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4"/>
    <p:sldMasterId id="2147483949" r:id="rId5"/>
    <p:sldMasterId id="2147483822" r:id="rId6"/>
    <p:sldMasterId id="2147483966" r:id="rId7"/>
    <p:sldMasterId id="2147484022" r:id="rId8"/>
  </p:sldMasterIdLst>
  <p:notesMasterIdLst>
    <p:notesMasterId r:id="rId39"/>
  </p:notesMasterIdLst>
  <p:handoutMasterIdLst>
    <p:handoutMasterId r:id="rId40"/>
  </p:handoutMasterIdLst>
  <p:sldIdLst>
    <p:sldId id="427" r:id="rId9"/>
    <p:sldId id="949" r:id="rId10"/>
    <p:sldId id="2300" r:id="rId11"/>
    <p:sldId id="675" r:id="rId12"/>
    <p:sldId id="680" r:id="rId13"/>
    <p:sldId id="684" r:id="rId14"/>
    <p:sldId id="686" r:id="rId15"/>
    <p:sldId id="359" r:id="rId16"/>
    <p:sldId id="366" r:id="rId17"/>
    <p:sldId id="687" r:id="rId18"/>
    <p:sldId id="382" r:id="rId19"/>
    <p:sldId id="398" r:id="rId20"/>
    <p:sldId id="2310" r:id="rId21"/>
    <p:sldId id="260" r:id="rId22"/>
    <p:sldId id="261" r:id="rId23"/>
    <p:sldId id="391" r:id="rId24"/>
    <p:sldId id="399" r:id="rId25"/>
    <p:sldId id="392" r:id="rId26"/>
    <p:sldId id="393" r:id="rId27"/>
    <p:sldId id="395" r:id="rId28"/>
    <p:sldId id="2301" r:id="rId29"/>
    <p:sldId id="396" r:id="rId30"/>
    <p:sldId id="2302" r:id="rId31"/>
    <p:sldId id="2303" r:id="rId32"/>
    <p:sldId id="2304" r:id="rId33"/>
    <p:sldId id="2305" r:id="rId34"/>
    <p:sldId id="2306" r:id="rId35"/>
    <p:sldId id="2307" r:id="rId36"/>
    <p:sldId id="2308" r:id="rId37"/>
    <p:sldId id="2311" r:id="rId38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AB4"/>
    <a:srgbClr val="BBBBB6"/>
    <a:srgbClr val="FFFFFF"/>
    <a:srgbClr val="087808"/>
    <a:srgbClr val="B5B19B"/>
    <a:srgbClr val="B3B3A9"/>
    <a:srgbClr val="969696"/>
    <a:srgbClr val="000099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15249-A584-4F92-B0F9-63155844DBA0}" v="1" dt="2023-03-03T06:46:01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92" autoAdjust="0"/>
    <p:restoredTop sz="73725" autoAdjust="0"/>
  </p:normalViewPr>
  <p:slideViewPr>
    <p:cSldViewPr>
      <p:cViewPr varScale="1">
        <p:scale>
          <a:sx n="107" d="100"/>
          <a:sy n="107" d="100"/>
        </p:scale>
        <p:origin x="90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650"/>
    </p:cViewPr>
  </p:sorter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, Oscar" userId="a808de66-10ff-48f8-ad50-a67d925f31c5" providerId="ADAL" clId="{4B615249-A584-4F92-B0F9-63155844DBA0}"/>
    <pc:docChg chg="undo custSel addSld delSld modSld">
      <pc:chgData name="Hu, Oscar" userId="a808de66-10ff-48f8-ad50-a67d925f31c5" providerId="ADAL" clId="{4B615249-A584-4F92-B0F9-63155844DBA0}" dt="2023-03-03T07:51:32.359" v="3625" actId="20577"/>
      <pc:docMkLst>
        <pc:docMk/>
      </pc:docMkLst>
      <pc:sldChg chg="modNotesTx">
        <pc:chgData name="Hu, Oscar" userId="a808de66-10ff-48f8-ad50-a67d925f31c5" providerId="ADAL" clId="{4B615249-A584-4F92-B0F9-63155844DBA0}" dt="2023-03-03T07:10:13.706" v="1826"/>
        <pc:sldMkLst>
          <pc:docMk/>
          <pc:sldMk cId="1936655916" sldId="260"/>
        </pc:sldMkLst>
      </pc:sldChg>
      <pc:sldChg chg="add modNotesTx">
        <pc:chgData name="Hu, Oscar" userId="a808de66-10ff-48f8-ad50-a67d925f31c5" providerId="ADAL" clId="{4B615249-A584-4F92-B0F9-63155844DBA0}" dt="2023-03-03T07:00:55.982" v="1060" actId="6549"/>
        <pc:sldMkLst>
          <pc:docMk/>
          <pc:sldMk cId="4005337023" sldId="359"/>
        </pc:sldMkLst>
      </pc:sldChg>
      <pc:sldChg chg="modNotesTx">
        <pc:chgData name="Hu, Oscar" userId="a808de66-10ff-48f8-ad50-a67d925f31c5" providerId="ADAL" clId="{4B615249-A584-4F92-B0F9-63155844DBA0}" dt="2023-03-03T07:02:13.939" v="1143" actId="6549"/>
        <pc:sldMkLst>
          <pc:docMk/>
          <pc:sldMk cId="2228600783" sldId="366"/>
        </pc:sldMkLst>
      </pc:sldChg>
      <pc:sldChg chg="modNotesTx">
        <pc:chgData name="Hu, Oscar" userId="a808de66-10ff-48f8-ad50-a67d925f31c5" providerId="ADAL" clId="{4B615249-A584-4F92-B0F9-63155844DBA0}" dt="2023-03-03T07:05:54.434" v="1626" actId="20577"/>
        <pc:sldMkLst>
          <pc:docMk/>
          <pc:sldMk cId="2985120729" sldId="382"/>
        </pc:sldMkLst>
      </pc:sldChg>
      <pc:sldChg chg="modNotesTx">
        <pc:chgData name="Hu, Oscar" userId="a808de66-10ff-48f8-ad50-a67d925f31c5" providerId="ADAL" clId="{4B615249-A584-4F92-B0F9-63155844DBA0}" dt="2023-03-03T07:11:19.598" v="1847" actId="6549"/>
        <pc:sldMkLst>
          <pc:docMk/>
          <pc:sldMk cId="3360740807" sldId="391"/>
        </pc:sldMkLst>
      </pc:sldChg>
      <pc:sldChg chg="modNotesTx">
        <pc:chgData name="Hu, Oscar" userId="a808de66-10ff-48f8-ad50-a67d925f31c5" providerId="ADAL" clId="{4B615249-A584-4F92-B0F9-63155844DBA0}" dt="2023-03-03T07:13:10.086" v="2009" actId="313"/>
        <pc:sldMkLst>
          <pc:docMk/>
          <pc:sldMk cId="2986682085" sldId="392"/>
        </pc:sldMkLst>
      </pc:sldChg>
      <pc:sldChg chg="modNotesTx">
        <pc:chgData name="Hu, Oscar" userId="a808de66-10ff-48f8-ad50-a67d925f31c5" providerId="ADAL" clId="{4B615249-A584-4F92-B0F9-63155844DBA0}" dt="2023-03-03T07:15:38.953" v="2231" actId="6549"/>
        <pc:sldMkLst>
          <pc:docMk/>
          <pc:sldMk cId="1634309596" sldId="393"/>
        </pc:sldMkLst>
      </pc:sldChg>
      <pc:sldChg chg="del">
        <pc:chgData name="Hu, Oscar" userId="a808de66-10ff-48f8-ad50-a67d925f31c5" providerId="ADAL" clId="{4B615249-A584-4F92-B0F9-63155844DBA0}" dt="2023-03-03T07:13:16.204" v="2010" actId="47"/>
        <pc:sldMkLst>
          <pc:docMk/>
          <pc:sldMk cId="4231782517" sldId="394"/>
        </pc:sldMkLst>
      </pc:sldChg>
      <pc:sldChg chg="modNotesTx">
        <pc:chgData name="Hu, Oscar" userId="a808de66-10ff-48f8-ad50-a67d925f31c5" providerId="ADAL" clId="{4B615249-A584-4F92-B0F9-63155844DBA0}" dt="2023-03-03T07:16:06.825" v="2284" actId="20577"/>
        <pc:sldMkLst>
          <pc:docMk/>
          <pc:sldMk cId="2837843219" sldId="395"/>
        </pc:sldMkLst>
      </pc:sldChg>
      <pc:sldChg chg="modSp mod modNotesTx">
        <pc:chgData name="Hu, Oscar" userId="a808de66-10ff-48f8-ad50-a67d925f31c5" providerId="ADAL" clId="{4B615249-A584-4F92-B0F9-63155844DBA0}" dt="2023-03-03T07:18:40.634" v="2614" actId="20577"/>
        <pc:sldMkLst>
          <pc:docMk/>
          <pc:sldMk cId="539394775" sldId="396"/>
        </pc:sldMkLst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4" creationId="{097DC5E4-90E8-4BB2-A7CC-D72A3A93EFB9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" creationId="{3B920ACF-EC8F-ECF8-15E9-017C5BAD5AA7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" creationId="{B3553A4D-D896-87DC-AB1B-5B1AD6F6546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7" creationId="{E73108AE-DDA6-8C7E-5A66-F269D2813922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8" creationId="{9E7D4C89-6030-3913-A733-C1D255FAF49A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10" creationId="{9BF1AB0E-9372-5AEA-D80D-0043BA810498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37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43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44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45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46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3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4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5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7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8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59" creationId="{EDE7A592-3120-4843-A64A-9C696F51EC92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0" creationId="{6E50E8EF-6D9A-4FB8-AB00-3C37A425E84E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1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2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3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4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5" creationId="{FE6836BD-95CC-4C6D-8A60-E1C4BF4605CA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6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7" creationId="{02B1B8AD-4DD4-449B-97B5-409AA4E6704D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8" creationId="{578241B0-1E9B-45A9-B7BC-3B9815CA1D15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69" creationId="{68BFBA2C-BC0D-4FC6-BF6D-CFA66A3D6722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73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74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75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76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86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88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0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1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2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3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4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5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6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7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8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99" creationId="{00000000-0000-0000-0000-000000000000}"/>
          </ac:spMkLst>
        </pc:spChg>
        <pc:spChg chg="mod">
          <ac:chgData name="Hu, Oscar" userId="a808de66-10ff-48f8-ad50-a67d925f31c5" providerId="ADAL" clId="{4B615249-A584-4F92-B0F9-63155844DBA0}" dt="2023-03-03T07:17:18.593" v="2422" actId="404"/>
          <ac:spMkLst>
            <pc:docMk/>
            <pc:sldMk cId="539394775" sldId="396"/>
            <ac:spMk id="105" creationId="{00000000-0000-0000-0000-000000000000}"/>
          </ac:spMkLst>
        </pc:spChg>
      </pc:sldChg>
      <pc:sldChg chg="modNotesTx">
        <pc:chgData name="Hu, Oscar" userId="a808de66-10ff-48f8-ad50-a67d925f31c5" providerId="ADAL" clId="{4B615249-A584-4F92-B0F9-63155844DBA0}" dt="2023-03-03T07:07:08.983" v="1630" actId="20577"/>
        <pc:sldMkLst>
          <pc:docMk/>
          <pc:sldMk cId="1357754731" sldId="398"/>
        </pc:sldMkLst>
      </pc:sldChg>
      <pc:sldChg chg="modNotesTx">
        <pc:chgData name="Hu, Oscar" userId="a808de66-10ff-48f8-ad50-a67d925f31c5" providerId="ADAL" clId="{4B615249-A584-4F92-B0F9-63155844DBA0}" dt="2023-03-03T07:11:33.554" v="1890" actId="20577"/>
        <pc:sldMkLst>
          <pc:docMk/>
          <pc:sldMk cId="1004555801" sldId="399"/>
        </pc:sldMkLst>
      </pc:sldChg>
      <pc:sldChg chg="modNotesTx">
        <pc:chgData name="Hu, Oscar" userId="a808de66-10ff-48f8-ad50-a67d925f31c5" providerId="ADAL" clId="{4B615249-A584-4F92-B0F9-63155844DBA0}" dt="2023-03-03T06:34:41.516" v="6" actId="20577"/>
        <pc:sldMkLst>
          <pc:docMk/>
          <pc:sldMk cId="1544808810" sldId="427"/>
        </pc:sldMkLst>
      </pc:sldChg>
      <pc:sldChg chg="modNotesTx">
        <pc:chgData name="Hu, Oscar" userId="a808de66-10ff-48f8-ad50-a67d925f31c5" providerId="ADAL" clId="{4B615249-A584-4F92-B0F9-63155844DBA0}" dt="2023-03-03T06:37:30.012" v="70" actId="6549"/>
        <pc:sldMkLst>
          <pc:docMk/>
          <pc:sldMk cId="248767331" sldId="680"/>
        </pc:sldMkLst>
      </pc:sldChg>
      <pc:sldChg chg="modNotesTx">
        <pc:chgData name="Hu, Oscar" userId="a808de66-10ff-48f8-ad50-a67d925f31c5" providerId="ADAL" clId="{4B615249-A584-4F92-B0F9-63155844DBA0}" dt="2023-03-03T06:41:34.743" v="236" actId="20577"/>
        <pc:sldMkLst>
          <pc:docMk/>
          <pc:sldMk cId="3365640682" sldId="684"/>
        </pc:sldMkLst>
      </pc:sldChg>
      <pc:sldChg chg="modNotesTx">
        <pc:chgData name="Hu, Oscar" userId="a808de66-10ff-48f8-ad50-a67d925f31c5" providerId="ADAL" clId="{4B615249-A584-4F92-B0F9-63155844DBA0}" dt="2023-03-03T06:57:27.387" v="691" actId="6549"/>
        <pc:sldMkLst>
          <pc:docMk/>
          <pc:sldMk cId="4246802478" sldId="686"/>
        </pc:sldMkLst>
      </pc:sldChg>
      <pc:sldChg chg="modNotesTx">
        <pc:chgData name="Hu, Oscar" userId="a808de66-10ff-48f8-ad50-a67d925f31c5" providerId="ADAL" clId="{4B615249-A584-4F92-B0F9-63155844DBA0}" dt="2023-03-03T07:04:50.162" v="1392" actId="20577"/>
        <pc:sldMkLst>
          <pc:docMk/>
          <pc:sldMk cId="2187032758" sldId="687"/>
        </pc:sldMkLst>
      </pc:sldChg>
      <pc:sldChg chg="del">
        <pc:chgData name="Hu, Oscar" userId="a808de66-10ff-48f8-ad50-a67d925f31c5" providerId="ADAL" clId="{4B615249-A584-4F92-B0F9-63155844DBA0}" dt="2023-03-03T07:10:27.300" v="1827" actId="47"/>
        <pc:sldMkLst>
          <pc:docMk/>
          <pc:sldMk cId="3086549634" sldId="705"/>
        </pc:sldMkLst>
      </pc:sldChg>
      <pc:sldChg chg="modNotesTx">
        <pc:chgData name="Hu, Oscar" userId="a808de66-10ff-48f8-ad50-a67d925f31c5" providerId="ADAL" clId="{4B615249-A584-4F92-B0F9-63155844DBA0}" dt="2023-03-03T06:36:25.981" v="28" actId="20577"/>
        <pc:sldMkLst>
          <pc:docMk/>
          <pc:sldMk cId="1816516514" sldId="2300"/>
        </pc:sldMkLst>
      </pc:sldChg>
      <pc:sldChg chg="modNotesTx">
        <pc:chgData name="Hu, Oscar" userId="a808de66-10ff-48f8-ad50-a67d925f31c5" providerId="ADAL" clId="{4B615249-A584-4F92-B0F9-63155844DBA0}" dt="2023-03-03T07:16:41.593" v="2418" actId="20577"/>
        <pc:sldMkLst>
          <pc:docMk/>
          <pc:sldMk cId="835176373" sldId="2301"/>
        </pc:sldMkLst>
      </pc:sldChg>
      <pc:sldChg chg="modNotesTx">
        <pc:chgData name="Hu, Oscar" userId="a808de66-10ff-48f8-ad50-a67d925f31c5" providerId="ADAL" clId="{4B615249-A584-4F92-B0F9-63155844DBA0}" dt="2023-03-03T07:47:25.711" v="3047" actId="20577"/>
        <pc:sldMkLst>
          <pc:docMk/>
          <pc:sldMk cId="205103811" sldId="2302"/>
        </pc:sldMkLst>
      </pc:sldChg>
      <pc:sldChg chg="modNotesTx">
        <pc:chgData name="Hu, Oscar" userId="a808de66-10ff-48f8-ad50-a67d925f31c5" providerId="ADAL" clId="{4B615249-A584-4F92-B0F9-63155844DBA0}" dt="2023-03-03T07:51:32.359" v="3625" actId="20577"/>
        <pc:sldMkLst>
          <pc:docMk/>
          <pc:sldMk cId="1938773253" sldId="2303"/>
        </pc:sldMkLst>
      </pc:sldChg>
      <pc:sldChg chg="modNotesTx">
        <pc:chgData name="Hu, Oscar" userId="a808de66-10ff-48f8-ad50-a67d925f31c5" providerId="ADAL" clId="{4B615249-A584-4F92-B0F9-63155844DBA0}" dt="2023-03-03T07:09:05.497" v="1824" actId="20577"/>
        <pc:sldMkLst>
          <pc:docMk/>
          <pc:sldMk cId="7233326" sldId="23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68C24042-99FA-4ED4-B785-14B168DAA993}" type="datetimeFigureOut">
              <a:rPr lang="en-US"/>
              <a:pPr>
                <a:defRPr/>
              </a:pPr>
              <a:t>3/6/23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C13F6A53-44D6-4118-8A01-B3794AFF9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8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0BAA11BA-3FE8-4CB9-83EA-E0A847D18290}" type="datetimeFigureOut">
              <a:rPr lang="en-US"/>
              <a:pPr>
                <a:defRPr/>
              </a:pPr>
              <a:t>3/6/23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5A9CA67C-11E1-49D6-A466-EF5D833F58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35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 ABU-DBS   and World DAB to give me time di talk about the latest transmission solution on the DAB and how it will be affected on the cost.</a:t>
            </a:r>
          </a:p>
          <a:p>
            <a:endParaRPr lang="en-US" dirty="0"/>
          </a:p>
          <a:p>
            <a:r>
              <a:rPr lang="en-US" dirty="0"/>
              <a:t>Before start the presentation I just give a brief introduction of my self and of Gates Air.</a:t>
            </a:r>
          </a:p>
          <a:p>
            <a:r>
              <a:rPr lang="en-US" dirty="0"/>
              <a:t>I’m Oscar Hu and I’m Regional Sales Manager for Gates Air. I’m in the broadcasting industry for the last 20 year and I was involved in all the digitalization process and developing for the TV and Radio.</a:t>
            </a:r>
          </a:p>
          <a:p>
            <a:r>
              <a:rPr lang="en-US" dirty="0"/>
              <a:t>With Gates I want share my expertise and experience to provide the best optimized in DAB transmission solution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24C00F-2FF5-4D02-9FB3-9AAD3F32E01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4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Talking about the RF part, the technologies available </a:t>
            </a:r>
            <a:r>
              <a:rPr lang="en-AU" dirty="0" err="1"/>
              <a:t>nowdays</a:t>
            </a:r>
            <a:r>
              <a:rPr lang="en-AU" dirty="0"/>
              <a:t> for the high efficiency is the narrow band </a:t>
            </a:r>
            <a:r>
              <a:rPr lang="en-AU" dirty="0" err="1"/>
              <a:t>Doerthy</a:t>
            </a:r>
            <a:r>
              <a:rPr lang="en-AU" dirty="0"/>
              <a:t> that let transmitter transmit only in few channel</a:t>
            </a:r>
          </a:p>
          <a:p>
            <a:r>
              <a:rPr lang="en-AU" dirty="0"/>
              <a:t>This technologies is not cost effective if need to change channel in a second time, in addition we can have some problem when the transmitter is configured in N+1 mode for redundancy.</a:t>
            </a:r>
          </a:p>
          <a:p>
            <a:endParaRPr lang="en-AU" dirty="0"/>
          </a:p>
          <a:p>
            <a:r>
              <a:rPr lang="en-AU" dirty="0"/>
              <a:t>Gates is not using this technologies but the Broadband </a:t>
            </a:r>
            <a:r>
              <a:rPr lang="en-AU" dirty="0" err="1"/>
              <a:t>Doerthy</a:t>
            </a:r>
            <a:r>
              <a:rPr lang="en-AU" dirty="0"/>
              <a:t> that let have 50% RF efficiency and to 41% for the transmitter efficiency.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918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Now I want introduce some new concept of transmission system. </a:t>
            </a:r>
          </a:p>
          <a:p>
            <a:r>
              <a:rPr lang="en-AU" dirty="0"/>
              <a:t>Suppose we can use only one system to transmit multiple carrier.</a:t>
            </a:r>
          </a:p>
          <a:p>
            <a:r>
              <a:rPr lang="en-AU" dirty="0"/>
              <a:t>So all the discussion that we had for one system is multiply for the number of carriers.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324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 err="1"/>
              <a:t>MultiCarrier</a:t>
            </a:r>
            <a:r>
              <a:rPr lang="it-IT" sz="1200" dirty="0"/>
              <a:t> DAB </a:t>
            </a:r>
            <a:r>
              <a:rPr lang="it-IT" sz="1200" dirty="0" err="1"/>
              <a:t>Transmitter</a:t>
            </a:r>
            <a:r>
              <a:rPr lang="it-IT" sz="1200" dirty="0"/>
              <a:t>:</a:t>
            </a:r>
          </a:p>
          <a:p>
            <a:pPr algn="just"/>
            <a:endParaRPr lang="it-IT" sz="1200" dirty="0"/>
          </a:p>
          <a:p>
            <a:pPr algn="just"/>
            <a:r>
              <a:rPr lang="en-US" sz="1200" dirty="0"/>
              <a:t>It is a very innovative product, designed and developed to obtain significant technical and economic advantages. Currently it is the only one available on the market and it allows to generate or re-transmit up to 4 DAB/+ carriers using a single special modulator and single RF amplifier. 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The technique of "common amplification" can be used thanks to a new algorithm that allows the precorrection of broadband linearity . The advantages are obvious: a single device instead of 4, and not needed of very bulky and expensive 4 channels DAB combiner, </a:t>
            </a:r>
          </a:p>
          <a:p>
            <a:pPr algn="just"/>
            <a:r>
              <a:rPr lang="en-US" sz="1200" dirty="0"/>
              <a:t>Besides the inexpensiveness of the system, we highlight the easiness of installation and maintenance, the extremely compact size and extremely low power consumption.</a:t>
            </a:r>
          </a:p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739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Those are some other screen shot of the multiple carrier using 2 and 3  channel.</a:t>
            </a:r>
          </a:p>
          <a:p>
            <a:r>
              <a:rPr lang="en-AU" dirty="0"/>
              <a:t>The MER that we can measure from this </a:t>
            </a:r>
            <a:r>
              <a:rPr lang="en-AU" dirty="0" err="1"/>
              <a:t>soltution</a:t>
            </a:r>
            <a:r>
              <a:rPr lang="en-AU" dirty="0"/>
              <a:t> is still very good and over 38 </a:t>
            </a:r>
            <a:r>
              <a:rPr lang="en-AU" dirty="0" err="1"/>
              <a:t>dB.</a:t>
            </a:r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836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 this is the unit that can receive all the EDI on the two input and modulate it or can be receive using the ETI or DVBS.</a:t>
            </a:r>
          </a:p>
          <a:p>
            <a:endParaRPr lang="en-AU" dirty="0"/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Compact 1U rack 19 "chassis.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Output power up to 750W rms total in compact version (higher powers available).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Input interface:  2xEDI+2xETI, DVB-S/S2, 4xETI, RF inputs.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Common RF amplification.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Broadband VHF BIII Doherty Amplifier technology with high efficiency.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Supported Modulations: DAB / DAB + / T-DMB.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Multi-carrier modulation (4 channels), for adjacent and non-adjacent frequencies.</a:t>
            </a:r>
          </a:p>
          <a:p>
            <a:pPr marL="257175" indent="-25717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More economic than standard solutions.</a:t>
            </a:r>
          </a:p>
          <a:p>
            <a:pPr marL="257175" indent="-25717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More compact.</a:t>
            </a:r>
          </a:p>
          <a:p>
            <a:pPr marL="257175" indent="-25717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Less expensive to operate, lower power consumption.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Adaptive pre-correction circuits.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Built-in high-stability GPS / GLONASS receiver (Optional).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Hot swappable amplifier and power supply (for 1RU only).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SNMP, Web interface and Touch Screen display.</a:t>
            </a:r>
          </a:p>
          <a:p>
            <a:pPr marL="258366" indent="-258366" algn="just">
              <a:spcBef>
                <a:spcPts val="375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sz="1200" dirty="0"/>
              <a:t>USB service interface for up-grade / download.</a:t>
            </a:r>
            <a:endParaRPr lang="en-US" sz="1200" dirty="0"/>
          </a:p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248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output is from one RF connector in the back of the unit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248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Similar for the transmitter for 240w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1998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And this is for transmitter up to 750w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3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Someone can make question that the multicarrier system is not secure in term of redundancy, for this reason we can use a N+1 solution.</a:t>
            </a:r>
          </a:p>
          <a:p>
            <a:endParaRPr lang="en-AU" dirty="0"/>
          </a:p>
          <a:p>
            <a:r>
              <a:rPr lang="en-AU" dirty="0"/>
              <a:t>Here some of our product that can support this:</a:t>
            </a:r>
          </a:p>
          <a:p>
            <a:r>
              <a:rPr lang="en-AU" dirty="0"/>
              <a:t>In this slide is the 2+1 and 1+1 with the N output connector</a:t>
            </a:r>
          </a:p>
          <a:p>
            <a:endParaRPr lang="en-AU" dirty="0"/>
          </a:p>
          <a:p>
            <a:r>
              <a:rPr lang="en-AU" dirty="0"/>
              <a:t>If the power is higher we can use the version with 7/16 connector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280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An option of the automatic changeover unit and in case we are using the ETI we have the ETI input splitter/matrix that automatically switch the input to the active transmitter.</a:t>
            </a:r>
          </a:p>
          <a:p>
            <a:endParaRPr lang="en-A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850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Gates has long history of innovation, the founder Parker Gates at the age of 14 has develop by himself a Radio receiver and his parents help him to open the Gates Radio Company in 1922. </a:t>
            </a:r>
          </a:p>
          <a:p>
            <a:r>
              <a:rPr lang="en-US" dirty="0"/>
              <a:t>in 1957 the company changed name and become Harris and then in 2013 back to the original name as Gates Air.</a:t>
            </a:r>
          </a:p>
          <a:p>
            <a:r>
              <a:rPr lang="en-US" dirty="0"/>
              <a:t>During more then 100 year of history we made thousand of technologies patents in Radio and TV.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95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an example of 1+1 with 4 DAB channels.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865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To use the muti carrier we also need a special design for the filter that need to be wider compare using only one RF channel.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1344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 concluding for the multiple carrier transmitter we have here a brief comparison.</a:t>
            </a:r>
          </a:p>
          <a:p>
            <a:r>
              <a:rPr lang="en-AU" dirty="0"/>
              <a:t># transmitter</a:t>
            </a:r>
          </a:p>
          <a:p>
            <a:r>
              <a:rPr lang="en-AU" dirty="0"/>
              <a:t>Size transmitter</a:t>
            </a:r>
          </a:p>
          <a:p>
            <a:r>
              <a:rPr lang="en-AU" dirty="0"/>
              <a:t>Combiner needed</a:t>
            </a:r>
          </a:p>
          <a:p>
            <a:r>
              <a:rPr lang="en-AU" dirty="0"/>
              <a:t>Efficiency in term of power </a:t>
            </a:r>
            <a:r>
              <a:rPr lang="en-AU" dirty="0" err="1"/>
              <a:t>consumprion</a:t>
            </a:r>
            <a:r>
              <a:rPr lang="en-AU" dirty="0"/>
              <a:t> for services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4914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Gates Air we think beyond and we re-thinking the way of transmit.</a:t>
            </a:r>
          </a:p>
          <a:p>
            <a:endParaRPr lang="en-US" dirty="0"/>
          </a:p>
          <a:p>
            <a:r>
              <a:rPr lang="en-US" dirty="0"/>
              <a:t>We develop the first full outdoor DAB transmitter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84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an outdoor transmitter.</a:t>
            </a:r>
          </a:p>
          <a:p>
            <a:endParaRPr lang="en-US" dirty="0"/>
          </a:p>
          <a:p>
            <a:r>
              <a:rPr lang="en-US" dirty="0"/>
              <a:t>it;;s to think outside the normal concept of Radio TV transmission.</a:t>
            </a:r>
          </a:p>
          <a:p>
            <a:r>
              <a:rPr lang="en-US" dirty="0"/>
              <a:t>It’s a complete </a:t>
            </a:r>
            <a:r>
              <a:rPr lang="en-US" dirty="0" err="1"/>
              <a:t>transitter</a:t>
            </a:r>
            <a:r>
              <a:rPr lang="en-US" dirty="0"/>
              <a:t> in unique box</a:t>
            </a:r>
          </a:p>
          <a:p>
            <a:r>
              <a:rPr lang="en-US" dirty="0"/>
              <a:t>But it’s not a very new technologies, it’s something that is well proven in other industries </a:t>
            </a:r>
          </a:p>
          <a:p>
            <a:r>
              <a:rPr lang="en-US" dirty="0"/>
              <a:t>For this system no need building, no indoor lease spare</a:t>
            </a:r>
          </a:p>
          <a:p>
            <a:r>
              <a:rPr lang="en-US" dirty="0"/>
              <a:t>No need air conditioning!!</a:t>
            </a:r>
          </a:p>
          <a:p>
            <a:r>
              <a:rPr lang="en-US" dirty="0"/>
              <a:t>This is transform in save dollar and lower Total cost of Ownership</a:t>
            </a:r>
          </a:p>
          <a:p>
            <a:endParaRPr lang="en-US" dirty="0"/>
          </a:p>
          <a:p>
            <a:r>
              <a:rPr lang="en-US" dirty="0"/>
              <a:t>Will be fast and easy deploy</a:t>
            </a:r>
          </a:p>
          <a:p>
            <a:r>
              <a:rPr lang="en-US" dirty="0"/>
              <a:t>And can make great alternative </a:t>
            </a:r>
            <a:r>
              <a:rPr lang="en-US" dirty="0" err="1"/>
              <a:t>soluition</a:t>
            </a:r>
            <a:r>
              <a:rPr lang="en-US" dirty="0"/>
              <a:t> for Low power lever </a:t>
            </a:r>
            <a:r>
              <a:rPr lang="en-US" dirty="0" err="1"/>
              <a:t>ltransmission</a:t>
            </a:r>
            <a:r>
              <a:rPr lang="en-US" dirty="0"/>
              <a:t> </a:t>
            </a:r>
            <a:r>
              <a:rPr lang="en-US"/>
              <a:t>and repeaters.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4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example of existing concept but use for different industry.</a:t>
            </a:r>
          </a:p>
          <a:p>
            <a:r>
              <a:rPr lang="en-US" dirty="0"/>
              <a:t>This show the system is well proven.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31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unit we can provide the installation kit that allow to install the box in every surface, pole, tower etc..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76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Opening the box we can see how was the integration of each component.</a:t>
            </a:r>
          </a:p>
          <a:p>
            <a:r>
              <a:rPr lang="en-US" dirty="0"/>
              <a:t>The box is become the heat sink.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9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can work in different configuration like transmitter, transposer, on channel </a:t>
            </a:r>
            <a:r>
              <a:rPr lang="en-US" dirty="0" err="1"/>
              <a:t>gapfiller</a:t>
            </a:r>
            <a:r>
              <a:rPr lang="en-US" dirty="0"/>
              <a:t>.</a:t>
            </a:r>
          </a:p>
          <a:p>
            <a:r>
              <a:rPr lang="en-US" dirty="0"/>
              <a:t>And also in different standard.</a:t>
            </a:r>
          </a:p>
          <a:p>
            <a:r>
              <a:rPr lang="en-US" dirty="0"/>
              <a:t>Is able also to transmit in SFN with the integrated GPS.</a:t>
            </a:r>
          </a:p>
          <a:p>
            <a:r>
              <a:rPr lang="en-US" dirty="0"/>
              <a:t>DAB is one of our last implementation standard in this unit, the input can </a:t>
            </a:r>
            <a:r>
              <a:rPr lang="en-US" dirty="0" err="1"/>
              <a:t>receaive</a:t>
            </a:r>
            <a:r>
              <a:rPr lang="en-US" dirty="0"/>
              <a:t> is ETI and EDI.</a:t>
            </a:r>
          </a:p>
          <a:p>
            <a:r>
              <a:rPr lang="en-US" dirty="0"/>
              <a:t>The power supply is DC.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90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can work between -20 to 45 degree, outdoor temperature, it’s water proof and sealed </a:t>
            </a:r>
            <a:r>
              <a:rPr lang="en-US" dirty="0" err="1"/>
              <a:t>enclosuee</a:t>
            </a:r>
            <a:r>
              <a:rPr lang="en-US" dirty="0"/>
              <a:t>.</a:t>
            </a:r>
          </a:p>
          <a:p>
            <a:r>
              <a:rPr lang="en-US" dirty="0"/>
              <a:t>For the remote control can be GPIO, WEB, SNMP and in the future LTE.</a:t>
            </a:r>
          </a:p>
          <a:p>
            <a:endParaRPr lang="en-US" dirty="0"/>
          </a:p>
          <a:p>
            <a:r>
              <a:rPr lang="en-US" dirty="0"/>
              <a:t>Concluding we always provide new solution for the broadcasting to improve and reduce their transmission cost and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for DAB the design philosophy of the company is always to provide the most effective, high efficiency easy to use system.</a:t>
            </a:r>
          </a:p>
          <a:p>
            <a:endParaRPr lang="en-US" dirty="0"/>
          </a:p>
          <a:p>
            <a:r>
              <a:rPr lang="en-US" dirty="0"/>
              <a:t>In the next few slide I will show our traditional standard transmitter lines and exciters, then I’ll introduce new system that can lead to have cost effective solution for the implementation and cost maintenance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14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Thanks every one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8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low power line is ultra compact with high efficiency power that can use from 15w to 150w in just one Rack Unit.</a:t>
            </a:r>
          </a:p>
          <a:p>
            <a:endParaRPr lang="en-US" dirty="0"/>
          </a:p>
          <a:p>
            <a:r>
              <a:rPr lang="en-US" dirty="0"/>
              <a:t>This unit is used to excite bigger system or just stand alone.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01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Then stay in our compact solution up to 3 RU we can transmit from 300w up to 750w</a:t>
            </a:r>
          </a:p>
          <a:p>
            <a:endParaRPr lang="en-US" dirty="0"/>
          </a:p>
          <a:p>
            <a:r>
              <a:rPr lang="en-US" dirty="0"/>
              <a:t>With this power you can already cover a small city or a small island.</a:t>
            </a:r>
          </a:p>
          <a:p>
            <a:r>
              <a:rPr lang="en-US" dirty="0"/>
              <a:t>Many application can be use as repeater, backup, </a:t>
            </a:r>
            <a:r>
              <a:rPr lang="en-US" dirty="0" err="1"/>
              <a:t>retransmitter</a:t>
            </a:r>
            <a:r>
              <a:rPr lang="en-US" dirty="0"/>
              <a:t> and so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A67C-11E1-49D6-A466-EF5D833F587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0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the compact solution  we have our traditional medium power with single or dual exciter and one power amplifier.</a:t>
            </a:r>
          </a:p>
          <a:p>
            <a:r>
              <a:rPr lang="en-US" dirty="0"/>
              <a:t>In this solution it’s not needed a transmitter control unit, because everything is embedded on the power amplifier.</a:t>
            </a:r>
          </a:p>
          <a:p>
            <a:endParaRPr lang="en-US" dirty="0"/>
          </a:p>
          <a:p>
            <a:r>
              <a:rPr lang="en-US" dirty="0"/>
              <a:t>The PA can output up to 1.9kw power.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9383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high power we have power starting from 3kw and above , we don’t have limit on the output power, it’s depending only how many Power amplifier in the system we want to install. </a:t>
            </a:r>
          </a:p>
          <a:p>
            <a:r>
              <a:rPr lang="en-US" dirty="0"/>
              <a:t>The transmitter can be air or liquid cooling and this one have special refilling tank system that automatically refill the liquid if is under certain level.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all the transmitter can receive ETI , EDI , both or Satellite input, this is depend by the configuration that you need.</a:t>
            </a:r>
          </a:p>
          <a:p>
            <a:endParaRPr lang="en-US" dirty="0"/>
          </a:p>
          <a:p>
            <a:r>
              <a:rPr lang="en-US" dirty="0"/>
              <a:t>The efficiency of our RF design can reach up to 50% using our </a:t>
            </a:r>
            <a:r>
              <a:rPr lang="en-US" dirty="0" err="1"/>
              <a:t>Doerthy</a:t>
            </a:r>
            <a:r>
              <a:rPr lang="en-US" dirty="0"/>
              <a:t> technologies, this let save a lot of power consumption.</a:t>
            </a:r>
          </a:p>
          <a:p>
            <a:r>
              <a:rPr lang="en-US" dirty="0"/>
              <a:t>Especially now when the cost of the electricity is very high.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909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lIns="88999" tIns="44499" rIns="88999" bIns="44499">
            <a:normAutofit/>
          </a:bodyPr>
          <a:lstStyle/>
          <a:p>
            <a:r>
              <a:rPr lang="en-US" dirty="0"/>
              <a:t>For example if we consider the analog FM system with the equivalent number of services of the DAB systems and with same coverage area.</a:t>
            </a:r>
          </a:p>
          <a:p>
            <a:r>
              <a:rPr lang="en-US" dirty="0"/>
              <a:t>Then the electric cost using analog is 50 times more then the DAB system.</a:t>
            </a:r>
          </a:p>
          <a:p>
            <a:endParaRPr lang="en-US" dirty="0"/>
          </a:p>
          <a:p>
            <a:r>
              <a:rPr lang="en-US" dirty="0"/>
              <a:t>This only consider the electrical cost, if we consider also the OPEX cost the difference will be much more higher.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3BAFBF-B812-4065-9452-1D47F27F3EF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0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Back to our transmitter we improve also the robustness of our systems.</a:t>
            </a:r>
          </a:p>
          <a:p>
            <a:r>
              <a:rPr lang="en-AU" dirty="0"/>
              <a:t>We develop a way to transmit at maximum power even if one of the PSU inside the PA will fail.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F699E-CE3F-7240-97A6-2002418FAC2A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136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emf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emf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3.emf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4.emf"/><Relationship Id="rId4" Type="http://schemas.openxmlformats.org/officeDocument/2006/relationships/image" Target="../media/image20.jpe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sv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gi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93939"/>
            <a:ext cx="3857625" cy="156810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57738" y="3209979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4" y="3175187"/>
            <a:ext cx="34484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6CB4A31-7324-4059-99BC-D14E6BC43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9988" y="392191"/>
            <a:ext cx="2772663" cy="11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34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>
            <a:cxnSpLocks/>
          </p:cNvCxnSpPr>
          <p:nvPr userDrawn="1"/>
        </p:nvCxnSpPr>
        <p:spPr>
          <a:xfrm>
            <a:off x="4852333" y="3175187"/>
            <a:ext cx="3799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2368981"/>
            <a:ext cx="3758558" cy="691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45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F4DA9668-608A-4365-8E3B-CF4E935AE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487" y="132201"/>
            <a:ext cx="1748466" cy="874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C4221-D619-4B14-97FF-8ECEC5878B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11896" y="770709"/>
            <a:ext cx="663164" cy="2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60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(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196757" y="943966"/>
            <a:ext cx="5003573" cy="3777811"/>
            <a:chOff x="2929009" y="1258621"/>
            <a:chExt cx="6671431" cy="5037081"/>
          </a:xfrm>
        </p:grpSpPr>
        <p:cxnSp>
          <p:nvCxnSpPr>
            <p:cNvPr id="3" name="Straight Connector 2"/>
            <p:cNvCxnSpPr/>
            <p:nvPr userDrawn="1"/>
          </p:nvCxnSpPr>
          <p:spPr>
            <a:xfrm flipH="1">
              <a:off x="7228867" y="1970659"/>
              <a:ext cx="750362" cy="44946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 userDrawn="1"/>
          </p:nvCxnSpPr>
          <p:spPr>
            <a:xfrm flipH="1" flipV="1">
              <a:off x="7228866" y="4927334"/>
              <a:ext cx="903605" cy="597749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 flipH="1" flipV="1">
              <a:off x="7761892" y="4177021"/>
              <a:ext cx="739851" cy="140139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 userDrawn="1"/>
          </p:nvGrpSpPr>
          <p:grpSpPr>
            <a:xfrm flipH="1">
              <a:off x="2929009" y="1260350"/>
              <a:ext cx="6671431" cy="5035352"/>
              <a:chOff x="3072198" y="1375852"/>
              <a:chExt cx="6671431" cy="5035352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 flipH="1">
                <a:off x="7381267" y="2123059"/>
                <a:ext cx="750362" cy="449465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 flipH="1" flipV="1">
                <a:off x="7381266" y="5079734"/>
                <a:ext cx="903605" cy="597749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 flipH="1">
                <a:off x="7903405" y="3201327"/>
                <a:ext cx="750738" cy="12250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>
              <a:xfrm flipH="1" flipV="1">
                <a:off x="7914292" y="4329421"/>
                <a:ext cx="739851" cy="140139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 userDrawn="1"/>
            </p:nvSpPr>
            <p:spPr>
              <a:xfrm>
                <a:off x="8001752" y="1375852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8654143" y="2572524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>
                <a:off x="8654143" y="3930426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sp>
            <p:nvSpPr>
              <p:cNvPr id="19" name="Oval 18"/>
              <p:cNvSpPr/>
              <p:nvPr userDrawn="1"/>
            </p:nvSpPr>
            <p:spPr>
              <a:xfrm>
                <a:off x="8001752" y="5332936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cxnSp>
            <p:nvCxnSpPr>
              <p:cNvPr id="63" name="Straight Connector 62"/>
              <p:cNvCxnSpPr/>
              <p:nvPr userDrawn="1"/>
            </p:nvCxnSpPr>
            <p:spPr>
              <a:xfrm>
                <a:off x="4197154" y="3201327"/>
                <a:ext cx="750738" cy="12250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 userDrawn="1"/>
            </p:nvSpPr>
            <p:spPr>
              <a:xfrm>
                <a:off x="3107368" y="2572524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sp>
            <p:nvSpPr>
              <p:cNvPr id="65" name="Oval 64"/>
              <p:cNvSpPr/>
              <p:nvPr userDrawn="1"/>
            </p:nvSpPr>
            <p:spPr>
              <a:xfrm>
                <a:off x="3072198" y="3930426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sp>
            <p:nvSpPr>
              <p:cNvPr id="66" name="Oval 65"/>
              <p:cNvSpPr/>
              <p:nvPr userDrawn="1"/>
            </p:nvSpPr>
            <p:spPr>
              <a:xfrm>
                <a:off x="3734552" y="5332936"/>
                <a:ext cx="1089486" cy="107826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</p:grpSp>
        <p:sp>
          <p:nvSpPr>
            <p:cNvPr id="20" name="Oval 19"/>
            <p:cNvSpPr/>
            <p:nvPr userDrawn="1"/>
          </p:nvSpPr>
          <p:spPr>
            <a:xfrm>
              <a:off x="4658476" y="2099778"/>
              <a:ext cx="3190876" cy="315802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 defTabSz="342900">
                <a:buFont typeface="Arial" charset="0"/>
                <a:buNone/>
              </a:pPr>
              <a:endParaRPr lang="en-US" dirty="0">
                <a:solidFill>
                  <a:srgbClr val="8A8284"/>
                </a:solidFill>
              </a:endParaRPr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3581400" y="1258621"/>
              <a:ext cx="1089486" cy="1078268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 defTabSz="342900">
                <a:buFont typeface="Arial" charset="0"/>
                <a:buNone/>
              </a:pPr>
              <a:endParaRPr lang="en-US" dirty="0">
                <a:solidFill>
                  <a:srgbClr val="8A8284"/>
                </a:solidFill>
              </a:endParaRPr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7848600" y="1258621"/>
              <a:ext cx="1089486" cy="1078268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 defTabSz="342900">
                <a:buFont typeface="Arial" charset="0"/>
                <a:buNone/>
              </a:pPr>
              <a:endParaRPr lang="en-US" dirty="0">
                <a:solidFill>
                  <a:srgbClr val="8A8284"/>
                </a:solidFill>
              </a:endParaRPr>
            </a:p>
          </p:txBody>
        </p:sp>
      </p:grpSp>
      <p:sp>
        <p:nvSpPr>
          <p:cNvPr id="21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3706197" y="1820367"/>
            <a:ext cx="1968478" cy="18532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500" b="1" i="1" baseline="0">
                <a:solidFill>
                  <a:srgbClr val="A5A5A5"/>
                </a:solidFill>
                <a:latin typeface="+mn-lt"/>
                <a:ea typeface="DIN Next LT Pro" charset="0"/>
                <a:cs typeface="DIN Next LT Pro" charset="0"/>
              </a:defRPr>
            </a:lvl1pPr>
          </a:lstStyle>
          <a:p>
            <a:pPr lvl="0"/>
            <a:r>
              <a:rPr lang="en-US" dirty="0"/>
              <a:t>Insert image or diagram here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857879" y="1303472"/>
            <a:ext cx="1699286" cy="3082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857879" y="1076655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16514" y="3328804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16514" y="3101987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r">
              <a:buFont typeface="Arial" charset="0"/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32835" y="2264853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32835" y="2038035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r">
              <a:buFont typeface="Arial" charset="0"/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942714" y="1303472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942714" y="1076655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r">
              <a:buFont typeface="Arial" charset="0"/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65549" y="4497445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65549" y="4270628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44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3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31" hasCustomPrompt="1"/>
          </p:nvPr>
        </p:nvSpPr>
        <p:spPr>
          <a:xfrm>
            <a:off x="2840007" y="1099405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Picture Placeholder 48"/>
          <p:cNvSpPr>
            <a:spLocks noGrp="1"/>
          </p:cNvSpPr>
          <p:nvPr>
            <p:ph type="pic" sz="quarter" idx="32" hasCustomPrompt="1"/>
          </p:nvPr>
        </p:nvSpPr>
        <p:spPr>
          <a:xfrm>
            <a:off x="6053503" y="1081820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Picture Placeholder 48"/>
          <p:cNvSpPr>
            <a:spLocks noGrp="1"/>
          </p:cNvSpPr>
          <p:nvPr>
            <p:ph type="pic" sz="quarter" idx="33" hasCustomPrompt="1"/>
          </p:nvPr>
        </p:nvSpPr>
        <p:spPr>
          <a:xfrm>
            <a:off x="2343150" y="2000250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Picture Placeholder 48"/>
          <p:cNvSpPr>
            <a:spLocks noGrp="1"/>
          </p:cNvSpPr>
          <p:nvPr>
            <p:ph type="pic" sz="quarter" idx="34" hasCustomPrompt="1"/>
          </p:nvPr>
        </p:nvSpPr>
        <p:spPr>
          <a:xfrm>
            <a:off x="6515100" y="2000250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266215" y="3328804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266215" y="3101987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7282537" y="2264853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7282537" y="2038035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6809643" y="4497445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6809643" y="4270628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67" name="Picture Placeholder 48"/>
          <p:cNvSpPr>
            <a:spLocks noGrp="1"/>
          </p:cNvSpPr>
          <p:nvPr>
            <p:ph type="pic" sz="quarter" idx="41" hasCustomPrompt="1"/>
          </p:nvPr>
        </p:nvSpPr>
        <p:spPr>
          <a:xfrm>
            <a:off x="2360734" y="3011365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8" name="Picture Placeholder 48"/>
          <p:cNvSpPr>
            <a:spLocks noGrp="1"/>
          </p:cNvSpPr>
          <p:nvPr>
            <p:ph type="pic" sz="quarter" idx="42" hasCustomPrompt="1"/>
          </p:nvPr>
        </p:nvSpPr>
        <p:spPr>
          <a:xfrm>
            <a:off x="6532684" y="3011365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9" name="Picture Placeholder 48"/>
          <p:cNvSpPr>
            <a:spLocks noGrp="1"/>
          </p:cNvSpPr>
          <p:nvPr>
            <p:ph type="pic" sz="quarter" idx="43" hasCustomPrompt="1"/>
          </p:nvPr>
        </p:nvSpPr>
        <p:spPr>
          <a:xfrm>
            <a:off x="6049108" y="4075234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0" name="Picture Placeholder 48"/>
          <p:cNvSpPr>
            <a:spLocks noGrp="1"/>
          </p:cNvSpPr>
          <p:nvPr>
            <p:ph type="pic" sz="quarter" idx="44" hasCustomPrompt="1"/>
          </p:nvPr>
        </p:nvSpPr>
        <p:spPr>
          <a:xfrm>
            <a:off x="2848708" y="4075234"/>
            <a:ext cx="509588" cy="50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9712899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Point Icon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35871" y="1281953"/>
            <a:ext cx="7978386" cy="3962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35871" y="1975148"/>
            <a:ext cx="7978386" cy="3962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35871" y="2674228"/>
            <a:ext cx="7978386" cy="3962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35871" y="3377339"/>
            <a:ext cx="7978386" cy="3962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35871" y="4080449"/>
            <a:ext cx="7978386" cy="3962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109017" y="1281953"/>
            <a:ext cx="7505240" cy="39624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/>
            </a:lvl1pPr>
            <a:lvl2pPr marL="258366" indent="-136922">
              <a:buClr>
                <a:schemeClr val="tx1"/>
              </a:buClr>
              <a:buFont typeface="Arial" charset="0"/>
              <a:buChar char="•"/>
              <a:tabLst/>
              <a:defRPr sz="1350"/>
            </a:lvl2pPr>
            <a:lvl3pPr marL="388144" indent="-152400">
              <a:buClr>
                <a:schemeClr val="tx1"/>
              </a:buClr>
              <a:tabLst/>
              <a:defRPr/>
            </a:lvl3pPr>
            <a:lvl4pPr marL="514350" indent="-164306">
              <a:buClr>
                <a:schemeClr val="tx1"/>
              </a:buClr>
              <a:tabLst/>
              <a:defRPr sz="900" baseline="0"/>
            </a:lvl4pPr>
          </a:lstStyle>
          <a:p>
            <a:pPr lvl="0"/>
            <a:r>
              <a:rPr lang="en-US" dirty="0"/>
              <a:t>20PT 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09017" y="1975148"/>
            <a:ext cx="7505240" cy="39624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/>
            </a:lvl1pPr>
            <a:lvl2pPr marL="258366" indent="-136922">
              <a:buClr>
                <a:schemeClr val="tx1"/>
              </a:buClr>
              <a:buFont typeface="Arial" charset="0"/>
              <a:buChar char="•"/>
              <a:tabLst/>
              <a:defRPr sz="1350"/>
            </a:lvl2pPr>
            <a:lvl3pPr marL="388144" indent="-152400">
              <a:buClr>
                <a:schemeClr val="tx1"/>
              </a:buClr>
              <a:tabLst/>
              <a:defRPr/>
            </a:lvl3pPr>
            <a:lvl4pPr marL="514350" indent="-164306">
              <a:buClr>
                <a:schemeClr val="tx1"/>
              </a:buClr>
              <a:tabLst/>
              <a:defRPr sz="900" baseline="0"/>
            </a:lvl4pPr>
          </a:lstStyle>
          <a:p>
            <a:pPr lvl="0"/>
            <a:r>
              <a:rPr lang="en-US" dirty="0"/>
              <a:t>20PT 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09017" y="2674228"/>
            <a:ext cx="7505240" cy="39624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/>
            </a:lvl1pPr>
            <a:lvl2pPr marL="258366" indent="-136922">
              <a:buClr>
                <a:schemeClr val="tx1"/>
              </a:buClr>
              <a:buFont typeface="Arial" charset="0"/>
              <a:buChar char="•"/>
              <a:tabLst/>
              <a:defRPr sz="1350"/>
            </a:lvl2pPr>
            <a:lvl3pPr marL="388144" indent="-152400">
              <a:buClr>
                <a:schemeClr val="tx1"/>
              </a:buClr>
              <a:tabLst/>
              <a:defRPr/>
            </a:lvl3pPr>
            <a:lvl4pPr marL="514350" indent="-164306">
              <a:buClr>
                <a:schemeClr val="tx1"/>
              </a:buClr>
              <a:tabLst/>
              <a:defRPr sz="900" baseline="0"/>
            </a:lvl4pPr>
          </a:lstStyle>
          <a:p>
            <a:pPr lvl="0"/>
            <a:r>
              <a:rPr lang="en-US" dirty="0"/>
              <a:t>20PT 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09017" y="3377339"/>
            <a:ext cx="7505240" cy="39624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/>
            </a:lvl1pPr>
            <a:lvl2pPr marL="258366" indent="-136922">
              <a:buClr>
                <a:schemeClr val="tx1"/>
              </a:buClr>
              <a:buFont typeface="Arial" charset="0"/>
              <a:buChar char="•"/>
              <a:tabLst/>
              <a:defRPr sz="1350"/>
            </a:lvl2pPr>
            <a:lvl3pPr marL="388144" indent="-152400">
              <a:buClr>
                <a:schemeClr val="tx1"/>
              </a:buClr>
              <a:tabLst/>
              <a:defRPr/>
            </a:lvl3pPr>
            <a:lvl4pPr marL="514350" indent="-164306">
              <a:buClr>
                <a:schemeClr val="tx1"/>
              </a:buClr>
              <a:tabLst/>
              <a:defRPr sz="900" baseline="0"/>
            </a:lvl4pPr>
          </a:lstStyle>
          <a:p>
            <a:pPr lvl="0"/>
            <a:r>
              <a:rPr lang="en-US" dirty="0"/>
              <a:t>20PT 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09017" y="4080449"/>
            <a:ext cx="7505240" cy="39624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/>
            </a:lvl1pPr>
            <a:lvl2pPr marL="258366" indent="-136922">
              <a:buClr>
                <a:schemeClr val="tx1"/>
              </a:buClr>
              <a:buFont typeface="Arial" charset="0"/>
              <a:buChar char="•"/>
              <a:tabLst/>
              <a:defRPr sz="1350"/>
            </a:lvl2pPr>
            <a:lvl3pPr marL="388144" indent="-152400">
              <a:buClr>
                <a:schemeClr val="tx1"/>
              </a:buClr>
              <a:tabLst/>
              <a:defRPr/>
            </a:lvl3pPr>
            <a:lvl4pPr marL="514350" indent="-164306">
              <a:buClr>
                <a:schemeClr val="tx1"/>
              </a:buClr>
              <a:tabLst/>
              <a:defRPr sz="900" baseline="0"/>
            </a:lvl4pPr>
          </a:lstStyle>
          <a:p>
            <a:pPr lvl="0"/>
            <a:r>
              <a:rPr lang="en-US" dirty="0"/>
              <a:t>20PT 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432836" y="1202158"/>
            <a:ext cx="561611" cy="555829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432836" y="1895353"/>
            <a:ext cx="561611" cy="555829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432836" y="2598464"/>
            <a:ext cx="561611" cy="555829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432835" y="3297544"/>
            <a:ext cx="561611" cy="555829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432835" y="4000654"/>
            <a:ext cx="561611" cy="555829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48"/>
          <p:cNvSpPr>
            <a:spLocks noGrp="1"/>
          </p:cNvSpPr>
          <p:nvPr>
            <p:ph type="pic" sz="quarter" idx="31" hasCustomPrompt="1"/>
          </p:nvPr>
        </p:nvSpPr>
        <p:spPr>
          <a:xfrm>
            <a:off x="518564" y="1274977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8"/>
          <p:cNvSpPr>
            <a:spLocks noGrp="1"/>
          </p:cNvSpPr>
          <p:nvPr>
            <p:ph type="pic" sz="quarter" idx="32" hasCustomPrompt="1"/>
          </p:nvPr>
        </p:nvSpPr>
        <p:spPr>
          <a:xfrm>
            <a:off x="518564" y="1978269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48"/>
          <p:cNvSpPr>
            <a:spLocks noGrp="1"/>
          </p:cNvSpPr>
          <p:nvPr>
            <p:ph type="pic" sz="quarter" idx="33" hasCustomPrompt="1"/>
          </p:nvPr>
        </p:nvSpPr>
        <p:spPr>
          <a:xfrm>
            <a:off x="518564" y="2677258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48"/>
          <p:cNvSpPr>
            <a:spLocks noGrp="1"/>
          </p:cNvSpPr>
          <p:nvPr>
            <p:ph type="pic" sz="quarter" idx="34" hasCustomPrompt="1"/>
          </p:nvPr>
        </p:nvSpPr>
        <p:spPr>
          <a:xfrm>
            <a:off x="518564" y="3371850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48"/>
          <p:cNvSpPr>
            <a:spLocks noGrp="1"/>
          </p:cNvSpPr>
          <p:nvPr>
            <p:ph type="pic" sz="quarter" idx="35" hasCustomPrompt="1"/>
          </p:nvPr>
        </p:nvSpPr>
        <p:spPr>
          <a:xfrm>
            <a:off x="518564" y="4066442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493565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con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 flipH="1">
            <a:off x="1089509" y="2009715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11710" y="3485258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11710" y="3258441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7" name="Oval 6"/>
          <p:cNvSpPr/>
          <p:nvPr userDrawn="1"/>
        </p:nvSpPr>
        <p:spPr>
          <a:xfrm flipH="1">
            <a:off x="3048938" y="2009715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2771139" y="3485258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771139" y="3258441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10" name="Oval 9"/>
          <p:cNvSpPr/>
          <p:nvPr userDrawn="1"/>
        </p:nvSpPr>
        <p:spPr>
          <a:xfrm flipH="1">
            <a:off x="5008367" y="2009715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4730568" y="3485258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730568" y="3258441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13" name="Oval 12"/>
          <p:cNvSpPr/>
          <p:nvPr userDrawn="1"/>
        </p:nvSpPr>
        <p:spPr>
          <a:xfrm flipH="1">
            <a:off x="6967796" y="2009715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689997" y="3485258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6689997" y="3258441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765524"/>
          </a:xfrm>
          <a:prstGeom prst="rect">
            <a:avLst/>
          </a:prstGeom>
        </p:spPr>
        <p:txBody>
          <a:bodyPr anchor="t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  <a:br>
              <a:rPr lang="en-US" dirty="0"/>
            </a:br>
            <a:r>
              <a:rPr lang="en-US" dirty="0"/>
              <a:t>(Max </a:t>
            </a:r>
            <a:r>
              <a:rPr lang="en-US"/>
              <a:t>two lines)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6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48"/>
          <p:cNvSpPr>
            <a:spLocks noGrp="1"/>
          </p:cNvSpPr>
          <p:nvPr>
            <p:ph type="pic" sz="quarter" idx="37" hasCustomPrompt="1"/>
          </p:nvPr>
        </p:nvSpPr>
        <p:spPr>
          <a:xfrm>
            <a:off x="1274977" y="21896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48"/>
          <p:cNvSpPr>
            <a:spLocks noGrp="1"/>
          </p:cNvSpPr>
          <p:nvPr>
            <p:ph type="pic" sz="quarter" idx="38" hasCustomPrompt="1"/>
          </p:nvPr>
        </p:nvSpPr>
        <p:spPr>
          <a:xfrm>
            <a:off x="3226777" y="21896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Picture Placeholder 48"/>
          <p:cNvSpPr>
            <a:spLocks noGrp="1"/>
          </p:cNvSpPr>
          <p:nvPr>
            <p:ph type="pic" sz="quarter" idx="39" hasCustomPrompt="1"/>
          </p:nvPr>
        </p:nvSpPr>
        <p:spPr>
          <a:xfrm>
            <a:off x="5191858" y="21896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48"/>
          <p:cNvSpPr>
            <a:spLocks noGrp="1"/>
          </p:cNvSpPr>
          <p:nvPr>
            <p:ph type="pic" sz="quarter" idx="40" hasCustomPrompt="1"/>
          </p:nvPr>
        </p:nvSpPr>
        <p:spPr>
          <a:xfrm>
            <a:off x="7152543" y="21896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06470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/Icon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4"/>
          <p:cNvSpPr>
            <a:spLocks noGrp="1"/>
          </p:cNvSpPr>
          <p:nvPr>
            <p:ph type="title" hasCustomPrompt="1"/>
          </p:nvPr>
        </p:nvSpPr>
        <p:spPr>
          <a:xfrm>
            <a:off x="2236638" y="370333"/>
            <a:ext cx="6152644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1995820" y="242099"/>
            <a:ext cx="0" cy="65532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632638" y="238466"/>
            <a:ext cx="1139899" cy="66258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1"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7" name="Oval 6"/>
          <p:cNvSpPr/>
          <p:nvPr userDrawn="1"/>
        </p:nvSpPr>
        <p:spPr>
          <a:xfrm flipH="1">
            <a:off x="1089509" y="2583873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11710" y="4059417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11710" y="3832599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10" name="Oval 9"/>
          <p:cNvSpPr/>
          <p:nvPr userDrawn="1"/>
        </p:nvSpPr>
        <p:spPr>
          <a:xfrm flipH="1">
            <a:off x="3048938" y="2583873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2771139" y="4059417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771139" y="3832599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13" name="Oval 12"/>
          <p:cNvSpPr/>
          <p:nvPr userDrawn="1"/>
        </p:nvSpPr>
        <p:spPr>
          <a:xfrm flipH="1">
            <a:off x="5008367" y="2583873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4730568" y="4059417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730568" y="3832599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16" name="Oval 15"/>
          <p:cNvSpPr/>
          <p:nvPr userDrawn="1"/>
        </p:nvSpPr>
        <p:spPr>
          <a:xfrm flipH="1">
            <a:off x="6967796" y="2583873"/>
            <a:ext cx="1147130" cy="113531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689997" y="4059417"/>
            <a:ext cx="1699286" cy="3082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6689997" y="3832599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32638" y="2399102"/>
            <a:ext cx="7878725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32638" y="1250629"/>
            <a:ext cx="7878725" cy="9637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/>
            </a:lvl1pPr>
            <a:lvl2pPr marL="385763" indent="-165497">
              <a:buClr>
                <a:schemeClr val="tx1"/>
              </a:buClr>
              <a:buFontTx/>
              <a:buBlip>
                <a:blip r:embed="rId2"/>
              </a:buBlip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– Copy or paragraph here</a:t>
            </a:r>
          </a:p>
          <a:p>
            <a:pPr lvl="0"/>
            <a:r>
              <a:rPr lang="en-US" dirty="0"/>
              <a:t>(Max 3 Lines)</a:t>
            </a:r>
          </a:p>
        </p:txBody>
      </p:sp>
      <p:sp>
        <p:nvSpPr>
          <p:cNvPr id="23" name="Picture Placeholder 48"/>
          <p:cNvSpPr>
            <a:spLocks noGrp="1"/>
          </p:cNvSpPr>
          <p:nvPr>
            <p:ph type="pic" sz="quarter" idx="37" hasCustomPrompt="1"/>
          </p:nvPr>
        </p:nvSpPr>
        <p:spPr>
          <a:xfrm>
            <a:off x="1274977" y="27611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8"/>
          <p:cNvSpPr>
            <a:spLocks noGrp="1"/>
          </p:cNvSpPr>
          <p:nvPr>
            <p:ph type="pic" sz="quarter" idx="38" hasCustomPrompt="1"/>
          </p:nvPr>
        </p:nvSpPr>
        <p:spPr>
          <a:xfrm>
            <a:off x="3226777" y="27611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48"/>
          <p:cNvSpPr>
            <a:spLocks noGrp="1"/>
          </p:cNvSpPr>
          <p:nvPr>
            <p:ph type="pic" sz="quarter" idx="39" hasCustomPrompt="1"/>
          </p:nvPr>
        </p:nvSpPr>
        <p:spPr>
          <a:xfrm>
            <a:off x="5191858" y="27611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48"/>
          <p:cNvSpPr>
            <a:spLocks noGrp="1"/>
          </p:cNvSpPr>
          <p:nvPr>
            <p:ph type="pic" sz="quarter" idx="40" hasCustomPrompt="1"/>
          </p:nvPr>
        </p:nvSpPr>
        <p:spPr>
          <a:xfrm>
            <a:off x="7152543" y="2761150"/>
            <a:ext cx="782423" cy="782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628727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cal Quarter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18" name="Oval 17"/>
          <p:cNvSpPr/>
          <p:nvPr userDrawn="1"/>
        </p:nvSpPr>
        <p:spPr>
          <a:xfrm flipH="1">
            <a:off x="1263347" y="1725863"/>
            <a:ext cx="783506" cy="775437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r>
              <a:rPr lang="en-US" sz="1875" b="1" dirty="0">
                <a:solidFill>
                  <a:schemeClr val="tx1"/>
                </a:solidFill>
              </a:rPr>
              <a:t>Q1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11710" y="3230077"/>
            <a:ext cx="1699286" cy="1219649"/>
          </a:xfrm>
          <a:prstGeom prst="rect">
            <a:avLst/>
          </a:prstGeom>
        </p:spPr>
        <p:txBody>
          <a:bodyPr/>
          <a:lstStyle>
            <a:lvl1pPr marL="128588" indent="-128588" algn="ctr">
              <a:buFontTx/>
              <a:buBlip>
                <a:blip r:embed="rId2"/>
              </a:buBlip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11710" y="3003260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21" name="Oval 20"/>
          <p:cNvSpPr/>
          <p:nvPr userDrawn="1"/>
        </p:nvSpPr>
        <p:spPr>
          <a:xfrm flipH="1">
            <a:off x="3222776" y="1725863"/>
            <a:ext cx="783506" cy="775437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 defTabSz="342900">
              <a:buFont typeface="Arial" charset="0"/>
              <a:buNone/>
            </a:pPr>
            <a:r>
              <a:rPr lang="en-US" sz="1875" b="1" dirty="0">
                <a:solidFill>
                  <a:schemeClr val="tx1"/>
                </a:solidFill>
              </a:rPr>
              <a:t>Q2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2771139" y="3230077"/>
            <a:ext cx="1699286" cy="1219649"/>
          </a:xfrm>
          <a:prstGeom prst="rect">
            <a:avLst/>
          </a:prstGeom>
        </p:spPr>
        <p:txBody>
          <a:bodyPr/>
          <a:lstStyle>
            <a:lvl1pPr marL="128588" indent="-128588" algn="ctr">
              <a:buFontTx/>
              <a:buBlip>
                <a:blip r:embed="rId2"/>
              </a:buBlip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771139" y="3003260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24" name="Oval 23"/>
          <p:cNvSpPr/>
          <p:nvPr userDrawn="1"/>
        </p:nvSpPr>
        <p:spPr>
          <a:xfrm flipH="1">
            <a:off x="5182205" y="1725863"/>
            <a:ext cx="783506" cy="775437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 defTabSz="342900">
              <a:buFont typeface="Arial" charset="0"/>
              <a:buNone/>
            </a:pPr>
            <a:r>
              <a:rPr lang="en-US" sz="1875" b="1" dirty="0">
                <a:solidFill>
                  <a:schemeClr val="tx1"/>
                </a:solidFill>
              </a:rPr>
              <a:t>Q3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4730568" y="3230077"/>
            <a:ext cx="1699286" cy="1219649"/>
          </a:xfrm>
          <a:prstGeom prst="rect">
            <a:avLst/>
          </a:prstGeom>
        </p:spPr>
        <p:txBody>
          <a:bodyPr/>
          <a:lstStyle>
            <a:lvl1pPr marL="128588" indent="-128588" algn="ctr">
              <a:buFontTx/>
              <a:buBlip>
                <a:blip r:embed="rId2"/>
              </a:buBlip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730568" y="3003260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27" name="Oval 26"/>
          <p:cNvSpPr/>
          <p:nvPr userDrawn="1"/>
        </p:nvSpPr>
        <p:spPr>
          <a:xfrm flipH="1">
            <a:off x="7141634" y="1725863"/>
            <a:ext cx="783506" cy="775437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 defTabSz="342900">
              <a:buFont typeface="Arial" charset="0"/>
              <a:buNone/>
            </a:pPr>
            <a:r>
              <a:rPr lang="en-US" sz="1875" b="1" dirty="0">
                <a:solidFill>
                  <a:schemeClr val="tx1"/>
                </a:solidFill>
              </a:rPr>
              <a:t>Q4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689997" y="3230077"/>
            <a:ext cx="1699286" cy="1219649"/>
          </a:xfrm>
          <a:prstGeom prst="rect">
            <a:avLst/>
          </a:prstGeom>
        </p:spPr>
        <p:txBody>
          <a:bodyPr/>
          <a:lstStyle>
            <a:lvl1pPr marL="128588" indent="-128588" algn="ctr">
              <a:buFontTx/>
              <a:buBlip>
                <a:blip r:embed="rId2"/>
              </a:buBlip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6689997" y="3003260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632638" y="1569763"/>
            <a:ext cx="7878725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11709" y="1132368"/>
            <a:ext cx="1699286" cy="2526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b="1" baseline="0"/>
            </a:lvl1pPr>
            <a:lvl2pPr marL="385763" indent="-165497">
              <a:buClr>
                <a:schemeClr val="tx1"/>
              </a:buClr>
              <a:buFontTx/>
              <a:buBlip>
                <a:blip r:embed="rId3"/>
              </a:buBlip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/>
              <a:t>YEAR</a:t>
            </a:r>
            <a:endParaRPr lang="en-US" dirty="0"/>
          </a:p>
        </p:txBody>
      </p:sp>
      <p:grpSp>
        <p:nvGrpSpPr>
          <p:cNvPr id="32" name="Group 31"/>
          <p:cNvGrpSpPr/>
          <p:nvPr userDrawn="1"/>
        </p:nvGrpSpPr>
        <p:grpSpPr>
          <a:xfrm rot="5400000">
            <a:off x="1550164" y="2214483"/>
            <a:ext cx="199653" cy="773288"/>
            <a:chOff x="2358464" y="2167467"/>
            <a:chExt cx="266204" cy="1031051"/>
          </a:xfrm>
        </p:grpSpPr>
        <p:cxnSp>
          <p:nvCxnSpPr>
            <p:cNvPr id="33" name="Straight Connector 32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6" name="Group 35"/>
          <p:cNvGrpSpPr/>
          <p:nvPr userDrawn="1"/>
        </p:nvGrpSpPr>
        <p:grpSpPr>
          <a:xfrm rot="5400000">
            <a:off x="3509594" y="2214484"/>
            <a:ext cx="199653" cy="773288"/>
            <a:chOff x="2358464" y="2167467"/>
            <a:chExt cx="266204" cy="1031051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9" name="Group 38"/>
          <p:cNvGrpSpPr/>
          <p:nvPr userDrawn="1"/>
        </p:nvGrpSpPr>
        <p:grpSpPr>
          <a:xfrm rot="5400000">
            <a:off x="5469023" y="2214484"/>
            <a:ext cx="199653" cy="773288"/>
            <a:chOff x="2358464" y="2167467"/>
            <a:chExt cx="266204" cy="1031051"/>
          </a:xfrm>
        </p:grpSpPr>
        <p:cxnSp>
          <p:nvCxnSpPr>
            <p:cNvPr id="40" name="Straight Connector 39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2" name="Group 41"/>
          <p:cNvGrpSpPr/>
          <p:nvPr userDrawn="1"/>
        </p:nvGrpSpPr>
        <p:grpSpPr>
          <a:xfrm rot="5400000">
            <a:off x="7428452" y="2214485"/>
            <a:ext cx="199653" cy="773288"/>
            <a:chOff x="2358464" y="2167467"/>
            <a:chExt cx="266204" cy="1031051"/>
          </a:xfrm>
        </p:grpSpPr>
        <p:cxnSp>
          <p:nvCxnSpPr>
            <p:cNvPr id="43" name="Straight Connector 42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5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2759777" y="1132368"/>
            <a:ext cx="1699286" cy="2526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b="1" baseline="0"/>
            </a:lvl1pPr>
            <a:lvl2pPr marL="385763" indent="-165497">
              <a:buClr>
                <a:schemeClr val="tx1"/>
              </a:buClr>
              <a:buFontTx/>
              <a:buBlip>
                <a:blip r:embed="rId3"/>
              </a:buBlip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/>
              <a:t>YEAR</a:t>
            </a:r>
            <a:endParaRPr 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4719206" y="1132368"/>
            <a:ext cx="1699286" cy="2526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b="1" baseline="0"/>
            </a:lvl1pPr>
            <a:lvl2pPr marL="385763" indent="-165497">
              <a:buClr>
                <a:schemeClr val="tx1"/>
              </a:buClr>
              <a:buFontTx/>
              <a:buBlip>
                <a:blip r:embed="rId3"/>
              </a:buBlip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/>
              <a:t>YEAR</a:t>
            </a:r>
            <a:endParaRPr 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6678635" y="1132368"/>
            <a:ext cx="1699286" cy="2526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350" b="1" baseline="0"/>
            </a:lvl1pPr>
            <a:lvl2pPr marL="385763" indent="-165497">
              <a:buClr>
                <a:schemeClr val="tx1"/>
              </a:buClr>
              <a:buFontTx/>
              <a:buBlip>
                <a:blip r:embed="rId3"/>
              </a:buBlip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/>
              <a:t>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363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con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 flipH="1">
            <a:off x="1259861" y="1757243"/>
            <a:ext cx="1575462" cy="1559240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880698" y="3660285"/>
            <a:ext cx="2333791" cy="4233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80699" y="3343863"/>
            <a:ext cx="2333789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21" name="Oval 20"/>
          <p:cNvSpPr/>
          <p:nvPr userDrawn="1"/>
        </p:nvSpPr>
        <p:spPr>
          <a:xfrm flipH="1">
            <a:off x="3803446" y="1757243"/>
            <a:ext cx="1575462" cy="1559240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424282" y="3660285"/>
            <a:ext cx="2333791" cy="4233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424283" y="3343863"/>
            <a:ext cx="2333789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24" name="Oval 23"/>
          <p:cNvSpPr/>
          <p:nvPr userDrawn="1"/>
        </p:nvSpPr>
        <p:spPr>
          <a:xfrm flipH="1">
            <a:off x="6334375" y="1757243"/>
            <a:ext cx="1575462" cy="1559240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342900">
              <a:buFont typeface="Arial" charset="0"/>
              <a:buNone/>
            </a:pPr>
            <a:endParaRPr lang="en-US" dirty="0">
              <a:solidFill>
                <a:srgbClr val="8A8284"/>
              </a:solidFill>
            </a:endParaRP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5955211" y="3660285"/>
            <a:ext cx="2333791" cy="4233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5955212" y="3343863"/>
            <a:ext cx="2333789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765524"/>
          </a:xfrm>
          <a:prstGeom prst="rect">
            <a:avLst/>
          </a:prstGeom>
        </p:spPr>
        <p:txBody>
          <a:bodyPr anchor="t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  <a:br>
              <a:rPr lang="en-US" dirty="0"/>
            </a:br>
            <a:r>
              <a:rPr lang="en-US" dirty="0"/>
              <a:t>(Max </a:t>
            </a:r>
            <a:r>
              <a:rPr lang="en-US"/>
              <a:t>two lines)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4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48"/>
          <p:cNvSpPr>
            <a:spLocks noGrp="1"/>
          </p:cNvSpPr>
          <p:nvPr>
            <p:ph type="pic" sz="quarter" idx="37" hasCustomPrompt="1"/>
          </p:nvPr>
        </p:nvSpPr>
        <p:spPr>
          <a:xfrm>
            <a:off x="1485992" y="1969841"/>
            <a:ext cx="1125324" cy="11253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Picture Placeholder 48"/>
          <p:cNvSpPr>
            <a:spLocks noGrp="1"/>
          </p:cNvSpPr>
          <p:nvPr>
            <p:ph type="pic" sz="quarter" idx="38" hasCustomPrompt="1"/>
          </p:nvPr>
        </p:nvSpPr>
        <p:spPr>
          <a:xfrm>
            <a:off x="4018085" y="1969841"/>
            <a:ext cx="1125324" cy="11253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8"/>
          <p:cNvSpPr>
            <a:spLocks noGrp="1"/>
          </p:cNvSpPr>
          <p:nvPr>
            <p:ph type="pic" sz="quarter" idx="39" hasCustomPrompt="1"/>
          </p:nvPr>
        </p:nvSpPr>
        <p:spPr>
          <a:xfrm>
            <a:off x="6554666" y="1969841"/>
            <a:ext cx="1125324" cy="11253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7454459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cons/2-Headline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670409" y="1466103"/>
            <a:ext cx="942491" cy="3156993"/>
            <a:chOff x="995479" y="1816020"/>
            <a:chExt cx="1171988" cy="3925724"/>
          </a:xfrm>
        </p:grpSpPr>
        <p:sp>
          <p:nvSpPr>
            <p:cNvPr id="4" name="Oval 3"/>
            <p:cNvSpPr/>
            <p:nvPr userDrawn="1"/>
          </p:nvSpPr>
          <p:spPr>
            <a:xfrm flipH="1">
              <a:off x="995479" y="1816020"/>
              <a:ext cx="1171988" cy="115992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 defTabSz="342900">
                <a:buFont typeface="Arial" charset="0"/>
                <a:buNone/>
              </a:pPr>
              <a:endParaRPr lang="en-US" dirty="0">
                <a:solidFill>
                  <a:srgbClr val="8A8284"/>
                </a:solidFill>
              </a:endParaRPr>
            </a:p>
          </p:txBody>
        </p:sp>
        <p:sp>
          <p:nvSpPr>
            <p:cNvPr id="5" name="Oval 4"/>
            <p:cNvSpPr/>
            <p:nvPr userDrawn="1"/>
          </p:nvSpPr>
          <p:spPr>
            <a:xfrm flipH="1">
              <a:off x="995479" y="3198922"/>
              <a:ext cx="1171988" cy="115992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 defTabSz="342900">
                <a:buFont typeface="Arial" charset="0"/>
                <a:buNone/>
              </a:pPr>
              <a:endParaRPr lang="en-US" dirty="0">
                <a:solidFill>
                  <a:srgbClr val="8A8284"/>
                </a:solidFill>
              </a:endParaRPr>
            </a:p>
          </p:txBody>
        </p:sp>
        <p:sp>
          <p:nvSpPr>
            <p:cNvPr id="6" name="Oval 5"/>
            <p:cNvSpPr/>
            <p:nvPr userDrawn="1"/>
          </p:nvSpPr>
          <p:spPr>
            <a:xfrm flipH="1">
              <a:off x="995479" y="4581824"/>
              <a:ext cx="1171988" cy="115992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 defTabSz="342900">
                <a:buFont typeface="Arial" charset="0"/>
                <a:buNone/>
              </a:pPr>
              <a:endParaRPr lang="en-US" dirty="0">
                <a:solidFill>
                  <a:srgbClr val="8A8284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1612900" y="1545852"/>
            <a:ext cx="355601" cy="773288"/>
            <a:chOff x="2150533" y="2167467"/>
            <a:chExt cx="474134" cy="1031051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2150533" y="2682992"/>
              <a:ext cx="474134" cy="0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 userDrawn="1"/>
        </p:nvGrpSpPr>
        <p:grpSpPr>
          <a:xfrm>
            <a:off x="1612900" y="2657955"/>
            <a:ext cx="355601" cy="773288"/>
            <a:chOff x="2150533" y="2167467"/>
            <a:chExt cx="474134" cy="1031051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2150533" y="2682992"/>
              <a:ext cx="474134" cy="0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6" name="Group 25"/>
          <p:cNvGrpSpPr/>
          <p:nvPr userDrawn="1"/>
        </p:nvGrpSpPr>
        <p:grpSpPr>
          <a:xfrm>
            <a:off x="1612900" y="3770059"/>
            <a:ext cx="355601" cy="773288"/>
            <a:chOff x="2150533" y="2167467"/>
            <a:chExt cx="474134" cy="1031051"/>
          </a:xfrm>
        </p:grpSpPr>
        <p:cxnSp>
          <p:nvCxnSpPr>
            <p:cNvPr id="27" name="Straight Connector 26"/>
            <p:cNvCxnSpPr/>
            <p:nvPr userDrawn="1"/>
          </p:nvCxnSpPr>
          <p:spPr>
            <a:xfrm>
              <a:off x="2150533" y="2682992"/>
              <a:ext cx="474134" cy="0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2157909" y="1816625"/>
            <a:ext cx="6399256" cy="4734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placeholder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2157909" y="1589808"/>
            <a:ext cx="6399256" cy="2303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5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20PT TITLE HERE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2157909" y="2941563"/>
            <a:ext cx="6399256" cy="4734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placeholder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157909" y="2714746"/>
            <a:ext cx="6399256" cy="2303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5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20PT TITLE HERE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2157909" y="4048171"/>
            <a:ext cx="6399256" cy="4734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placeholder text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2157909" y="3821354"/>
            <a:ext cx="6399256" cy="2303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5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20PT TITLE HERE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765524"/>
          </a:xfrm>
          <a:prstGeom prst="rect">
            <a:avLst/>
          </a:prstGeom>
        </p:spPr>
        <p:txBody>
          <a:bodyPr anchor="t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  <a:br>
              <a:rPr lang="en-US" dirty="0"/>
            </a:br>
            <a:r>
              <a:rPr lang="en-US" dirty="0"/>
              <a:t>(Max </a:t>
            </a:r>
            <a:r>
              <a:rPr lang="en-US"/>
              <a:t>two lines)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4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Picture Placeholder 48"/>
          <p:cNvSpPr>
            <a:spLocks noGrp="1"/>
          </p:cNvSpPr>
          <p:nvPr>
            <p:ph type="pic" sz="quarter" idx="37" hasCustomPrompt="1"/>
          </p:nvPr>
        </p:nvSpPr>
        <p:spPr>
          <a:xfrm>
            <a:off x="800192" y="1600565"/>
            <a:ext cx="659332" cy="65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Picture Placeholder 48"/>
          <p:cNvSpPr>
            <a:spLocks noGrp="1"/>
          </p:cNvSpPr>
          <p:nvPr>
            <p:ph type="pic" sz="quarter" idx="38" hasCustomPrompt="1"/>
          </p:nvPr>
        </p:nvSpPr>
        <p:spPr>
          <a:xfrm>
            <a:off x="808893" y="2694843"/>
            <a:ext cx="659332" cy="65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Picture Placeholder 48"/>
          <p:cNvSpPr>
            <a:spLocks noGrp="1"/>
          </p:cNvSpPr>
          <p:nvPr>
            <p:ph type="pic" sz="quarter" idx="39" hasCustomPrompt="1"/>
          </p:nvPr>
        </p:nvSpPr>
        <p:spPr>
          <a:xfrm>
            <a:off x="808893" y="3829050"/>
            <a:ext cx="659332" cy="65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02197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Point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5088" y="1155700"/>
            <a:ext cx="7833825" cy="3293150"/>
            <a:chOff x="1270001" y="411533"/>
            <a:chExt cx="13051183" cy="5486400"/>
          </a:xfrm>
        </p:grpSpPr>
        <p:sp>
          <p:nvSpPr>
            <p:cNvPr id="7" name="Oval 6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8141989" y="4115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4705995" y="4115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1270001" y="4115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9936922" y="31547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6500928" y="31547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3064934" y="31547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hlinkClick r:id="" action="ppaction://noaction"/>
            </p:cNvPr>
            <p:cNvSpPr>
              <a:spLocks/>
            </p:cNvSpPr>
            <p:nvPr userDrawn="1"/>
          </p:nvSpPr>
          <p:spPr>
            <a:xfrm>
              <a:off x="11577984" y="411533"/>
              <a:ext cx="2743200" cy="2743200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 defTabSz="342900">
                <a:buFont typeface="Arial" charset="0"/>
                <a:buNone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03284" y="1662565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772044" y="2029787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03284" y="2074209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674736" y="1662565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843496" y="2029787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2674736" y="2074209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728118" y="1662565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896878" y="2029787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4728118" y="2074209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6781498" y="1662565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6950258" y="2029787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6781498" y="2074209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700328" y="3309140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1869088" y="3676361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5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700328" y="3720784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3751172" y="3319464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3919932" y="3686685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8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3751172" y="3731108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5803729" y="3319464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72489" y="3686685"/>
            <a:ext cx="1412662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803729" y="3731108"/>
            <a:ext cx="1750182" cy="316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Subhead</a:t>
            </a:r>
          </a:p>
        </p:txBody>
      </p:sp>
      <p:sp>
        <p:nvSpPr>
          <p:cNvPr id="44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3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663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flipV="1">
            <a:off x="266110" y="1357964"/>
            <a:ext cx="0" cy="2239565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2220" y="1423022"/>
            <a:ext cx="3595280" cy="2035428"/>
          </a:xfrm>
          <a:prstGeom prst="rect">
            <a:avLst/>
          </a:prstGeom>
        </p:spPr>
        <p:txBody>
          <a:bodyPr anchor="ctr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your sentence or other copy in this space here</a:t>
            </a:r>
            <a:br>
              <a:rPr lang="en-US" dirty="0"/>
            </a:br>
            <a:r>
              <a:rPr lang="en-US" dirty="0"/>
              <a:t>(Max four lines)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180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/Bullet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2220" y="1423022"/>
            <a:ext cx="3595280" cy="2035428"/>
          </a:xfrm>
          <a:prstGeom prst="rect">
            <a:avLst/>
          </a:prstGeom>
        </p:spPr>
        <p:txBody>
          <a:bodyPr anchor="ctr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your sentence or other copy in this space here</a:t>
            </a:r>
            <a:br>
              <a:rPr lang="en-US" dirty="0"/>
            </a:br>
            <a:r>
              <a:rPr lang="en-US" dirty="0"/>
              <a:t>(Max four lines)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70178" y="280347"/>
            <a:ext cx="3938292" cy="4320779"/>
          </a:xfrm>
          <a:prstGeom prst="rect">
            <a:avLst/>
          </a:prstGeom>
        </p:spPr>
        <p:txBody>
          <a:bodyPr anchor="ctr" anchorCtr="0"/>
          <a:lstStyle>
            <a:lvl1pPr marL="171450" indent="-171450">
              <a:buClr>
                <a:schemeClr val="accent4"/>
              </a:buClr>
              <a:buSzPct val="100000"/>
              <a:buFont typeface="LucidaGrande" charset="0"/>
              <a:buChar char="‣"/>
              <a:defRPr lang="en-US" sz="1875" b="0" baseline="0" dirty="0" smtClean="0">
                <a:solidFill>
                  <a:schemeClr val="bg1"/>
                </a:solidFill>
              </a:defRPr>
            </a:lvl1pPr>
          </a:lstStyle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r>
              <a:rPr lang="en-US" noProof="0" dirty="0"/>
              <a:t>25PT bullet list</a:t>
            </a:r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endParaRPr lang="en-US" noProof="0" dirty="0"/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r>
              <a:rPr lang="en-US" noProof="0" dirty="0"/>
              <a:t>25PT bullet list</a:t>
            </a:r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endParaRPr lang="en-US" noProof="0" dirty="0"/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r>
              <a:rPr lang="en-US" noProof="0" dirty="0"/>
              <a:t>25PT bullet list</a:t>
            </a:r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endParaRPr lang="en-US" noProof="0" dirty="0"/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r>
              <a:rPr lang="en-US" noProof="0" dirty="0"/>
              <a:t>25PT bullet list</a:t>
            </a:r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endParaRPr lang="en-US" noProof="0" dirty="0"/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r>
              <a:rPr lang="en-US" noProof="0" dirty="0"/>
              <a:t>25PT bullet list</a:t>
            </a:r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endParaRPr lang="en-US" noProof="0" dirty="0"/>
          </a:p>
          <a:p>
            <a:pPr marL="274320" lvl="0" indent="-274320">
              <a:buClr>
                <a:schemeClr val="accent4"/>
              </a:buClr>
              <a:buSzPct val="105000"/>
              <a:buFont typeface="LucidaGrande" charset="0"/>
              <a:buChar char="▸"/>
            </a:pPr>
            <a:r>
              <a:rPr lang="en-US" noProof="0" dirty="0"/>
              <a:t>25PT bullet list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66110" y="1357964"/>
            <a:ext cx="0" cy="2239565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531220"/>
            <a:ext cx="4000522" cy="400052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29966"/>
            <a:ext cx="3857625" cy="156810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3209979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3" y="3182641"/>
            <a:ext cx="38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0A0F2A93-2CCB-4E72-BE05-0D8578A0E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487" y="132201"/>
            <a:ext cx="1748466" cy="874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BDF7A8-38B2-4C8F-8068-02C459E506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11896" y="770709"/>
            <a:ext cx="663164" cy="2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432835" y="242099"/>
            <a:ext cx="0" cy="65532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1" y="996803"/>
            <a:ext cx="7045955" cy="38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00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Office Location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/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1" y="996803"/>
            <a:ext cx="7045955" cy="38196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432835" y="242099"/>
            <a:ext cx="0" cy="65532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09" name="Group 308"/>
          <p:cNvGrpSpPr/>
          <p:nvPr userDrawn="1"/>
        </p:nvGrpSpPr>
        <p:grpSpPr>
          <a:xfrm>
            <a:off x="915822" y="1911890"/>
            <a:ext cx="7041217" cy="2542253"/>
            <a:chOff x="1221096" y="2549187"/>
            <a:chExt cx="9388289" cy="3389670"/>
          </a:xfrm>
        </p:grpSpPr>
        <p:grpSp>
          <p:nvGrpSpPr>
            <p:cNvPr id="310" name="Group 309"/>
            <p:cNvGrpSpPr/>
            <p:nvPr userDrawn="1"/>
          </p:nvGrpSpPr>
          <p:grpSpPr>
            <a:xfrm>
              <a:off x="2113300" y="2601652"/>
              <a:ext cx="7774482" cy="3241713"/>
              <a:chOff x="2113300" y="2601652"/>
              <a:chExt cx="7774482" cy="3241713"/>
            </a:xfrm>
          </p:grpSpPr>
          <p:grpSp>
            <p:nvGrpSpPr>
              <p:cNvPr id="337" name="Group 336"/>
              <p:cNvGrpSpPr/>
              <p:nvPr userDrawn="1"/>
            </p:nvGrpSpPr>
            <p:grpSpPr>
              <a:xfrm>
                <a:off x="2113300" y="2601652"/>
                <a:ext cx="7774482" cy="3241713"/>
                <a:chOff x="2113300" y="2601652"/>
                <a:chExt cx="7774482" cy="3241713"/>
              </a:xfrm>
            </p:grpSpPr>
            <p:grpSp>
              <p:nvGrpSpPr>
                <p:cNvPr id="342" name="Group 341"/>
                <p:cNvGrpSpPr/>
                <p:nvPr userDrawn="1"/>
              </p:nvGrpSpPr>
              <p:grpSpPr>
                <a:xfrm>
                  <a:off x="2113300" y="2916189"/>
                  <a:ext cx="376480" cy="167483"/>
                  <a:chOff x="1598590" y="2916311"/>
                  <a:chExt cx="376480" cy="167483"/>
                </a:xfrm>
              </p:grpSpPr>
              <p:grpSp>
                <p:nvGrpSpPr>
                  <p:cNvPr id="471" name="Group 470"/>
                  <p:cNvGrpSpPr/>
                  <p:nvPr/>
                </p:nvGrpSpPr>
                <p:grpSpPr>
                  <a:xfrm>
                    <a:off x="1598590" y="2916311"/>
                    <a:ext cx="321568" cy="167483"/>
                    <a:chOff x="3294303" y="2955636"/>
                    <a:chExt cx="785091" cy="500303"/>
                  </a:xfrm>
                </p:grpSpPr>
                <p:cxnSp>
                  <p:nvCxnSpPr>
                    <p:cNvPr id="473" name="Straight Connector 472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4" name="Straight Connector 473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72" name="Oval 471"/>
                  <p:cNvSpPr/>
                  <p:nvPr userDrawn="1"/>
                </p:nvSpPr>
                <p:spPr>
                  <a:xfrm>
                    <a:off x="1887738" y="2954389"/>
                    <a:ext cx="87332" cy="873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43" name="Group 342"/>
                <p:cNvGrpSpPr/>
                <p:nvPr userDrawn="1"/>
              </p:nvGrpSpPr>
              <p:grpSpPr>
                <a:xfrm>
                  <a:off x="2284290" y="3115492"/>
                  <a:ext cx="202535" cy="167483"/>
                  <a:chOff x="1598592" y="2916311"/>
                  <a:chExt cx="202535" cy="167483"/>
                </a:xfrm>
              </p:grpSpPr>
              <p:grpSp>
                <p:nvGrpSpPr>
                  <p:cNvPr id="467" name="Group 466"/>
                  <p:cNvGrpSpPr/>
                  <p:nvPr/>
                </p:nvGrpSpPr>
                <p:grpSpPr>
                  <a:xfrm>
                    <a:off x="1598592" y="2916311"/>
                    <a:ext cx="139877" cy="167483"/>
                    <a:chOff x="3294303" y="2955636"/>
                    <a:chExt cx="341502" cy="500303"/>
                  </a:xfrm>
                </p:grpSpPr>
                <p:cxnSp>
                  <p:nvCxnSpPr>
                    <p:cNvPr id="469" name="Straight Connector 468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0" name="Straight Connector 469"/>
                    <p:cNvCxnSpPr/>
                    <p:nvPr/>
                  </p:nvCxnSpPr>
                  <p:spPr>
                    <a:xfrm flipH="1">
                      <a:off x="3294303" y="3205786"/>
                      <a:ext cx="34150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68" name="Oval 467"/>
                  <p:cNvSpPr>
                    <a:spLocks noChangeAspect="1"/>
                  </p:cNvSpPr>
                  <p:nvPr userDrawn="1"/>
                </p:nvSpPr>
                <p:spPr>
                  <a:xfrm>
                    <a:off x="1709687" y="2959658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44" name="Group 343"/>
                <p:cNvGrpSpPr/>
                <p:nvPr userDrawn="1"/>
              </p:nvGrpSpPr>
              <p:grpSpPr>
                <a:xfrm>
                  <a:off x="2346652" y="3393204"/>
                  <a:ext cx="194281" cy="167483"/>
                  <a:chOff x="3294303" y="2955636"/>
                  <a:chExt cx="785091" cy="500303"/>
                </a:xfrm>
              </p:grpSpPr>
              <p:cxnSp>
                <p:nvCxnSpPr>
                  <p:cNvPr id="465" name="Straight Connector 464"/>
                  <p:cNvCxnSpPr/>
                  <p:nvPr/>
                </p:nvCxnSpPr>
                <p:spPr>
                  <a:xfrm>
                    <a:off x="3294303" y="2955636"/>
                    <a:ext cx="0" cy="500303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6" name="Straight Connector 465"/>
                  <p:cNvCxnSpPr/>
                  <p:nvPr/>
                </p:nvCxnSpPr>
                <p:spPr>
                  <a:xfrm flipH="1">
                    <a:off x="3294303" y="3205787"/>
                    <a:ext cx="785091" cy="0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5" name="Straight Connector 344"/>
                <p:cNvCxnSpPr/>
                <p:nvPr userDrawn="1"/>
              </p:nvCxnSpPr>
              <p:spPr>
                <a:xfrm>
                  <a:off x="2232418" y="3815392"/>
                  <a:ext cx="0" cy="167483"/>
                </a:xfrm>
                <a:prstGeom prst="line">
                  <a:avLst/>
                </a:prstGeom>
                <a:ln w="127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6" name="Oval 345"/>
                <p:cNvSpPr/>
                <p:nvPr userDrawn="1"/>
              </p:nvSpPr>
              <p:spPr>
                <a:xfrm>
                  <a:off x="2553025" y="3429021"/>
                  <a:ext cx="91515" cy="9151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b="1" dirty="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47" name="Oval 346"/>
                <p:cNvSpPr/>
                <p:nvPr userDrawn="1"/>
              </p:nvSpPr>
              <p:spPr>
                <a:xfrm>
                  <a:off x="2599645" y="3472668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b="1" dirty="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48" name="Oval 347"/>
                <p:cNvSpPr/>
                <p:nvPr userDrawn="1"/>
              </p:nvSpPr>
              <p:spPr>
                <a:xfrm>
                  <a:off x="2606796" y="3559471"/>
                  <a:ext cx="91515" cy="9144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b="1" dirty="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49" name="Freeform 348"/>
                <p:cNvSpPr/>
                <p:nvPr userDrawn="1"/>
              </p:nvSpPr>
              <p:spPr>
                <a:xfrm>
                  <a:off x="2301747" y="3560480"/>
                  <a:ext cx="291047" cy="125683"/>
                </a:xfrm>
                <a:custGeom>
                  <a:avLst/>
                  <a:gdLst>
                    <a:gd name="connsiteX0" fmla="*/ 291047 w 291047"/>
                    <a:gd name="connsiteY0" fmla="*/ 0 h 125683"/>
                    <a:gd name="connsiteX1" fmla="*/ 152138 w 291047"/>
                    <a:gd name="connsiteY1" fmla="*/ 125683 h 125683"/>
                    <a:gd name="connsiteX2" fmla="*/ 0 w 291047"/>
                    <a:gd name="connsiteY2" fmla="*/ 125683 h 125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1047" h="125683">
                      <a:moveTo>
                        <a:pt x="291047" y="0"/>
                      </a:moveTo>
                      <a:lnTo>
                        <a:pt x="152138" y="125683"/>
                      </a:lnTo>
                      <a:lnTo>
                        <a:pt x="0" y="125683"/>
                      </a:lnTo>
                    </a:path>
                  </a:pathLst>
                </a:custGeom>
                <a:ln w="127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50" name="Straight Connector 349"/>
                <p:cNvCxnSpPr/>
                <p:nvPr userDrawn="1"/>
              </p:nvCxnSpPr>
              <p:spPr>
                <a:xfrm>
                  <a:off x="2305183" y="3604071"/>
                  <a:ext cx="0" cy="167483"/>
                </a:xfrm>
                <a:prstGeom prst="line">
                  <a:avLst/>
                </a:prstGeom>
                <a:ln w="127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1" name="Freeform 350"/>
                <p:cNvSpPr/>
                <p:nvPr userDrawn="1"/>
              </p:nvSpPr>
              <p:spPr>
                <a:xfrm>
                  <a:off x="2235895" y="3631195"/>
                  <a:ext cx="390267" cy="271211"/>
                </a:xfrm>
                <a:custGeom>
                  <a:avLst/>
                  <a:gdLst>
                    <a:gd name="connsiteX0" fmla="*/ 291047 w 291047"/>
                    <a:gd name="connsiteY0" fmla="*/ 0 h 125683"/>
                    <a:gd name="connsiteX1" fmla="*/ 152138 w 291047"/>
                    <a:gd name="connsiteY1" fmla="*/ 125683 h 125683"/>
                    <a:gd name="connsiteX2" fmla="*/ 0 w 291047"/>
                    <a:gd name="connsiteY2" fmla="*/ 125683 h 125683"/>
                    <a:gd name="connsiteX0" fmla="*/ 343964 w 343964"/>
                    <a:gd name="connsiteY0" fmla="*/ 0 h 271211"/>
                    <a:gd name="connsiteX1" fmla="*/ 205055 w 343964"/>
                    <a:gd name="connsiteY1" fmla="*/ 125683 h 271211"/>
                    <a:gd name="connsiteX2" fmla="*/ 0 w 343964"/>
                    <a:gd name="connsiteY2" fmla="*/ 271211 h 271211"/>
                    <a:gd name="connsiteX0" fmla="*/ 343964 w 343964"/>
                    <a:gd name="connsiteY0" fmla="*/ 0 h 271211"/>
                    <a:gd name="connsiteX1" fmla="*/ 178597 w 343964"/>
                    <a:gd name="connsiteY1" fmla="*/ 271211 h 271211"/>
                    <a:gd name="connsiteX2" fmla="*/ 0 w 343964"/>
                    <a:gd name="connsiteY2" fmla="*/ 271211 h 271211"/>
                    <a:gd name="connsiteX0" fmla="*/ 390267 w 390267"/>
                    <a:gd name="connsiteY0" fmla="*/ 0 h 271211"/>
                    <a:gd name="connsiteX1" fmla="*/ 224900 w 390267"/>
                    <a:gd name="connsiteY1" fmla="*/ 271211 h 271211"/>
                    <a:gd name="connsiteX2" fmla="*/ 0 w 390267"/>
                    <a:gd name="connsiteY2" fmla="*/ 271211 h 271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0267" h="271211">
                      <a:moveTo>
                        <a:pt x="390267" y="0"/>
                      </a:moveTo>
                      <a:lnTo>
                        <a:pt x="224900" y="271211"/>
                      </a:lnTo>
                      <a:lnTo>
                        <a:pt x="0" y="271211"/>
                      </a:lnTo>
                    </a:path>
                  </a:pathLst>
                </a:custGeom>
                <a:ln w="127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52" name="Group 351"/>
                <p:cNvGrpSpPr/>
                <p:nvPr userDrawn="1"/>
              </p:nvGrpSpPr>
              <p:grpSpPr>
                <a:xfrm>
                  <a:off x="5346097" y="2601652"/>
                  <a:ext cx="400976" cy="167483"/>
                  <a:chOff x="4734177" y="2688726"/>
                  <a:chExt cx="400976" cy="167483"/>
                </a:xfrm>
              </p:grpSpPr>
              <p:grpSp>
                <p:nvGrpSpPr>
                  <p:cNvPr id="461" name="Group 460"/>
                  <p:cNvGrpSpPr/>
                  <p:nvPr userDrawn="1"/>
                </p:nvGrpSpPr>
                <p:grpSpPr>
                  <a:xfrm>
                    <a:off x="4734177" y="2688726"/>
                    <a:ext cx="324490" cy="167483"/>
                    <a:chOff x="3418701" y="2955636"/>
                    <a:chExt cx="474847" cy="500303"/>
                  </a:xfrm>
                </p:grpSpPr>
                <p:cxnSp>
                  <p:nvCxnSpPr>
                    <p:cNvPr id="463" name="Straight Connector 462"/>
                    <p:cNvCxnSpPr/>
                    <p:nvPr/>
                  </p:nvCxnSpPr>
                  <p:spPr>
                    <a:xfrm>
                      <a:off x="3418701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4" name="Straight Connector 463"/>
                    <p:cNvCxnSpPr/>
                    <p:nvPr/>
                  </p:nvCxnSpPr>
                  <p:spPr>
                    <a:xfrm flipH="1">
                      <a:off x="3418701" y="3205783"/>
                      <a:ext cx="474847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62" name="Oval 461"/>
                  <p:cNvSpPr>
                    <a:spLocks noChangeAspect="1"/>
                  </p:cNvSpPr>
                  <p:nvPr userDrawn="1"/>
                </p:nvSpPr>
                <p:spPr>
                  <a:xfrm>
                    <a:off x="5043713" y="2720654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53" name="Group 352"/>
                <p:cNvGrpSpPr/>
                <p:nvPr userDrawn="1"/>
              </p:nvGrpSpPr>
              <p:grpSpPr>
                <a:xfrm>
                  <a:off x="3392050" y="2827953"/>
                  <a:ext cx="167483" cy="300365"/>
                  <a:chOff x="2533361" y="3172364"/>
                  <a:chExt cx="167483" cy="300365"/>
                </a:xfrm>
              </p:grpSpPr>
              <p:grpSp>
                <p:nvGrpSpPr>
                  <p:cNvPr id="457" name="Group 456"/>
                  <p:cNvGrpSpPr/>
                  <p:nvPr/>
                </p:nvGrpSpPr>
                <p:grpSpPr>
                  <a:xfrm rot="5400000">
                    <a:off x="2477138" y="3228587"/>
                    <a:ext cx="279929" cy="167483"/>
                    <a:chOff x="4405980" y="2369484"/>
                    <a:chExt cx="785100" cy="500301"/>
                  </a:xfrm>
                </p:grpSpPr>
                <p:cxnSp>
                  <p:nvCxnSpPr>
                    <p:cNvPr id="459" name="Straight Connector 458"/>
                    <p:cNvCxnSpPr/>
                    <p:nvPr/>
                  </p:nvCxnSpPr>
                  <p:spPr>
                    <a:xfrm>
                      <a:off x="4405980" y="2369484"/>
                      <a:ext cx="0" cy="500301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0" name="Straight Connector 459"/>
                    <p:cNvCxnSpPr/>
                    <p:nvPr/>
                  </p:nvCxnSpPr>
                  <p:spPr>
                    <a:xfrm flipH="1">
                      <a:off x="4405988" y="2619632"/>
                      <a:ext cx="78509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58" name="Oval 457"/>
                  <p:cNvSpPr>
                    <a:spLocks noChangeAspect="1"/>
                  </p:cNvSpPr>
                  <p:nvPr/>
                </p:nvSpPr>
                <p:spPr>
                  <a:xfrm>
                    <a:off x="2567954" y="338128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54" name="Group 353"/>
                <p:cNvGrpSpPr/>
                <p:nvPr userDrawn="1"/>
              </p:nvGrpSpPr>
              <p:grpSpPr>
                <a:xfrm>
                  <a:off x="3835228" y="3045421"/>
                  <a:ext cx="365749" cy="273482"/>
                  <a:chOff x="2595580" y="3362339"/>
                  <a:chExt cx="365749" cy="273482"/>
                </a:xfrm>
              </p:grpSpPr>
              <p:grpSp>
                <p:nvGrpSpPr>
                  <p:cNvPr id="452" name="Group 451"/>
                  <p:cNvGrpSpPr/>
                  <p:nvPr/>
                </p:nvGrpSpPr>
                <p:grpSpPr>
                  <a:xfrm rot="16200000">
                    <a:off x="2699980" y="3374472"/>
                    <a:ext cx="218711" cy="303987"/>
                    <a:chOff x="1832283" y="2231358"/>
                    <a:chExt cx="1127424" cy="908065"/>
                  </a:xfrm>
                </p:grpSpPr>
                <p:cxnSp>
                  <p:nvCxnSpPr>
                    <p:cNvPr id="454" name="Straight Connector 453"/>
                    <p:cNvCxnSpPr/>
                    <p:nvPr/>
                  </p:nvCxnSpPr>
                  <p:spPr>
                    <a:xfrm>
                      <a:off x="1832283" y="2639121"/>
                      <a:ext cx="0" cy="500302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5" name="Straight Connector 454"/>
                    <p:cNvCxnSpPr/>
                    <p:nvPr/>
                  </p:nvCxnSpPr>
                  <p:spPr>
                    <a:xfrm rot="5400000" flipH="1">
                      <a:off x="2393975" y="2323534"/>
                      <a:ext cx="6303" cy="1125161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6" name="Straight Connector 455"/>
                    <p:cNvCxnSpPr/>
                    <p:nvPr/>
                  </p:nvCxnSpPr>
                  <p:spPr>
                    <a:xfrm rot="10800000" flipH="1" flipV="1">
                      <a:off x="2924404" y="2231358"/>
                      <a:ext cx="12464" cy="65914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53" name="Oval 452"/>
                  <p:cNvSpPr>
                    <a:spLocks noChangeAspect="1"/>
                  </p:cNvSpPr>
                  <p:nvPr/>
                </p:nvSpPr>
                <p:spPr>
                  <a:xfrm>
                    <a:off x="2595580" y="336233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55" name="Group 354"/>
                <p:cNvGrpSpPr/>
                <p:nvPr userDrawn="1"/>
              </p:nvGrpSpPr>
              <p:grpSpPr>
                <a:xfrm>
                  <a:off x="3696810" y="3162837"/>
                  <a:ext cx="167483" cy="365421"/>
                  <a:chOff x="2539093" y="3316052"/>
                  <a:chExt cx="167483" cy="365421"/>
                </a:xfrm>
              </p:grpSpPr>
              <p:grpSp>
                <p:nvGrpSpPr>
                  <p:cNvPr id="448" name="Group 447"/>
                  <p:cNvGrpSpPr/>
                  <p:nvPr/>
                </p:nvGrpSpPr>
                <p:grpSpPr>
                  <a:xfrm rot="16200000" flipV="1">
                    <a:off x="2482872" y="3457768"/>
                    <a:ext cx="279926" cy="167483"/>
                    <a:chOff x="3294303" y="2955636"/>
                    <a:chExt cx="785091" cy="500303"/>
                  </a:xfrm>
                </p:grpSpPr>
                <p:cxnSp>
                  <p:nvCxnSpPr>
                    <p:cNvPr id="450" name="Straight Connector 449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1" name="Straight Connector 450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49" name="Oval 448"/>
                  <p:cNvSpPr>
                    <a:spLocks noChangeAspect="1"/>
                  </p:cNvSpPr>
                  <p:nvPr/>
                </p:nvSpPr>
                <p:spPr>
                  <a:xfrm>
                    <a:off x="2574130" y="3316052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56" name="Group 355"/>
                <p:cNvGrpSpPr/>
                <p:nvPr userDrawn="1"/>
              </p:nvGrpSpPr>
              <p:grpSpPr>
                <a:xfrm>
                  <a:off x="9069079" y="3831794"/>
                  <a:ext cx="227781" cy="167483"/>
                  <a:chOff x="9048648" y="3802213"/>
                  <a:chExt cx="227781" cy="167483"/>
                </a:xfrm>
              </p:grpSpPr>
              <p:grpSp>
                <p:nvGrpSpPr>
                  <p:cNvPr id="444" name="Group 443"/>
                  <p:cNvGrpSpPr/>
                  <p:nvPr userDrawn="1"/>
                </p:nvGrpSpPr>
                <p:grpSpPr>
                  <a:xfrm rot="10800000">
                    <a:off x="9124128" y="3802213"/>
                    <a:ext cx="152301" cy="167483"/>
                    <a:chOff x="3294303" y="2955636"/>
                    <a:chExt cx="785091" cy="500303"/>
                  </a:xfrm>
                </p:grpSpPr>
                <p:cxnSp>
                  <p:nvCxnSpPr>
                    <p:cNvPr id="446" name="Straight Connector 445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" name="Straight Connector 446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45" name="Oval 444"/>
                  <p:cNvSpPr>
                    <a:spLocks noChangeAspect="1"/>
                  </p:cNvSpPr>
                  <p:nvPr userDrawn="1"/>
                </p:nvSpPr>
                <p:spPr>
                  <a:xfrm>
                    <a:off x="9048648" y="3840234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57" name="Group 356"/>
                <p:cNvGrpSpPr/>
                <p:nvPr userDrawn="1"/>
              </p:nvGrpSpPr>
              <p:grpSpPr>
                <a:xfrm>
                  <a:off x="8598407" y="3842449"/>
                  <a:ext cx="248434" cy="167483"/>
                  <a:chOff x="8535287" y="3836248"/>
                  <a:chExt cx="248434" cy="167483"/>
                </a:xfrm>
              </p:grpSpPr>
              <p:grpSp>
                <p:nvGrpSpPr>
                  <p:cNvPr id="440" name="Group 439"/>
                  <p:cNvGrpSpPr/>
                  <p:nvPr userDrawn="1"/>
                </p:nvGrpSpPr>
                <p:grpSpPr>
                  <a:xfrm>
                    <a:off x="8535287" y="3836248"/>
                    <a:ext cx="152301" cy="167483"/>
                    <a:chOff x="3294303" y="2955636"/>
                    <a:chExt cx="785091" cy="500303"/>
                  </a:xfrm>
                </p:grpSpPr>
                <p:cxnSp>
                  <p:nvCxnSpPr>
                    <p:cNvPr id="442" name="Straight Connector 441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3" name="Straight Connector 442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41" name="Oval 440"/>
                  <p:cNvSpPr/>
                  <p:nvPr userDrawn="1"/>
                </p:nvSpPr>
                <p:spPr>
                  <a:xfrm>
                    <a:off x="8692281" y="387534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58" name="Group 357"/>
                <p:cNvGrpSpPr/>
                <p:nvPr userDrawn="1"/>
              </p:nvGrpSpPr>
              <p:grpSpPr>
                <a:xfrm>
                  <a:off x="8353989" y="3524504"/>
                  <a:ext cx="281969" cy="222875"/>
                  <a:chOff x="8364854" y="3588955"/>
                  <a:chExt cx="281969" cy="222875"/>
                </a:xfrm>
              </p:grpSpPr>
              <p:grpSp>
                <p:nvGrpSpPr>
                  <p:cNvPr id="435" name="Group 434"/>
                  <p:cNvGrpSpPr/>
                  <p:nvPr userDrawn="1"/>
                </p:nvGrpSpPr>
                <p:grpSpPr>
                  <a:xfrm>
                    <a:off x="8364854" y="3588955"/>
                    <a:ext cx="239123" cy="174090"/>
                    <a:chOff x="3294303" y="2955636"/>
                    <a:chExt cx="785091" cy="500303"/>
                  </a:xfrm>
                </p:grpSpPr>
                <p:cxnSp>
                  <p:nvCxnSpPr>
                    <p:cNvPr id="437" name="Straight Connector 436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8" name="Straight Connector 437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9" name="Straight Connector 438"/>
                    <p:cNvCxnSpPr/>
                    <p:nvPr userDrawn="1"/>
                  </p:nvCxnSpPr>
                  <p:spPr>
                    <a:xfrm>
                      <a:off x="4070250" y="3197695"/>
                      <a:ext cx="2919" cy="258244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36" name="Oval 435"/>
                  <p:cNvSpPr>
                    <a:spLocks noChangeAspect="1"/>
                  </p:cNvSpPr>
                  <p:nvPr userDrawn="1"/>
                </p:nvSpPr>
                <p:spPr>
                  <a:xfrm>
                    <a:off x="8555383" y="3720390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59" name="Group 358"/>
                <p:cNvGrpSpPr/>
                <p:nvPr userDrawn="1"/>
              </p:nvGrpSpPr>
              <p:grpSpPr>
                <a:xfrm>
                  <a:off x="8602770" y="3352604"/>
                  <a:ext cx="450446" cy="305152"/>
                  <a:chOff x="8664992" y="3476395"/>
                  <a:chExt cx="450446" cy="305152"/>
                </a:xfrm>
              </p:grpSpPr>
              <p:grpSp>
                <p:nvGrpSpPr>
                  <p:cNvPr id="430" name="Group 429"/>
                  <p:cNvGrpSpPr/>
                  <p:nvPr userDrawn="1"/>
                </p:nvGrpSpPr>
                <p:grpSpPr>
                  <a:xfrm>
                    <a:off x="8664992" y="3476395"/>
                    <a:ext cx="210458" cy="167483"/>
                    <a:chOff x="4063688" y="3278092"/>
                    <a:chExt cx="809517" cy="500304"/>
                  </a:xfrm>
                </p:grpSpPr>
                <p:cxnSp>
                  <p:nvCxnSpPr>
                    <p:cNvPr id="433" name="Straight Connector 432"/>
                    <p:cNvCxnSpPr/>
                    <p:nvPr/>
                  </p:nvCxnSpPr>
                  <p:spPr>
                    <a:xfrm>
                      <a:off x="4063688" y="3278092"/>
                      <a:ext cx="0" cy="500304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4" name="Straight Connector 433"/>
                    <p:cNvCxnSpPr/>
                    <p:nvPr/>
                  </p:nvCxnSpPr>
                  <p:spPr>
                    <a:xfrm flipH="1">
                      <a:off x="4088113" y="3528252"/>
                      <a:ext cx="78509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31" name="Straight Connector 430"/>
                  <p:cNvCxnSpPr/>
                  <p:nvPr userDrawn="1"/>
                </p:nvCxnSpPr>
                <p:spPr>
                  <a:xfrm flipH="1" flipV="1">
                    <a:off x="8868425" y="3560141"/>
                    <a:ext cx="222567" cy="203439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2" name="Oval 431"/>
                  <p:cNvSpPr/>
                  <p:nvPr userDrawn="1"/>
                </p:nvSpPr>
                <p:spPr>
                  <a:xfrm>
                    <a:off x="9023998" y="3690107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60" name="Group 359"/>
                <p:cNvGrpSpPr/>
                <p:nvPr userDrawn="1"/>
              </p:nvGrpSpPr>
              <p:grpSpPr>
                <a:xfrm>
                  <a:off x="9165616" y="3057285"/>
                  <a:ext cx="722166" cy="395969"/>
                  <a:chOff x="9217355" y="3225901"/>
                  <a:chExt cx="722166" cy="395969"/>
                </a:xfrm>
              </p:grpSpPr>
              <p:grpSp>
                <p:nvGrpSpPr>
                  <p:cNvPr id="425" name="Group 424"/>
                  <p:cNvGrpSpPr/>
                  <p:nvPr userDrawn="1"/>
                </p:nvGrpSpPr>
                <p:grpSpPr>
                  <a:xfrm rot="10800000">
                    <a:off x="9263076" y="3225901"/>
                    <a:ext cx="676445" cy="342603"/>
                    <a:chOff x="4080021" y="-379391"/>
                    <a:chExt cx="3486984" cy="1023415"/>
                  </a:xfrm>
                </p:grpSpPr>
                <p:cxnSp>
                  <p:nvCxnSpPr>
                    <p:cNvPr id="427" name="Straight Connector 426"/>
                    <p:cNvCxnSpPr/>
                    <p:nvPr/>
                  </p:nvCxnSpPr>
                  <p:spPr>
                    <a:xfrm>
                      <a:off x="4091202" y="143723"/>
                      <a:ext cx="0" cy="500301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8" name="Straight Connector 427"/>
                    <p:cNvCxnSpPr/>
                    <p:nvPr/>
                  </p:nvCxnSpPr>
                  <p:spPr>
                    <a:xfrm rot="10800000">
                      <a:off x="4080021" y="386912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9" name="Straight Connector 428"/>
                    <p:cNvCxnSpPr/>
                    <p:nvPr/>
                  </p:nvCxnSpPr>
                  <p:spPr>
                    <a:xfrm rot="10800000" flipV="1">
                      <a:off x="4865113" y="-379391"/>
                      <a:ext cx="2701892" cy="76630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6" name="Oval 425"/>
                  <p:cNvSpPr/>
                  <p:nvPr userDrawn="1"/>
                </p:nvSpPr>
                <p:spPr>
                  <a:xfrm>
                    <a:off x="9217355" y="3530430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61" name="Group 360"/>
                <p:cNvGrpSpPr/>
                <p:nvPr userDrawn="1"/>
              </p:nvGrpSpPr>
              <p:grpSpPr>
                <a:xfrm>
                  <a:off x="8393889" y="4451295"/>
                  <a:ext cx="242006" cy="167483"/>
                  <a:chOff x="8398702" y="4446482"/>
                  <a:chExt cx="242006" cy="167483"/>
                </a:xfrm>
              </p:grpSpPr>
              <p:grpSp>
                <p:nvGrpSpPr>
                  <p:cNvPr id="421" name="Group 420"/>
                  <p:cNvGrpSpPr/>
                  <p:nvPr userDrawn="1"/>
                </p:nvGrpSpPr>
                <p:grpSpPr>
                  <a:xfrm>
                    <a:off x="8398702" y="4446482"/>
                    <a:ext cx="152301" cy="167483"/>
                    <a:chOff x="3245203" y="3619521"/>
                    <a:chExt cx="785091" cy="500312"/>
                  </a:xfrm>
                </p:grpSpPr>
                <p:cxnSp>
                  <p:nvCxnSpPr>
                    <p:cNvPr id="423" name="Straight Connector 422"/>
                    <p:cNvCxnSpPr/>
                    <p:nvPr/>
                  </p:nvCxnSpPr>
                  <p:spPr>
                    <a:xfrm>
                      <a:off x="3261570" y="3619521"/>
                      <a:ext cx="0" cy="500312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4" name="Straight Connector 423"/>
                    <p:cNvCxnSpPr/>
                    <p:nvPr/>
                  </p:nvCxnSpPr>
                  <p:spPr>
                    <a:xfrm flipH="1">
                      <a:off x="3245203" y="3879173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2" name="Oval 421"/>
                  <p:cNvSpPr/>
                  <p:nvPr userDrawn="1"/>
                </p:nvSpPr>
                <p:spPr>
                  <a:xfrm>
                    <a:off x="8549268" y="448801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62" name="Group 361"/>
                <p:cNvGrpSpPr/>
                <p:nvPr userDrawn="1"/>
              </p:nvGrpSpPr>
              <p:grpSpPr>
                <a:xfrm>
                  <a:off x="8780774" y="3936269"/>
                  <a:ext cx="429641" cy="306835"/>
                  <a:chOff x="8780774" y="3936269"/>
                  <a:chExt cx="429641" cy="306835"/>
                </a:xfrm>
              </p:grpSpPr>
              <p:cxnSp>
                <p:nvCxnSpPr>
                  <p:cNvPr id="415" name="Straight Connector 414"/>
                  <p:cNvCxnSpPr/>
                  <p:nvPr userDrawn="1"/>
                </p:nvCxnSpPr>
                <p:spPr>
                  <a:xfrm flipV="1">
                    <a:off x="8826268" y="4023000"/>
                    <a:ext cx="0" cy="142700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6" name="Group 415"/>
                  <p:cNvGrpSpPr/>
                  <p:nvPr userDrawn="1"/>
                </p:nvGrpSpPr>
                <p:grpSpPr>
                  <a:xfrm>
                    <a:off x="8780774" y="3936269"/>
                    <a:ext cx="429641" cy="306835"/>
                    <a:chOff x="8780774" y="3936269"/>
                    <a:chExt cx="429641" cy="306835"/>
                  </a:xfrm>
                </p:grpSpPr>
                <p:grpSp>
                  <p:nvGrpSpPr>
                    <p:cNvPr id="417" name="Group 416"/>
                    <p:cNvGrpSpPr/>
                    <p:nvPr userDrawn="1"/>
                  </p:nvGrpSpPr>
                  <p:grpSpPr>
                    <a:xfrm rot="10800000">
                      <a:off x="8832617" y="4075621"/>
                      <a:ext cx="377798" cy="167483"/>
                      <a:chOff x="3294303" y="2955636"/>
                      <a:chExt cx="785091" cy="500303"/>
                    </a:xfrm>
                  </p:grpSpPr>
                  <p:cxnSp>
                    <p:nvCxnSpPr>
                      <p:cNvPr id="419" name="Straight Connector 418"/>
                      <p:cNvCxnSpPr/>
                      <p:nvPr/>
                    </p:nvCxnSpPr>
                    <p:spPr>
                      <a:xfrm>
                        <a:off x="3294303" y="2955636"/>
                        <a:ext cx="0" cy="500303"/>
                      </a:xfrm>
                      <a:prstGeom prst="line">
                        <a:avLst/>
                      </a:prstGeom>
                      <a:ln w="12700" cmpd="sng">
                        <a:solidFill>
                          <a:schemeClr val="bg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0" name="Straight Connector 419"/>
                      <p:cNvCxnSpPr/>
                      <p:nvPr/>
                    </p:nvCxnSpPr>
                    <p:spPr>
                      <a:xfrm flipH="1">
                        <a:off x="3294303" y="3205787"/>
                        <a:ext cx="785091" cy="0"/>
                      </a:xfrm>
                      <a:prstGeom prst="line">
                        <a:avLst/>
                      </a:prstGeom>
                      <a:ln w="12700" cmpd="sng">
                        <a:solidFill>
                          <a:schemeClr val="bg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18" name="Oval 417"/>
                    <p:cNvSpPr/>
                    <p:nvPr userDrawn="1"/>
                  </p:nvSpPr>
                  <p:spPr>
                    <a:xfrm>
                      <a:off x="8780774" y="3936269"/>
                      <a:ext cx="91440" cy="9144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>
                      <a:solidFill>
                        <a:srgbClr val="FFFFFF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16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363" name="Group 362"/>
                <p:cNvGrpSpPr/>
                <p:nvPr userDrawn="1"/>
              </p:nvGrpSpPr>
              <p:grpSpPr>
                <a:xfrm>
                  <a:off x="9480360" y="3330937"/>
                  <a:ext cx="360671" cy="167483"/>
                  <a:chOff x="9486775" y="3607757"/>
                  <a:chExt cx="360671" cy="167483"/>
                </a:xfrm>
              </p:grpSpPr>
              <p:grpSp>
                <p:nvGrpSpPr>
                  <p:cNvPr id="411" name="Group 410"/>
                  <p:cNvGrpSpPr/>
                  <p:nvPr userDrawn="1"/>
                </p:nvGrpSpPr>
                <p:grpSpPr>
                  <a:xfrm rot="10800000">
                    <a:off x="9542844" y="3607757"/>
                    <a:ext cx="304602" cy="167483"/>
                    <a:chOff x="3244685" y="2595232"/>
                    <a:chExt cx="793361" cy="500303"/>
                  </a:xfrm>
                </p:grpSpPr>
                <p:cxnSp>
                  <p:nvCxnSpPr>
                    <p:cNvPr id="413" name="Straight Connector 412"/>
                    <p:cNvCxnSpPr/>
                    <p:nvPr/>
                  </p:nvCxnSpPr>
                  <p:spPr>
                    <a:xfrm>
                      <a:off x="3244685" y="2595232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4" name="Straight Connector 413"/>
                    <p:cNvCxnSpPr/>
                    <p:nvPr/>
                  </p:nvCxnSpPr>
                  <p:spPr>
                    <a:xfrm flipH="1">
                      <a:off x="3252955" y="2845382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2" name="Oval 411"/>
                  <p:cNvSpPr/>
                  <p:nvPr userDrawn="1"/>
                </p:nvSpPr>
                <p:spPr>
                  <a:xfrm>
                    <a:off x="9486775" y="3641287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64" name="Group 363"/>
                <p:cNvGrpSpPr/>
                <p:nvPr userDrawn="1"/>
              </p:nvGrpSpPr>
              <p:grpSpPr>
                <a:xfrm>
                  <a:off x="9625012" y="5675882"/>
                  <a:ext cx="242006" cy="167483"/>
                  <a:chOff x="8408227" y="4224260"/>
                  <a:chExt cx="242006" cy="167483"/>
                </a:xfrm>
              </p:grpSpPr>
              <p:grpSp>
                <p:nvGrpSpPr>
                  <p:cNvPr id="407" name="Group 406"/>
                  <p:cNvGrpSpPr/>
                  <p:nvPr userDrawn="1"/>
                </p:nvGrpSpPr>
                <p:grpSpPr>
                  <a:xfrm>
                    <a:off x="8408227" y="4224260"/>
                    <a:ext cx="152301" cy="167483"/>
                    <a:chOff x="3294303" y="2955636"/>
                    <a:chExt cx="785091" cy="500303"/>
                  </a:xfrm>
                </p:grpSpPr>
                <p:cxnSp>
                  <p:nvCxnSpPr>
                    <p:cNvPr id="409" name="Straight Connector 408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0" name="Straight Connector 409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08" name="Oval 407"/>
                  <p:cNvSpPr/>
                  <p:nvPr userDrawn="1"/>
                </p:nvSpPr>
                <p:spPr>
                  <a:xfrm>
                    <a:off x="8558793" y="4262594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65" name="Group 364"/>
                <p:cNvGrpSpPr/>
                <p:nvPr userDrawn="1"/>
              </p:nvGrpSpPr>
              <p:grpSpPr>
                <a:xfrm>
                  <a:off x="4485513" y="2722382"/>
                  <a:ext cx="1180383" cy="336284"/>
                  <a:chOff x="4583141" y="2622284"/>
                  <a:chExt cx="1180383" cy="336284"/>
                </a:xfrm>
              </p:grpSpPr>
              <p:sp>
                <p:nvSpPr>
                  <p:cNvPr id="405" name="Oval 404"/>
                  <p:cNvSpPr/>
                  <p:nvPr userDrawn="1"/>
                </p:nvSpPr>
                <p:spPr>
                  <a:xfrm flipH="1">
                    <a:off x="5672084" y="2622284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06" name="TextBox 405"/>
                  <p:cNvSpPr txBox="1"/>
                  <p:nvPr userDrawn="1"/>
                </p:nvSpPr>
                <p:spPr>
                  <a:xfrm>
                    <a:off x="4583141" y="2650792"/>
                    <a:ext cx="784831" cy="30777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9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Galway</a:t>
                    </a:r>
                  </a:p>
                </p:txBody>
              </p:sp>
            </p:grpSp>
            <p:grpSp>
              <p:nvGrpSpPr>
                <p:cNvPr id="366" name="Group 365"/>
                <p:cNvGrpSpPr/>
                <p:nvPr userDrawn="1"/>
              </p:nvGrpSpPr>
              <p:grpSpPr>
                <a:xfrm>
                  <a:off x="5645349" y="2734892"/>
                  <a:ext cx="167483" cy="274899"/>
                  <a:chOff x="5634675" y="2747809"/>
                  <a:chExt cx="167483" cy="274899"/>
                </a:xfrm>
              </p:grpSpPr>
              <p:grpSp>
                <p:nvGrpSpPr>
                  <p:cNvPr id="401" name="Group 400"/>
                  <p:cNvGrpSpPr/>
                  <p:nvPr userDrawn="1"/>
                </p:nvGrpSpPr>
                <p:grpSpPr>
                  <a:xfrm>
                    <a:off x="5634675" y="2794558"/>
                    <a:ext cx="167483" cy="228150"/>
                    <a:chOff x="5640908" y="3238470"/>
                    <a:chExt cx="167483" cy="228150"/>
                  </a:xfrm>
                </p:grpSpPr>
                <p:cxnSp>
                  <p:nvCxnSpPr>
                    <p:cNvPr id="403" name="Straight Connector 402"/>
                    <p:cNvCxnSpPr/>
                    <p:nvPr userDrawn="1"/>
                  </p:nvCxnSpPr>
                  <p:spPr>
                    <a:xfrm flipH="1" flipV="1">
                      <a:off x="5719057" y="3238470"/>
                      <a:ext cx="2418" cy="220656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4" name="Straight Connector 403"/>
                    <p:cNvCxnSpPr/>
                    <p:nvPr userDrawn="1"/>
                  </p:nvCxnSpPr>
                  <p:spPr>
                    <a:xfrm rot="16200000">
                      <a:off x="5724650" y="3382878"/>
                      <a:ext cx="0" cy="16748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02" name="Oval 401"/>
                  <p:cNvSpPr>
                    <a:spLocks noChangeAspect="1"/>
                  </p:cNvSpPr>
                  <p:nvPr userDrawn="1"/>
                </p:nvSpPr>
                <p:spPr>
                  <a:xfrm>
                    <a:off x="5665896" y="274780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67" name="Group 366"/>
                <p:cNvGrpSpPr/>
                <p:nvPr userDrawn="1"/>
              </p:nvGrpSpPr>
              <p:grpSpPr>
                <a:xfrm flipH="1">
                  <a:off x="5873024" y="2700147"/>
                  <a:ext cx="209013" cy="167483"/>
                  <a:chOff x="4964240" y="2891926"/>
                  <a:chExt cx="209013" cy="167483"/>
                </a:xfrm>
              </p:grpSpPr>
              <p:grpSp>
                <p:nvGrpSpPr>
                  <p:cNvPr id="397" name="Group 396"/>
                  <p:cNvGrpSpPr/>
                  <p:nvPr userDrawn="1"/>
                </p:nvGrpSpPr>
                <p:grpSpPr>
                  <a:xfrm>
                    <a:off x="4964240" y="2891926"/>
                    <a:ext cx="132534" cy="167483"/>
                    <a:chOff x="3755358" y="3562632"/>
                    <a:chExt cx="193945" cy="500303"/>
                  </a:xfrm>
                </p:grpSpPr>
                <p:cxnSp>
                  <p:nvCxnSpPr>
                    <p:cNvPr id="399" name="Straight Connector 398"/>
                    <p:cNvCxnSpPr/>
                    <p:nvPr/>
                  </p:nvCxnSpPr>
                  <p:spPr>
                    <a:xfrm>
                      <a:off x="3755358" y="3562632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0" name="Straight Connector 399"/>
                    <p:cNvCxnSpPr/>
                    <p:nvPr/>
                  </p:nvCxnSpPr>
                  <p:spPr>
                    <a:xfrm flipH="1">
                      <a:off x="3757200" y="3822267"/>
                      <a:ext cx="192103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98" name="Oval 397"/>
                  <p:cNvSpPr>
                    <a:spLocks noChangeAspect="1"/>
                  </p:cNvSpPr>
                  <p:nvPr userDrawn="1"/>
                </p:nvSpPr>
                <p:spPr>
                  <a:xfrm>
                    <a:off x="5081813" y="292702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68" name="Group 367"/>
                <p:cNvGrpSpPr/>
                <p:nvPr userDrawn="1"/>
              </p:nvGrpSpPr>
              <p:grpSpPr>
                <a:xfrm>
                  <a:off x="2873275" y="3772265"/>
                  <a:ext cx="129295" cy="625490"/>
                  <a:chOff x="2873275" y="3772265"/>
                  <a:chExt cx="129295" cy="625490"/>
                </a:xfrm>
              </p:grpSpPr>
              <p:sp>
                <p:nvSpPr>
                  <p:cNvPr id="393" name="Oval 392"/>
                  <p:cNvSpPr/>
                  <p:nvPr userDrawn="1"/>
                </p:nvSpPr>
                <p:spPr>
                  <a:xfrm>
                    <a:off x="2911130" y="3772265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  <p:cxnSp>
                <p:nvCxnSpPr>
                  <p:cNvPr id="394" name="Straight Connector 393"/>
                  <p:cNvCxnSpPr/>
                  <p:nvPr userDrawn="1"/>
                </p:nvCxnSpPr>
                <p:spPr>
                  <a:xfrm>
                    <a:off x="2873275" y="4230272"/>
                    <a:ext cx="0" cy="167483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/>
                  <p:cNvCxnSpPr/>
                  <p:nvPr userDrawn="1"/>
                </p:nvCxnSpPr>
                <p:spPr>
                  <a:xfrm flipH="1">
                    <a:off x="2876117" y="4312814"/>
                    <a:ext cx="86825" cy="0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/>
                  <p:cNvCxnSpPr/>
                  <p:nvPr userDrawn="1"/>
                </p:nvCxnSpPr>
                <p:spPr>
                  <a:xfrm>
                    <a:off x="2959800" y="3821522"/>
                    <a:ext cx="0" cy="491292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9" name="Group 368"/>
                <p:cNvGrpSpPr/>
                <p:nvPr userDrawn="1"/>
              </p:nvGrpSpPr>
              <p:grpSpPr>
                <a:xfrm flipH="1">
                  <a:off x="2395385" y="3209605"/>
                  <a:ext cx="202535" cy="167483"/>
                  <a:chOff x="1598592" y="2916311"/>
                  <a:chExt cx="202535" cy="167483"/>
                </a:xfrm>
              </p:grpSpPr>
              <p:grpSp>
                <p:nvGrpSpPr>
                  <p:cNvPr id="389" name="Group 388"/>
                  <p:cNvGrpSpPr/>
                  <p:nvPr/>
                </p:nvGrpSpPr>
                <p:grpSpPr>
                  <a:xfrm>
                    <a:off x="1598592" y="2916311"/>
                    <a:ext cx="139877" cy="167483"/>
                    <a:chOff x="3294303" y="2955636"/>
                    <a:chExt cx="341502" cy="500303"/>
                  </a:xfrm>
                </p:grpSpPr>
                <p:cxnSp>
                  <p:nvCxnSpPr>
                    <p:cNvPr id="391" name="Straight Connector 390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2" name="Straight Connector 391"/>
                    <p:cNvCxnSpPr/>
                    <p:nvPr/>
                  </p:nvCxnSpPr>
                  <p:spPr>
                    <a:xfrm flipH="1">
                      <a:off x="3294303" y="3205786"/>
                      <a:ext cx="34150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90" name="Oval 389"/>
                  <p:cNvSpPr>
                    <a:spLocks noChangeAspect="1"/>
                  </p:cNvSpPr>
                  <p:nvPr userDrawn="1"/>
                </p:nvSpPr>
                <p:spPr>
                  <a:xfrm>
                    <a:off x="1709687" y="2959658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70" name="Oval 369"/>
                <p:cNvSpPr/>
                <p:nvPr userDrawn="1"/>
              </p:nvSpPr>
              <p:spPr>
                <a:xfrm>
                  <a:off x="2606369" y="3623534"/>
                  <a:ext cx="91515" cy="9144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b="1" dirty="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371" name="Freeform 370"/>
                <p:cNvSpPr/>
                <p:nvPr userDrawn="1"/>
              </p:nvSpPr>
              <p:spPr>
                <a:xfrm>
                  <a:off x="2257020" y="3667498"/>
                  <a:ext cx="390267" cy="464105"/>
                </a:xfrm>
                <a:custGeom>
                  <a:avLst/>
                  <a:gdLst>
                    <a:gd name="connsiteX0" fmla="*/ 291047 w 291047"/>
                    <a:gd name="connsiteY0" fmla="*/ 0 h 125683"/>
                    <a:gd name="connsiteX1" fmla="*/ 152138 w 291047"/>
                    <a:gd name="connsiteY1" fmla="*/ 125683 h 125683"/>
                    <a:gd name="connsiteX2" fmla="*/ 0 w 291047"/>
                    <a:gd name="connsiteY2" fmla="*/ 125683 h 125683"/>
                    <a:gd name="connsiteX0" fmla="*/ 343964 w 343964"/>
                    <a:gd name="connsiteY0" fmla="*/ 0 h 271211"/>
                    <a:gd name="connsiteX1" fmla="*/ 205055 w 343964"/>
                    <a:gd name="connsiteY1" fmla="*/ 125683 h 271211"/>
                    <a:gd name="connsiteX2" fmla="*/ 0 w 343964"/>
                    <a:gd name="connsiteY2" fmla="*/ 271211 h 271211"/>
                    <a:gd name="connsiteX0" fmla="*/ 343964 w 343964"/>
                    <a:gd name="connsiteY0" fmla="*/ 0 h 271211"/>
                    <a:gd name="connsiteX1" fmla="*/ 178597 w 343964"/>
                    <a:gd name="connsiteY1" fmla="*/ 271211 h 271211"/>
                    <a:gd name="connsiteX2" fmla="*/ 0 w 343964"/>
                    <a:gd name="connsiteY2" fmla="*/ 271211 h 271211"/>
                    <a:gd name="connsiteX0" fmla="*/ 390267 w 390267"/>
                    <a:gd name="connsiteY0" fmla="*/ 0 h 271211"/>
                    <a:gd name="connsiteX1" fmla="*/ 224900 w 390267"/>
                    <a:gd name="connsiteY1" fmla="*/ 271211 h 271211"/>
                    <a:gd name="connsiteX2" fmla="*/ 0 w 390267"/>
                    <a:gd name="connsiteY2" fmla="*/ 271211 h 271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0267" h="271211">
                      <a:moveTo>
                        <a:pt x="390267" y="0"/>
                      </a:moveTo>
                      <a:lnTo>
                        <a:pt x="224900" y="271211"/>
                      </a:lnTo>
                      <a:lnTo>
                        <a:pt x="0" y="271211"/>
                      </a:lnTo>
                    </a:path>
                  </a:pathLst>
                </a:custGeom>
                <a:ln w="127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72" name="Straight Connector 371"/>
                <p:cNvCxnSpPr/>
                <p:nvPr userDrawn="1"/>
              </p:nvCxnSpPr>
              <p:spPr>
                <a:xfrm>
                  <a:off x="2264933" y="4047861"/>
                  <a:ext cx="0" cy="167483"/>
                </a:xfrm>
                <a:prstGeom prst="line">
                  <a:avLst/>
                </a:prstGeom>
                <a:ln w="127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3" name="Group 372"/>
                <p:cNvGrpSpPr/>
                <p:nvPr userDrawn="1"/>
              </p:nvGrpSpPr>
              <p:grpSpPr>
                <a:xfrm>
                  <a:off x="3491006" y="3355953"/>
                  <a:ext cx="167483" cy="365421"/>
                  <a:chOff x="2539093" y="3316052"/>
                  <a:chExt cx="167483" cy="365421"/>
                </a:xfrm>
              </p:grpSpPr>
              <p:grpSp>
                <p:nvGrpSpPr>
                  <p:cNvPr id="385" name="Group 384"/>
                  <p:cNvGrpSpPr/>
                  <p:nvPr/>
                </p:nvGrpSpPr>
                <p:grpSpPr>
                  <a:xfrm rot="16200000" flipV="1">
                    <a:off x="2482872" y="3457768"/>
                    <a:ext cx="279926" cy="167483"/>
                    <a:chOff x="3294303" y="2955636"/>
                    <a:chExt cx="785091" cy="500303"/>
                  </a:xfrm>
                </p:grpSpPr>
                <p:cxnSp>
                  <p:nvCxnSpPr>
                    <p:cNvPr id="387" name="Straight Connector 386"/>
                    <p:cNvCxnSpPr/>
                    <p:nvPr/>
                  </p:nvCxnSpPr>
                  <p:spPr>
                    <a:xfrm>
                      <a:off x="3294303" y="2955636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8" name="Straight Connector 387"/>
                    <p:cNvCxnSpPr/>
                    <p:nvPr/>
                  </p:nvCxnSpPr>
                  <p:spPr>
                    <a:xfrm flipH="1">
                      <a:off x="3294303" y="3205787"/>
                      <a:ext cx="78509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86" name="Oval 385"/>
                  <p:cNvSpPr>
                    <a:spLocks noChangeAspect="1"/>
                  </p:cNvSpPr>
                  <p:nvPr/>
                </p:nvSpPr>
                <p:spPr>
                  <a:xfrm>
                    <a:off x="2574130" y="3316052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374" name="Group 373"/>
                <p:cNvGrpSpPr/>
                <p:nvPr userDrawn="1"/>
              </p:nvGrpSpPr>
              <p:grpSpPr>
                <a:xfrm flipH="1">
                  <a:off x="6597429" y="2847907"/>
                  <a:ext cx="660900" cy="397010"/>
                  <a:chOff x="8248163" y="3276587"/>
                  <a:chExt cx="660900" cy="397010"/>
                </a:xfrm>
              </p:grpSpPr>
              <p:grpSp>
                <p:nvGrpSpPr>
                  <p:cNvPr id="380" name="Group 379"/>
                  <p:cNvGrpSpPr/>
                  <p:nvPr userDrawn="1"/>
                </p:nvGrpSpPr>
                <p:grpSpPr>
                  <a:xfrm>
                    <a:off x="8248163" y="3276587"/>
                    <a:ext cx="320342" cy="167483"/>
                    <a:chOff x="2460372" y="2681227"/>
                    <a:chExt cx="1232181" cy="500303"/>
                  </a:xfrm>
                </p:grpSpPr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>
                      <a:off x="2460372" y="2681227"/>
                      <a:ext cx="0" cy="50030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4" name="Straight Connector 383"/>
                    <p:cNvCxnSpPr/>
                    <p:nvPr/>
                  </p:nvCxnSpPr>
                  <p:spPr>
                    <a:xfrm flipH="1">
                      <a:off x="2476131" y="2955717"/>
                      <a:ext cx="1216422" cy="0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81" name="Straight Connector 380"/>
                  <p:cNvCxnSpPr/>
                  <p:nvPr userDrawn="1"/>
                </p:nvCxnSpPr>
                <p:spPr>
                  <a:xfrm flipH="1" flipV="1">
                    <a:off x="8564408" y="3364398"/>
                    <a:ext cx="320209" cy="291233"/>
                  </a:xfrm>
                  <a:prstGeom prst="line">
                    <a:avLst/>
                  </a:prstGeom>
                  <a:ln w="127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2" name="Oval 381"/>
                  <p:cNvSpPr/>
                  <p:nvPr userDrawn="1"/>
                </p:nvSpPr>
                <p:spPr>
                  <a:xfrm>
                    <a:off x="8817623" y="3582157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75" name="Group 374"/>
                <p:cNvGrpSpPr/>
                <p:nvPr userDrawn="1"/>
              </p:nvGrpSpPr>
              <p:grpSpPr>
                <a:xfrm>
                  <a:off x="6660500" y="3150645"/>
                  <a:ext cx="167483" cy="274899"/>
                  <a:chOff x="5736274" y="2747809"/>
                  <a:chExt cx="167483" cy="274899"/>
                </a:xfrm>
              </p:grpSpPr>
              <p:grpSp>
                <p:nvGrpSpPr>
                  <p:cNvPr id="376" name="Group 375"/>
                  <p:cNvGrpSpPr/>
                  <p:nvPr userDrawn="1"/>
                </p:nvGrpSpPr>
                <p:grpSpPr>
                  <a:xfrm>
                    <a:off x="5736274" y="2794558"/>
                    <a:ext cx="167483" cy="228150"/>
                    <a:chOff x="5742507" y="3238470"/>
                    <a:chExt cx="167483" cy="228150"/>
                  </a:xfrm>
                </p:grpSpPr>
                <p:cxnSp>
                  <p:nvCxnSpPr>
                    <p:cNvPr id="378" name="Straight Connector 377"/>
                    <p:cNvCxnSpPr/>
                    <p:nvPr userDrawn="1"/>
                  </p:nvCxnSpPr>
                  <p:spPr>
                    <a:xfrm flipH="1" flipV="1">
                      <a:off x="5823832" y="3238470"/>
                      <a:ext cx="2418" cy="220656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9" name="Straight Connector 378"/>
                    <p:cNvCxnSpPr/>
                    <p:nvPr userDrawn="1"/>
                  </p:nvCxnSpPr>
                  <p:spPr>
                    <a:xfrm rot="16200000">
                      <a:off x="5826249" y="3382878"/>
                      <a:ext cx="0" cy="167483"/>
                    </a:xfrm>
                    <a:prstGeom prst="line">
                      <a:avLst/>
                    </a:prstGeom>
                    <a:ln w="12700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7" name="Oval 376"/>
                  <p:cNvSpPr>
                    <a:spLocks noChangeAspect="1"/>
                  </p:cNvSpPr>
                  <p:nvPr userDrawn="1"/>
                </p:nvSpPr>
                <p:spPr>
                  <a:xfrm>
                    <a:off x="5770671" y="2747809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FFFFFF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16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100" b="1" dirty="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</p:grpSp>
          </p:grpSp>
          <p:cxnSp>
            <p:nvCxnSpPr>
              <p:cNvPr id="338" name="Straight Connector 337"/>
              <p:cNvCxnSpPr/>
              <p:nvPr userDrawn="1"/>
            </p:nvCxnSpPr>
            <p:spPr>
              <a:xfrm>
                <a:off x="5486520" y="2778566"/>
                <a:ext cx="149864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 userDrawn="1"/>
            </p:nvCxnSpPr>
            <p:spPr>
              <a:xfrm flipH="1">
                <a:off x="5229850" y="2893375"/>
                <a:ext cx="137742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 userDrawn="1"/>
            </p:nvCxnSpPr>
            <p:spPr>
              <a:xfrm flipV="1">
                <a:off x="5364160" y="2778565"/>
                <a:ext cx="125605" cy="114809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 userDrawn="1"/>
            </p:nvCxnSpPr>
            <p:spPr>
              <a:xfrm flipH="1">
                <a:off x="5227560" y="2806168"/>
                <a:ext cx="0" cy="167483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" name="TextBox 310"/>
            <p:cNvSpPr txBox="1"/>
            <p:nvPr userDrawn="1"/>
          </p:nvSpPr>
          <p:spPr>
            <a:xfrm>
              <a:off x="5320615" y="2991194"/>
              <a:ext cx="87887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b="1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Limerick</a:t>
              </a:r>
            </a:p>
          </p:txBody>
        </p:sp>
        <p:sp>
          <p:nvSpPr>
            <p:cNvPr id="312" name="TextBox 311"/>
            <p:cNvSpPr txBox="1"/>
            <p:nvPr userDrawn="1"/>
          </p:nvSpPr>
          <p:spPr>
            <a:xfrm flipH="1">
              <a:off x="6050997" y="2656906"/>
              <a:ext cx="99001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Middlesex</a:t>
              </a:r>
            </a:p>
          </p:txBody>
        </p:sp>
        <p:sp>
          <p:nvSpPr>
            <p:cNvPr id="313" name="TextBox 312"/>
            <p:cNvSpPr txBox="1"/>
            <p:nvPr userDrawn="1"/>
          </p:nvSpPr>
          <p:spPr>
            <a:xfrm>
              <a:off x="4598775" y="2549187"/>
              <a:ext cx="78483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Bangor</a:t>
              </a:r>
            </a:p>
          </p:txBody>
        </p:sp>
        <p:sp>
          <p:nvSpPr>
            <p:cNvPr id="314" name="TextBox 313"/>
            <p:cNvSpPr txBox="1"/>
            <p:nvPr userDrawn="1"/>
          </p:nvSpPr>
          <p:spPr>
            <a:xfrm flipH="1">
              <a:off x="7224421" y="2807742"/>
              <a:ext cx="767732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Brasov</a:t>
              </a:r>
            </a:p>
          </p:txBody>
        </p:sp>
        <p:sp>
          <p:nvSpPr>
            <p:cNvPr id="315" name="TextBox 314"/>
            <p:cNvSpPr txBox="1"/>
            <p:nvPr userDrawn="1"/>
          </p:nvSpPr>
          <p:spPr>
            <a:xfrm>
              <a:off x="6249212" y="3406947"/>
              <a:ext cx="99856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Bucharest</a:t>
              </a:r>
            </a:p>
          </p:txBody>
        </p:sp>
        <p:sp>
          <p:nvSpPr>
            <p:cNvPr id="316" name="TextBox 315"/>
            <p:cNvSpPr txBox="1"/>
            <p:nvPr userDrawn="1"/>
          </p:nvSpPr>
          <p:spPr>
            <a:xfrm>
              <a:off x="9270744" y="3792425"/>
              <a:ext cx="69078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Taipei</a:t>
              </a:r>
            </a:p>
          </p:txBody>
        </p:sp>
        <p:sp>
          <p:nvSpPr>
            <p:cNvPr id="317" name="TextBox 316"/>
            <p:cNvSpPr txBox="1"/>
            <p:nvPr userDrawn="1"/>
          </p:nvSpPr>
          <p:spPr>
            <a:xfrm>
              <a:off x="7657225" y="3785496"/>
              <a:ext cx="97291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Shenzhen</a:t>
              </a:r>
            </a:p>
          </p:txBody>
        </p:sp>
        <p:sp>
          <p:nvSpPr>
            <p:cNvPr id="318" name="TextBox 317"/>
            <p:cNvSpPr txBox="1"/>
            <p:nvPr userDrawn="1"/>
          </p:nvSpPr>
          <p:spPr>
            <a:xfrm>
              <a:off x="7268308" y="3472668"/>
              <a:ext cx="1136679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Guangzhou</a:t>
              </a:r>
            </a:p>
          </p:txBody>
        </p:sp>
        <p:sp>
          <p:nvSpPr>
            <p:cNvPr id="319" name="TextBox 318"/>
            <p:cNvSpPr txBox="1"/>
            <p:nvPr userDrawn="1"/>
          </p:nvSpPr>
          <p:spPr>
            <a:xfrm>
              <a:off x="9858374" y="3018470"/>
              <a:ext cx="75101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Seoul</a:t>
              </a:r>
            </a:p>
          </p:txBody>
        </p:sp>
        <p:sp>
          <p:nvSpPr>
            <p:cNvPr id="320" name="TextBox 319"/>
            <p:cNvSpPr txBox="1"/>
            <p:nvPr userDrawn="1"/>
          </p:nvSpPr>
          <p:spPr>
            <a:xfrm>
              <a:off x="7436688" y="4409697"/>
              <a:ext cx="99856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Singapore</a:t>
              </a:r>
            </a:p>
          </p:txBody>
        </p:sp>
        <p:sp>
          <p:nvSpPr>
            <p:cNvPr id="321" name="TextBox 320"/>
            <p:cNvSpPr txBox="1"/>
            <p:nvPr userDrawn="1"/>
          </p:nvSpPr>
          <p:spPr>
            <a:xfrm>
              <a:off x="9181054" y="4027709"/>
              <a:ext cx="107550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Hong Kong</a:t>
              </a:r>
            </a:p>
          </p:txBody>
        </p:sp>
        <p:sp>
          <p:nvSpPr>
            <p:cNvPr id="322" name="TextBox 321"/>
            <p:cNvSpPr txBox="1"/>
            <p:nvPr userDrawn="1"/>
          </p:nvSpPr>
          <p:spPr>
            <a:xfrm>
              <a:off x="9812218" y="3293928"/>
              <a:ext cx="69933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Tokyo</a:t>
              </a:r>
            </a:p>
          </p:txBody>
        </p:sp>
        <p:sp>
          <p:nvSpPr>
            <p:cNvPr id="323" name="TextBox 322"/>
            <p:cNvSpPr txBox="1"/>
            <p:nvPr userDrawn="1"/>
          </p:nvSpPr>
          <p:spPr>
            <a:xfrm>
              <a:off x="7702169" y="3297946"/>
              <a:ext cx="93872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Shanghai</a:t>
              </a:r>
            </a:p>
          </p:txBody>
        </p:sp>
        <p:sp>
          <p:nvSpPr>
            <p:cNvPr id="324" name="TextBox 323"/>
            <p:cNvSpPr txBox="1"/>
            <p:nvPr userDrawn="1"/>
          </p:nvSpPr>
          <p:spPr>
            <a:xfrm>
              <a:off x="8761852" y="5631081"/>
              <a:ext cx="90452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Australia</a:t>
              </a:r>
            </a:p>
          </p:txBody>
        </p:sp>
        <p:sp>
          <p:nvSpPr>
            <p:cNvPr id="325" name="TextBox 324"/>
            <p:cNvSpPr txBox="1"/>
            <p:nvPr userDrawn="1"/>
          </p:nvSpPr>
          <p:spPr>
            <a:xfrm>
              <a:off x="1221096" y="2862711"/>
              <a:ext cx="93073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Bellevue </a:t>
              </a:r>
            </a:p>
          </p:txBody>
        </p:sp>
        <p:sp>
          <p:nvSpPr>
            <p:cNvPr id="326" name="TextBox 325"/>
            <p:cNvSpPr txBox="1"/>
            <p:nvPr userDrawn="1"/>
          </p:nvSpPr>
          <p:spPr>
            <a:xfrm>
              <a:off x="1261744" y="3062014"/>
              <a:ext cx="106107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San Jose</a:t>
              </a:r>
            </a:p>
          </p:txBody>
        </p:sp>
        <p:sp>
          <p:nvSpPr>
            <p:cNvPr id="327" name="TextBox 326"/>
            <p:cNvSpPr txBox="1"/>
            <p:nvPr userDrawn="1"/>
          </p:nvSpPr>
          <p:spPr>
            <a:xfrm>
              <a:off x="1374219" y="3336792"/>
              <a:ext cx="100711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Calabasas</a:t>
              </a:r>
            </a:p>
          </p:txBody>
        </p:sp>
        <p:sp>
          <p:nvSpPr>
            <p:cNvPr id="328" name="TextBox 327"/>
            <p:cNvSpPr txBox="1"/>
            <p:nvPr userDrawn="1"/>
          </p:nvSpPr>
          <p:spPr>
            <a:xfrm>
              <a:off x="1265795" y="3769641"/>
              <a:ext cx="99856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Santa Ana</a:t>
              </a:r>
            </a:p>
          </p:txBody>
        </p:sp>
        <p:sp>
          <p:nvSpPr>
            <p:cNvPr id="329" name="TextBox 328"/>
            <p:cNvSpPr txBox="1"/>
            <p:nvPr userDrawn="1"/>
          </p:nvSpPr>
          <p:spPr>
            <a:xfrm>
              <a:off x="1588617" y="3543928"/>
              <a:ext cx="75918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Encino</a:t>
              </a:r>
            </a:p>
          </p:txBody>
        </p:sp>
        <p:sp>
          <p:nvSpPr>
            <p:cNvPr id="330" name="TextBox 329"/>
            <p:cNvSpPr txBox="1"/>
            <p:nvPr userDrawn="1"/>
          </p:nvSpPr>
          <p:spPr>
            <a:xfrm>
              <a:off x="3123895" y="2573806"/>
              <a:ext cx="57964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Troy</a:t>
              </a:r>
            </a:p>
          </p:txBody>
        </p:sp>
        <p:sp>
          <p:nvSpPr>
            <p:cNvPr id="331" name="TextBox 330"/>
            <p:cNvSpPr txBox="1"/>
            <p:nvPr userDrawn="1"/>
          </p:nvSpPr>
          <p:spPr>
            <a:xfrm>
              <a:off x="3755213" y="3281160"/>
              <a:ext cx="94726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Somerset</a:t>
              </a:r>
            </a:p>
          </p:txBody>
        </p:sp>
        <p:sp>
          <p:nvSpPr>
            <p:cNvPr id="332" name="TextBox 331"/>
            <p:cNvSpPr txBox="1"/>
            <p:nvPr userDrawn="1"/>
          </p:nvSpPr>
          <p:spPr>
            <a:xfrm>
              <a:off x="3493613" y="3483085"/>
              <a:ext cx="94726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algn="r" defTabSz="685800" rtl="0" eaLnBrk="1" latinLnBrk="0" hangingPunct="1"/>
              <a:r>
                <a:rPr lang="en-US" sz="900" b="1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Columbia</a:t>
              </a:r>
            </a:p>
          </p:txBody>
        </p:sp>
        <p:sp>
          <p:nvSpPr>
            <p:cNvPr id="333" name="TextBox 332"/>
            <p:cNvSpPr txBox="1"/>
            <p:nvPr userDrawn="1"/>
          </p:nvSpPr>
          <p:spPr>
            <a:xfrm>
              <a:off x="1891119" y="4184272"/>
              <a:ext cx="100783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Mexico</a:t>
              </a:r>
            </a:p>
          </p:txBody>
        </p:sp>
        <p:sp>
          <p:nvSpPr>
            <p:cNvPr id="334" name="TextBox 333"/>
            <p:cNvSpPr txBox="1"/>
            <p:nvPr userDrawn="1"/>
          </p:nvSpPr>
          <p:spPr>
            <a:xfrm flipH="1">
              <a:off x="2559393" y="3156127"/>
              <a:ext cx="106107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Los Gatos</a:t>
              </a:r>
            </a:p>
          </p:txBody>
        </p:sp>
        <p:sp>
          <p:nvSpPr>
            <p:cNvPr id="335" name="TextBox 334"/>
            <p:cNvSpPr txBox="1"/>
            <p:nvPr userDrawn="1"/>
          </p:nvSpPr>
          <p:spPr>
            <a:xfrm>
              <a:off x="1577507" y="3993916"/>
              <a:ext cx="73353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Poway</a:t>
              </a:r>
            </a:p>
          </p:txBody>
        </p:sp>
        <p:sp>
          <p:nvSpPr>
            <p:cNvPr id="336" name="TextBox 335"/>
            <p:cNvSpPr txBox="1"/>
            <p:nvPr userDrawn="1"/>
          </p:nvSpPr>
          <p:spPr>
            <a:xfrm>
              <a:off x="3183940" y="3699648"/>
              <a:ext cx="801929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algn="ctr" defTabSz="685800" rtl="0" eaLnBrk="1" latinLnBrk="0" hangingPunct="1"/>
              <a:r>
                <a:rPr lang="en-US" sz="900" b="1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Raleigh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9787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Chart (Semiconductor Technologi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337979" y="1390189"/>
            <a:ext cx="2858550" cy="2716001"/>
            <a:chOff x="1783972" y="1853585"/>
            <a:chExt cx="3811400" cy="3621335"/>
          </a:xfrm>
        </p:grpSpPr>
        <p:cxnSp>
          <p:nvCxnSpPr>
            <p:cNvPr id="9" name="Straight Connector 8"/>
            <p:cNvCxnSpPr>
              <a:cxnSpLocks noChangeAspect="1"/>
            </p:cNvCxnSpPr>
            <p:nvPr/>
          </p:nvCxnSpPr>
          <p:spPr>
            <a:xfrm flipV="1">
              <a:off x="3800177" y="3300463"/>
              <a:ext cx="1795195" cy="583833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rgbClr val="C5C4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>
              <a:cxnSpLocks noChangeAspect="1"/>
            </p:cNvCxnSpPr>
            <p:nvPr/>
          </p:nvCxnSpPr>
          <p:spPr>
            <a:xfrm>
              <a:off x="3728045" y="4106362"/>
              <a:ext cx="992116" cy="1368558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rgbClr val="C5C4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>
              <a:cxnSpLocks noChangeAspect="1"/>
            </p:cNvCxnSpPr>
            <p:nvPr/>
          </p:nvCxnSpPr>
          <p:spPr>
            <a:xfrm flipH="1">
              <a:off x="2500252" y="4106362"/>
              <a:ext cx="994594" cy="1368558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rgbClr val="C5C4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>
              <a:cxnSpLocks noChangeAspect="1"/>
            </p:cNvCxnSpPr>
            <p:nvPr/>
          </p:nvCxnSpPr>
          <p:spPr>
            <a:xfrm flipH="1" flipV="1">
              <a:off x="1783972" y="3324707"/>
              <a:ext cx="1646706" cy="559892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rgbClr val="C5C4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>
              <a:cxnSpLocks noChangeAspect="1"/>
            </p:cNvCxnSpPr>
            <p:nvPr/>
          </p:nvCxnSpPr>
          <p:spPr>
            <a:xfrm flipV="1">
              <a:off x="3611502" y="1853585"/>
              <a:ext cx="0" cy="189366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rgbClr val="C5C4C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" name="Group 37"/>
          <p:cNvGrpSpPr>
            <a:grpSpLocks noChangeAspect="1"/>
          </p:cNvGrpSpPr>
          <p:nvPr/>
        </p:nvGrpSpPr>
        <p:grpSpPr bwMode="auto">
          <a:xfrm>
            <a:off x="1007224" y="1160165"/>
            <a:ext cx="3445669" cy="3450431"/>
            <a:chOff x="447" y="1022"/>
            <a:chExt cx="2894" cy="2898"/>
          </a:xfrm>
        </p:grpSpPr>
        <p:sp>
          <p:nvSpPr>
            <p:cNvPr id="15" name="Freeform 38"/>
            <p:cNvSpPr>
              <a:spLocks/>
            </p:cNvSpPr>
            <p:nvPr/>
          </p:nvSpPr>
          <p:spPr bwMode="auto">
            <a:xfrm>
              <a:off x="536" y="1022"/>
              <a:ext cx="1296" cy="944"/>
            </a:xfrm>
            <a:custGeom>
              <a:avLst/>
              <a:gdLst>
                <a:gd name="T0" fmla="*/ 0 w 481"/>
                <a:gd name="T1" fmla="*/ 350 h 350"/>
                <a:gd name="T2" fmla="*/ 481 w 481"/>
                <a:gd name="T3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1" h="350">
                  <a:moveTo>
                    <a:pt x="0" y="350"/>
                  </a:moveTo>
                  <a:cubicBezTo>
                    <a:pt x="76" y="147"/>
                    <a:pt x="265" y="9"/>
                    <a:pt x="481" y="0"/>
                  </a:cubicBezTo>
                </a:path>
              </a:pathLst>
            </a:custGeom>
            <a:solidFill>
              <a:srgbClr val="FFFFFF"/>
            </a:solidFill>
            <a:ln w="98425" cap="rnd">
              <a:solidFill>
                <a:schemeClr val="accent4"/>
              </a:solidFill>
              <a:prstDash val="solid"/>
              <a:miter lim="800000"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GB" dirty="0">
                <a:solidFill>
                  <a:schemeClr val="bg2"/>
                </a:solidFill>
              </a:endParaRPr>
            </a:p>
          </p:txBody>
        </p:sp>
        <p:sp>
          <p:nvSpPr>
            <p:cNvPr id="16" name="Freeform 39"/>
            <p:cNvSpPr>
              <a:spLocks/>
            </p:cNvSpPr>
            <p:nvPr/>
          </p:nvSpPr>
          <p:spPr bwMode="auto">
            <a:xfrm>
              <a:off x="447" y="2082"/>
              <a:ext cx="547" cy="1523"/>
            </a:xfrm>
            <a:custGeom>
              <a:avLst/>
              <a:gdLst>
                <a:gd name="T0" fmla="*/ 203 w 203"/>
                <a:gd name="T1" fmla="*/ 565 h 565"/>
                <a:gd name="T2" fmla="*/ 0 w 203"/>
                <a:gd name="T3" fmla="*/ 144 h 565"/>
                <a:gd name="T4" fmla="*/ 19 w 203"/>
                <a:gd name="T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" h="565">
                  <a:moveTo>
                    <a:pt x="203" y="565"/>
                  </a:moveTo>
                  <a:cubicBezTo>
                    <a:pt x="75" y="464"/>
                    <a:pt x="0" y="308"/>
                    <a:pt x="0" y="144"/>
                  </a:cubicBezTo>
                  <a:cubicBezTo>
                    <a:pt x="0" y="95"/>
                    <a:pt x="6" y="47"/>
                    <a:pt x="19" y="0"/>
                  </a:cubicBezTo>
                </a:path>
              </a:pathLst>
            </a:custGeom>
            <a:solidFill>
              <a:srgbClr val="FFFFFF"/>
            </a:solidFill>
            <a:ln w="98425" cap="rnd">
              <a:solidFill>
                <a:schemeClr val="accent4"/>
              </a:solidFill>
              <a:prstDash val="solid"/>
              <a:miter lim="800000"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GB" dirty="0"/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>
              <a:off x="1956" y="1022"/>
              <a:ext cx="1297" cy="944"/>
            </a:xfrm>
            <a:custGeom>
              <a:avLst/>
              <a:gdLst>
                <a:gd name="T0" fmla="*/ 0 w 481"/>
                <a:gd name="T1" fmla="*/ 0 h 350"/>
                <a:gd name="T2" fmla="*/ 481 w 481"/>
                <a:gd name="T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1" h="350">
                  <a:moveTo>
                    <a:pt x="0" y="0"/>
                  </a:moveTo>
                  <a:cubicBezTo>
                    <a:pt x="216" y="9"/>
                    <a:pt x="405" y="147"/>
                    <a:pt x="481" y="350"/>
                  </a:cubicBezTo>
                </a:path>
              </a:pathLst>
            </a:custGeom>
            <a:solidFill>
              <a:srgbClr val="FFFFFF"/>
            </a:solidFill>
            <a:ln w="98425" cap="rnd">
              <a:solidFill>
                <a:schemeClr val="accent4"/>
              </a:solidFill>
              <a:prstDash val="solid"/>
              <a:miter lim="800000"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41"/>
            <p:cNvSpPr>
              <a:spLocks/>
            </p:cNvSpPr>
            <p:nvPr/>
          </p:nvSpPr>
          <p:spPr bwMode="auto">
            <a:xfrm>
              <a:off x="2794" y="2082"/>
              <a:ext cx="547" cy="1523"/>
            </a:xfrm>
            <a:custGeom>
              <a:avLst/>
              <a:gdLst>
                <a:gd name="T0" fmla="*/ 184 w 203"/>
                <a:gd name="T1" fmla="*/ 0 h 565"/>
                <a:gd name="T2" fmla="*/ 203 w 203"/>
                <a:gd name="T3" fmla="*/ 144 h 565"/>
                <a:gd name="T4" fmla="*/ 0 w 203"/>
                <a:gd name="T5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" h="565">
                  <a:moveTo>
                    <a:pt x="184" y="0"/>
                  </a:moveTo>
                  <a:cubicBezTo>
                    <a:pt x="197" y="47"/>
                    <a:pt x="203" y="95"/>
                    <a:pt x="203" y="144"/>
                  </a:cubicBezTo>
                  <a:cubicBezTo>
                    <a:pt x="203" y="308"/>
                    <a:pt x="128" y="464"/>
                    <a:pt x="0" y="565"/>
                  </a:cubicBezTo>
                </a:path>
              </a:pathLst>
            </a:custGeom>
            <a:solidFill>
              <a:srgbClr val="FFFFFF"/>
            </a:solidFill>
            <a:ln w="98425" cap="rnd">
              <a:solidFill>
                <a:schemeClr val="accent4"/>
              </a:solidFill>
              <a:prstDash val="solid"/>
              <a:miter lim="800000"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GB" dirty="0"/>
            </a:p>
          </p:txBody>
        </p:sp>
        <p:sp>
          <p:nvSpPr>
            <p:cNvPr id="19" name="Freeform 42"/>
            <p:cNvSpPr>
              <a:spLocks/>
            </p:cNvSpPr>
            <p:nvPr/>
          </p:nvSpPr>
          <p:spPr bwMode="auto">
            <a:xfrm>
              <a:off x="1094" y="3677"/>
              <a:ext cx="1601" cy="243"/>
            </a:xfrm>
            <a:custGeom>
              <a:avLst/>
              <a:gdLst>
                <a:gd name="T0" fmla="*/ 594 w 594"/>
                <a:gd name="T1" fmla="*/ 0 h 90"/>
                <a:gd name="T2" fmla="*/ 297 w 594"/>
                <a:gd name="T3" fmla="*/ 90 h 90"/>
                <a:gd name="T4" fmla="*/ 297 w 594"/>
                <a:gd name="T5" fmla="*/ 90 h 90"/>
                <a:gd name="T6" fmla="*/ 0 w 594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4" h="90">
                  <a:moveTo>
                    <a:pt x="594" y="0"/>
                  </a:moveTo>
                  <a:cubicBezTo>
                    <a:pt x="506" y="59"/>
                    <a:pt x="404" y="90"/>
                    <a:pt x="297" y="90"/>
                  </a:cubicBezTo>
                  <a:cubicBezTo>
                    <a:pt x="297" y="90"/>
                    <a:pt x="297" y="90"/>
                    <a:pt x="297" y="90"/>
                  </a:cubicBezTo>
                  <a:cubicBezTo>
                    <a:pt x="190" y="90"/>
                    <a:pt x="88" y="59"/>
                    <a:pt x="0" y="0"/>
                  </a:cubicBezTo>
                </a:path>
              </a:pathLst>
            </a:custGeom>
            <a:solidFill>
              <a:srgbClr val="FFFFFF"/>
            </a:solidFill>
            <a:ln w="98425" cap="rnd">
              <a:solidFill>
                <a:schemeClr val="accent4"/>
              </a:solidFill>
              <a:prstDash val="solid"/>
              <a:miter lim="800000"/>
              <a:headEnd/>
              <a:tailEnd type="triangl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GB" dirty="0"/>
            </a:p>
          </p:txBody>
        </p:sp>
      </p:grpSp>
      <p:sp>
        <p:nvSpPr>
          <p:cNvPr id="53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91916" y="1722140"/>
            <a:ext cx="1157054" cy="7061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2784002" y="1722140"/>
            <a:ext cx="1153238" cy="7061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152949" y="2843679"/>
            <a:ext cx="1157054" cy="7061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3110566" y="2827667"/>
            <a:ext cx="1153238" cy="7061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2154035" y="3631098"/>
            <a:ext cx="1153238" cy="7061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18PT Headline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4952115" y="1052624"/>
            <a:ext cx="3596573" cy="3508744"/>
          </a:xfrm>
          <a:prstGeom prst="rect">
            <a:avLst/>
          </a:prstGeom>
        </p:spPr>
        <p:txBody>
          <a:bodyPr anchor="ctr" anchorCtr="0"/>
          <a:lstStyle>
            <a:lvl1pPr marL="274320" indent="-274320">
              <a:buClr>
                <a:schemeClr val="accent4"/>
              </a:buClr>
              <a:buSzPct val="105000"/>
              <a:buFont typeface="LucidaGrande" charset="0"/>
              <a:buChar char="▸"/>
              <a:defRPr lang="en-US" sz="1875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0075" indent="-257175">
              <a:buClr>
                <a:schemeClr val="accent4"/>
              </a:buClr>
              <a:buSzPct val="100000"/>
              <a:buFont typeface="LucidaGrande" charset="0"/>
              <a:buChar char="▸"/>
              <a:defRPr sz="1500"/>
            </a:lvl2pPr>
            <a:lvl3pPr marL="857250" indent="-171450">
              <a:buClr>
                <a:schemeClr val="accent4"/>
              </a:buClr>
              <a:buSzPct val="100000"/>
              <a:buFont typeface="LucidaGrande" charset="0"/>
              <a:buChar char="‣"/>
              <a:defRPr sz="1350"/>
            </a:lvl3pPr>
            <a:lvl4pPr marL="1200150" indent="-171450">
              <a:buClr>
                <a:schemeClr val="accent4"/>
              </a:buClr>
              <a:buSzPct val="100000"/>
              <a:buFont typeface="LucidaGrande" charset="0"/>
              <a:buChar char="▸"/>
              <a:defRPr sz="1200"/>
            </a:lvl4pPr>
            <a:lvl5pPr marL="1543050" indent="-171450">
              <a:buClr>
                <a:schemeClr val="accent4"/>
              </a:buClr>
              <a:buSzPct val="100000"/>
              <a:buFont typeface="LucidaGrande" charset="0"/>
              <a:buChar char="‣"/>
              <a:defRPr sz="1200"/>
            </a:lvl5pPr>
            <a:lvl6pPr marL="1885950" indent="-171450">
              <a:buClr>
                <a:schemeClr val="accent4"/>
              </a:buClr>
              <a:buFont typeface="LucidaGrande" charset="0"/>
              <a:buChar char="‣"/>
              <a:defRPr/>
            </a:lvl6pPr>
          </a:lstStyle>
          <a:p>
            <a:pPr lvl="0"/>
            <a:r>
              <a:rPr lang="en-US" dirty="0"/>
              <a:t>25PT bullet list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25PT bullet list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25PT bullet list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25PT bullet list</a:t>
            </a:r>
          </a:p>
        </p:txBody>
      </p:sp>
    </p:spTree>
    <p:extLst>
      <p:ext uri="{BB962C8B-B14F-4D97-AF65-F5344CB8AC3E}">
        <p14:creationId xmlns:p14="http://schemas.microsoft.com/office/powerpoint/2010/main" val="20857695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evel Bullets (1-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582216" y="1004888"/>
            <a:ext cx="7981950" cy="360402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4"/>
              </a:buClr>
              <a:buSzPct val="105000"/>
              <a:buFont typeface="LucidaGrande" charset="0"/>
              <a:buChar char="‣"/>
              <a:defRPr sz="1500" b="1"/>
            </a:lvl1pPr>
            <a:lvl2pPr marL="240030" indent="-171450">
              <a:buClr>
                <a:schemeClr val="accent4"/>
              </a:buClr>
              <a:buFont typeface="LucidaGrande" charset="0"/>
              <a:buChar char="▸"/>
              <a:defRPr sz="1500" baseline="0"/>
            </a:lvl2pPr>
            <a:lvl3pPr marL="857250" indent="-171450">
              <a:buClr>
                <a:schemeClr val="accent4"/>
              </a:buClr>
              <a:buFont typeface="LucidaGrande" charset="0"/>
              <a:buChar char="▸"/>
              <a:defRPr sz="1350" baseline="0"/>
            </a:lvl3pPr>
            <a:lvl4pPr marL="1200150" indent="-171450">
              <a:buClr>
                <a:schemeClr val="accent4"/>
              </a:buClr>
              <a:buFont typeface="LucidaGrande" charset="0"/>
              <a:buChar char="▸"/>
              <a:defRPr sz="1200" baseline="0"/>
            </a:lvl4pPr>
            <a:lvl5pPr marL="1543050" indent="-171450">
              <a:buClr>
                <a:schemeClr val="accent4"/>
              </a:buClr>
              <a:buFont typeface="LucidaGrande" charset="0"/>
              <a:buChar char="▸"/>
              <a:defRPr sz="1500"/>
            </a:lvl5pPr>
          </a:lstStyle>
          <a:p>
            <a:pPr lvl="0"/>
            <a:r>
              <a:rPr lang="en-US" dirty="0"/>
              <a:t>20PT Click to edit Master text styles</a:t>
            </a:r>
          </a:p>
          <a:p>
            <a:pPr lvl="1"/>
            <a:r>
              <a:rPr lang="en-US" dirty="0"/>
              <a:t>20PT Second level</a:t>
            </a:r>
          </a:p>
          <a:p>
            <a:pPr lvl="1"/>
            <a:r>
              <a:rPr lang="en-US" dirty="0"/>
              <a:t>20PT Second level</a:t>
            </a:r>
          </a:p>
          <a:p>
            <a:pPr lvl="2"/>
            <a:r>
              <a:rPr lang="en-US" dirty="0"/>
              <a:t>18PT Third level</a:t>
            </a:r>
          </a:p>
          <a:p>
            <a:pPr lvl="3"/>
            <a:r>
              <a:rPr lang="en-US" dirty="0"/>
              <a:t>16PT Fourth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20PT Click to edit Master text styles</a:t>
            </a:r>
          </a:p>
          <a:p>
            <a:pPr lvl="1"/>
            <a:r>
              <a:rPr lang="en-US" dirty="0"/>
              <a:t>20PT Second level</a:t>
            </a:r>
          </a:p>
          <a:p>
            <a:pPr lvl="1"/>
            <a:r>
              <a:rPr lang="en-US" dirty="0"/>
              <a:t>20PT Second level</a:t>
            </a:r>
          </a:p>
          <a:p>
            <a:pPr lvl="2"/>
            <a:r>
              <a:rPr lang="en-US" dirty="0"/>
              <a:t>18PT Third level</a:t>
            </a:r>
          </a:p>
          <a:p>
            <a:pPr lvl="3"/>
            <a:r>
              <a:rPr lang="en-US" dirty="0"/>
              <a:t>16PT Fourth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evel Bullets (2-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582216" y="1435395"/>
            <a:ext cx="7981950" cy="3173515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4"/>
              </a:buClr>
              <a:buFont typeface="LucidaGrande" charset="0"/>
              <a:buChar char="‣"/>
              <a:defRPr sz="1500" b="1"/>
            </a:lvl1pPr>
            <a:lvl2pPr marL="240030" indent="-171450">
              <a:buClr>
                <a:schemeClr val="accent4"/>
              </a:buClr>
              <a:buFont typeface="LucidaGrande" charset="0"/>
              <a:buChar char="▸"/>
              <a:defRPr sz="1500" baseline="0"/>
            </a:lvl2pPr>
            <a:lvl3pPr marL="857250" indent="-171450">
              <a:buClr>
                <a:schemeClr val="accent4"/>
              </a:buClr>
              <a:buFont typeface="LucidaGrande" charset="0"/>
              <a:buChar char="▸"/>
              <a:defRPr sz="1350" baseline="0"/>
            </a:lvl3pPr>
            <a:lvl4pPr marL="1200150" indent="-171450">
              <a:buClr>
                <a:schemeClr val="accent4"/>
              </a:buClr>
              <a:buFont typeface="LucidaGrande" charset="0"/>
              <a:buChar char="▸"/>
              <a:defRPr sz="1350" baseline="0"/>
            </a:lvl4pPr>
            <a:lvl5pPr marL="1543050" indent="-171450">
              <a:buClr>
                <a:schemeClr val="accent4"/>
              </a:buClr>
              <a:buFont typeface="LucidaGrande" charset="0"/>
              <a:buChar char="▸"/>
              <a:defRPr sz="1500"/>
            </a:lvl5pPr>
          </a:lstStyle>
          <a:p>
            <a:pPr lvl="0"/>
            <a:r>
              <a:rPr lang="en-US" dirty="0"/>
              <a:t>20PT Click to edit Master text styles</a:t>
            </a:r>
          </a:p>
          <a:p>
            <a:pPr lvl="1"/>
            <a:r>
              <a:rPr lang="en-US" dirty="0"/>
              <a:t>20PT Second level</a:t>
            </a:r>
          </a:p>
          <a:p>
            <a:pPr lvl="1"/>
            <a:r>
              <a:rPr lang="en-US" dirty="0"/>
              <a:t>20PT Second level</a:t>
            </a:r>
          </a:p>
          <a:p>
            <a:pPr lvl="2"/>
            <a:r>
              <a:rPr lang="en-US" dirty="0"/>
              <a:t>18PT Third level</a:t>
            </a:r>
          </a:p>
          <a:p>
            <a:pPr lvl="3"/>
            <a:r>
              <a:rPr lang="en-US" dirty="0"/>
              <a:t>16 PT Fourth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20PT Click to edit Master text styles</a:t>
            </a:r>
          </a:p>
          <a:p>
            <a:pPr lvl="1"/>
            <a:r>
              <a:rPr lang="en-US" dirty="0"/>
              <a:t>20PT Second level</a:t>
            </a:r>
          </a:p>
          <a:p>
            <a:pPr lvl="1"/>
            <a:r>
              <a:rPr lang="en-US" dirty="0"/>
              <a:t>20PT Second level</a:t>
            </a:r>
          </a:p>
          <a:p>
            <a:pPr lvl="2"/>
            <a:r>
              <a:rPr lang="en-US" dirty="0"/>
              <a:t>18PT Third level</a:t>
            </a:r>
          </a:p>
          <a:p>
            <a:pPr lvl="3"/>
            <a:r>
              <a:rPr lang="en-US" dirty="0"/>
              <a:t>16 PT Fourth level</a:t>
            </a:r>
          </a:p>
          <a:p>
            <a:pPr lvl="1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765524"/>
          </a:xfrm>
          <a:prstGeom prst="rect">
            <a:avLst/>
          </a:prstGeom>
        </p:spPr>
        <p:txBody>
          <a:bodyPr anchor="t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  <a:br>
              <a:rPr lang="en-US" dirty="0"/>
            </a:br>
            <a:r>
              <a:rPr lang="en-US" dirty="0"/>
              <a:t>(Max </a:t>
            </a:r>
            <a:r>
              <a:rPr lang="en-US"/>
              <a:t>two lines)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05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Copy (1-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67263" y="1013463"/>
            <a:ext cx="3789759" cy="36073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350" b="1" i="1" baseline="0">
                <a:latin typeface="+mn-lt"/>
                <a:ea typeface="DIN Next LT Pro" charset="0"/>
                <a:cs typeface="DIN Next LT Pro" charset="0"/>
              </a:defRPr>
            </a:lvl1pPr>
          </a:lstStyle>
          <a:p>
            <a:pPr lvl="0"/>
            <a:r>
              <a:rPr lang="en-US" dirty="0"/>
              <a:t>Click to insert content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644573" y="1013463"/>
            <a:ext cx="0" cy="3607354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24" hasCustomPrompt="1"/>
          </p:nvPr>
        </p:nvSpPr>
        <p:spPr>
          <a:xfrm>
            <a:off x="582216" y="1004888"/>
            <a:ext cx="3931305" cy="3604022"/>
          </a:xfrm>
          <a:prstGeom prst="rect">
            <a:avLst/>
          </a:prstGeom>
        </p:spPr>
        <p:txBody>
          <a:bodyPr/>
          <a:lstStyle>
            <a:lvl1pPr marL="214313" indent="-214313">
              <a:buClr>
                <a:schemeClr val="accent4"/>
              </a:buClr>
              <a:buFont typeface="LucidaGrande" charset="0"/>
              <a:buChar char="‣"/>
              <a:defRPr sz="1350" b="0"/>
            </a:lvl1pPr>
            <a:lvl2pPr marL="342900" indent="-171450">
              <a:buClr>
                <a:schemeClr val="accent4"/>
              </a:buClr>
              <a:buFont typeface="LucidaGrande" charset="0"/>
              <a:buChar char="▸"/>
              <a:defRPr sz="1200" b="0" baseline="0"/>
            </a:lvl2pPr>
            <a:lvl3pPr marL="857250" indent="-171450">
              <a:buClr>
                <a:schemeClr val="accent4"/>
              </a:buClr>
              <a:buFont typeface="LucidaGrande" charset="0"/>
              <a:buChar char="▸"/>
              <a:defRPr sz="1050" baseline="0"/>
            </a:lvl3pPr>
            <a:lvl4pPr marL="1200150" indent="-171450">
              <a:buClr>
                <a:schemeClr val="accent4"/>
              </a:buClr>
              <a:buFont typeface="LucidaGrande" charset="0"/>
              <a:buChar char="▸"/>
              <a:defRPr sz="900" baseline="0"/>
            </a:lvl4pPr>
            <a:lvl5pPr marL="1543050" indent="-171450">
              <a:buClr>
                <a:schemeClr val="accent4"/>
              </a:buClr>
              <a:buFont typeface="LucidaGrande" charset="0"/>
              <a:buChar char="▸"/>
              <a:defRPr sz="1200"/>
            </a:lvl5pPr>
            <a:lvl6pPr marL="1885950" indent="-171450">
              <a:buClr>
                <a:schemeClr val="accent4"/>
              </a:buClr>
              <a:buFont typeface="LucidaGrande" charset="0"/>
              <a:buChar char="‣"/>
              <a:defRPr sz="1200"/>
            </a:lvl6pPr>
          </a:lstStyle>
          <a:p>
            <a:pPr lvl="0"/>
            <a:r>
              <a:rPr lang="en-US" dirty="0"/>
              <a:t>18PT Click to edit Master text styles</a:t>
            </a:r>
          </a:p>
          <a:p>
            <a:pPr lvl="1"/>
            <a:r>
              <a:rPr lang="en-US" dirty="0"/>
              <a:t>16PT Second level</a:t>
            </a:r>
          </a:p>
          <a:p>
            <a:pPr lvl="2"/>
            <a:r>
              <a:rPr lang="en-US" dirty="0"/>
              <a:t>14PT Third Level</a:t>
            </a:r>
          </a:p>
          <a:p>
            <a:pPr lvl="3"/>
            <a:r>
              <a:rPr lang="en-US" dirty="0"/>
              <a:t>12PT Fourth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551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/Copy (2-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765524"/>
          </a:xfrm>
          <a:prstGeom prst="rect">
            <a:avLst/>
          </a:prstGeom>
        </p:spPr>
        <p:txBody>
          <a:bodyPr anchor="t"/>
          <a:lstStyle>
            <a:lvl1pPr>
              <a:defRPr sz="2625" b="0" i="0" baseline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  <a:br>
              <a:rPr lang="en-US" dirty="0"/>
            </a:br>
            <a:r>
              <a:rPr lang="en-US" dirty="0"/>
              <a:t>(Max </a:t>
            </a:r>
            <a:r>
              <a:rPr lang="en-US"/>
              <a:t>two lines)</a:t>
            </a:r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67263" y="1433037"/>
            <a:ext cx="3789759" cy="31877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350" b="1" i="1" baseline="0">
                <a:latin typeface="+mn-lt"/>
                <a:ea typeface="DIN Next LT Pro" charset="0"/>
                <a:cs typeface="DIN Next LT Pro" charset="0"/>
              </a:defRPr>
            </a:lvl1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644573" y="1433037"/>
            <a:ext cx="0" cy="318778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25" hasCustomPrompt="1"/>
          </p:nvPr>
        </p:nvSpPr>
        <p:spPr>
          <a:xfrm>
            <a:off x="582216" y="1435395"/>
            <a:ext cx="3931305" cy="317351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4"/>
              </a:buClr>
              <a:buFont typeface="Arial" charset="0"/>
              <a:buNone/>
              <a:defRPr sz="1350" b="0"/>
            </a:lvl1pPr>
            <a:lvl2pPr marL="171450" indent="0">
              <a:buClr>
                <a:schemeClr val="accent4"/>
              </a:buClr>
              <a:buFont typeface="LucidaGrande" charset="0"/>
              <a:buNone/>
              <a:defRPr sz="1200" b="0" baseline="0"/>
            </a:lvl2pPr>
            <a:lvl3pPr marL="857250" indent="-171450">
              <a:buClr>
                <a:schemeClr val="accent4"/>
              </a:buClr>
              <a:buFont typeface="LucidaGrande" charset="0"/>
              <a:buChar char="▸"/>
              <a:defRPr sz="1500"/>
            </a:lvl3pPr>
            <a:lvl4pPr marL="1200150" indent="-171450">
              <a:buClr>
                <a:schemeClr val="accent4"/>
              </a:buClr>
              <a:buFont typeface="LucidaGrande" charset="0"/>
              <a:buChar char="▸"/>
              <a:defRPr sz="1500"/>
            </a:lvl4pPr>
            <a:lvl5pPr marL="1543050" indent="-171450">
              <a:buClr>
                <a:schemeClr val="accent4"/>
              </a:buClr>
              <a:buFont typeface="LucidaGrande" charset="0"/>
              <a:buChar char="▸"/>
              <a:defRPr sz="1500"/>
            </a:lvl5pPr>
          </a:lstStyle>
          <a:p>
            <a:pPr lvl="0"/>
            <a:r>
              <a:rPr lang="en-US" dirty="0"/>
              <a:t>18PT Click to edit Master text styles</a:t>
            </a:r>
          </a:p>
          <a:p>
            <a:pPr lvl="1"/>
            <a:r>
              <a:rPr lang="en-US" dirty="0"/>
              <a:t>16PT 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05329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1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78779" y="868680"/>
            <a:ext cx="2696196" cy="556260"/>
          </a:xfrm>
          <a:prstGeom prst="rect">
            <a:avLst/>
          </a:prstGeom>
          <a:solidFill>
            <a:srgbClr val="E069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316326" y="868680"/>
            <a:ext cx="682550" cy="55626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78779" y="868681"/>
            <a:ext cx="2696196" cy="55625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040227" y="868680"/>
            <a:ext cx="682550" cy="556260"/>
          </a:xfrm>
          <a:prstGeom prst="rect">
            <a:avLst/>
          </a:prstGeom>
          <a:solidFill>
            <a:srgbClr val="E069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764127" y="868680"/>
            <a:ext cx="682550" cy="556260"/>
          </a:xfrm>
          <a:prstGeom prst="rect">
            <a:avLst/>
          </a:prstGeom>
          <a:solidFill>
            <a:srgbClr val="E069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88028" y="868680"/>
            <a:ext cx="682550" cy="556260"/>
          </a:xfrm>
          <a:prstGeom prst="rect">
            <a:avLst/>
          </a:prstGeom>
          <a:solidFill>
            <a:srgbClr val="E069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764127" y="868681"/>
            <a:ext cx="682549" cy="55625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QX</a:t>
            </a:r>
            <a:br>
              <a:rPr lang="en-US" dirty="0"/>
            </a:br>
            <a:r>
              <a:rPr lang="en-US" dirty="0"/>
              <a:t>YEAR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5488029" y="868681"/>
            <a:ext cx="682549" cy="55625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QX</a:t>
            </a:r>
            <a:br>
              <a:rPr lang="en-US" dirty="0"/>
            </a:br>
            <a:r>
              <a:rPr lang="en-US" dirty="0"/>
              <a:t>YEAR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4040227" y="868681"/>
            <a:ext cx="682549" cy="55625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QX</a:t>
            </a:r>
            <a:br>
              <a:rPr lang="en-US"/>
            </a:br>
            <a:r>
              <a:rPr lang="en-US"/>
              <a:t>YEAR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3316327" y="868681"/>
            <a:ext cx="682549" cy="55625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QX</a:t>
            </a:r>
            <a:br>
              <a:rPr lang="en-US" dirty="0"/>
            </a:br>
            <a:r>
              <a:rPr lang="en-US" dirty="0"/>
              <a:t>YEAR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78779" y="1459231"/>
            <a:ext cx="2696196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578779" y="2059227"/>
            <a:ext cx="2696196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578779" y="2653085"/>
            <a:ext cx="2696196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78779" y="3246944"/>
            <a:ext cx="2696196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578779" y="3886523"/>
            <a:ext cx="2696196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316326" y="1459231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316326" y="1459232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316325" y="2059227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316325" y="2653085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316325" y="324694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316325" y="3886523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6202244" y="1459231"/>
            <a:ext cx="2354921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040226" y="1459231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754441" y="1459231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5471314" y="1459231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4033200" y="1459232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4757692" y="1459232"/>
            <a:ext cx="67492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5471315" y="1459232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6202244" y="2092480"/>
            <a:ext cx="2354921" cy="174397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6202244" y="3919776"/>
            <a:ext cx="2354921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040226" y="2059227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4750072" y="2059227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5473972" y="2059227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040226" y="265337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750072" y="265337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473972" y="265337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4040226" y="324694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4750072" y="324694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5473972" y="3246944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4040226" y="3886523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4750072" y="3886523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5473972" y="3886523"/>
            <a:ext cx="682550" cy="5562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3316326" y="2059228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4033200" y="2059228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4757692" y="2059228"/>
            <a:ext cx="67492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5471315" y="2059228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3316326" y="2653087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4033200" y="2653087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4757692" y="2653087"/>
            <a:ext cx="67492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5471315" y="2653087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316326" y="3246945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4033200" y="3246945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4757692" y="3246945"/>
            <a:ext cx="67492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5471315" y="3246945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3316326" y="3847952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4033200" y="3847952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4757692" y="3847952"/>
            <a:ext cx="67492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53" hasCustomPrompt="1"/>
          </p:nvPr>
        </p:nvSpPr>
        <p:spPr>
          <a:xfrm>
            <a:off x="5471315" y="3847952"/>
            <a:ext cx="682549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$XXXX</a:t>
            </a:r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54" hasCustomPrompt="1"/>
          </p:nvPr>
        </p:nvSpPr>
        <p:spPr>
          <a:xfrm>
            <a:off x="578779" y="1459232"/>
            <a:ext cx="2696196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55" hasCustomPrompt="1"/>
          </p:nvPr>
        </p:nvSpPr>
        <p:spPr>
          <a:xfrm>
            <a:off x="578779" y="2059228"/>
            <a:ext cx="2696196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56" hasCustomPrompt="1"/>
          </p:nvPr>
        </p:nvSpPr>
        <p:spPr>
          <a:xfrm>
            <a:off x="578779" y="2657687"/>
            <a:ext cx="2696196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5" name="Text Placeholder 5"/>
          <p:cNvSpPr>
            <a:spLocks noGrp="1"/>
          </p:cNvSpPr>
          <p:nvPr>
            <p:ph type="body" sz="quarter" idx="57" hasCustomPrompt="1"/>
          </p:nvPr>
        </p:nvSpPr>
        <p:spPr>
          <a:xfrm>
            <a:off x="578779" y="3246944"/>
            <a:ext cx="2696196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6" name="Text Placeholder 5"/>
          <p:cNvSpPr>
            <a:spLocks noGrp="1"/>
          </p:cNvSpPr>
          <p:nvPr>
            <p:ph type="body" sz="quarter" idx="58" hasCustomPrompt="1"/>
          </p:nvPr>
        </p:nvSpPr>
        <p:spPr>
          <a:xfrm>
            <a:off x="578779" y="3847952"/>
            <a:ext cx="2696196" cy="55625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7" name="Text Placeholder 5"/>
          <p:cNvSpPr>
            <a:spLocks noGrp="1"/>
          </p:cNvSpPr>
          <p:nvPr>
            <p:ph type="body" sz="quarter" idx="59" hasCustomPrompt="1"/>
          </p:nvPr>
        </p:nvSpPr>
        <p:spPr>
          <a:xfrm>
            <a:off x="6202242" y="1459232"/>
            <a:ext cx="2354923" cy="556259"/>
          </a:xfrm>
          <a:prstGeom prst="rect">
            <a:avLst/>
          </a:prstGeom>
          <a:solidFill>
            <a:srgbClr val="EBEBEB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5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Copy goes here</a:t>
            </a:r>
          </a:p>
        </p:txBody>
      </p:sp>
      <p:sp>
        <p:nvSpPr>
          <p:cNvPr id="68" name="Text Placeholder 5"/>
          <p:cNvSpPr>
            <a:spLocks noGrp="1"/>
          </p:cNvSpPr>
          <p:nvPr>
            <p:ph type="body" sz="quarter" idx="60" hasCustomPrompt="1"/>
          </p:nvPr>
        </p:nvSpPr>
        <p:spPr>
          <a:xfrm>
            <a:off x="6202242" y="2059227"/>
            <a:ext cx="2354923" cy="1743976"/>
          </a:xfrm>
          <a:prstGeom prst="rect">
            <a:avLst/>
          </a:prstGeom>
          <a:solidFill>
            <a:srgbClr val="EBEBEB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5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Copy </a:t>
            </a:r>
            <a:r>
              <a:rPr lang="en-US"/>
              <a:t>goes here</a:t>
            </a:r>
            <a:endParaRPr lang="en-US" dirty="0"/>
          </a:p>
        </p:txBody>
      </p:sp>
      <p:sp>
        <p:nvSpPr>
          <p:cNvPr id="69" name="Text Placeholder 5"/>
          <p:cNvSpPr>
            <a:spLocks noGrp="1"/>
          </p:cNvSpPr>
          <p:nvPr>
            <p:ph type="body" sz="quarter" idx="61" hasCustomPrompt="1"/>
          </p:nvPr>
        </p:nvSpPr>
        <p:spPr>
          <a:xfrm>
            <a:off x="6202242" y="3846940"/>
            <a:ext cx="2354923" cy="557271"/>
          </a:xfrm>
          <a:prstGeom prst="rect">
            <a:avLst/>
          </a:prstGeom>
          <a:solidFill>
            <a:srgbClr val="EBEBEB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5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Copy goes here</a:t>
            </a:r>
          </a:p>
        </p:txBody>
      </p:sp>
      <p:sp>
        <p:nvSpPr>
          <p:cNvPr id="70" name="Text Placeholder 5"/>
          <p:cNvSpPr>
            <a:spLocks noGrp="1"/>
          </p:cNvSpPr>
          <p:nvPr>
            <p:ph type="body" sz="quarter" idx="62" hasCustomPrompt="1"/>
          </p:nvPr>
        </p:nvSpPr>
        <p:spPr>
          <a:xfrm>
            <a:off x="578779" y="4547211"/>
            <a:ext cx="7978386" cy="200050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67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Any notes can go here</a:t>
            </a:r>
          </a:p>
        </p:txBody>
      </p:sp>
      <p:sp>
        <p:nvSpPr>
          <p:cNvPr id="71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cxnSp>
        <p:nvCxnSpPr>
          <p:cNvPr id="77" name="Straight Connector 76"/>
          <p:cNvCxnSpPr/>
          <p:nvPr userDrawn="1"/>
        </p:nvCxnSpPr>
        <p:spPr>
          <a:xfrm>
            <a:off x="578779" y="2038748"/>
            <a:ext cx="5575085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8" name="Straight Connector 77"/>
          <p:cNvCxnSpPr/>
          <p:nvPr userDrawn="1"/>
        </p:nvCxnSpPr>
        <p:spPr>
          <a:xfrm>
            <a:off x="578779" y="2634434"/>
            <a:ext cx="5575085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578779" y="3232803"/>
            <a:ext cx="5575085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0" name="Straight Connector 79"/>
          <p:cNvCxnSpPr/>
          <p:nvPr userDrawn="1"/>
        </p:nvCxnSpPr>
        <p:spPr>
          <a:xfrm>
            <a:off x="578779" y="3827473"/>
            <a:ext cx="5575085" cy="0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63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831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2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701199" y="929640"/>
            <a:ext cx="1661501" cy="3627117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Font typeface="Arial" charset="0"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 userDrawn="1"/>
        </p:nvCxnSpPr>
        <p:spPr>
          <a:xfrm>
            <a:off x="5898051" y="2697480"/>
            <a:ext cx="563539" cy="0"/>
          </a:xfrm>
          <a:prstGeom prst="straightConnector1">
            <a:avLst/>
          </a:prstGeom>
          <a:ln>
            <a:solidFill>
              <a:srgbClr val="E0692C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3108960" y="929640"/>
            <a:ext cx="1470319" cy="176784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Font typeface="Arial" charset="0"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108960" y="2788917"/>
            <a:ext cx="1470319" cy="176784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Font typeface="Arial" charset="0"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34440" y="2788917"/>
            <a:ext cx="1760220" cy="176784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Font typeface="Arial" charset="0"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234440" y="929640"/>
            <a:ext cx="1760220" cy="176784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78779" y="1013460"/>
            <a:ext cx="472781" cy="162340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78779" y="2850217"/>
            <a:ext cx="472781" cy="16386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471" y="3440768"/>
            <a:ext cx="1623401" cy="47278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3117" y="1588415"/>
            <a:ext cx="1624109" cy="47278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10299" y="1013460"/>
            <a:ext cx="769961" cy="1623401"/>
          </a:xfrm>
          <a:prstGeom prst="rect">
            <a:avLst/>
          </a:prstGeom>
          <a:solidFill>
            <a:srgbClr val="C5C4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163739" y="1013460"/>
            <a:ext cx="769961" cy="1623401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310299" y="2865458"/>
            <a:ext cx="769961" cy="1623401"/>
          </a:xfrm>
          <a:prstGeom prst="rect">
            <a:avLst/>
          </a:prstGeom>
          <a:solidFill>
            <a:srgbClr val="C5C4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163739" y="2865458"/>
            <a:ext cx="769961" cy="1623401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192439" y="1013459"/>
            <a:ext cx="1310981" cy="1623401"/>
          </a:xfrm>
          <a:prstGeom prst="rect">
            <a:avLst/>
          </a:prstGeom>
          <a:solidFill>
            <a:srgbClr val="C5C4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192439" y="2865457"/>
            <a:ext cx="1310981" cy="1623401"/>
          </a:xfrm>
          <a:prstGeom prst="rect">
            <a:avLst/>
          </a:prstGeom>
          <a:solidFill>
            <a:srgbClr val="C5C4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762159" y="1013458"/>
            <a:ext cx="1539923" cy="3475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6560820" y="929640"/>
            <a:ext cx="1996345" cy="1707220"/>
          </a:xfrm>
          <a:prstGeom prst="rect">
            <a:avLst/>
          </a:prstGeom>
          <a:solidFill>
            <a:srgbClr val="C5C4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23" name="Text Placeholder 44"/>
          <p:cNvSpPr>
            <a:spLocks noGrp="1"/>
          </p:cNvSpPr>
          <p:nvPr>
            <p:ph type="body" sz="quarter" idx="28"/>
          </p:nvPr>
        </p:nvSpPr>
        <p:spPr>
          <a:xfrm>
            <a:off x="4853940" y="1508759"/>
            <a:ext cx="1363980" cy="28727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4853940" y="1097757"/>
            <a:ext cx="1363980" cy="3500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3261360" y="1097757"/>
            <a:ext cx="1173480" cy="350044"/>
          </a:xfrm>
          <a:prstGeom prst="rect">
            <a:avLst/>
          </a:prstGeom>
          <a:solidFill>
            <a:srgbClr val="C5C4C6"/>
          </a:solidFill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31" hasCustomPrompt="1"/>
          </p:nvPr>
        </p:nvSpPr>
        <p:spPr>
          <a:xfrm>
            <a:off x="2194902" y="1097757"/>
            <a:ext cx="707978" cy="350044"/>
          </a:xfrm>
          <a:prstGeom prst="rect">
            <a:avLst/>
          </a:prstGeom>
          <a:solidFill>
            <a:srgbClr val="EBEBEB"/>
          </a:solidFill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1333500" y="1097757"/>
            <a:ext cx="707978" cy="350044"/>
          </a:xfrm>
          <a:prstGeom prst="rect">
            <a:avLst/>
          </a:prstGeom>
          <a:solidFill>
            <a:srgbClr val="C5C4C6"/>
          </a:solidFill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6613477" y="1013939"/>
            <a:ext cx="1882823" cy="2759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1" name="Text Placeholder 44"/>
          <p:cNvSpPr>
            <a:spLocks noGrp="1"/>
          </p:cNvSpPr>
          <p:nvPr>
            <p:ph type="body" sz="quarter" idx="35"/>
          </p:nvPr>
        </p:nvSpPr>
        <p:spPr>
          <a:xfrm>
            <a:off x="6613476" y="1448140"/>
            <a:ext cx="1882823" cy="112742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37" hasCustomPrompt="1"/>
          </p:nvPr>
        </p:nvSpPr>
        <p:spPr>
          <a:xfrm>
            <a:off x="3276942" y="2949755"/>
            <a:ext cx="1173480" cy="350044"/>
          </a:xfrm>
          <a:prstGeom prst="rect">
            <a:avLst/>
          </a:prstGeom>
          <a:solidFill>
            <a:srgbClr val="C5C4C6"/>
          </a:solidFill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4" name="Text Placeholder 46"/>
          <p:cNvSpPr>
            <a:spLocks noGrp="1"/>
          </p:cNvSpPr>
          <p:nvPr>
            <p:ph type="body" sz="quarter" idx="38" hasCustomPrompt="1"/>
          </p:nvPr>
        </p:nvSpPr>
        <p:spPr>
          <a:xfrm>
            <a:off x="2210484" y="2949755"/>
            <a:ext cx="707978" cy="350044"/>
          </a:xfrm>
          <a:prstGeom prst="rect">
            <a:avLst/>
          </a:prstGeom>
          <a:solidFill>
            <a:srgbClr val="EBEBEB"/>
          </a:solidFill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5" name="Text Placeholder 46"/>
          <p:cNvSpPr>
            <a:spLocks noGrp="1"/>
          </p:cNvSpPr>
          <p:nvPr>
            <p:ph type="body" sz="quarter" idx="39" hasCustomPrompt="1"/>
          </p:nvPr>
        </p:nvSpPr>
        <p:spPr>
          <a:xfrm>
            <a:off x="1349082" y="2949755"/>
            <a:ext cx="707978" cy="350044"/>
          </a:xfrm>
          <a:prstGeom prst="rect">
            <a:avLst/>
          </a:prstGeom>
          <a:solidFill>
            <a:srgbClr val="C5C4C6"/>
          </a:solidFill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6" name="Text Placeholder 46"/>
          <p:cNvSpPr>
            <a:spLocks noGrp="1"/>
          </p:cNvSpPr>
          <p:nvPr>
            <p:ph type="body" sz="quarter" idx="40" hasCustomPrompt="1"/>
          </p:nvPr>
        </p:nvSpPr>
        <p:spPr>
          <a:xfrm>
            <a:off x="1234440" y="4557234"/>
            <a:ext cx="1760220" cy="2281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7" name="Text Placeholder 46"/>
          <p:cNvSpPr>
            <a:spLocks noGrp="1"/>
          </p:cNvSpPr>
          <p:nvPr>
            <p:ph type="body" sz="quarter" idx="41" hasCustomPrompt="1"/>
          </p:nvPr>
        </p:nvSpPr>
        <p:spPr>
          <a:xfrm>
            <a:off x="3108960" y="4557234"/>
            <a:ext cx="1470319" cy="2281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8" name="Text Placeholder 46"/>
          <p:cNvSpPr>
            <a:spLocks noGrp="1"/>
          </p:cNvSpPr>
          <p:nvPr>
            <p:ph type="body" sz="quarter" idx="42" hasCustomPrompt="1"/>
          </p:nvPr>
        </p:nvSpPr>
        <p:spPr>
          <a:xfrm>
            <a:off x="4701199" y="4557234"/>
            <a:ext cx="1661501" cy="2281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9" name="Text Placeholder 44"/>
          <p:cNvSpPr>
            <a:spLocks noGrp="1"/>
          </p:cNvSpPr>
          <p:nvPr>
            <p:ph type="body" sz="quarter" idx="43"/>
          </p:nvPr>
        </p:nvSpPr>
        <p:spPr>
          <a:xfrm>
            <a:off x="3261360" y="1508760"/>
            <a:ext cx="1173480" cy="1066801"/>
          </a:xfrm>
          <a:prstGeom prst="rect">
            <a:avLst/>
          </a:prstGeom>
          <a:solidFill>
            <a:srgbClr val="C5C4C6"/>
          </a:solidFill>
        </p:spPr>
        <p:txBody>
          <a:bodyPr anchor="t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40" name="Text Placeholder 44"/>
          <p:cNvSpPr>
            <a:spLocks noGrp="1"/>
          </p:cNvSpPr>
          <p:nvPr>
            <p:ph type="body" sz="quarter" idx="44"/>
          </p:nvPr>
        </p:nvSpPr>
        <p:spPr>
          <a:xfrm>
            <a:off x="2210484" y="1508760"/>
            <a:ext cx="692396" cy="1066801"/>
          </a:xfrm>
          <a:prstGeom prst="rect">
            <a:avLst/>
          </a:prstGeom>
          <a:solidFill>
            <a:srgbClr val="EBEBEB"/>
          </a:solidFill>
        </p:spPr>
        <p:txBody>
          <a:bodyPr anchor="t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41" name="Text Placeholder 44"/>
          <p:cNvSpPr>
            <a:spLocks noGrp="1"/>
          </p:cNvSpPr>
          <p:nvPr>
            <p:ph type="body" sz="quarter" idx="45"/>
          </p:nvPr>
        </p:nvSpPr>
        <p:spPr>
          <a:xfrm>
            <a:off x="1333500" y="1508760"/>
            <a:ext cx="707978" cy="1066801"/>
          </a:xfrm>
          <a:prstGeom prst="rect">
            <a:avLst/>
          </a:prstGeom>
          <a:solidFill>
            <a:srgbClr val="C5C4C6"/>
          </a:solidFill>
        </p:spPr>
        <p:txBody>
          <a:bodyPr anchor="t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42" name="Text Placeholder 44"/>
          <p:cNvSpPr>
            <a:spLocks noGrp="1"/>
          </p:cNvSpPr>
          <p:nvPr>
            <p:ph type="body" sz="quarter" idx="46"/>
          </p:nvPr>
        </p:nvSpPr>
        <p:spPr>
          <a:xfrm>
            <a:off x="2210484" y="3360759"/>
            <a:ext cx="692396" cy="1066801"/>
          </a:xfrm>
          <a:prstGeom prst="rect">
            <a:avLst/>
          </a:prstGeom>
          <a:solidFill>
            <a:srgbClr val="EBEBEB"/>
          </a:solidFill>
        </p:spPr>
        <p:txBody>
          <a:bodyPr anchor="t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43" name="Text Placeholder 44"/>
          <p:cNvSpPr>
            <a:spLocks noGrp="1"/>
          </p:cNvSpPr>
          <p:nvPr>
            <p:ph type="body" sz="quarter" idx="47"/>
          </p:nvPr>
        </p:nvSpPr>
        <p:spPr>
          <a:xfrm>
            <a:off x="1333500" y="3360759"/>
            <a:ext cx="707978" cy="1066801"/>
          </a:xfrm>
          <a:prstGeom prst="rect">
            <a:avLst/>
          </a:prstGeom>
          <a:solidFill>
            <a:srgbClr val="C5C4C6"/>
          </a:solidFill>
        </p:spPr>
        <p:txBody>
          <a:bodyPr anchor="t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44" name="Text Placeholder 44"/>
          <p:cNvSpPr>
            <a:spLocks noGrp="1"/>
          </p:cNvSpPr>
          <p:nvPr>
            <p:ph type="body" sz="quarter" idx="48"/>
          </p:nvPr>
        </p:nvSpPr>
        <p:spPr>
          <a:xfrm>
            <a:off x="3261360" y="3360759"/>
            <a:ext cx="1173480" cy="1066801"/>
          </a:xfrm>
          <a:prstGeom prst="rect">
            <a:avLst/>
          </a:prstGeom>
          <a:solidFill>
            <a:srgbClr val="C5C4C6"/>
          </a:solidFill>
        </p:spPr>
        <p:txBody>
          <a:bodyPr anchor="t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9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6560820" y="2781639"/>
            <a:ext cx="1996345" cy="1707220"/>
          </a:xfrm>
          <a:prstGeom prst="rect">
            <a:avLst/>
          </a:prstGeom>
          <a:solidFill>
            <a:srgbClr val="C5C4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50" hasCustomPrompt="1"/>
          </p:nvPr>
        </p:nvSpPr>
        <p:spPr>
          <a:xfrm>
            <a:off x="6613477" y="2865937"/>
            <a:ext cx="1882823" cy="2759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51"/>
          </p:nvPr>
        </p:nvSpPr>
        <p:spPr>
          <a:xfrm>
            <a:off x="6613476" y="3300139"/>
            <a:ext cx="1882823" cy="112742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88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ion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604413" y="897419"/>
            <a:ext cx="5694502" cy="2326662"/>
            <a:chOff x="831412" y="1062028"/>
            <a:chExt cx="7592669" cy="3102216"/>
          </a:xfrm>
        </p:grpSpPr>
        <p:sp>
          <p:nvSpPr>
            <p:cNvPr id="4" name="Isosceles Triangle 3"/>
            <p:cNvSpPr/>
            <p:nvPr userDrawn="1"/>
          </p:nvSpPr>
          <p:spPr>
            <a:xfrm rot="4424824">
              <a:off x="5217679" y="2146713"/>
              <a:ext cx="638361" cy="394528"/>
            </a:xfrm>
            <a:prstGeom prst="triangle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Isosceles Triangle 4"/>
            <p:cNvSpPr/>
            <p:nvPr userDrawn="1"/>
          </p:nvSpPr>
          <p:spPr>
            <a:xfrm rot="4424824">
              <a:off x="2133279" y="2962172"/>
              <a:ext cx="638361" cy="394528"/>
            </a:xfrm>
            <a:prstGeom prst="triangle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909723" y="1837277"/>
              <a:ext cx="1551718" cy="1551718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831412" y="2612526"/>
              <a:ext cx="1551718" cy="1551718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6872363" y="1062028"/>
              <a:ext cx="1551718" cy="1551718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V="1">
            <a:off x="432835" y="242099"/>
            <a:ext cx="0" cy="655320"/>
          </a:xfrm>
          <a:prstGeom prst="line">
            <a:avLst/>
          </a:prstGeom>
          <a:ln w="28575" cmpd="sng">
            <a:solidFill>
              <a:srgbClr val="E069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 userDrawn="1"/>
        </p:nvGrpSpPr>
        <p:grpSpPr>
          <a:xfrm rot="5400000">
            <a:off x="2086480" y="2937264"/>
            <a:ext cx="199653" cy="773288"/>
            <a:chOff x="2358464" y="2167467"/>
            <a:chExt cx="266204" cy="1031051"/>
          </a:xfrm>
        </p:grpSpPr>
        <p:cxnSp>
          <p:nvCxnSpPr>
            <p:cNvPr id="28" name="Straight Connector 27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0" name="Group 29"/>
          <p:cNvGrpSpPr/>
          <p:nvPr userDrawn="1"/>
        </p:nvGrpSpPr>
        <p:grpSpPr>
          <a:xfrm rot="5400000">
            <a:off x="4395213" y="2355370"/>
            <a:ext cx="199653" cy="773288"/>
            <a:chOff x="2358464" y="2167467"/>
            <a:chExt cx="266204" cy="1031051"/>
          </a:xfrm>
        </p:grpSpPr>
        <p:cxnSp>
          <p:nvCxnSpPr>
            <p:cNvPr id="31" name="Straight Connector 30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3" name="Group 32"/>
          <p:cNvGrpSpPr/>
          <p:nvPr userDrawn="1"/>
        </p:nvGrpSpPr>
        <p:grpSpPr>
          <a:xfrm rot="5400000">
            <a:off x="6617193" y="1773475"/>
            <a:ext cx="199653" cy="773288"/>
            <a:chOff x="2358464" y="2167467"/>
            <a:chExt cx="266204" cy="1031051"/>
          </a:xfrm>
        </p:grpSpPr>
        <p:cxnSp>
          <p:nvCxnSpPr>
            <p:cNvPr id="34" name="Straight Connector 33"/>
            <p:cNvCxnSpPr/>
            <p:nvPr userDrawn="1"/>
          </p:nvCxnSpPr>
          <p:spPr>
            <a:xfrm rot="16200000">
              <a:off x="2491566" y="2549890"/>
              <a:ext cx="0" cy="266204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2624667" y="2167467"/>
              <a:ext cx="0" cy="1031051"/>
            </a:xfrm>
            <a:prstGeom prst="lin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29947" y="3735005"/>
            <a:ext cx="1699286" cy="77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29947" y="3508188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643247" y="3176111"/>
            <a:ext cx="1699286" cy="77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43247" y="2949294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5867377" y="2570302"/>
            <a:ext cx="1699286" cy="77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12PT placeholder text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5867377" y="2343485"/>
            <a:ext cx="1699286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42" name="Picture Placeholder 48"/>
          <p:cNvSpPr>
            <a:spLocks noGrp="1"/>
          </p:cNvSpPr>
          <p:nvPr>
            <p:ph type="pic" sz="quarter" idx="37" hasCustomPrompt="1"/>
          </p:nvPr>
        </p:nvSpPr>
        <p:spPr>
          <a:xfrm>
            <a:off x="1776138" y="2242402"/>
            <a:ext cx="817594" cy="791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3" name="Picture Placeholder 48"/>
          <p:cNvSpPr>
            <a:spLocks noGrp="1"/>
          </p:cNvSpPr>
          <p:nvPr>
            <p:ph type="pic" sz="quarter" idx="38" hasCustomPrompt="1"/>
          </p:nvPr>
        </p:nvSpPr>
        <p:spPr>
          <a:xfrm>
            <a:off x="4092819" y="1657351"/>
            <a:ext cx="817594" cy="791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Picture Placeholder 48"/>
          <p:cNvSpPr>
            <a:spLocks noGrp="1"/>
          </p:cNvSpPr>
          <p:nvPr>
            <p:ph type="pic" sz="quarter" idx="39" hasCustomPrompt="1"/>
          </p:nvPr>
        </p:nvSpPr>
        <p:spPr>
          <a:xfrm>
            <a:off x="6304085" y="1085851"/>
            <a:ext cx="817594" cy="791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68678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923"/>
            <a:ext cx="7886700" cy="70513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228040" y="1104838"/>
            <a:ext cx="6687922" cy="8077326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65012"/>
            <a:ext cx="7886700" cy="486407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572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27252" y="1642069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61712" y="1607024"/>
            <a:ext cx="8820577" cy="2886739"/>
            <a:chOff x="256032" y="196762"/>
            <a:chExt cx="9546336" cy="6240614"/>
          </a:xfrm>
        </p:grpSpPr>
        <p:grpSp>
          <p:nvGrpSpPr>
            <p:cNvPr id="5" name="Group 4"/>
            <p:cNvGrpSpPr/>
            <p:nvPr/>
          </p:nvGrpSpPr>
          <p:grpSpPr>
            <a:xfrm>
              <a:off x="1655473" y="196762"/>
              <a:ext cx="6729709" cy="6240614"/>
              <a:chOff x="1687372" y="196762"/>
              <a:chExt cx="6729709" cy="6240614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687372" y="196762"/>
                <a:ext cx="0" cy="6240614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369799" y="196762"/>
                <a:ext cx="0" cy="6240614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052226" y="196762"/>
                <a:ext cx="0" cy="6240614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734653" y="196762"/>
                <a:ext cx="0" cy="6240614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8417081" y="196762"/>
                <a:ext cx="0" cy="6240614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>
              <a:off x="256032" y="2195009"/>
              <a:ext cx="9546336" cy="0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032" y="4325096"/>
              <a:ext cx="9546336" cy="0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870742" y="1642069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3398369" y="1642069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4925997" y="1642069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6453625" y="1642069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7981252" y="1642069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427252" y="2634341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1870742" y="2634341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3398369" y="2634341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925997" y="2634341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453625" y="2634341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7981252" y="2634341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27252" y="3620832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1870742" y="3620832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3398369" y="3620832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4925997" y="3620832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453625" y="3620832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7981252" y="3620832"/>
            <a:ext cx="805113" cy="77111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9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V="1">
            <a:off x="432835" y="242099"/>
            <a:ext cx="0" cy="65532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238306" y="1262823"/>
            <a:ext cx="1216455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454761" y="1262823"/>
            <a:ext cx="1554521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3009281" y="1262823"/>
            <a:ext cx="1554521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4563801" y="1262823"/>
            <a:ext cx="1554521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6118321" y="1262823"/>
            <a:ext cx="1554523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7672844" y="1262823"/>
            <a:ext cx="1309445" cy="2303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Headline</a:t>
            </a:r>
          </a:p>
        </p:txBody>
      </p:sp>
    </p:spTree>
    <p:extLst>
      <p:ext uri="{BB962C8B-B14F-4D97-AF65-F5344CB8AC3E}">
        <p14:creationId xmlns:p14="http://schemas.microsoft.com/office/powerpoint/2010/main" val="35878423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1 (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569340" y="2966484"/>
            <a:ext cx="4574660" cy="178203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2966484"/>
            <a:ext cx="4489598" cy="178203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" y="1073800"/>
            <a:ext cx="2996336" cy="178203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3073833" y="1073800"/>
            <a:ext cx="2996336" cy="178203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6147664" y="1073800"/>
            <a:ext cx="2996336" cy="178203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500" i="1" baseline="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432835" y="242099"/>
            <a:ext cx="0" cy="65532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</p:spTree>
    <p:extLst>
      <p:ext uri="{BB962C8B-B14F-4D97-AF65-F5344CB8AC3E}">
        <p14:creationId xmlns:p14="http://schemas.microsoft.com/office/powerpoint/2010/main" val="34990774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 userDrawn="1"/>
        </p:nvGrpSpPr>
        <p:grpSpPr>
          <a:xfrm>
            <a:off x="582892" y="1196163"/>
            <a:ext cx="7974273" cy="3323067"/>
            <a:chOff x="777189" y="1594884"/>
            <a:chExt cx="10632364" cy="4430756"/>
          </a:xfrm>
        </p:grpSpPr>
        <p:sp>
          <p:nvSpPr>
            <p:cNvPr id="6" name="Rectangle 5"/>
            <p:cNvSpPr/>
            <p:nvPr userDrawn="1"/>
          </p:nvSpPr>
          <p:spPr>
            <a:xfrm>
              <a:off x="777190" y="1594884"/>
              <a:ext cx="3143879" cy="1889576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475206" y="1594884"/>
              <a:ext cx="3143879" cy="1889576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265674" y="1594884"/>
              <a:ext cx="3143879" cy="1889576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>
              <a:off x="8265673" y="4136064"/>
              <a:ext cx="3143879" cy="1889576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>
              <a:off x="4567657" y="4136064"/>
              <a:ext cx="3143879" cy="1889576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>
              <a:off x="777189" y="4136064"/>
              <a:ext cx="3143879" cy="1889576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1508821" y="951958"/>
            <a:ext cx="6122413" cy="2403115"/>
            <a:chOff x="2011761" y="1269277"/>
            <a:chExt cx="8163217" cy="3204153"/>
          </a:xfrm>
        </p:grpSpPr>
        <p:sp>
          <p:nvSpPr>
            <p:cNvPr id="8" name="Oval 7"/>
            <p:cNvSpPr/>
            <p:nvPr userDrawn="1"/>
          </p:nvSpPr>
          <p:spPr>
            <a:xfrm>
              <a:off x="2011761" y="1269277"/>
              <a:ext cx="674733" cy="674733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lvl="0"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2011761" y="3798697"/>
              <a:ext cx="674733" cy="674733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lvl="0"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5802229" y="1269277"/>
              <a:ext cx="674733" cy="674733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lvl="0"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5802229" y="3798697"/>
              <a:ext cx="674733" cy="674733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lvl="0"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9500245" y="1269277"/>
              <a:ext cx="674733" cy="674733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lvl="0"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9500245" y="3798697"/>
              <a:ext cx="674733" cy="674733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lvl="0"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21154" y="1013533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STEP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1521154" y="2910598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STEP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4364005" y="1013533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STEP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4364005" y="2910598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STEP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7137517" y="1013533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STEP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137517" y="2910598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STEP</a:t>
            </a:r>
            <a:r>
              <a:rPr lang="en-US" sz="750" b="1" dirty="0">
                <a:solidFill>
                  <a:schemeClr val="tx1"/>
                </a:solidFill>
              </a:rPr>
              <a:t> </a:t>
            </a:r>
            <a:br>
              <a:rPr lang="en-US" sz="750" b="1" dirty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2948775" y="1681245"/>
            <a:ext cx="4655086" cy="2352903"/>
            <a:chOff x="3931699" y="2241660"/>
            <a:chExt cx="6206781" cy="3137204"/>
          </a:xfrm>
          <a:solidFill>
            <a:schemeClr val="accent4"/>
          </a:solidFill>
        </p:grpSpPr>
        <p:sp>
          <p:nvSpPr>
            <p:cNvPr id="5" name="Isosceles Triangle 2"/>
            <p:cNvSpPr/>
            <p:nvPr userDrawn="1"/>
          </p:nvSpPr>
          <p:spPr>
            <a:xfrm rot="5400000">
              <a:off x="3741045" y="2432314"/>
              <a:ext cx="597365" cy="216057"/>
            </a:xfrm>
            <a:prstGeom prst="triangle">
              <a:avLst/>
            </a:prstGeom>
            <a:grpFill/>
            <a:ln w="28575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14" name="Isosceles Triangle 2"/>
            <p:cNvSpPr/>
            <p:nvPr userDrawn="1"/>
          </p:nvSpPr>
          <p:spPr>
            <a:xfrm rot="5400000">
              <a:off x="7439061" y="2432314"/>
              <a:ext cx="597365" cy="216057"/>
            </a:xfrm>
            <a:prstGeom prst="triangle">
              <a:avLst/>
            </a:prstGeom>
            <a:grpFill/>
            <a:ln w="28575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3" name="Isosceles Triangle 2"/>
            <p:cNvSpPr/>
            <p:nvPr userDrawn="1"/>
          </p:nvSpPr>
          <p:spPr>
            <a:xfrm rot="16200000">
              <a:off x="7848332" y="4972153"/>
              <a:ext cx="597365" cy="216057"/>
            </a:xfrm>
            <a:prstGeom prst="triangle">
              <a:avLst/>
            </a:prstGeom>
            <a:grpFill/>
            <a:ln w="28575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31" name="Isosceles Triangle 2"/>
            <p:cNvSpPr/>
            <p:nvPr userDrawn="1"/>
          </p:nvSpPr>
          <p:spPr>
            <a:xfrm rot="16200000">
              <a:off x="4150316" y="4972153"/>
              <a:ext cx="597365" cy="216057"/>
            </a:xfrm>
            <a:prstGeom prst="triangle">
              <a:avLst/>
            </a:prstGeom>
            <a:grpFill/>
            <a:ln w="28575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  <p:sp>
          <p:nvSpPr>
            <p:cNvPr id="50" name="Isosceles Triangle 2"/>
            <p:cNvSpPr/>
            <p:nvPr userDrawn="1"/>
          </p:nvSpPr>
          <p:spPr>
            <a:xfrm rot="10800000">
              <a:off x="9541115" y="3496056"/>
              <a:ext cx="597365" cy="216057"/>
            </a:xfrm>
            <a:prstGeom prst="triangle">
              <a:avLst/>
            </a:prstGeom>
            <a:grpFill/>
            <a:ln w="28575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366" tIns="45183" rIns="90366" bIns="45183" rtlCol="0" anchor="ctr"/>
            <a:lstStyle/>
            <a:p>
              <a:pPr algn="ctr" defTabSz="342900"/>
              <a:endParaRPr lang="en-US" sz="1240" dirty="0">
                <a:solidFill>
                  <a:srgbClr val="AAA9A7"/>
                </a:solidFill>
              </a:endParaRPr>
            </a:p>
          </p:txBody>
        </p:sp>
      </p:grpSp>
      <p:sp>
        <p:nvSpPr>
          <p:cNvPr id="3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591392" y="1765528"/>
            <a:ext cx="2354031" cy="7578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591392" y="1538710"/>
            <a:ext cx="2354031" cy="226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16PT Headline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363058" y="1765528"/>
            <a:ext cx="2354031" cy="7578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363058" y="1538710"/>
            <a:ext cx="2354031" cy="226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16PT Headline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6202973" y="1765528"/>
            <a:ext cx="2354031" cy="7578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202973" y="1538710"/>
            <a:ext cx="2354031" cy="226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16PT Headline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91392" y="3673402"/>
            <a:ext cx="2354031" cy="7578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591392" y="3446585"/>
            <a:ext cx="2354031" cy="226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16PT Headline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3429000" y="3673402"/>
            <a:ext cx="2354031" cy="7578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3429000" y="3446585"/>
            <a:ext cx="2354031" cy="226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16PT Headline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6202973" y="3673402"/>
            <a:ext cx="2354031" cy="7578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baseline="0">
                <a:solidFill>
                  <a:schemeClr val="tx2">
                    <a:lumMod val="50000"/>
                  </a:schemeClr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6202973" y="3446585"/>
            <a:ext cx="2354031" cy="226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16PT Headline</a:t>
            </a:r>
          </a:p>
        </p:txBody>
      </p:sp>
    </p:spTree>
    <p:extLst>
      <p:ext uri="{BB962C8B-B14F-4D97-AF65-F5344CB8AC3E}">
        <p14:creationId xmlns:p14="http://schemas.microsoft.com/office/powerpoint/2010/main" val="39237602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Icons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78779" y="1013463"/>
            <a:ext cx="3789759" cy="36073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50" b="1" i="1" baseline="0">
                <a:solidFill>
                  <a:schemeClr val="bg2"/>
                </a:solidFill>
                <a:latin typeface="+mn-lt"/>
                <a:ea typeface="DIN Next LT Pro" charset="0"/>
                <a:cs typeface="DIN Next LT Pro" charset="0"/>
              </a:defRPr>
            </a:lvl1pPr>
          </a:lstStyle>
          <a:p>
            <a:pPr lvl="0"/>
            <a:r>
              <a:rPr lang="en-US" dirty="0"/>
              <a:t>Click to insert content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28624" y="1013463"/>
            <a:ext cx="0" cy="3607354"/>
          </a:xfrm>
          <a:prstGeom prst="line">
            <a:avLst/>
          </a:prstGeom>
          <a:solidFill>
            <a:srgbClr val="FFFFFF"/>
          </a:solidFill>
          <a:ln w="12700" cmpd="sng">
            <a:solidFill>
              <a:srgbClr val="C5C4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V="1">
            <a:off x="432835" y="242099"/>
            <a:ext cx="0" cy="65532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915065" y="955740"/>
            <a:ext cx="767170" cy="3665076"/>
            <a:chOff x="6539767" y="1274320"/>
            <a:chExt cx="849861" cy="4060123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6539767" y="1274320"/>
              <a:ext cx="849861" cy="610695"/>
              <a:chOff x="893879" y="1954804"/>
              <a:chExt cx="1730788" cy="1243714"/>
            </a:xfrm>
          </p:grpSpPr>
          <p:sp>
            <p:nvSpPr>
              <p:cNvPr id="8" name="Oval 7"/>
              <p:cNvSpPr/>
              <p:nvPr userDrawn="1"/>
            </p:nvSpPr>
            <p:spPr>
              <a:xfrm flipH="1">
                <a:off x="893879" y="1954804"/>
                <a:ext cx="1256654" cy="1243714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grpSp>
            <p:nvGrpSpPr>
              <p:cNvPr id="9" name="Group 8"/>
              <p:cNvGrpSpPr/>
              <p:nvPr userDrawn="1"/>
            </p:nvGrpSpPr>
            <p:grpSpPr>
              <a:xfrm>
                <a:off x="2150533" y="2061135"/>
                <a:ext cx="474134" cy="1031051"/>
                <a:chOff x="2150533" y="2167467"/>
                <a:chExt cx="474134" cy="1031051"/>
              </a:xfrm>
            </p:grpSpPr>
            <p:cxnSp>
              <p:nvCxnSpPr>
                <p:cNvPr id="10" name="Straight Connector 9"/>
                <p:cNvCxnSpPr/>
                <p:nvPr userDrawn="1"/>
              </p:nvCxnSpPr>
              <p:spPr>
                <a:xfrm>
                  <a:off x="2150533" y="2682992"/>
                  <a:ext cx="474134" cy="0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" name="Straight Connector 10"/>
                <p:cNvCxnSpPr/>
                <p:nvPr userDrawn="1"/>
              </p:nvCxnSpPr>
              <p:spPr>
                <a:xfrm>
                  <a:off x="2624667" y="2167467"/>
                  <a:ext cx="0" cy="1031051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6539767" y="2136677"/>
              <a:ext cx="849861" cy="610695"/>
              <a:chOff x="893879" y="1954804"/>
              <a:chExt cx="1730788" cy="1243714"/>
            </a:xfrm>
          </p:grpSpPr>
          <p:sp>
            <p:nvSpPr>
              <p:cNvPr id="14" name="Oval 13"/>
              <p:cNvSpPr/>
              <p:nvPr userDrawn="1"/>
            </p:nvSpPr>
            <p:spPr>
              <a:xfrm flipH="1">
                <a:off x="893879" y="1954804"/>
                <a:ext cx="1256654" cy="1243714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grpSp>
            <p:nvGrpSpPr>
              <p:cNvPr id="15" name="Group 14"/>
              <p:cNvGrpSpPr/>
              <p:nvPr userDrawn="1"/>
            </p:nvGrpSpPr>
            <p:grpSpPr>
              <a:xfrm>
                <a:off x="2150533" y="2061135"/>
                <a:ext cx="474134" cy="1031051"/>
                <a:chOff x="2150533" y="2167467"/>
                <a:chExt cx="474134" cy="1031051"/>
              </a:xfrm>
            </p:grpSpPr>
            <p:cxnSp>
              <p:nvCxnSpPr>
                <p:cNvPr id="16" name="Straight Connector 15"/>
                <p:cNvCxnSpPr/>
                <p:nvPr userDrawn="1"/>
              </p:nvCxnSpPr>
              <p:spPr>
                <a:xfrm>
                  <a:off x="2150533" y="2682992"/>
                  <a:ext cx="474134" cy="0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" name="Straight Connector 16"/>
                <p:cNvCxnSpPr/>
                <p:nvPr userDrawn="1"/>
              </p:nvCxnSpPr>
              <p:spPr>
                <a:xfrm>
                  <a:off x="2624667" y="2167467"/>
                  <a:ext cx="0" cy="1031051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18" name="Group 17"/>
            <p:cNvGrpSpPr/>
            <p:nvPr userDrawn="1"/>
          </p:nvGrpSpPr>
          <p:grpSpPr>
            <a:xfrm>
              <a:off x="6539767" y="2999034"/>
              <a:ext cx="849861" cy="610695"/>
              <a:chOff x="893879" y="1954804"/>
              <a:chExt cx="1730788" cy="1243714"/>
            </a:xfrm>
          </p:grpSpPr>
          <p:sp>
            <p:nvSpPr>
              <p:cNvPr id="19" name="Oval 18"/>
              <p:cNvSpPr/>
              <p:nvPr userDrawn="1"/>
            </p:nvSpPr>
            <p:spPr>
              <a:xfrm flipH="1">
                <a:off x="893879" y="1954804"/>
                <a:ext cx="1256654" cy="1243714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grpSp>
            <p:nvGrpSpPr>
              <p:cNvPr id="20" name="Group 19"/>
              <p:cNvGrpSpPr/>
              <p:nvPr userDrawn="1"/>
            </p:nvGrpSpPr>
            <p:grpSpPr>
              <a:xfrm>
                <a:off x="2150533" y="2061135"/>
                <a:ext cx="474134" cy="1031051"/>
                <a:chOff x="2150533" y="2167467"/>
                <a:chExt cx="474134" cy="1031051"/>
              </a:xfrm>
            </p:grpSpPr>
            <p:cxnSp>
              <p:nvCxnSpPr>
                <p:cNvPr id="21" name="Straight Connector 20"/>
                <p:cNvCxnSpPr/>
                <p:nvPr userDrawn="1"/>
              </p:nvCxnSpPr>
              <p:spPr>
                <a:xfrm>
                  <a:off x="2150533" y="2682992"/>
                  <a:ext cx="474134" cy="0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" name="Straight Connector 21"/>
                <p:cNvCxnSpPr/>
                <p:nvPr userDrawn="1"/>
              </p:nvCxnSpPr>
              <p:spPr>
                <a:xfrm>
                  <a:off x="2624667" y="2167467"/>
                  <a:ext cx="0" cy="1031051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23" name="Group 22"/>
            <p:cNvGrpSpPr/>
            <p:nvPr userDrawn="1"/>
          </p:nvGrpSpPr>
          <p:grpSpPr>
            <a:xfrm>
              <a:off x="6539767" y="3861391"/>
              <a:ext cx="849861" cy="610695"/>
              <a:chOff x="893879" y="1954804"/>
              <a:chExt cx="1730788" cy="1243714"/>
            </a:xfrm>
          </p:grpSpPr>
          <p:sp>
            <p:nvSpPr>
              <p:cNvPr id="24" name="Oval 23"/>
              <p:cNvSpPr/>
              <p:nvPr userDrawn="1"/>
            </p:nvSpPr>
            <p:spPr>
              <a:xfrm flipH="1">
                <a:off x="893879" y="1954804"/>
                <a:ext cx="1256654" cy="1243714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grpSp>
            <p:nvGrpSpPr>
              <p:cNvPr id="25" name="Group 24"/>
              <p:cNvGrpSpPr/>
              <p:nvPr userDrawn="1"/>
            </p:nvGrpSpPr>
            <p:grpSpPr>
              <a:xfrm>
                <a:off x="2150533" y="2061135"/>
                <a:ext cx="474134" cy="1031051"/>
                <a:chOff x="2150533" y="2167467"/>
                <a:chExt cx="474134" cy="1031051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2150533" y="2682992"/>
                  <a:ext cx="474134" cy="0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2624667" y="2167467"/>
                  <a:ext cx="0" cy="1031051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28" name="Group 27"/>
            <p:cNvGrpSpPr/>
            <p:nvPr userDrawn="1"/>
          </p:nvGrpSpPr>
          <p:grpSpPr>
            <a:xfrm>
              <a:off x="6539767" y="4723748"/>
              <a:ext cx="849861" cy="610695"/>
              <a:chOff x="893879" y="1954804"/>
              <a:chExt cx="1730788" cy="1243714"/>
            </a:xfrm>
          </p:grpSpPr>
          <p:sp>
            <p:nvSpPr>
              <p:cNvPr id="29" name="Oval 28"/>
              <p:cNvSpPr/>
              <p:nvPr userDrawn="1"/>
            </p:nvSpPr>
            <p:spPr>
              <a:xfrm flipH="1">
                <a:off x="893879" y="1954804"/>
                <a:ext cx="1256654" cy="1243714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 defTabSz="342900">
                  <a:buFont typeface="Arial" charset="0"/>
                  <a:buNone/>
                </a:pPr>
                <a:endParaRPr lang="en-US" dirty="0">
                  <a:solidFill>
                    <a:srgbClr val="8A8284"/>
                  </a:solidFill>
                </a:endParaRPr>
              </a:p>
            </p:txBody>
          </p:sp>
          <p:grpSp>
            <p:nvGrpSpPr>
              <p:cNvPr id="30" name="Group 29"/>
              <p:cNvGrpSpPr/>
              <p:nvPr userDrawn="1"/>
            </p:nvGrpSpPr>
            <p:grpSpPr>
              <a:xfrm>
                <a:off x="2150533" y="2061135"/>
                <a:ext cx="474134" cy="1031051"/>
                <a:chOff x="2150533" y="2167467"/>
                <a:chExt cx="474134" cy="1031051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2150533" y="2682992"/>
                  <a:ext cx="474134" cy="0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2624667" y="2167467"/>
                  <a:ext cx="0" cy="1031051"/>
                </a:xfrm>
                <a:prstGeom prst="line">
                  <a:avLst/>
                </a:prstGeom>
                <a:solidFill>
                  <a:srgbClr val="FFFFFF"/>
                </a:solidFill>
                <a:ln w="12700" cmpd="sng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5773479" y="1002871"/>
            <a:ext cx="2783686" cy="4570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50" b="0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5773479" y="1773346"/>
            <a:ext cx="2783686" cy="4570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50" b="0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5773479" y="2559771"/>
            <a:ext cx="2783686" cy="4570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50" b="0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5773479" y="3307022"/>
            <a:ext cx="2783686" cy="4570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50" b="0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5773479" y="4116672"/>
            <a:ext cx="2783686" cy="4570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50" b="0" baseline="0">
                <a:solidFill>
                  <a:schemeClr val="tx1"/>
                </a:solidFill>
              </a:defRPr>
            </a:lvl1pPr>
            <a:lvl2pPr marL="385763" indent="-165497">
              <a:buClr>
                <a:schemeClr val="tx1"/>
              </a:buClr>
              <a:buFont typeface="Arial" charset="0"/>
              <a:buChar char="•"/>
              <a:tabLst/>
              <a:defRPr sz="1200" baseline="0"/>
            </a:lvl2pPr>
            <a:lvl3pPr marL="561975" indent="-203597">
              <a:tabLst/>
              <a:defRPr/>
            </a:lvl3pPr>
            <a:lvl4pPr marL="686991" indent="-203597">
              <a:tabLst/>
              <a:defRPr/>
            </a:lvl4pPr>
            <a:lvl5pPr marL="819150" indent="-202406">
              <a:tabLst/>
              <a:defRPr/>
            </a:lvl5pPr>
          </a:lstStyle>
          <a:p>
            <a:pPr lvl="0"/>
            <a:r>
              <a:rPr lang="en-US" dirty="0"/>
              <a:t>14PT placeholder text</a:t>
            </a:r>
          </a:p>
        </p:txBody>
      </p:sp>
      <p:sp>
        <p:nvSpPr>
          <p:cNvPr id="40" name="Picture Placeholder 48"/>
          <p:cNvSpPr>
            <a:spLocks noGrp="1"/>
          </p:cNvSpPr>
          <p:nvPr>
            <p:ph type="pic" sz="quarter" idx="34" hasCustomPrompt="1"/>
          </p:nvPr>
        </p:nvSpPr>
        <p:spPr>
          <a:xfrm>
            <a:off x="4993849" y="1037492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1" name="Picture Placeholder 48"/>
          <p:cNvSpPr>
            <a:spLocks noGrp="1"/>
          </p:cNvSpPr>
          <p:nvPr>
            <p:ph type="pic" sz="quarter" idx="35" hasCustomPrompt="1"/>
          </p:nvPr>
        </p:nvSpPr>
        <p:spPr>
          <a:xfrm>
            <a:off x="4993849" y="1811216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2" name="Picture Placeholder 48"/>
          <p:cNvSpPr>
            <a:spLocks noGrp="1"/>
          </p:cNvSpPr>
          <p:nvPr>
            <p:ph type="pic" sz="quarter" idx="36" hasCustomPrompt="1"/>
          </p:nvPr>
        </p:nvSpPr>
        <p:spPr>
          <a:xfrm>
            <a:off x="4993849" y="2589335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3" name="Picture Placeholder 48"/>
          <p:cNvSpPr>
            <a:spLocks noGrp="1"/>
          </p:cNvSpPr>
          <p:nvPr>
            <p:ph type="pic" sz="quarter" idx="37" hasCustomPrompt="1"/>
          </p:nvPr>
        </p:nvSpPr>
        <p:spPr>
          <a:xfrm>
            <a:off x="4993849" y="3363058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Picture Placeholder 48"/>
          <p:cNvSpPr>
            <a:spLocks noGrp="1"/>
          </p:cNvSpPr>
          <p:nvPr>
            <p:ph type="pic" sz="quarter" idx="38" hasCustomPrompt="1"/>
          </p:nvPr>
        </p:nvSpPr>
        <p:spPr>
          <a:xfrm>
            <a:off x="4993849" y="4141177"/>
            <a:ext cx="404628" cy="4046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7022706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1-Headlin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</p:spTree>
    <p:extLst>
      <p:ext uri="{BB962C8B-B14F-4D97-AF65-F5344CB8AC3E}">
        <p14:creationId xmlns:p14="http://schemas.microsoft.com/office/powerpoint/2010/main" val="37518832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5B4E2-4752-4AEB-B31D-CF9EEBE5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592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5288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665806" y="1284646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2731253" y="1284646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4796699" y="1284646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6872984" y="1284646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65806" y="3005175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2731253" y="3005175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4796699" y="3005175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6872984" y="3005175"/>
            <a:ext cx="653067" cy="653066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16227"/>
            <a:ext cx="9144793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6028649" y="-154513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219"/>
            <a:ext cx="81283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175" y="170528"/>
            <a:ext cx="6930729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9" name="Picture 1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9D78A8F-3C31-4E6C-890A-D3AB72222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A2A3249-1965-4604-A8D1-3F80639982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731616-2CF2-4B0C-8239-6DFFA2AA36D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9A0DAA0-F7D3-4124-B47F-CE476F19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11F926-1D60-4640-B8B2-3D46B4E247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945251" y="-1606146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369219"/>
            <a:ext cx="41278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832" y="163310"/>
            <a:ext cx="6909072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26" name="Picture 2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892261AD-3B93-4506-8F82-E0F4A91C6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9C56FC68-80B1-4A0E-8045-02F641260A5B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4BE54E1-734C-4CC0-808C-BC1CFC52379D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EB661F5-17DE-453F-B317-40698524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62C03C-D458-4306-A139-44CA072E4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24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6028650" y="-151381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08" y="163310"/>
            <a:ext cx="6880196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29" name="Picture 2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1B644D8D-AB86-4CB5-BB4C-A106527061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F5845001-002A-4C37-948F-2D854BA24CB4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D58A26-CF38-4C1C-9D97-89D23C2A8F17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9032F8FD-453C-4869-9FA5-DFEEBD1B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91BD44-145F-4F10-BC95-BA7A6C8C1B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60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576364"/>
            <a:ext cx="3979247" cy="3979247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1502632"/>
            <a:ext cx="6687922" cy="8077326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856626"/>
            <a:ext cx="2949178" cy="285869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D34C65-8157-44A0-BA13-0701807C6010}"/>
              </a:ext>
            </a:extLst>
          </p:cNvPr>
          <p:cNvSpPr txBox="1">
            <a:spLocks/>
          </p:cNvSpPr>
          <p:nvPr userDrawn="1"/>
        </p:nvSpPr>
        <p:spPr>
          <a:xfrm>
            <a:off x="386954" y="862454"/>
            <a:ext cx="3702908" cy="9941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Click to edit Master title style</a:t>
            </a:r>
            <a:endParaRPr lang="en-IN" sz="2400" dirty="0"/>
          </a:p>
        </p:txBody>
      </p:sp>
      <p:pic>
        <p:nvPicPr>
          <p:cNvPr id="13" name="Picture 12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546B93ED-F44F-437C-9EEA-925DF5F97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FDE2F704-F00B-4BA4-B666-4ABF03D98B87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99039-F4A7-47EA-8639-F19CC8BC28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5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5967613" y="-1513815"/>
            <a:ext cx="3327168" cy="4111826"/>
            <a:chOff x="11114088" y="2241550"/>
            <a:chExt cx="1905000" cy="2354263"/>
          </a:xfrm>
          <a:solidFill>
            <a:schemeClr val="accent2">
              <a:lumMod val="20000"/>
              <a:lumOff val="80000"/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85662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1" y="788917"/>
            <a:ext cx="4629150" cy="39264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15F3FA3-41E4-41A5-B127-14D706EC2D58}"/>
              </a:ext>
            </a:extLst>
          </p:cNvPr>
          <p:cNvSpPr txBox="1">
            <a:spLocks/>
          </p:cNvSpPr>
          <p:nvPr userDrawn="1"/>
        </p:nvSpPr>
        <p:spPr>
          <a:xfrm>
            <a:off x="386954" y="862454"/>
            <a:ext cx="3702908" cy="9941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Click to edit Master title style</a:t>
            </a:r>
            <a:endParaRPr lang="en-IN" sz="2400" dirty="0"/>
          </a:p>
        </p:txBody>
      </p:sp>
      <p:pic>
        <p:nvPicPr>
          <p:cNvPr id="26" name="Picture 2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E0507BF-8363-4D2F-8550-A81B8DD55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2D792478-83B7-4E51-8CF1-EC8A3924400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AC885DB-3D1C-48E6-B9B2-8A51A4449869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993D1443-98DB-49AA-A3E6-9F39F8D8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E34A21-CFB0-49DB-B31A-7DD9840CE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81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6028649" y="-154513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219"/>
            <a:ext cx="81283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4" name="Picture 1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9AC6F67F-A02F-4C18-AC84-797A73932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552950"/>
            <a:ext cx="1018463" cy="509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4BB0056-D971-43CB-8429-C474E820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28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5" name="Picture 1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340D706-F05D-499C-82F7-CD377ACC1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D338DBF-3C4E-44FC-98C8-BB05F538E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923"/>
            <a:ext cx="7886700" cy="70513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866124"/>
            <a:ext cx="5925394" cy="573345"/>
          </a:xfrm>
        </p:spPr>
        <p:txBody>
          <a:bodyPr>
            <a:noAutofit/>
          </a:bodyPr>
          <a:lstStyle>
            <a:lvl1pPr marL="0" indent="0" algn="ctr">
              <a:buNone/>
              <a:defRPr sz="135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1702782"/>
            <a:ext cx="4654800" cy="3440719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4" name="Picture 1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FE70C79-C6B5-48E5-92A0-617288F12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69267"/>
            <a:ext cx="1748466" cy="874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DB2DF-840D-4B0E-A4CF-C73A3ED36A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76346" y="4689566"/>
            <a:ext cx="870820" cy="3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7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735106"/>
            <a:ext cx="867487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189" indent="-228594">
              <a:buSzPct val="100000"/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SzPct val="100000"/>
              <a:defRPr sz="1800"/>
            </a:lvl3pPr>
            <a:lvl4pPr marL="914378" indent="-228594"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97148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C954-68FD-436E-8C08-BB18434CBF04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3815-AEE9-43FD-AABE-F75F8D6F9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C954-68FD-436E-8C08-BB18434CBF04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73815-AEE9-43FD-AABE-F75F8D6F9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2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7394-5D28-4D18-8E1C-9B8BC49F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8588"/>
            <a:ext cx="5410200" cy="4024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A2986-CE30-4BE3-BF8C-85960ABCE73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800100"/>
            <a:ext cx="4038600" cy="386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4DF57-C551-4628-89E4-FFBD148A6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800100"/>
            <a:ext cx="4038600" cy="386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174187"/>
      </p:ext>
    </p:extLst>
  </p:cSld>
  <p:clrMapOvr>
    <a:masterClrMapping/>
  </p:clrMapOvr>
  <p:transition spd="med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28246" y="839096"/>
            <a:ext cx="8481899" cy="3637650"/>
          </a:xfrm>
        </p:spPr>
        <p:txBody>
          <a:bodyPr lIns="90000" tIns="46800" rIns="90000" bIns="46800"/>
          <a:lstStyle>
            <a:lvl1pPr>
              <a:spcBef>
                <a:spcPts val="1350"/>
              </a:spcBef>
              <a:spcAft>
                <a:spcPts val="450"/>
              </a:spcAft>
              <a:defRPr/>
            </a:lvl1pPr>
            <a:lvl2pPr marL="271463" indent="-135731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-"/>
              <a:defRPr/>
            </a:lvl2pPr>
            <a:lvl3pPr marL="402431" indent="-130969">
              <a:spcBef>
                <a:spcPts val="225"/>
              </a:spcBef>
              <a:spcAft>
                <a:spcPts val="225"/>
              </a:spcAft>
              <a:buFont typeface="Wingdings" pitchFamily="2" charset="2"/>
              <a:buChar char="§"/>
              <a:defRPr/>
            </a:lvl3pPr>
            <a:lvl4pPr>
              <a:spcBef>
                <a:spcPts val="450"/>
              </a:spcBef>
              <a:spcAft>
                <a:spcPts val="450"/>
              </a:spcAft>
              <a:defRPr/>
            </a:lvl4pPr>
            <a:lvl5pPr>
              <a:spcBef>
                <a:spcPts val="450"/>
              </a:spcBef>
              <a:spcAft>
                <a:spcPts val="45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8246" y="205690"/>
            <a:ext cx="8481899" cy="359667"/>
          </a:xfrm>
        </p:spPr>
        <p:txBody>
          <a:bodyPr tIns="36000" bIns="36000"/>
          <a:lstStyle>
            <a:lvl1pPr>
              <a:defRPr lang="en-US" b="1" smtClean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214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42-3409950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560070"/>
            <a:ext cx="9144000" cy="4583430"/>
          </a:xfrm>
          <a:prstGeom prst="rect">
            <a:avLst/>
          </a:prstGeom>
        </p:spPr>
      </p:pic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170516"/>
            <a:ext cx="5280339" cy="1446550"/>
          </a:xfrm>
          <a:effectLst/>
        </p:spPr>
        <p:txBody>
          <a:bodyPr anchor="b" anchorCtr="0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2737961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35842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844" name="Rectangle 4"/>
          <p:cNvSpPr>
            <a:spLocks noChangeArrowheads="1"/>
          </p:cNvSpPr>
          <p:nvPr userDrawn="1"/>
        </p:nvSpPr>
        <p:spPr bwMode="auto">
          <a:xfrm>
            <a:off x="0" y="-17489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867" name="Rectangle 27"/>
          <p:cNvSpPr>
            <a:spLocks noChangeArrowheads="1"/>
          </p:cNvSpPr>
          <p:nvPr userDrawn="1"/>
        </p:nvSpPr>
        <p:spPr bwMode="auto">
          <a:xfrm>
            <a:off x="7184014" y="441296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>
                <a:ln>
                  <a:noFill/>
                </a:ln>
                <a:solidFill>
                  <a:srgbClr val="C41230"/>
                </a:solidFill>
                <a:effectLst/>
                <a:latin typeface="Arial" pitchFamily="34" charset="0"/>
                <a:cs typeface="Arial" pitchFamily="34" charset="0"/>
              </a:rPr>
              <a:t>Connecting What’s Next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 userDrawn="1"/>
        </p:nvSpPr>
        <p:spPr bwMode="auto">
          <a:xfrm>
            <a:off x="1589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 descr="GatesAir-LogoFINAL_colo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05686" y="63685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8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_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1219200"/>
            <a:ext cx="8674870" cy="3536950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200" indent="-228600">
              <a:buSzPct val="100000"/>
              <a:buFont typeface="Arial" pitchFamily="34" charset="0"/>
              <a:buChar char="•"/>
              <a:defRPr sz="2000"/>
            </a:lvl2pPr>
            <a:lvl3pPr>
              <a:buSzPct val="100000"/>
              <a:defRPr sz="1800"/>
            </a:lvl3pPr>
            <a:lvl4pPr marL="914400" indent="-228600"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42118" y="735109"/>
            <a:ext cx="8674870" cy="380906"/>
          </a:xfrm>
        </p:spPr>
        <p:txBody>
          <a:bodyPr r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+mj-lt"/>
              </a:defRPr>
            </a:lvl1pPr>
            <a:lvl2pPr marL="365760" indent="0">
              <a:buNone/>
              <a:defRPr/>
            </a:lvl2pPr>
            <a:lvl3pPr marL="685800" indent="0">
              <a:buNone/>
              <a:defRPr/>
            </a:lvl3pPr>
            <a:lvl4pPr marL="114300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(1-Headlin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370333"/>
            <a:ext cx="7978386" cy="345947"/>
          </a:xfrm>
          <a:prstGeom prst="rect">
            <a:avLst/>
          </a:prstGeom>
        </p:spPr>
        <p:txBody>
          <a:bodyPr anchor="t"/>
          <a:lstStyle>
            <a:lvl1pPr>
              <a:defRPr sz="2625" b="0" i="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- Insert Heading</a:t>
            </a:r>
          </a:p>
        </p:txBody>
      </p:sp>
    </p:spTree>
    <p:extLst>
      <p:ext uri="{BB962C8B-B14F-4D97-AF65-F5344CB8AC3E}">
        <p14:creationId xmlns:p14="http://schemas.microsoft.com/office/powerpoint/2010/main" val="400445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56976"/>
            <a:ext cx="3685642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3778241" y="3252070"/>
            <a:ext cx="1428750" cy="1765697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2617" y="-509168"/>
            <a:ext cx="4730515" cy="4335279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862454"/>
            <a:ext cx="3702908" cy="9941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F448599-FBE9-42DB-BD5E-28EE18889E8B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21" name="Picture 2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BD0108E-B43B-49BB-BB58-F45517B78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74D9C6-B1F4-4097-9FC5-CB3FB0545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10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5" name="Picture 1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340D706-F05D-499C-82F7-CD377ACC1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44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93939"/>
            <a:ext cx="3857625" cy="156810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57738" y="3209979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4" y="3175187"/>
            <a:ext cx="34484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FA130FB-4740-4F83-90C3-794621C5E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3901" y="420954"/>
            <a:ext cx="2383108" cy="11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96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>
            <a:cxnSpLocks/>
          </p:cNvCxnSpPr>
          <p:nvPr userDrawn="1"/>
        </p:nvCxnSpPr>
        <p:spPr>
          <a:xfrm>
            <a:off x="4852333" y="3175187"/>
            <a:ext cx="3799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2368981"/>
            <a:ext cx="3758558" cy="691355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17" name="Picture 1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A6DB9F6-D981-4589-A76C-86CA5985B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619" y="301210"/>
            <a:ext cx="1052747" cy="4896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06FEA63-51A4-41F5-9634-F4B87F781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F58C25CA-78BF-4608-A6C7-A392A71A27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12355" y="3399219"/>
            <a:ext cx="3841473" cy="17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3339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Diagram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464612" y="4822344"/>
            <a:ext cx="1452376" cy="15388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r"/>
            <a:fld id="{5B215443-D8B2-41CF-B3C2-8D5AF6204A85}" type="slidenum">
              <a:rPr lang="en-US" sz="7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en-US" sz="7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40841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74697"/>
            <a:ext cx="3702908" cy="994172"/>
          </a:xfrm>
        </p:spPr>
        <p:txBody>
          <a:bodyPr lIns="0" tIns="0" rIns="0" bIns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369219"/>
            <a:ext cx="3685642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741403"/>
            <a:ext cx="3246847" cy="36606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475210"/>
            <a:ext cx="4178931" cy="4178930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741402"/>
            <a:ext cx="3663636" cy="3663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1" name="Picture 1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E754CAB-48E5-4BB2-A258-ADA380B0E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7AC87B-BFC4-497D-8EE3-685D4085F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9889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6028649" y="-154513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219"/>
            <a:ext cx="81283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175" y="170528"/>
            <a:ext cx="6930729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9" name="Picture 1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9D78A8F-3C31-4E6C-890A-D3AB72222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A2A3249-1965-4604-A8D1-3F80639982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731616-2CF2-4B0C-8239-6DFFA2AA36D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9A0DAA0-F7D3-4124-B47F-CE476F19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4178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3" y="161171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6F01F95-1A61-4D1C-8CA2-33B40C4030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16" name="Picture 1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E932C47-43E5-491F-84D2-34EDBE5A2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7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3" y="161171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6F01F95-1A61-4D1C-8CA2-33B40C4030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16" name="Picture 1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E932C47-43E5-491F-84D2-34EDBE5A2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1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3" y="161171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6F01F95-1A61-4D1C-8CA2-33B40C4030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16" name="Picture 1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E932C47-43E5-491F-84D2-34EDBE5A2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8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6028649" y="-154513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219"/>
            <a:ext cx="81283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175" y="170528"/>
            <a:ext cx="6930729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9" name="Picture 1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9D78A8F-3C31-4E6C-890A-D3AB72222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A2A3249-1965-4604-A8D1-3F80639982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731616-2CF2-4B0C-8239-6DFFA2AA36D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9A0DAA0-F7D3-4124-B47F-CE476F19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305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56626"/>
            <a:ext cx="3685642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741403"/>
            <a:ext cx="3246847" cy="36606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475210"/>
            <a:ext cx="4178931" cy="4178930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741402"/>
            <a:ext cx="3663636" cy="3663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7A042F3-979C-4FCB-85F0-14D90B6BDC63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21" name="Picture 2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BF801450-3B77-4D02-A440-749F29D26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728D5F-3EC4-4937-BEA7-9ADE70068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F6FA7-8AD9-4A1B-95D8-196E1F4E82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048" y="864108"/>
            <a:ext cx="3703320" cy="994410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N" sz="2400" b="1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8234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6028649" y="-154513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219"/>
            <a:ext cx="81283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175" y="170528"/>
            <a:ext cx="6930729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9" name="Picture 1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9D78A8F-3C31-4E6C-890A-D3AB72222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A2A3249-1965-4604-A8D1-3F80639982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731616-2CF2-4B0C-8239-6DFFA2AA36D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9A0DAA0-F7D3-4124-B47F-CE476F19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5755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/>
          <a:stretch>
            <a:fillRect/>
          </a:stretch>
        </p:blipFill>
        <p:spPr bwMode="auto">
          <a:xfrm>
            <a:off x="-47625" y="677466"/>
            <a:ext cx="9192816" cy="41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7859"/>
            <a:ext cx="9144000" cy="681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27"/>
          <p:cNvSpPr>
            <a:spLocks noChangeArrowheads="1"/>
          </p:cNvSpPr>
          <p:nvPr userDrawn="1"/>
        </p:nvSpPr>
        <p:spPr bwMode="auto">
          <a:xfrm>
            <a:off x="7184231" y="441723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C41230"/>
                </a:solidFill>
                <a:latin typeface="Arial"/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147" y="-214312"/>
            <a:ext cx="2109788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1191" y="4802982"/>
            <a:ext cx="9141619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4" name="Pictur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9" y="3860007"/>
            <a:ext cx="815578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305938"/>
            <a:ext cx="5280339" cy="1311128"/>
          </a:xfrm>
          <a:effectLst/>
        </p:spPr>
        <p:txBody>
          <a:bodyPr anchor="b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06401" y="2737962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912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/>
          <a:stretch>
            <a:fillRect/>
          </a:stretch>
        </p:blipFill>
        <p:spPr bwMode="auto">
          <a:xfrm>
            <a:off x="-47625" y="677466"/>
            <a:ext cx="9192816" cy="41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191" y="-23813"/>
            <a:ext cx="9144001" cy="681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-17859"/>
            <a:ext cx="9144000" cy="681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27"/>
          <p:cNvSpPr>
            <a:spLocks noChangeArrowheads="1"/>
          </p:cNvSpPr>
          <p:nvPr userDrawn="1"/>
        </p:nvSpPr>
        <p:spPr bwMode="auto">
          <a:xfrm>
            <a:off x="7184231" y="441723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C41230"/>
                </a:solidFill>
                <a:latin typeface="Arial"/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9" name="Pictur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147" y="-214312"/>
            <a:ext cx="2109788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1191" y="4802982"/>
            <a:ext cx="9141619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1" name="Picture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2" y="3860007"/>
            <a:ext cx="815579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06401" y="2737962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05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/>
          <a:stretch>
            <a:fillRect/>
          </a:stretch>
        </p:blipFill>
        <p:spPr bwMode="auto">
          <a:xfrm>
            <a:off x="-47625" y="677466"/>
            <a:ext cx="9192816" cy="41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7859"/>
            <a:ext cx="9144000" cy="681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27"/>
          <p:cNvSpPr>
            <a:spLocks noChangeArrowheads="1"/>
          </p:cNvSpPr>
          <p:nvPr userDrawn="1"/>
        </p:nvSpPr>
        <p:spPr bwMode="auto">
          <a:xfrm>
            <a:off x="7184231" y="441723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C41230"/>
                </a:solidFill>
                <a:latin typeface="Arial"/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147" y="-214312"/>
            <a:ext cx="2109788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1191" y="4802982"/>
            <a:ext cx="9141619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2" name="Pictur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60007"/>
            <a:ext cx="815579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05686" y="1305938"/>
            <a:ext cx="5280339" cy="1311128"/>
          </a:xfrm>
          <a:effectLst/>
        </p:spPr>
        <p:txBody>
          <a:bodyPr anchor="b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06401" y="2737962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524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0" y="-17859"/>
            <a:ext cx="9144000" cy="681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7184231" y="441723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C41230"/>
                </a:solidFill>
                <a:latin typeface="Arial"/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147" y="-214312"/>
            <a:ext cx="2109788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/>
          <a:stretch>
            <a:fillRect/>
          </a:stretch>
        </p:blipFill>
        <p:spPr bwMode="auto">
          <a:xfrm>
            <a:off x="-47625" y="677466"/>
            <a:ext cx="9192816" cy="41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1191" y="4802982"/>
            <a:ext cx="9141619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2" name="Pictur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97" y="3860007"/>
            <a:ext cx="814388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1"/>
          <p:cNvSpPr>
            <a:spLocks noGrp="1"/>
          </p:cNvSpPr>
          <p:nvPr>
            <p:ph type="title"/>
          </p:nvPr>
        </p:nvSpPr>
        <p:spPr>
          <a:xfrm>
            <a:off x="405686" y="1305938"/>
            <a:ext cx="5280339" cy="1311128"/>
          </a:xfrm>
          <a:effectLst/>
        </p:spPr>
        <p:txBody>
          <a:bodyPr anchor="b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06401" y="2737962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2764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0" y="-17859"/>
            <a:ext cx="9144000" cy="681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7184231" y="441723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C41230"/>
                </a:solidFill>
                <a:latin typeface="Arial"/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FFFFFF"/>
              </a:solidFill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147" y="-214312"/>
            <a:ext cx="2109788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/>
          <a:stretch>
            <a:fillRect/>
          </a:stretch>
        </p:blipFill>
        <p:spPr bwMode="auto">
          <a:xfrm>
            <a:off x="-47625" y="677466"/>
            <a:ext cx="9192816" cy="41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1191" y="4802982"/>
            <a:ext cx="9141619" cy="5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2" name="Pictur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9" y="3860007"/>
            <a:ext cx="815578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2" y="3860007"/>
            <a:ext cx="815579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60007"/>
            <a:ext cx="815579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97" y="3860007"/>
            <a:ext cx="814388" cy="8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1"/>
          <p:cNvSpPr>
            <a:spLocks noGrp="1"/>
          </p:cNvSpPr>
          <p:nvPr>
            <p:ph type="title"/>
          </p:nvPr>
        </p:nvSpPr>
        <p:spPr>
          <a:xfrm>
            <a:off x="405686" y="1305938"/>
            <a:ext cx="5280339" cy="1311128"/>
          </a:xfrm>
          <a:effectLst/>
        </p:spPr>
        <p:txBody>
          <a:bodyPr anchor="b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406401" y="2737962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015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735106"/>
            <a:ext cx="867487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189" indent="-228594">
              <a:buSzPct val="100000"/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SzPct val="100000"/>
              <a:defRPr sz="1800"/>
            </a:lvl3pPr>
            <a:lvl4pPr marL="914378" indent="-228594"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76360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wav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91" y="2391966"/>
            <a:ext cx="2512219" cy="24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735106"/>
            <a:ext cx="867487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189" indent="-228594">
              <a:buSzPct val="100000"/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SzPct val="100000"/>
              <a:defRPr sz="1800"/>
            </a:lvl3pPr>
            <a:lvl4pPr marL="914378" indent="-228594"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15182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_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1219200"/>
            <a:ext cx="8674870" cy="3536950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189" indent="-228594">
              <a:buSzPct val="100000"/>
              <a:buFont typeface="Arial" pitchFamily="34" charset="0"/>
              <a:buChar char="•"/>
              <a:defRPr sz="2000"/>
            </a:lvl2pPr>
            <a:lvl3pPr>
              <a:buSzPct val="100000"/>
              <a:defRPr sz="1800"/>
            </a:lvl3pPr>
            <a:lvl4pPr marL="914378" indent="-228594"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42118" y="735109"/>
            <a:ext cx="8674870" cy="380906"/>
          </a:xfrm>
        </p:spPr>
        <p:txBody>
          <a:bodyPr r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+mj-lt"/>
              </a:defRPr>
            </a:lvl1pPr>
            <a:lvl2pPr marL="365751" indent="0">
              <a:buNone/>
              <a:defRPr/>
            </a:lvl2pPr>
            <a:lvl3pPr marL="685783" indent="0">
              <a:buNone/>
              <a:defRPr/>
            </a:lvl3pPr>
            <a:lvl4pPr marL="1142972" indent="0">
              <a:buNone/>
              <a:defRPr/>
            </a:lvl4pPr>
            <a:lvl5pPr marL="16001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9054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238126" y="735108"/>
            <a:ext cx="8666816" cy="402104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lang="en-US" sz="2200" kern="1200" baseline="0" noProof="0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7431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222514"/>
            <a:ext cx="2912864" cy="3279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7375276" y="1367818"/>
            <a:ext cx="624078" cy="62407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9" y="1491280"/>
            <a:ext cx="377155" cy="377155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222514"/>
            <a:ext cx="2912864" cy="3279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144508" y="1367818"/>
            <a:ext cx="624078" cy="62407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619" y="181486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4" y="2405269"/>
            <a:ext cx="2584175" cy="187849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222514"/>
            <a:ext cx="3318272" cy="3279913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5618" y="2405269"/>
            <a:ext cx="2583900" cy="187849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4344" y="2033727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350" b="1" cap="all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95343" y="2033727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350" b="1" cap="all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7970" y="1491280"/>
            <a:ext cx="377155" cy="377155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D1F48B4-F17A-49FF-8EDC-A8E2EA9E0034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28" name="Picture 2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AB1DCC0-2359-40B4-A7EA-FF767CFE5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65A4B1-6282-47AD-9B61-44A885EF7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3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238126" y="735106"/>
            <a:ext cx="866084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/>
            </a:lvl1pPr>
            <a:lvl2pPr>
              <a:defRPr/>
            </a:lvl2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174126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464028" y="4822031"/>
            <a:ext cx="1452563" cy="153888"/>
          </a:xfrm>
          <a:prstGeom prst="rect">
            <a:avLst/>
          </a:prstGeom>
          <a:noFill/>
        </p:spPr>
        <p:txBody>
          <a:bodyPr tIns="0">
            <a:spAutoFit/>
          </a:bodyPr>
          <a:lstStyle/>
          <a:p>
            <a:pPr algn="r">
              <a:defRPr/>
            </a:pPr>
            <a:fld id="{AE7B480C-5A91-45A3-92AF-8D8945984CF0}" type="slidenum">
              <a:rPr lang="en-US" sz="700">
                <a:solidFill>
                  <a:srgbClr val="7F7F7F"/>
                </a:solidFill>
                <a:latin typeface="Arial"/>
                <a:ea typeface="MS PGothic" pitchFamily="34" charset="-128"/>
                <a:cs typeface="+mn-cs"/>
              </a:rPr>
              <a:pPr algn="r">
                <a:defRPr/>
              </a:pPr>
              <a:t>‹#›</a:t>
            </a:fld>
            <a:endParaRPr lang="en-US" sz="700" dirty="0">
              <a:solidFill>
                <a:srgbClr val="7F7F7F"/>
              </a:solidFill>
              <a:latin typeface="Arial"/>
              <a:ea typeface="MS PGothic" pitchFamily="34" charset="-128"/>
              <a:cs typeface="+mn-cs"/>
            </a:endParaRPr>
          </a:p>
        </p:txBody>
      </p:sp>
      <p:pic>
        <p:nvPicPr>
          <p:cNvPr id="4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94412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62475" y="1208485"/>
            <a:ext cx="5954" cy="3548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8542" y="1213106"/>
            <a:ext cx="4102870" cy="354304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02589" y="1213104"/>
            <a:ext cx="4110824" cy="3543046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8542" y="735108"/>
            <a:ext cx="8674870" cy="386558"/>
          </a:xfrm>
        </p:spPr>
        <p:txBody>
          <a:bodyPr rIns="0" anchor="ctr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365751" indent="0">
              <a:buNone/>
              <a:defRPr/>
            </a:lvl2pPr>
            <a:lvl3pPr marL="685783" indent="0">
              <a:buNone/>
              <a:defRPr/>
            </a:lvl3pPr>
            <a:lvl4pPr marL="1142972" indent="0">
              <a:buNone/>
              <a:defRPr/>
            </a:lvl4pPr>
            <a:lvl5pPr marL="16001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62286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8542" y="1225296"/>
            <a:ext cx="4905952" cy="353085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8542" y="735109"/>
            <a:ext cx="4905952" cy="392654"/>
          </a:xfrm>
        </p:spPr>
        <p:txBody>
          <a:bodyPr rIns="0" anchor="ctr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365751" indent="0">
              <a:buNone/>
              <a:defRPr/>
            </a:lvl2pPr>
            <a:lvl3pPr marL="685783" indent="0">
              <a:buNone/>
              <a:defRPr/>
            </a:lvl3pPr>
            <a:lvl4pPr marL="1142972" indent="0">
              <a:buNone/>
              <a:defRPr/>
            </a:lvl4pPr>
            <a:lvl5pPr marL="16001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295570" y="735108"/>
            <a:ext cx="3617842" cy="40210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963696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38125" y="735106"/>
            <a:ext cx="5844624" cy="3931920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194070" y="735106"/>
            <a:ext cx="2657327" cy="393192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</a:defRPr>
            </a:lvl1pPr>
            <a:lvl2pPr marL="0" indent="0">
              <a:buNone/>
              <a:defRPr sz="1200" i="1"/>
            </a:lvl2pPr>
            <a:lvl3pPr marL="0" indent="0">
              <a:buNone/>
              <a:defRPr sz="1200" i="1"/>
            </a:lvl3pPr>
            <a:lvl4pPr marL="0" indent="0">
              <a:buNone/>
              <a:defRPr sz="1200" i="1"/>
            </a:lvl4pPr>
            <a:lvl5pPr marL="0" indent="0">
              <a:buNone/>
              <a:defRPr sz="1200" i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87530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3573"/>
            <a:ext cx="581025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82" y="-103584"/>
            <a:ext cx="1550194" cy="7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212255" y="722872"/>
            <a:ext cx="8719491" cy="3990320"/>
          </a:xfrm>
          <a:prstGeom prst="rect">
            <a:avLst/>
          </a:prstGeom>
        </p:spPr>
        <p:txBody>
          <a:bodyPr/>
          <a:lstStyle>
            <a:lvl1pPr marL="171446" indent="-171446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1pPr>
            <a:lvl2pPr marL="514337" indent="-171446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2pPr>
            <a:lvl3pPr marL="857228" indent="-171446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3pPr>
            <a:lvl4pPr marL="1200120" indent="-171446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4pPr>
            <a:lvl5pPr marL="1543012" indent="-171446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Placeholder 21"/>
          <p:cNvSpPr>
            <a:spLocks noGrp="1"/>
          </p:cNvSpPr>
          <p:nvPr>
            <p:ph type="title"/>
          </p:nvPr>
        </p:nvSpPr>
        <p:spPr>
          <a:xfrm>
            <a:off x="178597" y="62757"/>
            <a:ext cx="7403840" cy="519373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897327"/>
      </p:ext>
    </p:extLst>
  </p:cSld>
  <p:clrMapOvr>
    <a:masterClrMapping/>
  </p:clrMapOvr>
  <p:transition spd="med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54657"/>
      </p:ext>
    </p:extLst>
  </p:cSld>
  <p:clrMapOvr>
    <a:masterClrMapping/>
  </p:clrMapOvr>
  <p:transition spd="slow" advClick="0" advTm="7000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69774"/>
            <a:ext cx="3857625" cy="1275976"/>
          </a:xfrm>
        </p:spPr>
        <p:txBody>
          <a:bodyPr anchor="ctr" anchorCtr="0">
            <a:noAutofit/>
          </a:bodyPr>
          <a:lstStyle>
            <a:lvl1pPr algn="l"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7147" y="2872471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for the Future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4" y="2858166"/>
            <a:ext cx="33643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5AE4D31A-2739-459E-9C79-05C87612D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1133" y="408630"/>
            <a:ext cx="2692520" cy="13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53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93939"/>
            <a:ext cx="3857625" cy="1568106"/>
          </a:xfrm>
        </p:spPr>
        <p:txBody>
          <a:bodyPr anchor="ctr" anchorCtr="0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57738" y="3209979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FOR THE FUTURE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4" y="3175187"/>
            <a:ext cx="34484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2E39896-263C-4F22-816B-39AB43CAB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9348" y="275332"/>
            <a:ext cx="921544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74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923"/>
            <a:ext cx="7886700" cy="705136"/>
          </a:xfrm>
        </p:spPr>
        <p:txBody>
          <a:bodyPr anchor="ctr" anchorCtr="0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866124"/>
            <a:ext cx="5925394" cy="573345"/>
          </a:xfrm>
        </p:spPr>
        <p:txBody>
          <a:bodyPr>
            <a:noAutofit/>
          </a:bodyPr>
          <a:lstStyle>
            <a:lvl1pPr marL="0" indent="0" algn="ctr">
              <a:buNone/>
              <a:defRPr sz="135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1702782"/>
            <a:ext cx="4654800" cy="3440719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9" name="Picture 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5F94FB9-B09A-40D1-8F1C-86C8715B26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846" y="4552950"/>
            <a:ext cx="1081809" cy="50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09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4949428" y="3530932"/>
            <a:ext cx="4194572" cy="754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61547" y="1236140"/>
            <a:ext cx="4281854" cy="754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43" y="184966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147369"/>
            <a:ext cx="3055502" cy="213498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427796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35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236140"/>
            <a:ext cx="3055502" cy="2125881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3722588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350" b="1" cap="all" baseline="0">
                <a:solidFill>
                  <a:schemeClr val="accent3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239572"/>
            <a:ext cx="751424" cy="75142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388227"/>
            <a:ext cx="454115" cy="454115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3530931"/>
            <a:ext cx="751424" cy="75142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3679585"/>
            <a:ext cx="454115" cy="454115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pic>
        <p:nvPicPr>
          <p:cNvPr id="26" name="Picture 2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54915E10-3FFE-4B36-9F1D-8C54E3F01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6F38B137-9F28-4803-BF6B-DBE9A5BE9F4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B84BE0-F0F3-4A40-B173-180F798D4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778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369219"/>
            <a:ext cx="3685642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3778241" y="3252070"/>
            <a:ext cx="1428750" cy="1765697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2617" y="-509168"/>
            <a:ext cx="4730515" cy="4335279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74697"/>
            <a:ext cx="3702908" cy="994172"/>
          </a:xfrm>
        </p:spPr>
        <p:txBody>
          <a:bodyPr lIns="0" tIns="0" rIns="0" bIns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17" name="Picture 16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833C764E-109D-4129-BD1B-431179A01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0F17CA8-4F22-4FB9-ADE7-BB82CF77E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9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74697"/>
            <a:ext cx="3702908" cy="994172"/>
          </a:xfrm>
        </p:spPr>
        <p:txBody>
          <a:bodyPr lIns="0" tIns="0" rIns="0" bIns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369219"/>
            <a:ext cx="3685642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741403"/>
            <a:ext cx="3246847" cy="366069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475210"/>
            <a:ext cx="4178931" cy="4178930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741402"/>
            <a:ext cx="3663636" cy="3663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1" name="Picture 1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E754CAB-48E5-4BB2-A258-ADA380B0E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7AC87B-BFC4-497D-8EE3-685D4085F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51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222514"/>
            <a:ext cx="2912864" cy="3279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7375276" y="1367818"/>
            <a:ext cx="624078" cy="62407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9" y="1491280"/>
            <a:ext cx="377155" cy="377155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222514"/>
            <a:ext cx="2912864" cy="3279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144508" y="1367818"/>
            <a:ext cx="624078" cy="62407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4" y="2405269"/>
            <a:ext cx="2584175" cy="187849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222514"/>
            <a:ext cx="3318272" cy="3279913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5618" y="2405269"/>
            <a:ext cx="2583900" cy="187849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4344" y="2033727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350" b="1" cap="all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95343" y="2033727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350" b="1" cap="all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7970" y="1491280"/>
            <a:ext cx="377155" cy="377155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pic>
        <p:nvPicPr>
          <p:cNvPr id="18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428A0040-187D-4D41-8822-5A4515C9A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4EAD9A5-40E1-4F41-B2DF-1DEC5D9CC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32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4949428" y="3530932"/>
            <a:ext cx="4194572" cy="754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61547" y="1236140"/>
            <a:ext cx="4281854" cy="754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147369"/>
            <a:ext cx="3055502" cy="213498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427796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35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236140"/>
            <a:ext cx="3055502" cy="2125881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3722588"/>
            <a:ext cx="2584175" cy="371542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350" b="1" cap="all" baseline="0">
                <a:solidFill>
                  <a:schemeClr val="accent3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239572"/>
            <a:ext cx="751424" cy="75142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388227"/>
            <a:ext cx="454115" cy="454115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3530931"/>
            <a:ext cx="751424" cy="75142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3679585"/>
            <a:ext cx="454115" cy="454115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pic>
        <p:nvPicPr>
          <p:cNvPr id="17" name="Picture 16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FA3C8CE-7956-474B-8092-41D46D46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AA89BAA-7D0C-43EC-A6E2-E632B22D2B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23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340D706-F05D-499C-82F7-CD377ACC1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3768" y="28899"/>
            <a:ext cx="1333558" cy="66677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D338DBF-3C4E-44FC-98C8-BB05F538E1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03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6003662" y="-1421481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15605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855654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4984706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7123994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3008975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5138027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7277315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68926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729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7778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6830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6117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41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341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3390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533390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62442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62442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801729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801729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pic>
        <p:nvPicPr>
          <p:cNvPr id="39" name="Picture 3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4E97B541-E94C-4936-B1C0-39328A5C3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5895F76-9CEE-41B3-8B50-BF1CA69D24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9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4" y="3175187"/>
            <a:ext cx="3804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3260735"/>
            <a:ext cx="3400425" cy="3774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/>
            </a:lvl1pPr>
          </a:lstStyle>
          <a:p>
            <a:pPr marL="171450" lvl="0" indent="-171450"/>
            <a:r>
              <a:rPr lang="en-US" dirty="0"/>
              <a:t>Gatesair.com</a:t>
            </a:r>
          </a:p>
        </p:txBody>
      </p:sp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1564" y="3195490"/>
            <a:ext cx="319931" cy="319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333" y="2576079"/>
            <a:ext cx="3758558" cy="488586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pic>
        <p:nvPicPr>
          <p:cNvPr id="19" name="Picture 1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5B160ED-CD20-4A1D-9677-C936E183E5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1133" y="587262"/>
            <a:ext cx="2692520" cy="13462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EB2A9A-919D-4D98-A71B-087EF452FA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61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>
            <a:cxnSpLocks/>
          </p:cNvCxnSpPr>
          <p:nvPr userDrawn="1"/>
        </p:nvCxnSpPr>
        <p:spPr>
          <a:xfrm>
            <a:off x="4852333" y="3175187"/>
            <a:ext cx="3799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2368981"/>
            <a:ext cx="3758558" cy="691355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17" name="Picture 1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A6DB9F6-D981-4589-A76C-86CA5985B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619" y="301210"/>
            <a:ext cx="1052747" cy="4896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06FEA63-51A4-41F5-9634-F4B87F781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531220"/>
            <a:ext cx="4000522" cy="400052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29966"/>
            <a:ext cx="3857625" cy="1568106"/>
          </a:xfrm>
        </p:spPr>
        <p:txBody>
          <a:bodyPr anchor="ctr" anchorCtr="0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3209979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3" y="3182641"/>
            <a:ext cx="38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D5E66A7-6ACA-4AAC-8160-B78303259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619" y="301210"/>
            <a:ext cx="1052747" cy="4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923"/>
            <a:ext cx="7886700" cy="705136"/>
          </a:xfrm>
        </p:spPr>
        <p:txBody>
          <a:bodyPr anchor="ctr" anchorCtr="0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228040" y="1104838"/>
            <a:ext cx="6687922" cy="8077326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65012"/>
            <a:ext cx="7886700" cy="486407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49DDF10-8C20-4599-B9F6-F650F620F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142" y="4508148"/>
            <a:ext cx="973398" cy="4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1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975066" y="-1525822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3" y="161171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6F01F95-1A61-4D1C-8CA2-33B40C4030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16" name="Picture 1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E932C47-43E5-491F-84D2-34EDBE5A2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13C74F-6FC1-4B41-92AE-B36F8C8C4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4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6028649" y="-154513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219"/>
            <a:ext cx="81283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4" name="Picture 1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9AC6F67F-A02F-4C18-AC84-797A73932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552950"/>
            <a:ext cx="1018463" cy="50923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4BB0056-D971-43CB-8429-C474E820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5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945251" y="-1606146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369219"/>
            <a:ext cx="4127897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23" name="Picture 22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21BC8AF-8F70-490D-B66D-56FA8C5CA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83ABA8E-E59C-4B38-984D-6B37EE53C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9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6028650" y="-1513815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4966"/>
            <a:ext cx="8362950" cy="690252"/>
          </a:xfr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26" name="Picture 2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0E9365AA-5DF6-4226-BEFB-0219DE453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6604AA5-961E-4BF8-B480-D322BBE7DE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86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576364"/>
            <a:ext cx="3979247" cy="3979247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1502632"/>
            <a:ext cx="6687922" cy="8077326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B57BB36-DB60-41FD-8821-0F0361F3B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67FBAB-5262-4856-BB80-0DCAD6A5BE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80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5967613" y="-1513815"/>
            <a:ext cx="3327168" cy="4111826"/>
            <a:chOff x="11114088" y="2241550"/>
            <a:chExt cx="1905000" cy="2354263"/>
          </a:xfrm>
          <a:solidFill>
            <a:schemeClr val="accent2">
              <a:lumMod val="20000"/>
              <a:lumOff val="80000"/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EBC3390-BAA8-457F-8F49-8BA22ED30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883" y="4632723"/>
            <a:ext cx="858917" cy="42945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0656A0E-0ED9-4256-92B3-FA0FD6350F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0466" y="4822109"/>
            <a:ext cx="1919108" cy="1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7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735106"/>
            <a:ext cx="867487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200" indent="-228600">
              <a:buSzPct val="100000"/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SzPct val="100000"/>
              <a:defRPr sz="1800"/>
            </a:lvl3pPr>
            <a:lvl4pPr marL="914400" indent="-228600"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19427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62079" y="1208138"/>
            <a:ext cx="5955" cy="354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238542" y="1213105"/>
            <a:ext cx="4102870" cy="354304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802588" y="1213104"/>
            <a:ext cx="4110824" cy="3543046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38542" y="735108"/>
            <a:ext cx="8674870" cy="386558"/>
          </a:xfrm>
        </p:spPr>
        <p:txBody>
          <a:bodyPr rIns="0" anchor="ctr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365760" indent="0">
              <a:buNone/>
              <a:defRPr/>
            </a:lvl2pPr>
            <a:lvl3pPr marL="685800" indent="0">
              <a:buNone/>
              <a:defRPr/>
            </a:lvl3pPr>
            <a:lvl4pPr marL="114300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410021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Chart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 hasCustomPrompt="1"/>
          </p:nvPr>
        </p:nvSpPr>
        <p:spPr>
          <a:xfrm>
            <a:off x="238125" y="735106"/>
            <a:ext cx="866084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Click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46888700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Diagram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464612" y="4822344"/>
            <a:ext cx="1452376" cy="12695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r"/>
            <a:fld id="{5B215443-D8B2-41CF-B3C2-8D5AF6204A85}" type="slidenum">
              <a:rPr lang="en-US" sz="525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en-US" sz="525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5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F82FEF74-B843-4487-8EA2-204D3FADB9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734CCA8C-6678-4ACA-8C71-4AAF11FB3B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1C65D4EE-A17F-4175-BB9C-C4E40FC475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66" y="4862512"/>
            <a:ext cx="271463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C9AE3860-568C-4B98-B62B-C886CFAB1E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97" y="4868466"/>
            <a:ext cx="271463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8542" y="1225296"/>
            <a:ext cx="4905952" cy="353085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8542" y="735109"/>
            <a:ext cx="4905952" cy="392654"/>
          </a:xfrm>
        </p:spPr>
        <p:txBody>
          <a:bodyPr rIns="0" anchor="ctr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365751" indent="0">
              <a:buNone/>
              <a:defRPr/>
            </a:lvl2pPr>
            <a:lvl3pPr marL="685783" indent="0">
              <a:buNone/>
              <a:defRPr/>
            </a:lvl3pPr>
            <a:lvl4pPr marL="1142972" indent="0">
              <a:buNone/>
              <a:defRPr/>
            </a:lvl4pPr>
            <a:lvl5pPr marL="16001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295570" y="735108"/>
            <a:ext cx="3617842" cy="40210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795680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6003662" y="-1421481"/>
            <a:ext cx="3327168" cy="411182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15605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855654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4984706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7123994" y="1273852"/>
            <a:ext cx="1296999" cy="12969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3008975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5138027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7277315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68926" y="1333659"/>
            <a:ext cx="990357" cy="27156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438" y="184966"/>
            <a:ext cx="8362950" cy="69025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729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7778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6830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6117" y="1386402"/>
            <a:ext cx="1072753" cy="1072753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41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341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3390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533390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62442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62442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801729" y="3039230"/>
            <a:ext cx="1941529" cy="131175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801729" y="2654451"/>
            <a:ext cx="1941529" cy="37154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pic>
        <p:nvPicPr>
          <p:cNvPr id="42" name="Picture 41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2C0B6665-7862-45C2-AFF2-8B3DC5C6E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38" y="132201"/>
            <a:ext cx="1460505" cy="730253"/>
          </a:xfrm>
          <a:prstGeom prst="rect">
            <a:avLst/>
          </a:prstGeom>
        </p:spPr>
      </p:pic>
      <p:sp>
        <p:nvSpPr>
          <p:cNvPr id="43" name="Subtitle 2">
            <a:extLst>
              <a:ext uri="{FF2B5EF4-FFF2-40B4-BE49-F238E27FC236}">
                <a16:creationId xmlns:a16="http://schemas.microsoft.com/office/drawing/2014/main" id="{B50C3E88-543A-4964-AFED-A994A457706E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6857873" y="4807048"/>
            <a:ext cx="3857625" cy="377375"/>
          </a:xfrm>
        </p:spPr>
        <p:txBody>
          <a:bodyPr>
            <a:noAutofit/>
          </a:bodyPr>
          <a:lstStyle>
            <a:lvl1pPr marL="0" indent="0" algn="l">
              <a:buNone/>
              <a:defRPr sz="1050" b="1" cap="all" baseline="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Connecting What’s Next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00FEEF5-FB65-422C-BE32-EE450C0A17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2971" y="679267"/>
            <a:ext cx="531430" cy="2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36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42-340995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070"/>
            <a:ext cx="9144000" cy="4583430"/>
          </a:xfrm>
          <a:prstGeom prst="rect">
            <a:avLst/>
          </a:prstGeom>
        </p:spPr>
      </p:pic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170516"/>
            <a:ext cx="5280339" cy="1446550"/>
          </a:xfrm>
          <a:effectLst/>
        </p:spPr>
        <p:txBody>
          <a:bodyPr anchor="b" anchorCtr="0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5" y="2737965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35842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5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 userDrawn="1"/>
        </p:nvSpPr>
        <p:spPr bwMode="auto">
          <a:xfrm>
            <a:off x="0" y="-17490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67" name="Rectangle 27"/>
          <p:cNvSpPr>
            <a:spLocks noChangeArrowheads="1"/>
          </p:cNvSpPr>
          <p:nvPr userDrawn="1"/>
        </p:nvSpPr>
        <p:spPr bwMode="auto">
          <a:xfrm>
            <a:off x="7184017" y="441298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31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C41230"/>
                </a:solidFill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 userDrawn="1"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13" name="Picture 12" descr="GatesAir-LogoFINAL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8" y="63687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8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 userDrawn="1"/>
        </p:nvSpPr>
        <p:spPr bwMode="auto">
          <a:xfrm>
            <a:off x="-1587" y="-23786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7" name="Picture 6" descr="ppt-42-340995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070"/>
            <a:ext cx="9144000" cy="458343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0" y="-17490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170516"/>
            <a:ext cx="5280339" cy="1446550"/>
          </a:xfrm>
          <a:effectLst/>
        </p:spPr>
        <p:txBody>
          <a:bodyPr anchor="b" anchorCtr="0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5" y="2737965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36" name="Rectangle 10"/>
          <p:cNvSpPr>
            <a:spLocks noChangeArrowheads="1"/>
          </p:cNvSpPr>
          <p:nvPr userDrawn="1"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2" name="Rectangle 27"/>
          <p:cNvSpPr>
            <a:spLocks noChangeArrowheads="1"/>
          </p:cNvSpPr>
          <p:nvPr userDrawn="1"/>
        </p:nvSpPr>
        <p:spPr bwMode="auto">
          <a:xfrm>
            <a:off x="7184017" y="441298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31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C41230"/>
                </a:solidFill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4" name="Picture 13" descr="GatesAir-LogoFINAL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8" y="63687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62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42-340995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070"/>
            <a:ext cx="9144000" cy="4583430"/>
          </a:xfrm>
          <a:prstGeom prst="rect">
            <a:avLst/>
          </a:prstGeom>
        </p:spPr>
      </p:pic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170516"/>
            <a:ext cx="5280339" cy="1446550"/>
          </a:xfrm>
          <a:effectLst/>
        </p:spPr>
        <p:txBody>
          <a:bodyPr anchor="b" anchorCtr="0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5" y="2737965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35842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5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 userDrawn="1"/>
        </p:nvSpPr>
        <p:spPr bwMode="auto">
          <a:xfrm>
            <a:off x="0" y="-17490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67" name="Rectangle 27"/>
          <p:cNvSpPr>
            <a:spLocks noChangeArrowheads="1"/>
          </p:cNvSpPr>
          <p:nvPr userDrawn="1"/>
        </p:nvSpPr>
        <p:spPr bwMode="auto">
          <a:xfrm>
            <a:off x="7184017" y="441298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31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C41230"/>
                </a:solidFill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 userDrawn="1"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11" name="Picture 10" descr="GatesAir-LogoFINAL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8" y="63687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6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42-340995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070"/>
            <a:ext cx="9144000" cy="458343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0" y="-17490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170516"/>
            <a:ext cx="5280339" cy="1446550"/>
          </a:xfrm>
          <a:effectLst/>
        </p:spPr>
        <p:txBody>
          <a:bodyPr anchor="b" anchorCtr="0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5" y="2737965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35842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5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67" name="Rectangle 27"/>
          <p:cNvSpPr>
            <a:spLocks noChangeArrowheads="1"/>
          </p:cNvSpPr>
          <p:nvPr userDrawn="1"/>
        </p:nvSpPr>
        <p:spPr bwMode="auto">
          <a:xfrm>
            <a:off x="7184017" y="441298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31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C41230"/>
                </a:solidFill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 userDrawn="1"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12" name="Picture 11" descr="GatesAir-LogoFINAL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8" y="63687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19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6" y="735106"/>
            <a:ext cx="8674871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166" indent="-228582">
              <a:buSzPct val="100000"/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SzPct val="100000"/>
              <a:defRPr sz="1800"/>
            </a:lvl3pPr>
            <a:lvl4pPr marL="914331" indent="-228582"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63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 title with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31470" y="808540"/>
            <a:ext cx="8117206" cy="342794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8932" y="149337"/>
            <a:ext cx="8117206" cy="603138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418034"/>
            <a:ext cx="8119872" cy="2999662"/>
          </a:xfrm>
        </p:spPr>
        <p:txBody>
          <a:bodyPr wrap="square">
            <a:noAutofit/>
          </a:bodyPr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" y="3"/>
            <a:ext cx="9171061" cy="515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99" name="Rectangle 59"/>
          <p:cNvSpPr>
            <a:spLocks noChangeArrowheads="1"/>
          </p:cNvSpPr>
          <p:nvPr userDrawn="1"/>
        </p:nvSpPr>
        <p:spPr bwMode="auto">
          <a:xfrm>
            <a:off x="1577" y="1"/>
            <a:ext cx="1312863" cy="4430714"/>
          </a:xfrm>
          <a:prstGeom prst="rect">
            <a:avLst/>
          </a:prstGeom>
          <a:solidFill>
            <a:srgbClr val="22408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1" name="Rectangle 61"/>
          <p:cNvSpPr>
            <a:spLocks noChangeArrowheads="1"/>
          </p:cNvSpPr>
          <p:nvPr userDrawn="1"/>
        </p:nvSpPr>
        <p:spPr bwMode="auto">
          <a:xfrm>
            <a:off x="1312854" y="1590"/>
            <a:ext cx="1306513" cy="4429126"/>
          </a:xfrm>
          <a:prstGeom prst="rect">
            <a:avLst/>
          </a:prstGeom>
          <a:solidFill>
            <a:srgbClr val="4F7CBE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2" name="Rectangle 62"/>
          <p:cNvSpPr>
            <a:spLocks noChangeArrowheads="1"/>
          </p:cNvSpPr>
          <p:nvPr userDrawn="1"/>
        </p:nvSpPr>
        <p:spPr bwMode="auto">
          <a:xfrm>
            <a:off x="1312854" y="3"/>
            <a:ext cx="1306513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3" name="Rectangle 63"/>
          <p:cNvSpPr>
            <a:spLocks noChangeArrowheads="1"/>
          </p:cNvSpPr>
          <p:nvPr userDrawn="1"/>
        </p:nvSpPr>
        <p:spPr bwMode="auto">
          <a:xfrm>
            <a:off x="2619363" y="3"/>
            <a:ext cx="1308100" cy="4430713"/>
          </a:xfrm>
          <a:prstGeom prst="rect">
            <a:avLst/>
          </a:prstGeom>
          <a:solidFill>
            <a:srgbClr val="7C9C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5" name="Rectangle 65"/>
          <p:cNvSpPr>
            <a:spLocks noChangeArrowheads="1"/>
          </p:cNvSpPr>
          <p:nvPr userDrawn="1"/>
        </p:nvSpPr>
        <p:spPr bwMode="auto">
          <a:xfrm>
            <a:off x="3929054" y="1"/>
            <a:ext cx="1304925" cy="4430714"/>
          </a:xfrm>
          <a:prstGeom prst="rect">
            <a:avLst/>
          </a:prstGeom>
          <a:solidFill>
            <a:srgbClr val="B5D3E5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 userDrawn="1"/>
        </p:nvSpPr>
        <p:spPr bwMode="auto">
          <a:xfrm>
            <a:off x="1574" y="4430716"/>
            <a:ext cx="9142425" cy="7127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5" name="Rectangle 5"/>
          <p:cNvSpPr>
            <a:spLocks noChangeArrowheads="1"/>
          </p:cNvSpPr>
          <p:nvPr userDrawn="1"/>
        </p:nvSpPr>
        <p:spPr bwMode="auto">
          <a:xfrm>
            <a:off x="-3187" y="4430716"/>
            <a:ext cx="912812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6" name="Rectangle 6"/>
          <p:cNvSpPr>
            <a:spLocks noChangeArrowheads="1"/>
          </p:cNvSpPr>
          <p:nvPr userDrawn="1"/>
        </p:nvSpPr>
        <p:spPr bwMode="auto">
          <a:xfrm>
            <a:off x="1575" y="4430716"/>
            <a:ext cx="1371600" cy="73025"/>
          </a:xfrm>
          <a:prstGeom prst="rect">
            <a:avLst/>
          </a:prstGeom>
          <a:solidFill>
            <a:srgbClr val="243D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7" name="Rectangle 7"/>
          <p:cNvSpPr>
            <a:spLocks noChangeArrowheads="1"/>
          </p:cNvSpPr>
          <p:nvPr userDrawn="1"/>
        </p:nvSpPr>
        <p:spPr bwMode="auto">
          <a:xfrm>
            <a:off x="-3187" y="4430716"/>
            <a:ext cx="131603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8" name="Rectangle 8"/>
          <p:cNvSpPr>
            <a:spLocks noChangeArrowheads="1"/>
          </p:cNvSpPr>
          <p:nvPr userDrawn="1"/>
        </p:nvSpPr>
        <p:spPr bwMode="auto">
          <a:xfrm>
            <a:off x="1309675" y="4430716"/>
            <a:ext cx="1309688" cy="73025"/>
          </a:xfrm>
          <a:prstGeom prst="rect">
            <a:avLst/>
          </a:prstGeom>
          <a:solidFill>
            <a:srgbClr val="0A68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9" name="Rectangle 9"/>
          <p:cNvSpPr>
            <a:spLocks noChangeArrowheads="1"/>
          </p:cNvSpPr>
          <p:nvPr userDrawn="1"/>
        </p:nvSpPr>
        <p:spPr bwMode="auto">
          <a:xfrm>
            <a:off x="1309675" y="4430716"/>
            <a:ext cx="130968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0" name="Rectangle 10"/>
          <p:cNvSpPr>
            <a:spLocks noChangeArrowheads="1"/>
          </p:cNvSpPr>
          <p:nvPr userDrawn="1"/>
        </p:nvSpPr>
        <p:spPr bwMode="auto">
          <a:xfrm>
            <a:off x="5237154" y="4430716"/>
            <a:ext cx="1306513" cy="73025"/>
          </a:xfrm>
          <a:prstGeom prst="rect">
            <a:avLst/>
          </a:prstGeom>
          <a:solidFill>
            <a:srgbClr val="90BAC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1" name="Rectangle 11"/>
          <p:cNvSpPr>
            <a:spLocks noChangeArrowheads="1"/>
          </p:cNvSpPr>
          <p:nvPr userDrawn="1"/>
        </p:nvSpPr>
        <p:spPr bwMode="auto">
          <a:xfrm>
            <a:off x="6543664" y="4430716"/>
            <a:ext cx="1309688" cy="73025"/>
          </a:xfrm>
          <a:prstGeom prst="rect">
            <a:avLst/>
          </a:prstGeom>
          <a:solidFill>
            <a:srgbClr val="A9A9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2" name="Rectangle 12"/>
          <p:cNvSpPr>
            <a:spLocks noChangeArrowheads="1"/>
          </p:cNvSpPr>
          <p:nvPr userDrawn="1"/>
        </p:nvSpPr>
        <p:spPr bwMode="auto">
          <a:xfrm>
            <a:off x="7853354" y="4430716"/>
            <a:ext cx="1290649" cy="73025"/>
          </a:xfrm>
          <a:prstGeom prst="rect">
            <a:avLst/>
          </a:prstGeom>
          <a:solidFill>
            <a:srgbClr val="27AAE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3" name="Rectangle 13"/>
          <p:cNvSpPr>
            <a:spLocks noChangeArrowheads="1"/>
          </p:cNvSpPr>
          <p:nvPr userDrawn="1"/>
        </p:nvSpPr>
        <p:spPr bwMode="auto">
          <a:xfrm>
            <a:off x="3927463" y="4430716"/>
            <a:ext cx="1309688" cy="73025"/>
          </a:xfrm>
          <a:prstGeom prst="rect">
            <a:avLst/>
          </a:prstGeom>
          <a:solidFill>
            <a:srgbClr val="6FB3D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4" name="Rectangle 14"/>
          <p:cNvSpPr>
            <a:spLocks noChangeArrowheads="1"/>
          </p:cNvSpPr>
          <p:nvPr userDrawn="1"/>
        </p:nvSpPr>
        <p:spPr bwMode="auto">
          <a:xfrm>
            <a:off x="3927463" y="4430716"/>
            <a:ext cx="130968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5" name="Rectangle 15"/>
          <p:cNvSpPr>
            <a:spLocks noChangeArrowheads="1"/>
          </p:cNvSpPr>
          <p:nvPr userDrawn="1"/>
        </p:nvSpPr>
        <p:spPr bwMode="auto">
          <a:xfrm>
            <a:off x="2619363" y="4430716"/>
            <a:ext cx="1308100" cy="73025"/>
          </a:xfrm>
          <a:prstGeom prst="rect">
            <a:avLst/>
          </a:prstGeom>
          <a:solidFill>
            <a:srgbClr val="467FB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6" name="Rectangle 16"/>
          <p:cNvSpPr>
            <a:spLocks noChangeArrowheads="1"/>
          </p:cNvSpPr>
          <p:nvPr userDrawn="1"/>
        </p:nvSpPr>
        <p:spPr bwMode="auto">
          <a:xfrm>
            <a:off x="2619363" y="4430716"/>
            <a:ext cx="13081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0" name="Rectangle 60"/>
          <p:cNvSpPr>
            <a:spLocks noChangeArrowheads="1"/>
          </p:cNvSpPr>
          <p:nvPr userDrawn="1"/>
        </p:nvSpPr>
        <p:spPr bwMode="auto">
          <a:xfrm>
            <a:off x="-3188" y="3"/>
            <a:ext cx="1312863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4" name="Rectangle 64"/>
          <p:cNvSpPr>
            <a:spLocks noChangeArrowheads="1"/>
          </p:cNvSpPr>
          <p:nvPr userDrawn="1"/>
        </p:nvSpPr>
        <p:spPr bwMode="auto">
          <a:xfrm>
            <a:off x="2619363" y="1589"/>
            <a:ext cx="13081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6" name="Rectangle 66"/>
          <p:cNvSpPr>
            <a:spLocks noChangeArrowheads="1"/>
          </p:cNvSpPr>
          <p:nvPr userDrawn="1"/>
        </p:nvSpPr>
        <p:spPr bwMode="auto">
          <a:xfrm>
            <a:off x="3929054" y="1589"/>
            <a:ext cx="13049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Title 11"/>
          <p:cNvSpPr>
            <a:spLocks noGrp="1"/>
          </p:cNvSpPr>
          <p:nvPr userDrawn="1">
            <p:ph type="title"/>
          </p:nvPr>
        </p:nvSpPr>
        <p:spPr>
          <a:xfrm>
            <a:off x="405686" y="252306"/>
            <a:ext cx="5280339" cy="1569660"/>
          </a:xfrm>
          <a:effectLst>
            <a:outerShdw blurRad="177800" dir="5400000" algn="ctr" rotWithShape="0">
              <a:schemeClr val="bg1">
                <a:alpha val="76000"/>
              </a:schemeClr>
            </a:outerShdw>
          </a:effectLst>
        </p:spPr>
        <p:txBody>
          <a:bodyPr anchor="b" anchorCtr="0"/>
          <a:lstStyle>
            <a:lvl1pPr>
              <a:lnSpc>
                <a:spcPct val="90000"/>
              </a:lnSpc>
              <a:def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10" name="Text Placeholder 1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6404" y="1942863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73" name="Rectangle 54"/>
          <p:cNvSpPr>
            <a:spLocks noChangeArrowheads="1"/>
          </p:cNvSpPr>
          <p:nvPr userDrawn="1"/>
        </p:nvSpPr>
        <p:spPr bwMode="auto">
          <a:xfrm>
            <a:off x="7100031" y="4704578"/>
            <a:ext cx="181575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27AAE1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Delivering the Moment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" name="Picture 27" descr="ImagineCommunications_Full-Colo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08" y="4515559"/>
            <a:ext cx="1828800" cy="6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9" grpId="0" animBg="1"/>
      <p:bldP spid="35901" grpId="0" animBg="1"/>
      <p:bldP spid="35903" grpId="0" animBg="1"/>
      <p:bldP spid="35905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591"/>
            <a:ext cx="9176312" cy="516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99" name="Rectangle 59"/>
          <p:cNvSpPr>
            <a:spLocks noChangeArrowheads="1"/>
          </p:cNvSpPr>
          <p:nvPr userDrawn="1"/>
        </p:nvSpPr>
        <p:spPr bwMode="auto">
          <a:xfrm>
            <a:off x="1577" y="1"/>
            <a:ext cx="1312863" cy="4430714"/>
          </a:xfrm>
          <a:prstGeom prst="rect">
            <a:avLst/>
          </a:prstGeom>
          <a:solidFill>
            <a:srgbClr val="22408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1" name="Rectangle 61"/>
          <p:cNvSpPr>
            <a:spLocks noChangeArrowheads="1"/>
          </p:cNvSpPr>
          <p:nvPr userDrawn="1"/>
        </p:nvSpPr>
        <p:spPr bwMode="auto">
          <a:xfrm>
            <a:off x="1312854" y="1"/>
            <a:ext cx="1306513" cy="4430714"/>
          </a:xfrm>
          <a:prstGeom prst="rect">
            <a:avLst/>
          </a:prstGeom>
          <a:solidFill>
            <a:srgbClr val="4F7CBE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2" name="Rectangle 62"/>
          <p:cNvSpPr>
            <a:spLocks noChangeArrowheads="1"/>
          </p:cNvSpPr>
          <p:nvPr userDrawn="1"/>
        </p:nvSpPr>
        <p:spPr bwMode="auto">
          <a:xfrm>
            <a:off x="1312854" y="3"/>
            <a:ext cx="1306513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3" name="Rectangle 63"/>
          <p:cNvSpPr>
            <a:spLocks noChangeArrowheads="1"/>
          </p:cNvSpPr>
          <p:nvPr userDrawn="1"/>
        </p:nvSpPr>
        <p:spPr bwMode="auto">
          <a:xfrm>
            <a:off x="2619363" y="3"/>
            <a:ext cx="1308100" cy="4430713"/>
          </a:xfrm>
          <a:prstGeom prst="rect">
            <a:avLst/>
          </a:prstGeom>
          <a:solidFill>
            <a:srgbClr val="7C9CCC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5" name="Rectangle 65"/>
          <p:cNvSpPr>
            <a:spLocks noChangeArrowheads="1"/>
          </p:cNvSpPr>
          <p:nvPr userDrawn="1"/>
        </p:nvSpPr>
        <p:spPr bwMode="auto">
          <a:xfrm>
            <a:off x="3929054" y="1"/>
            <a:ext cx="1304925" cy="4430714"/>
          </a:xfrm>
          <a:prstGeom prst="rect">
            <a:avLst/>
          </a:prstGeom>
          <a:solidFill>
            <a:srgbClr val="B5D3E5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 userDrawn="1"/>
        </p:nvSpPr>
        <p:spPr bwMode="auto">
          <a:xfrm>
            <a:off x="1574" y="4430716"/>
            <a:ext cx="9142425" cy="7127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5" name="Rectangle 5"/>
          <p:cNvSpPr>
            <a:spLocks noChangeArrowheads="1"/>
          </p:cNvSpPr>
          <p:nvPr userDrawn="1"/>
        </p:nvSpPr>
        <p:spPr bwMode="auto">
          <a:xfrm>
            <a:off x="-3187" y="4430716"/>
            <a:ext cx="912812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6" name="Rectangle 6"/>
          <p:cNvSpPr>
            <a:spLocks noChangeArrowheads="1"/>
          </p:cNvSpPr>
          <p:nvPr userDrawn="1"/>
        </p:nvSpPr>
        <p:spPr bwMode="auto">
          <a:xfrm>
            <a:off x="1575" y="4430716"/>
            <a:ext cx="1371600" cy="73025"/>
          </a:xfrm>
          <a:prstGeom prst="rect">
            <a:avLst/>
          </a:prstGeom>
          <a:solidFill>
            <a:srgbClr val="243D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7" name="Rectangle 7"/>
          <p:cNvSpPr>
            <a:spLocks noChangeArrowheads="1"/>
          </p:cNvSpPr>
          <p:nvPr userDrawn="1"/>
        </p:nvSpPr>
        <p:spPr bwMode="auto">
          <a:xfrm>
            <a:off x="-3187" y="4430716"/>
            <a:ext cx="131603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8" name="Rectangle 8"/>
          <p:cNvSpPr>
            <a:spLocks noChangeArrowheads="1"/>
          </p:cNvSpPr>
          <p:nvPr userDrawn="1"/>
        </p:nvSpPr>
        <p:spPr bwMode="auto">
          <a:xfrm>
            <a:off x="1309675" y="4430716"/>
            <a:ext cx="1309688" cy="73025"/>
          </a:xfrm>
          <a:prstGeom prst="rect">
            <a:avLst/>
          </a:prstGeom>
          <a:solidFill>
            <a:srgbClr val="0A68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49" name="Rectangle 9"/>
          <p:cNvSpPr>
            <a:spLocks noChangeArrowheads="1"/>
          </p:cNvSpPr>
          <p:nvPr userDrawn="1"/>
        </p:nvSpPr>
        <p:spPr bwMode="auto">
          <a:xfrm>
            <a:off x="1309675" y="4430716"/>
            <a:ext cx="130968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0" name="Rectangle 10"/>
          <p:cNvSpPr>
            <a:spLocks noChangeArrowheads="1"/>
          </p:cNvSpPr>
          <p:nvPr userDrawn="1"/>
        </p:nvSpPr>
        <p:spPr bwMode="auto">
          <a:xfrm>
            <a:off x="5237154" y="4430716"/>
            <a:ext cx="1306513" cy="73025"/>
          </a:xfrm>
          <a:prstGeom prst="rect">
            <a:avLst/>
          </a:prstGeom>
          <a:solidFill>
            <a:srgbClr val="90BAC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1" name="Rectangle 11"/>
          <p:cNvSpPr>
            <a:spLocks noChangeArrowheads="1"/>
          </p:cNvSpPr>
          <p:nvPr userDrawn="1"/>
        </p:nvSpPr>
        <p:spPr bwMode="auto">
          <a:xfrm>
            <a:off x="6543664" y="4430716"/>
            <a:ext cx="1309688" cy="73025"/>
          </a:xfrm>
          <a:prstGeom prst="rect">
            <a:avLst/>
          </a:prstGeom>
          <a:solidFill>
            <a:srgbClr val="A9A9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2" name="Rectangle 12"/>
          <p:cNvSpPr>
            <a:spLocks noChangeArrowheads="1"/>
          </p:cNvSpPr>
          <p:nvPr userDrawn="1"/>
        </p:nvSpPr>
        <p:spPr bwMode="auto">
          <a:xfrm>
            <a:off x="7853354" y="4430716"/>
            <a:ext cx="1290649" cy="73025"/>
          </a:xfrm>
          <a:prstGeom prst="rect">
            <a:avLst/>
          </a:prstGeom>
          <a:solidFill>
            <a:srgbClr val="27AAE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3" name="Rectangle 13"/>
          <p:cNvSpPr>
            <a:spLocks noChangeArrowheads="1"/>
          </p:cNvSpPr>
          <p:nvPr userDrawn="1"/>
        </p:nvSpPr>
        <p:spPr bwMode="auto">
          <a:xfrm>
            <a:off x="3927463" y="4430716"/>
            <a:ext cx="1309688" cy="73025"/>
          </a:xfrm>
          <a:prstGeom prst="rect">
            <a:avLst/>
          </a:prstGeom>
          <a:solidFill>
            <a:srgbClr val="6FB3D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4" name="Rectangle 14"/>
          <p:cNvSpPr>
            <a:spLocks noChangeArrowheads="1"/>
          </p:cNvSpPr>
          <p:nvPr userDrawn="1"/>
        </p:nvSpPr>
        <p:spPr bwMode="auto">
          <a:xfrm>
            <a:off x="3927463" y="4430716"/>
            <a:ext cx="1309688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5" name="Rectangle 15"/>
          <p:cNvSpPr>
            <a:spLocks noChangeArrowheads="1"/>
          </p:cNvSpPr>
          <p:nvPr userDrawn="1"/>
        </p:nvSpPr>
        <p:spPr bwMode="auto">
          <a:xfrm>
            <a:off x="2619363" y="4430716"/>
            <a:ext cx="1308100" cy="73025"/>
          </a:xfrm>
          <a:prstGeom prst="rect">
            <a:avLst/>
          </a:prstGeom>
          <a:solidFill>
            <a:srgbClr val="467FB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56" name="Rectangle 16"/>
          <p:cNvSpPr>
            <a:spLocks noChangeArrowheads="1"/>
          </p:cNvSpPr>
          <p:nvPr userDrawn="1"/>
        </p:nvSpPr>
        <p:spPr bwMode="auto">
          <a:xfrm>
            <a:off x="2619363" y="4430716"/>
            <a:ext cx="1308100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0" name="Rectangle 60"/>
          <p:cNvSpPr>
            <a:spLocks noChangeArrowheads="1"/>
          </p:cNvSpPr>
          <p:nvPr userDrawn="1"/>
        </p:nvSpPr>
        <p:spPr bwMode="auto">
          <a:xfrm>
            <a:off x="-3188" y="3"/>
            <a:ext cx="1312863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4" name="Rectangle 64"/>
          <p:cNvSpPr>
            <a:spLocks noChangeArrowheads="1"/>
          </p:cNvSpPr>
          <p:nvPr userDrawn="1"/>
        </p:nvSpPr>
        <p:spPr bwMode="auto">
          <a:xfrm>
            <a:off x="2619363" y="1589"/>
            <a:ext cx="13081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906" name="Rectangle 66"/>
          <p:cNvSpPr>
            <a:spLocks noChangeArrowheads="1"/>
          </p:cNvSpPr>
          <p:nvPr userDrawn="1"/>
        </p:nvSpPr>
        <p:spPr bwMode="auto">
          <a:xfrm>
            <a:off x="3929054" y="1589"/>
            <a:ext cx="13049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Title 11"/>
          <p:cNvSpPr>
            <a:spLocks noGrp="1"/>
          </p:cNvSpPr>
          <p:nvPr userDrawn="1">
            <p:ph type="title"/>
          </p:nvPr>
        </p:nvSpPr>
        <p:spPr>
          <a:xfrm>
            <a:off x="405686" y="252306"/>
            <a:ext cx="5280339" cy="1569660"/>
          </a:xfrm>
          <a:effectLst>
            <a:outerShdw blurRad="177800" dir="5400000" algn="ctr" rotWithShape="0">
              <a:schemeClr val="bg1">
                <a:alpha val="76000"/>
              </a:schemeClr>
            </a:outerShdw>
          </a:effectLst>
        </p:spPr>
        <p:txBody>
          <a:bodyPr anchor="b" anchorCtr="0"/>
          <a:lstStyle>
            <a:lvl1pPr>
              <a:lnSpc>
                <a:spcPct val="90000"/>
              </a:lnSpc>
              <a:def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10" name="Text Placeholder 18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6404" y="1942863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73" name="Rectangle 54"/>
          <p:cNvSpPr>
            <a:spLocks noChangeArrowheads="1"/>
          </p:cNvSpPr>
          <p:nvPr userDrawn="1"/>
        </p:nvSpPr>
        <p:spPr bwMode="auto">
          <a:xfrm>
            <a:off x="7100031" y="4704578"/>
            <a:ext cx="181575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27AAE1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Delivering the Moment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" name="Picture 27" descr="ImagineCommunications_Full-Colo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08" y="4515559"/>
            <a:ext cx="1828800" cy="6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43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9" grpId="0" animBg="1"/>
      <p:bldP spid="35901" grpId="0" animBg="1"/>
      <p:bldP spid="35903" grpId="0" animBg="1"/>
      <p:bldP spid="35905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52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80846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ver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42-3409950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070"/>
            <a:ext cx="9144000" cy="458343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0" y="-17490"/>
            <a:ext cx="9144000" cy="681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405686" y="1170516"/>
            <a:ext cx="5280339" cy="1446550"/>
          </a:xfrm>
          <a:effectLst/>
        </p:spPr>
        <p:txBody>
          <a:bodyPr anchor="b" anchorCtr="0"/>
          <a:lstStyle>
            <a:lvl1pPr>
              <a:lnSpc>
                <a:spcPct val="90000"/>
              </a:lnSpc>
              <a:def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Arial"/>
              </a:defRPr>
            </a:lvl1pPr>
          </a:lstStyle>
          <a:p>
            <a:pPr marL="0" marR="0" lvl="0" indent="0" algn="l" defTabSz="914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5" y="2737965"/>
            <a:ext cx="5280025" cy="547687"/>
          </a:xfrm>
        </p:spPr>
        <p:txBody>
          <a:bodyPr lIns="0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 or author</a:t>
            </a:r>
          </a:p>
        </p:txBody>
      </p:sp>
      <p:sp>
        <p:nvSpPr>
          <p:cNvPr id="35842" name="AutoShape 2"/>
          <p:cNvSpPr>
            <a:spLocks noChangeAspect="1" noChangeArrowheads="1" noTextEdit="1"/>
          </p:cNvSpPr>
          <p:nvPr userDrawn="1"/>
        </p:nvSpPr>
        <p:spPr bwMode="auto">
          <a:xfrm>
            <a:off x="0" y="5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5867" name="Rectangle 27"/>
          <p:cNvSpPr>
            <a:spLocks noChangeArrowheads="1"/>
          </p:cNvSpPr>
          <p:nvPr userDrawn="1"/>
        </p:nvSpPr>
        <p:spPr bwMode="auto">
          <a:xfrm>
            <a:off x="7184017" y="441298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31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C41230"/>
                </a:solidFill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FFFFFF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6" name="Rectangle 10"/>
          <p:cNvSpPr>
            <a:spLocks noChangeArrowheads="1"/>
          </p:cNvSpPr>
          <p:nvPr userDrawn="1"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12" name="Picture 11" descr="GatesAir-LogoFINAL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8" y="63687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99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409"/>
            <a:ext cx="3979246" cy="3979246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138"/>
            <a:ext cx="6687922" cy="8077326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852334" y="3175187"/>
            <a:ext cx="3804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3260735"/>
            <a:ext cx="3400425" cy="3774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/>
            </a:lvl1pPr>
          </a:lstStyle>
          <a:p>
            <a:pPr marL="171450" lvl="0" indent="-171450"/>
            <a:r>
              <a:rPr lang="en-US" dirty="0"/>
              <a:t>Gatesair.com</a:t>
            </a:r>
          </a:p>
        </p:txBody>
      </p:sp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1564" y="3195490"/>
            <a:ext cx="319931" cy="319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333" y="2576079"/>
            <a:ext cx="3758558" cy="488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45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TITLE</a:t>
            </a:r>
          </a:p>
        </p:txBody>
      </p:sp>
      <p:pic>
        <p:nvPicPr>
          <p:cNvPr id="12" name="Picture 11" descr="A picture containing drawing, food, shirt&#10;&#10;Description automatically generated">
            <a:extLst>
              <a:ext uri="{FF2B5EF4-FFF2-40B4-BE49-F238E27FC236}">
                <a16:creationId xmlns:a16="http://schemas.microsoft.com/office/drawing/2014/main" id="{A7BE0E0A-30E9-4F22-B892-18AB51DF93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26115" y="392191"/>
            <a:ext cx="2772663" cy="113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032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238542" y="735106"/>
            <a:ext cx="8674870" cy="402104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sz="2200"/>
            </a:lvl1pPr>
            <a:lvl2pPr marL="457178" indent="-228588">
              <a:buSzPct val="100000"/>
              <a:buFont typeface="Arial" pitchFamily="34" charset="0"/>
              <a:buChar char="•"/>
              <a:defRPr sz="2000"/>
            </a:lvl2pPr>
            <a:lvl3pPr>
              <a:buClr>
                <a:schemeClr val="accent1"/>
              </a:buClr>
              <a:buSzPct val="100000"/>
              <a:defRPr sz="1800"/>
            </a:lvl3pPr>
            <a:lvl4pPr marL="914355" indent="-228588"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4pPr>
            <a:lvl5pPr>
              <a:buSzPct val="100000"/>
              <a:defRPr sz="14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4" name="Picture 53" descr="waves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6058895" y="2392246"/>
            <a:ext cx="2512612" cy="2450664"/>
          </a:xfrm>
          <a:prstGeom prst="rect">
            <a:avLst/>
          </a:prstGeom>
        </p:spPr>
      </p:pic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7536082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62096" y="1208139"/>
            <a:ext cx="5955" cy="354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238561" y="1213109"/>
            <a:ext cx="4102871" cy="354304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802590" y="1213104"/>
            <a:ext cx="4110824" cy="3543046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38561" y="735108"/>
            <a:ext cx="8674871" cy="386558"/>
          </a:xfrm>
        </p:spPr>
        <p:txBody>
          <a:bodyPr rIns="0" anchor="ctr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365724" indent="0">
              <a:buNone/>
              <a:defRPr/>
            </a:lvl2pPr>
            <a:lvl3pPr marL="685732" indent="0">
              <a:buNone/>
              <a:defRPr/>
            </a:lvl3pPr>
            <a:lvl4pPr marL="1142885" indent="0">
              <a:buNone/>
              <a:defRPr/>
            </a:lvl4pPr>
            <a:lvl5pPr marL="160004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73630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 hasCustomPrompt="1"/>
          </p:nvPr>
        </p:nvSpPr>
        <p:spPr>
          <a:xfrm>
            <a:off x="238126" y="735108"/>
            <a:ext cx="8666816" cy="402104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SzPct val="100000"/>
              <a:defRPr lang="en-US" sz="2200" kern="1200" baseline="0" noProof="0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Table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480095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A97E1F-76F9-43C0-9463-7898DD182AF1}" type="slidenum">
              <a:rPr lang="en-US">
                <a:solidFill>
                  <a:srgbClr val="00000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4844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(Auto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2153179" y="1002184"/>
            <a:ext cx="821270" cy="821270"/>
          </a:xfrm>
          <a:prstGeom prst="ellipse">
            <a:avLst/>
          </a:prstGeom>
          <a:gradFill>
            <a:gsLst>
              <a:gs pos="0">
                <a:srgbClr val="D1272B"/>
              </a:gs>
              <a:gs pos="55000">
                <a:srgbClr val="E3782C"/>
              </a:gs>
              <a:gs pos="100000">
                <a:srgbClr val="F5E35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449" y="491466"/>
            <a:ext cx="4394762" cy="182291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977876" y="2113371"/>
            <a:ext cx="7188250" cy="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977536" y="2700349"/>
            <a:ext cx="7188589" cy="6872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50PT - Auto 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228411" y="963947"/>
            <a:ext cx="0" cy="897743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uto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000" y="1232247"/>
            <a:ext cx="443877" cy="3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51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Au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80883" y="3027973"/>
            <a:ext cx="7959470" cy="2081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baseline="0"/>
            </a:lvl1pPr>
          </a:lstStyle>
          <a:p>
            <a:pPr lvl="0"/>
            <a:r>
              <a:rPr lang="en-US" dirty="0"/>
              <a:t>20PT – subhead options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09631" y="359042"/>
            <a:ext cx="821270" cy="821270"/>
          </a:xfrm>
          <a:prstGeom prst="ellipse">
            <a:avLst/>
          </a:prstGeom>
          <a:gradFill>
            <a:gsLst>
              <a:gs pos="0">
                <a:srgbClr val="D1272B"/>
              </a:gs>
              <a:gs pos="55000">
                <a:srgbClr val="E3782C"/>
              </a:gs>
              <a:gs pos="100000">
                <a:srgbClr val="F5E35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0882" y="1512249"/>
            <a:ext cx="7959472" cy="14392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40PT – Insert </a:t>
            </a:r>
            <a:br>
              <a:rPr lang="en-US" dirty="0"/>
            </a:br>
            <a:r>
              <a:rPr lang="en-US" dirty="0"/>
              <a:t>Descriptive Title Here</a:t>
            </a:r>
            <a:br>
              <a:rPr lang="en-US" dirty="0"/>
            </a:br>
            <a:r>
              <a:rPr lang="en-US" dirty="0"/>
              <a:t>(Max 3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899" y="223906"/>
            <a:ext cx="2728802" cy="1131884"/>
          </a:xfrm>
          <a:prstGeom prst="rect">
            <a:avLst/>
          </a:prstGeom>
        </p:spPr>
      </p:pic>
      <p:pic>
        <p:nvPicPr>
          <p:cNvPr id="14" name="Picture 13" descr="auto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72" y="594997"/>
            <a:ext cx="443877" cy="3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760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977536" y="2413270"/>
            <a:ext cx="7188589" cy="6872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50PT – Section Divider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977876" y="3100498"/>
            <a:ext cx="7187911" cy="10156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30PT – Descriptive Title Here </a:t>
            </a:r>
            <a:br>
              <a:rPr lang="en-US" dirty="0"/>
            </a:br>
            <a:r>
              <a:rPr lang="en-US" dirty="0"/>
              <a:t>(Max 2 lines)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77876" y="2114328"/>
            <a:ext cx="7188250" cy="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3910498" y="543151"/>
            <a:ext cx="1322663" cy="1322663"/>
          </a:xfrm>
          <a:prstGeom prst="ellipse">
            <a:avLst/>
          </a:prstGeom>
          <a:gradFill>
            <a:gsLst>
              <a:gs pos="0">
                <a:srgbClr val="D1272B"/>
              </a:gs>
              <a:gs pos="55000">
                <a:srgbClr val="E3782C"/>
              </a:gs>
              <a:gs pos="100000">
                <a:srgbClr val="F5E35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20" name="Picture 19" descr="auto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41" y="910535"/>
            <a:ext cx="726032" cy="5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70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51"/>
          <p:cNvSpPr>
            <a:spLocks noGrp="1"/>
          </p:cNvSpPr>
          <p:nvPr>
            <p:ph type="sldNum" sz="quarter" idx="19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977536" y="1570988"/>
            <a:ext cx="7188589" cy="6872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50PT – Section Divider</a:t>
            </a:r>
          </a:p>
        </p:txBody>
      </p:sp>
      <p:sp>
        <p:nvSpPr>
          <p:cNvPr id="53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977876" y="2595728"/>
            <a:ext cx="7187911" cy="10156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30PT – Descriptive Title Here </a:t>
            </a:r>
            <a:br>
              <a:rPr lang="en-US" dirty="0"/>
            </a:br>
            <a:r>
              <a:rPr lang="en-US" dirty="0"/>
              <a:t>(Max 2 lines)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77876" y="2426972"/>
            <a:ext cx="7188250" cy="0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453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509631" y="1816414"/>
            <a:ext cx="1322663" cy="1322663"/>
          </a:xfrm>
          <a:prstGeom prst="ellipse">
            <a:avLst/>
          </a:prstGeom>
          <a:gradFill>
            <a:gsLst>
              <a:gs pos="0">
                <a:srgbClr val="D1272B"/>
              </a:gs>
              <a:gs pos="55000">
                <a:srgbClr val="E3782C"/>
              </a:gs>
              <a:gs pos="100000">
                <a:srgbClr val="F5E35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2287735" y="1357964"/>
            <a:ext cx="0" cy="2239565"/>
          </a:xfrm>
          <a:prstGeom prst="line">
            <a:avLst/>
          </a:prstGeom>
          <a:ln w="28575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08451" y="2863008"/>
            <a:ext cx="5846002" cy="2081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20PT – subhead options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708451" y="1816414"/>
            <a:ext cx="5846003" cy="9701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40PT – Insert Descriptive </a:t>
            </a:r>
            <a:br>
              <a:rPr lang="en-US" dirty="0"/>
            </a:br>
            <a:r>
              <a:rPr lang="en-US" dirty="0"/>
              <a:t>Divider Title (Max 2 lines)</a:t>
            </a:r>
          </a:p>
        </p:txBody>
      </p:sp>
      <p:pic>
        <p:nvPicPr>
          <p:cNvPr id="16" name="Picture 15" descr="auto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6" y="2183799"/>
            <a:ext cx="726032" cy="5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1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1857" y="4859168"/>
            <a:ext cx="267775" cy="143444"/>
          </a:xfrm>
          <a:prstGeom prst="rect">
            <a:avLst/>
          </a:prstGeom>
        </p:spPr>
        <p:txBody>
          <a:bodyPr/>
          <a:lstStyle/>
          <a:p>
            <a:fld id="{57288171-D7CE-A848-880C-F0994EE847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78779" y="1773830"/>
            <a:ext cx="7978386" cy="765524"/>
          </a:xfrm>
          <a:prstGeom prst="rect">
            <a:avLst/>
          </a:prstGeom>
        </p:spPr>
        <p:txBody>
          <a:bodyPr anchor="b"/>
          <a:lstStyle>
            <a:lvl1pPr algn="r">
              <a:defRPr sz="2625" b="0" i="0" baseline="0">
                <a:solidFill>
                  <a:schemeClr val="accent4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35PT </a:t>
            </a:r>
            <a:r>
              <a:rPr lang="mr-IN" dirty="0"/>
              <a:t>–</a:t>
            </a:r>
            <a:r>
              <a:rPr lang="en-US" dirty="0"/>
              <a:t> Divider Slide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4" r="-3985"/>
          <a:stretch/>
        </p:blipFill>
        <p:spPr>
          <a:xfrm>
            <a:off x="0" y="3481753"/>
            <a:ext cx="3050931" cy="953002"/>
          </a:xfrm>
          <a:prstGeom prst="rect">
            <a:avLst/>
          </a:prstGeom>
        </p:spPr>
      </p:pic>
      <p:sp>
        <p:nvSpPr>
          <p:cNvPr id="6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71920" y="2581654"/>
            <a:ext cx="7982996" cy="5923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image" Target="../media/image39.png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image" Target="../media/image38.jp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11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3" r:id="rId18"/>
    <p:sldLayoutId id="2147484004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9" r:id="rId26"/>
    <p:sldLayoutId id="2147484020" r:id="rId27"/>
    <p:sldLayoutId id="2147484058" r:id="rId28"/>
    <p:sldLayoutId id="2147484059" r:id="rId29"/>
    <p:sldLayoutId id="2147484063" r:id="rId30"/>
    <p:sldLayoutId id="2147484066" r:id="rId31"/>
    <p:sldLayoutId id="2147484080" r:id="rId32"/>
    <p:sldLayoutId id="2147484082" r:id="rId33"/>
    <p:sldLayoutId id="2147484083" r:id="rId34"/>
    <p:sldLayoutId id="2147484084" r:id="rId35"/>
    <p:sldLayoutId id="2147484085" r:id="rId36"/>
    <p:sldLayoutId id="2147484086" r:id="rId37"/>
    <p:sldLayoutId id="2147484087" r:id="rId38"/>
    <p:sldLayoutId id="2147484088" r:id="rId39"/>
    <p:sldLayoutId id="2147484089" r:id="rId4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238125" y="734617"/>
            <a:ext cx="8678466" cy="402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Title Placeholder 21"/>
          <p:cNvSpPr>
            <a:spLocks noGrp="1"/>
          </p:cNvSpPr>
          <p:nvPr>
            <p:ph type="title"/>
          </p:nvPr>
        </p:nvSpPr>
        <p:spPr bwMode="auto">
          <a:xfrm>
            <a:off x="238126" y="83344"/>
            <a:ext cx="7394972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1903" y="4745831"/>
            <a:ext cx="3214688" cy="153888"/>
          </a:xfrm>
          <a:prstGeom prst="rect">
            <a:avLst/>
          </a:prstGeom>
          <a:noFill/>
        </p:spPr>
        <p:txBody>
          <a:bodyPr tIns="0" rIns="0">
            <a:spAutoFit/>
          </a:bodyPr>
          <a:lstStyle/>
          <a:p>
            <a:pPr algn="r">
              <a:defRPr/>
            </a:pPr>
            <a:r>
              <a:rPr lang="en-US" sz="700" dirty="0">
                <a:solidFill>
                  <a:srgbClr val="7F7F7F"/>
                </a:solidFill>
                <a:latin typeface="Arial"/>
                <a:ea typeface="MS PGothic" pitchFamily="34" charset="-128"/>
                <a:cs typeface="+mn-cs"/>
              </a:rPr>
              <a:t>Proprietary and confidential.  |  </a:t>
            </a:r>
            <a:fld id="{279E8500-A312-46B4-8D6D-B1933893D573}" type="slidenum">
              <a:rPr lang="en-US" sz="700">
                <a:solidFill>
                  <a:srgbClr val="7F7F7F"/>
                </a:solidFill>
                <a:latin typeface="Arial"/>
                <a:ea typeface="MS PGothic" pitchFamily="34" charset="-128"/>
                <a:cs typeface="+mn-cs"/>
              </a:rPr>
              <a:pPr algn="r">
                <a:defRPr/>
              </a:pPr>
              <a:t>‹#›</a:t>
            </a:fld>
            <a:endParaRPr lang="en-US" sz="700" dirty="0">
              <a:solidFill>
                <a:srgbClr val="7F7F7F"/>
              </a:solidFill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191" y="4857750"/>
            <a:ext cx="9141619" cy="285750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8652273" y="4881563"/>
            <a:ext cx="177403" cy="165497"/>
          </a:xfrm>
          <a:custGeom>
            <a:avLst/>
            <a:gdLst>
              <a:gd name="T0" fmla="*/ 0 w 89"/>
              <a:gd name="T1" fmla="*/ 466494875 h 83"/>
              <a:gd name="T2" fmla="*/ 501506279 w 89"/>
              <a:gd name="T3" fmla="*/ 0 h 83"/>
              <a:gd name="T4" fmla="*/ 628648903 w 89"/>
              <a:gd name="T5" fmla="*/ 0 h 83"/>
              <a:gd name="T6" fmla="*/ 35318429 w 89"/>
              <a:gd name="T7" fmla="*/ 586652525 h 83"/>
              <a:gd name="T8" fmla="*/ 0 w 89"/>
              <a:gd name="T9" fmla="*/ 466494875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" h="83">
                <a:moveTo>
                  <a:pt x="0" y="66"/>
                </a:moveTo>
                <a:cubicBezTo>
                  <a:pt x="34" y="58"/>
                  <a:pt x="60" y="32"/>
                  <a:pt x="71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78" y="41"/>
                  <a:pt x="46" y="73"/>
                  <a:pt x="5" y="83"/>
                </a:cubicBezTo>
                <a:lnTo>
                  <a:pt x="0" y="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8633223" y="4881563"/>
            <a:ext cx="110728" cy="86916"/>
          </a:xfrm>
          <a:custGeom>
            <a:avLst/>
            <a:gdLst>
              <a:gd name="T0" fmla="*/ 0 w 56"/>
              <a:gd name="T1" fmla="*/ 194236189 h 44"/>
              <a:gd name="T2" fmla="*/ 257167836 w 56"/>
              <a:gd name="T3" fmla="*/ 0 h 44"/>
              <a:gd name="T4" fmla="*/ 389226496 w 56"/>
              <a:gd name="T5" fmla="*/ 0 h 44"/>
              <a:gd name="T6" fmla="*/ 34752695 w 56"/>
              <a:gd name="T7" fmla="*/ 305227921 h 44"/>
              <a:gd name="T8" fmla="*/ 0 w 56"/>
              <a:gd name="T9" fmla="*/ 194236189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44">
                <a:moveTo>
                  <a:pt x="0" y="28"/>
                </a:moveTo>
                <a:cubicBezTo>
                  <a:pt x="16" y="23"/>
                  <a:pt x="29" y="13"/>
                  <a:pt x="37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6" y="21"/>
                  <a:pt x="28" y="38"/>
                  <a:pt x="5" y="44"/>
                </a:cubicBez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8673704" y="4881562"/>
            <a:ext cx="238125" cy="244079"/>
          </a:xfrm>
          <a:custGeom>
            <a:avLst/>
            <a:gdLst>
              <a:gd name="T0" fmla="*/ 0 w 120"/>
              <a:gd name="T1" fmla="*/ 742048911 h 123"/>
              <a:gd name="T2" fmla="*/ 714044271 w 120"/>
              <a:gd name="T3" fmla="*/ 0 h 123"/>
              <a:gd name="T4" fmla="*/ 840052083 w 120"/>
              <a:gd name="T5" fmla="*/ 0 h 123"/>
              <a:gd name="T6" fmla="*/ 28000854 w 120"/>
              <a:gd name="T7" fmla="*/ 861056031 h 123"/>
              <a:gd name="T8" fmla="*/ 0 w 120"/>
              <a:gd name="T9" fmla="*/ 742048911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23">
                <a:moveTo>
                  <a:pt x="0" y="106"/>
                </a:moveTo>
                <a:cubicBezTo>
                  <a:pt x="51" y="93"/>
                  <a:pt x="91" y="52"/>
                  <a:pt x="102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08" y="60"/>
                  <a:pt x="63" y="108"/>
                  <a:pt x="4" y="123"/>
                </a:cubicBezTo>
                <a:lnTo>
                  <a:pt x="0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0" hangingPunct="0"/>
            <a:endParaRPr 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91" y="651273"/>
            <a:ext cx="9141619" cy="25003"/>
          </a:xfrm>
          <a:prstGeom prst="rect">
            <a:avLst/>
          </a:prstGeom>
          <a:solidFill>
            <a:srgbClr val="AC16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srgbClr val="000000"/>
              </a:solidFill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36" name="Picture 13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2" y="-214312"/>
            <a:ext cx="2109788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 noChangeArrowheads="1"/>
          </p:cNvSpPr>
          <p:nvPr userDrawn="1"/>
        </p:nvSpPr>
        <p:spPr bwMode="auto">
          <a:xfrm>
            <a:off x="346472" y="4904185"/>
            <a:ext cx="7743825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975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Create                                              Transport                                    Transmit Television                               Transmit Radio</a:t>
            </a:r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0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775" b="1" kern="1200" dirty="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75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75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75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75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6pPr>
      <a:lvl7pPr marL="914378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9pPr>
      <a:extLst/>
    </p:titleStyle>
    <p:bodyStyle>
      <a:lvl1pPr marL="227410" indent="-22741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AB162B"/>
        </a:buClr>
        <a:buSzPct val="100000"/>
        <a:buFont typeface="Wingdings" panose="05000000000000000000" pitchFamily="2" charset="2"/>
        <a:buChar char="§"/>
        <a:defRPr sz="2175" kern="1200">
          <a:solidFill>
            <a:schemeClr val="tx1"/>
          </a:solidFill>
          <a:latin typeface="Calibri" pitchFamily="34" charset="0"/>
          <a:ea typeface="ＭＳ Ｐゴシック" panose="020B0600070205080204" pitchFamily="34" charset="-128"/>
          <a:cs typeface="Calibri" pitchFamily="34" charset="0"/>
        </a:defRPr>
      </a:lvl1pPr>
      <a:lvl2pPr marL="456010" indent="-22741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950" kern="1200">
          <a:solidFill>
            <a:schemeClr val="tx1"/>
          </a:solidFill>
          <a:latin typeface="Calibri" pitchFamily="34" charset="0"/>
          <a:ea typeface="ＭＳ Ｐゴシック" panose="020B0600070205080204" pitchFamily="34" charset="-128"/>
          <a:cs typeface="Calibri" pitchFamily="34" charset="0"/>
        </a:defRPr>
      </a:lvl2pPr>
      <a:lvl3pPr marL="684610" indent="-22741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Klavika Condensed"/>
        <a:buChar char="–"/>
        <a:defRPr kern="1200">
          <a:solidFill>
            <a:schemeClr val="tx1"/>
          </a:solidFill>
          <a:latin typeface="Calibri" pitchFamily="34" charset="0"/>
          <a:ea typeface="ＭＳ Ｐゴシック" panose="020B0600070205080204" pitchFamily="34" charset="-128"/>
          <a:cs typeface="Calibri" pitchFamily="34" charset="0"/>
        </a:defRPr>
      </a:lvl3pPr>
      <a:lvl4pPr marL="913210" indent="-22741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575" kern="1200">
          <a:solidFill>
            <a:schemeClr val="tx1"/>
          </a:solidFill>
          <a:latin typeface="Calibri" pitchFamily="34" charset="0"/>
          <a:ea typeface="ＭＳ Ｐゴシック" panose="020B0600070205080204" pitchFamily="34" charset="-128"/>
          <a:cs typeface="Calibri" pitchFamily="34" charset="0"/>
        </a:defRPr>
      </a:lvl4pPr>
      <a:lvl5pPr marL="1141810" indent="-22741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kern="1200">
          <a:solidFill>
            <a:schemeClr val="tx1"/>
          </a:solidFill>
          <a:latin typeface="Calibri" pitchFamily="34" charset="0"/>
          <a:ea typeface="ＭＳ Ｐゴシック" panose="020B0600070205080204" pitchFamily="34" charset="-128"/>
          <a:cs typeface="Calibri" pitchFamily="34" charset="0"/>
        </a:defRPr>
      </a:lvl5pPr>
      <a:lvl6pPr marL="2103068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561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80" r:id="rId19"/>
    <p:sldLayoutId id="2147483882" r:id="rId20"/>
    <p:sldLayoutId id="2147483883" r:id="rId21"/>
    <p:sldLayoutId id="2147483884" r:id="rId22"/>
    <p:sldLayoutId id="2147483930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238130" y="735106"/>
            <a:ext cx="8678863" cy="402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38133" y="83675"/>
            <a:ext cx="7395127" cy="523220"/>
          </a:xfrm>
          <a:prstGeom prst="rect">
            <a:avLst/>
          </a:prstGeom>
          <a:effectLst/>
        </p:spPr>
        <p:txBody>
          <a:bodyPr vert="horz" wrap="square" lIns="0" r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02302" y="4746144"/>
            <a:ext cx="3214688" cy="153888"/>
          </a:xfrm>
          <a:prstGeom prst="rect">
            <a:avLst/>
          </a:prstGeom>
          <a:noFill/>
        </p:spPr>
        <p:txBody>
          <a:bodyPr wrap="square" tIns="0" rIns="0" rtlCol="0">
            <a:spAutoFit/>
          </a:bodyPr>
          <a:lstStyle/>
          <a:p>
            <a:pPr algn="r" defTabSz="91433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srgbClr val="7F7F7F"/>
                </a:solidFill>
                <a:ea typeface="MS PGothic" pitchFamily="34" charset="-128"/>
              </a:rPr>
              <a:t>Proprietary and confidential.  |  </a:t>
            </a:r>
            <a:fld id="{5B215443-D8B2-41CF-B3C2-8D5AF6204A85}" type="slidenum">
              <a:rPr lang="en-US" sz="700">
                <a:solidFill>
                  <a:srgbClr val="7F7F7F"/>
                </a:solidFill>
                <a:ea typeface="MS PGothic" pitchFamily="34" charset="-128"/>
              </a:rPr>
              <a:pPr algn="r" defTabSz="91433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700" dirty="0">
              <a:solidFill>
                <a:srgbClr val="7F7F7F"/>
              </a:solidFill>
              <a:ea typeface="MS PGothic" pitchFamily="34" charset="-128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93" y="4857750"/>
            <a:ext cx="9140825" cy="28575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8651878" y="4881564"/>
            <a:ext cx="177800" cy="165100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71" y="0"/>
              </a:cxn>
              <a:cxn ang="0">
                <a:pos x="89" y="0"/>
              </a:cxn>
              <a:cxn ang="0">
                <a:pos x="5" y="83"/>
              </a:cxn>
              <a:cxn ang="0">
                <a:pos x="0" y="66"/>
              </a:cxn>
            </a:cxnLst>
            <a:rect l="0" t="0" r="r" b="b"/>
            <a:pathLst>
              <a:path w="89" h="83">
                <a:moveTo>
                  <a:pt x="0" y="66"/>
                </a:moveTo>
                <a:cubicBezTo>
                  <a:pt x="34" y="58"/>
                  <a:pt x="60" y="32"/>
                  <a:pt x="71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78" y="41"/>
                  <a:pt x="46" y="73"/>
                  <a:pt x="5" y="83"/>
                </a:cubicBezTo>
                <a:lnTo>
                  <a:pt x="0" y="6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8632831" y="4881568"/>
            <a:ext cx="111125" cy="87313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37" y="0"/>
              </a:cxn>
              <a:cxn ang="0">
                <a:pos x="56" y="0"/>
              </a:cxn>
              <a:cxn ang="0">
                <a:pos x="5" y="44"/>
              </a:cxn>
              <a:cxn ang="0">
                <a:pos x="0" y="28"/>
              </a:cxn>
            </a:cxnLst>
            <a:rect l="0" t="0" r="r" b="b"/>
            <a:pathLst>
              <a:path w="56" h="44">
                <a:moveTo>
                  <a:pt x="0" y="28"/>
                </a:moveTo>
                <a:cubicBezTo>
                  <a:pt x="16" y="23"/>
                  <a:pt x="29" y="13"/>
                  <a:pt x="37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6" y="21"/>
                  <a:pt x="28" y="38"/>
                  <a:pt x="5" y="44"/>
                </a:cubicBez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72" name="Freeform 8"/>
          <p:cNvSpPr>
            <a:spLocks/>
          </p:cNvSpPr>
          <p:nvPr/>
        </p:nvSpPr>
        <p:spPr bwMode="auto">
          <a:xfrm>
            <a:off x="8674106" y="4881568"/>
            <a:ext cx="238125" cy="244475"/>
          </a:xfrm>
          <a:custGeom>
            <a:avLst/>
            <a:gdLst/>
            <a:ahLst/>
            <a:cxnLst>
              <a:cxn ang="0">
                <a:pos x="0" y="106"/>
              </a:cxn>
              <a:cxn ang="0">
                <a:pos x="102" y="0"/>
              </a:cxn>
              <a:cxn ang="0">
                <a:pos x="120" y="0"/>
              </a:cxn>
              <a:cxn ang="0">
                <a:pos x="4" y="123"/>
              </a:cxn>
              <a:cxn ang="0">
                <a:pos x="0" y="106"/>
              </a:cxn>
            </a:cxnLst>
            <a:rect l="0" t="0" r="r" b="b"/>
            <a:pathLst>
              <a:path w="120" h="123">
                <a:moveTo>
                  <a:pt x="0" y="106"/>
                </a:moveTo>
                <a:cubicBezTo>
                  <a:pt x="51" y="93"/>
                  <a:pt x="91" y="52"/>
                  <a:pt x="102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08" y="60"/>
                  <a:pt x="63" y="108"/>
                  <a:pt x="4" y="123"/>
                </a:cubicBezTo>
                <a:lnTo>
                  <a:pt x="0" y="10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1593" y="650875"/>
            <a:ext cx="9140825" cy="25400"/>
          </a:xfrm>
          <a:prstGeom prst="rect">
            <a:avLst/>
          </a:prstGeom>
          <a:solidFill>
            <a:srgbClr val="AC162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277818" y="4908553"/>
            <a:ext cx="178754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31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FFFF"/>
                </a:solidFill>
                <a:ea typeface="MS PGothic" pitchFamily="34" charset="-128"/>
                <a:cs typeface="Arial" pitchFamily="34" charset="0"/>
              </a:rPr>
              <a:t>Connecting What’s Next</a:t>
            </a:r>
            <a:endParaRPr lang="en-US" sz="1800" dirty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3" name="Picture 12" descr="GatesAir-LogoFINAL_color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010" y="63687"/>
            <a:ext cx="1164404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8" r:id="rId11"/>
    <p:sldLayoutId id="2147483979" r:id="rId12"/>
    <p:sldLayoutId id="2147483980" r:id="rId13"/>
    <p:sldLayoutId id="214748398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fontAlgn="base" latinLnBrk="0" hangingPunct="1">
        <a:spcBef>
          <a:spcPct val="0"/>
        </a:spcBef>
        <a:spcAft>
          <a:spcPct val="0"/>
        </a:spcAft>
        <a:defRPr kumimoji="0" lang="en-US" sz="2800" b="1" kern="1200" cap="none" baseline="0" dirty="0" smtClean="0">
          <a:solidFill>
            <a:schemeClr val="tx1"/>
          </a:solidFill>
          <a:effectLst/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17A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17A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17A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17A"/>
          </a:solidFill>
          <a:latin typeface="Arial" pitchFamily="34" charset="0"/>
          <a:ea typeface="MS PGothic" pitchFamily="34" charset="-128"/>
        </a:defRPr>
      </a:lvl5pPr>
      <a:lvl6pPr marL="4571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6pPr>
      <a:lvl7pPr marL="914331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7pPr>
      <a:lvl8pPr marL="137149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8pPr>
      <a:lvl9pPr marL="182866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alibri" charset="0"/>
          <a:ea typeface="ＭＳ Ｐゴシック" charset="0"/>
        </a:defRPr>
      </a:lvl9pPr>
      <a:extLst/>
    </p:titleStyle>
    <p:bodyStyle>
      <a:lvl1pPr marL="228582" indent="-228582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6"/>
        </a:buClr>
        <a:buSzPct val="100000"/>
        <a:buFont typeface="Wingdings" pitchFamily="2" charset="2"/>
        <a:buChar char="§"/>
        <a:defRPr sz="2200" kern="1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457166" indent="-228582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685749" indent="-228582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Klavika Condensed"/>
        <a:buChar char="–"/>
        <a:defRPr kern="1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914331" indent="-228582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marL="1142914" indent="-228582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2102962" indent="-228582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62" indent="-22858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62" indent="-22858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61" indent="-22858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578305" y="4881563"/>
            <a:ext cx="2051867" cy="12913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 spc="0" baseline="0">
                <a:solidFill>
                  <a:schemeClr val="tx1"/>
                </a:solidFill>
                <a:latin typeface="+mn-lt"/>
                <a:ea typeface="DIN Next LT Pro Medium" charset="0"/>
                <a:cs typeface="DIN Next LT Pro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23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DIN Next LT Pro Medium" charset="0"/>
              <a:cs typeface="DIN Next LT Pro Medium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E699AF-5A6F-45B3-B745-38580D6BB676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170" y="4724401"/>
            <a:ext cx="1032368" cy="428217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7FEF38E-70C7-4763-8F73-F6465E101AEF}"/>
              </a:ext>
            </a:extLst>
          </p:cNvPr>
          <p:cNvSpPr txBox="1">
            <a:spLocks/>
          </p:cNvSpPr>
          <p:nvPr userDrawn="1"/>
        </p:nvSpPr>
        <p:spPr>
          <a:xfrm>
            <a:off x="7437988" y="4881721"/>
            <a:ext cx="1090484" cy="12913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 spc="0" baseline="0">
                <a:solidFill>
                  <a:schemeClr val="tx1"/>
                </a:solidFill>
                <a:latin typeface="+mn-lt"/>
                <a:ea typeface="DIN Next LT Pro Medium" charset="0"/>
                <a:cs typeface="DIN Next LT Pro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3C4144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DIN Next LT Pro Medium" charset="0"/>
                <a:cs typeface="DIN Next LT Pro Medium" charset="0"/>
              </a:rPr>
              <a:t>© 2020 Xperi</a:t>
            </a:r>
          </a:p>
        </p:txBody>
      </p:sp>
    </p:spTree>
    <p:extLst>
      <p:ext uri="{BB962C8B-B14F-4D97-AF65-F5344CB8AC3E}">
        <p14:creationId xmlns:p14="http://schemas.microsoft.com/office/powerpoint/2010/main" val="5490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  <p:sldLayoutId id="2147484041" r:id="rId19"/>
    <p:sldLayoutId id="2147484042" r:id="rId20"/>
    <p:sldLayoutId id="2147484043" r:id="rId21"/>
    <p:sldLayoutId id="2147484044" r:id="rId22"/>
    <p:sldLayoutId id="2147484045" r:id="rId23"/>
    <p:sldLayoutId id="2147484046" r:id="rId24"/>
    <p:sldLayoutId id="2147484047" r:id="rId25"/>
    <p:sldLayoutId id="2147484048" r:id="rId26"/>
    <p:sldLayoutId id="2147484049" r:id="rId27"/>
    <p:sldLayoutId id="2147484050" r:id="rId28"/>
    <p:sldLayoutId id="2147484051" r:id="rId29"/>
    <p:sldLayoutId id="2147484052" r:id="rId30"/>
    <p:sldLayoutId id="2147484053" r:id="rId31"/>
    <p:sldLayoutId id="2147484055" r:id="rId32"/>
    <p:sldLayoutId id="2147484056" r:id="rId33"/>
    <p:sldLayoutId id="2147484057" r:id="rId3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jpg"/><Relationship Id="rId5" Type="http://schemas.openxmlformats.org/officeDocument/2006/relationships/hyperlink" Target="https://www.gatesair.com/" TargetMode="Externa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gatesair.com/" TargetMode="External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74.png"/><Relationship Id="rId7" Type="http://schemas.openxmlformats.org/officeDocument/2006/relationships/hyperlink" Target="https://www.gatesair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65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75.jpg"/><Relationship Id="rId7" Type="http://schemas.openxmlformats.org/officeDocument/2006/relationships/hyperlink" Target="https://www.gatesair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gatesair.com/" TargetMode="External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78.png"/><Relationship Id="rId7" Type="http://schemas.openxmlformats.org/officeDocument/2006/relationships/hyperlink" Target="https://www.gatesair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png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image" Target="../media/image52.jpeg"/><Relationship Id="rId14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83.JPG"/><Relationship Id="rId7" Type="http://schemas.openxmlformats.org/officeDocument/2006/relationships/hyperlink" Target="https://www.gatesair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5" Type="http://schemas.microsoft.com/office/2007/relationships/hdphoto" Target="../media/hdphoto6.wdp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5.jpeg"/><Relationship Id="rId7" Type="http://schemas.openxmlformats.org/officeDocument/2006/relationships/hyperlink" Target="https://www.gatesair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jpg"/><Relationship Id="rId5" Type="http://schemas.openxmlformats.org/officeDocument/2006/relationships/hyperlink" Target="https://www.gatesair.com/" TargetMode="Externa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jp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31E96-25A8-4015-9FF4-0029E2FAA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867" y="4595813"/>
            <a:ext cx="8602265" cy="547687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Eng. Oscar Hu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Regional Sales Manager</a:t>
            </a:r>
          </a:p>
        </p:txBody>
      </p:sp>
      <p:pic>
        <p:nvPicPr>
          <p:cNvPr id="8" name="Picture 7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35E2F38E-5422-C7A1-73E7-89896BFD2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9144000" cy="494883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31FC17F-8461-B14F-FC00-F0728D253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83873"/>
            <a:ext cx="7772400" cy="3946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3" y="3740508"/>
            <a:ext cx="9126187" cy="142192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Transmission solutions to manage cost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E</a:t>
            </a:r>
            <a:r>
              <a:rPr lang="en-US" sz="4000" b="1" dirty="0">
                <a:solidFill>
                  <a:schemeClr val="tx1"/>
                </a:solidFill>
              </a:rPr>
              <a:t>ng. Oscar Hu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04C177E8-CCB7-4F61-AAA6-B1A1234EE419}"/>
              </a:ext>
            </a:extLst>
          </p:cNvPr>
          <p:cNvGrpSpPr/>
          <p:nvPr/>
        </p:nvGrpSpPr>
        <p:grpSpPr>
          <a:xfrm>
            <a:off x="6949968" y="97790"/>
            <a:ext cx="2115207" cy="1168542"/>
            <a:chOff x="9929090" y="131155"/>
            <a:chExt cx="2262910" cy="106421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73F6A29-2E6F-4032-9697-ADFF049D49BC}"/>
                </a:ext>
              </a:extLst>
            </p:cNvPr>
            <p:cNvSpPr/>
            <p:nvPr/>
          </p:nvSpPr>
          <p:spPr>
            <a:xfrm>
              <a:off x="9929090" y="131155"/>
              <a:ext cx="2262910" cy="801718"/>
            </a:xfrm>
            <a:prstGeom prst="roundRect">
              <a:avLst>
                <a:gd name="adj" fmla="val 30858"/>
              </a:avLst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CF277B5-0A04-41D1-BE2C-7415D14F4F22}"/>
                </a:ext>
              </a:extLst>
            </p:cNvPr>
            <p:cNvSpPr/>
            <p:nvPr/>
          </p:nvSpPr>
          <p:spPr>
            <a:xfrm>
              <a:off x="10303163" y="305930"/>
              <a:ext cx="1694874" cy="889437"/>
            </a:xfrm>
            <a:prstGeom prst="roundRect">
              <a:avLst>
                <a:gd name="adj" fmla="val 30858"/>
              </a:avLst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1567288" y="895132"/>
            <a:ext cx="60175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100" b="1" spc="60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/>
                <a:cs typeface="Candara"/>
              </a:rPr>
              <a:t>TECHNOLOGIES ON THE MARKET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3B0F08-2218-484F-9802-2B0E5C1F9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High efficiency technology  -  VHF Band III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A561963-971E-425D-814F-3FB353A23821}"/>
              </a:ext>
            </a:extLst>
          </p:cNvPr>
          <p:cNvCxnSpPr/>
          <p:nvPr/>
        </p:nvCxnSpPr>
        <p:spPr>
          <a:xfrm>
            <a:off x="0" y="740980"/>
            <a:ext cx="91440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er 4">
            <a:extLst>
              <a:ext uri="{FF2B5EF4-FFF2-40B4-BE49-F238E27FC236}">
                <a16:creationId xmlns:a16="http://schemas.microsoft.com/office/drawing/2014/main" id="{55BA7BCE-FA38-4CD5-BD22-0AC19A7C67FA}"/>
              </a:ext>
            </a:extLst>
          </p:cNvPr>
          <p:cNvGrpSpPr/>
          <p:nvPr/>
        </p:nvGrpSpPr>
        <p:grpSpPr>
          <a:xfrm>
            <a:off x="386954" y="1310629"/>
            <a:ext cx="8496918" cy="3375836"/>
            <a:chOff x="370832" y="1634760"/>
            <a:chExt cx="8510758" cy="3300934"/>
          </a:xfrm>
        </p:grpSpPr>
        <p:sp>
          <p:nvSpPr>
            <p:cNvPr id="49" name="Rectangle à coins arrondis 1">
              <a:extLst>
                <a:ext uri="{FF2B5EF4-FFF2-40B4-BE49-F238E27FC236}">
                  <a16:creationId xmlns:a16="http://schemas.microsoft.com/office/drawing/2014/main" id="{C2119D3F-6C41-43F1-BEA0-754B6E35CC1A}"/>
                </a:ext>
              </a:extLst>
            </p:cNvPr>
            <p:cNvSpPr/>
            <p:nvPr/>
          </p:nvSpPr>
          <p:spPr>
            <a:xfrm>
              <a:off x="370832" y="1658821"/>
              <a:ext cx="4007562" cy="3276873"/>
            </a:xfrm>
            <a:prstGeom prst="roundRect">
              <a:avLst>
                <a:gd name="adj" fmla="val 7355"/>
              </a:avLst>
            </a:prstGeom>
            <a:solidFill>
              <a:schemeClr val="bg1">
                <a:lumMod val="85000"/>
              </a:schemeClr>
            </a:solidFill>
            <a:ln w="317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1" dirty="0"/>
            </a:p>
          </p:txBody>
        </p:sp>
        <p:sp>
          <p:nvSpPr>
            <p:cNvPr id="50" name="Rectangle à coins arrondis 17">
              <a:extLst>
                <a:ext uri="{FF2B5EF4-FFF2-40B4-BE49-F238E27FC236}">
                  <a16:creationId xmlns:a16="http://schemas.microsoft.com/office/drawing/2014/main" id="{2DDE8966-1BA5-44B9-BA52-D36A7790362F}"/>
                </a:ext>
              </a:extLst>
            </p:cNvPr>
            <p:cNvSpPr/>
            <p:nvPr/>
          </p:nvSpPr>
          <p:spPr>
            <a:xfrm>
              <a:off x="4407483" y="1634760"/>
              <a:ext cx="4474107" cy="3276873"/>
            </a:xfrm>
            <a:prstGeom prst="roundRect">
              <a:avLst>
                <a:gd name="adj" fmla="val 7355"/>
              </a:avLst>
            </a:prstGeom>
            <a:solidFill>
              <a:schemeClr val="bg1">
                <a:lumMod val="85000"/>
              </a:schemeClr>
            </a:solidFill>
            <a:ln w="317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1" dirty="0"/>
            </a:p>
          </p:txBody>
        </p:sp>
        <p:sp>
          <p:nvSpPr>
            <p:cNvPr id="53" name="Rectangle à coins arrondis 19">
              <a:extLst>
                <a:ext uri="{FF2B5EF4-FFF2-40B4-BE49-F238E27FC236}">
                  <a16:creationId xmlns:a16="http://schemas.microsoft.com/office/drawing/2014/main" id="{A8B1436F-7531-4381-B2A1-9572CB6CEFED}"/>
                </a:ext>
              </a:extLst>
            </p:cNvPr>
            <p:cNvSpPr/>
            <p:nvPr/>
          </p:nvSpPr>
          <p:spPr>
            <a:xfrm>
              <a:off x="1389442" y="1825018"/>
              <a:ext cx="2546264" cy="349339"/>
            </a:xfrm>
            <a:prstGeom prst="roundRect">
              <a:avLst>
                <a:gd name="adj" fmla="val 2613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1" dirty="0">
                  <a:latin typeface="Candara"/>
                  <a:cs typeface="Candara"/>
                </a:rPr>
                <a:t>Narrow Band Doherty</a:t>
              </a:r>
            </a:p>
          </p:txBody>
        </p:sp>
        <p:sp>
          <p:nvSpPr>
            <p:cNvPr id="54" name="Rectangle à coins arrondis 21">
              <a:extLst>
                <a:ext uri="{FF2B5EF4-FFF2-40B4-BE49-F238E27FC236}">
                  <a16:creationId xmlns:a16="http://schemas.microsoft.com/office/drawing/2014/main" id="{5BF45973-E3B0-4BC9-A328-1E143AD844A8}"/>
                </a:ext>
              </a:extLst>
            </p:cNvPr>
            <p:cNvSpPr/>
            <p:nvPr/>
          </p:nvSpPr>
          <p:spPr>
            <a:xfrm>
              <a:off x="5079309" y="1825018"/>
              <a:ext cx="2546264" cy="349339"/>
            </a:xfrm>
            <a:prstGeom prst="roundRect">
              <a:avLst>
                <a:gd name="adj" fmla="val 26134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1" dirty="0">
                  <a:latin typeface="Candara"/>
                  <a:cs typeface="Candara"/>
                </a:rPr>
                <a:t>Broadband Doherty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B37DD99-8897-40AE-A1A0-99400C97222D}"/>
                </a:ext>
              </a:extLst>
            </p:cNvPr>
            <p:cNvSpPr/>
            <p:nvPr/>
          </p:nvSpPr>
          <p:spPr>
            <a:xfrm>
              <a:off x="1051785" y="2376917"/>
              <a:ext cx="3205613" cy="1267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1931" indent="-211931">
                <a:lnSpc>
                  <a:spcPct val="150000"/>
                </a:lnSpc>
                <a:buClr>
                  <a:srgbClr val="FF0000"/>
                </a:buClr>
                <a:buFont typeface="Wingdings" charset="2"/>
                <a:buChar char="§"/>
              </a:pPr>
              <a:r>
                <a:rPr lang="en-AU" b="1" dirty="0">
                  <a:solidFill>
                    <a:srgbClr val="FF0000"/>
                  </a:solidFill>
                  <a:latin typeface="Candara"/>
                </a:rPr>
                <a:t>Up to 1-2 Channels</a:t>
              </a:r>
            </a:p>
            <a:p>
              <a:pPr marL="211931" indent="-211931">
                <a:lnSpc>
                  <a:spcPct val="150000"/>
                </a:lnSpc>
                <a:buClr>
                  <a:srgbClr val="FF0000"/>
                </a:buClr>
                <a:buFont typeface="Wingdings" charset="2"/>
                <a:buChar char="§"/>
              </a:pPr>
              <a:r>
                <a:rPr lang="en-AU" b="1" dirty="0">
                  <a:solidFill>
                    <a:srgbClr val="FF0000"/>
                  </a:solidFill>
                  <a:latin typeface="Candara"/>
                </a:rPr>
                <a:t>Problem with spare parts</a:t>
              </a:r>
            </a:p>
            <a:p>
              <a:pPr marL="211931" indent="-211931">
                <a:lnSpc>
                  <a:spcPct val="150000"/>
                </a:lnSpc>
                <a:buClr>
                  <a:srgbClr val="FF0000"/>
                </a:buClr>
                <a:buFont typeface="Wingdings" charset="2"/>
                <a:buChar char="§"/>
              </a:pPr>
              <a:r>
                <a:rPr lang="en-AU" b="1" dirty="0">
                  <a:solidFill>
                    <a:srgbClr val="FF0000"/>
                  </a:solidFill>
                  <a:latin typeface="Candara"/>
                </a:rPr>
                <a:t>Problem with N+1 systems</a:t>
              </a:r>
            </a:p>
          </p:txBody>
        </p:sp>
        <p:grpSp>
          <p:nvGrpSpPr>
            <p:cNvPr id="56" name="Grouper 3">
              <a:extLst>
                <a:ext uri="{FF2B5EF4-FFF2-40B4-BE49-F238E27FC236}">
                  <a16:creationId xmlns:a16="http://schemas.microsoft.com/office/drawing/2014/main" id="{25DFCB23-D655-4CE2-BA73-801C0BE0D5C3}"/>
                </a:ext>
              </a:extLst>
            </p:cNvPr>
            <p:cNvGrpSpPr/>
            <p:nvPr/>
          </p:nvGrpSpPr>
          <p:grpSpPr>
            <a:xfrm>
              <a:off x="1225624" y="3968383"/>
              <a:ext cx="2807919" cy="315192"/>
              <a:chOff x="1225624" y="3968383"/>
              <a:chExt cx="2807919" cy="315192"/>
            </a:xfrm>
          </p:grpSpPr>
          <p:cxnSp>
            <p:nvCxnSpPr>
              <p:cNvPr id="68" name="Connecteur droit avec flèche 22">
                <a:extLst>
                  <a:ext uri="{FF2B5EF4-FFF2-40B4-BE49-F238E27FC236}">
                    <a16:creationId xmlns:a16="http://schemas.microsoft.com/office/drawing/2014/main" id="{472A277B-0DE0-41D0-A237-A7E1BFE97599}"/>
                  </a:ext>
                </a:extLst>
              </p:cNvPr>
              <p:cNvCxnSpPr/>
              <p:nvPr/>
            </p:nvCxnSpPr>
            <p:spPr>
              <a:xfrm>
                <a:off x="1549863" y="4283575"/>
                <a:ext cx="2225422" cy="0"/>
              </a:xfrm>
              <a:prstGeom prst="straightConnector1">
                <a:avLst/>
              </a:prstGeom>
              <a:ln w="3175" cmpd="sng">
                <a:solidFill>
                  <a:srgbClr val="A2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ZoneTexte 32">
                <a:extLst>
                  <a:ext uri="{FF2B5EF4-FFF2-40B4-BE49-F238E27FC236}">
                    <a16:creationId xmlns:a16="http://schemas.microsoft.com/office/drawing/2014/main" id="{704977F3-2EA5-4A47-A741-B3C1F329F5A1}"/>
                  </a:ext>
                </a:extLst>
              </p:cNvPr>
              <p:cNvSpPr txBox="1"/>
              <p:nvPr/>
            </p:nvSpPr>
            <p:spPr>
              <a:xfrm>
                <a:off x="1225624" y="4008119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100" dirty="0"/>
                  <a:t>170 MHz</a:t>
                </a:r>
              </a:p>
            </p:txBody>
          </p:sp>
          <p:sp>
            <p:nvSpPr>
              <p:cNvPr id="70" name="ZoneTexte 33">
                <a:extLst>
                  <a:ext uri="{FF2B5EF4-FFF2-40B4-BE49-F238E27FC236}">
                    <a16:creationId xmlns:a16="http://schemas.microsoft.com/office/drawing/2014/main" id="{7E2D7CB6-CA48-4DEC-B4F3-1432423B9307}"/>
                  </a:ext>
                </a:extLst>
              </p:cNvPr>
              <p:cNvSpPr txBox="1"/>
              <p:nvPr/>
            </p:nvSpPr>
            <p:spPr>
              <a:xfrm>
                <a:off x="3284620" y="3968383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100" dirty="0"/>
                  <a:t>240 MHz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3FC1C4E-0DD0-446C-9861-8EF6669B3177}"/>
                  </a:ext>
                </a:extLst>
              </p:cNvPr>
              <p:cNvSpPr/>
              <p:nvPr/>
            </p:nvSpPr>
            <p:spPr>
              <a:xfrm>
                <a:off x="2268800" y="4042707"/>
                <a:ext cx="262573" cy="22897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1" dirty="0"/>
              </a:p>
            </p:txBody>
          </p:sp>
        </p:grpSp>
        <p:sp>
          <p:nvSpPr>
            <p:cNvPr id="61" name="Rectangle à coins arrondis 35">
              <a:extLst>
                <a:ext uri="{FF2B5EF4-FFF2-40B4-BE49-F238E27FC236}">
                  <a16:creationId xmlns:a16="http://schemas.microsoft.com/office/drawing/2014/main" id="{56B2563F-4A42-4E47-BF95-E0E47E9D6DDB}"/>
                </a:ext>
              </a:extLst>
            </p:cNvPr>
            <p:cNvSpPr/>
            <p:nvPr/>
          </p:nvSpPr>
          <p:spPr>
            <a:xfrm>
              <a:off x="1051785" y="4412564"/>
              <a:ext cx="3205613" cy="349339"/>
            </a:xfrm>
            <a:prstGeom prst="roundRect">
              <a:avLst>
                <a:gd name="adj" fmla="val 2613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1" dirty="0">
                  <a:latin typeface="Candara"/>
                  <a:cs typeface="Candara"/>
                </a:rPr>
                <a:t>Not supported by GatesAir s.r.l.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5EC285-7D37-4415-85E6-35AC03463D69}"/>
                </a:ext>
              </a:extLst>
            </p:cNvPr>
            <p:cNvSpPr/>
            <p:nvPr/>
          </p:nvSpPr>
          <p:spPr>
            <a:xfrm>
              <a:off x="4378394" y="2326121"/>
              <a:ext cx="4229480" cy="1267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1931" indent="-211931">
                <a:lnSpc>
                  <a:spcPct val="150000"/>
                </a:lnSpc>
                <a:buClr>
                  <a:schemeClr val="accent6">
                    <a:lumMod val="25000"/>
                  </a:schemeClr>
                </a:buClr>
                <a:buFont typeface="Wingdings" charset="2"/>
                <a:buChar char="§"/>
              </a:pPr>
              <a:r>
                <a:rPr lang="en-AU" b="1" dirty="0">
                  <a:solidFill>
                    <a:srgbClr val="002060"/>
                  </a:solidFill>
                  <a:latin typeface="Candara"/>
                </a:rPr>
                <a:t>Complete VHF BIII from 170 to 240 MHz</a:t>
              </a:r>
            </a:p>
            <a:p>
              <a:pPr marL="211931" indent="-211931">
                <a:lnSpc>
                  <a:spcPct val="150000"/>
                </a:lnSpc>
                <a:buClr>
                  <a:schemeClr val="accent6">
                    <a:lumMod val="25000"/>
                  </a:schemeClr>
                </a:buClr>
                <a:buFont typeface="Wingdings" charset="2"/>
                <a:buChar char="§"/>
              </a:pPr>
              <a:r>
                <a:rPr lang="en-AU" b="1" dirty="0">
                  <a:solidFill>
                    <a:srgbClr val="002060"/>
                  </a:solidFill>
                  <a:latin typeface="Candara"/>
                </a:rPr>
                <a:t>Convenient for N+1 and Spares</a:t>
              </a:r>
            </a:p>
            <a:p>
              <a:pPr marL="211931" indent="-211931">
                <a:lnSpc>
                  <a:spcPct val="150000"/>
                </a:lnSpc>
                <a:buClr>
                  <a:schemeClr val="accent6">
                    <a:lumMod val="25000"/>
                  </a:schemeClr>
                </a:buClr>
                <a:buFont typeface="Wingdings" charset="2"/>
                <a:buChar char="§"/>
              </a:pPr>
              <a:r>
                <a:rPr lang="en-AU" b="1" dirty="0">
                  <a:solidFill>
                    <a:srgbClr val="002060"/>
                  </a:solidFill>
                  <a:latin typeface="Candara"/>
                </a:rPr>
                <a:t>Optimized Efficiency up to 41%</a:t>
              </a:r>
            </a:p>
          </p:txBody>
        </p:sp>
        <p:cxnSp>
          <p:nvCxnSpPr>
            <p:cNvPr id="63" name="Connecteur droit avec flèche 44">
              <a:extLst>
                <a:ext uri="{FF2B5EF4-FFF2-40B4-BE49-F238E27FC236}">
                  <a16:creationId xmlns:a16="http://schemas.microsoft.com/office/drawing/2014/main" id="{2C16129E-9E62-49D4-85F1-66FDD7E41899}"/>
                </a:ext>
              </a:extLst>
            </p:cNvPr>
            <p:cNvCxnSpPr/>
            <p:nvPr/>
          </p:nvCxnSpPr>
          <p:spPr>
            <a:xfrm>
              <a:off x="5249612" y="4053788"/>
              <a:ext cx="2225422" cy="0"/>
            </a:xfrm>
            <a:prstGeom prst="straightConnector1">
              <a:avLst/>
            </a:prstGeom>
            <a:ln w="3175" cmpd="sng">
              <a:solidFill>
                <a:srgbClr val="00206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45">
              <a:extLst>
                <a:ext uri="{FF2B5EF4-FFF2-40B4-BE49-F238E27FC236}">
                  <a16:creationId xmlns:a16="http://schemas.microsoft.com/office/drawing/2014/main" id="{84251D9D-1E25-4BBE-AF72-383921EA676D}"/>
                </a:ext>
              </a:extLst>
            </p:cNvPr>
            <p:cNvSpPr txBox="1"/>
            <p:nvPr/>
          </p:nvSpPr>
          <p:spPr>
            <a:xfrm>
              <a:off x="5079310" y="374837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/>
                <a:t>170 MHz</a:t>
              </a:r>
            </a:p>
          </p:txBody>
        </p:sp>
        <p:sp>
          <p:nvSpPr>
            <p:cNvPr id="65" name="ZoneTexte 46">
              <a:extLst>
                <a:ext uri="{FF2B5EF4-FFF2-40B4-BE49-F238E27FC236}">
                  <a16:creationId xmlns:a16="http://schemas.microsoft.com/office/drawing/2014/main" id="{CCEEEF62-54A8-49D4-ABE2-DD1AA348DC6F}"/>
                </a:ext>
              </a:extLst>
            </p:cNvPr>
            <p:cNvSpPr txBox="1"/>
            <p:nvPr/>
          </p:nvSpPr>
          <p:spPr>
            <a:xfrm>
              <a:off x="6946337" y="3750077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/>
                <a:t>240 MHz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B9F41F5-7A8B-45F7-B69C-BF3580E8CB8D}"/>
                </a:ext>
              </a:extLst>
            </p:cNvPr>
            <p:cNvSpPr/>
            <p:nvPr/>
          </p:nvSpPr>
          <p:spPr>
            <a:xfrm>
              <a:off x="5722705" y="3820804"/>
              <a:ext cx="1260000" cy="22897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1" dirty="0"/>
            </a:p>
          </p:txBody>
        </p:sp>
        <p:sp>
          <p:nvSpPr>
            <p:cNvPr id="67" name="Rectangle à coins arrondis 50">
              <a:extLst>
                <a:ext uri="{FF2B5EF4-FFF2-40B4-BE49-F238E27FC236}">
                  <a16:creationId xmlns:a16="http://schemas.microsoft.com/office/drawing/2014/main" id="{961EC90A-721D-4DC2-848D-CC5EE7BEDF01}"/>
                </a:ext>
              </a:extLst>
            </p:cNvPr>
            <p:cNvSpPr/>
            <p:nvPr/>
          </p:nvSpPr>
          <p:spPr>
            <a:xfrm>
              <a:off x="5079309" y="4412564"/>
              <a:ext cx="2546264" cy="349339"/>
            </a:xfrm>
            <a:prstGeom prst="roundRect">
              <a:avLst>
                <a:gd name="adj" fmla="val 26134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1" dirty="0">
                  <a:latin typeface="Candara"/>
                  <a:cs typeface="Candara"/>
                </a:rPr>
                <a:t>Supported by GatesAir s.r.l.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03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2B650B-9CEF-473A-945F-1E18BBDE2F2C}"/>
              </a:ext>
            </a:extLst>
          </p:cNvPr>
          <p:cNvSpPr/>
          <p:nvPr/>
        </p:nvSpPr>
        <p:spPr>
          <a:xfrm>
            <a:off x="4767600" y="3530180"/>
            <a:ext cx="3405495" cy="1231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767600" y="3228307"/>
            <a:ext cx="275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spc="469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DAB Multicarrier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175-68D1-4079-B065-8AC67EB5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600" y="1437263"/>
            <a:ext cx="3758558" cy="1820288"/>
          </a:xfrm>
        </p:spPr>
        <p:txBody>
          <a:bodyPr/>
          <a:lstStyle/>
          <a:p>
            <a:r>
              <a:rPr lang="en-US" sz="3600" dirty="0"/>
              <a:t>CASE MULTICARRIER TRANMITTER</a:t>
            </a:r>
          </a:p>
        </p:txBody>
      </p:sp>
      <p:pic>
        <p:nvPicPr>
          <p:cNvPr id="17" name="Immagine 1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E9A0426A-5412-B15F-402B-2CBEC8E2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3" y="1437262"/>
            <a:ext cx="4150468" cy="23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2072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3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858987" y="-4292"/>
            <a:ext cx="4414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MULTICARRIER DAB</a:t>
            </a:r>
          </a:p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Spectrum – Up to 4 CH</a:t>
            </a:r>
          </a:p>
        </p:txBody>
      </p:sp>
      <p:pic>
        <p:nvPicPr>
          <p:cNvPr id="31" name="Immagine 30" descr="GatesAir: Celebrating 100 Years of Broadcast Technology">
            <a:hlinkClick r:id="rId5"/>
            <a:extLst>
              <a:ext uri="{FF2B5EF4-FFF2-40B4-BE49-F238E27FC236}">
                <a16:creationId xmlns:a16="http://schemas.microsoft.com/office/drawing/2014/main" id="{9121C2D4-F317-3C47-DF06-78187567E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FCA6C0F-5062-6BDB-1D37-C8FA27664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599" y="1128986"/>
            <a:ext cx="5577062" cy="37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5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ttangolo 147">
            <a:extLst>
              <a:ext uri="{FF2B5EF4-FFF2-40B4-BE49-F238E27FC236}">
                <a16:creationId xmlns:a16="http://schemas.microsoft.com/office/drawing/2014/main" id="{54B7B57F-E65B-4F3A-B28C-C0A4B16AC911}"/>
              </a:ext>
            </a:extLst>
          </p:cNvPr>
          <p:cNvSpPr>
            <a:spLocks noChangeAspect="1"/>
          </p:cNvSpPr>
          <p:nvPr/>
        </p:nvSpPr>
        <p:spPr>
          <a:xfrm flipH="1">
            <a:off x="8859318" y="1599701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>
              <a:solidFill>
                <a:prstClr val="white"/>
              </a:solidFill>
            </a:endParaRPr>
          </a:p>
        </p:txBody>
      </p:sp>
      <p:cxnSp>
        <p:nvCxnSpPr>
          <p:cNvPr id="149" name="Connettore 1 223">
            <a:extLst>
              <a:ext uri="{FF2B5EF4-FFF2-40B4-BE49-F238E27FC236}">
                <a16:creationId xmlns:a16="http://schemas.microsoft.com/office/drawing/2014/main" id="{300EA4FC-5318-4EBC-9AD3-AF9817C69820}"/>
              </a:ext>
            </a:extLst>
          </p:cNvPr>
          <p:cNvCxnSpPr>
            <a:cxnSpLocks noChangeAspect="1"/>
          </p:cNvCxnSpPr>
          <p:nvPr/>
        </p:nvCxnSpPr>
        <p:spPr>
          <a:xfrm>
            <a:off x="8787319" y="1591803"/>
            <a:ext cx="0" cy="216000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Rettangolo 149">
            <a:extLst>
              <a:ext uri="{FF2B5EF4-FFF2-40B4-BE49-F238E27FC236}">
                <a16:creationId xmlns:a16="http://schemas.microsoft.com/office/drawing/2014/main" id="{39819B09-8C1E-47BC-924C-E6D569B0F601}"/>
              </a:ext>
            </a:extLst>
          </p:cNvPr>
          <p:cNvSpPr>
            <a:spLocks noChangeAspect="1"/>
          </p:cNvSpPr>
          <p:nvPr/>
        </p:nvSpPr>
        <p:spPr>
          <a:xfrm flipH="1">
            <a:off x="8502893" y="1602540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>
              <a:solidFill>
                <a:prstClr val="white"/>
              </a:solidFill>
            </a:endParaRPr>
          </a:p>
        </p:txBody>
      </p:sp>
      <p:sp>
        <p:nvSpPr>
          <p:cNvPr id="151" name="Rettangolo 150">
            <a:extLst>
              <a:ext uri="{FF2B5EF4-FFF2-40B4-BE49-F238E27FC236}">
                <a16:creationId xmlns:a16="http://schemas.microsoft.com/office/drawing/2014/main" id="{666EEEB2-D37D-480A-969A-EA80AE0DAC67}"/>
              </a:ext>
            </a:extLst>
          </p:cNvPr>
          <p:cNvSpPr>
            <a:spLocks noChangeAspect="1"/>
          </p:cNvSpPr>
          <p:nvPr/>
        </p:nvSpPr>
        <p:spPr>
          <a:xfrm flipH="1">
            <a:off x="8859318" y="2135334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>
              <a:solidFill>
                <a:prstClr val="white"/>
              </a:solidFill>
            </a:endParaRPr>
          </a:p>
        </p:txBody>
      </p:sp>
      <p:sp>
        <p:nvSpPr>
          <p:cNvPr id="152" name="Rettangolo 151">
            <a:extLst>
              <a:ext uri="{FF2B5EF4-FFF2-40B4-BE49-F238E27FC236}">
                <a16:creationId xmlns:a16="http://schemas.microsoft.com/office/drawing/2014/main" id="{A7B5A40D-8441-49AB-A16F-A84BC3C5A205}"/>
              </a:ext>
            </a:extLst>
          </p:cNvPr>
          <p:cNvSpPr>
            <a:spLocks noChangeAspect="1"/>
          </p:cNvSpPr>
          <p:nvPr/>
        </p:nvSpPr>
        <p:spPr>
          <a:xfrm flipH="1">
            <a:off x="8502893" y="2138173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>
              <a:solidFill>
                <a:prstClr val="white"/>
              </a:solidFill>
            </a:endParaRPr>
          </a:p>
        </p:txBody>
      </p:sp>
      <p:sp>
        <p:nvSpPr>
          <p:cNvPr id="153" name="Rettangolo 152">
            <a:extLst>
              <a:ext uri="{FF2B5EF4-FFF2-40B4-BE49-F238E27FC236}">
                <a16:creationId xmlns:a16="http://schemas.microsoft.com/office/drawing/2014/main" id="{7C69F8E9-B7B4-413B-A9A5-30051ABB5638}"/>
              </a:ext>
            </a:extLst>
          </p:cNvPr>
          <p:cNvSpPr>
            <a:spLocks noChangeAspect="1"/>
          </p:cNvSpPr>
          <p:nvPr/>
        </p:nvSpPr>
        <p:spPr>
          <a:xfrm flipH="1">
            <a:off x="8859318" y="2669573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>
              <a:solidFill>
                <a:prstClr val="white"/>
              </a:solidFill>
            </a:endParaRPr>
          </a:p>
        </p:txBody>
      </p:sp>
      <p:sp>
        <p:nvSpPr>
          <p:cNvPr id="154" name="Rettangolo 153">
            <a:extLst>
              <a:ext uri="{FF2B5EF4-FFF2-40B4-BE49-F238E27FC236}">
                <a16:creationId xmlns:a16="http://schemas.microsoft.com/office/drawing/2014/main" id="{B8527019-D9D5-4D1E-BC90-6C3CCB644A80}"/>
              </a:ext>
            </a:extLst>
          </p:cNvPr>
          <p:cNvSpPr>
            <a:spLocks noChangeAspect="1"/>
          </p:cNvSpPr>
          <p:nvPr/>
        </p:nvSpPr>
        <p:spPr>
          <a:xfrm flipH="1">
            <a:off x="8502893" y="2672412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>
              <a:solidFill>
                <a:prstClr val="white"/>
              </a:solidFill>
            </a:endParaRPr>
          </a:p>
        </p:txBody>
      </p:sp>
      <p:cxnSp>
        <p:nvCxnSpPr>
          <p:cNvPr id="155" name="Connettore 1 220">
            <a:extLst>
              <a:ext uri="{FF2B5EF4-FFF2-40B4-BE49-F238E27FC236}">
                <a16:creationId xmlns:a16="http://schemas.microsoft.com/office/drawing/2014/main" id="{93A53674-AB55-4287-BC65-CC4745C1AE41}"/>
              </a:ext>
            </a:extLst>
          </p:cNvPr>
          <p:cNvCxnSpPr>
            <a:cxnSpLocks noChangeAspect="1"/>
          </p:cNvCxnSpPr>
          <p:nvPr/>
        </p:nvCxnSpPr>
        <p:spPr>
          <a:xfrm>
            <a:off x="8529469" y="2101503"/>
            <a:ext cx="504000" cy="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Connettore 1 220">
            <a:extLst>
              <a:ext uri="{FF2B5EF4-FFF2-40B4-BE49-F238E27FC236}">
                <a16:creationId xmlns:a16="http://schemas.microsoft.com/office/drawing/2014/main" id="{63506FC3-DB8F-4CFA-813B-D536FA47061D}"/>
              </a:ext>
            </a:extLst>
          </p:cNvPr>
          <p:cNvCxnSpPr>
            <a:cxnSpLocks noChangeAspect="1"/>
          </p:cNvCxnSpPr>
          <p:nvPr/>
        </p:nvCxnSpPr>
        <p:spPr>
          <a:xfrm>
            <a:off x="8531824" y="2629499"/>
            <a:ext cx="504000" cy="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Connettore 1 220">
            <a:extLst>
              <a:ext uri="{FF2B5EF4-FFF2-40B4-BE49-F238E27FC236}">
                <a16:creationId xmlns:a16="http://schemas.microsoft.com/office/drawing/2014/main" id="{16B4ED3A-B26A-4087-80DA-FF34DCF671CF}"/>
              </a:ext>
            </a:extLst>
          </p:cNvPr>
          <p:cNvCxnSpPr>
            <a:cxnSpLocks noChangeAspect="1"/>
          </p:cNvCxnSpPr>
          <p:nvPr/>
        </p:nvCxnSpPr>
        <p:spPr>
          <a:xfrm>
            <a:off x="8535319" y="3179563"/>
            <a:ext cx="504000" cy="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Connettore 1 223">
            <a:extLst>
              <a:ext uri="{FF2B5EF4-FFF2-40B4-BE49-F238E27FC236}">
                <a16:creationId xmlns:a16="http://schemas.microsoft.com/office/drawing/2014/main" id="{70C5B1F1-84B0-4BCC-93E2-2C26260F8FAB}"/>
              </a:ext>
            </a:extLst>
          </p:cNvPr>
          <p:cNvCxnSpPr>
            <a:cxnSpLocks noChangeAspect="1"/>
          </p:cNvCxnSpPr>
          <p:nvPr/>
        </p:nvCxnSpPr>
        <p:spPr>
          <a:xfrm rot="16200000">
            <a:off x="7642907" y="2571233"/>
            <a:ext cx="0" cy="234000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3" name="Rettangolo arrotondato 126">
            <a:extLst>
              <a:ext uri="{FF2B5EF4-FFF2-40B4-BE49-F238E27FC236}">
                <a16:creationId xmlns:a16="http://schemas.microsoft.com/office/drawing/2014/main" id="{0019CF7C-A75A-43F3-A429-0D33F714BD6B}"/>
              </a:ext>
            </a:extLst>
          </p:cNvPr>
          <p:cNvSpPr>
            <a:spLocks noChangeAspect="1"/>
          </p:cNvSpPr>
          <p:nvPr/>
        </p:nvSpPr>
        <p:spPr>
          <a:xfrm>
            <a:off x="7539885" y="3481873"/>
            <a:ext cx="990229" cy="49799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VHF BIII Band Pass </a:t>
            </a:r>
            <a:r>
              <a:rPr lang="it-IT" sz="11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Filter</a:t>
            </a:r>
            <a:endParaRPr lang="it-IT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6" name="CasellaDiTesto 175">
            <a:extLst>
              <a:ext uri="{FF2B5EF4-FFF2-40B4-BE49-F238E27FC236}">
                <a16:creationId xmlns:a16="http://schemas.microsoft.com/office/drawing/2014/main" id="{ABEA0172-9E23-4A80-83D1-6D481ABA5B27}"/>
              </a:ext>
            </a:extLst>
          </p:cNvPr>
          <p:cNvSpPr txBox="1"/>
          <p:nvPr/>
        </p:nvSpPr>
        <p:spPr>
          <a:xfrm>
            <a:off x="8302019" y="1145215"/>
            <a:ext cx="824215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1100" b="1" dirty="0" err="1">
                <a:solidFill>
                  <a:prstClr val="black"/>
                </a:solidFill>
              </a:rPr>
              <a:t>Tx</a:t>
            </a:r>
            <a:r>
              <a:rPr lang="it-IT" sz="1100" b="1" dirty="0">
                <a:solidFill>
                  <a:prstClr val="black"/>
                </a:solidFill>
              </a:rPr>
              <a:t> Antenna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30718-627E-44AF-B539-D84A25BE3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641" y="3986868"/>
            <a:ext cx="5598911" cy="653206"/>
          </a:xfrm>
          <a:prstGeom prst="rect">
            <a:avLst/>
          </a:prstGeom>
        </p:spPr>
      </p:pic>
      <p:pic>
        <p:nvPicPr>
          <p:cNvPr id="75" name="Immagine 70">
            <a:extLst>
              <a:ext uri="{FF2B5EF4-FFF2-40B4-BE49-F238E27FC236}">
                <a16:creationId xmlns:a16="http://schemas.microsoft.com/office/drawing/2014/main" id="{AD3BAD80-A237-4D24-8872-FDD3B4425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9" y="910963"/>
            <a:ext cx="2290587" cy="2121851"/>
          </a:xfrm>
          <a:prstGeom prst="rect">
            <a:avLst/>
          </a:prstGeom>
        </p:spPr>
      </p:pic>
      <p:pic>
        <p:nvPicPr>
          <p:cNvPr id="76" name="Segnaposto contenuto 6">
            <a:extLst>
              <a:ext uri="{FF2B5EF4-FFF2-40B4-BE49-F238E27FC236}">
                <a16:creationId xmlns:a16="http://schemas.microsoft.com/office/drawing/2014/main" id="{9EADC6F6-2F67-4EA5-9F9E-1F3CA701E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98"/>
          <a:stretch/>
        </p:blipFill>
        <p:spPr>
          <a:xfrm>
            <a:off x="2530283" y="905139"/>
            <a:ext cx="2279475" cy="2042838"/>
          </a:xfrm>
          <a:prstGeom prst="rect">
            <a:avLst/>
          </a:prstGeom>
        </p:spPr>
      </p:pic>
      <p:pic>
        <p:nvPicPr>
          <p:cNvPr id="77" name="Immagine 75">
            <a:extLst>
              <a:ext uri="{FF2B5EF4-FFF2-40B4-BE49-F238E27FC236}">
                <a16:creationId xmlns:a16="http://schemas.microsoft.com/office/drawing/2014/main" id="{77AD2C37-CCEC-40EB-933A-4E32B97DF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48" y="913005"/>
            <a:ext cx="2266933" cy="2099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DC97F-EB95-46F5-B029-6A94C0D01341}"/>
              </a:ext>
            </a:extLst>
          </p:cNvPr>
          <p:cNvSpPr txBox="1"/>
          <p:nvPr/>
        </p:nvSpPr>
        <p:spPr>
          <a:xfrm>
            <a:off x="137012" y="2919658"/>
            <a:ext cx="2290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2 non adjacent channels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190B4C-26CA-46B3-A20A-8A09DDC8C641}"/>
              </a:ext>
            </a:extLst>
          </p:cNvPr>
          <p:cNvSpPr txBox="1"/>
          <p:nvPr/>
        </p:nvSpPr>
        <p:spPr>
          <a:xfrm>
            <a:off x="2458036" y="2911602"/>
            <a:ext cx="2290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3 adjacent channels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8472FC-A467-4FB9-9E83-F7E8546EF0E0}"/>
              </a:ext>
            </a:extLst>
          </p:cNvPr>
          <p:cNvSpPr txBox="1"/>
          <p:nvPr/>
        </p:nvSpPr>
        <p:spPr>
          <a:xfrm>
            <a:off x="4929364" y="2911601"/>
            <a:ext cx="2290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3 non adjacent channels</a:t>
            </a:r>
          </a:p>
        </p:txBody>
      </p:sp>
      <p:cxnSp>
        <p:nvCxnSpPr>
          <p:cNvPr id="81" name="Connettore 1 220">
            <a:extLst>
              <a:ext uri="{FF2B5EF4-FFF2-40B4-BE49-F238E27FC236}">
                <a16:creationId xmlns:a16="http://schemas.microsoft.com/office/drawing/2014/main" id="{F5C387A7-DD05-4B7B-8D4C-163EFE56C95A}"/>
              </a:ext>
            </a:extLst>
          </p:cNvPr>
          <p:cNvCxnSpPr>
            <a:cxnSpLocks noChangeAspect="1"/>
          </p:cNvCxnSpPr>
          <p:nvPr/>
        </p:nvCxnSpPr>
        <p:spPr>
          <a:xfrm>
            <a:off x="6495221" y="3790950"/>
            <a:ext cx="0" cy="305847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8" name="Immagine 76">
            <a:extLst>
              <a:ext uri="{FF2B5EF4-FFF2-40B4-BE49-F238E27FC236}">
                <a16:creationId xmlns:a16="http://schemas.microsoft.com/office/drawing/2014/main" id="{BD20A5A6-D783-43DF-BE4C-E2DA4AB609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3"/>
          <a:stretch/>
        </p:blipFill>
        <p:spPr>
          <a:xfrm>
            <a:off x="171600" y="3273641"/>
            <a:ext cx="2266933" cy="150790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D393006-C1FB-4DF3-B87A-F0D9A38A1D06}"/>
              </a:ext>
            </a:extLst>
          </p:cNvPr>
          <p:cNvSpPr/>
          <p:nvPr/>
        </p:nvSpPr>
        <p:spPr>
          <a:xfrm>
            <a:off x="1577188" y="3587436"/>
            <a:ext cx="1141957" cy="3058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EA751-D2C0-4B5C-8F3B-6C0D4B96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Carrier DAB solutions reduce costs, and increase ROI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D4C0990-40C8-4577-8ECE-C827A162CA20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4B4574C-57FB-0B98-F3DD-8F7870AF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20" y="2722795"/>
            <a:ext cx="7150892" cy="691003"/>
          </a:xfrm>
          <a:prstGeom prst="rect">
            <a:avLst/>
          </a:prstGeom>
        </p:spPr>
      </p:pic>
      <p:sp>
        <p:nvSpPr>
          <p:cNvPr id="12" name="Parenthèse ouvrante 11"/>
          <p:cNvSpPr/>
          <p:nvPr/>
        </p:nvSpPr>
        <p:spPr>
          <a:xfrm rot="5400000">
            <a:off x="2445867" y="1906574"/>
            <a:ext cx="63340" cy="1511224"/>
          </a:xfrm>
          <a:prstGeom prst="leftBracket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3" name="Parenthèse ouvrante 12"/>
          <p:cNvSpPr/>
          <p:nvPr/>
        </p:nvSpPr>
        <p:spPr>
          <a:xfrm rot="5400000">
            <a:off x="4119618" y="1906574"/>
            <a:ext cx="63340" cy="1511224"/>
          </a:xfrm>
          <a:prstGeom prst="leftBracket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7" name="ZoneTexte 16"/>
          <p:cNvSpPr txBox="1"/>
          <p:nvPr/>
        </p:nvSpPr>
        <p:spPr>
          <a:xfrm>
            <a:off x="1952075" y="2236630"/>
            <a:ext cx="104708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dirty="0"/>
              <a:t>Input Slot #1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655233" y="2225985"/>
            <a:ext cx="104708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dirty="0"/>
              <a:t>Input Slot #2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4211862" y="3005682"/>
            <a:ext cx="0" cy="110605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4519625" y="3005683"/>
            <a:ext cx="0" cy="1102091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071031" y="3014105"/>
            <a:ext cx="0" cy="786939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7725224" y="3019081"/>
            <a:ext cx="0" cy="108869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863780" y="3163633"/>
            <a:ext cx="0" cy="642386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82111" y="3801044"/>
            <a:ext cx="224933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DVB-S/S2 Receiver (Optional)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715110" y="3445157"/>
            <a:ext cx="10134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EDI In #1&amp;2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32459" y="4107774"/>
            <a:ext cx="80983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ETI In #1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411186" y="4108581"/>
            <a:ext cx="80983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1200" dirty="0"/>
              <a:t>ETI In #2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596537" y="3773830"/>
            <a:ext cx="6514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Display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204557" y="4105037"/>
            <a:ext cx="162737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Control Ethernet Port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717655" y="3769381"/>
            <a:ext cx="82586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USB Port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1105561" y="2765664"/>
            <a:ext cx="0" cy="62219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37773" y="2916373"/>
            <a:ext cx="38023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dirty="0"/>
              <a:t>1U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3688533" y="2957390"/>
            <a:ext cx="0" cy="786939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2419395" y="2986891"/>
            <a:ext cx="0" cy="786939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ZoneTexte 67"/>
          <p:cNvSpPr txBox="1"/>
          <p:nvPr/>
        </p:nvSpPr>
        <p:spPr>
          <a:xfrm>
            <a:off x="3250168" y="1330608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  <a:cs typeface="Candara"/>
              </a:rPr>
              <a:t>FRONT VIEW</a:t>
            </a:r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4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858988" y="-4292"/>
            <a:ext cx="4966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MULTICARRIER DAB</a:t>
            </a:r>
          </a:p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1RU Up to 150 Wrms Total</a:t>
            </a:r>
          </a:p>
        </p:txBody>
      </p:sp>
      <p:pic>
        <p:nvPicPr>
          <p:cNvPr id="31" name="Immagine 30" descr="GatesAir: Celebrating 100 Years of Broadcast Technology">
            <a:hlinkClick r:id="rId6"/>
            <a:extLst>
              <a:ext uri="{FF2B5EF4-FFF2-40B4-BE49-F238E27FC236}">
                <a16:creationId xmlns:a16="http://schemas.microsoft.com/office/drawing/2014/main" id="{9121C2D4-F317-3C47-DF06-78187567E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31">
            <a:extLst>
              <a:ext uri="{FF2B5EF4-FFF2-40B4-BE49-F238E27FC236}">
                <a16:creationId xmlns:a16="http://schemas.microsoft.com/office/drawing/2014/main" id="{505CC8A4-E8E2-2711-054D-87854571BD13}"/>
              </a:ext>
            </a:extLst>
          </p:cNvPr>
          <p:cNvSpPr txBox="1"/>
          <p:nvPr/>
        </p:nvSpPr>
        <p:spPr>
          <a:xfrm>
            <a:off x="5682407" y="3777375"/>
            <a:ext cx="8742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Keyboard</a:t>
            </a:r>
          </a:p>
        </p:txBody>
      </p:sp>
      <p:cxnSp>
        <p:nvCxnSpPr>
          <p:cNvPr id="55" name="Connecteur droit avec flèche 23">
            <a:extLst>
              <a:ext uri="{FF2B5EF4-FFF2-40B4-BE49-F238E27FC236}">
                <a16:creationId xmlns:a16="http://schemas.microsoft.com/office/drawing/2014/main" id="{E426B60B-68E2-3264-FA08-60E6EFB05920}"/>
              </a:ext>
            </a:extLst>
          </p:cNvPr>
          <p:cNvCxnSpPr>
            <a:cxnSpLocks/>
          </p:cNvCxnSpPr>
          <p:nvPr/>
        </p:nvCxnSpPr>
        <p:spPr>
          <a:xfrm flipV="1">
            <a:off x="6235146" y="3327908"/>
            <a:ext cx="0" cy="48606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19">
            <a:extLst>
              <a:ext uri="{FF2B5EF4-FFF2-40B4-BE49-F238E27FC236}">
                <a16:creationId xmlns:a16="http://schemas.microsoft.com/office/drawing/2014/main" id="{357D27C6-ABE8-DEB5-4F5F-7BA05154353F}"/>
              </a:ext>
            </a:extLst>
          </p:cNvPr>
          <p:cNvCxnSpPr>
            <a:cxnSpLocks/>
          </p:cNvCxnSpPr>
          <p:nvPr/>
        </p:nvCxnSpPr>
        <p:spPr>
          <a:xfrm flipV="1">
            <a:off x="3876653" y="2967356"/>
            <a:ext cx="0" cy="972187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ZoneTexte 27">
            <a:extLst>
              <a:ext uri="{FF2B5EF4-FFF2-40B4-BE49-F238E27FC236}">
                <a16:creationId xmlns:a16="http://schemas.microsoft.com/office/drawing/2014/main" id="{327D7F2D-8CF7-281D-3A94-00AEB84EB3D7}"/>
              </a:ext>
            </a:extLst>
          </p:cNvPr>
          <p:cNvSpPr txBox="1"/>
          <p:nvPr/>
        </p:nvSpPr>
        <p:spPr>
          <a:xfrm>
            <a:off x="2916185" y="3777374"/>
            <a:ext cx="10134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EDI In #3&amp;4</a:t>
            </a:r>
          </a:p>
        </p:txBody>
      </p:sp>
    </p:spTree>
    <p:extLst>
      <p:ext uri="{BB962C8B-B14F-4D97-AF65-F5344CB8AC3E}">
        <p14:creationId xmlns:p14="http://schemas.microsoft.com/office/powerpoint/2010/main" val="193665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6459940" y="69517"/>
            <a:ext cx="255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spc="470" dirty="0">
                <a:solidFill>
                  <a:schemeClr val="bg1"/>
                </a:solidFill>
                <a:latin typeface="Candara"/>
                <a:cs typeface="Candara"/>
              </a:rPr>
              <a:t>ONEDRIVER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25951" y="529956"/>
            <a:ext cx="5851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spc="130" dirty="0">
                <a:solidFill>
                  <a:schemeClr val="bg1"/>
                </a:solidFill>
                <a:latin typeface="Candara"/>
                <a:cs typeface="Candara"/>
              </a:rPr>
              <a:t>ONEDRIVER 30 – ONEDRIVER 50 – ONEDRIVER 80H – ONEDRIVER 130H </a:t>
            </a:r>
          </a:p>
        </p:txBody>
      </p:sp>
      <p:grpSp>
        <p:nvGrpSpPr>
          <p:cNvPr id="65" name="Grouper 64"/>
          <p:cNvGrpSpPr/>
          <p:nvPr/>
        </p:nvGrpSpPr>
        <p:grpSpPr>
          <a:xfrm>
            <a:off x="568614" y="2051708"/>
            <a:ext cx="8159144" cy="2441173"/>
            <a:chOff x="568614" y="2051708"/>
            <a:chExt cx="8159144" cy="2441173"/>
          </a:xfrm>
        </p:grpSpPr>
        <p:pic>
          <p:nvPicPr>
            <p:cNvPr id="38" name="Image 37" descr="ONEDRIVER retro + GPS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204" b="60000" l="0" r="989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07" t="40903" r="2285" b="39602"/>
            <a:stretch/>
          </p:blipFill>
          <p:spPr>
            <a:xfrm>
              <a:off x="1060126" y="2673558"/>
              <a:ext cx="7242784" cy="827242"/>
            </a:xfrm>
            <a:prstGeom prst="rect">
              <a:avLst/>
            </a:prstGeom>
          </p:spPr>
        </p:pic>
        <p:sp>
          <p:nvSpPr>
            <p:cNvPr id="39" name="Parenthèse ouvrante 38"/>
            <p:cNvSpPr/>
            <p:nvPr/>
          </p:nvSpPr>
          <p:spPr>
            <a:xfrm rot="5400000">
              <a:off x="5338834" y="956874"/>
              <a:ext cx="60852" cy="3374723"/>
            </a:xfrm>
            <a:prstGeom prst="leftBracket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40" name="Parenthèse ouvrante 39"/>
            <p:cNvSpPr/>
            <p:nvPr/>
          </p:nvSpPr>
          <p:spPr>
            <a:xfrm rot="5400000">
              <a:off x="2989502" y="2074186"/>
              <a:ext cx="63340" cy="1135404"/>
            </a:xfrm>
            <a:prstGeom prst="leftBracket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41" name="Parenthèse ouvrante 40"/>
            <p:cNvSpPr/>
            <p:nvPr/>
          </p:nvSpPr>
          <p:spPr>
            <a:xfrm rot="5400000">
              <a:off x="1880368" y="2167774"/>
              <a:ext cx="63340" cy="938350"/>
            </a:xfrm>
            <a:prstGeom prst="leftBracket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523000" y="2051708"/>
              <a:ext cx="788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dirty="0"/>
                <a:t>GPS </a:t>
              </a:r>
            </a:p>
            <a:p>
              <a:pPr algn="ctr"/>
              <a:r>
                <a:rPr lang="en-AU" sz="1200" dirty="0"/>
                <a:t>Receiver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729601" y="2051708"/>
              <a:ext cx="6527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dirty="0"/>
                <a:t>Power</a:t>
              </a:r>
            </a:p>
            <a:p>
              <a:pPr algn="ctr"/>
              <a:r>
                <a:rPr lang="en-AU" sz="1200" dirty="0"/>
                <a:t>Supply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681899" y="2229763"/>
              <a:ext cx="3360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/>
                <a:t>RF Power Amplifier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V="1">
              <a:off x="6624833" y="3364916"/>
              <a:ext cx="0" cy="853175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6509005" y="4215882"/>
              <a:ext cx="681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/>
                <a:t>RF Out</a:t>
              </a:r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V="1">
              <a:off x="1600568" y="2939356"/>
              <a:ext cx="0" cy="919198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568614" y="3829598"/>
              <a:ext cx="11769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AU" sz="1200" dirty="0"/>
                <a:t>10 MHz In/Out</a:t>
              </a: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 flipV="1">
              <a:off x="1857590" y="2947159"/>
              <a:ext cx="0" cy="1209775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929449" y="4156934"/>
              <a:ext cx="10839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AU" sz="1200" dirty="0"/>
                <a:t>1 PPS In/Out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2150154" y="2947158"/>
              <a:ext cx="0" cy="911396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2026233" y="3837400"/>
              <a:ext cx="6815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/>
                <a:t>GPS In</a:t>
              </a:r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 flipV="1">
              <a:off x="6525748" y="2939356"/>
              <a:ext cx="0" cy="1217578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5489959" y="3941092"/>
              <a:ext cx="1148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/>
                <a:t>RF Monitoring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V="1">
              <a:off x="6760553" y="2939357"/>
              <a:ext cx="0" cy="1217577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6760553" y="3938884"/>
              <a:ext cx="1967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/>
                <a:t>Feedback (Pre-correction)</a:t>
              </a:r>
            </a:p>
          </p:txBody>
        </p:sp>
        <p:cxnSp>
          <p:nvCxnSpPr>
            <p:cNvPr id="63" name="Connecteur droit avec flèche 62"/>
            <p:cNvCxnSpPr/>
            <p:nvPr/>
          </p:nvCxnSpPr>
          <p:spPr>
            <a:xfrm flipV="1">
              <a:off x="982081" y="2769208"/>
              <a:ext cx="0" cy="62219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614293" y="2919917"/>
              <a:ext cx="3802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dirty="0"/>
                <a:t>1U</a:t>
              </a:r>
            </a:p>
          </p:txBody>
        </p:sp>
      </p:grpSp>
      <p:sp>
        <p:nvSpPr>
          <p:cNvPr id="78" name="Rectangle 77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9" name="ZoneTexte 78"/>
          <p:cNvSpPr txBox="1"/>
          <p:nvPr/>
        </p:nvSpPr>
        <p:spPr>
          <a:xfrm>
            <a:off x="3381613" y="1330608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  <a:cs typeface="Candara"/>
              </a:rPr>
              <a:t>BACK VIEW</a:t>
            </a:r>
          </a:p>
        </p:txBody>
      </p:sp>
      <p:pic>
        <p:nvPicPr>
          <p:cNvPr id="67" name="Image 66" descr="Capture d’écran 2014-12-05 à 14.57.24.png"/>
          <p:cNvPicPr>
            <a:picLocks noChangeAspect="1"/>
          </p:cNvPicPr>
          <p:nvPr/>
        </p:nvPicPr>
        <p:blipFill rotWithShape="1">
          <a:blip r:embed="rId5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0" name="Rectangle 79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3" name="Immagine 32" descr="GatesAir: Celebrating 100 Years of Broadcast Technology">
            <a:hlinkClick r:id="rId7"/>
            <a:extLst>
              <a:ext uri="{FF2B5EF4-FFF2-40B4-BE49-F238E27FC236}">
                <a16:creationId xmlns:a16="http://schemas.microsoft.com/office/drawing/2014/main" id="{FB99BAD7-1F7B-1A8C-F2E8-2B455C4C18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42">
            <a:extLst>
              <a:ext uri="{FF2B5EF4-FFF2-40B4-BE49-F238E27FC236}">
                <a16:creationId xmlns:a16="http://schemas.microsoft.com/office/drawing/2014/main" id="{F25E5BD0-F318-C241-B3E6-982E1E27CE7E}"/>
              </a:ext>
            </a:extLst>
          </p:cNvPr>
          <p:cNvSpPr txBox="1"/>
          <p:nvPr/>
        </p:nvSpPr>
        <p:spPr>
          <a:xfrm>
            <a:off x="1858988" y="-4292"/>
            <a:ext cx="4966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MULTICARRIER DAB</a:t>
            </a:r>
          </a:p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1RU Up to 150 Wrms Total</a:t>
            </a:r>
          </a:p>
        </p:txBody>
      </p:sp>
    </p:spTree>
    <p:extLst>
      <p:ext uri="{BB962C8B-B14F-4D97-AF65-F5344CB8AC3E}">
        <p14:creationId xmlns:p14="http://schemas.microsoft.com/office/powerpoint/2010/main" val="900881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elettronico, computer&#10;&#10;Descrizione generata automaticamente">
            <a:extLst>
              <a:ext uri="{FF2B5EF4-FFF2-40B4-BE49-F238E27FC236}">
                <a16:creationId xmlns:a16="http://schemas.microsoft.com/office/drawing/2014/main" id="{9CB45A89-40B7-4070-8C94-8E2B021C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4" y="-780352"/>
            <a:ext cx="9096636" cy="5116858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4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526705" y="223240"/>
            <a:ext cx="592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spc="470" dirty="0">
                <a:solidFill>
                  <a:schemeClr val="bg1"/>
                </a:solidFill>
                <a:latin typeface="Candara"/>
                <a:cs typeface="Candara"/>
              </a:rPr>
              <a:t>MULTICARRIER DAB – 240 </a:t>
            </a:r>
            <a:r>
              <a:rPr lang="en-AU" b="1" spc="470" dirty="0" err="1">
                <a:solidFill>
                  <a:schemeClr val="bg1"/>
                </a:solidFill>
                <a:latin typeface="Candara"/>
                <a:cs typeface="Candara"/>
              </a:rPr>
              <a:t>Wrms</a:t>
            </a:r>
            <a:r>
              <a:rPr lang="en-AU" b="1" spc="470" dirty="0">
                <a:solidFill>
                  <a:schemeClr val="bg1"/>
                </a:solidFill>
                <a:latin typeface="Candara"/>
                <a:cs typeface="Candara"/>
              </a:rPr>
              <a:t> Total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9E5EA264-A88F-4FC7-8431-E73D5B2C9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40" y="3173653"/>
            <a:ext cx="8556083" cy="1604558"/>
          </a:xfrm>
          <a:prstGeom prst="rect">
            <a:avLst/>
          </a:prstGeom>
        </p:spPr>
      </p:pic>
      <p:cxnSp>
        <p:nvCxnSpPr>
          <p:cNvPr id="46" name="Connecteur droit avec flèche 20">
            <a:extLst>
              <a:ext uri="{FF2B5EF4-FFF2-40B4-BE49-F238E27FC236}">
                <a16:creationId xmlns:a16="http://schemas.microsoft.com/office/drawing/2014/main" id="{260883C4-0B99-4AC2-ADBC-735751B61092}"/>
              </a:ext>
            </a:extLst>
          </p:cNvPr>
          <p:cNvCxnSpPr>
            <a:cxnSpLocks/>
          </p:cNvCxnSpPr>
          <p:nvPr/>
        </p:nvCxnSpPr>
        <p:spPr>
          <a:xfrm flipV="1">
            <a:off x="3989774" y="1394089"/>
            <a:ext cx="0" cy="1368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28">
            <a:extLst>
              <a:ext uri="{FF2B5EF4-FFF2-40B4-BE49-F238E27FC236}">
                <a16:creationId xmlns:a16="http://schemas.microsoft.com/office/drawing/2014/main" id="{3A784328-A001-46BC-9D0B-CF1C5E12C405}"/>
              </a:ext>
            </a:extLst>
          </p:cNvPr>
          <p:cNvSpPr txBox="1"/>
          <p:nvPr/>
        </p:nvSpPr>
        <p:spPr>
          <a:xfrm>
            <a:off x="3495913" y="2769783"/>
            <a:ext cx="80983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ETI In #1</a:t>
            </a:r>
          </a:p>
        </p:txBody>
      </p:sp>
      <p:sp>
        <p:nvSpPr>
          <p:cNvPr id="49" name="ZoneTexte 31">
            <a:extLst>
              <a:ext uri="{FF2B5EF4-FFF2-40B4-BE49-F238E27FC236}">
                <a16:creationId xmlns:a16="http://schemas.microsoft.com/office/drawing/2014/main" id="{FA723ABB-B99C-4B03-94BF-CE4E41CCF90F}"/>
              </a:ext>
            </a:extLst>
          </p:cNvPr>
          <p:cNvSpPr txBox="1"/>
          <p:nvPr/>
        </p:nvSpPr>
        <p:spPr>
          <a:xfrm>
            <a:off x="5662615" y="2643803"/>
            <a:ext cx="18871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Touch screen LCD</a:t>
            </a:r>
          </a:p>
        </p:txBody>
      </p:sp>
      <p:sp>
        <p:nvSpPr>
          <p:cNvPr id="50" name="ZoneTexte 32">
            <a:extLst>
              <a:ext uri="{FF2B5EF4-FFF2-40B4-BE49-F238E27FC236}">
                <a16:creationId xmlns:a16="http://schemas.microsoft.com/office/drawing/2014/main" id="{D9DEB278-CC24-4717-BBED-F59A0195CE7C}"/>
              </a:ext>
            </a:extLst>
          </p:cNvPr>
          <p:cNvSpPr txBox="1"/>
          <p:nvPr/>
        </p:nvSpPr>
        <p:spPr>
          <a:xfrm>
            <a:off x="6642359" y="2855521"/>
            <a:ext cx="162737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Control Ethernet Port</a:t>
            </a:r>
          </a:p>
        </p:txBody>
      </p:sp>
      <p:sp>
        <p:nvSpPr>
          <p:cNvPr id="51" name="ZoneTexte 33">
            <a:extLst>
              <a:ext uri="{FF2B5EF4-FFF2-40B4-BE49-F238E27FC236}">
                <a16:creationId xmlns:a16="http://schemas.microsoft.com/office/drawing/2014/main" id="{BA6C9C34-BFCE-48A6-AB38-8EE4D768CE10}"/>
              </a:ext>
            </a:extLst>
          </p:cNvPr>
          <p:cNvSpPr txBox="1"/>
          <p:nvPr/>
        </p:nvSpPr>
        <p:spPr>
          <a:xfrm>
            <a:off x="8121290" y="2663490"/>
            <a:ext cx="8767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USB Port</a:t>
            </a:r>
          </a:p>
        </p:txBody>
      </p:sp>
      <p:cxnSp>
        <p:nvCxnSpPr>
          <p:cNvPr id="53" name="Connecteur droit avec flèche 23">
            <a:extLst>
              <a:ext uri="{FF2B5EF4-FFF2-40B4-BE49-F238E27FC236}">
                <a16:creationId xmlns:a16="http://schemas.microsoft.com/office/drawing/2014/main" id="{9EB59D5F-983C-402A-9994-C1CB86717459}"/>
              </a:ext>
            </a:extLst>
          </p:cNvPr>
          <p:cNvCxnSpPr>
            <a:cxnSpLocks/>
          </p:cNvCxnSpPr>
          <p:nvPr/>
        </p:nvCxnSpPr>
        <p:spPr>
          <a:xfrm flipH="1" flipV="1">
            <a:off x="7503459" y="1757899"/>
            <a:ext cx="1" cy="102440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21">
            <a:extLst>
              <a:ext uri="{FF2B5EF4-FFF2-40B4-BE49-F238E27FC236}">
                <a16:creationId xmlns:a16="http://schemas.microsoft.com/office/drawing/2014/main" id="{ABB33778-891D-4724-AAEA-2E2B98D947B8}"/>
              </a:ext>
            </a:extLst>
          </p:cNvPr>
          <p:cNvCxnSpPr>
            <a:cxnSpLocks/>
          </p:cNvCxnSpPr>
          <p:nvPr/>
        </p:nvCxnSpPr>
        <p:spPr>
          <a:xfrm flipV="1">
            <a:off x="4336420" y="1394089"/>
            <a:ext cx="0" cy="1368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29">
            <a:extLst>
              <a:ext uri="{FF2B5EF4-FFF2-40B4-BE49-F238E27FC236}">
                <a16:creationId xmlns:a16="http://schemas.microsoft.com/office/drawing/2014/main" id="{26975A14-45DF-4A51-9455-CBA60D7E8465}"/>
              </a:ext>
            </a:extLst>
          </p:cNvPr>
          <p:cNvSpPr txBox="1"/>
          <p:nvPr/>
        </p:nvSpPr>
        <p:spPr>
          <a:xfrm>
            <a:off x="4175490" y="2771936"/>
            <a:ext cx="80983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1200" dirty="0"/>
              <a:t>ETI In #2</a:t>
            </a:r>
          </a:p>
        </p:txBody>
      </p:sp>
      <p:cxnSp>
        <p:nvCxnSpPr>
          <p:cNvPr id="56" name="Connecteur droit avec flèche 24">
            <a:extLst>
              <a:ext uri="{FF2B5EF4-FFF2-40B4-BE49-F238E27FC236}">
                <a16:creationId xmlns:a16="http://schemas.microsoft.com/office/drawing/2014/main" id="{1A00C8BF-E9C6-4A34-88B0-988BA39170B3}"/>
              </a:ext>
            </a:extLst>
          </p:cNvPr>
          <p:cNvCxnSpPr>
            <a:cxnSpLocks/>
          </p:cNvCxnSpPr>
          <p:nvPr/>
        </p:nvCxnSpPr>
        <p:spPr>
          <a:xfrm flipV="1">
            <a:off x="8217594" y="1453099"/>
            <a:ext cx="0" cy="156938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25">
            <a:extLst>
              <a:ext uri="{FF2B5EF4-FFF2-40B4-BE49-F238E27FC236}">
                <a16:creationId xmlns:a16="http://schemas.microsoft.com/office/drawing/2014/main" id="{48CE095A-5991-4B1E-AD89-7F0CCDF789F4}"/>
              </a:ext>
            </a:extLst>
          </p:cNvPr>
          <p:cNvCxnSpPr>
            <a:cxnSpLocks/>
          </p:cNvCxnSpPr>
          <p:nvPr/>
        </p:nvCxnSpPr>
        <p:spPr>
          <a:xfrm flipV="1">
            <a:off x="8318013" y="1656299"/>
            <a:ext cx="0" cy="1189177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44">
            <a:extLst>
              <a:ext uri="{FF2B5EF4-FFF2-40B4-BE49-F238E27FC236}">
                <a16:creationId xmlns:a16="http://schemas.microsoft.com/office/drawing/2014/main" id="{BB66780B-85C0-410B-BE05-DFD0CCDA06E9}"/>
              </a:ext>
            </a:extLst>
          </p:cNvPr>
          <p:cNvCxnSpPr>
            <a:cxnSpLocks/>
            <a:stCxn id="70" idx="1"/>
          </p:cNvCxnSpPr>
          <p:nvPr/>
        </p:nvCxnSpPr>
        <p:spPr>
          <a:xfrm flipH="1" flipV="1">
            <a:off x="8035638" y="3677701"/>
            <a:ext cx="3" cy="1239816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ZoneTexte 45">
            <a:extLst>
              <a:ext uri="{FF2B5EF4-FFF2-40B4-BE49-F238E27FC236}">
                <a16:creationId xmlns:a16="http://schemas.microsoft.com/office/drawing/2014/main" id="{6D5E1543-CC53-4AD6-8BCB-C5FE531B1EC2}"/>
              </a:ext>
            </a:extLst>
          </p:cNvPr>
          <p:cNvSpPr txBox="1"/>
          <p:nvPr/>
        </p:nvSpPr>
        <p:spPr>
          <a:xfrm>
            <a:off x="7099836" y="4681015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RF Out</a:t>
            </a:r>
          </a:p>
        </p:txBody>
      </p:sp>
      <p:cxnSp>
        <p:nvCxnSpPr>
          <p:cNvPr id="60" name="Connecteur droit avec flèche 46">
            <a:extLst>
              <a:ext uri="{FF2B5EF4-FFF2-40B4-BE49-F238E27FC236}">
                <a16:creationId xmlns:a16="http://schemas.microsoft.com/office/drawing/2014/main" id="{C219BEF4-49CC-4D4E-90C6-93CCBD80D6BC}"/>
              </a:ext>
            </a:extLst>
          </p:cNvPr>
          <p:cNvCxnSpPr>
            <a:cxnSpLocks/>
          </p:cNvCxnSpPr>
          <p:nvPr/>
        </p:nvCxnSpPr>
        <p:spPr>
          <a:xfrm flipV="1">
            <a:off x="929232" y="3428320"/>
            <a:ext cx="0" cy="1304876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48">
            <a:extLst>
              <a:ext uri="{FF2B5EF4-FFF2-40B4-BE49-F238E27FC236}">
                <a16:creationId xmlns:a16="http://schemas.microsoft.com/office/drawing/2014/main" id="{F09D7DB1-6C4A-4660-8FBD-831EEC4ECECA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1192032" y="3428321"/>
            <a:ext cx="52098" cy="1449364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ZoneTexte 49">
            <a:extLst>
              <a:ext uri="{FF2B5EF4-FFF2-40B4-BE49-F238E27FC236}">
                <a16:creationId xmlns:a16="http://schemas.microsoft.com/office/drawing/2014/main" id="{5E572CE4-6F4E-4097-8D3D-28CD3C566C46}"/>
              </a:ext>
            </a:extLst>
          </p:cNvPr>
          <p:cNvSpPr txBox="1"/>
          <p:nvPr/>
        </p:nvSpPr>
        <p:spPr>
          <a:xfrm>
            <a:off x="650056" y="487768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1 PPS In/Out</a:t>
            </a:r>
          </a:p>
        </p:txBody>
      </p:sp>
      <p:cxnSp>
        <p:nvCxnSpPr>
          <p:cNvPr id="63" name="Connecteur droit avec flèche 50">
            <a:extLst>
              <a:ext uri="{FF2B5EF4-FFF2-40B4-BE49-F238E27FC236}">
                <a16:creationId xmlns:a16="http://schemas.microsoft.com/office/drawing/2014/main" id="{D3BBCD45-BAB5-4AFE-ADAA-DA7304B90073}"/>
              </a:ext>
            </a:extLst>
          </p:cNvPr>
          <p:cNvCxnSpPr>
            <a:cxnSpLocks/>
          </p:cNvCxnSpPr>
          <p:nvPr/>
        </p:nvCxnSpPr>
        <p:spPr>
          <a:xfrm flipV="1">
            <a:off x="1576031" y="3428320"/>
            <a:ext cx="0" cy="1301103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51">
            <a:extLst>
              <a:ext uri="{FF2B5EF4-FFF2-40B4-BE49-F238E27FC236}">
                <a16:creationId xmlns:a16="http://schemas.microsoft.com/office/drawing/2014/main" id="{58EE54DE-E43A-49C9-AD60-F1C83C4F4B45}"/>
              </a:ext>
            </a:extLst>
          </p:cNvPr>
          <p:cNvSpPr txBox="1"/>
          <p:nvPr/>
        </p:nvSpPr>
        <p:spPr>
          <a:xfrm>
            <a:off x="1452111" y="4681015"/>
            <a:ext cx="151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GPS In (Opzionale)</a:t>
            </a:r>
          </a:p>
        </p:txBody>
      </p:sp>
      <p:cxnSp>
        <p:nvCxnSpPr>
          <p:cNvPr id="65" name="Connecteur droit avec flèche 53">
            <a:extLst>
              <a:ext uri="{FF2B5EF4-FFF2-40B4-BE49-F238E27FC236}">
                <a16:creationId xmlns:a16="http://schemas.microsoft.com/office/drawing/2014/main" id="{113A7B3B-F130-476E-A43F-6FE0C4BB0F93}"/>
              </a:ext>
            </a:extLst>
          </p:cNvPr>
          <p:cNvCxnSpPr>
            <a:cxnSpLocks/>
          </p:cNvCxnSpPr>
          <p:nvPr/>
        </p:nvCxnSpPr>
        <p:spPr>
          <a:xfrm flipV="1">
            <a:off x="7630355" y="3677701"/>
            <a:ext cx="0" cy="110051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ZoneTexte 55">
            <a:extLst>
              <a:ext uri="{FF2B5EF4-FFF2-40B4-BE49-F238E27FC236}">
                <a16:creationId xmlns:a16="http://schemas.microsoft.com/office/drawing/2014/main" id="{50449611-511C-4E95-9FC4-1DF78EA50C0D}"/>
              </a:ext>
            </a:extLst>
          </p:cNvPr>
          <p:cNvSpPr txBox="1"/>
          <p:nvPr/>
        </p:nvSpPr>
        <p:spPr>
          <a:xfrm>
            <a:off x="7953824" y="4877684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RF Monitoring</a:t>
            </a:r>
          </a:p>
        </p:txBody>
      </p:sp>
      <p:cxnSp>
        <p:nvCxnSpPr>
          <p:cNvPr id="69" name="Connecteur droit avec flèche 57">
            <a:extLst>
              <a:ext uri="{FF2B5EF4-FFF2-40B4-BE49-F238E27FC236}">
                <a16:creationId xmlns:a16="http://schemas.microsoft.com/office/drawing/2014/main" id="{5F9862BD-158C-4917-90F8-C5C2538B48B4}"/>
              </a:ext>
            </a:extLst>
          </p:cNvPr>
          <p:cNvCxnSpPr>
            <a:cxnSpLocks/>
          </p:cNvCxnSpPr>
          <p:nvPr/>
        </p:nvCxnSpPr>
        <p:spPr>
          <a:xfrm flipV="1">
            <a:off x="8131338" y="3333707"/>
            <a:ext cx="0" cy="1399488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59">
            <a:extLst>
              <a:ext uri="{FF2B5EF4-FFF2-40B4-BE49-F238E27FC236}">
                <a16:creationId xmlns:a16="http://schemas.microsoft.com/office/drawing/2014/main" id="{7F4BB5CD-DD75-4A82-BE46-EFC5FB7A36C2}"/>
              </a:ext>
            </a:extLst>
          </p:cNvPr>
          <p:cNvSpPr txBox="1"/>
          <p:nvPr/>
        </p:nvSpPr>
        <p:spPr>
          <a:xfrm>
            <a:off x="8035641" y="4686684"/>
            <a:ext cx="82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Feedback</a:t>
            </a:r>
          </a:p>
        </p:txBody>
      </p:sp>
      <p:sp>
        <p:nvSpPr>
          <p:cNvPr id="71" name="ZoneTexte 47">
            <a:extLst>
              <a:ext uri="{FF2B5EF4-FFF2-40B4-BE49-F238E27FC236}">
                <a16:creationId xmlns:a16="http://schemas.microsoft.com/office/drawing/2014/main" id="{6E4449CF-88BE-40D6-B646-175B58CD5D1F}"/>
              </a:ext>
            </a:extLst>
          </p:cNvPr>
          <p:cNvSpPr txBox="1"/>
          <p:nvPr/>
        </p:nvSpPr>
        <p:spPr>
          <a:xfrm>
            <a:off x="-17733" y="4681016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10 MHz In/Out</a:t>
            </a:r>
          </a:p>
        </p:txBody>
      </p:sp>
      <p:pic>
        <p:nvPicPr>
          <p:cNvPr id="34" name="Immagine 33" descr="GatesAir: Celebrating 100 Years of Broadcast Technology">
            <a:hlinkClick r:id="rId7"/>
            <a:extLst>
              <a:ext uri="{FF2B5EF4-FFF2-40B4-BE49-F238E27FC236}">
                <a16:creationId xmlns:a16="http://schemas.microsoft.com/office/drawing/2014/main" id="{874088B5-9E67-8A2B-7A6B-5F844173C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27">
            <a:extLst>
              <a:ext uri="{FF2B5EF4-FFF2-40B4-BE49-F238E27FC236}">
                <a16:creationId xmlns:a16="http://schemas.microsoft.com/office/drawing/2014/main" id="{E4507436-614D-2B02-033F-C8BFCD756EAE}"/>
              </a:ext>
            </a:extLst>
          </p:cNvPr>
          <p:cNvSpPr txBox="1"/>
          <p:nvPr/>
        </p:nvSpPr>
        <p:spPr>
          <a:xfrm>
            <a:off x="2330631" y="2603464"/>
            <a:ext cx="10134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EDI In #1&amp;2</a:t>
            </a:r>
          </a:p>
        </p:txBody>
      </p:sp>
      <p:cxnSp>
        <p:nvCxnSpPr>
          <p:cNvPr id="8" name="Connecteur droit avec flèche 19">
            <a:extLst>
              <a:ext uri="{FF2B5EF4-FFF2-40B4-BE49-F238E27FC236}">
                <a16:creationId xmlns:a16="http://schemas.microsoft.com/office/drawing/2014/main" id="{75BD920E-AC54-A2AE-6ADE-D53EE96C1A0B}"/>
              </a:ext>
            </a:extLst>
          </p:cNvPr>
          <p:cNvCxnSpPr>
            <a:cxnSpLocks/>
          </p:cNvCxnSpPr>
          <p:nvPr/>
        </p:nvCxnSpPr>
        <p:spPr>
          <a:xfrm flipV="1">
            <a:off x="3304055" y="1507332"/>
            <a:ext cx="0" cy="1395305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9">
            <a:extLst>
              <a:ext uri="{FF2B5EF4-FFF2-40B4-BE49-F238E27FC236}">
                <a16:creationId xmlns:a16="http://schemas.microsoft.com/office/drawing/2014/main" id="{B15CA389-CC21-3DC6-C68F-A7D9DDC7BFD6}"/>
              </a:ext>
            </a:extLst>
          </p:cNvPr>
          <p:cNvCxnSpPr>
            <a:cxnSpLocks/>
          </p:cNvCxnSpPr>
          <p:nvPr/>
        </p:nvCxnSpPr>
        <p:spPr>
          <a:xfrm flipV="1">
            <a:off x="3563615" y="1507332"/>
            <a:ext cx="0" cy="1590518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27">
            <a:extLst>
              <a:ext uri="{FF2B5EF4-FFF2-40B4-BE49-F238E27FC236}">
                <a16:creationId xmlns:a16="http://schemas.microsoft.com/office/drawing/2014/main" id="{D6861DA7-5F9C-727E-32D5-74EBA721FCD8}"/>
              </a:ext>
            </a:extLst>
          </p:cNvPr>
          <p:cNvSpPr txBox="1"/>
          <p:nvPr/>
        </p:nvSpPr>
        <p:spPr>
          <a:xfrm>
            <a:off x="2603147" y="2935681"/>
            <a:ext cx="10134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EDI In #3&amp;4</a:t>
            </a:r>
          </a:p>
        </p:txBody>
      </p:sp>
      <p:sp>
        <p:nvSpPr>
          <p:cNvPr id="13" name="ZoneTexte 27">
            <a:extLst>
              <a:ext uri="{FF2B5EF4-FFF2-40B4-BE49-F238E27FC236}">
                <a16:creationId xmlns:a16="http://schemas.microsoft.com/office/drawing/2014/main" id="{D0D5F262-F0C0-DC83-6A33-069FFCAA8DE3}"/>
              </a:ext>
            </a:extLst>
          </p:cNvPr>
          <p:cNvSpPr txBox="1"/>
          <p:nvPr/>
        </p:nvSpPr>
        <p:spPr>
          <a:xfrm>
            <a:off x="603700" y="2599005"/>
            <a:ext cx="12698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DVB-S/S2 Input</a:t>
            </a:r>
          </a:p>
        </p:txBody>
      </p:sp>
      <p:cxnSp>
        <p:nvCxnSpPr>
          <p:cNvPr id="14" name="Connecteur droit avec flèche 19">
            <a:extLst>
              <a:ext uri="{FF2B5EF4-FFF2-40B4-BE49-F238E27FC236}">
                <a16:creationId xmlns:a16="http://schemas.microsoft.com/office/drawing/2014/main" id="{F6D527E0-0A39-6BCD-441B-6497BD152A0A}"/>
              </a:ext>
            </a:extLst>
          </p:cNvPr>
          <p:cNvCxnSpPr>
            <a:cxnSpLocks/>
          </p:cNvCxnSpPr>
          <p:nvPr/>
        </p:nvCxnSpPr>
        <p:spPr>
          <a:xfrm flipV="1">
            <a:off x="1833603" y="1502873"/>
            <a:ext cx="0" cy="1395305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74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633316-150C-E4B3-82AA-D8DC199B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69" y="1283796"/>
            <a:ext cx="8556083" cy="2359318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4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526704" y="223240"/>
            <a:ext cx="765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spc="470" dirty="0">
                <a:solidFill>
                  <a:schemeClr val="bg1"/>
                </a:solidFill>
                <a:latin typeface="Candara"/>
                <a:cs typeface="Candara"/>
              </a:rPr>
              <a:t>MULTICARRIER DAB – 3 RU Up to 750 </a:t>
            </a:r>
            <a:r>
              <a:rPr lang="en-AU" b="1" spc="470" dirty="0" err="1">
                <a:solidFill>
                  <a:schemeClr val="bg1"/>
                </a:solidFill>
                <a:latin typeface="Candara"/>
                <a:cs typeface="Candara"/>
              </a:rPr>
              <a:t>Wrms</a:t>
            </a:r>
            <a:r>
              <a:rPr lang="en-AU" b="1" spc="470" dirty="0">
                <a:solidFill>
                  <a:schemeClr val="bg1"/>
                </a:solidFill>
                <a:latin typeface="Candara"/>
                <a:cs typeface="Candara"/>
              </a:rPr>
              <a:t> Total</a:t>
            </a:r>
          </a:p>
        </p:txBody>
      </p:sp>
      <p:sp>
        <p:nvSpPr>
          <p:cNvPr id="48" name="ZoneTexte 28">
            <a:extLst>
              <a:ext uri="{FF2B5EF4-FFF2-40B4-BE49-F238E27FC236}">
                <a16:creationId xmlns:a16="http://schemas.microsoft.com/office/drawing/2014/main" id="{3A784328-A001-46BC-9D0B-CF1C5E12C405}"/>
              </a:ext>
            </a:extLst>
          </p:cNvPr>
          <p:cNvSpPr txBox="1"/>
          <p:nvPr/>
        </p:nvSpPr>
        <p:spPr>
          <a:xfrm>
            <a:off x="3495913" y="4027103"/>
            <a:ext cx="80983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ETI In #1</a:t>
            </a:r>
          </a:p>
        </p:txBody>
      </p:sp>
      <p:sp>
        <p:nvSpPr>
          <p:cNvPr id="49" name="ZoneTexte 31">
            <a:extLst>
              <a:ext uri="{FF2B5EF4-FFF2-40B4-BE49-F238E27FC236}">
                <a16:creationId xmlns:a16="http://schemas.microsoft.com/office/drawing/2014/main" id="{FA723ABB-B99C-4B03-94BF-CE4E41CCF90F}"/>
              </a:ext>
            </a:extLst>
          </p:cNvPr>
          <p:cNvSpPr txBox="1"/>
          <p:nvPr/>
        </p:nvSpPr>
        <p:spPr>
          <a:xfrm>
            <a:off x="5662615" y="3901123"/>
            <a:ext cx="18871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Touch screen LCD</a:t>
            </a:r>
          </a:p>
        </p:txBody>
      </p:sp>
      <p:sp>
        <p:nvSpPr>
          <p:cNvPr id="50" name="ZoneTexte 32">
            <a:extLst>
              <a:ext uri="{FF2B5EF4-FFF2-40B4-BE49-F238E27FC236}">
                <a16:creationId xmlns:a16="http://schemas.microsoft.com/office/drawing/2014/main" id="{D9DEB278-CC24-4717-BBED-F59A0195CE7C}"/>
              </a:ext>
            </a:extLst>
          </p:cNvPr>
          <p:cNvSpPr txBox="1"/>
          <p:nvPr/>
        </p:nvSpPr>
        <p:spPr>
          <a:xfrm>
            <a:off x="6750359" y="4112841"/>
            <a:ext cx="162737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Control Ethernet Port</a:t>
            </a:r>
          </a:p>
        </p:txBody>
      </p:sp>
      <p:sp>
        <p:nvSpPr>
          <p:cNvPr id="51" name="ZoneTexte 33">
            <a:extLst>
              <a:ext uri="{FF2B5EF4-FFF2-40B4-BE49-F238E27FC236}">
                <a16:creationId xmlns:a16="http://schemas.microsoft.com/office/drawing/2014/main" id="{BA6C9C34-BFCE-48A6-AB38-8EE4D768CE10}"/>
              </a:ext>
            </a:extLst>
          </p:cNvPr>
          <p:cNvSpPr txBox="1"/>
          <p:nvPr/>
        </p:nvSpPr>
        <p:spPr>
          <a:xfrm>
            <a:off x="8121290" y="3920810"/>
            <a:ext cx="8767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USB Port</a:t>
            </a:r>
          </a:p>
        </p:txBody>
      </p:sp>
      <p:cxnSp>
        <p:nvCxnSpPr>
          <p:cNvPr id="53" name="Connecteur droit avec flèche 23">
            <a:extLst>
              <a:ext uri="{FF2B5EF4-FFF2-40B4-BE49-F238E27FC236}">
                <a16:creationId xmlns:a16="http://schemas.microsoft.com/office/drawing/2014/main" id="{9EB59D5F-983C-402A-9994-C1CB86717459}"/>
              </a:ext>
            </a:extLst>
          </p:cNvPr>
          <p:cNvCxnSpPr>
            <a:cxnSpLocks/>
          </p:cNvCxnSpPr>
          <p:nvPr/>
        </p:nvCxnSpPr>
        <p:spPr>
          <a:xfrm flipH="1" flipV="1">
            <a:off x="7503459" y="1757897"/>
            <a:ext cx="1" cy="2124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21">
            <a:extLst>
              <a:ext uri="{FF2B5EF4-FFF2-40B4-BE49-F238E27FC236}">
                <a16:creationId xmlns:a16="http://schemas.microsoft.com/office/drawing/2014/main" id="{ABB33778-891D-4724-AAEA-2E2B98D947B8}"/>
              </a:ext>
            </a:extLst>
          </p:cNvPr>
          <p:cNvCxnSpPr>
            <a:cxnSpLocks/>
          </p:cNvCxnSpPr>
          <p:nvPr/>
        </p:nvCxnSpPr>
        <p:spPr>
          <a:xfrm flipV="1">
            <a:off x="4336420" y="1472505"/>
            <a:ext cx="0" cy="2556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29">
            <a:extLst>
              <a:ext uri="{FF2B5EF4-FFF2-40B4-BE49-F238E27FC236}">
                <a16:creationId xmlns:a16="http://schemas.microsoft.com/office/drawing/2014/main" id="{26975A14-45DF-4A51-9455-CBA60D7E8465}"/>
              </a:ext>
            </a:extLst>
          </p:cNvPr>
          <p:cNvSpPr txBox="1"/>
          <p:nvPr/>
        </p:nvSpPr>
        <p:spPr>
          <a:xfrm>
            <a:off x="4175490" y="4029256"/>
            <a:ext cx="80983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1200" dirty="0"/>
              <a:t>ETI In #2</a:t>
            </a:r>
          </a:p>
        </p:txBody>
      </p:sp>
      <p:cxnSp>
        <p:nvCxnSpPr>
          <p:cNvPr id="56" name="Connecteur droit avec flèche 24">
            <a:extLst>
              <a:ext uri="{FF2B5EF4-FFF2-40B4-BE49-F238E27FC236}">
                <a16:creationId xmlns:a16="http://schemas.microsoft.com/office/drawing/2014/main" id="{1A00C8BF-E9C6-4A34-88B0-988BA39170B3}"/>
              </a:ext>
            </a:extLst>
          </p:cNvPr>
          <p:cNvCxnSpPr>
            <a:cxnSpLocks/>
          </p:cNvCxnSpPr>
          <p:nvPr/>
        </p:nvCxnSpPr>
        <p:spPr>
          <a:xfrm flipV="1">
            <a:off x="8217594" y="1618697"/>
            <a:ext cx="0" cy="2520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25">
            <a:extLst>
              <a:ext uri="{FF2B5EF4-FFF2-40B4-BE49-F238E27FC236}">
                <a16:creationId xmlns:a16="http://schemas.microsoft.com/office/drawing/2014/main" id="{48CE095A-5991-4B1E-AD89-7F0CCDF789F4}"/>
              </a:ext>
            </a:extLst>
          </p:cNvPr>
          <p:cNvCxnSpPr>
            <a:cxnSpLocks/>
          </p:cNvCxnSpPr>
          <p:nvPr/>
        </p:nvCxnSpPr>
        <p:spPr>
          <a:xfrm flipV="1">
            <a:off x="8318013" y="1793097"/>
            <a:ext cx="0" cy="2196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Immagine 33" descr="GatesAir: Celebrating 100 Years of Broadcast Technology">
            <a:hlinkClick r:id="rId6"/>
            <a:extLst>
              <a:ext uri="{FF2B5EF4-FFF2-40B4-BE49-F238E27FC236}">
                <a16:creationId xmlns:a16="http://schemas.microsoft.com/office/drawing/2014/main" id="{874088B5-9E67-8A2B-7A6B-5F844173C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27">
            <a:extLst>
              <a:ext uri="{FF2B5EF4-FFF2-40B4-BE49-F238E27FC236}">
                <a16:creationId xmlns:a16="http://schemas.microsoft.com/office/drawing/2014/main" id="{E4507436-614D-2B02-033F-C8BFCD756EAE}"/>
              </a:ext>
            </a:extLst>
          </p:cNvPr>
          <p:cNvSpPr txBox="1"/>
          <p:nvPr/>
        </p:nvSpPr>
        <p:spPr>
          <a:xfrm>
            <a:off x="2330631" y="3860784"/>
            <a:ext cx="10134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EDI In #1&amp;2</a:t>
            </a:r>
          </a:p>
        </p:txBody>
      </p:sp>
      <p:cxnSp>
        <p:nvCxnSpPr>
          <p:cNvPr id="8" name="Connecteur droit avec flèche 19">
            <a:extLst>
              <a:ext uri="{FF2B5EF4-FFF2-40B4-BE49-F238E27FC236}">
                <a16:creationId xmlns:a16="http://schemas.microsoft.com/office/drawing/2014/main" id="{75BD920E-AC54-A2AE-6ADE-D53EE96C1A0B}"/>
              </a:ext>
            </a:extLst>
          </p:cNvPr>
          <p:cNvCxnSpPr>
            <a:cxnSpLocks/>
          </p:cNvCxnSpPr>
          <p:nvPr/>
        </p:nvCxnSpPr>
        <p:spPr>
          <a:xfrm flipV="1">
            <a:off x="3311199" y="1650210"/>
            <a:ext cx="0" cy="2206114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9">
            <a:extLst>
              <a:ext uri="{FF2B5EF4-FFF2-40B4-BE49-F238E27FC236}">
                <a16:creationId xmlns:a16="http://schemas.microsoft.com/office/drawing/2014/main" id="{B15CA389-CC21-3DC6-C68F-A7D9DDC7BFD6}"/>
              </a:ext>
            </a:extLst>
          </p:cNvPr>
          <p:cNvCxnSpPr>
            <a:cxnSpLocks/>
          </p:cNvCxnSpPr>
          <p:nvPr/>
        </p:nvCxnSpPr>
        <p:spPr>
          <a:xfrm flipV="1">
            <a:off x="3563615" y="1650208"/>
            <a:ext cx="0" cy="25476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27">
            <a:extLst>
              <a:ext uri="{FF2B5EF4-FFF2-40B4-BE49-F238E27FC236}">
                <a16:creationId xmlns:a16="http://schemas.microsoft.com/office/drawing/2014/main" id="{D6861DA7-5F9C-727E-32D5-74EBA721FCD8}"/>
              </a:ext>
            </a:extLst>
          </p:cNvPr>
          <p:cNvSpPr txBox="1"/>
          <p:nvPr/>
        </p:nvSpPr>
        <p:spPr>
          <a:xfrm>
            <a:off x="2603147" y="4193001"/>
            <a:ext cx="10134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EDI In #3&amp;4</a:t>
            </a:r>
          </a:p>
        </p:txBody>
      </p:sp>
      <p:sp>
        <p:nvSpPr>
          <p:cNvPr id="13" name="ZoneTexte 27">
            <a:extLst>
              <a:ext uri="{FF2B5EF4-FFF2-40B4-BE49-F238E27FC236}">
                <a16:creationId xmlns:a16="http://schemas.microsoft.com/office/drawing/2014/main" id="{D0D5F262-F0C0-DC83-6A33-069FFCAA8DE3}"/>
              </a:ext>
            </a:extLst>
          </p:cNvPr>
          <p:cNvSpPr txBox="1"/>
          <p:nvPr/>
        </p:nvSpPr>
        <p:spPr>
          <a:xfrm>
            <a:off x="603700" y="3856325"/>
            <a:ext cx="12698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DVB-S/S2 Input</a:t>
            </a:r>
          </a:p>
        </p:txBody>
      </p:sp>
      <p:cxnSp>
        <p:nvCxnSpPr>
          <p:cNvPr id="14" name="Connecteur droit avec flèche 19">
            <a:extLst>
              <a:ext uri="{FF2B5EF4-FFF2-40B4-BE49-F238E27FC236}">
                <a16:creationId xmlns:a16="http://schemas.microsoft.com/office/drawing/2014/main" id="{F6D527E0-0A39-6BCD-441B-6497BD152A0A}"/>
              </a:ext>
            </a:extLst>
          </p:cNvPr>
          <p:cNvCxnSpPr>
            <a:cxnSpLocks/>
          </p:cNvCxnSpPr>
          <p:nvPr/>
        </p:nvCxnSpPr>
        <p:spPr>
          <a:xfrm flipV="1">
            <a:off x="1833603" y="1502872"/>
            <a:ext cx="0" cy="2353452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1">
            <a:extLst>
              <a:ext uri="{FF2B5EF4-FFF2-40B4-BE49-F238E27FC236}">
                <a16:creationId xmlns:a16="http://schemas.microsoft.com/office/drawing/2014/main" id="{A813E844-224D-2857-C048-12B0DE203716}"/>
              </a:ext>
            </a:extLst>
          </p:cNvPr>
          <p:cNvCxnSpPr>
            <a:cxnSpLocks/>
          </p:cNvCxnSpPr>
          <p:nvPr/>
        </p:nvCxnSpPr>
        <p:spPr>
          <a:xfrm flipV="1">
            <a:off x="3992020" y="1481272"/>
            <a:ext cx="0" cy="2556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55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C0FC39D-EC24-470D-9816-9862889C7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2020"/>
            <a:ext cx="8534400" cy="82867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4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607524" y="176128"/>
            <a:ext cx="685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Accessories: Automatic changeover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C62B55D-D3E1-485C-8035-2D86BB11C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07" y="3720431"/>
            <a:ext cx="8554000" cy="798000"/>
          </a:xfrm>
          <a:prstGeom prst="rect">
            <a:avLst/>
          </a:prstGeom>
        </p:spPr>
      </p:pic>
      <p:sp>
        <p:nvSpPr>
          <p:cNvPr id="12" name="ZoneTexte 27">
            <a:extLst>
              <a:ext uri="{FF2B5EF4-FFF2-40B4-BE49-F238E27FC236}">
                <a16:creationId xmlns:a16="http://schemas.microsoft.com/office/drawing/2014/main" id="{5700A641-9133-45F6-82A6-929FA95E424A}"/>
              </a:ext>
            </a:extLst>
          </p:cNvPr>
          <p:cNvSpPr txBox="1"/>
          <p:nvPr/>
        </p:nvSpPr>
        <p:spPr>
          <a:xfrm>
            <a:off x="2354628" y="2739067"/>
            <a:ext cx="12602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Switch Ethernet</a:t>
            </a:r>
          </a:p>
        </p:txBody>
      </p:sp>
      <p:sp>
        <p:nvSpPr>
          <p:cNvPr id="13" name="ZoneTexte 31">
            <a:extLst>
              <a:ext uri="{FF2B5EF4-FFF2-40B4-BE49-F238E27FC236}">
                <a16:creationId xmlns:a16="http://schemas.microsoft.com/office/drawing/2014/main" id="{89BF9509-2AB3-45BF-941A-B2323F6773F2}"/>
              </a:ext>
            </a:extLst>
          </p:cNvPr>
          <p:cNvSpPr txBox="1"/>
          <p:nvPr/>
        </p:nvSpPr>
        <p:spPr>
          <a:xfrm>
            <a:off x="6608452" y="2739067"/>
            <a:ext cx="12734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Touch screen LCD</a:t>
            </a:r>
          </a:p>
        </p:txBody>
      </p:sp>
      <p:sp>
        <p:nvSpPr>
          <p:cNvPr id="14" name="ZoneTexte 32">
            <a:extLst>
              <a:ext uri="{FF2B5EF4-FFF2-40B4-BE49-F238E27FC236}">
                <a16:creationId xmlns:a16="http://schemas.microsoft.com/office/drawing/2014/main" id="{4813F905-5F69-4726-AB62-1E285B38DAB9}"/>
              </a:ext>
            </a:extLst>
          </p:cNvPr>
          <p:cNvSpPr txBox="1"/>
          <p:nvPr/>
        </p:nvSpPr>
        <p:spPr>
          <a:xfrm>
            <a:off x="4380245" y="2957096"/>
            <a:ext cx="162737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Control Ethernet Port</a:t>
            </a:r>
          </a:p>
        </p:txBody>
      </p:sp>
      <p:sp>
        <p:nvSpPr>
          <p:cNvPr id="15" name="ZoneTexte 33">
            <a:extLst>
              <a:ext uri="{FF2B5EF4-FFF2-40B4-BE49-F238E27FC236}">
                <a16:creationId xmlns:a16="http://schemas.microsoft.com/office/drawing/2014/main" id="{7A5C18C5-6D28-46AE-99F0-581E128F29D7}"/>
              </a:ext>
            </a:extLst>
          </p:cNvPr>
          <p:cNvSpPr txBox="1"/>
          <p:nvPr/>
        </p:nvSpPr>
        <p:spPr>
          <a:xfrm>
            <a:off x="6091418" y="2957096"/>
            <a:ext cx="8767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1200" dirty="0"/>
              <a:t>USB Port</a:t>
            </a:r>
          </a:p>
        </p:txBody>
      </p:sp>
      <p:cxnSp>
        <p:nvCxnSpPr>
          <p:cNvPr id="16" name="Connecteur droit avec flèche 23">
            <a:extLst>
              <a:ext uri="{FF2B5EF4-FFF2-40B4-BE49-F238E27FC236}">
                <a16:creationId xmlns:a16="http://schemas.microsoft.com/office/drawing/2014/main" id="{6024A67B-8DEC-402E-845B-BA803880CB5C}"/>
              </a:ext>
            </a:extLst>
          </p:cNvPr>
          <p:cNvCxnSpPr>
            <a:cxnSpLocks/>
          </p:cNvCxnSpPr>
          <p:nvPr/>
        </p:nvCxnSpPr>
        <p:spPr>
          <a:xfrm flipV="1">
            <a:off x="6631601" y="4280588"/>
            <a:ext cx="0" cy="540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24">
            <a:extLst>
              <a:ext uri="{FF2B5EF4-FFF2-40B4-BE49-F238E27FC236}">
                <a16:creationId xmlns:a16="http://schemas.microsoft.com/office/drawing/2014/main" id="{81919D4D-D4AF-4FD4-968A-ABFE458188D5}"/>
              </a:ext>
            </a:extLst>
          </p:cNvPr>
          <p:cNvCxnSpPr/>
          <p:nvPr/>
        </p:nvCxnSpPr>
        <p:spPr>
          <a:xfrm flipV="1">
            <a:off x="5968597" y="2170383"/>
            <a:ext cx="0" cy="972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5">
            <a:extLst>
              <a:ext uri="{FF2B5EF4-FFF2-40B4-BE49-F238E27FC236}">
                <a16:creationId xmlns:a16="http://schemas.microsoft.com/office/drawing/2014/main" id="{27A2C4F6-5064-40DE-81A7-E0E0133C4240}"/>
              </a:ext>
            </a:extLst>
          </p:cNvPr>
          <p:cNvCxnSpPr/>
          <p:nvPr/>
        </p:nvCxnSpPr>
        <p:spPr>
          <a:xfrm flipV="1">
            <a:off x="6288524" y="2215896"/>
            <a:ext cx="0" cy="936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olo 1">
            <a:extLst>
              <a:ext uri="{FF2B5EF4-FFF2-40B4-BE49-F238E27FC236}">
                <a16:creationId xmlns:a16="http://schemas.microsoft.com/office/drawing/2014/main" id="{45FF9C97-1987-4097-B457-B64E79B88AD3}"/>
              </a:ext>
            </a:extLst>
          </p:cNvPr>
          <p:cNvSpPr txBox="1">
            <a:spLocks/>
          </p:cNvSpPr>
          <p:nvPr/>
        </p:nvSpPr>
        <p:spPr>
          <a:xfrm>
            <a:off x="457200" y="1100903"/>
            <a:ext cx="8142790" cy="4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3300"/>
                </a:solidFill>
              </a:rPr>
              <a:t>2+1 or 1+1 </a:t>
            </a:r>
            <a:r>
              <a:rPr lang="it-IT" sz="2400" b="1" dirty="0" err="1">
                <a:solidFill>
                  <a:srgbClr val="FF3300"/>
                </a:solidFill>
              </a:rPr>
              <a:t>Configuration</a:t>
            </a:r>
            <a:r>
              <a:rPr lang="it-IT" sz="2400" b="1" dirty="0">
                <a:solidFill>
                  <a:srgbClr val="FF3300"/>
                </a:solidFill>
              </a:rPr>
              <a:t> (N </a:t>
            </a:r>
            <a:r>
              <a:rPr lang="it-IT" sz="2400" b="1" dirty="0" err="1">
                <a:solidFill>
                  <a:srgbClr val="FF3300"/>
                </a:solidFill>
              </a:rPr>
              <a:t>Connectors</a:t>
            </a:r>
            <a:r>
              <a:rPr lang="it-IT" sz="2400" b="1" dirty="0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20" name="ZoneTexte 45">
            <a:extLst>
              <a:ext uri="{FF2B5EF4-FFF2-40B4-BE49-F238E27FC236}">
                <a16:creationId xmlns:a16="http://schemas.microsoft.com/office/drawing/2014/main" id="{4B75388C-C464-46B9-95BD-8AE96C01187A}"/>
              </a:ext>
            </a:extLst>
          </p:cNvPr>
          <p:cNvSpPr txBox="1"/>
          <p:nvPr/>
        </p:nvSpPr>
        <p:spPr>
          <a:xfrm>
            <a:off x="6564278" y="4843799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RF Out</a:t>
            </a:r>
          </a:p>
        </p:txBody>
      </p:sp>
      <p:sp>
        <p:nvSpPr>
          <p:cNvPr id="21" name="ZoneTexte 55">
            <a:extLst>
              <a:ext uri="{FF2B5EF4-FFF2-40B4-BE49-F238E27FC236}">
                <a16:creationId xmlns:a16="http://schemas.microsoft.com/office/drawing/2014/main" id="{469824A3-B176-4566-AE7F-51735F7FD2EE}"/>
              </a:ext>
            </a:extLst>
          </p:cNvPr>
          <p:cNvSpPr txBox="1"/>
          <p:nvPr/>
        </p:nvSpPr>
        <p:spPr>
          <a:xfrm>
            <a:off x="5994199" y="4631027"/>
            <a:ext cx="8258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RF IN TX #1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C3E3D50-895D-4C03-8F99-5BCEFD35B060}"/>
              </a:ext>
            </a:extLst>
          </p:cNvPr>
          <p:cNvSpPr txBox="1"/>
          <p:nvPr/>
        </p:nvSpPr>
        <p:spPr>
          <a:xfrm>
            <a:off x="337540" y="1565149"/>
            <a:ext cx="97058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prstClr val="black"/>
                </a:solidFill>
              </a:rPr>
              <a:t>Front View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558219F-2A59-42A7-9161-ACA6421C73CE}"/>
              </a:ext>
            </a:extLst>
          </p:cNvPr>
          <p:cNvSpPr txBox="1"/>
          <p:nvPr/>
        </p:nvSpPr>
        <p:spPr>
          <a:xfrm>
            <a:off x="360690" y="3362030"/>
            <a:ext cx="91608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prstClr val="black"/>
                </a:solidFill>
              </a:rPr>
              <a:t>Rear View</a:t>
            </a:r>
          </a:p>
        </p:txBody>
      </p:sp>
      <p:sp>
        <p:nvSpPr>
          <p:cNvPr id="24" name="Parenthèse ouvrante 11">
            <a:extLst>
              <a:ext uri="{FF2B5EF4-FFF2-40B4-BE49-F238E27FC236}">
                <a16:creationId xmlns:a16="http://schemas.microsoft.com/office/drawing/2014/main" id="{B2AA1F23-6E65-40B5-91DD-55DA26AB1C62}"/>
              </a:ext>
            </a:extLst>
          </p:cNvPr>
          <p:cNvSpPr/>
          <p:nvPr/>
        </p:nvSpPr>
        <p:spPr>
          <a:xfrm rot="16200000">
            <a:off x="2424150" y="1198497"/>
            <a:ext cx="36000" cy="2232000"/>
          </a:xfrm>
          <a:prstGeom prst="leftBracket">
            <a:avLst/>
          </a:prstGeom>
          <a:ln w="952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cxnSp>
        <p:nvCxnSpPr>
          <p:cNvPr id="25" name="Connecteur droit avec flèche 23">
            <a:extLst>
              <a:ext uri="{FF2B5EF4-FFF2-40B4-BE49-F238E27FC236}">
                <a16:creationId xmlns:a16="http://schemas.microsoft.com/office/drawing/2014/main" id="{145051D4-51E2-42AE-BEE7-C82EC974D376}"/>
              </a:ext>
            </a:extLst>
          </p:cNvPr>
          <p:cNvCxnSpPr>
            <a:cxnSpLocks/>
          </p:cNvCxnSpPr>
          <p:nvPr/>
        </p:nvCxnSpPr>
        <p:spPr>
          <a:xfrm flipV="1">
            <a:off x="2462432" y="2339191"/>
            <a:ext cx="0" cy="576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3">
            <a:extLst>
              <a:ext uri="{FF2B5EF4-FFF2-40B4-BE49-F238E27FC236}">
                <a16:creationId xmlns:a16="http://schemas.microsoft.com/office/drawing/2014/main" id="{7163352E-ACB7-4243-BF76-919763D848AB}"/>
              </a:ext>
            </a:extLst>
          </p:cNvPr>
          <p:cNvCxnSpPr>
            <a:cxnSpLocks/>
          </p:cNvCxnSpPr>
          <p:nvPr/>
        </p:nvCxnSpPr>
        <p:spPr>
          <a:xfrm flipV="1">
            <a:off x="8193281" y="4280588"/>
            <a:ext cx="0" cy="540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55">
            <a:extLst>
              <a:ext uri="{FF2B5EF4-FFF2-40B4-BE49-F238E27FC236}">
                <a16:creationId xmlns:a16="http://schemas.microsoft.com/office/drawing/2014/main" id="{31F57ECA-ECFF-433D-BE75-EDCF8B92C5A0}"/>
              </a:ext>
            </a:extLst>
          </p:cNvPr>
          <p:cNvSpPr txBox="1"/>
          <p:nvPr/>
        </p:nvSpPr>
        <p:spPr>
          <a:xfrm>
            <a:off x="8153394" y="4631027"/>
            <a:ext cx="8290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RF IN TX +1</a:t>
            </a:r>
          </a:p>
        </p:txBody>
      </p:sp>
      <p:cxnSp>
        <p:nvCxnSpPr>
          <p:cNvPr id="28" name="Connecteur droit avec flèche 23">
            <a:extLst>
              <a:ext uri="{FF2B5EF4-FFF2-40B4-BE49-F238E27FC236}">
                <a16:creationId xmlns:a16="http://schemas.microsoft.com/office/drawing/2014/main" id="{3AA7570D-930E-4184-BB5F-BAE720FE9683}"/>
              </a:ext>
            </a:extLst>
          </p:cNvPr>
          <p:cNvCxnSpPr>
            <a:cxnSpLocks/>
          </p:cNvCxnSpPr>
          <p:nvPr/>
        </p:nvCxnSpPr>
        <p:spPr>
          <a:xfrm flipV="1">
            <a:off x="7029858" y="4288834"/>
            <a:ext cx="0" cy="540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3">
            <a:extLst>
              <a:ext uri="{FF2B5EF4-FFF2-40B4-BE49-F238E27FC236}">
                <a16:creationId xmlns:a16="http://schemas.microsoft.com/office/drawing/2014/main" id="{53EE5306-3B18-422D-A6B7-7112B395B5A6}"/>
              </a:ext>
            </a:extLst>
          </p:cNvPr>
          <p:cNvCxnSpPr>
            <a:cxnSpLocks/>
          </p:cNvCxnSpPr>
          <p:nvPr/>
        </p:nvCxnSpPr>
        <p:spPr>
          <a:xfrm flipV="1">
            <a:off x="7839234" y="2159191"/>
            <a:ext cx="0" cy="756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3">
            <a:extLst>
              <a:ext uri="{FF2B5EF4-FFF2-40B4-BE49-F238E27FC236}">
                <a16:creationId xmlns:a16="http://schemas.microsoft.com/office/drawing/2014/main" id="{261C912C-633E-46CA-9CF2-ECD212524DD1}"/>
              </a:ext>
            </a:extLst>
          </p:cNvPr>
          <p:cNvCxnSpPr>
            <a:cxnSpLocks/>
          </p:cNvCxnSpPr>
          <p:nvPr/>
        </p:nvCxnSpPr>
        <p:spPr>
          <a:xfrm flipV="1">
            <a:off x="7415218" y="4288834"/>
            <a:ext cx="0" cy="540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45">
            <a:extLst>
              <a:ext uri="{FF2B5EF4-FFF2-40B4-BE49-F238E27FC236}">
                <a16:creationId xmlns:a16="http://schemas.microsoft.com/office/drawing/2014/main" id="{65E47262-486D-40FA-96EA-CDA0AE8D91BF}"/>
              </a:ext>
            </a:extLst>
          </p:cNvPr>
          <p:cNvSpPr txBox="1"/>
          <p:nvPr/>
        </p:nvSpPr>
        <p:spPr>
          <a:xfrm>
            <a:off x="7343052" y="4827580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RF Out</a:t>
            </a:r>
          </a:p>
        </p:txBody>
      </p:sp>
      <p:sp>
        <p:nvSpPr>
          <p:cNvPr id="32" name="ZoneTexte 55">
            <a:extLst>
              <a:ext uri="{FF2B5EF4-FFF2-40B4-BE49-F238E27FC236}">
                <a16:creationId xmlns:a16="http://schemas.microsoft.com/office/drawing/2014/main" id="{287D8B35-2654-412C-973A-5FDA777AE362}"/>
              </a:ext>
            </a:extLst>
          </p:cNvPr>
          <p:cNvSpPr txBox="1"/>
          <p:nvPr/>
        </p:nvSpPr>
        <p:spPr>
          <a:xfrm>
            <a:off x="7361431" y="4631027"/>
            <a:ext cx="8258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RF IN TX #1</a:t>
            </a:r>
          </a:p>
        </p:txBody>
      </p:sp>
      <p:cxnSp>
        <p:nvCxnSpPr>
          <p:cNvPr id="33" name="Connecteur droit avec flèche 23">
            <a:extLst>
              <a:ext uri="{FF2B5EF4-FFF2-40B4-BE49-F238E27FC236}">
                <a16:creationId xmlns:a16="http://schemas.microsoft.com/office/drawing/2014/main" id="{67791FA5-7BCB-4F45-AEAA-CB23347FE656}"/>
              </a:ext>
            </a:extLst>
          </p:cNvPr>
          <p:cNvCxnSpPr>
            <a:cxnSpLocks/>
          </p:cNvCxnSpPr>
          <p:nvPr/>
        </p:nvCxnSpPr>
        <p:spPr>
          <a:xfrm flipV="1">
            <a:off x="7808633" y="4272615"/>
            <a:ext cx="0" cy="540000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magine 34" descr="GatesAir: Celebrating 100 Years of Broadcast Technology">
            <a:hlinkClick r:id="rId7"/>
            <a:extLst>
              <a:ext uri="{FF2B5EF4-FFF2-40B4-BE49-F238E27FC236}">
                <a16:creationId xmlns:a16="http://schemas.microsoft.com/office/drawing/2014/main" id="{DF962D4B-EA25-C8F7-7114-3A572345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68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296E63-7CAD-4244-8DC7-49F53C35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5" y="1876948"/>
            <a:ext cx="8610600" cy="82867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4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607524" y="176128"/>
            <a:ext cx="685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Accessories: Automatic changeover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45FF9C97-1987-4097-B457-B64E79B88AD3}"/>
              </a:ext>
            </a:extLst>
          </p:cNvPr>
          <p:cNvSpPr txBox="1">
            <a:spLocks/>
          </p:cNvSpPr>
          <p:nvPr/>
        </p:nvSpPr>
        <p:spPr>
          <a:xfrm>
            <a:off x="457200" y="1100903"/>
            <a:ext cx="8142790" cy="4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6600"/>
                </a:solidFill>
              </a:rPr>
              <a:t>Options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D138E3F-65AA-4AC7-8F20-E5819C8D309B}"/>
              </a:ext>
            </a:extLst>
          </p:cNvPr>
          <p:cNvSpPr/>
          <p:nvPr/>
        </p:nvSpPr>
        <p:spPr>
          <a:xfrm>
            <a:off x="863340" y="2211645"/>
            <a:ext cx="3354878" cy="44094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ZoneTexte 32">
            <a:extLst>
              <a:ext uri="{FF2B5EF4-FFF2-40B4-BE49-F238E27FC236}">
                <a16:creationId xmlns:a16="http://schemas.microsoft.com/office/drawing/2014/main" id="{08192CC1-87D2-4C5F-997D-50BFC0A32952}"/>
              </a:ext>
            </a:extLst>
          </p:cNvPr>
          <p:cNvSpPr txBox="1"/>
          <p:nvPr/>
        </p:nvSpPr>
        <p:spPr>
          <a:xfrm>
            <a:off x="1116754" y="2734189"/>
            <a:ext cx="241765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Option: ETI Input Splitter / Matrix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0A7348B2-0280-4EDC-BCE1-267C388F9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83" y="3677498"/>
            <a:ext cx="8554000" cy="798000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ADCDB049-4352-4AA3-B8B9-D5CB4198DC39}"/>
              </a:ext>
            </a:extLst>
          </p:cNvPr>
          <p:cNvSpPr/>
          <p:nvPr/>
        </p:nvSpPr>
        <p:spPr>
          <a:xfrm>
            <a:off x="754138" y="3676152"/>
            <a:ext cx="1653398" cy="8224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ZoneTexte 32">
            <a:extLst>
              <a:ext uri="{FF2B5EF4-FFF2-40B4-BE49-F238E27FC236}">
                <a16:creationId xmlns:a16="http://schemas.microsoft.com/office/drawing/2014/main" id="{9417C334-612A-4233-AF67-541771D20627}"/>
              </a:ext>
            </a:extLst>
          </p:cNvPr>
          <p:cNvSpPr txBox="1"/>
          <p:nvPr/>
        </p:nvSpPr>
        <p:spPr>
          <a:xfrm>
            <a:off x="757496" y="4558811"/>
            <a:ext cx="164340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AU" sz="1200" dirty="0"/>
              <a:t>Option: Power supply</a:t>
            </a:r>
          </a:p>
        </p:txBody>
      </p:sp>
      <p:pic>
        <p:nvPicPr>
          <p:cNvPr id="17" name="Immagine 1" descr="image001">
            <a:extLst>
              <a:ext uri="{FF2B5EF4-FFF2-40B4-BE49-F238E27FC236}">
                <a16:creationId xmlns:a16="http://schemas.microsoft.com/office/drawing/2014/main" id="{8C3716B5-6991-48F0-884A-05362E8B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" y="72050"/>
            <a:ext cx="1356190" cy="662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30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8276" y="828587"/>
            <a:ext cx="1151463" cy="1521059"/>
          </a:xfrm>
          <a:prstGeom prst="homePlate">
            <a:avLst>
              <a:gd name="adj" fmla="val 41797"/>
            </a:avLst>
          </a:prstGeom>
          <a:solidFill>
            <a:srgbClr val="AB162B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Chevron 35"/>
          <p:cNvSpPr/>
          <p:nvPr/>
        </p:nvSpPr>
        <p:spPr>
          <a:xfrm>
            <a:off x="818117" y="828584"/>
            <a:ext cx="1334643" cy="1521063"/>
          </a:xfrm>
          <a:prstGeom prst="chevron">
            <a:avLst>
              <a:gd name="adj" fmla="val 37134"/>
            </a:avLst>
          </a:prstGeom>
          <a:solidFill>
            <a:srgbClr val="AB162B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2804159" y="828584"/>
            <a:ext cx="1334643" cy="1521061"/>
          </a:xfrm>
          <a:prstGeom prst="chevron">
            <a:avLst>
              <a:gd name="adj" fmla="val 37134"/>
            </a:avLst>
          </a:prstGeom>
          <a:solidFill>
            <a:srgbClr val="AB162B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769263" y="828586"/>
            <a:ext cx="1374737" cy="1534230"/>
          </a:xfrm>
          <a:custGeom>
            <a:avLst/>
            <a:gdLst>
              <a:gd name="connsiteX0" fmla="*/ 35511 w 1207363"/>
              <a:gd name="connsiteY0" fmla="*/ 0 h 1376039"/>
              <a:gd name="connsiteX1" fmla="*/ 1207363 w 1207363"/>
              <a:gd name="connsiteY1" fmla="*/ 0 h 1376039"/>
              <a:gd name="connsiteX2" fmla="*/ 1207363 w 1207363"/>
              <a:gd name="connsiteY2" fmla="*/ 1376039 h 1376039"/>
              <a:gd name="connsiteX3" fmla="*/ 0 w 1207363"/>
              <a:gd name="connsiteY3" fmla="*/ 1376039 h 1376039"/>
              <a:gd name="connsiteX4" fmla="*/ 390618 w 1207363"/>
              <a:gd name="connsiteY4" fmla="*/ 674703 h 1376039"/>
              <a:gd name="connsiteX5" fmla="*/ 35511 w 1207363"/>
              <a:gd name="connsiteY5" fmla="*/ 0 h 1376039"/>
              <a:gd name="connsiteX0" fmla="*/ 0 w 1171852"/>
              <a:gd name="connsiteY0" fmla="*/ 0 h 1384086"/>
              <a:gd name="connsiteX1" fmla="*/ 1171852 w 1171852"/>
              <a:gd name="connsiteY1" fmla="*/ 0 h 1384086"/>
              <a:gd name="connsiteX2" fmla="*/ 1171852 w 1171852"/>
              <a:gd name="connsiteY2" fmla="*/ 1376039 h 1384086"/>
              <a:gd name="connsiteX3" fmla="*/ 499 w 1171852"/>
              <a:gd name="connsiteY3" fmla="*/ 1384086 h 1384086"/>
              <a:gd name="connsiteX4" fmla="*/ 355107 w 1171852"/>
              <a:gd name="connsiteY4" fmla="*/ 674703 h 1384086"/>
              <a:gd name="connsiteX5" fmla="*/ 0 w 1171852"/>
              <a:gd name="connsiteY5" fmla="*/ 0 h 1384086"/>
              <a:gd name="connsiteX0" fmla="*/ 0 w 1171852"/>
              <a:gd name="connsiteY0" fmla="*/ 0 h 1384086"/>
              <a:gd name="connsiteX1" fmla="*/ 1171852 w 1171852"/>
              <a:gd name="connsiteY1" fmla="*/ 0 h 1384086"/>
              <a:gd name="connsiteX2" fmla="*/ 1171852 w 1171852"/>
              <a:gd name="connsiteY2" fmla="*/ 1376039 h 1384086"/>
              <a:gd name="connsiteX3" fmla="*/ 499 w 1171852"/>
              <a:gd name="connsiteY3" fmla="*/ 1384086 h 1384086"/>
              <a:gd name="connsiteX4" fmla="*/ 379605 w 1171852"/>
              <a:gd name="connsiteY4" fmla="*/ 706892 h 1384086"/>
              <a:gd name="connsiteX5" fmla="*/ 0 w 1171852"/>
              <a:gd name="connsiteY5" fmla="*/ 0 h 138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852" h="1384086">
                <a:moveTo>
                  <a:pt x="0" y="0"/>
                </a:moveTo>
                <a:lnTo>
                  <a:pt x="1171852" y="0"/>
                </a:lnTo>
                <a:lnTo>
                  <a:pt x="1171852" y="1376039"/>
                </a:lnTo>
                <a:lnTo>
                  <a:pt x="499" y="1384086"/>
                </a:lnTo>
                <a:lnTo>
                  <a:pt x="379605" y="706892"/>
                </a:lnTo>
                <a:lnTo>
                  <a:pt x="0" y="0"/>
                </a:lnTo>
                <a:close/>
              </a:path>
            </a:pathLst>
          </a:custGeom>
          <a:solidFill>
            <a:srgbClr val="AB162B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Chevron 4"/>
          <p:cNvSpPr/>
          <p:nvPr/>
        </p:nvSpPr>
        <p:spPr>
          <a:xfrm>
            <a:off x="3797179" y="828583"/>
            <a:ext cx="1334643" cy="1521061"/>
          </a:xfrm>
          <a:prstGeom prst="chevron">
            <a:avLst>
              <a:gd name="adj" fmla="val 37134"/>
            </a:avLst>
          </a:prstGeom>
          <a:solidFill>
            <a:srgbClr val="AB162B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1811138" y="828583"/>
            <a:ext cx="1334643" cy="1521061"/>
          </a:xfrm>
          <a:prstGeom prst="chevron">
            <a:avLst>
              <a:gd name="adj" fmla="val 37134"/>
            </a:avLst>
          </a:prstGeom>
          <a:solidFill>
            <a:srgbClr val="AB162B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1" name="Chevron 4">
            <a:extLst>
              <a:ext uri="{FF2B5EF4-FFF2-40B4-BE49-F238E27FC236}">
                <a16:creationId xmlns:a16="http://schemas.microsoft.com/office/drawing/2014/main" id="{FE544DAF-E43A-48E0-9F99-0EB9F75C58C8}"/>
              </a:ext>
            </a:extLst>
          </p:cNvPr>
          <p:cNvSpPr/>
          <p:nvPr/>
        </p:nvSpPr>
        <p:spPr>
          <a:xfrm>
            <a:off x="4790201" y="828588"/>
            <a:ext cx="1334643" cy="1521061"/>
          </a:xfrm>
          <a:prstGeom prst="chevron">
            <a:avLst>
              <a:gd name="adj" fmla="val 37134"/>
            </a:avLst>
          </a:prstGeom>
          <a:solidFill>
            <a:srgbClr val="AB162B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6" name="Chevron 4">
            <a:extLst>
              <a:ext uri="{FF2B5EF4-FFF2-40B4-BE49-F238E27FC236}">
                <a16:creationId xmlns:a16="http://schemas.microsoft.com/office/drawing/2014/main" id="{42DB36A7-5A8A-411C-8E0A-D0D13957AE5F}"/>
              </a:ext>
            </a:extLst>
          </p:cNvPr>
          <p:cNvSpPr/>
          <p:nvPr/>
        </p:nvSpPr>
        <p:spPr>
          <a:xfrm>
            <a:off x="5783221" y="828591"/>
            <a:ext cx="1334643" cy="1521061"/>
          </a:xfrm>
          <a:prstGeom prst="chevron">
            <a:avLst>
              <a:gd name="adj" fmla="val 37134"/>
            </a:avLst>
          </a:prstGeom>
          <a:solidFill>
            <a:srgbClr val="AB162B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5" name="Chevron 4">
            <a:extLst>
              <a:ext uri="{FF2B5EF4-FFF2-40B4-BE49-F238E27FC236}">
                <a16:creationId xmlns:a16="http://schemas.microsoft.com/office/drawing/2014/main" id="{A9AA3FDC-2BE4-44A1-824B-FB6EBE3E59B0}"/>
              </a:ext>
            </a:extLst>
          </p:cNvPr>
          <p:cNvSpPr/>
          <p:nvPr/>
        </p:nvSpPr>
        <p:spPr>
          <a:xfrm>
            <a:off x="6776903" y="830060"/>
            <a:ext cx="1334643" cy="1521061"/>
          </a:xfrm>
          <a:prstGeom prst="chevron">
            <a:avLst>
              <a:gd name="adj" fmla="val 37134"/>
            </a:avLst>
          </a:prstGeom>
          <a:solidFill>
            <a:srgbClr val="AB162B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13666" name="Picture 33" descr="shutterstock_16790683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468" y="2600170"/>
            <a:ext cx="4466309" cy="204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AutoShape 4" descr="data:image/jpeg;base64,/9j/4AAQSkZJRgABAQAAAQABAAD/2wCEAAkGBhQSERUUEhQVFRUWGRcYGBgYFyEaGhgYGhoXGhocHBcYHScfHBojHBgYIC8gIycpLCwsFx4xNTAqNSYrLCkBCQoKDgwOFQ8PFykcFBwpKSkpKSkpKSkpKSkpKSkpKSkpKSkpKSkpKSkpKSkpLCkpKSkpKSkpKSkpLCkpKSkpLP/AABEIAKABGAMBIgACEQEDEQH/xAAcAAABBAMBAAAAAAAAAAAAAAAGAAQFBwECAwj/xABMEAACAQIDBQQFBgsGBQQDAAABAgMAEQQSIQUGMUFREyJhkQcycYGhFEJSkrHRIyRTYnKCorLB0vAWM0Nzk+EVNERjwhfT4vFkg6P/xAAYAQEBAQEBAAAAAAAAAAAAAAABAAIDBP/EAB4RAQEBAAICAwEAAAAAAAAAAAABEQIxEiFBUWEi/9oADAMBAAIRAxEAPwC76VKlXnJXpUqVKImovaW8uHw7qksgVm1tY6Am1yRwHtqTaqr9IEML4u+ds2ZFlBVvwdgLOo+d3Tw8PE0aZNWmrg6jgeFN5tqRIwRpFVjwBNjUDh9piLCxPAzSRZDlEinNkjUi9wMx1AGoPrVz2dinlZSqLfOQcz6nICXNgCRdjxPQC1HkZxFauCLjUeFZqNKqPWRoz1TUfs8feK2glZtY5VcdGGvmtre8U6MSFKmnylx60Z9qkN9x+Fana0YNmYp+mpX4kWp0Ye0s1MMbtyGJM7OtuAsQSx6ADiaEtqb0TTErHmiXwtnI8W+b7B51aZNGON2tFD/eOqnkL3Y+xRqaiJd8k/w43blc2UfxPwoXwuzCSNCSeNwSx95uT76I8Fuwfnd34ms3lW/GTtxO9M5Pdjjy+Nyfurb+0OI+inkfvqZg2DGo1uadR4FF4KKv6W8Q9HvHiAbskRHgSD56inmH3oBtnideNypDgeVj8Kmfk6/RHlXNsEn0R5Vf0LeP01wu04pNEdWPS+o93GnV6jsRsOJ+K6jgRxHv41zEc8I0PbKOR0f3NwPv86drOT4SoNZvUfFtyEj+8UEGxUkZg3QrxB8K7DaAPqq7exSB5tataDmlemvaSHgqr+kb/Bfvrg5B0aVmP0U0/dufjRqw8nxSoLswHtP8ONNsFtiKVmVGJK9QR5X4jWsRw21jjCn6Tcffa7H3mhiUSiZVjkBaMtn0stwHeJdNTmVnvr08KvI4KdrbVTDxNLJfKvTiegHtpluzvVFjVcxhgUIBDW58CCCQRofKoPevEh8HI0yvKufLZGCBL96N7cSNV0JPGmXorxKWkjWJg1gzyaBLA2RQOI4t8aPJYsOlWBWa0GaVYpVIqVKlUipUqVZRUqVKlMNVZ+lHDBZ0cGxaM39qH7iKs2q89LgskLDj+FHC/EIf96zTBHsvAlogAcojijjTnZlCsxtz7wUfqmumH2Vl1ljEjAWzpoQOOgvmBJJJ1OpqT2fBkiRddFHHiTbUnxJ1pxapai0lANkmIP0ZBf7crfGtpUc/3kKP4o2vk4BHuNSDxg6EAjx1psdmr8zMn6LEfDhUjN8Qi/Pmi1+cCR5sCLe+hXfveDERdiIJu0Vs+cQ27bgAtrXsl73IF9LUTbb2i+GjzCQOx7qIy+u3IXUiw5k9KqfbuBe7YmVz2j6Plysr8coCPltbwOgqakccPiXknJmcylVuyzKBIbC+ZLqlgOYuabzb4CNmdITlA0u7hmHM90lB5VA4sl5M7lsw9ULooB421bS2lhpXLEpdDZrkjgRYe+46VrCundnHygJ2kUsKuuYydqHAuAQMpjB1vapLbG+MOGaNXnZi/HKinItwC76CyAkC/j4UIbjekFlWPCzOoAAWNyuYn6KNZxY20B8LaVLRbtY7E9tO80UL4pcjQvDnyRDMFQm9wbEsQDxasgVYzaPZoXEoktrkRVZm9gzC/GoY78jtOzyYjPlz5fk4vlvlv69uNOd1BiVw4hmjQyQHsc7Fh2iqBlkByahhb3g1xkw8v/FUbskt8lkUm5y37VSAWyWvx06XpB5jN5Fiw3yiSRlAAJTIokFyF1Uk243406xe144kaSTEHKqljYDgBfkKYb5YOeTA4hEjQsUNgpYsSCCLDJqdKdbZ2dJicLJCzxx9pHa9icp5cSNL+FSQ6bbxciiVcLIUOoRp2WVltp3VjyKx+iWrG1d8cPHhUnWF37QlUVzqHFwwYMxtlIIOh4V1O8eKRAJYbSAalXiERI4sJHe4TnqtxwqtNvYsEJEJzNlMkrsgsnbSszPkOW5A0Hn1qIu3b3nnOHjxOJSJY5CwGKiW3YkMRlnjUepcWzXt1txqZ3W2oRJioZ8QMyTFkCtmvFIqupUtmbLxsBwt76DMBuhiPkCMXeKNWllZWuB2TFWuRnOawB0tY56hX2n2OLebBL8nQuGVMxbUZhcrwAIY3ThrUl4rkPBJJPFr2/bIHwrpdwNeziX23+4D41Fbs7Y+XQCTtCGGkiLZcrW4czbmDfhU1Hs6MG+W56t3j5tSyZFkY+tLMei+r8LL8TXPEbKaS1gsA01WzMQDfhbKCDwOpFzU1alarFoX3nwYTDzKPUeEgX5PEt1+so/YHWo70UoOwmbmZAPJFI/ePnRNvJhw2EnB/JuR4EKSD50Oeic3wshP5ZvgiUH4G1KlSpZZpGsUqUVKlSoRUq5zYhUF2IA6muI2lH9NaFh1SrhBjkckKwJFiQOQPCukswUXYgDqeFKZZwASToONV16SWLpDJchfwoQfqjvW8eXhbrRfJjFdiJDlRbHKQbt0ZhbQaaKeNtelDnpDPbRRiINJYuTlUm3d05dazWpBvhz3R7B9ldKjINsxBEDNY2XSxvc2A0tzOlSVQKsNW16H99dqiHDHUgyEJpqQD6x019W/nUpA5tfH/KJi/wAwXVAPo8yf0jr7AKid4NjSTiJY9AGJYnlcaG3Pnp408jxARrd4WuNQBb3XpwdrJwufLn460e3XPStQbMRcEAsoI52Nr29165Enwp5/wyW1io4nXOg5/pVkbJlOgQMegdSfcA1zW4y57L2cZpo4xYF2VQTpYnnw5AE+0Cjz0qyNF2KR9xGVi2UZSSpUDvLYnjwvQE0DI2VlYHjZhlPx1rGIx8jqFd3cIe6GYkC/GwNGJObtb2Nh2AkvLD85XJLC/NSSfeOdXJHs+JgDkFiL8+Y6V56RiCOfDx+yrn3D23iMUssswAjuojCrYaDv2J1IvYXPMGpmiAbLi+gvlTTauMw2FTtJQqi9h3LknwAFzT3aO0FgjaSS4VBc26VU2/W2TPOWd4ljiuFUzJmH0iVDXDHTToB1pEmrJx+ETGYN1iICzJ3Gy246i40NuoqsRuer4hYBisO0t7OgzDKAbsFJFma19BY/GjT0dbXzQLASGZM9irK6hLgqGZSbHvWselDnpC3aiwzfKEkcPLJmEf5x7zOrcVtx56msmfQm9JCkYEqlggZM4zWPZjgLcxfKLdKqPERkXtan+zMcwmL6SPkkOaSSwHdsXYtxABIAJtcimskQAA7SAWHH5RH/ADVpqekruXt84PEh2uI3sko5ZSdGHipN/YWHOrxU156gwTPmKtE+RS7WmQ2UcSQDw5fCrc9G+2O3waqxu8R7Nr8bDVCf1T8KhygqpUqVLBltofi83+XJ+6aDPR4hjw7yLqvakSAa93IlmA6rzA4gnnRptfXDy/5b/umhj0Yf8q/+af3ErN7M6GETgi4NweB6j21vURNMMOdNUOpjA1X85ei9QdOnSmc2/wDg0JDTRgjl2iX8s1KwR0qG19IWCP8Ajxa/9xP5q2Xf7BH/AKiL/UT+apZRFSrhhMWJFzLe1yNfA2PDlSqCO3p/5duPFeHtrzTHtOTT8JIeHz2++vS+84vh2/ST94V5iVLUR049L99GedsChDDVV1YFjfKNSS1Te0X7Fe0ldGIBtmWw4XJAzWUWuS3Qc+FDHo9xCx7Ojd3ZQFWwDWvoeXu59PCq83833bFO0UbMYQdTe+foB+YNCOpFzwAo7Hy4b7b9yYxyEYiIEG4uM7DgxF7hACcqnrc6moHZeDlnfKrEADM7EnKijizG/utxJsBxrls/Z8k8qxR2zNca6AAC7MT0A1NWjj90kweBjCN3mkBbUXc5G1YA8uQ4KOpuaaRjubuemGiRoyO8A1yt2JYDvEk+sRbTkNBzuSmF/p2/VH30w2VGnYRXkP8Adp/ifmjxp12Uf5Q/6p++ss107B/yn7AoJ33LtIVz5uzibSw4tcn9lRRgVi5yf/1P81V/tt4TPiSXF7sovJyCADTNVTFQ7yADG4gf91+I8ajmccDbxBt/Vqkt7R+OYj/MOvuBo29EuBhkUrPktme2bKLn8HzIubAnSunUKsyV/NrdRw9X3a/Gr4362XBBhhJh2iQqwDeqbqdOBU87Hzpjs7cvC4vAo85jMzXOYFEYC5yjMgADW6gjrWZySr9l70SxWVrzxA6xyG9v0GOsbdCDa/Kp5sEHMbwuzJMbR3Hfz3AaNhwDLce3iNDoNbw7GOEnMTElSMyP9JTcagcCCCD4g1M+jbbQTFrGyhkc5gDykjBKkW4EqGX3jpWu5qWtu96MEQBsSxd/oLbIvw732UZw4DKAquwAFgAFAA8AF4U0jlwxsQV1FxqeB/8Auun4v+b5mszGNDfpPwv4iSWkJV1I1AAOo1014ke0iqQ3pYfLJ/8AMP2CvRW0MNhZI3R1RlZTcEEg6V5u3rb8cnA4Z/8AxWqdtSrH9DRbsMQ0eYsM5VVIGYhY8q6jn/Go3aOPnxcwMjMz2KgaKqgXLA6WUDUljw91O/Q1i4o45Wm+k2UdTliJAHW1B+8e20GeDDm6MT2svOXUnID+TF+PzzqdLCrPZY25tpcpghIaP/Ek4GZl1HHhEPmrz4nlaGwGzGnkCRgZiLkk2VVHrMx4Ko6/fXHDYdpZEjQXZ2CqL8WY2Gp8aKc0cMRhjN0J/CuRbtmHDiLiIH1V4m1zratLG5w6RxiKEnLcMz8DKw0zMOSj5qcuOpJsY+irF5cS8WZgJFJ0PFkN+Y6FqA+1jNxYH2jX7Km90MTEmNgJVbGRQdORBX+NZsS+Fw357+f+1ZOH/PfzH3Uyy4b6K/VP3VkJh/or9U/dUw22nh/wMnff1H5j6J8KrLY29K4TAu7M63kyqFI75yLcLmGp+kTounMgUe7dxeHjhYnKLqwvYiwsczcPmrc+Veddt7W+US5gMqKMkSckjHAfpHix5kk0yNRIbe3qnxhPaOQnHs1Jy36tfV28W91qgn0HK3lRLuZugca92JjiBsSBq55qthy0u3K4GpIq6djbsYHDoAkcYPMhDf6xux9pNFuJ5zym3h/XOkW4VeHpQghGAkMYAa3IHhdetUYfZx/oUz2XqXdo/iye1v3jSpbsj8XW/Vv3jSojFLeT+4NvpR/vrXl9wQeQ1NeotvreBvan7615em4kHqbeZqnbU6SmK3kZsPFAilQqhZGvq9ixAHRLHUcyBeofsy17KxIBJsL2A4k25DrTrAYFppFjiXM7XsAdLcyTyUaEnlVz7r7g9hh2UJmZx62YL2htrmU/4XIIeIJJ1Is24VJYOV4nV1NmQhh7fu5G/I1bW0N4o8Vs6FlUBs40A4DK4IuBxU6eOh51XG82xThcQ0ZBC8UvyXUFT1KkFT1t4053VxwDGBiMshuh1sstrD3OO6fEjpVfaX7sOVPk8P4M/wB3H/hn6I8KemdB/ht/p/7Uz2BLL8mhvGBaOMev0UDXTT2U/wC0k+gv1/8A41hhzOJX8k/+nVd7UnXtMR3Gvnk4r7bVZBeT6CfX/wDjVfbZjcYjEAqoNyfWPzkB6VNcVQ71f87P4v8A+K1J7u454sNZCy5pJAcvH1YjxGo58KjN7B+OS36qb/qLUhsJT8mFrXEsl7nlkj6V0J1Nimc94yN0uSbfWNFO6G/T4S0bqzQX4WuUve5XqOeXXwoXYsNBlJPiT/CtCGGmnK3H3DTj7OdCSnpkySSRSqDqz2PVGWJwdOV2JHtoL3aFsZhiDa00X766eVSu902Uw4ck5oVJcccskjZintVQinob1y3JwBkx0P5jdo1h82Pv+d8o94p+E9F7HxTCCMdm5sii+mthYH1qeHFt+Sf9n+am+zsPKkUaHs7qqqePEAD76cntP+38azGDbH7TyRuzxuFANzden6VeZ96zfFzHxB14+otegt9tkzYjCMsds6kOoW93sCCvvBNvG1efd5lHyqS9/meeRaZ2YbwbceOB4FsokbMzD1yLAFb8l0BNuNrcKaQ4d5GCRqXYg2Ci5sASdB4AnwrVYGkIVFLMToALk+73UXbPh+TplgYdobGSZSRfgQsZHCMHifnEdBrrWgbHIeINuYI+B9v9cqt7ceODFxPKUzYgq41YGNZcti2QketmDi/U24VXO8mzwr9qgAWW5sOCSi3aJb2kMB0cdK6bm7dOGnF2sr2UnkpB7j26Amx/NZutFQuG7soLGdMqhX7xcesBo1lN7BtfEUx3ZLDFQ906TR2II174tYHhcV22ztGWSVu0soU5MmvzSb3F9Tfn7K7bqRSSY2AKVuJFPA6Ze8b68NKyl5LiG/JsPev31kTt+TbzX761tL1j8j99bAScynkfvoYVh6Y9ut2Swi65zlOovZQrvwPO8Y+tVOxYcuwUesxAUDqTYfbRp6V8Wz43Kx9VL6cLuxOnuy+VBkEzIwde6ykMDzBBuD51uNR6Q3MwC4bDIiJcAWDArqBz48WN2/Wqf+WH6B81/mrzWu+2L5YiT9n+WsjffGj/AKmQ/V/lrOLFv+liQtgH7pHE8R4dDVCE/wC4NSe0N7cXKjRyzOyta4NvbyFQrNcf10pzFmPVe7h/AL7W+2s1puufxdfaaVUZrpvAfxd/an7615bxHrNf6Tc/E/GvUu3UJgYAFiSugFz6ynh7L1R03ojxhYkZNST8/he/0KzL7a49C30R7uL8nEyhc7jvllzE945QDcZUGW9uZ1N7C1mdnJyZfqH+ahD0e7vvhoRDMHDKvFSwQ999Lm1zZhyouGBXq/12++gVX/pP3OaeMyjKXHAhT61uB14MBl/SCVSliNb/AH+HlXqnE7NR1KtmIbQ94/fxqld7PR0yyNPnSKNm1zq4Oc3ue6pABIzC3WmXDKNfRrvS+KhClwHXRgRc57Xvx4MO8PEPRx2Un5QfU/3qoNztxcXh5FmSRWjkAvlVwSvFSO6O8DYjXXUc6tD5UiQiSVXjNtVLG+boNdb8vjaoU97CT8oPqD76DN8sC6zB85s8ZBsoAuvv42I8qdYjabyeqWjX6Kklvex+wVriNlJMlnaYkXIs5JLZSLWbSs61Jii96lPyuTTjk5/9tK22PtxIYzG8Rk75cESFCLqARYKb8BRjvD6N5DOZJJRF2mXKGjZj3VVSMym19L2qBl3NjW4OKFwSD+AfTzPxrrqN33oiuLYbh/8AkN/JWsu+rgfgIYoT+U70kg/RZ9EPiACOVbSbqwm/4yT1th2/mqW2f6LM4VzO5RhcZYgGPvd9OFGwgjIWI4lmPK5LMfiSTVz+i/cR4VaSW6O1r6C6BSCE1uMxYBm6WUdRT3djcjD4VgyL39QXZs0h8A2gS/5gv40Xw4eEABY1FtLDh/V6zeSypH5M35V/Jf5aXyZvyr+S/wAtMzg4z81R7uXtrK4SPoNPD+FZ8mfE6bDNb+9fyX+WvM29xtjZddbry/NWvRwwyWByDmbEcdOHhVYbR9ETzyNKZShYC69mpy2A0vnF+HSmcjICN3QBh5XUFXaQRZhxyFMzKPBjx6gW4U/SMnix+Gvwqa2luO2Bw5BLShpQxOQAIMhW5Idv4caiBg7ozrHdU9ZuIBPK/l51rU5yQdojxO2khGUnTLKL5D4A3KE9GHSg2SMqSrAggkEEcCNCPO9GEmHUgGwPs4f/AH410xGxIsXKrGR45XHfVYg6llv382cHVQL6ca0md3QMZGCzlXiCxyWA7407JzfwHZk9VU86PNytgj5UOzZ1Eas5NwTmbujiv6XlQ9uv6PWWc9nM7gKRIvYhQyNcZSe0sGuLr0Kg0XQ7DWO942R9AzF/XsLBgFNhe5OXlesWrsbfI2/Kyfs/y1rNAyqT2r6An5vIX+jQhhdotG3BWUaZXHTo/EfEUQRyx4jDuYo1LWZcpABViLWPnfxFTNmKF39kJx8vHuiMeUa1jcXd2PGYkxylrZLjK2U5iygXNjprR/tz0TvPPLOZSgfXLkBsAoHHtONgK4+jzdQJJJLCzzAZFKtGqfOV+PaG/dFa301qT/8ARPDcmk/1D9uWtf8A0Rw/0n/1T/JVjDAx/QT6orPyCP6C/VFZxnVNb6+i6DCYV5lLswGn4S4v1Iy6jSqsItf2V6V3z3WOKg7GNFW97uALrpYCxIve58qr9vQZJ+XJ/wD1r/7lMplWlumfxZP66Uq33bwTwwiNxYqTrcajTXTh7KVTNStYtWaVQYtWaVKpMUJekqS2FTXjKg+DGi40C+lOT8FAvWRj5Ifv+NBnYk3Wa+Dw/wDlp9lD+28aZcQR8yMlV9ugY+enup5uhtEDZquSPwSyAnpkJ/hahyNjlGtzz/jy61lvjEnDpzqRwg7w151GQP1qV2WmZh/X21mtnG+EIbCM3OMq4PsYA/AkVUm2v7/NyZR5qSD7+FXLt7Dl4eyBymQqgPG2tzp7AarTa2yWs0Ti0seoH52tiOqsK3rEQOy4VaeMMuYE2tfTgSD/ALUfxmwty6X/AK+FVzgZ8ssbcCHXTmNbEHoRRz8t1txPXW/SqtJKIqDfQXt509im/q9RMcvj93211Vtdb/H76Clkn8K3lmOXQeHHn1qOWbS3H+vjWGxnWhJQYwggcNOtc3xlhpz6nzqLfF68NAK5Tz8Bw+/r7aklpsUefDhoaYYuBJFKMoZSNQabtJcDjrXB9OPs/o0wAzbGxTC2hJRict7kiw1BPPw1vTFUYZrMAeFwbHLYsbe3uDjfWifeBC6qFBOVr2HSxB094rjgNiDIiuheQm9jr3yRYDrwHlWtGDj0aYUrhCW1cvZje57qqACfDXzrtto2zaXPK/M8qebq4JoA8LkFriQ24DOLEDqAykXrO2oe/wANCL+8UUS+w5NFboaxsvaBglDr6pKrJy7pNr+1Sb+y/Wuk/tqPlINx1/jpVGrFkTnut7D9lB3oyYZJ7fSQ+a1MR7SB2cZSdBC9z4qpXzuKHPRfJZ5k5FIz9UsD9orVrksGlSpUgqVKlUipUrUqUV6VKlWUVKlWCakyarb0o4r8NCmndQt7CzW/8asYSDqPOqf38xHa42Ug+plT6o1+JNDXFObjYoSYfEYdvnMot4Sd1v3SaxBh2zGPL31uGvpbKdWJ5LwPv0vWvov2WTJJMfVTuDoWOp8h+9Rxj9mh7stg5ygm3rZTdbniCDqD9o0oO4iMLsIkAnObgcAqj3Z+95inmHjaDU95fzgAR7HBy+dvbTmPaEi6SxMdfWQZgfEgG4rhtvbLIloY5HdrgWjYhepOnkOdS2o59vLLtGGJT3UEhP8AmZOFuqr8TUttzYS4hOOVx6rdPA9VPT30AYXB4iKYPHDIDHqpMba343NuBvY+3wqw8FtcOoLRyoeBVo2uDz1tqOhqVmdKs3g3aYMVfuScb2uGsdDpa48eNPEvYXN9Bc8r9asXHpFMuWRGI5dxrg9QbaUGbT3ckjN4laRb6fgyHHtFrH2i1RlMSTfU368qcJiW+kbePGuJ2dP+Ql+oa2GyZ7f3Ep/Ut/GrDsdRjD18/wCNdPl58fYK5/8ADp+Hyeb25T9tanZk4N+wmP6tWHYT4o5rg+FYac3Gululbrsmca9hL9Wk+xp7i0ElteX261YPTj8rNuPurU4gnn8NPtpxNsue2mHlP6v2VnZ270zN3o3jUcSykn9VRxPtNqsXo0XDu7KqgljwUakn+Hto43e3bEHfexlPTggtwW/XmedddlYOLDiyJJc8WKEsfaf4DSnzY4AE5JDbkEN6ZIxag9sbR+T46N2P4MxFXPQZ7q3uPwJp1NO+I0RSq3PCwPvZrgewAkfChjaMWJmlaRoJRmsApQHKo0A9bU6knlr4VObs4ydB2U0MuQeo5UaAfNYXufA8+dPZ6jeXdxiPnX/NlBPk0YFD+0NnyRE8W4D1bNmb1Qy9CdAy3F9OOlG2JxrgARxM5PWyqPaTr5A1pgtnNm7SYhnJB04C1wLey58zRkHlQnvHOMLgjhfnMUFuqkZpD7MysPf41E+j7E5caAOEkbL7xZh9lEvpF2QZcP2iKC0XHTvZDxsegNjaq62RtPsJ4pbaI6k9Sp0Y+RNRk2L0FKuQxC2BzCx1BvxBrdHB4EGtsNqVKlUivSpUqExSpVg1lGuKxRzBEALkXN+CrwuffwHOmU7gHLrK/DXUX6BBYe3gBzNOsAO/KfndpY+ACrl+Bv76i9g4hhnzRPnVijHTlY8zfvMS1+d/CqlptjNDC80hQBF0FhcngALLoSdLXNVng9ly4ucBLZn1YBe6OrH6I69aPds7MxeMkCyIYYF1ABV2Y8LkAgX6ch41NbI2cmFTJFC/ixylm8Sc3woje5EZPG+ASGGArk7OZmzJdmdEMhYnMPWNvZXLBb1zzSxIEEeZ2DXUEqqwwyXPftYmQ69LaUQ4nFD1pITYA6sUsAdDqW0BFQmJ3hwp44YuFNwezQi9gLgk9ABfwFLLG3d454p5UiUMscIk9QkC6yksz3AABRbLa5uaYYrfPEC5jEbMSQsdtVyTRR2Y34yBzbQWNrX1qSbfaHUGCXXQ3VNRrp62o1OnjXP+1mHBLfJnu1iTkTMcuoJ71za2lRz8N9lb2TTlGzKqnDvN6oFyJJlAILZhoi8BoQ1+NN5d6cSuHw8oYMZI3drIhAYLGVuVeyx3c3PrAEdKd/2zw11b5LJmAOXuJmF+NhmuOJ4dafYbaahQFwMiq19CkSDW17gsONqFhrvBvFPDiEQFApjiLAgHvO7qeJzEd0Wyg+NhUXBvpiAl5GRciLKcygM4tAWXumwBEpZSLm1r8DRONpI7BmhGYcCWjYjwBUm1KTEqbXgU5TcXsbaWuO6eWlWoMpvxMwuCqkGSQIUsZIz2bQoA1jmIZhdeJFdZN8ZUSF+1WQuVlmQJfsYdM6ErwPeFi3DI1+NEbY9SQexBItY21HSxy6ViPHKL2gAzXvYWzE+teya++lIcbcmIKdsO0EsVyio8eSSUx2U8QRbUNqD1FMsVvhio5UFldCWVjl1zCeVF4dVjy+0g86KF2ha9oRqb6X1PuTjXT/iJ/Jfb/JUEZs3bckmGmIlUyIisHcBYwzoGAupOgP0tRpemJ3klXKxkJCCftFshzNGiuoDoLEHMBpbkOtT4xtgQIgAeI1sb/qa1rFi8oyiAKovYC9rHXgEsNaUHsNt7EukOaTJIBiEmURgAyRIXUjOMygixt0prid7MUEzK69oUsI8g7pEUTrKeeVmbL0sw5ijD5dxPZePPpb6HTSsDF8+yF7W58BwHqcPCpISLeKV8HHIWETSYhomcgfglDuNb924y5bnTUGu+6e1Z8QWaUkKqx2UBQpLRqSfpc83Id63KpCbHkgqYAwPEE6H23S3Gmw3hkBsMI1/zZY+Wg0uD8KtWIXaO8OKiEhR+0IkxSAEKthFCXVuGtjqetrVJ7C2nNO+JUygMpKxjuad1SGyAZtCeZIN61xO95TSTCSLckd6wuTpobWNchvqoNxhjc8SHXUe0DWjTn4hot98VISLCNbgl8nqopWGY68xMWI/NHStp97MXc5XBVVez5FKvl+U2awFyziJSLEL5ipVt+xb/AJY6/nrz91I78gf9K1tPnrw9lKz8Jd5HfEoqyI6sMOOzABziUS9owPHu5QeltCKGd7d0WwshkjUGA8iL5Cfmn80cvbR7s/aqyW7NI79M4DAfo5bin8jyEWMakHjd/wCGXWrsbgM3K2k86FCU7SPlYDMnzbdwjT1fCw60SE2NpEtxsyjK3M6FTZvYCDpwof2huK4kEuEtDIpzKC90B527twD04VMY3F4hcOTOkQcFe8kmma62IDLpry10v7KFfaUSdkZQxzI2ivzBPANbiD9Ic+VP6iGiJwlmGU5bgdDe6D3d0VLitRkqVK1KrExSpUqxpRmNLQydqovG1hKBxW3CQdQBow6AHkbsMQ6u4miazWtmU+svIMp0YDlzFEVqjcTsGNiSBkbqumtrXtwoutSz5MBtuUGx7NvYpH/lTTFbdnPBlT9FNfNiRTx92n5Sk+J4/Ya4/wBmJDxkPmP/AGzRtPpA4gM5vI5c8rn7BwHlTbLrbmbiwF7nwAosXdQH1iPEG5H2gfCpCHYca8B7h3R78tr++9Xs+UBuG2PITqMv6Qu3X1F187VN4bdRdLqT4ubD/TQ/a1EscCqLKAB0AtW9qcZvKo3CbDRAADYdEAQfs6+Zp3FgUXgo9trnzOtOKVOMsWpWrNKtAgKVqVKnUVKlSqiKlalWaUxalas0qkxatHhDCxAI8Rf7a6UqsRodmp80Ff0TYeXD4VG4rdpG+YpPUdxtPFdPhU7WCKMh0C47ddl9Vj7HGXTwkS69OIFMZNmumrK2vPiumvrLcW9tWRam0mz0OuWx6qcp81rPj9NTkr+FA2qkHnxH21J4bHSx6K7AeJzD3ZqI5dgo2psT1ZVY+dgfjTc7sKPVyjn87+D8KMp8pUbFtac/4o/0xelL3mR53DFNVuQAD1C6At48akf7NA3uRr+l/PTnD7vxKb5cx4a/1r76Mq2GWz8VJiXUgEYdDfMwsZXHq5R+THHMeJGnA0QCkFrNdJMc7dYvSpUqU//Z"/>
          <p:cNvSpPr>
            <a:spLocks noChangeAspect="1" noChangeArrowheads="1"/>
          </p:cNvSpPr>
          <p:nvPr/>
        </p:nvSpPr>
        <p:spPr bwMode="auto">
          <a:xfrm>
            <a:off x="155575" y="-2478117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670" name="AutoShape 6" descr="data:image/jpeg;base64,/9j/4AAQSkZJRgABAQAAAQABAAD/2wCEAAkGBhQSERUUEhQVFRUWGRcYGBgYFyEaGhgYGhoXGhocHBcYHScfHBojHBgYIC8gIycpLCwsFx4xNTAqNSYrLCkBCQoKDgwOFQ8PFykcFBwpKSkpKSkpKSkpKSkpKSkpKSkpKSkpKSkpKSkpKSkpLCkpKSkpKSkpKSkpLCkpKSkpLP/AABEIAKABGAMBIgACEQEDEQH/xAAcAAABBAMBAAAAAAAAAAAAAAAGAAQFBwECAwj/xABMEAACAQIDBQQFBgsGBQQDAAABAgMAEQQSIQUGMUFREyJhkQcycYGhFEJSkrHRIyRTYnKCorLB0vAWM0Nzk+EVNERjwhfT4vFkg6P/xAAYAQEBAQEBAAAAAAAAAAAAAAABAAIDBP/EAB4RAQEBAAICAwEAAAAAAAAAAAABEQIxEiFBUWEi/9oADAMBAAIRAxEAPwC76VKlXnJXpUqVKImovaW8uHw7qksgVm1tY6Am1yRwHtqTaqr9IEML4u+ds2ZFlBVvwdgLOo+d3Tw8PE0aZNWmrg6jgeFN5tqRIwRpFVjwBNjUDh9piLCxPAzSRZDlEinNkjUi9wMx1AGoPrVz2dinlZSqLfOQcz6nICXNgCRdjxPQC1HkZxFauCLjUeFZqNKqPWRoz1TUfs8feK2glZtY5VcdGGvmtre8U6MSFKmnylx60Z9qkN9x+Fana0YNmYp+mpX4kWp0Ye0s1MMbtyGJM7OtuAsQSx6ADiaEtqb0TTErHmiXwtnI8W+b7B51aZNGON2tFD/eOqnkL3Y+xRqaiJd8k/w43blc2UfxPwoXwuzCSNCSeNwSx95uT76I8Fuwfnd34ms3lW/GTtxO9M5Pdjjy+Nyfurb+0OI+inkfvqZg2DGo1uadR4FF4KKv6W8Q9HvHiAbskRHgSD56inmH3oBtnideNypDgeVj8Kmfk6/RHlXNsEn0R5Vf0LeP01wu04pNEdWPS+o93GnV6jsRsOJ+K6jgRxHv41zEc8I0PbKOR0f3NwPv86drOT4SoNZvUfFtyEj+8UEGxUkZg3QrxB8K7DaAPqq7exSB5tataDmlemvaSHgqr+kb/Bfvrg5B0aVmP0U0/dufjRqw8nxSoLswHtP8ONNsFtiKVmVGJK9QR5X4jWsRw21jjCn6Tcffa7H3mhiUSiZVjkBaMtn0stwHeJdNTmVnvr08KvI4KdrbVTDxNLJfKvTiegHtpluzvVFjVcxhgUIBDW58CCCQRofKoPevEh8HI0yvKufLZGCBL96N7cSNV0JPGmXorxKWkjWJg1gzyaBLA2RQOI4t8aPJYsOlWBWa0GaVYpVIqVKlUipUqVZRUqVKlMNVZ+lHDBZ0cGxaM39qH7iKs2q89LgskLDj+FHC/EIf96zTBHsvAlogAcojijjTnZlCsxtz7wUfqmumH2Vl1ljEjAWzpoQOOgvmBJJJ1OpqT2fBkiRddFHHiTbUnxJ1pxapai0lANkmIP0ZBf7crfGtpUc/3kKP4o2vk4BHuNSDxg6EAjx1psdmr8zMn6LEfDhUjN8Qi/Pmi1+cCR5sCLe+hXfveDERdiIJu0Vs+cQ27bgAtrXsl73IF9LUTbb2i+GjzCQOx7qIy+u3IXUiw5k9KqfbuBe7YmVz2j6Plysr8coCPltbwOgqakccPiXknJmcylVuyzKBIbC+ZLqlgOYuabzb4CNmdITlA0u7hmHM90lB5VA4sl5M7lsw9ULooB421bS2lhpXLEpdDZrkjgRYe+46VrCundnHygJ2kUsKuuYydqHAuAQMpjB1vapLbG+MOGaNXnZi/HKinItwC76CyAkC/j4UIbjekFlWPCzOoAAWNyuYn6KNZxY20B8LaVLRbtY7E9tO80UL4pcjQvDnyRDMFQm9wbEsQDxasgVYzaPZoXEoktrkRVZm9gzC/GoY78jtOzyYjPlz5fk4vlvlv69uNOd1BiVw4hmjQyQHsc7Fh2iqBlkByahhb3g1xkw8v/FUbskt8lkUm5y37VSAWyWvx06XpB5jN5Fiw3yiSRlAAJTIokFyF1Uk243406xe144kaSTEHKqljYDgBfkKYb5YOeTA4hEjQsUNgpYsSCCLDJqdKdbZ2dJicLJCzxx9pHa9icp5cSNL+FSQ6bbxciiVcLIUOoRp2WVltp3VjyKx+iWrG1d8cPHhUnWF37QlUVzqHFwwYMxtlIIOh4V1O8eKRAJYbSAalXiERI4sJHe4TnqtxwqtNvYsEJEJzNlMkrsgsnbSszPkOW5A0Hn1qIu3b3nnOHjxOJSJY5CwGKiW3YkMRlnjUepcWzXt1txqZ3W2oRJioZ8QMyTFkCtmvFIqupUtmbLxsBwt76DMBuhiPkCMXeKNWllZWuB2TFWuRnOawB0tY56hX2n2OLebBL8nQuGVMxbUZhcrwAIY3ThrUl4rkPBJJPFr2/bIHwrpdwNeziX23+4D41Fbs7Y+XQCTtCGGkiLZcrW4czbmDfhU1Hs6MG+W56t3j5tSyZFkY+tLMei+r8LL8TXPEbKaS1gsA01WzMQDfhbKCDwOpFzU1alarFoX3nwYTDzKPUeEgX5PEt1+so/YHWo70UoOwmbmZAPJFI/ePnRNvJhw2EnB/JuR4EKSD50Oeic3wshP5ZvgiUH4G1KlSpZZpGsUqUVKlSoRUq5zYhUF2IA6muI2lH9NaFh1SrhBjkckKwJFiQOQPCukswUXYgDqeFKZZwASToONV16SWLpDJchfwoQfqjvW8eXhbrRfJjFdiJDlRbHKQbt0ZhbQaaKeNtelDnpDPbRRiINJYuTlUm3d05dazWpBvhz3R7B9ldKjINsxBEDNY2XSxvc2A0tzOlSVQKsNW16H99dqiHDHUgyEJpqQD6x019W/nUpA5tfH/KJi/wAwXVAPo8yf0jr7AKid4NjSTiJY9AGJYnlcaG3Pnp408jxARrd4WuNQBb3XpwdrJwufLn460e3XPStQbMRcEAsoI52Nr29165Enwp5/wyW1io4nXOg5/pVkbJlOgQMegdSfcA1zW4y57L2cZpo4xYF2VQTpYnnw5AE+0Cjz0qyNF2KR9xGVi2UZSSpUDvLYnjwvQE0DI2VlYHjZhlPx1rGIx8jqFd3cIe6GYkC/GwNGJObtb2Nh2AkvLD85XJLC/NSSfeOdXJHs+JgDkFiL8+Y6V56RiCOfDx+yrn3D23iMUssswAjuojCrYaDv2J1IvYXPMGpmiAbLi+gvlTTauMw2FTtJQqi9h3LknwAFzT3aO0FgjaSS4VBc26VU2/W2TPOWd4ljiuFUzJmH0iVDXDHTToB1pEmrJx+ETGYN1iICzJ3Gy246i40NuoqsRuer4hYBisO0t7OgzDKAbsFJFma19BY/GjT0dbXzQLASGZM9irK6hLgqGZSbHvWselDnpC3aiwzfKEkcPLJmEf5x7zOrcVtx56msmfQm9JCkYEqlggZM4zWPZjgLcxfKLdKqPERkXtan+zMcwmL6SPkkOaSSwHdsXYtxABIAJtcimskQAA7SAWHH5RH/ADVpqekruXt84PEh2uI3sko5ZSdGHipN/YWHOrxU156gwTPmKtE+RS7WmQ2UcSQDw5fCrc9G+2O3waqxu8R7Nr8bDVCf1T8KhygqpUqVLBltofi83+XJ+6aDPR4hjw7yLqvakSAa93IlmA6rzA4gnnRptfXDy/5b/umhj0Yf8q/+af3ErN7M6GETgi4NweB6j21vURNMMOdNUOpjA1X85ei9QdOnSmc2/wDg0JDTRgjl2iX8s1KwR0qG19IWCP8Ajxa/9xP5q2Xf7BH/AKiL/UT+apZRFSrhhMWJFzLe1yNfA2PDlSqCO3p/5duPFeHtrzTHtOTT8JIeHz2++vS+84vh2/ST94V5iVLUR049L99GedsChDDVV1YFjfKNSS1Te0X7Fe0ldGIBtmWw4XJAzWUWuS3Qc+FDHo9xCx7Ojd3ZQFWwDWvoeXu59PCq83833bFO0UbMYQdTe+foB+YNCOpFzwAo7Hy4b7b9yYxyEYiIEG4uM7DgxF7hACcqnrc6moHZeDlnfKrEADM7EnKijizG/utxJsBxrls/Z8k8qxR2zNca6AAC7MT0A1NWjj90kweBjCN3mkBbUXc5G1YA8uQ4KOpuaaRjubuemGiRoyO8A1yt2JYDvEk+sRbTkNBzuSmF/p2/VH30w2VGnYRXkP8Adp/ifmjxp12Uf5Q/6p++ss107B/yn7AoJ33LtIVz5uzibSw4tcn9lRRgVi5yf/1P81V/tt4TPiSXF7sovJyCADTNVTFQ7yADG4gf91+I8ajmccDbxBt/Vqkt7R+OYj/MOvuBo29EuBhkUrPktme2bKLn8HzIubAnSunUKsyV/NrdRw9X3a/Gr4362XBBhhJh2iQqwDeqbqdOBU87Hzpjs7cvC4vAo85jMzXOYFEYC5yjMgADW6gjrWZySr9l70SxWVrzxA6xyG9v0GOsbdCDa/Kp5sEHMbwuzJMbR3Hfz3AaNhwDLce3iNDoNbw7GOEnMTElSMyP9JTcagcCCCD4g1M+jbbQTFrGyhkc5gDykjBKkW4EqGX3jpWu5qWtu96MEQBsSxd/oLbIvw732UZw4DKAquwAFgAFAA8AF4U0jlwxsQV1FxqeB/8Auun4v+b5mszGNDfpPwv4iSWkJV1I1AAOo1014ke0iqQ3pYfLJ/8AMP2CvRW0MNhZI3R1RlZTcEEg6V5u3rb8cnA4Z/8AxWqdtSrH9DRbsMQ0eYsM5VVIGYhY8q6jn/Go3aOPnxcwMjMz2KgaKqgXLA6WUDUljw91O/Q1i4o45Wm+k2UdTliJAHW1B+8e20GeDDm6MT2svOXUnID+TF+PzzqdLCrPZY25tpcpghIaP/Ek4GZl1HHhEPmrz4nlaGwGzGnkCRgZiLkk2VVHrMx4Ko6/fXHDYdpZEjQXZ2CqL8WY2Gp8aKc0cMRhjN0J/CuRbtmHDiLiIH1V4m1zratLG5w6RxiKEnLcMz8DKw0zMOSj5qcuOpJsY+irF5cS8WZgJFJ0PFkN+Y6FqA+1jNxYH2jX7Km90MTEmNgJVbGRQdORBX+NZsS+Fw357+f+1ZOH/PfzH3Uyy4b6K/VP3VkJh/or9U/dUw22nh/wMnff1H5j6J8KrLY29K4TAu7M63kyqFI75yLcLmGp+kTounMgUe7dxeHjhYnKLqwvYiwsczcPmrc+Veddt7W+US5gMqKMkSckjHAfpHix5kk0yNRIbe3qnxhPaOQnHs1Jy36tfV28W91qgn0HK3lRLuZugca92JjiBsSBq55qthy0u3K4GpIq6djbsYHDoAkcYPMhDf6xux9pNFuJ5zym3h/XOkW4VeHpQghGAkMYAa3IHhdetUYfZx/oUz2XqXdo/iye1v3jSpbsj8XW/Vv3jSojFLeT+4NvpR/vrXl9wQeQ1NeotvreBvan7615em4kHqbeZqnbU6SmK3kZsPFAilQqhZGvq9ixAHRLHUcyBeofsy17KxIBJsL2A4k25DrTrAYFppFjiXM7XsAdLcyTyUaEnlVz7r7g9hh2UJmZx62YL2htrmU/4XIIeIJJ1Is24VJYOV4nV1NmQhh7fu5G/I1bW0N4o8Vs6FlUBs40A4DK4IuBxU6eOh51XG82xThcQ0ZBC8UvyXUFT1KkFT1t4053VxwDGBiMshuh1sstrD3OO6fEjpVfaX7sOVPk8P4M/wB3H/hn6I8KemdB/ht/p/7Uz2BLL8mhvGBaOMev0UDXTT2U/wC0k+gv1/8A41hhzOJX8k/+nVd7UnXtMR3Gvnk4r7bVZBeT6CfX/wDjVfbZjcYjEAqoNyfWPzkB6VNcVQ71f87P4v8A+K1J7u454sNZCy5pJAcvH1YjxGo58KjN7B+OS36qb/qLUhsJT8mFrXEsl7nlkj6V0J1Nimc94yN0uSbfWNFO6G/T4S0bqzQX4WuUve5XqOeXXwoXYsNBlJPiT/CtCGGmnK3H3DTj7OdCSnpkySSRSqDqz2PVGWJwdOV2JHtoL3aFsZhiDa00X766eVSu902Uw4ck5oVJcccskjZintVQinob1y3JwBkx0P5jdo1h82Pv+d8o94p+E9F7HxTCCMdm5sii+mthYH1qeHFt+Sf9n+am+zsPKkUaHs7qqqePEAD76cntP+38azGDbH7TyRuzxuFANzden6VeZ96zfFzHxB14+otegt9tkzYjCMsds6kOoW93sCCvvBNvG1efd5lHyqS9/meeRaZ2YbwbceOB4FsokbMzD1yLAFb8l0BNuNrcKaQ4d5GCRqXYg2Ci5sASdB4AnwrVYGkIVFLMToALk+73UXbPh+TplgYdobGSZSRfgQsZHCMHifnEdBrrWgbHIeINuYI+B9v9cqt7ceODFxPKUzYgq41YGNZcti2QketmDi/U24VXO8mzwr9qgAWW5sOCSi3aJb2kMB0cdK6bm7dOGnF2sr2UnkpB7j26Amx/NZutFQuG7soLGdMqhX7xcesBo1lN7BtfEUx3ZLDFQ906TR2II174tYHhcV22ztGWSVu0soU5MmvzSb3F9Tfn7K7bqRSSY2AKVuJFPA6Ze8b68NKyl5LiG/JsPev31kTt+TbzX761tL1j8j99bAScynkfvoYVh6Y9ut2Swi65zlOovZQrvwPO8Y+tVOxYcuwUesxAUDqTYfbRp6V8Wz43Kx9VL6cLuxOnuy+VBkEzIwde6ykMDzBBuD51uNR6Q3MwC4bDIiJcAWDArqBz48WN2/Wqf+WH6B81/mrzWu+2L5YiT9n+WsjffGj/AKmQ/V/lrOLFv+liQtgH7pHE8R4dDVCE/wC4NSe0N7cXKjRyzOyta4NvbyFQrNcf10pzFmPVe7h/AL7W+2s1puufxdfaaVUZrpvAfxd/an7615bxHrNf6Tc/E/GvUu3UJgYAFiSugFz6ynh7L1R03ojxhYkZNST8/he/0KzL7a49C30R7uL8nEyhc7jvllzE945QDcZUGW9uZ1N7C1mdnJyZfqH+ahD0e7vvhoRDMHDKvFSwQ999Lm1zZhyouGBXq/12++gVX/pP3OaeMyjKXHAhT61uB14MBl/SCVSliNb/AH+HlXqnE7NR1KtmIbQ94/fxqld7PR0yyNPnSKNm1zq4Oc3ue6pABIzC3WmXDKNfRrvS+KhClwHXRgRc57Xvx4MO8PEPRx2Un5QfU/3qoNztxcXh5FmSRWjkAvlVwSvFSO6O8DYjXXUc6tD5UiQiSVXjNtVLG+boNdb8vjaoU97CT8oPqD76DN8sC6zB85s8ZBsoAuvv42I8qdYjabyeqWjX6Kklvex+wVriNlJMlnaYkXIs5JLZSLWbSs61Jii96lPyuTTjk5/9tK22PtxIYzG8Rk75cESFCLqARYKb8BRjvD6N5DOZJJRF2mXKGjZj3VVSMym19L2qBl3NjW4OKFwSD+AfTzPxrrqN33oiuLYbh/8AkN/JWsu+rgfgIYoT+U70kg/RZ9EPiACOVbSbqwm/4yT1th2/mqW2f6LM4VzO5RhcZYgGPvd9OFGwgjIWI4lmPK5LMfiSTVz+i/cR4VaSW6O1r6C6BSCE1uMxYBm6WUdRT3djcjD4VgyL39QXZs0h8A2gS/5gv40Xw4eEABY1FtLDh/V6zeSypH5M35V/Jf5aXyZvyr+S/wAtMzg4z81R7uXtrK4SPoNPD+FZ8mfE6bDNb+9fyX+WvM29xtjZddbry/NWvRwwyWByDmbEcdOHhVYbR9ETzyNKZShYC69mpy2A0vnF+HSmcjICN3QBh5XUFXaQRZhxyFMzKPBjx6gW4U/SMnix+Gvwqa2luO2Bw5BLShpQxOQAIMhW5Idv4caiBg7ozrHdU9ZuIBPK/l51rU5yQdojxO2khGUnTLKL5D4A3KE9GHSg2SMqSrAggkEEcCNCPO9GEmHUgGwPs4f/AH410xGxIsXKrGR45XHfVYg6llv382cHVQL6ca0md3QMZGCzlXiCxyWA7407JzfwHZk9VU86PNytgj5UOzZ1Eas5NwTmbujiv6XlQ9uv6PWWc9nM7gKRIvYhQyNcZSe0sGuLr0Kg0XQ7DWO942R9AzF/XsLBgFNhe5OXlesWrsbfI2/Kyfs/y1rNAyqT2r6An5vIX+jQhhdotG3BWUaZXHTo/EfEUQRyx4jDuYo1LWZcpABViLWPnfxFTNmKF39kJx8vHuiMeUa1jcXd2PGYkxylrZLjK2U5iygXNjprR/tz0TvPPLOZSgfXLkBsAoHHtONgK4+jzdQJJJLCzzAZFKtGqfOV+PaG/dFa301qT/8ARPDcmk/1D9uWtf8A0Rw/0n/1T/JVjDAx/QT6orPyCP6C/VFZxnVNb6+i6DCYV5lLswGn4S4v1Iy6jSqsItf2V6V3z3WOKg7GNFW97uALrpYCxIve58qr9vQZJ+XJ/wD1r/7lMplWlumfxZP66Uq33bwTwwiNxYqTrcajTXTh7KVTNStYtWaVQYtWaVKpMUJekqS2FTXjKg+DGi40C+lOT8FAvWRj5Ifv+NBnYk3Wa+Dw/wDlp9lD+28aZcQR8yMlV9ugY+enup5uhtEDZquSPwSyAnpkJ/hahyNjlGtzz/jy61lvjEnDpzqRwg7w151GQP1qV2WmZh/X21mtnG+EIbCM3OMq4PsYA/AkVUm2v7/NyZR5qSD7+FXLt7Dl4eyBymQqgPG2tzp7AarTa2yWs0Ti0seoH52tiOqsK3rEQOy4VaeMMuYE2tfTgSD/ALUfxmwty6X/AK+FVzgZ8ssbcCHXTmNbEHoRRz8t1txPXW/SqtJKIqDfQXt509im/q9RMcvj93211Vtdb/H76Clkn8K3lmOXQeHHn1qOWbS3H+vjWGxnWhJQYwggcNOtc3xlhpz6nzqLfF68NAK5Tz8Bw+/r7aklpsUefDhoaYYuBJFKMoZSNQabtJcDjrXB9OPs/o0wAzbGxTC2hJRict7kiw1BPPw1vTFUYZrMAeFwbHLYsbe3uDjfWifeBC6qFBOVr2HSxB094rjgNiDIiuheQm9jr3yRYDrwHlWtGDj0aYUrhCW1cvZje57qqACfDXzrtto2zaXPK/M8qebq4JoA8LkFriQ24DOLEDqAykXrO2oe/wANCL+8UUS+w5NFboaxsvaBglDr6pKrJy7pNr+1Sb+y/Wuk/tqPlINx1/jpVGrFkTnut7D9lB3oyYZJ7fSQ+a1MR7SB2cZSdBC9z4qpXzuKHPRfJZ5k5FIz9UsD9orVrksGlSpUgqVKlUipUrUqUV6VKlWUVKlWCakyarb0o4r8NCmndQt7CzW/8asYSDqPOqf38xHa42Ug+plT6o1+JNDXFObjYoSYfEYdvnMot4Sd1v3SaxBh2zGPL31uGvpbKdWJ5LwPv0vWvov2WTJJMfVTuDoWOp8h+9Rxj9mh7stg5ygm3rZTdbniCDqD9o0oO4iMLsIkAnObgcAqj3Z+95inmHjaDU95fzgAR7HBy+dvbTmPaEi6SxMdfWQZgfEgG4rhtvbLIloY5HdrgWjYhepOnkOdS2o59vLLtGGJT3UEhP8AmZOFuqr8TUttzYS4hOOVx6rdPA9VPT30AYXB4iKYPHDIDHqpMba343NuBvY+3wqw8FtcOoLRyoeBVo2uDz1tqOhqVmdKs3g3aYMVfuScb2uGsdDpa48eNPEvYXN9Bc8r9asXHpFMuWRGI5dxrg9QbaUGbT3ckjN4laRb6fgyHHtFrH2i1RlMSTfU368qcJiW+kbePGuJ2dP+Ql+oa2GyZ7f3Ep/Ut/GrDsdRjD18/wCNdPl58fYK5/8ADp+Hyeb25T9tanZk4N+wmP6tWHYT4o5rg+FYac3Gululbrsmca9hL9Wk+xp7i0ElteX261YPTj8rNuPurU4gnn8NPtpxNsue2mHlP6v2VnZ270zN3o3jUcSykn9VRxPtNqsXo0XDu7KqgljwUakn+Hto43e3bEHfexlPTggtwW/XmedddlYOLDiyJJc8WKEsfaf4DSnzY4AE5JDbkEN6ZIxag9sbR+T46N2P4MxFXPQZ7q3uPwJp1NO+I0RSq3PCwPvZrgewAkfChjaMWJmlaRoJRmsApQHKo0A9bU6knlr4VObs4ydB2U0MuQeo5UaAfNYXufA8+dPZ6jeXdxiPnX/NlBPk0YFD+0NnyRE8W4D1bNmb1Qy9CdAy3F9OOlG2JxrgARxM5PWyqPaTr5A1pgtnNm7SYhnJB04C1wLey58zRkHlQnvHOMLgjhfnMUFuqkZpD7MysPf41E+j7E5caAOEkbL7xZh9lEvpF2QZcP2iKC0XHTvZDxsegNjaq62RtPsJ4pbaI6k9Sp0Y+RNRk2L0FKuQxC2BzCx1BvxBrdHB4EGtsNqVKlUivSpUqExSpVg1lGuKxRzBEALkXN+CrwuffwHOmU7gHLrK/DXUX6BBYe3gBzNOsAO/KfndpY+ACrl+Bv76i9g4hhnzRPnVijHTlY8zfvMS1+d/CqlptjNDC80hQBF0FhcngALLoSdLXNVng9ly4ucBLZn1YBe6OrH6I69aPds7MxeMkCyIYYF1ABV2Y8LkAgX6ch41NbI2cmFTJFC/ixylm8Sc3woje5EZPG+ASGGArk7OZmzJdmdEMhYnMPWNvZXLBb1zzSxIEEeZ2DXUEqqwwyXPftYmQ69LaUQ4nFD1pITYA6sUsAdDqW0BFQmJ3hwp44YuFNwezQi9gLgk9ABfwFLLG3d454p5UiUMscIk9QkC6yksz3AABRbLa5uaYYrfPEC5jEbMSQsdtVyTRR2Y34yBzbQWNrX1qSbfaHUGCXXQ3VNRrp62o1OnjXP+1mHBLfJnu1iTkTMcuoJ71za2lRz8N9lb2TTlGzKqnDvN6oFyJJlAILZhoi8BoQ1+NN5d6cSuHw8oYMZI3drIhAYLGVuVeyx3c3PrAEdKd/2zw11b5LJmAOXuJmF+NhmuOJ4dafYbaahQFwMiq19CkSDW17gsONqFhrvBvFPDiEQFApjiLAgHvO7qeJzEd0Wyg+NhUXBvpiAl5GRciLKcygM4tAWXumwBEpZSLm1r8DRONpI7BmhGYcCWjYjwBUm1KTEqbXgU5TcXsbaWuO6eWlWoMpvxMwuCqkGSQIUsZIz2bQoA1jmIZhdeJFdZN8ZUSF+1WQuVlmQJfsYdM6ErwPeFi3DI1+NEbY9SQexBItY21HSxy6ViPHKL2gAzXvYWzE+teya++lIcbcmIKdsO0EsVyio8eSSUx2U8QRbUNqD1FMsVvhio5UFldCWVjl1zCeVF4dVjy+0g86KF2ha9oRqb6X1PuTjXT/iJ/Jfb/JUEZs3bckmGmIlUyIisHcBYwzoGAupOgP0tRpemJ3klXKxkJCCftFshzNGiuoDoLEHMBpbkOtT4xtgQIgAeI1sb/qa1rFi8oyiAKovYC9rHXgEsNaUHsNt7EukOaTJIBiEmURgAyRIXUjOMygixt0prid7MUEzK69oUsI8g7pEUTrKeeVmbL0sw5ijD5dxPZePPpb6HTSsDF8+yF7W58BwHqcPCpISLeKV8HHIWETSYhomcgfglDuNb924y5bnTUGu+6e1Z8QWaUkKqx2UBQpLRqSfpc83Id63KpCbHkgqYAwPEE6H23S3Gmw3hkBsMI1/zZY+Wg0uD8KtWIXaO8OKiEhR+0IkxSAEKthFCXVuGtjqetrVJ7C2nNO+JUygMpKxjuad1SGyAZtCeZIN61xO95TSTCSLckd6wuTpobWNchvqoNxhjc8SHXUe0DWjTn4hot98VISLCNbgl8nqopWGY68xMWI/NHStp97MXc5XBVVez5FKvl+U2awFyziJSLEL5ipVt+xb/AJY6/nrz91I78gf9K1tPnrw9lKz8Jd5HfEoqyI6sMOOzABziUS9owPHu5QeltCKGd7d0WwshkjUGA8iL5Cfmn80cvbR7s/aqyW7NI79M4DAfo5bin8jyEWMakHjd/wCGXWrsbgM3K2k86FCU7SPlYDMnzbdwjT1fCw60SE2NpEtxsyjK3M6FTZvYCDpwof2huK4kEuEtDIpzKC90B527twD04VMY3F4hcOTOkQcFe8kmma62IDLpry10v7KFfaUSdkZQxzI2ivzBPANbiD9Ic+VP6iGiJwlmGU5bgdDe6D3d0VLitRkqVK1KrExSpUqxpRmNLQydqovG1hKBxW3CQdQBow6AHkbsMQ6u4miazWtmU+svIMp0YDlzFEVqjcTsGNiSBkbqumtrXtwoutSz5MBtuUGx7NvYpH/lTTFbdnPBlT9FNfNiRTx92n5Sk+J4/Ya4/wBmJDxkPmP/AGzRtPpA4gM5vI5c8rn7BwHlTbLrbmbiwF7nwAosXdQH1iPEG5H2gfCpCHYca8B7h3R78tr++9Xs+UBuG2PITqMv6Qu3X1F187VN4bdRdLqT4ubD/TQ/a1EscCqLKAB0AtW9qcZvKo3CbDRAADYdEAQfs6+Zp3FgUXgo9trnzOtOKVOMsWpWrNKtAgKVqVKnUVKlSqiKlalWaUxalas0qkxatHhDCxAI8Rf7a6UqsRodmp80Ff0TYeXD4VG4rdpG+YpPUdxtPFdPhU7WCKMh0C47ddl9Vj7HGXTwkS69OIFMZNmumrK2vPiumvrLcW9tWRam0mz0OuWx6qcp81rPj9NTkr+FA2qkHnxH21J4bHSx6K7AeJzD3ZqI5dgo2psT1ZVY+dgfjTc7sKPVyjn87+D8KMp8pUbFtac/4o/0xelL3mR53DFNVuQAD1C6At48akf7NA3uRr+l/PTnD7vxKb5cx4a/1r76Mq2GWz8VJiXUgEYdDfMwsZXHq5R+THHMeJGnA0QCkFrNdJMc7dYvSpUqU//Z"/>
          <p:cNvSpPr>
            <a:spLocks noChangeAspect="1" noChangeArrowheads="1"/>
          </p:cNvSpPr>
          <p:nvPr/>
        </p:nvSpPr>
        <p:spPr bwMode="auto">
          <a:xfrm>
            <a:off x="155575" y="-2478117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671" name="AutoShape 8" descr="data:image/jpeg;base64,/9j/4AAQSkZJRgABAQAAAQABAAD/2wCEAAkGBhQSERUUEhQVFRUWGRcYGBgYFyEaGhgYGhoXGhocHBcYHScfHBojHBgYIC8gIycpLCwsFx4xNTAqNSYrLCkBCQoKDgwOFQ8PFykcFBwpKSkpKSkpKSkpKSkpKSkpKSkpKSkpKSkpKSkpKSkpLCkpKSkpKSkpKSkpLCkpKSkpLP/AABEIAKABGAMBIgACEQEDEQH/xAAcAAABBAMBAAAAAAAAAAAAAAAGAAQFBwECAwj/xABMEAACAQIDBQQFBgsGBQQDAAABAgMAEQQSIQUGMUFREyJhkQcycYGhFEJSkrHRIyRTYnKCorLB0vAWM0Nzk+EVNERjwhfT4vFkg6P/xAAYAQEBAQEBAAAAAAAAAAAAAAABAAIDBP/EAB4RAQEBAAICAwEAAAAAAAAAAAABEQIxEiFBUWEi/9oADAMBAAIRAxEAPwC76VKlXnJXpUqVKImovaW8uHw7qksgVm1tY6Am1yRwHtqTaqr9IEML4u+ds2ZFlBVvwdgLOo+d3Tw8PE0aZNWmrg6jgeFN5tqRIwRpFVjwBNjUDh9piLCxPAzSRZDlEinNkjUi9wMx1AGoPrVz2dinlZSqLfOQcz6nICXNgCRdjxPQC1HkZxFauCLjUeFZqNKqPWRoz1TUfs8feK2glZtY5VcdGGvmtre8U6MSFKmnylx60Z9qkN9x+Fana0YNmYp+mpX4kWp0Ye0s1MMbtyGJM7OtuAsQSx6ADiaEtqb0TTErHmiXwtnI8W+b7B51aZNGON2tFD/eOqnkL3Y+xRqaiJd8k/w43blc2UfxPwoXwuzCSNCSeNwSx95uT76I8Fuwfnd34ms3lW/GTtxO9M5Pdjjy+Nyfurb+0OI+inkfvqZg2DGo1uadR4FF4KKv6W8Q9HvHiAbskRHgSD56inmH3oBtnideNypDgeVj8Kmfk6/RHlXNsEn0R5Vf0LeP01wu04pNEdWPS+o93GnV6jsRsOJ+K6jgRxHv41zEc8I0PbKOR0f3NwPv86drOT4SoNZvUfFtyEj+8UEGxUkZg3QrxB8K7DaAPqq7exSB5tataDmlemvaSHgqr+kb/Bfvrg5B0aVmP0U0/dufjRqw8nxSoLswHtP8ONNsFtiKVmVGJK9QR5X4jWsRw21jjCn6Tcffa7H3mhiUSiZVjkBaMtn0stwHeJdNTmVnvr08KvI4KdrbVTDxNLJfKvTiegHtpluzvVFjVcxhgUIBDW58CCCQRofKoPevEh8HI0yvKufLZGCBL96N7cSNV0JPGmXorxKWkjWJg1gzyaBLA2RQOI4t8aPJYsOlWBWa0GaVYpVIqVKlUipUqVZRUqVKlMNVZ+lHDBZ0cGxaM39qH7iKs2q89LgskLDj+FHC/EIf96zTBHsvAlogAcojijjTnZlCsxtz7wUfqmumH2Vl1ljEjAWzpoQOOgvmBJJJ1OpqT2fBkiRddFHHiTbUnxJ1pxapai0lANkmIP0ZBf7crfGtpUc/3kKP4o2vk4BHuNSDxg6EAjx1psdmr8zMn6LEfDhUjN8Qi/Pmi1+cCR5sCLe+hXfveDERdiIJu0Vs+cQ27bgAtrXsl73IF9LUTbb2i+GjzCQOx7qIy+u3IXUiw5k9KqfbuBe7YmVz2j6Plysr8coCPltbwOgqakccPiXknJmcylVuyzKBIbC+ZLqlgOYuabzb4CNmdITlA0u7hmHM90lB5VA4sl5M7lsw9ULooB421bS2lhpXLEpdDZrkjgRYe+46VrCundnHygJ2kUsKuuYydqHAuAQMpjB1vapLbG+MOGaNXnZi/HKinItwC76CyAkC/j4UIbjekFlWPCzOoAAWNyuYn6KNZxY20B8LaVLRbtY7E9tO80UL4pcjQvDnyRDMFQm9wbEsQDxasgVYzaPZoXEoktrkRVZm9gzC/GoY78jtOzyYjPlz5fk4vlvlv69uNOd1BiVw4hmjQyQHsc7Fh2iqBlkByahhb3g1xkw8v/FUbskt8lkUm5y37VSAWyWvx06XpB5jN5Fiw3yiSRlAAJTIokFyF1Uk243406xe144kaSTEHKqljYDgBfkKYb5YOeTA4hEjQsUNgpYsSCCLDJqdKdbZ2dJicLJCzxx9pHa9icp5cSNL+FSQ6bbxciiVcLIUOoRp2WVltp3VjyKx+iWrG1d8cPHhUnWF37QlUVzqHFwwYMxtlIIOh4V1O8eKRAJYbSAalXiERI4sJHe4TnqtxwqtNvYsEJEJzNlMkrsgsnbSszPkOW5A0Hn1qIu3b3nnOHjxOJSJY5CwGKiW3YkMRlnjUepcWzXt1txqZ3W2oRJioZ8QMyTFkCtmvFIqupUtmbLxsBwt76DMBuhiPkCMXeKNWllZWuB2TFWuRnOawB0tY56hX2n2OLebBL8nQuGVMxbUZhcrwAIY3ThrUl4rkPBJJPFr2/bIHwrpdwNeziX23+4D41Fbs7Y+XQCTtCGGkiLZcrW4czbmDfhU1Hs6MG+W56t3j5tSyZFkY+tLMei+r8LL8TXPEbKaS1gsA01WzMQDfhbKCDwOpFzU1alarFoX3nwYTDzKPUeEgX5PEt1+so/YHWo70UoOwmbmZAPJFI/ePnRNvJhw2EnB/JuR4EKSD50Oeic3wshP5ZvgiUH4G1KlSpZZpGsUqUVKlSoRUq5zYhUF2IA6muI2lH9NaFh1SrhBjkckKwJFiQOQPCukswUXYgDqeFKZZwASToONV16SWLpDJchfwoQfqjvW8eXhbrRfJjFdiJDlRbHKQbt0ZhbQaaKeNtelDnpDPbRRiINJYuTlUm3d05dazWpBvhz3R7B9ldKjINsxBEDNY2XSxvc2A0tzOlSVQKsNW16H99dqiHDHUgyEJpqQD6x019W/nUpA5tfH/KJi/wAwXVAPo8yf0jr7AKid4NjSTiJY9AGJYnlcaG3Pnp408jxARrd4WuNQBb3XpwdrJwufLn460e3XPStQbMRcEAsoI52Nr29165Enwp5/wyW1io4nXOg5/pVkbJlOgQMegdSfcA1zW4y57L2cZpo4xYF2VQTpYnnw5AE+0Cjz0qyNF2KR9xGVi2UZSSpUDvLYnjwvQE0DI2VlYHjZhlPx1rGIx8jqFd3cIe6GYkC/GwNGJObtb2Nh2AkvLD85XJLC/NSSfeOdXJHs+JgDkFiL8+Y6V56RiCOfDx+yrn3D23iMUssswAjuojCrYaDv2J1IvYXPMGpmiAbLi+gvlTTauMw2FTtJQqi9h3LknwAFzT3aO0FgjaSS4VBc26VU2/W2TPOWd4ljiuFUzJmH0iVDXDHTToB1pEmrJx+ETGYN1iICzJ3Gy246i40NuoqsRuer4hYBisO0t7OgzDKAbsFJFma19BY/GjT0dbXzQLASGZM9irK6hLgqGZSbHvWselDnpC3aiwzfKEkcPLJmEf5x7zOrcVtx56msmfQm9JCkYEqlggZM4zWPZjgLcxfKLdKqPERkXtan+zMcwmL6SPkkOaSSwHdsXYtxABIAJtcimskQAA7SAWHH5RH/ADVpqekruXt84PEh2uI3sko5ZSdGHipN/YWHOrxU156gwTPmKtE+RS7WmQ2UcSQDw5fCrc9G+2O3waqxu8R7Nr8bDVCf1T8KhygqpUqVLBltofi83+XJ+6aDPR4hjw7yLqvakSAa93IlmA6rzA4gnnRptfXDy/5b/umhj0Yf8q/+af3ErN7M6GETgi4NweB6j21vURNMMOdNUOpjA1X85ei9QdOnSmc2/wDg0JDTRgjl2iX8s1KwR0qG19IWCP8Ajxa/9xP5q2Xf7BH/AKiL/UT+apZRFSrhhMWJFzLe1yNfA2PDlSqCO3p/5duPFeHtrzTHtOTT8JIeHz2++vS+84vh2/ST94V5iVLUR049L99GedsChDDVV1YFjfKNSS1Te0X7Fe0ldGIBtmWw4XJAzWUWuS3Qc+FDHo9xCx7Ojd3ZQFWwDWvoeXu59PCq83833bFO0UbMYQdTe+foB+YNCOpFzwAo7Hy4b7b9yYxyEYiIEG4uM7DgxF7hACcqnrc6moHZeDlnfKrEADM7EnKijizG/utxJsBxrls/Z8k8qxR2zNca6AAC7MT0A1NWjj90kweBjCN3mkBbUXc5G1YA8uQ4KOpuaaRjubuemGiRoyO8A1yt2JYDvEk+sRbTkNBzuSmF/p2/VH30w2VGnYRXkP8Adp/ifmjxp12Uf5Q/6p++ss107B/yn7AoJ33LtIVz5uzibSw4tcn9lRRgVi5yf/1P81V/tt4TPiSXF7sovJyCADTNVTFQ7yADG4gf91+I8ajmccDbxBt/Vqkt7R+OYj/MOvuBo29EuBhkUrPktme2bKLn8HzIubAnSunUKsyV/NrdRw9X3a/Gr4362XBBhhJh2iQqwDeqbqdOBU87Hzpjs7cvC4vAo85jMzXOYFEYC5yjMgADW6gjrWZySr9l70SxWVrzxA6xyG9v0GOsbdCDa/Kp5sEHMbwuzJMbR3Hfz3AaNhwDLce3iNDoNbw7GOEnMTElSMyP9JTcagcCCCD4g1M+jbbQTFrGyhkc5gDykjBKkW4EqGX3jpWu5qWtu96MEQBsSxd/oLbIvw732UZw4DKAquwAFgAFAA8AF4U0jlwxsQV1FxqeB/8Auun4v+b5mszGNDfpPwv4iSWkJV1I1AAOo1014ke0iqQ3pYfLJ/8AMP2CvRW0MNhZI3R1RlZTcEEg6V5u3rb8cnA4Z/8AxWqdtSrH9DRbsMQ0eYsM5VVIGYhY8q6jn/Go3aOPnxcwMjMz2KgaKqgXLA6WUDUljw91O/Q1i4o45Wm+k2UdTliJAHW1B+8e20GeDDm6MT2svOXUnID+TF+PzzqdLCrPZY25tpcpghIaP/Ek4GZl1HHhEPmrz4nlaGwGzGnkCRgZiLkk2VVHrMx4Ko6/fXHDYdpZEjQXZ2CqL8WY2Gp8aKc0cMRhjN0J/CuRbtmHDiLiIH1V4m1zratLG5w6RxiKEnLcMz8DKw0zMOSj5qcuOpJsY+irF5cS8WZgJFJ0PFkN+Y6FqA+1jNxYH2jX7Km90MTEmNgJVbGRQdORBX+NZsS+Fw357+f+1ZOH/PfzH3Uyy4b6K/VP3VkJh/or9U/dUw22nh/wMnff1H5j6J8KrLY29K4TAu7M63kyqFI75yLcLmGp+kTounMgUe7dxeHjhYnKLqwvYiwsczcPmrc+Veddt7W+US5gMqKMkSckjHAfpHix5kk0yNRIbe3qnxhPaOQnHs1Jy36tfV28W91qgn0HK3lRLuZugca92JjiBsSBq55qthy0u3K4GpIq6djbsYHDoAkcYPMhDf6xux9pNFuJ5zym3h/XOkW4VeHpQghGAkMYAa3IHhdetUYfZx/oUz2XqXdo/iye1v3jSpbsj8XW/Vv3jSojFLeT+4NvpR/vrXl9wQeQ1NeotvreBvan7615em4kHqbeZqnbU6SmK3kZsPFAilQqhZGvq9ixAHRLHUcyBeofsy17KxIBJsL2A4k25DrTrAYFppFjiXM7XsAdLcyTyUaEnlVz7r7g9hh2UJmZx62YL2htrmU/4XIIeIJJ1Is24VJYOV4nV1NmQhh7fu5G/I1bW0N4o8Vs6FlUBs40A4DK4IuBxU6eOh51XG82xThcQ0ZBC8UvyXUFT1KkFT1t4053VxwDGBiMshuh1sstrD3OO6fEjpVfaX7sOVPk8P4M/wB3H/hn6I8KemdB/ht/p/7Uz2BLL8mhvGBaOMev0UDXTT2U/wC0k+gv1/8A41hhzOJX8k/+nVd7UnXtMR3Gvnk4r7bVZBeT6CfX/wDjVfbZjcYjEAqoNyfWPzkB6VNcVQ71f87P4v8A+K1J7u454sNZCy5pJAcvH1YjxGo58KjN7B+OS36qb/qLUhsJT8mFrXEsl7nlkj6V0J1Nimc94yN0uSbfWNFO6G/T4S0bqzQX4WuUve5XqOeXXwoXYsNBlJPiT/CtCGGmnK3H3DTj7OdCSnpkySSRSqDqz2PVGWJwdOV2JHtoL3aFsZhiDa00X766eVSu902Uw4ck5oVJcccskjZintVQinob1y3JwBkx0P5jdo1h82Pv+d8o94p+E9F7HxTCCMdm5sii+mthYH1qeHFt+Sf9n+am+zsPKkUaHs7qqqePEAD76cntP+38azGDbH7TyRuzxuFANzden6VeZ96zfFzHxB14+otegt9tkzYjCMsds6kOoW93sCCvvBNvG1efd5lHyqS9/meeRaZ2YbwbceOB4FsokbMzD1yLAFb8l0BNuNrcKaQ4d5GCRqXYg2Ci5sASdB4AnwrVYGkIVFLMToALk+73UXbPh+TplgYdobGSZSRfgQsZHCMHifnEdBrrWgbHIeINuYI+B9v9cqt7ceODFxPKUzYgq41YGNZcti2QketmDi/U24VXO8mzwr9qgAWW5sOCSi3aJb2kMB0cdK6bm7dOGnF2sr2UnkpB7j26Amx/NZutFQuG7soLGdMqhX7xcesBo1lN7BtfEUx3ZLDFQ906TR2II174tYHhcV22ztGWSVu0soU5MmvzSb3F9Tfn7K7bqRSSY2AKVuJFPA6Ze8b68NKyl5LiG/JsPev31kTt+TbzX761tL1j8j99bAScynkfvoYVh6Y9ut2Swi65zlOovZQrvwPO8Y+tVOxYcuwUesxAUDqTYfbRp6V8Wz43Kx9VL6cLuxOnuy+VBkEzIwde6ykMDzBBuD51uNR6Q3MwC4bDIiJcAWDArqBz48WN2/Wqf+WH6B81/mrzWu+2L5YiT9n+WsjffGj/AKmQ/V/lrOLFv+liQtgH7pHE8R4dDVCE/wC4NSe0N7cXKjRyzOyta4NvbyFQrNcf10pzFmPVe7h/AL7W+2s1puufxdfaaVUZrpvAfxd/an7615bxHrNf6Tc/E/GvUu3UJgYAFiSugFz6ynh7L1R03ojxhYkZNST8/he/0KzL7a49C30R7uL8nEyhc7jvllzE945QDcZUGW9uZ1N7C1mdnJyZfqH+ahD0e7vvhoRDMHDKvFSwQ999Lm1zZhyouGBXq/12++gVX/pP3OaeMyjKXHAhT61uB14MBl/SCVSliNb/AH+HlXqnE7NR1KtmIbQ94/fxqld7PR0yyNPnSKNm1zq4Oc3ue6pABIzC3WmXDKNfRrvS+KhClwHXRgRc57Xvx4MO8PEPRx2Un5QfU/3qoNztxcXh5FmSRWjkAvlVwSvFSO6O8DYjXXUc6tD5UiQiSVXjNtVLG+boNdb8vjaoU97CT8oPqD76DN8sC6zB85s8ZBsoAuvv42I8qdYjabyeqWjX6Kklvex+wVriNlJMlnaYkXIs5JLZSLWbSs61Jii96lPyuTTjk5/9tK22PtxIYzG8Rk75cESFCLqARYKb8BRjvD6N5DOZJJRF2mXKGjZj3VVSMym19L2qBl3NjW4OKFwSD+AfTzPxrrqN33oiuLYbh/8AkN/JWsu+rgfgIYoT+U70kg/RZ9EPiACOVbSbqwm/4yT1th2/mqW2f6LM4VzO5RhcZYgGPvd9OFGwgjIWI4lmPK5LMfiSTVz+i/cR4VaSW6O1r6C6BSCE1uMxYBm6WUdRT3djcjD4VgyL39QXZs0h8A2gS/5gv40Xw4eEABY1FtLDh/V6zeSypH5M35V/Jf5aXyZvyr+S/wAtMzg4z81R7uXtrK4SPoNPD+FZ8mfE6bDNb+9fyX+WvM29xtjZddbry/NWvRwwyWByDmbEcdOHhVYbR9ETzyNKZShYC69mpy2A0vnF+HSmcjICN3QBh5XUFXaQRZhxyFMzKPBjx6gW4U/SMnix+Gvwqa2luO2Bw5BLShpQxOQAIMhW5Idv4caiBg7ozrHdU9ZuIBPK/l51rU5yQdojxO2khGUnTLKL5D4A3KE9GHSg2SMqSrAggkEEcCNCPO9GEmHUgGwPs4f/AH410xGxIsXKrGR45XHfVYg6llv382cHVQL6ca0md3QMZGCzlXiCxyWA7407JzfwHZk9VU86PNytgj5UOzZ1Eas5NwTmbujiv6XlQ9uv6PWWc9nM7gKRIvYhQyNcZSe0sGuLr0Kg0XQ7DWO942R9AzF/XsLBgFNhe5OXlesWrsbfI2/Kyfs/y1rNAyqT2r6An5vIX+jQhhdotG3BWUaZXHTo/EfEUQRyx4jDuYo1LWZcpABViLWPnfxFTNmKF39kJx8vHuiMeUa1jcXd2PGYkxylrZLjK2U5iygXNjprR/tz0TvPPLOZSgfXLkBsAoHHtONgK4+jzdQJJJLCzzAZFKtGqfOV+PaG/dFa301qT/8ARPDcmk/1D9uWtf8A0Rw/0n/1T/JVjDAx/QT6orPyCP6C/VFZxnVNb6+i6DCYV5lLswGn4S4v1Iy6jSqsItf2V6V3z3WOKg7GNFW97uALrpYCxIve58qr9vQZJ+XJ/wD1r/7lMplWlumfxZP66Uq33bwTwwiNxYqTrcajTXTh7KVTNStYtWaVQYtWaVKpMUJekqS2FTXjKg+DGi40C+lOT8FAvWRj5Ifv+NBnYk3Wa+Dw/wDlp9lD+28aZcQR8yMlV9ugY+enup5uhtEDZquSPwSyAnpkJ/hahyNjlGtzz/jy61lvjEnDpzqRwg7w151GQP1qV2WmZh/X21mtnG+EIbCM3OMq4PsYA/AkVUm2v7/NyZR5qSD7+FXLt7Dl4eyBymQqgPG2tzp7AarTa2yWs0Ti0seoH52tiOqsK3rEQOy4VaeMMuYE2tfTgSD/ALUfxmwty6X/AK+FVzgZ8ssbcCHXTmNbEHoRRz8t1txPXW/SqtJKIqDfQXt509im/q9RMcvj93211Vtdb/H76Clkn8K3lmOXQeHHn1qOWbS3H+vjWGxnWhJQYwggcNOtc3xlhpz6nzqLfF68NAK5Tz8Bw+/r7aklpsUefDhoaYYuBJFKMoZSNQabtJcDjrXB9OPs/o0wAzbGxTC2hJRict7kiw1BPPw1vTFUYZrMAeFwbHLYsbe3uDjfWifeBC6qFBOVr2HSxB094rjgNiDIiuheQm9jr3yRYDrwHlWtGDj0aYUrhCW1cvZje57qqACfDXzrtto2zaXPK/M8qebq4JoA8LkFriQ24DOLEDqAykXrO2oe/wANCL+8UUS+w5NFboaxsvaBglDr6pKrJy7pNr+1Sb+y/Wuk/tqPlINx1/jpVGrFkTnut7D9lB3oyYZJ7fSQ+a1MR7SB2cZSdBC9z4qpXzuKHPRfJZ5k5FIz9UsD9orVrksGlSpUgqVKlUipUrUqUV6VKlWUVKlWCakyarb0o4r8NCmndQt7CzW/8asYSDqPOqf38xHa42Ug+plT6o1+JNDXFObjYoSYfEYdvnMot4Sd1v3SaxBh2zGPL31uGvpbKdWJ5LwPv0vWvov2WTJJMfVTuDoWOp8h+9Rxj9mh7stg5ygm3rZTdbniCDqD9o0oO4iMLsIkAnObgcAqj3Z+95inmHjaDU95fzgAR7HBy+dvbTmPaEi6SxMdfWQZgfEgG4rhtvbLIloY5HdrgWjYhepOnkOdS2o59vLLtGGJT3UEhP8AmZOFuqr8TUttzYS4hOOVx6rdPA9VPT30AYXB4iKYPHDIDHqpMba343NuBvY+3wqw8FtcOoLRyoeBVo2uDz1tqOhqVmdKs3g3aYMVfuScb2uGsdDpa48eNPEvYXN9Bc8r9asXHpFMuWRGI5dxrg9QbaUGbT3ckjN4laRb6fgyHHtFrH2i1RlMSTfU368qcJiW+kbePGuJ2dP+Ql+oa2GyZ7f3Ep/Ut/GrDsdRjD18/wCNdPl58fYK5/8ADp+Hyeb25T9tanZk4N+wmP6tWHYT4o5rg+FYac3Gululbrsmca9hL9Wk+xp7i0ElteX261YPTj8rNuPurU4gnn8NPtpxNsue2mHlP6v2VnZ270zN3o3jUcSykn9VRxPtNqsXo0XDu7KqgljwUakn+Hto43e3bEHfexlPTggtwW/XmedddlYOLDiyJJc8WKEsfaf4DSnzY4AE5JDbkEN6ZIxag9sbR+T46N2P4MxFXPQZ7q3uPwJp1NO+I0RSq3PCwPvZrgewAkfChjaMWJmlaRoJRmsApQHKo0A9bU6knlr4VObs4ydB2U0MuQeo5UaAfNYXufA8+dPZ6jeXdxiPnX/NlBPk0YFD+0NnyRE8W4D1bNmb1Qy9CdAy3F9OOlG2JxrgARxM5PWyqPaTr5A1pgtnNm7SYhnJB04C1wLey58zRkHlQnvHOMLgjhfnMUFuqkZpD7MysPf41E+j7E5caAOEkbL7xZh9lEvpF2QZcP2iKC0XHTvZDxsegNjaq62RtPsJ4pbaI6k9Sp0Y+RNRk2L0FKuQxC2BzCx1BvxBrdHB4EGtsNqVKlUivSpUqExSpVg1lGuKxRzBEALkXN+CrwuffwHOmU7gHLrK/DXUX6BBYe3gBzNOsAO/KfndpY+ACrl+Bv76i9g4hhnzRPnVijHTlY8zfvMS1+d/CqlptjNDC80hQBF0FhcngALLoSdLXNVng9ly4ucBLZn1YBe6OrH6I69aPds7MxeMkCyIYYF1ABV2Y8LkAgX6ch41NbI2cmFTJFC/ixylm8Sc3woje5EZPG+ASGGArk7OZmzJdmdEMhYnMPWNvZXLBb1zzSxIEEeZ2DXUEqqwwyXPftYmQ69LaUQ4nFD1pITYA6sUsAdDqW0BFQmJ3hwp44YuFNwezQi9gLgk9ABfwFLLG3d454p5UiUMscIk9QkC6yksz3AABRbLa5uaYYrfPEC5jEbMSQsdtVyTRR2Y34yBzbQWNrX1qSbfaHUGCXXQ3VNRrp62o1OnjXP+1mHBLfJnu1iTkTMcuoJ71za2lRz8N9lb2TTlGzKqnDvN6oFyJJlAILZhoi8BoQ1+NN5d6cSuHw8oYMZI3drIhAYLGVuVeyx3c3PrAEdKd/2zw11b5LJmAOXuJmF+NhmuOJ4dafYbaahQFwMiq19CkSDW17gsONqFhrvBvFPDiEQFApjiLAgHvO7qeJzEd0Wyg+NhUXBvpiAl5GRciLKcygM4tAWXumwBEpZSLm1r8DRONpI7BmhGYcCWjYjwBUm1KTEqbXgU5TcXsbaWuO6eWlWoMpvxMwuCqkGSQIUsZIz2bQoA1jmIZhdeJFdZN8ZUSF+1WQuVlmQJfsYdM6ErwPeFi3DI1+NEbY9SQexBItY21HSxy6ViPHKL2gAzXvYWzE+teya++lIcbcmIKdsO0EsVyio8eSSUx2U8QRbUNqD1FMsVvhio5UFldCWVjl1zCeVF4dVjy+0g86KF2ha9oRqb6X1PuTjXT/iJ/Jfb/JUEZs3bckmGmIlUyIisHcBYwzoGAupOgP0tRpemJ3klXKxkJCCftFshzNGiuoDoLEHMBpbkOtT4xtgQIgAeI1sb/qa1rFi8oyiAKovYC9rHXgEsNaUHsNt7EukOaTJIBiEmURgAyRIXUjOMygixt0prid7MUEzK69oUsI8g7pEUTrKeeVmbL0sw5ijD5dxPZePPpb6HTSsDF8+yF7W58BwHqcPCpISLeKV8HHIWETSYhomcgfglDuNb924y5bnTUGu+6e1Z8QWaUkKqx2UBQpLRqSfpc83Id63KpCbHkgqYAwPEE6H23S3Gmw3hkBsMI1/zZY+Wg0uD8KtWIXaO8OKiEhR+0IkxSAEKthFCXVuGtjqetrVJ7C2nNO+JUygMpKxjuad1SGyAZtCeZIN61xO95TSTCSLckd6wuTpobWNchvqoNxhjc8SHXUe0DWjTn4hot98VISLCNbgl8nqopWGY68xMWI/NHStp97MXc5XBVVez5FKvl+U2awFyziJSLEL5ipVt+xb/AJY6/nrz91I78gf9K1tPnrw9lKz8Jd5HfEoqyI6sMOOzABziUS9owPHu5QeltCKGd7d0WwshkjUGA8iL5Cfmn80cvbR7s/aqyW7NI79M4DAfo5bin8jyEWMakHjd/wCGXWrsbgM3K2k86FCU7SPlYDMnzbdwjT1fCw60SE2NpEtxsyjK3M6FTZvYCDpwof2huK4kEuEtDIpzKC90B527twD04VMY3F4hcOTOkQcFe8kmma62IDLpry10v7KFfaUSdkZQxzI2ivzBPANbiD9Ic+VP6iGiJwlmGU5bgdDe6D3d0VLitRkqVK1KrExSpUqxpRmNLQydqovG1hKBxW3CQdQBow6AHkbsMQ6u4miazWtmU+svIMp0YDlzFEVqjcTsGNiSBkbqumtrXtwoutSz5MBtuUGx7NvYpH/lTTFbdnPBlT9FNfNiRTx92n5Sk+J4/Ya4/wBmJDxkPmP/AGzRtPpA4gM5vI5c8rn7BwHlTbLrbmbiwF7nwAosXdQH1iPEG5H2gfCpCHYca8B7h3R78tr++9Xs+UBuG2PITqMv6Qu3X1F187VN4bdRdLqT4ubD/TQ/a1EscCqLKAB0AtW9qcZvKo3CbDRAADYdEAQfs6+Zp3FgUXgo9trnzOtOKVOMsWpWrNKtAgKVqVKnUVKlSqiKlalWaUxalas0qkxatHhDCxAI8Rf7a6UqsRodmp80Ff0TYeXD4VG4rdpG+YpPUdxtPFdPhU7WCKMh0C47ddl9Vj7HGXTwkS69OIFMZNmumrK2vPiumvrLcW9tWRam0mz0OuWx6qcp81rPj9NTkr+FA2qkHnxH21J4bHSx6K7AeJzD3ZqI5dgo2psT1ZVY+dgfjTc7sKPVyjn87+D8KMp8pUbFtac/4o/0xelL3mR53DFNVuQAD1C6At48akf7NA3uRr+l/PTnD7vxKb5cx4a/1r76Mq2GWz8VJiXUgEYdDfMwsZXHq5R+THHMeJGnA0QCkFrNdJMc7dYvSpUqU//Z"/>
          <p:cNvSpPr>
            <a:spLocks noChangeAspect="1" noChangeArrowheads="1"/>
          </p:cNvSpPr>
          <p:nvPr/>
        </p:nvSpPr>
        <p:spPr bwMode="auto">
          <a:xfrm>
            <a:off x="155575" y="-2478117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672" name="AutoShape 10" descr="data:image/jpeg;base64,/9j/4AAQSkZJRgABAQAAAQABAAD/2wCEAAkGBhQSERUUEhQVFRUWGRcYGBgYFyEaGhgYGhoXGhocHBcYHScfHBojHBgYIC8gIycpLCwsFx4xNTAqNSYrLCkBCQoKDgwOFQ8PFykcFBwpKSkpKSkpKSkpKSkpKSkpKSkpKSkpKSkpKSkpKSkpLCkpKSkpKSkpKSkpLCkpKSkpLP/AABEIAKABGAMBIgACEQEDEQH/xAAcAAABBAMBAAAAAAAAAAAAAAAGAAQFBwECAwj/xABMEAACAQIDBQQFBgsGBQQDAAABAgMAEQQSIQUGMUFREyJhkQcycYGhFEJSkrHRIyRTYnKCorLB0vAWM0Nzk+EVNERjwhfT4vFkg6P/xAAYAQEBAQEBAAAAAAAAAAAAAAABAAIDBP/EAB4RAQEBAAICAwEAAAAAAAAAAAABEQIxEiFBUWEi/9oADAMBAAIRAxEAPwC76VKlXnJXpUqVKImovaW8uHw7qksgVm1tY6Am1yRwHtqTaqr9IEML4u+ds2ZFlBVvwdgLOo+d3Tw8PE0aZNWmrg6jgeFN5tqRIwRpFVjwBNjUDh9piLCxPAzSRZDlEinNkjUi9wMx1AGoPrVz2dinlZSqLfOQcz6nICXNgCRdjxPQC1HkZxFauCLjUeFZqNKqPWRoz1TUfs8feK2glZtY5VcdGGvmtre8U6MSFKmnylx60Z9qkN9x+Fana0YNmYp+mpX4kWp0Ye0s1MMbtyGJM7OtuAsQSx6ADiaEtqb0TTErHmiXwtnI8W+b7B51aZNGON2tFD/eOqnkL3Y+xRqaiJd8k/w43blc2UfxPwoXwuzCSNCSeNwSx95uT76I8Fuwfnd34ms3lW/GTtxO9M5Pdjjy+Nyfurb+0OI+inkfvqZg2DGo1uadR4FF4KKv6W8Q9HvHiAbskRHgSD56inmH3oBtnideNypDgeVj8Kmfk6/RHlXNsEn0R5Vf0LeP01wu04pNEdWPS+o93GnV6jsRsOJ+K6jgRxHv41zEc8I0PbKOR0f3NwPv86drOT4SoNZvUfFtyEj+8UEGxUkZg3QrxB8K7DaAPqq7exSB5tataDmlemvaSHgqr+kb/Bfvrg5B0aVmP0U0/dufjRqw8nxSoLswHtP8ONNsFtiKVmVGJK9QR5X4jWsRw21jjCn6Tcffa7H3mhiUSiZVjkBaMtn0stwHeJdNTmVnvr08KvI4KdrbVTDxNLJfKvTiegHtpluzvVFjVcxhgUIBDW58CCCQRofKoPevEh8HI0yvKufLZGCBL96N7cSNV0JPGmXorxKWkjWJg1gzyaBLA2RQOI4t8aPJYsOlWBWa0GaVYpVIqVKlUipUqVZRUqVKlMNVZ+lHDBZ0cGxaM39qH7iKs2q89LgskLDj+FHC/EIf96zTBHsvAlogAcojijjTnZlCsxtz7wUfqmumH2Vl1ljEjAWzpoQOOgvmBJJJ1OpqT2fBkiRddFHHiTbUnxJ1pxapai0lANkmIP0ZBf7crfGtpUc/3kKP4o2vk4BHuNSDxg6EAjx1psdmr8zMn6LEfDhUjN8Qi/Pmi1+cCR5sCLe+hXfveDERdiIJu0Vs+cQ27bgAtrXsl73IF9LUTbb2i+GjzCQOx7qIy+u3IXUiw5k9KqfbuBe7YmVz2j6Plysr8coCPltbwOgqakccPiXknJmcylVuyzKBIbC+ZLqlgOYuabzb4CNmdITlA0u7hmHM90lB5VA4sl5M7lsw9ULooB421bS2lhpXLEpdDZrkjgRYe+46VrCundnHygJ2kUsKuuYydqHAuAQMpjB1vapLbG+MOGaNXnZi/HKinItwC76CyAkC/j4UIbjekFlWPCzOoAAWNyuYn6KNZxY20B8LaVLRbtY7E9tO80UL4pcjQvDnyRDMFQm9wbEsQDxasgVYzaPZoXEoktrkRVZm9gzC/GoY78jtOzyYjPlz5fk4vlvlv69uNOd1BiVw4hmjQyQHsc7Fh2iqBlkByahhb3g1xkw8v/FUbskt8lkUm5y37VSAWyWvx06XpB5jN5Fiw3yiSRlAAJTIokFyF1Uk243406xe144kaSTEHKqljYDgBfkKYb5YOeTA4hEjQsUNgpYsSCCLDJqdKdbZ2dJicLJCzxx9pHa9icp5cSNL+FSQ6bbxciiVcLIUOoRp2WVltp3VjyKx+iWrG1d8cPHhUnWF37QlUVzqHFwwYMxtlIIOh4V1O8eKRAJYbSAalXiERI4sJHe4TnqtxwqtNvYsEJEJzNlMkrsgsnbSszPkOW5A0Hn1qIu3b3nnOHjxOJSJY5CwGKiW3YkMRlnjUepcWzXt1txqZ3W2oRJioZ8QMyTFkCtmvFIqupUtmbLxsBwt76DMBuhiPkCMXeKNWllZWuB2TFWuRnOawB0tY56hX2n2OLebBL8nQuGVMxbUZhcrwAIY3ThrUl4rkPBJJPFr2/bIHwrpdwNeziX23+4D41Fbs7Y+XQCTtCGGkiLZcrW4czbmDfhU1Hs6MG+W56t3j5tSyZFkY+tLMei+r8LL8TXPEbKaS1gsA01WzMQDfhbKCDwOpFzU1alarFoX3nwYTDzKPUeEgX5PEt1+so/YHWo70UoOwmbmZAPJFI/ePnRNvJhw2EnB/JuR4EKSD50Oeic3wshP5ZvgiUH4G1KlSpZZpGsUqUVKlSoRUq5zYhUF2IA6muI2lH9NaFh1SrhBjkckKwJFiQOQPCukswUXYgDqeFKZZwASToONV16SWLpDJchfwoQfqjvW8eXhbrRfJjFdiJDlRbHKQbt0ZhbQaaKeNtelDnpDPbRRiINJYuTlUm3d05dazWpBvhz3R7B9ldKjINsxBEDNY2XSxvc2A0tzOlSVQKsNW16H99dqiHDHUgyEJpqQD6x019W/nUpA5tfH/KJi/wAwXVAPo8yf0jr7AKid4NjSTiJY9AGJYnlcaG3Pnp408jxARrd4WuNQBb3XpwdrJwufLn460e3XPStQbMRcEAsoI52Nr29165Enwp5/wyW1io4nXOg5/pVkbJlOgQMegdSfcA1zW4y57L2cZpo4xYF2VQTpYnnw5AE+0Cjz0qyNF2KR9xGVi2UZSSpUDvLYnjwvQE0DI2VlYHjZhlPx1rGIx8jqFd3cIe6GYkC/GwNGJObtb2Nh2AkvLD85XJLC/NSSfeOdXJHs+JgDkFiL8+Y6V56RiCOfDx+yrn3D23iMUssswAjuojCrYaDv2J1IvYXPMGpmiAbLi+gvlTTauMw2FTtJQqi9h3LknwAFzT3aO0FgjaSS4VBc26VU2/W2TPOWd4ljiuFUzJmH0iVDXDHTToB1pEmrJx+ETGYN1iICzJ3Gy246i40NuoqsRuer4hYBisO0t7OgzDKAbsFJFma19BY/GjT0dbXzQLASGZM9irK6hLgqGZSbHvWselDnpC3aiwzfKEkcPLJmEf5x7zOrcVtx56msmfQm9JCkYEqlggZM4zWPZjgLcxfKLdKqPERkXtan+zMcwmL6SPkkOaSSwHdsXYtxABIAJtcimskQAA7SAWHH5RH/ADVpqekruXt84PEh2uI3sko5ZSdGHipN/YWHOrxU156gwTPmKtE+RS7WmQ2UcSQDw5fCrc9G+2O3waqxu8R7Nr8bDVCf1T8KhygqpUqVLBltofi83+XJ+6aDPR4hjw7yLqvakSAa93IlmA6rzA4gnnRptfXDy/5b/umhj0Yf8q/+af3ErN7M6GETgi4NweB6j21vURNMMOdNUOpjA1X85ei9QdOnSmc2/wDg0JDTRgjl2iX8s1KwR0qG19IWCP8Ajxa/9xP5q2Xf7BH/AKiL/UT+apZRFSrhhMWJFzLe1yNfA2PDlSqCO3p/5duPFeHtrzTHtOTT8JIeHz2++vS+84vh2/ST94V5iVLUR049L99GedsChDDVV1YFjfKNSS1Te0X7Fe0ldGIBtmWw4XJAzWUWuS3Qc+FDHo9xCx7Ojd3ZQFWwDWvoeXu59PCq83833bFO0UbMYQdTe+foB+YNCOpFzwAo7Hy4b7b9yYxyEYiIEG4uM7DgxF7hACcqnrc6moHZeDlnfKrEADM7EnKijizG/utxJsBxrls/Z8k8qxR2zNca6AAC7MT0A1NWjj90kweBjCN3mkBbUXc5G1YA8uQ4KOpuaaRjubuemGiRoyO8A1yt2JYDvEk+sRbTkNBzuSmF/p2/VH30w2VGnYRXkP8Adp/ifmjxp12Uf5Q/6p++ss107B/yn7AoJ33LtIVz5uzibSw4tcn9lRRgVi5yf/1P81V/tt4TPiSXF7sovJyCADTNVTFQ7yADG4gf91+I8ajmccDbxBt/Vqkt7R+OYj/MOvuBo29EuBhkUrPktme2bKLn8HzIubAnSunUKsyV/NrdRw9X3a/Gr4362XBBhhJh2iQqwDeqbqdOBU87Hzpjs7cvC4vAo85jMzXOYFEYC5yjMgADW6gjrWZySr9l70SxWVrzxA6xyG9v0GOsbdCDa/Kp5sEHMbwuzJMbR3Hfz3AaNhwDLce3iNDoNbw7GOEnMTElSMyP9JTcagcCCCD4g1M+jbbQTFrGyhkc5gDykjBKkW4EqGX3jpWu5qWtu96MEQBsSxd/oLbIvw732UZw4DKAquwAFgAFAA8AF4U0jlwxsQV1FxqeB/8Auun4v+b5mszGNDfpPwv4iSWkJV1I1AAOo1014ke0iqQ3pYfLJ/8AMP2CvRW0MNhZI3R1RlZTcEEg6V5u3rb8cnA4Z/8AxWqdtSrH9DRbsMQ0eYsM5VVIGYhY8q6jn/Go3aOPnxcwMjMz2KgaKqgXLA6WUDUljw91O/Q1i4o45Wm+k2UdTliJAHW1B+8e20GeDDm6MT2svOXUnID+TF+PzzqdLCrPZY25tpcpghIaP/Ek4GZl1HHhEPmrz4nlaGwGzGnkCRgZiLkk2VVHrMx4Ko6/fXHDYdpZEjQXZ2CqL8WY2Gp8aKc0cMRhjN0J/CuRbtmHDiLiIH1V4m1zratLG5w6RxiKEnLcMz8DKw0zMOSj5qcuOpJsY+irF5cS8WZgJFJ0PFkN+Y6FqA+1jNxYH2jX7Km90MTEmNgJVbGRQdORBX+NZsS+Fw357+f+1ZOH/PfzH3Uyy4b6K/VP3VkJh/or9U/dUw22nh/wMnff1H5j6J8KrLY29K4TAu7M63kyqFI75yLcLmGp+kTounMgUe7dxeHjhYnKLqwvYiwsczcPmrc+Veddt7W+US5gMqKMkSckjHAfpHix5kk0yNRIbe3qnxhPaOQnHs1Jy36tfV28W91qgn0HK3lRLuZugca92JjiBsSBq55qthy0u3K4GpIq6djbsYHDoAkcYPMhDf6xux9pNFuJ5zym3h/XOkW4VeHpQghGAkMYAa3IHhdetUYfZx/oUz2XqXdo/iye1v3jSpbsj8XW/Vv3jSojFLeT+4NvpR/vrXl9wQeQ1NeotvreBvan7615em4kHqbeZqnbU6SmK3kZsPFAilQqhZGvq9ixAHRLHUcyBeofsy17KxIBJsL2A4k25DrTrAYFppFjiXM7XsAdLcyTyUaEnlVz7r7g9hh2UJmZx62YL2htrmU/4XIIeIJJ1Is24VJYOV4nV1NmQhh7fu5G/I1bW0N4o8Vs6FlUBs40A4DK4IuBxU6eOh51XG82xThcQ0ZBC8UvyXUFT1KkFT1t4053VxwDGBiMshuh1sstrD3OO6fEjpVfaX7sOVPk8P4M/wB3H/hn6I8KemdB/ht/p/7Uz2BLL8mhvGBaOMev0UDXTT2U/wC0k+gv1/8A41hhzOJX8k/+nVd7UnXtMR3Gvnk4r7bVZBeT6CfX/wDjVfbZjcYjEAqoNyfWPzkB6VNcVQ71f87P4v8A+K1J7u454sNZCy5pJAcvH1YjxGo58KjN7B+OS36qb/qLUhsJT8mFrXEsl7nlkj6V0J1Nimc94yN0uSbfWNFO6G/T4S0bqzQX4WuUve5XqOeXXwoXYsNBlJPiT/CtCGGmnK3H3DTj7OdCSnpkySSRSqDqz2PVGWJwdOV2JHtoL3aFsZhiDa00X766eVSu902Uw4ck5oVJcccskjZintVQinob1y3JwBkx0P5jdo1h82Pv+d8o94p+E9F7HxTCCMdm5sii+mthYH1qeHFt+Sf9n+am+zsPKkUaHs7qqqePEAD76cntP+38azGDbH7TyRuzxuFANzden6VeZ96zfFzHxB14+otegt9tkzYjCMsds6kOoW93sCCvvBNvG1efd5lHyqS9/meeRaZ2YbwbceOB4FsokbMzD1yLAFb8l0BNuNrcKaQ4d5GCRqXYg2Ci5sASdB4AnwrVYGkIVFLMToALk+73UXbPh+TplgYdobGSZSRfgQsZHCMHifnEdBrrWgbHIeINuYI+B9v9cqt7ceODFxPKUzYgq41YGNZcti2QketmDi/U24VXO8mzwr9qgAWW5sOCSi3aJb2kMB0cdK6bm7dOGnF2sr2UnkpB7j26Amx/NZutFQuG7soLGdMqhX7xcesBo1lN7BtfEUx3ZLDFQ906TR2II174tYHhcV22ztGWSVu0soU5MmvzSb3F9Tfn7K7bqRSSY2AKVuJFPA6Ze8b68NKyl5LiG/JsPev31kTt+TbzX761tL1j8j99bAScynkfvoYVh6Y9ut2Swi65zlOovZQrvwPO8Y+tVOxYcuwUesxAUDqTYfbRp6V8Wz43Kx9VL6cLuxOnuy+VBkEzIwde6ykMDzBBuD51uNR6Q3MwC4bDIiJcAWDArqBz48WN2/Wqf+WH6B81/mrzWu+2L5YiT9n+WsjffGj/AKmQ/V/lrOLFv+liQtgH7pHE8R4dDVCE/wC4NSe0N7cXKjRyzOyta4NvbyFQrNcf10pzFmPVe7h/AL7W+2s1puufxdfaaVUZrpvAfxd/an7615bxHrNf6Tc/E/GvUu3UJgYAFiSugFz6ynh7L1R03ojxhYkZNST8/he/0KzL7a49C30R7uL8nEyhc7jvllzE945QDcZUGW9uZ1N7C1mdnJyZfqH+ahD0e7vvhoRDMHDKvFSwQ999Lm1zZhyouGBXq/12++gVX/pP3OaeMyjKXHAhT61uB14MBl/SCVSliNb/AH+HlXqnE7NR1KtmIbQ94/fxqld7PR0yyNPnSKNm1zq4Oc3ue6pABIzC3WmXDKNfRrvS+KhClwHXRgRc57Xvx4MO8PEPRx2Un5QfU/3qoNztxcXh5FmSRWjkAvlVwSvFSO6O8DYjXXUc6tD5UiQiSVXjNtVLG+boNdb8vjaoU97CT8oPqD76DN8sC6zB85s8ZBsoAuvv42I8qdYjabyeqWjX6Kklvex+wVriNlJMlnaYkXIs5JLZSLWbSs61Jii96lPyuTTjk5/9tK22PtxIYzG8Rk75cESFCLqARYKb8BRjvD6N5DOZJJRF2mXKGjZj3VVSMym19L2qBl3NjW4OKFwSD+AfTzPxrrqN33oiuLYbh/8AkN/JWsu+rgfgIYoT+U70kg/RZ9EPiACOVbSbqwm/4yT1th2/mqW2f6LM4VzO5RhcZYgGPvd9OFGwgjIWI4lmPK5LMfiSTVz+i/cR4VaSW6O1r6C6BSCE1uMxYBm6WUdRT3djcjD4VgyL39QXZs0h8A2gS/5gv40Xw4eEABY1FtLDh/V6zeSypH5M35V/Jf5aXyZvyr+S/wAtMzg4z81R7uXtrK4SPoNPD+FZ8mfE6bDNb+9fyX+WvM29xtjZddbry/NWvRwwyWByDmbEcdOHhVYbR9ETzyNKZShYC69mpy2A0vnF+HSmcjICN3QBh5XUFXaQRZhxyFMzKPBjx6gW4U/SMnix+Gvwqa2luO2Bw5BLShpQxOQAIMhW5Idv4caiBg7ozrHdU9ZuIBPK/l51rU5yQdojxO2khGUnTLKL5D4A3KE9GHSg2SMqSrAggkEEcCNCPO9GEmHUgGwPs4f/AH410xGxIsXKrGR45XHfVYg6llv382cHVQL6ca0md3QMZGCzlXiCxyWA7407JzfwHZk9VU86PNytgj5UOzZ1Eas5NwTmbujiv6XlQ9uv6PWWc9nM7gKRIvYhQyNcZSe0sGuLr0Kg0XQ7DWO942R9AzF/XsLBgFNhe5OXlesWrsbfI2/Kyfs/y1rNAyqT2r6An5vIX+jQhhdotG3BWUaZXHTo/EfEUQRyx4jDuYo1LWZcpABViLWPnfxFTNmKF39kJx8vHuiMeUa1jcXd2PGYkxylrZLjK2U5iygXNjprR/tz0TvPPLOZSgfXLkBsAoHHtONgK4+jzdQJJJLCzzAZFKtGqfOV+PaG/dFa301qT/8ARPDcmk/1D9uWtf8A0Rw/0n/1T/JVjDAx/QT6orPyCP6C/VFZxnVNb6+i6DCYV5lLswGn4S4v1Iy6jSqsItf2V6V3z3WOKg7GNFW97uALrpYCxIve58qr9vQZJ+XJ/wD1r/7lMplWlumfxZP66Uq33bwTwwiNxYqTrcajTXTh7KVTNStYtWaVQYtWaVKpMUJekqS2FTXjKg+DGi40C+lOT8FAvWRj5Ifv+NBnYk3Wa+Dw/wDlp9lD+28aZcQR8yMlV9ugY+enup5uhtEDZquSPwSyAnpkJ/hahyNjlGtzz/jy61lvjEnDpzqRwg7w151GQP1qV2WmZh/X21mtnG+EIbCM3OMq4PsYA/AkVUm2v7/NyZR5qSD7+FXLt7Dl4eyBymQqgPG2tzp7AarTa2yWs0Ti0seoH52tiOqsK3rEQOy4VaeMMuYE2tfTgSD/ALUfxmwty6X/AK+FVzgZ8ssbcCHXTmNbEHoRRz8t1txPXW/SqtJKIqDfQXt509im/q9RMcvj93211Vtdb/H76Clkn8K3lmOXQeHHn1qOWbS3H+vjWGxnWhJQYwggcNOtc3xlhpz6nzqLfF68NAK5Tz8Bw+/r7aklpsUefDhoaYYuBJFKMoZSNQabtJcDjrXB9OPs/o0wAzbGxTC2hJRict7kiw1BPPw1vTFUYZrMAeFwbHLYsbe3uDjfWifeBC6qFBOVr2HSxB094rjgNiDIiuheQm9jr3yRYDrwHlWtGDj0aYUrhCW1cvZje57qqACfDXzrtto2zaXPK/M8qebq4JoA8LkFriQ24DOLEDqAykXrO2oe/wANCL+8UUS+w5NFboaxsvaBglDr6pKrJy7pNr+1Sb+y/Wuk/tqPlINx1/jpVGrFkTnut7D9lB3oyYZJ7fSQ+a1MR7SB2cZSdBC9z4qpXzuKHPRfJZ5k5FIz9UsD9orVrksGlSpUgqVKlUipUrUqUV6VKlWUVKlWCakyarb0o4r8NCmndQt7CzW/8asYSDqPOqf38xHa42Ug+plT6o1+JNDXFObjYoSYfEYdvnMot4Sd1v3SaxBh2zGPL31uGvpbKdWJ5LwPv0vWvov2WTJJMfVTuDoWOp8h+9Rxj9mh7stg5ygm3rZTdbniCDqD9o0oO4iMLsIkAnObgcAqj3Z+95inmHjaDU95fzgAR7HBy+dvbTmPaEi6SxMdfWQZgfEgG4rhtvbLIloY5HdrgWjYhepOnkOdS2o59vLLtGGJT3UEhP8AmZOFuqr8TUttzYS4hOOVx6rdPA9VPT30AYXB4iKYPHDIDHqpMba343NuBvY+3wqw8FtcOoLRyoeBVo2uDz1tqOhqVmdKs3g3aYMVfuScb2uGsdDpa48eNPEvYXN9Bc8r9asXHpFMuWRGI5dxrg9QbaUGbT3ckjN4laRb6fgyHHtFrH2i1RlMSTfU368qcJiW+kbePGuJ2dP+Ql+oa2GyZ7f3Ep/Ut/GrDsdRjD18/wCNdPl58fYK5/8ADp+Hyeb25T9tanZk4N+wmP6tWHYT4o5rg+FYac3Gululbrsmca9hL9Wk+xp7i0ElteX261YPTj8rNuPurU4gnn8NPtpxNsue2mHlP6v2VnZ270zN3o3jUcSykn9VRxPtNqsXo0XDu7KqgljwUakn+Hto43e3bEHfexlPTggtwW/XmedddlYOLDiyJJc8WKEsfaf4DSnzY4AE5JDbkEN6ZIxag9sbR+T46N2P4MxFXPQZ7q3uPwJp1NO+I0RSq3PCwPvZrgewAkfChjaMWJmlaRoJRmsApQHKo0A9bU6knlr4VObs4ydB2U0MuQeo5UaAfNYXufA8+dPZ6jeXdxiPnX/NlBPk0YFD+0NnyRE8W4D1bNmb1Qy9CdAy3F9OOlG2JxrgARxM5PWyqPaTr5A1pgtnNm7SYhnJB04C1wLey58zRkHlQnvHOMLgjhfnMUFuqkZpD7MysPf41E+j7E5caAOEkbL7xZh9lEvpF2QZcP2iKC0XHTvZDxsegNjaq62RtPsJ4pbaI6k9Sp0Y+RNRk2L0FKuQxC2BzCx1BvxBrdHB4EGtsNqVKlUivSpUqExSpVg1lGuKxRzBEALkXN+CrwuffwHOmU7gHLrK/DXUX6BBYe3gBzNOsAO/KfndpY+ACrl+Bv76i9g4hhnzRPnVijHTlY8zfvMS1+d/CqlptjNDC80hQBF0FhcngALLoSdLXNVng9ly4ucBLZn1YBe6OrH6I69aPds7MxeMkCyIYYF1ABV2Y8LkAgX6ch41NbI2cmFTJFC/ixylm8Sc3woje5EZPG+ASGGArk7OZmzJdmdEMhYnMPWNvZXLBb1zzSxIEEeZ2DXUEqqwwyXPftYmQ69LaUQ4nFD1pITYA6sUsAdDqW0BFQmJ3hwp44YuFNwezQi9gLgk9ABfwFLLG3d454p5UiUMscIk9QkC6yksz3AABRbLa5uaYYrfPEC5jEbMSQsdtVyTRR2Y34yBzbQWNrX1qSbfaHUGCXXQ3VNRrp62o1OnjXP+1mHBLfJnu1iTkTMcuoJ71za2lRz8N9lb2TTlGzKqnDvN6oFyJJlAILZhoi8BoQ1+NN5d6cSuHw8oYMZI3drIhAYLGVuVeyx3c3PrAEdKd/2zw11b5LJmAOXuJmF+NhmuOJ4dafYbaahQFwMiq19CkSDW17gsONqFhrvBvFPDiEQFApjiLAgHvO7qeJzEd0Wyg+NhUXBvpiAl5GRciLKcygM4tAWXumwBEpZSLm1r8DRONpI7BmhGYcCWjYjwBUm1KTEqbXgU5TcXsbaWuO6eWlWoMpvxMwuCqkGSQIUsZIz2bQoA1jmIZhdeJFdZN8ZUSF+1WQuVlmQJfsYdM6ErwPeFi3DI1+NEbY9SQexBItY21HSxy6ViPHKL2gAzXvYWzE+teya++lIcbcmIKdsO0EsVyio8eSSUx2U8QRbUNqD1FMsVvhio5UFldCWVjl1zCeVF4dVjy+0g86KF2ha9oRqb6X1PuTjXT/iJ/Jfb/JUEZs3bckmGmIlUyIisHcBYwzoGAupOgP0tRpemJ3klXKxkJCCftFshzNGiuoDoLEHMBpbkOtT4xtgQIgAeI1sb/qa1rFi8oyiAKovYC9rHXgEsNaUHsNt7EukOaTJIBiEmURgAyRIXUjOMygixt0prid7MUEzK69oUsI8g7pEUTrKeeVmbL0sw5ijD5dxPZePPpb6HTSsDF8+yF7W58BwHqcPCpISLeKV8HHIWETSYhomcgfglDuNb924y5bnTUGu+6e1Z8QWaUkKqx2UBQpLRqSfpc83Id63KpCbHkgqYAwPEE6H23S3Gmw3hkBsMI1/zZY+Wg0uD8KtWIXaO8OKiEhR+0IkxSAEKthFCXVuGtjqetrVJ7C2nNO+JUygMpKxjuad1SGyAZtCeZIN61xO95TSTCSLckd6wuTpobWNchvqoNxhjc8SHXUe0DWjTn4hot98VISLCNbgl8nqopWGY68xMWI/NHStp97MXc5XBVVez5FKvl+U2awFyziJSLEL5ipVt+xb/AJY6/nrz91I78gf9K1tPnrw9lKz8Jd5HfEoqyI6sMOOzABziUS9owPHu5QeltCKGd7d0WwshkjUGA8iL5Cfmn80cvbR7s/aqyW7NI79M4DAfo5bin8jyEWMakHjd/wCGXWrsbgM3K2k86FCU7SPlYDMnzbdwjT1fCw60SE2NpEtxsyjK3M6FTZvYCDpwof2huK4kEuEtDIpzKC90B527twD04VMY3F4hcOTOkQcFe8kmma62IDLpry10v7KFfaUSdkZQxzI2ivzBPANbiD9Ic+VP6iGiJwlmGU5bgdDe6D3d0VLitRkqVK1KrExSpUqxpRmNLQydqovG1hKBxW3CQdQBow6AHkbsMQ6u4miazWtmU+svIMp0YDlzFEVqjcTsGNiSBkbqumtrXtwoutSz5MBtuUGx7NvYpH/lTTFbdnPBlT9FNfNiRTx92n5Sk+J4/Ya4/wBmJDxkPmP/AGzRtPpA4gM5vI5c8rn7BwHlTbLrbmbiwF7nwAosXdQH1iPEG5H2gfCpCHYca8B7h3R78tr++9Xs+UBuG2PITqMv6Qu3X1F187VN4bdRdLqT4ubD/TQ/a1EscCqLKAB0AtW9qcZvKo3CbDRAADYdEAQfs6+Zp3FgUXgo9trnzOtOKVOMsWpWrNKtAgKVqVKnUVKlSqiKlalWaUxalas0qkxatHhDCxAI8Rf7a6UqsRodmp80Ff0TYeXD4VG4rdpG+YpPUdxtPFdPhU7WCKMh0C47ddl9Vj7HGXTwkS69OIFMZNmumrK2vPiumvrLcW9tWRam0mz0OuWx6qcp81rPj9NTkr+FA2qkHnxH21J4bHSx6K7AeJzD3ZqI5dgo2psT1ZVY+dgfjTc7sKPVyjn87+D8KMp8pUbFtac/4o/0xelL3mR53DFNVuQAD1C6At48akf7NA3uRr+l/PTnD7vxKb5cx4a/1r76Mq2GWz8VJiXUgEYdDfMwsZXHq5R+THHMeJGnA0QCkFrNdJMc7dYvSpUqU//Z"/>
          <p:cNvSpPr>
            <a:spLocks noChangeAspect="1" noChangeArrowheads="1"/>
          </p:cNvSpPr>
          <p:nvPr/>
        </p:nvSpPr>
        <p:spPr bwMode="auto">
          <a:xfrm>
            <a:off x="155575" y="-2478117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673" name="AutoShape 12" descr="data:image/jpeg;base64,/9j/4AAQSkZJRgABAQAAAQABAAD/2wCEAAkGBhQSERUUEhQVFRUWGRcYGBgYFyEaGhgYGhoXGhocHBcYHScfHBojHBgYIC8gIycpLCwsFx4xNTAqNSYrLCkBCQoKDgwOFQ8PFykcFBwpKSkpKSkpKSkpKSkpKSkpKSkpKSkpKSkpKSkpKSkpLCkpKSkpKSkpKSkpLCkpKSkpLP/AABEIAKABGAMBIgACEQEDEQH/xAAcAAABBAMBAAAAAAAAAAAAAAAGAAQFBwECAwj/xABMEAACAQIDBQQFBgsGBQQDAAABAgMAEQQSIQUGMUFREyJhkQcycYGhFEJSkrHRIyRTYnKCorLB0vAWM0Nzk+EVNERjwhfT4vFkg6P/xAAYAQEBAQEBAAAAAAAAAAAAAAABAAIDBP/EAB4RAQEBAAICAwEAAAAAAAAAAAABEQIxEiFBUWEi/9oADAMBAAIRAxEAPwC76VKlXnJXpUqVKImovaW8uHw7qksgVm1tY6Am1yRwHtqTaqr9IEML4u+ds2ZFlBVvwdgLOo+d3Tw8PE0aZNWmrg6jgeFN5tqRIwRpFVjwBNjUDh9piLCxPAzSRZDlEinNkjUi9wMx1AGoPrVz2dinlZSqLfOQcz6nICXNgCRdjxPQC1HkZxFauCLjUeFZqNKqPWRoz1TUfs8feK2glZtY5VcdGGvmtre8U6MSFKmnylx60Z9qkN9x+Fana0YNmYp+mpX4kWp0Ye0s1MMbtyGJM7OtuAsQSx6ADiaEtqb0TTErHmiXwtnI8W+b7B51aZNGON2tFD/eOqnkL3Y+xRqaiJd8k/w43blc2UfxPwoXwuzCSNCSeNwSx95uT76I8Fuwfnd34ms3lW/GTtxO9M5Pdjjy+Nyfurb+0OI+inkfvqZg2DGo1uadR4FF4KKv6W8Q9HvHiAbskRHgSD56inmH3oBtnideNypDgeVj8Kmfk6/RHlXNsEn0R5Vf0LeP01wu04pNEdWPS+o93GnV6jsRsOJ+K6jgRxHv41zEc8I0PbKOR0f3NwPv86drOT4SoNZvUfFtyEj+8UEGxUkZg3QrxB8K7DaAPqq7exSB5tataDmlemvaSHgqr+kb/Bfvrg5B0aVmP0U0/dufjRqw8nxSoLswHtP8ONNsFtiKVmVGJK9QR5X4jWsRw21jjCn6Tcffa7H3mhiUSiZVjkBaMtn0stwHeJdNTmVnvr08KvI4KdrbVTDxNLJfKvTiegHtpluzvVFjVcxhgUIBDW58CCCQRofKoPevEh8HI0yvKufLZGCBL96N7cSNV0JPGmXorxKWkjWJg1gzyaBLA2RQOI4t8aPJYsOlWBWa0GaVYpVIqVKlUipUqVZRUqVKlMNVZ+lHDBZ0cGxaM39qH7iKs2q89LgskLDj+FHC/EIf96zTBHsvAlogAcojijjTnZlCsxtz7wUfqmumH2Vl1ljEjAWzpoQOOgvmBJJJ1OpqT2fBkiRddFHHiTbUnxJ1pxapai0lANkmIP0ZBf7crfGtpUc/3kKP4o2vk4BHuNSDxg6EAjx1psdmr8zMn6LEfDhUjN8Qi/Pmi1+cCR5sCLe+hXfveDERdiIJu0Vs+cQ27bgAtrXsl73IF9LUTbb2i+GjzCQOx7qIy+u3IXUiw5k9KqfbuBe7YmVz2j6Plysr8coCPltbwOgqakccPiXknJmcylVuyzKBIbC+ZLqlgOYuabzb4CNmdITlA0u7hmHM90lB5VA4sl5M7lsw9ULooB421bS2lhpXLEpdDZrkjgRYe+46VrCundnHygJ2kUsKuuYydqHAuAQMpjB1vapLbG+MOGaNXnZi/HKinItwC76CyAkC/j4UIbjekFlWPCzOoAAWNyuYn6KNZxY20B8LaVLRbtY7E9tO80UL4pcjQvDnyRDMFQm9wbEsQDxasgVYzaPZoXEoktrkRVZm9gzC/GoY78jtOzyYjPlz5fk4vlvlv69uNOd1BiVw4hmjQyQHsc7Fh2iqBlkByahhb3g1xkw8v/FUbskt8lkUm5y37VSAWyWvx06XpB5jN5Fiw3yiSRlAAJTIokFyF1Uk243406xe144kaSTEHKqljYDgBfkKYb5YOeTA4hEjQsUNgpYsSCCLDJqdKdbZ2dJicLJCzxx9pHa9icp5cSNL+FSQ6bbxciiVcLIUOoRp2WVltp3VjyKx+iWrG1d8cPHhUnWF37QlUVzqHFwwYMxtlIIOh4V1O8eKRAJYbSAalXiERI4sJHe4TnqtxwqtNvYsEJEJzNlMkrsgsnbSszPkOW5A0Hn1qIu3b3nnOHjxOJSJY5CwGKiW3YkMRlnjUepcWzXt1txqZ3W2oRJioZ8QMyTFkCtmvFIqupUtmbLxsBwt76DMBuhiPkCMXeKNWllZWuB2TFWuRnOawB0tY56hX2n2OLebBL8nQuGVMxbUZhcrwAIY3ThrUl4rkPBJJPFr2/bIHwrpdwNeziX23+4D41Fbs7Y+XQCTtCGGkiLZcrW4czbmDfhU1Hs6MG+W56t3j5tSyZFkY+tLMei+r8LL8TXPEbKaS1gsA01WzMQDfhbKCDwOpFzU1alarFoX3nwYTDzKPUeEgX5PEt1+so/YHWo70UoOwmbmZAPJFI/ePnRNvJhw2EnB/JuR4EKSD50Oeic3wshP5ZvgiUH4G1KlSpZZpGsUqUVKlSoRUq5zYhUF2IA6muI2lH9NaFh1SrhBjkckKwJFiQOQPCukswUXYgDqeFKZZwASToONV16SWLpDJchfwoQfqjvW8eXhbrRfJjFdiJDlRbHKQbt0ZhbQaaKeNtelDnpDPbRRiINJYuTlUm3d05dazWpBvhz3R7B9ldKjINsxBEDNY2XSxvc2A0tzOlSVQKsNW16H99dqiHDHUgyEJpqQD6x019W/nUpA5tfH/KJi/wAwXVAPo8yf0jr7AKid4NjSTiJY9AGJYnlcaG3Pnp408jxARrd4WuNQBb3XpwdrJwufLn460e3XPStQbMRcEAsoI52Nr29165Enwp5/wyW1io4nXOg5/pVkbJlOgQMegdSfcA1zW4y57L2cZpo4xYF2VQTpYnnw5AE+0Cjz0qyNF2KR9xGVi2UZSSpUDvLYnjwvQE0DI2VlYHjZhlPx1rGIx8jqFd3cIe6GYkC/GwNGJObtb2Nh2AkvLD85XJLC/NSSfeOdXJHs+JgDkFiL8+Y6V56RiCOfDx+yrn3D23iMUssswAjuojCrYaDv2J1IvYXPMGpmiAbLi+gvlTTauMw2FTtJQqi9h3LknwAFzT3aO0FgjaSS4VBc26VU2/W2TPOWd4ljiuFUzJmH0iVDXDHTToB1pEmrJx+ETGYN1iICzJ3Gy246i40NuoqsRuer4hYBisO0t7OgzDKAbsFJFma19BY/GjT0dbXzQLASGZM9irK6hLgqGZSbHvWselDnpC3aiwzfKEkcPLJmEf5x7zOrcVtx56msmfQm9JCkYEqlggZM4zWPZjgLcxfKLdKqPERkXtan+zMcwmL6SPkkOaSSwHdsXYtxABIAJtcimskQAA7SAWHH5RH/ADVpqekruXt84PEh2uI3sko5ZSdGHipN/YWHOrxU156gwTPmKtE+RS7WmQ2UcSQDw5fCrc9G+2O3waqxu8R7Nr8bDVCf1T8KhygqpUqVLBltofi83+XJ+6aDPR4hjw7yLqvakSAa93IlmA6rzA4gnnRptfXDy/5b/umhj0Yf8q/+af3ErN7M6GETgi4NweB6j21vURNMMOdNUOpjA1X85ei9QdOnSmc2/wDg0JDTRgjl2iX8s1KwR0qG19IWCP8Ajxa/9xP5q2Xf7BH/AKiL/UT+apZRFSrhhMWJFzLe1yNfA2PDlSqCO3p/5duPFeHtrzTHtOTT8JIeHz2++vS+84vh2/ST94V5iVLUR049L99GedsChDDVV1YFjfKNSS1Te0X7Fe0ldGIBtmWw4XJAzWUWuS3Qc+FDHo9xCx7Ojd3ZQFWwDWvoeXu59PCq83833bFO0UbMYQdTe+foB+YNCOpFzwAo7Hy4b7b9yYxyEYiIEG4uM7DgxF7hACcqnrc6moHZeDlnfKrEADM7EnKijizG/utxJsBxrls/Z8k8qxR2zNca6AAC7MT0A1NWjj90kweBjCN3mkBbUXc5G1YA8uQ4KOpuaaRjubuemGiRoyO8A1yt2JYDvEk+sRbTkNBzuSmF/p2/VH30w2VGnYRXkP8Adp/ifmjxp12Uf5Q/6p++ss107B/yn7AoJ33LtIVz5uzibSw4tcn9lRRgVi5yf/1P81V/tt4TPiSXF7sovJyCADTNVTFQ7yADG4gf91+I8ajmccDbxBt/Vqkt7R+OYj/MOvuBo29EuBhkUrPktme2bKLn8HzIubAnSunUKsyV/NrdRw9X3a/Gr4362XBBhhJh2iQqwDeqbqdOBU87Hzpjs7cvC4vAo85jMzXOYFEYC5yjMgADW6gjrWZySr9l70SxWVrzxA6xyG9v0GOsbdCDa/Kp5sEHMbwuzJMbR3Hfz3AaNhwDLce3iNDoNbw7GOEnMTElSMyP9JTcagcCCCD4g1M+jbbQTFrGyhkc5gDykjBKkW4EqGX3jpWu5qWtu96MEQBsSxd/oLbIvw732UZw4DKAquwAFgAFAA8AF4U0jlwxsQV1FxqeB/8Auun4v+b5mszGNDfpPwv4iSWkJV1I1AAOo1014ke0iqQ3pYfLJ/8AMP2CvRW0MNhZI3R1RlZTcEEg6V5u3rb8cnA4Z/8AxWqdtSrH9DRbsMQ0eYsM5VVIGYhY8q6jn/Go3aOPnxcwMjMz2KgaKqgXLA6WUDUljw91O/Q1i4o45Wm+k2UdTliJAHW1B+8e20GeDDm6MT2svOXUnID+TF+PzzqdLCrPZY25tpcpghIaP/Ek4GZl1HHhEPmrz4nlaGwGzGnkCRgZiLkk2VVHrMx4Ko6/fXHDYdpZEjQXZ2CqL8WY2Gp8aKc0cMRhjN0J/CuRbtmHDiLiIH1V4m1zratLG5w6RxiKEnLcMz8DKw0zMOSj5qcuOpJsY+irF5cS8WZgJFJ0PFkN+Y6FqA+1jNxYH2jX7Km90MTEmNgJVbGRQdORBX+NZsS+Fw357+f+1ZOH/PfzH3Uyy4b6K/VP3VkJh/or9U/dUw22nh/wMnff1H5j6J8KrLY29K4TAu7M63kyqFI75yLcLmGp+kTounMgUe7dxeHjhYnKLqwvYiwsczcPmrc+Veddt7W+US5gMqKMkSckjHAfpHix5kk0yNRIbe3qnxhPaOQnHs1Jy36tfV28W91qgn0HK3lRLuZugca92JjiBsSBq55qthy0u3K4GpIq6djbsYHDoAkcYPMhDf6xux9pNFuJ5zym3h/XOkW4VeHpQghGAkMYAa3IHhdetUYfZx/oUz2XqXdo/iye1v3jSpbsj8XW/Vv3jSojFLeT+4NvpR/vrXl9wQeQ1NeotvreBvan7615em4kHqbeZqnbU6SmK3kZsPFAilQqhZGvq9ixAHRLHUcyBeofsy17KxIBJsL2A4k25DrTrAYFppFjiXM7XsAdLcyTyUaEnlVz7r7g9hh2UJmZx62YL2htrmU/4XIIeIJJ1Is24VJYOV4nV1NmQhh7fu5G/I1bW0N4o8Vs6FlUBs40A4DK4IuBxU6eOh51XG82xThcQ0ZBC8UvyXUFT1KkFT1t4053VxwDGBiMshuh1sstrD3OO6fEjpVfaX7sOVPk8P4M/wB3H/hn6I8KemdB/ht/p/7Uz2BLL8mhvGBaOMev0UDXTT2U/wC0k+gv1/8A41hhzOJX8k/+nVd7UnXtMR3Gvnk4r7bVZBeT6CfX/wDjVfbZjcYjEAqoNyfWPzkB6VNcVQ71f87P4v8A+K1J7u454sNZCy5pJAcvH1YjxGo58KjN7B+OS36qb/qLUhsJT8mFrXEsl7nlkj6V0J1Nimc94yN0uSbfWNFO6G/T4S0bqzQX4WuUve5XqOeXXwoXYsNBlJPiT/CtCGGmnK3H3DTj7OdCSnpkySSRSqDqz2PVGWJwdOV2JHtoL3aFsZhiDa00X766eVSu902Uw4ck5oVJcccskjZintVQinob1y3JwBkx0P5jdo1h82Pv+d8o94p+E9F7HxTCCMdm5sii+mthYH1qeHFt+Sf9n+am+zsPKkUaHs7qqqePEAD76cntP+38azGDbH7TyRuzxuFANzden6VeZ96zfFzHxB14+otegt9tkzYjCMsds6kOoW93sCCvvBNvG1efd5lHyqS9/meeRaZ2YbwbceOB4FsokbMzD1yLAFb8l0BNuNrcKaQ4d5GCRqXYg2Ci5sASdB4AnwrVYGkIVFLMToALk+73UXbPh+TplgYdobGSZSRfgQsZHCMHifnEdBrrWgbHIeINuYI+B9v9cqt7ceODFxPKUzYgq41YGNZcti2QketmDi/U24VXO8mzwr9qgAWW5sOCSi3aJb2kMB0cdK6bm7dOGnF2sr2UnkpB7j26Amx/NZutFQuG7soLGdMqhX7xcesBo1lN7BtfEUx3ZLDFQ906TR2II174tYHhcV22ztGWSVu0soU5MmvzSb3F9Tfn7K7bqRSSY2AKVuJFPA6Ze8b68NKyl5LiG/JsPev31kTt+TbzX761tL1j8j99bAScynkfvoYVh6Y9ut2Swi65zlOovZQrvwPO8Y+tVOxYcuwUesxAUDqTYfbRp6V8Wz43Kx9VL6cLuxOnuy+VBkEzIwde6ykMDzBBuD51uNR6Q3MwC4bDIiJcAWDArqBz48WN2/Wqf+WH6B81/mrzWu+2L5YiT9n+WsjffGj/AKmQ/V/lrOLFv+liQtgH7pHE8R4dDVCE/wC4NSe0N7cXKjRyzOyta4NvbyFQrNcf10pzFmPVe7h/AL7W+2s1puufxdfaaVUZrpvAfxd/an7615bxHrNf6Tc/E/GvUu3UJgYAFiSugFz6ynh7L1R03ojxhYkZNST8/he/0KzL7a49C30R7uL8nEyhc7jvllzE945QDcZUGW9uZ1N7C1mdnJyZfqH+ahD0e7vvhoRDMHDKvFSwQ999Lm1zZhyouGBXq/12++gVX/pP3OaeMyjKXHAhT61uB14MBl/SCVSliNb/AH+HlXqnE7NR1KtmIbQ94/fxqld7PR0yyNPnSKNm1zq4Oc3ue6pABIzC3WmXDKNfRrvS+KhClwHXRgRc57Xvx4MO8PEPRx2Un5QfU/3qoNztxcXh5FmSRWjkAvlVwSvFSO6O8DYjXXUc6tD5UiQiSVXjNtVLG+boNdb8vjaoU97CT8oPqD76DN8sC6zB85s8ZBsoAuvv42I8qdYjabyeqWjX6Kklvex+wVriNlJMlnaYkXIs5JLZSLWbSs61Jii96lPyuTTjk5/9tK22PtxIYzG8Rk75cESFCLqARYKb8BRjvD6N5DOZJJRF2mXKGjZj3VVSMym19L2qBl3NjW4OKFwSD+AfTzPxrrqN33oiuLYbh/8AkN/JWsu+rgfgIYoT+U70kg/RZ9EPiACOVbSbqwm/4yT1th2/mqW2f6LM4VzO5RhcZYgGPvd9OFGwgjIWI4lmPK5LMfiSTVz+i/cR4VaSW6O1r6C6BSCE1uMxYBm6WUdRT3djcjD4VgyL39QXZs0h8A2gS/5gv40Xw4eEABY1FtLDh/V6zeSypH5M35V/Jf5aXyZvyr+S/wAtMzg4z81R7uXtrK4SPoNPD+FZ8mfE6bDNb+9fyX+WvM29xtjZddbry/NWvRwwyWByDmbEcdOHhVYbR9ETzyNKZShYC69mpy2A0vnF+HSmcjICN3QBh5XUFXaQRZhxyFMzKPBjx6gW4U/SMnix+Gvwqa2luO2Bw5BLShpQxOQAIMhW5Idv4caiBg7ozrHdU9ZuIBPK/l51rU5yQdojxO2khGUnTLKL5D4A3KE9GHSg2SMqSrAggkEEcCNCPO9GEmHUgGwPs4f/AH410xGxIsXKrGR45XHfVYg6llv382cHVQL6ca0md3QMZGCzlXiCxyWA7407JzfwHZk9VU86PNytgj5UOzZ1Eas5NwTmbujiv6XlQ9uv6PWWc9nM7gKRIvYhQyNcZSe0sGuLr0Kg0XQ7DWO942R9AzF/XsLBgFNhe5OXlesWrsbfI2/Kyfs/y1rNAyqT2r6An5vIX+jQhhdotG3BWUaZXHTo/EfEUQRyx4jDuYo1LWZcpABViLWPnfxFTNmKF39kJx8vHuiMeUa1jcXd2PGYkxylrZLjK2U5iygXNjprR/tz0TvPPLOZSgfXLkBsAoHHtONgK4+jzdQJJJLCzzAZFKtGqfOV+PaG/dFa301qT/8ARPDcmk/1D9uWtf8A0Rw/0n/1T/JVjDAx/QT6orPyCP6C/VFZxnVNb6+i6DCYV5lLswGn4S4v1Iy6jSqsItf2V6V3z3WOKg7GNFW97uALrpYCxIve58qr9vQZJ+XJ/wD1r/7lMplWlumfxZP66Uq33bwTwwiNxYqTrcajTXTh7KVTNStYtWaVQYtWaVKpMUJekqS2FTXjKg+DGi40C+lOT8FAvWRj5Ifv+NBnYk3Wa+Dw/wDlp9lD+28aZcQR8yMlV9ugY+enup5uhtEDZquSPwSyAnpkJ/hahyNjlGtzz/jy61lvjEnDpzqRwg7w151GQP1qV2WmZh/X21mtnG+EIbCM3OMq4PsYA/AkVUm2v7/NyZR5qSD7+FXLt7Dl4eyBymQqgPG2tzp7AarTa2yWs0Ti0seoH52tiOqsK3rEQOy4VaeMMuYE2tfTgSD/ALUfxmwty6X/AK+FVzgZ8ssbcCHXTmNbEHoRRz8t1txPXW/SqtJKIqDfQXt509im/q9RMcvj93211Vtdb/H76Clkn8K3lmOXQeHHn1qOWbS3H+vjWGxnWhJQYwggcNOtc3xlhpz6nzqLfF68NAK5Tz8Bw+/r7aklpsUefDhoaYYuBJFKMoZSNQabtJcDjrXB9OPs/o0wAzbGxTC2hJRict7kiw1BPPw1vTFUYZrMAeFwbHLYsbe3uDjfWifeBC6qFBOVr2HSxB094rjgNiDIiuheQm9jr3yRYDrwHlWtGDj0aYUrhCW1cvZje57qqACfDXzrtto2zaXPK/M8qebq4JoA8LkFriQ24DOLEDqAykXrO2oe/wANCL+8UUS+w5NFboaxsvaBglDr6pKrJy7pNr+1Sb+y/Wuk/tqPlINx1/jpVGrFkTnut7D9lB3oyYZJ7fSQ+a1MR7SB2cZSdBC9z4qpXzuKHPRfJZ5k5FIz9UsD9orVrksGlSpUgqVKlUipUrUqUV6VKlWUVKlWCakyarb0o4r8NCmndQt7CzW/8asYSDqPOqf38xHa42Ug+plT6o1+JNDXFObjYoSYfEYdvnMot4Sd1v3SaxBh2zGPL31uGvpbKdWJ5LwPv0vWvov2WTJJMfVTuDoWOp8h+9Rxj9mh7stg5ygm3rZTdbniCDqD9o0oO4iMLsIkAnObgcAqj3Z+95inmHjaDU95fzgAR7HBy+dvbTmPaEi6SxMdfWQZgfEgG4rhtvbLIloY5HdrgWjYhepOnkOdS2o59vLLtGGJT3UEhP8AmZOFuqr8TUttzYS4hOOVx6rdPA9VPT30AYXB4iKYPHDIDHqpMba343NuBvY+3wqw8FtcOoLRyoeBVo2uDz1tqOhqVmdKs3g3aYMVfuScb2uGsdDpa48eNPEvYXN9Bc8r9asXHpFMuWRGI5dxrg9QbaUGbT3ckjN4laRb6fgyHHtFrH2i1RlMSTfU368qcJiW+kbePGuJ2dP+Ql+oa2GyZ7f3Ep/Ut/GrDsdRjD18/wCNdPl58fYK5/8ADp+Hyeb25T9tanZk4N+wmP6tWHYT4o5rg+FYac3Gululbrsmca9hL9Wk+xp7i0ElteX261YPTj8rNuPurU4gnn8NPtpxNsue2mHlP6v2VnZ270zN3o3jUcSykn9VRxPtNqsXo0XDu7KqgljwUakn+Hto43e3bEHfexlPTggtwW/XmedddlYOLDiyJJc8WKEsfaf4DSnzY4AE5JDbkEN6ZIxag9sbR+T46N2P4MxFXPQZ7q3uPwJp1NO+I0RSq3PCwPvZrgewAkfChjaMWJmlaRoJRmsApQHKo0A9bU6knlr4VObs4ydB2U0MuQeo5UaAfNYXufA8+dPZ6jeXdxiPnX/NlBPk0YFD+0NnyRE8W4D1bNmb1Qy9CdAy3F9OOlG2JxrgARxM5PWyqPaTr5A1pgtnNm7SYhnJB04C1wLey58zRkHlQnvHOMLgjhfnMUFuqkZpD7MysPf41E+j7E5caAOEkbL7xZh9lEvpF2QZcP2iKC0XHTvZDxsegNjaq62RtPsJ4pbaI6k9Sp0Y+RNRk2L0FKuQxC2BzCx1BvxBrdHB4EGtsNqVKlUivSpUqExSpVg1lGuKxRzBEALkXN+CrwuffwHOmU7gHLrK/DXUX6BBYe3gBzNOsAO/KfndpY+ACrl+Bv76i9g4hhnzRPnVijHTlY8zfvMS1+d/CqlptjNDC80hQBF0FhcngALLoSdLXNVng9ly4ucBLZn1YBe6OrH6I69aPds7MxeMkCyIYYF1ABV2Y8LkAgX6ch41NbI2cmFTJFC/ixylm8Sc3woje5EZPG+ASGGArk7OZmzJdmdEMhYnMPWNvZXLBb1zzSxIEEeZ2DXUEqqwwyXPftYmQ69LaUQ4nFD1pITYA6sUsAdDqW0BFQmJ3hwp44YuFNwezQi9gLgk9ABfwFLLG3d454p5UiUMscIk9QkC6yksz3AABRbLa5uaYYrfPEC5jEbMSQsdtVyTRR2Y34yBzbQWNrX1qSbfaHUGCXXQ3VNRrp62o1OnjXP+1mHBLfJnu1iTkTMcuoJ71za2lRz8N9lb2TTlGzKqnDvN6oFyJJlAILZhoi8BoQ1+NN5d6cSuHw8oYMZI3drIhAYLGVuVeyx3c3PrAEdKd/2zw11b5LJmAOXuJmF+NhmuOJ4dafYbaahQFwMiq19CkSDW17gsONqFhrvBvFPDiEQFApjiLAgHvO7qeJzEd0Wyg+NhUXBvpiAl5GRciLKcygM4tAWXumwBEpZSLm1r8DRONpI7BmhGYcCWjYjwBUm1KTEqbXgU5TcXsbaWuO6eWlWoMpvxMwuCqkGSQIUsZIz2bQoA1jmIZhdeJFdZN8ZUSF+1WQuVlmQJfsYdM6ErwPeFi3DI1+NEbY9SQexBItY21HSxy6ViPHKL2gAzXvYWzE+teya++lIcbcmIKdsO0EsVyio8eSSUx2U8QRbUNqD1FMsVvhio5UFldCWVjl1zCeVF4dVjy+0g86KF2ha9oRqb6X1PuTjXT/iJ/Jfb/JUEZs3bckmGmIlUyIisHcBYwzoGAupOgP0tRpemJ3klXKxkJCCftFshzNGiuoDoLEHMBpbkOtT4xtgQIgAeI1sb/qa1rFi8oyiAKovYC9rHXgEsNaUHsNt7EukOaTJIBiEmURgAyRIXUjOMygixt0prid7MUEzK69oUsI8g7pEUTrKeeVmbL0sw5ijD5dxPZePPpb6HTSsDF8+yF7W58BwHqcPCpISLeKV8HHIWETSYhomcgfglDuNb924y5bnTUGu+6e1Z8QWaUkKqx2UBQpLRqSfpc83Id63KpCbHkgqYAwPEE6H23S3Gmw3hkBsMI1/zZY+Wg0uD8KtWIXaO8OKiEhR+0IkxSAEKthFCXVuGtjqetrVJ7C2nNO+JUygMpKxjuad1SGyAZtCeZIN61xO95TSTCSLckd6wuTpobWNchvqoNxhjc8SHXUe0DWjTn4hot98VISLCNbgl8nqopWGY68xMWI/NHStp97MXc5XBVVez5FKvl+U2awFyziJSLEL5ipVt+xb/AJY6/nrz91I78gf9K1tPnrw9lKz8Jd5HfEoqyI6sMOOzABziUS9owPHu5QeltCKGd7d0WwshkjUGA8iL5Cfmn80cvbR7s/aqyW7NI79M4DAfo5bin8jyEWMakHjd/wCGXWrsbgM3K2k86FCU7SPlYDMnzbdwjT1fCw60SE2NpEtxsyjK3M6FTZvYCDpwof2huK4kEuEtDIpzKC90B527twD04VMY3F4hcOTOkQcFe8kmma62IDLpry10v7KFfaUSdkZQxzI2ivzBPANbiD9Ic+VP6iGiJwlmGU5bgdDe6D3d0VLitRkqVK1KrExSpUqxpRmNLQydqovG1hKBxW3CQdQBow6AHkbsMQ6u4miazWtmU+svIMp0YDlzFEVqjcTsGNiSBkbqumtrXtwoutSz5MBtuUGx7NvYpH/lTTFbdnPBlT9FNfNiRTx92n5Sk+J4/Ya4/wBmJDxkPmP/AGzRtPpA4gM5vI5c8rn7BwHlTbLrbmbiwF7nwAosXdQH1iPEG5H2gfCpCHYca8B7h3R78tr++9Xs+UBuG2PITqMv6Qu3X1F187VN4bdRdLqT4ubD/TQ/a1EscCqLKAB0AtW9qcZvKo3CbDRAADYdEAQfs6+Zp3FgUXgo9trnzOtOKVOMsWpWrNKtAgKVqVKnUVKlSqiKlalWaUxalas0qkxatHhDCxAI8Rf7a6UqsRodmp80Ff0TYeXD4VG4rdpG+YpPUdxtPFdPhU7WCKMh0C47ddl9Vj7HGXTwkS69OIFMZNmumrK2vPiumvrLcW9tWRam0mz0OuWx6qcp81rPj9NTkr+FA2qkHnxH21J4bHSx6K7AeJzD3ZqI5dgo2psT1ZVY+dgfjTc7sKPVyjn87+D8KMp8pUbFtac/4o/0xelL3mR53DFNVuQAD1C6At48akf7NA3uRr+l/PTnD7vxKb5cx4a/1r76Mq2GWz8VJiXUgEYdDfMwsZXHq5R+THHMeJGnA0QCkFrNdJMc7dYvSpUqU//Z"/>
          <p:cNvSpPr>
            <a:spLocks noChangeAspect="1" noChangeArrowheads="1"/>
          </p:cNvSpPr>
          <p:nvPr/>
        </p:nvSpPr>
        <p:spPr bwMode="auto">
          <a:xfrm>
            <a:off x="155575" y="-2478117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679" name="TextBox 8"/>
          <p:cNvSpPr txBox="1">
            <a:spLocks noChangeArrowheads="1"/>
          </p:cNvSpPr>
          <p:nvPr/>
        </p:nvSpPr>
        <p:spPr bwMode="auto">
          <a:xfrm>
            <a:off x="1304" y="816827"/>
            <a:ext cx="81470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1922</a:t>
            </a:r>
          </a:p>
        </p:txBody>
      </p:sp>
      <p:pic>
        <p:nvPicPr>
          <p:cNvPr id="113680" name="Picture 1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2707" y="1461698"/>
            <a:ext cx="814704" cy="21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2" name="Rectangle 23"/>
          <p:cNvSpPr>
            <a:spLocks noChangeArrowheads="1"/>
          </p:cNvSpPr>
          <p:nvPr/>
        </p:nvSpPr>
        <p:spPr bwMode="auto">
          <a:xfrm>
            <a:off x="-63256" y="1854986"/>
            <a:ext cx="88142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First Commercial</a:t>
            </a:r>
          </a:p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Radio Station</a:t>
            </a:r>
          </a:p>
        </p:txBody>
      </p:sp>
      <p:sp>
        <p:nvSpPr>
          <p:cNvPr id="113681" name="TextBox 22"/>
          <p:cNvSpPr txBox="1">
            <a:spLocks noChangeArrowheads="1"/>
          </p:cNvSpPr>
          <p:nvPr/>
        </p:nvSpPr>
        <p:spPr bwMode="auto">
          <a:xfrm>
            <a:off x="954152" y="816827"/>
            <a:ext cx="84062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1929</a:t>
            </a:r>
          </a:p>
        </p:txBody>
      </p:sp>
      <p:sp>
        <p:nvSpPr>
          <p:cNvPr id="113685" name="Rectangle 26"/>
          <p:cNvSpPr>
            <a:spLocks noChangeArrowheads="1"/>
          </p:cNvSpPr>
          <p:nvPr/>
        </p:nvSpPr>
        <p:spPr bwMode="auto">
          <a:xfrm>
            <a:off x="885309" y="1993484"/>
            <a:ext cx="9027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First TV Broadcast</a:t>
            </a:r>
          </a:p>
        </p:txBody>
      </p:sp>
      <p:pic>
        <p:nvPicPr>
          <p:cNvPr id="113686" name="Picture 27" descr="first tv bc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7610" y="1397512"/>
            <a:ext cx="615092" cy="37153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3683" name="Rectangle 24"/>
          <p:cNvSpPr>
            <a:spLocks noChangeArrowheads="1"/>
          </p:cNvSpPr>
          <p:nvPr/>
        </p:nvSpPr>
        <p:spPr bwMode="auto">
          <a:xfrm>
            <a:off x="2881794" y="1993484"/>
            <a:ext cx="867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First Digital</a:t>
            </a:r>
            <a:b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TV Broadcast</a:t>
            </a:r>
          </a:p>
        </p:txBody>
      </p:sp>
      <p:sp>
        <p:nvSpPr>
          <p:cNvPr id="113684" name="TextBox 25"/>
          <p:cNvSpPr txBox="1">
            <a:spLocks noChangeArrowheads="1"/>
          </p:cNvSpPr>
          <p:nvPr/>
        </p:nvSpPr>
        <p:spPr bwMode="auto">
          <a:xfrm>
            <a:off x="2936194" y="816827"/>
            <a:ext cx="84190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1996</a:t>
            </a:r>
          </a:p>
        </p:txBody>
      </p:sp>
      <p:pic>
        <p:nvPicPr>
          <p:cNvPr id="31" name="Picture 30" descr="H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8675" y="1383248"/>
            <a:ext cx="613801" cy="386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 bwMode="auto">
          <a:xfrm>
            <a:off x="7928531" y="1741252"/>
            <a:ext cx="1325850" cy="674031"/>
          </a:xfrm>
          <a:prstGeom prst="rect">
            <a:avLst/>
          </a:prstGeom>
          <a:effectLst>
            <a:outerShdw blurRad="508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Next-Gen TV,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LTE Broadcast, ISM HP RF 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8021070" y="843958"/>
            <a:ext cx="1140771" cy="644472"/>
          </a:xfrm>
          <a:prstGeom prst="rect">
            <a:avLst/>
          </a:prstGeom>
          <a:noFill/>
          <a:effectLst>
            <a:outerShdw blurRad="88900" algn="ctr" rotWithShape="0">
              <a:schemeClr val="tx1"/>
            </a:outerShdw>
          </a:effectLst>
        </p:spPr>
        <p:txBody>
          <a:bodyPr wrap="square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What’s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Next</a:t>
            </a:r>
          </a:p>
        </p:txBody>
      </p:sp>
      <p:sp>
        <p:nvSpPr>
          <p:cNvPr id="113688" name="Rectangle 18"/>
          <p:cNvSpPr>
            <a:spLocks noChangeArrowheads="1"/>
          </p:cNvSpPr>
          <p:nvPr/>
        </p:nvSpPr>
        <p:spPr bwMode="auto">
          <a:xfrm>
            <a:off x="4059119" y="1993484"/>
            <a:ext cx="562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Mobile </a:t>
            </a:r>
          </a:p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TV </a:t>
            </a:r>
          </a:p>
        </p:txBody>
      </p:sp>
      <p:sp>
        <p:nvSpPr>
          <p:cNvPr id="113689" name="TextBox 19"/>
          <p:cNvSpPr txBox="1">
            <a:spLocks noChangeArrowheads="1"/>
          </p:cNvSpPr>
          <p:nvPr/>
        </p:nvSpPr>
        <p:spPr bwMode="auto">
          <a:xfrm>
            <a:off x="3916246" y="816827"/>
            <a:ext cx="89616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2008</a:t>
            </a:r>
          </a:p>
        </p:txBody>
      </p:sp>
      <p:pic>
        <p:nvPicPr>
          <p:cNvPr id="113676" name="Picture 2" descr="http://www.itvt.com/files/u3/SkyNews-iPhone2-2009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697" y="1395325"/>
            <a:ext cx="657149" cy="37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1909865" y="1854986"/>
            <a:ext cx="8275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Harris Acquires</a:t>
            </a:r>
          </a:p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Gates Radio</a:t>
            </a:r>
          </a:p>
        </p:txBody>
      </p:sp>
      <p:sp>
        <p:nvSpPr>
          <p:cNvPr id="39" name="TextBox 25"/>
          <p:cNvSpPr txBox="1">
            <a:spLocks noChangeArrowheads="1"/>
          </p:cNvSpPr>
          <p:nvPr/>
        </p:nvSpPr>
        <p:spPr bwMode="auto">
          <a:xfrm>
            <a:off x="1932916" y="816827"/>
            <a:ext cx="86513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1957</a:t>
            </a:r>
          </a:p>
        </p:txBody>
      </p:sp>
      <p:pic>
        <p:nvPicPr>
          <p:cNvPr id="2050" name="Picture 2" descr="http://www.oldradio.com/archives/hardware/Gates/Gates-Harris-logo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148" y="1508654"/>
            <a:ext cx="690122" cy="1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8">
            <a:extLst>
              <a:ext uri="{FF2B5EF4-FFF2-40B4-BE49-F238E27FC236}">
                <a16:creationId xmlns:a16="http://schemas.microsoft.com/office/drawing/2014/main" id="{18494D14-3F8B-474E-B210-255F412B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340" y="1854986"/>
            <a:ext cx="90014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Liquid-</a:t>
            </a:r>
            <a:b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cooled FM Transmission 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62676E58-B2F7-4B09-B81E-B8F24C67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554" y="816832"/>
            <a:ext cx="83190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2015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79C28CCD-D768-416B-AD92-AA7920AE2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258" y="1854986"/>
            <a:ext cx="875739" cy="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  Industrial</a:t>
            </a:r>
          </a:p>
          <a:p>
            <a:pPr>
              <a:lnSpc>
                <a:spcPct val="90000"/>
              </a:lnSpc>
            </a:pPr>
            <a:r>
              <a:rPr lang="en-US" sz="9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    Pulsed</a:t>
            </a:r>
          </a:p>
          <a:p>
            <a:pPr>
              <a:lnSpc>
                <a:spcPct val="90000"/>
              </a:lnSpc>
            </a:pPr>
            <a:r>
              <a:rPr lang="en-US" sz="9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Amplification</a:t>
            </a:r>
          </a:p>
        </p:txBody>
      </p:sp>
      <p:sp>
        <p:nvSpPr>
          <p:cNvPr id="48" name="TextBox 19">
            <a:extLst>
              <a:ext uri="{FF2B5EF4-FFF2-40B4-BE49-F238E27FC236}">
                <a16:creationId xmlns:a16="http://schemas.microsoft.com/office/drawing/2014/main" id="{726A7AEE-6F6B-4F5A-B6FF-D3BF3F019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600" y="816835"/>
            <a:ext cx="824365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2019</a:t>
            </a:r>
          </a:p>
        </p:txBody>
      </p:sp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CDA2BF4F-7264-4DDE-93A9-71F2D6A213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26"/>
          <a:stretch/>
        </p:blipFill>
        <p:spPr>
          <a:xfrm>
            <a:off x="5383416" y="1262655"/>
            <a:ext cx="478305" cy="555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3C7979-B999-497C-9A21-773AB5D63B7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209" y="1369335"/>
            <a:ext cx="558336" cy="39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A99C9-E9B2-4A72-A8B0-2CF133C2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Long history of Innovation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594FA28E-BB63-4102-8BFA-E16D40EE7343}"/>
              </a:ext>
            </a:extLst>
          </p:cNvPr>
          <p:cNvSpPr txBox="1">
            <a:spLocks/>
          </p:cNvSpPr>
          <p:nvPr/>
        </p:nvSpPr>
        <p:spPr>
          <a:xfrm>
            <a:off x="324646" y="2566441"/>
            <a:ext cx="3978992" cy="21057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900"/>
              </a:spcBef>
            </a:pPr>
            <a:r>
              <a:rPr lang="en-US" sz="1575" dirty="0"/>
              <a:t>GatesAir has been a pioneer in over-the-air broadcasting for 100 years</a:t>
            </a:r>
          </a:p>
          <a:p>
            <a:pPr marL="257175" indent="-257175">
              <a:spcBef>
                <a:spcPts val="900"/>
              </a:spcBef>
            </a:pPr>
            <a:r>
              <a:rPr lang="en-US" sz="1575" dirty="0"/>
              <a:t>We developed groundbreaking over-the-air radio and television transmitter designs that continue to this day</a:t>
            </a:r>
          </a:p>
          <a:p>
            <a:pPr marL="257175" indent="-257175">
              <a:spcBef>
                <a:spcPts val="900"/>
              </a:spcBef>
            </a:pPr>
            <a:r>
              <a:rPr lang="en-US" sz="1575" dirty="0"/>
              <a:t>GatesAir actively and proudly participates in projects that set new standards in broadcasting, content delivery, and more</a:t>
            </a:r>
          </a:p>
        </p:txBody>
      </p:sp>
      <p:sp>
        <p:nvSpPr>
          <p:cNvPr id="49" name="Rectangle 18">
            <a:extLst>
              <a:ext uri="{FF2B5EF4-FFF2-40B4-BE49-F238E27FC236}">
                <a16:creationId xmlns:a16="http://schemas.microsoft.com/office/drawing/2014/main" id="{A87A303F-22D7-4F0C-93BA-308181B1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233" y="1856755"/>
            <a:ext cx="87573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sz="10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100</a:t>
            </a:r>
            <a:r>
              <a:rPr lang="en-US" sz="1000" b="1" baseline="30000" dirty="0">
                <a:solidFill>
                  <a:srgbClr val="FFFFFF"/>
                </a:solidFill>
                <a:latin typeface="Arial Narrow" panose="020B0606020202030204" pitchFamily="34" charset="0"/>
              </a:rPr>
              <a:t>th</a:t>
            </a:r>
            <a:r>
              <a:rPr 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Anniversary</a:t>
            </a: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8E913DDB-BE3B-4276-B7D0-7AC60B127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09" y="818604"/>
            <a:ext cx="824365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DBE60-1DD8-49D5-B18E-C205F00C926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335319" y="1370294"/>
            <a:ext cx="563915" cy="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magine 75">
            <a:extLst>
              <a:ext uri="{FF2B5EF4-FFF2-40B4-BE49-F238E27FC236}">
                <a16:creationId xmlns:a16="http://schemas.microsoft.com/office/drawing/2014/main" id="{2FF55E71-B604-46F0-A41F-8FE3E606E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4" y="1799758"/>
            <a:ext cx="5852160" cy="329184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4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ZoneTexte 42"/>
          <p:cNvSpPr txBox="1"/>
          <p:nvPr/>
        </p:nvSpPr>
        <p:spPr>
          <a:xfrm>
            <a:off x="1607523" y="176128"/>
            <a:ext cx="7006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EXAMPLE: 1+1 (4+4ch) Configuration</a:t>
            </a:r>
          </a:p>
        </p:txBody>
      </p:sp>
      <p:cxnSp>
        <p:nvCxnSpPr>
          <p:cNvPr id="114" name="Connettore 1 210">
            <a:extLst>
              <a:ext uri="{FF2B5EF4-FFF2-40B4-BE49-F238E27FC236}">
                <a16:creationId xmlns:a16="http://schemas.microsoft.com/office/drawing/2014/main" id="{1A5B0C44-F84C-4042-913C-418986D432E9}"/>
              </a:ext>
            </a:extLst>
          </p:cNvPr>
          <p:cNvCxnSpPr/>
          <p:nvPr/>
        </p:nvCxnSpPr>
        <p:spPr>
          <a:xfrm flipV="1">
            <a:off x="927311" y="3687514"/>
            <a:ext cx="0" cy="756000"/>
          </a:xfrm>
          <a:prstGeom prst="line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8B9339CA-FD93-4849-8E35-D610740E266E}"/>
              </a:ext>
            </a:extLst>
          </p:cNvPr>
          <p:cNvSpPr/>
          <p:nvPr/>
        </p:nvSpPr>
        <p:spPr>
          <a:xfrm>
            <a:off x="3597015" y="1033731"/>
            <a:ext cx="2459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DA0000"/>
                </a:solidFill>
                <a:latin typeface="DINPro-Regular"/>
              </a:rPr>
              <a:t>1+1 </a:t>
            </a:r>
            <a:r>
              <a:rPr lang="it-IT" sz="2400" b="1" dirty="0" err="1">
                <a:solidFill>
                  <a:srgbClr val="DA0000"/>
                </a:solidFill>
                <a:latin typeface="DINPro-Regular"/>
              </a:rPr>
              <a:t>Configuration</a:t>
            </a:r>
            <a:endParaRPr lang="it-IT" sz="2400" b="1" dirty="0">
              <a:solidFill>
                <a:srgbClr val="DA0000"/>
              </a:solidFill>
              <a:latin typeface="DINPro-Regular"/>
            </a:endParaRPr>
          </a:p>
        </p:txBody>
      </p:sp>
      <p:cxnSp>
        <p:nvCxnSpPr>
          <p:cNvPr id="116" name="Connettore 1 210">
            <a:extLst>
              <a:ext uri="{FF2B5EF4-FFF2-40B4-BE49-F238E27FC236}">
                <a16:creationId xmlns:a16="http://schemas.microsoft.com/office/drawing/2014/main" id="{2F69F2C0-5EA1-49A5-B6B4-7F4869D00470}"/>
              </a:ext>
            </a:extLst>
          </p:cNvPr>
          <p:cNvCxnSpPr>
            <a:cxnSpLocks/>
          </p:cNvCxnSpPr>
          <p:nvPr/>
        </p:nvCxnSpPr>
        <p:spPr>
          <a:xfrm>
            <a:off x="930576" y="2414105"/>
            <a:ext cx="0" cy="756000"/>
          </a:xfrm>
          <a:prstGeom prst="line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" name="CasellaDiTesto 142">
            <a:extLst>
              <a:ext uri="{FF2B5EF4-FFF2-40B4-BE49-F238E27FC236}">
                <a16:creationId xmlns:a16="http://schemas.microsoft.com/office/drawing/2014/main" id="{D70F58B3-4CCF-4E7C-8320-D7481AD48E83}"/>
              </a:ext>
            </a:extLst>
          </p:cNvPr>
          <p:cNvSpPr txBox="1"/>
          <p:nvPr/>
        </p:nvSpPr>
        <p:spPr>
          <a:xfrm>
            <a:off x="430879" y="2459513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prstClr val="black"/>
                </a:solidFill>
              </a:rPr>
              <a:t>RF OUT</a:t>
            </a:r>
          </a:p>
        </p:txBody>
      </p: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162D9DEE-13FA-40E6-A1A0-E5FB14E7EA33}"/>
              </a:ext>
            </a:extLst>
          </p:cNvPr>
          <p:cNvSpPr txBox="1"/>
          <p:nvPr/>
        </p:nvSpPr>
        <p:spPr>
          <a:xfrm>
            <a:off x="434435" y="4164505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prstClr val="black"/>
                </a:solidFill>
              </a:rPr>
              <a:t>RF OUT</a:t>
            </a:r>
          </a:p>
        </p:txBody>
      </p:sp>
      <p:sp>
        <p:nvSpPr>
          <p:cNvPr id="145" name="CasellaDiTesto 144">
            <a:extLst>
              <a:ext uri="{FF2B5EF4-FFF2-40B4-BE49-F238E27FC236}">
                <a16:creationId xmlns:a16="http://schemas.microsoft.com/office/drawing/2014/main" id="{686EF38A-7B3E-465E-998B-F3100A7659A1}"/>
              </a:ext>
            </a:extLst>
          </p:cNvPr>
          <p:cNvSpPr txBox="1"/>
          <p:nvPr/>
        </p:nvSpPr>
        <p:spPr>
          <a:xfrm>
            <a:off x="2500780" y="1588953"/>
            <a:ext cx="77617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 err="1">
                <a:solidFill>
                  <a:prstClr val="black"/>
                </a:solidFill>
              </a:rPr>
              <a:t>Main</a:t>
            </a:r>
            <a:r>
              <a:rPr lang="it-IT" sz="1200" b="1" dirty="0">
                <a:solidFill>
                  <a:prstClr val="black"/>
                </a:solidFill>
              </a:rPr>
              <a:t> TX</a:t>
            </a:r>
          </a:p>
        </p:txBody>
      </p:sp>
      <p:sp>
        <p:nvSpPr>
          <p:cNvPr id="146" name="CasellaDiTesto 145">
            <a:extLst>
              <a:ext uri="{FF2B5EF4-FFF2-40B4-BE49-F238E27FC236}">
                <a16:creationId xmlns:a16="http://schemas.microsoft.com/office/drawing/2014/main" id="{D16498C9-ADDC-459E-A225-494F36DA46C7}"/>
              </a:ext>
            </a:extLst>
          </p:cNvPr>
          <p:cNvSpPr txBox="1"/>
          <p:nvPr/>
        </p:nvSpPr>
        <p:spPr>
          <a:xfrm>
            <a:off x="2140714" y="2838406"/>
            <a:ext cx="184217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prstClr val="black"/>
                </a:solidFill>
              </a:rPr>
              <a:t>Automatic changeover</a:t>
            </a:r>
          </a:p>
        </p:txBody>
      </p:sp>
      <p:sp>
        <p:nvSpPr>
          <p:cNvPr id="147" name="CasellaDiTesto 146">
            <a:extLst>
              <a:ext uri="{FF2B5EF4-FFF2-40B4-BE49-F238E27FC236}">
                <a16:creationId xmlns:a16="http://schemas.microsoft.com/office/drawing/2014/main" id="{68F193AF-B409-49B4-AB90-17C64DB60121}"/>
              </a:ext>
            </a:extLst>
          </p:cNvPr>
          <p:cNvSpPr txBox="1"/>
          <p:nvPr/>
        </p:nvSpPr>
        <p:spPr>
          <a:xfrm>
            <a:off x="2599844" y="4093343"/>
            <a:ext cx="85151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 err="1">
                <a:solidFill>
                  <a:prstClr val="black"/>
                </a:solidFill>
              </a:rPr>
              <a:t>Spare</a:t>
            </a:r>
            <a:r>
              <a:rPr lang="it-IT" sz="1200" b="1" dirty="0">
                <a:solidFill>
                  <a:prstClr val="black"/>
                </a:solidFill>
              </a:rPr>
              <a:t> TX</a:t>
            </a:r>
          </a:p>
        </p:txBody>
      </p:sp>
      <p:sp>
        <p:nvSpPr>
          <p:cNvPr id="148" name="Rettangolo 147">
            <a:extLst>
              <a:ext uri="{FF2B5EF4-FFF2-40B4-BE49-F238E27FC236}">
                <a16:creationId xmlns:a16="http://schemas.microsoft.com/office/drawing/2014/main" id="{54B7B57F-E65B-4F3A-B28C-C0A4B16AC911}"/>
              </a:ext>
            </a:extLst>
          </p:cNvPr>
          <p:cNvSpPr>
            <a:spLocks noChangeAspect="1"/>
          </p:cNvSpPr>
          <p:nvPr/>
        </p:nvSpPr>
        <p:spPr>
          <a:xfrm flipH="1">
            <a:off x="8154323" y="1292571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149" name="Connettore 1 223">
            <a:extLst>
              <a:ext uri="{FF2B5EF4-FFF2-40B4-BE49-F238E27FC236}">
                <a16:creationId xmlns:a16="http://schemas.microsoft.com/office/drawing/2014/main" id="{300EA4FC-5318-4EBC-9AD3-AF9817C69820}"/>
              </a:ext>
            </a:extLst>
          </p:cNvPr>
          <p:cNvCxnSpPr>
            <a:cxnSpLocks noChangeAspect="1"/>
          </p:cNvCxnSpPr>
          <p:nvPr/>
        </p:nvCxnSpPr>
        <p:spPr>
          <a:xfrm>
            <a:off x="8082326" y="1284674"/>
            <a:ext cx="0" cy="216000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Rettangolo 149">
            <a:extLst>
              <a:ext uri="{FF2B5EF4-FFF2-40B4-BE49-F238E27FC236}">
                <a16:creationId xmlns:a16="http://schemas.microsoft.com/office/drawing/2014/main" id="{39819B09-8C1E-47BC-924C-E6D569B0F601}"/>
              </a:ext>
            </a:extLst>
          </p:cNvPr>
          <p:cNvSpPr>
            <a:spLocks noChangeAspect="1"/>
          </p:cNvSpPr>
          <p:nvPr/>
        </p:nvSpPr>
        <p:spPr>
          <a:xfrm flipH="1">
            <a:off x="7797899" y="1295410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1" name="Rettangolo 150">
            <a:extLst>
              <a:ext uri="{FF2B5EF4-FFF2-40B4-BE49-F238E27FC236}">
                <a16:creationId xmlns:a16="http://schemas.microsoft.com/office/drawing/2014/main" id="{666EEEB2-D37D-480A-969A-EA80AE0DAC67}"/>
              </a:ext>
            </a:extLst>
          </p:cNvPr>
          <p:cNvSpPr>
            <a:spLocks noChangeAspect="1"/>
          </p:cNvSpPr>
          <p:nvPr/>
        </p:nvSpPr>
        <p:spPr>
          <a:xfrm flipH="1">
            <a:off x="8154323" y="1828206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2" name="Rettangolo 151">
            <a:extLst>
              <a:ext uri="{FF2B5EF4-FFF2-40B4-BE49-F238E27FC236}">
                <a16:creationId xmlns:a16="http://schemas.microsoft.com/office/drawing/2014/main" id="{A7B5A40D-8441-49AB-A16F-A84BC3C5A205}"/>
              </a:ext>
            </a:extLst>
          </p:cNvPr>
          <p:cNvSpPr>
            <a:spLocks noChangeAspect="1"/>
          </p:cNvSpPr>
          <p:nvPr/>
        </p:nvSpPr>
        <p:spPr>
          <a:xfrm flipH="1">
            <a:off x="7797899" y="1831045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3" name="Rettangolo 152">
            <a:extLst>
              <a:ext uri="{FF2B5EF4-FFF2-40B4-BE49-F238E27FC236}">
                <a16:creationId xmlns:a16="http://schemas.microsoft.com/office/drawing/2014/main" id="{7C69F8E9-B7B4-413B-A9A5-30051ABB5638}"/>
              </a:ext>
            </a:extLst>
          </p:cNvPr>
          <p:cNvSpPr>
            <a:spLocks noChangeAspect="1"/>
          </p:cNvSpPr>
          <p:nvPr/>
        </p:nvSpPr>
        <p:spPr>
          <a:xfrm flipH="1">
            <a:off x="8154323" y="2362444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4" name="Rettangolo 153">
            <a:extLst>
              <a:ext uri="{FF2B5EF4-FFF2-40B4-BE49-F238E27FC236}">
                <a16:creationId xmlns:a16="http://schemas.microsoft.com/office/drawing/2014/main" id="{B8527019-D9D5-4D1E-BC90-6C3CCB644A80}"/>
              </a:ext>
            </a:extLst>
          </p:cNvPr>
          <p:cNvSpPr>
            <a:spLocks noChangeAspect="1"/>
          </p:cNvSpPr>
          <p:nvPr/>
        </p:nvSpPr>
        <p:spPr>
          <a:xfrm flipH="1">
            <a:off x="7797899" y="2365283"/>
            <a:ext cx="211234" cy="4625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155" name="Connettore 1 220">
            <a:extLst>
              <a:ext uri="{FF2B5EF4-FFF2-40B4-BE49-F238E27FC236}">
                <a16:creationId xmlns:a16="http://schemas.microsoft.com/office/drawing/2014/main" id="{93A53674-AB55-4287-BC65-CC4745C1AE41}"/>
              </a:ext>
            </a:extLst>
          </p:cNvPr>
          <p:cNvCxnSpPr>
            <a:cxnSpLocks noChangeAspect="1"/>
          </p:cNvCxnSpPr>
          <p:nvPr/>
        </p:nvCxnSpPr>
        <p:spPr>
          <a:xfrm>
            <a:off x="7824475" y="1794374"/>
            <a:ext cx="504000" cy="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Connettore 1 220">
            <a:extLst>
              <a:ext uri="{FF2B5EF4-FFF2-40B4-BE49-F238E27FC236}">
                <a16:creationId xmlns:a16="http://schemas.microsoft.com/office/drawing/2014/main" id="{63506FC3-DB8F-4CFA-813B-D536FA47061D}"/>
              </a:ext>
            </a:extLst>
          </p:cNvPr>
          <p:cNvCxnSpPr>
            <a:cxnSpLocks noChangeAspect="1"/>
          </p:cNvCxnSpPr>
          <p:nvPr/>
        </p:nvCxnSpPr>
        <p:spPr>
          <a:xfrm>
            <a:off x="7826831" y="2322371"/>
            <a:ext cx="504000" cy="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Connettore 1 220">
            <a:extLst>
              <a:ext uri="{FF2B5EF4-FFF2-40B4-BE49-F238E27FC236}">
                <a16:creationId xmlns:a16="http://schemas.microsoft.com/office/drawing/2014/main" id="{16B4ED3A-B26A-4087-80DA-FF34DCF671CF}"/>
              </a:ext>
            </a:extLst>
          </p:cNvPr>
          <p:cNvCxnSpPr>
            <a:cxnSpLocks noChangeAspect="1"/>
          </p:cNvCxnSpPr>
          <p:nvPr/>
        </p:nvCxnSpPr>
        <p:spPr>
          <a:xfrm>
            <a:off x="7830326" y="2872434"/>
            <a:ext cx="504000" cy="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Connettore 1 223">
            <a:extLst>
              <a:ext uri="{FF2B5EF4-FFF2-40B4-BE49-F238E27FC236}">
                <a16:creationId xmlns:a16="http://schemas.microsoft.com/office/drawing/2014/main" id="{70C5B1F1-84B0-4BCC-93E2-2C26260F8FAB}"/>
              </a:ext>
            </a:extLst>
          </p:cNvPr>
          <p:cNvCxnSpPr>
            <a:cxnSpLocks noChangeAspect="1"/>
          </p:cNvCxnSpPr>
          <p:nvPr/>
        </p:nvCxnSpPr>
        <p:spPr>
          <a:xfrm rot="16200000">
            <a:off x="6937912" y="2264104"/>
            <a:ext cx="0" cy="2340000"/>
          </a:xfrm>
          <a:prstGeom prst="line">
            <a:avLst/>
          </a:prstGeom>
          <a:ln w="508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9" name="Connettore 1 161">
            <a:extLst>
              <a:ext uri="{FF2B5EF4-FFF2-40B4-BE49-F238E27FC236}">
                <a16:creationId xmlns:a16="http://schemas.microsoft.com/office/drawing/2014/main" id="{86E047B6-424A-4ACC-A288-DC52550D9DBD}"/>
              </a:ext>
            </a:extLst>
          </p:cNvPr>
          <p:cNvCxnSpPr/>
          <p:nvPr/>
        </p:nvCxnSpPr>
        <p:spPr>
          <a:xfrm>
            <a:off x="5807927" y="3335974"/>
            <a:ext cx="1073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ttore 1 163">
            <a:extLst>
              <a:ext uri="{FF2B5EF4-FFF2-40B4-BE49-F238E27FC236}">
                <a16:creationId xmlns:a16="http://schemas.microsoft.com/office/drawing/2014/main" id="{E4367477-D285-4824-9B2D-4BFB5676FB44}"/>
              </a:ext>
            </a:extLst>
          </p:cNvPr>
          <p:cNvCxnSpPr/>
          <p:nvPr/>
        </p:nvCxnSpPr>
        <p:spPr>
          <a:xfrm flipV="1">
            <a:off x="5924102" y="2838406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ttore 1 167">
            <a:extLst>
              <a:ext uri="{FF2B5EF4-FFF2-40B4-BE49-F238E27FC236}">
                <a16:creationId xmlns:a16="http://schemas.microsoft.com/office/drawing/2014/main" id="{CC68E15A-84D9-4E3F-B951-365ED1DF4B76}"/>
              </a:ext>
            </a:extLst>
          </p:cNvPr>
          <p:cNvCxnSpPr/>
          <p:nvPr/>
        </p:nvCxnSpPr>
        <p:spPr>
          <a:xfrm>
            <a:off x="5915311" y="2838405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ttore 1 169">
            <a:extLst>
              <a:ext uri="{FF2B5EF4-FFF2-40B4-BE49-F238E27FC236}">
                <a16:creationId xmlns:a16="http://schemas.microsoft.com/office/drawing/2014/main" id="{1D0CF8B9-FFA0-4F1E-9D48-ECF4228C4C83}"/>
              </a:ext>
            </a:extLst>
          </p:cNvPr>
          <p:cNvCxnSpPr/>
          <p:nvPr/>
        </p:nvCxnSpPr>
        <p:spPr>
          <a:xfrm>
            <a:off x="6038658" y="2838406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ttore 1 171">
            <a:extLst>
              <a:ext uri="{FF2B5EF4-FFF2-40B4-BE49-F238E27FC236}">
                <a16:creationId xmlns:a16="http://schemas.microsoft.com/office/drawing/2014/main" id="{46BD1A27-CE87-46F6-A1F3-7A04CEE2E21E}"/>
              </a:ext>
            </a:extLst>
          </p:cNvPr>
          <p:cNvCxnSpPr/>
          <p:nvPr/>
        </p:nvCxnSpPr>
        <p:spPr>
          <a:xfrm>
            <a:off x="6038658" y="3335975"/>
            <a:ext cx="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ttore 1 173">
            <a:extLst>
              <a:ext uri="{FF2B5EF4-FFF2-40B4-BE49-F238E27FC236}">
                <a16:creationId xmlns:a16="http://schemas.microsoft.com/office/drawing/2014/main" id="{FF342E1D-CFD9-443D-AACB-66DB4009BCCD}"/>
              </a:ext>
            </a:extLst>
          </p:cNvPr>
          <p:cNvCxnSpPr/>
          <p:nvPr/>
        </p:nvCxnSpPr>
        <p:spPr>
          <a:xfrm flipV="1">
            <a:off x="6091225" y="2838406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ttore 1 175">
            <a:extLst>
              <a:ext uri="{FF2B5EF4-FFF2-40B4-BE49-F238E27FC236}">
                <a16:creationId xmlns:a16="http://schemas.microsoft.com/office/drawing/2014/main" id="{6F34241C-81B6-40A9-8086-5C24AEC22585}"/>
              </a:ext>
            </a:extLst>
          </p:cNvPr>
          <p:cNvCxnSpPr/>
          <p:nvPr/>
        </p:nvCxnSpPr>
        <p:spPr>
          <a:xfrm>
            <a:off x="6091226" y="2838405"/>
            <a:ext cx="1154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ttore 1 178">
            <a:extLst>
              <a:ext uri="{FF2B5EF4-FFF2-40B4-BE49-F238E27FC236}">
                <a16:creationId xmlns:a16="http://schemas.microsoft.com/office/drawing/2014/main" id="{2BC19A3D-7898-428C-89A3-D47DE04C3076}"/>
              </a:ext>
            </a:extLst>
          </p:cNvPr>
          <p:cNvCxnSpPr/>
          <p:nvPr/>
        </p:nvCxnSpPr>
        <p:spPr>
          <a:xfrm>
            <a:off x="6206636" y="2838406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ttore 1 180">
            <a:extLst>
              <a:ext uri="{FF2B5EF4-FFF2-40B4-BE49-F238E27FC236}">
                <a16:creationId xmlns:a16="http://schemas.microsoft.com/office/drawing/2014/main" id="{51548FC9-7E43-429E-B3FA-E73F284482CE}"/>
              </a:ext>
            </a:extLst>
          </p:cNvPr>
          <p:cNvCxnSpPr/>
          <p:nvPr/>
        </p:nvCxnSpPr>
        <p:spPr>
          <a:xfrm>
            <a:off x="6216905" y="3335974"/>
            <a:ext cx="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1 181">
            <a:extLst>
              <a:ext uri="{FF2B5EF4-FFF2-40B4-BE49-F238E27FC236}">
                <a16:creationId xmlns:a16="http://schemas.microsoft.com/office/drawing/2014/main" id="{2263758E-7F8B-4C27-8D8A-BF7B57529537}"/>
              </a:ext>
            </a:extLst>
          </p:cNvPr>
          <p:cNvCxnSpPr/>
          <p:nvPr/>
        </p:nvCxnSpPr>
        <p:spPr>
          <a:xfrm flipV="1">
            <a:off x="6252396" y="2838406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ttore 1 182">
            <a:extLst>
              <a:ext uri="{FF2B5EF4-FFF2-40B4-BE49-F238E27FC236}">
                <a16:creationId xmlns:a16="http://schemas.microsoft.com/office/drawing/2014/main" id="{B3AD32AE-6488-466F-B6AD-D0D755F347CB}"/>
              </a:ext>
            </a:extLst>
          </p:cNvPr>
          <p:cNvCxnSpPr/>
          <p:nvPr/>
        </p:nvCxnSpPr>
        <p:spPr>
          <a:xfrm>
            <a:off x="6243605" y="2838405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ttore 1 183">
            <a:extLst>
              <a:ext uri="{FF2B5EF4-FFF2-40B4-BE49-F238E27FC236}">
                <a16:creationId xmlns:a16="http://schemas.microsoft.com/office/drawing/2014/main" id="{266B4BF7-A4BC-47EF-900E-1F5FB9D637F9}"/>
              </a:ext>
            </a:extLst>
          </p:cNvPr>
          <p:cNvCxnSpPr/>
          <p:nvPr/>
        </p:nvCxnSpPr>
        <p:spPr>
          <a:xfrm>
            <a:off x="6366952" y="2838406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ttore 1 184">
            <a:extLst>
              <a:ext uri="{FF2B5EF4-FFF2-40B4-BE49-F238E27FC236}">
                <a16:creationId xmlns:a16="http://schemas.microsoft.com/office/drawing/2014/main" id="{A93E624F-8B25-4AAE-9F89-161830D700B8}"/>
              </a:ext>
            </a:extLst>
          </p:cNvPr>
          <p:cNvCxnSpPr>
            <a:cxnSpLocks/>
          </p:cNvCxnSpPr>
          <p:nvPr/>
        </p:nvCxnSpPr>
        <p:spPr>
          <a:xfrm>
            <a:off x="6357987" y="3335976"/>
            <a:ext cx="55774" cy="89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ttangolo arrotondato 126">
            <a:extLst>
              <a:ext uri="{FF2B5EF4-FFF2-40B4-BE49-F238E27FC236}">
                <a16:creationId xmlns:a16="http://schemas.microsoft.com/office/drawing/2014/main" id="{0019CF7C-A75A-43F3-A429-0D33F714BD6B}"/>
              </a:ext>
            </a:extLst>
          </p:cNvPr>
          <p:cNvSpPr>
            <a:spLocks noChangeAspect="1"/>
          </p:cNvSpPr>
          <p:nvPr/>
        </p:nvSpPr>
        <p:spPr>
          <a:xfrm>
            <a:off x="6834891" y="3174743"/>
            <a:ext cx="990229" cy="49799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VHF BIII Band Pass </a:t>
            </a:r>
            <a:r>
              <a:rPr lang="it-IT" sz="11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Filter</a:t>
            </a:r>
            <a:endParaRPr lang="it-IT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6" name="CasellaDiTesto 175">
            <a:extLst>
              <a:ext uri="{FF2B5EF4-FFF2-40B4-BE49-F238E27FC236}">
                <a16:creationId xmlns:a16="http://schemas.microsoft.com/office/drawing/2014/main" id="{ABEA0172-9E23-4A80-83D1-6D481ABA5B27}"/>
              </a:ext>
            </a:extLst>
          </p:cNvPr>
          <p:cNvSpPr txBox="1"/>
          <p:nvPr/>
        </p:nvSpPr>
        <p:spPr>
          <a:xfrm>
            <a:off x="7670219" y="864587"/>
            <a:ext cx="824215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1100" b="1" dirty="0" err="1">
                <a:solidFill>
                  <a:prstClr val="black"/>
                </a:solidFill>
              </a:rPr>
              <a:t>Tx</a:t>
            </a:r>
            <a:r>
              <a:rPr lang="it-IT" sz="1100" b="1" dirty="0">
                <a:solidFill>
                  <a:prstClr val="black"/>
                </a:solidFill>
              </a:rPr>
              <a:t> Antenna</a:t>
            </a:r>
          </a:p>
        </p:txBody>
      </p:sp>
      <p:cxnSp>
        <p:nvCxnSpPr>
          <p:cNvPr id="177" name="Connettore 1 161">
            <a:extLst>
              <a:ext uri="{FF2B5EF4-FFF2-40B4-BE49-F238E27FC236}">
                <a16:creationId xmlns:a16="http://schemas.microsoft.com/office/drawing/2014/main" id="{6CBC4409-11E0-49C6-BC96-FCC112A520F3}"/>
              </a:ext>
            </a:extLst>
          </p:cNvPr>
          <p:cNvCxnSpPr/>
          <p:nvPr/>
        </p:nvCxnSpPr>
        <p:spPr>
          <a:xfrm>
            <a:off x="984914" y="3072172"/>
            <a:ext cx="1073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ttore 1 163">
            <a:extLst>
              <a:ext uri="{FF2B5EF4-FFF2-40B4-BE49-F238E27FC236}">
                <a16:creationId xmlns:a16="http://schemas.microsoft.com/office/drawing/2014/main" id="{16730933-ED70-4ED6-AA4C-E0703B45E8A9}"/>
              </a:ext>
            </a:extLst>
          </p:cNvPr>
          <p:cNvCxnSpPr/>
          <p:nvPr/>
        </p:nvCxnSpPr>
        <p:spPr>
          <a:xfrm flipV="1">
            <a:off x="1101090" y="2574604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ttore 1 167">
            <a:extLst>
              <a:ext uri="{FF2B5EF4-FFF2-40B4-BE49-F238E27FC236}">
                <a16:creationId xmlns:a16="http://schemas.microsoft.com/office/drawing/2014/main" id="{A3DF9018-D71C-466B-8B3F-B6AA0CA41BF0}"/>
              </a:ext>
            </a:extLst>
          </p:cNvPr>
          <p:cNvCxnSpPr/>
          <p:nvPr/>
        </p:nvCxnSpPr>
        <p:spPr>
          <a:xfrm>
            <a:off x="1092299" y="2574603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ttore 1 169">
            <a:extLst>
              <a:ext uri="{FF2B5EF4-FFF2-40B4-BE49-F238E27FC236}">
                <a16:creationId xmlns:a16="http://schemas.microsoft.com/office/drawing/2014/main" id="{E97DC2C1-B4C6-4F9D-AD25-A8E0302503F5}"/>
              </a:ext>
            </a:extLst>
          </p:cNvPr>
          <p:cNvCxnSpPr/>
          <p:nvPr/>
        </p:nvCxnSpPr>
        <p:spPr>
          <a:xfrm>
            <a:off x="1215646" y="2574604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ttore 1 171">
            <a:extLst>
              <a:ext uri="{FF2B5EF4-FFF2-40B4-BE49-F238E27FC236}">
                <a16:creationId xmlns:a16="http://schemas.microsoft.com/office/drawing/2014/main" id="{53AC6843-EE16-4A16-B6D7-35F735BD134A}"/>
              </a:ext>
            </a:extLst>
          </p:cNvPr>
          <p:cNvCxnSpPr/>
          <p:nvPr/>
        </p:nvCxnSpPr>
        <p:spPr>
          <a:xfrm>
            <a:off x="1215646" y="3072173"/>
            <a:ext cx="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ttore 1 173">
            <a:extLst>
              <a:ext uri="{FF2B5EF4-FFF2-40B4-BE49-F238E27FC236}">
                <a16:creationId xmlns:a16="http://schemas.microsoft.com/office/drawing/2014/main" id="{DE3C7DAB-AFB9-467B-9C3A-317AB0D34D84}"/>
              </a:ext>
            </a:extLst>
          </p:cNvPr>
          <p:cNvCxnSpPr/>
          <p:nvPr/>
        </p:nvCxnSpPr>
        <p:spPr>
          <a:xfrm flipV="1">
            <a:off x="1268213" y="2574604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ttore 1 175">
            <a:extLst>
              <a:ext uri="{FF2B5EF4-FFF2-40B4-BE49-F238E27FC236}">
                <a16:creationId xmlns:a16="http://schemas.microsoft.com/office/drawing/2014/main" id="{41A9140E-52E8-40F6-A7E9-E18A05D2C4AA}"/>
              </a:ext>
            </a:extLst>
          </p:cNvPr>
          <p:cNvCxnSpPr/>
          <p:nvPr/>
        </p:nvCxnSpPr>
        <p:spPr>
          <a:xfrm>
            <a:off x="1268214" y="2574603"/>
            <a:ext cx="1154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ttore 1 178">
            <a:extLst>
              <a:ext uri="{FF2B5EF4-FFF2-40B4-BE49-F238E27FC236}">
                <a16:creationId xmlns:a16="http://schemas.microsoft.com/office/drawing/2014/main" id="{4C1DDDD8-7C60-484D-9980-FA8AE04EAC74}"/>
              </a:ext>
            </a:extLst>
          </p:cNvPr>
          <p:cNvCxnSpPr/>
          <p:nvPr/>
        </p:nvCxnSpPr>
        <p:spPr>
          <a:xfrm>
            <a:off x="1383624" y="2574604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1 180">
            <a:extLst>
              <a:ext uri="{FF2B5EF4-FFF2-40B4-BE49-F238E27FC236}">
                <a16:creationId xmlns:a16="http://schemas.microsoft.com/office/drawing/2014/main" id="{45BC57EA-9B5D-43B1-9B5E-C838E7CEB623}"/>
              </a:ext>
            </a:extLst>
          </p:cNvPr>
          <p:cNvCxnSpPr/>
          <p:nvPr/>
        </p:nvCxnSpPr>
        <p:spPr>
          <a:xfrm>
            <a:off x="1393893" y="3072172"/>
            <a:ext cx="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181">
            <a:extLst>
              <a:ext uri="{FF2B5EF4-FFF2-40B4-BE49-F238E27FC236}">
                <a16:creationId xmlns:a16="http://schemas.microsoft.com/office/drawing/2014/main" id="{66E4E947-F4F6-4F7D-93BD-D86D2AFE8FA2}"/>
              </a:ext>
            </a:extLst>
          </p:cNvPr>
          <p:cNvCxnSpPr/>
          <p:nvPr/>
        </p:nvCxnSpPr>
        <p:spPr>
          <a:xfrm flipV="1">
            <a:off x="1429384" y="2574604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ttore 1 182">
            <a:extLst>
              <a:ext uri="{FF2B5EF4-FFF2-40B4-BE49-F238E27FC236}">
                <a16:creationId xmlns:a16="http://schemas.microsoft.com/office/drawing/2014/main" id="{A8D37512-9C57-42F5-8F0C-41AA5C5FE4FC}"/>
              </a:ext>
            </a:extLst>
          </p:cNvPr>
          <p:cNvCxnSpPr/>
          <p:nvPr/>
        </p:nvCxnSpPr>
        <p:spPr>
          <a:xfrm>
            <a:off x="1420593" y="2574603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ttore 1 183">
            <a:extLst>
              <a:ext uri="{FF2B5EF4-FFF2-40B4-BE49-F238E27FC236}">
                <a16:creationId xmlns:a16="http://schemas.microsoft.com/office/drawing/2014/main" id="{AE311526-D258-4893-A63F-1FE2E7BC16BE}"/>
              </a:ext>
            </a:extLst>
          </p:cNvPr>
          <p:cNvCxnSpPr/>
          <p:nvPr/>
        </p:nvCxnSpPr>
        <p:spPr>
          <a:xfrm>
            <a:off x="1543940" y="2574604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ttore 1 184">
            <a:extLst>
              <a:ext uri="{FF2B5EF4-FFF2-40B4-BE49-F238E27FC236}">
                <a16:creationId xmlns:a16="http://schemas.microsoft.com/office/drawing/2014/main" id="{7776C7E0-C471-469A-99F0-6BB51C340514}"/>
              </a:ext>
            </a:extLst>
          </p:cNvPr>
          <p:cNvCxnSpPr>
            <a:cxnSpLocks/>
          </p:cNvCxnSpPr>
          <p:nvPr/>
        </p:nvCxnSpPr>
        <p:spPr>
          <a:xfrm flipV="1">
            <a:off x="1534975" y="3072173"/>
            <a:ext cx="72548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ttore 1 161">
            <a:extLst>
              <a:ext uri="{FF2B5EF4-FFF2-40B4-BE49-F238E27FC236}">
                <a16:creationId xmlns:a16="http://schemas.microsoft.com/office/drawing/2014/main" id="{FE0B332D-2447-41AB-B7FF-6E478514A1F9}"/>
              </a:ext>
            </a:extLst>
          </p:cNvPr>
          <p:cNvCxnSpPr/>
          <p:nvPr/>
        </p:nvCxnSpPr>
        <p:spPr>
          <a:xfrm>
            <a:off x="975950" y="4327580"/>
            <a:ext cx="1073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ttore 1 163">
            <a:extLst>
              <a:ext uri="{FF2B5EF4-FFF2-40B4-BE49-F238E27FC236}">
                <a16:creationId xmlns:a16="http://schemas.microsoft.com/office/drawing/2014/main" id="{A4818501-3978-46B1-9D7E-265DC858F9BC}"/>
              </a:ext>
            </a:extLst>
          </p:cNvPr>
          <p:cNvCxnSpPr/>
          <p:nvPr/>
        </p:nvCxnSpPr>
        <p:spPr>
          <a:xfrm flipV="1">
            <a:off x="1092125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ttore 1 167">
            <a:extLst>
              <a:ext uri="{FF2B5EF4-FFF2-40B4-BE49-F238E27FC236}">
                <a16:creationId xmlns:a16="http://schemas.microsoft.com/office/drawing/2014/main" id="{4C267EBE-0EB8-4DBD-A799-FFF7B792783E}"/>
              </a:ext>
            </a:extLst>
          </p:cNvPr>
          <p:cNvCxnSpPr/>
          <p:nvPr/>
        </p:nvCxnSpPr>
        <p:spPr>
          <a:xfrm>
            <a:off x="1083334" y="3830011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ttore 1 169">
            <a:extLst>
              <a:ext uri="{FF2B5EF4-FFF2-40B4-BE49-F238E27FC236}">
                <a16:creationId xmlns:a16="http://schemas.microsoft.com/office/drawing/2014/main" id="{2B3A10B1-FF94-4944-A6CE-9304690994BF}"/>
              </a:ext>
            </a:extLst>
          </p:cNvPr>
          <p:cNvCxnSpPr/>
          <p:nvPr/>
        </p:nvCxnSpPr>
        <p:spPr>
          <a:xfrm>
            <a:off x="1206681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ttore 1 171">
            <a:extLst>
              <a:ext uri="{FF2B5EF4-FFF2-40B4-BE49-F238E27FC236}">
                <a16:creationId xmlns:a16="http://schemas.microsoft.com/office/drawing/2014/main" id="{65AABA4A-6DCF-4677-A7F0-E658CE7C5724}"/>
              </a:ext>
            </a:extLst>
          </p:cNvPr>
          <p:cNvCxnSpPr/>
          <p:nvPr/>
        </p:nvCxnSpPr>
        <p:spPr>
          <a:xfrm>
            <a:off x="1206681" y="4327581"/>
            <a:ext cx="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ttore 1 173">
            <a:extLst>
              <a:ext uri="{FF2B5EF4-FFF2-40B4-BE49-F238E27FC236}">
                <a16:creationId xmlns:a16="http://schemas.microsoft.com/office/drawing/2014/main" id="{7CCB2F4E-F05E-46C9-A60A-9A6DF150F521}"/>
              </a:ext>
            </a:extLst>
          </p:cNvPr>
          <p:cNvCxnSpPr/>
          <p:nvPr/>
        </p:nvCxnSpPr>
        <p:spPr>
          <a:xfrm flipV="1">
            <a:off x="1259248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ttore 1 175">
            <a:extLst>
              <a:ext uri="{FF2B5EF4-FFF2-40B4-BE49-F238E27FC236}">
                <a16:creationId xmlns:a16="http://schemas.microsoft.com/office/drawing/2014/main" id="{197823C3-9543-42C5-BC46-55AFC0557FDC}"/>
              </a:ext>
            </a:extLst>
          </p:cNvPr>
          <p:cNvCxnSpPr/>
          <p:nvPr/>
        </p:nvCxnSpPr>
        <p:spPr>
          <a:xfrm>
            <a:off x="1259249" y="3830011"/>
            <a:ext cx="1154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ttore 1 178">
            <a:extLst>
              <a:ext uri="{FF2B5EF4-FFF2-40B4-BE49-F238E27FC236}">
                <a16:creationId xmlns:a16="http://schemas.microsoft.com/office/drawing/2014/main" id="{E9876D36-A995-4886-88F1-B3CC479080BB}"/>
              </a:ext>
            </a:extLst>
          </p:cNvPr>
          <p:cNvCxnSpPr/>
          <p:nvPr/>
        </p:nvCxnSpPr>
        <p:spPr>
          <a:xfrm>
            <a:off x="1374659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ttore 1 180">
            <a:extLst>
              <a:ext uri="{FF2B5EF4-FFF2-40B4-BE49-F238E27FC236}">
                <a16:creationId xmlns:a16="http://schemas.microsoft.com/office/drawing/2014/main" id="{CC9F4099-4105-4739-9683-EDFD3BB9AD22}"/>
              </a:ext>
            </a:extLst>
          </p:cNvPr>
          <p:cNvCxnSpPr/>
          <p:nvPr/>
        </p:nvCxnSpPr>
        <p:spPr>
          <a:xfrm>
            <a:off x="1384928" y="4327580"/>
            <a:ext cx="3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ttore 1 181">
            <a:extLst>
              <a:ext uri="{FF2B5EF4-FFF2-40B4-BE49-F238E27FC236}">
                <a16:creationId xmlns:a16="http://schemas.microsoft.com/office/drawing/2014/main" id="{DA05D95B-412E-4364-B239-F16581E86F90}"/>
              </a:ext>
            </a:extLst>
          </p:cNvPr>
          <p:cNvCxnSpPr/>
          <p:nvPr/>
        </p:nvCxnSpPr>
        <p:spPr>
          <a:xfrm flipV="1">
            <a:off x="1420419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ttore 1 182">
            <a:extLst>
              <a:ext uri="{FF2B5EF4-FFF2-40B4-BE49-F238E27FC236}">
                <a16:creationId xmlns:a16="http://schemas.microsoft.com/office/drawing/2014/main" id="{1E1B9C9D-4599-4E61-8DBD-B6C199D01540}"/>
              </a:ext>
            </a:extLst>
          </p:cNvPr>
          <p:cNvCxnSpPr/>
          <p:nvPr/>
        </p:nvCxnSpPr>
        <p:spPr>
          <a:xfrm>
            <a:off x="1411628" y="3830011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ttore 1 183">
            <a:extLst>
              <a:ext uri="{FF2B5EF4-FFF2-40B4-BE49-F238E27FC236}">
                <a16:creationId xmlns:a16="http://schemas.microsoft.com/office/drawing/2014/main" id="{972DF610-6D12-407D-BD7E-D071049111CF}"/>
              </a:ext>
            </a:extLst>
          </p:cNvPr>
          <p:cNvCxnSpPr/>
          <p:nvPr/>
        </p:nvCxnSpPr>
        <p:spPr>
          <a:xfrm>
            <a:off x="1534975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ttore 1 184">
            <a:extLst>
              <a:ext uri="{FF2B5EF4-FFF2-40B4-BE49-F238E27FC236}">
                <a16:creationId xmlns:a16="http://schemas.microsoft.com/office/drawing/2014/main" id="{5B842EFB-AD5E-45F3-8D37-57E303F0D143}"/>
              </a:ext>
            </a:extLst>
          </p:cNvPr>
          <p:cNvCxnSpPr>
            <a:cxnSpLocks/>
          </p:cNvCxnSpPr>
          <p:nvPr/>
        </p:nvCxnSpPr>
        <p:spPr>
          <a:xfrm flipV="1">
            <a:off x="1526011" y="4327581"/>
            <a:ext cx="6086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0B1ADC52-707E-4D64-A7C0-82C87B713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12" y="4395337"/>
            <a:ext cx="5524500" cy="542925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37A4D657-8208-4F6C-A0B8-5237FC45F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12" y="1885331"/>
            <a:ext cx="5524500" cy="542925"/>
          </a:xfrm>
          <a:prstGeom prst="rect">
            <a:avLst/>
          </a:prstGeom>
        </p:spPr>
      </p:pic>
      <p:pic>
        <p:nvPicPr>
          <p:cNvPr id="71" name="Immagine 70" descr="GatesAir: Celebrating 100 Years of Broadcast Technology">
            <a:hlinkClick r:id="rId7"/>
            <a:extLst>
              <a:ext uri="{FF2B5EF4-FFF2-40B4-BE49-F238E27FC236}">
                <a16:creationId xmlns:a16="http://schemas.microsoft.com/office/drawing/2014/main" id="{A0C7719E-2B7A-A1A1-D9F6-2E94DBD4B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ttore 1 181">
            <a:extLst>
              <a:ext uri="{FF2B5EF4-FFF2-40B4-BE49-F238E27FC236}">
                <a16:creationId xmlns:a16="http://schemas.microsoft.com/office/drawing/2014/main" id="{58DFAC9B-E567-762C-E61D-EFEAA63D7B9D}"/>
              </a:ext>
            </a:extLst>
          </p:cNvPr>
          <p:cNvCxnSpPr/>
          <p:nvPr/>
        </p:nvCxnSpPr>
        <p:spPr>
          <a:xfrm flipV="1">
            <a:off x="1597893" y="2571751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182">
            <a:extLst>
              <a:ext uri="{FF2B5EF4-FFF2-40B4-BE49-F238E27FC236}">
                <a16:creationId xmlns:a16="http://schemas.microsoft.com/office/drawing/2014/main" id="{2EC5F5E1-F5F9-D02E-E27D-BB82D017C00C}"/>
              </a:ext>
            </a:extLst>
          </p:cNvPr>
          <p:cNvCxnSpPr/>
          <p:nvPr/>
        </p:nvCxnSpPr>
        <p:spPr>
          <a:xfrm>
            <a:off x="1589102" y="2571750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183">
            <a:extLst>
              <a:ext uri="{FF2B5EF4-FFF2-40B4-BE49-F238E27FC236}">
                <a16:creationId xmlns:a16="http://schemas.microsoft.com/office/drawing/2014/main" id="{47DDEA13-C3A5-E47D-46A5-75B42F8CBBE2}"/>
              </a:ext>
            </a:extLst>
          </p:cNvPr>
          <p:cNvCxnSpPr/>
          <p:nvPr/>
        </p:nvCxnSpPr>
        <p:spPr>
          <a:xfrm>
            <a:off x="1712449" y="2571751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84">
            <a:extLst>
              <a:ext uri="{FF2B5EF4-FFF2-40B4-BE49-F238E27FC236}">
                <a16:creationId xmlns:a16="http://schemas.microsoft.com/office/drawing/2014/main" id="{D08636D4-8E6F-2EB1-D58E-8ED1DA518CAA}"/>
              </a:ext>
            </a:extLst>
          </p:cNvPr>
          <p:cNvCxnSpPr/>
          <p:nvPr/>
        </p:nvCxnSpPr>
        <p:spPr>
          <a:xfrm>
            <a:off x="1703485" y="3069320"/>
            <a:ext cx="124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81">
            <a:extLst>
              <a:ext uri="{FF2B5EF4-FFF2-40B4-BE49-F238E27FC236}">
                <a16:creationId xmlns:a16="http://schemas.microsoft.com/office/drawing/2014/main" id="{E6016A73-1029-543A-100D-110A7720781B}"/>
              </a:ext>
            </a:extLst>
          </p:cNvPr>
          <p:cNvCxnSpPr/>
          <p:nvPr/>
        </p:nvCxnSpPr>
        <p:spPr>
          <a:xfrm flipV="1">
            <a:off x="1586876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182">
            <a:extLst>
              <a:ext uri="{FF2B5EF4-FFF2-40B4-BE49-F238E27FC236}">
                <a16:creationId xmlns:a16="http://schemas.microsoft.com/office/drawing/2014/main" id="{F3418B50-FAB2-6266-4120-1E24BB807AFB}"/>
              </a:ext>
            </a:extLst>
          </p:cNvPr>
          <p:cNvCxnSpPr/>
          <p:nvPr/>
        </p:nvCxnSpPr>
        <p:spPr>
          <a:xfrm>
            <a:off x="1578085" y="3830011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83">
            <a:extLst>
              <a:ext uri="{FF2B5EF4-FFF2-40B4-BE49-F238E27FC236}">
                <a16:creationId xmlns:a16="http://schemas.microsoft.com/office/drawing/2014/main" id="{57FF7B32-FACE-83B4-BCC9-EF65D52686F2}"/>
              </a:ext>
            </a:extLst>
          </p:cNvPr>
          <p:cNvCxnSpPr/>
          <p:nvPr/>
        </p:nvCxnSpPr>
        <p:spPr>
          <a:xfrm>
            <a:off x="1701432" y="3830012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84">
            <a:extLst>
              <a:ext uri="{FF2B5EF4-FFF2-40B4-BE49-F238E27FC236}">
                <a16:creationId xmlns:a16="http://schemas.microsoft.com/office/drawing/2014/main" id="{696233B4-665C-D28E-74BC-44176F428852}"/>
              </a:ext>
            </a:extLst>
          </p:cNvPr>
          <p:cNvCxnSpPr/>
          <p:nvPr/>
        </p:nvCxnSpPr>
        <p:spPr>
          <a:xfrm>
            <a:off x="1692467" y="4327581"/>
            <a:ext cx="124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81">
            <a:extLst>
              <a:ext uri="{FF2B5EF4-FFF2-40B4-BE49-F238E27FC236}">
                <a16:creationId xmlns:a16="http://schemas.microsoft.com/office/drawing/2014/main" id="{6D0CB8A1-C0E7-67F3-F941-63DCC45D329E}"/>
              </a:ext>
            </a:extLst>
          </p:cNvPr>
          <p:cNvCxnSpPr/>
          <p:nvPr/>
        </p:nvCxnSpPr>
        <p:spPr>
          <a:xfrm flipV="1">
            <a:off x="6413761" y="2831261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82">
            <a:extLst>
              <a:ext uri="{FF2B5EF4-FFF2-40B4-BE49-F238E27FC236}">
                <a16:creationId xmlns:a16="http://schemas.microsoft.com/office/drawing/2014/main" id="{33C52E27-8914-20E5-53D8-05B2BE3275F0}"/>
              </a:ext>
            </a:extLst>
          </p:cNvPr>
          <p:cNvCxnSpPr/>
          <p:nvPr/>
        </p:nvCxnSpPr>
        <p:spPr>
          <a:xfrm>
            <a:off x="6404970" y="2831261"/>
            <a:ext cx="13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83">
            <a:extLst>
              <a:ext uri="{FF2B5EF4-FFF2-40B4-BE49-F238E27FC236}">
                <a16:creationId xmlns:a16="http://schemas.microsoft.com/office/drawing/2014/main" id="{0BEDF18D-B3F2-DC67-4564-B3E8407A4096}"/>
              </a:ext>
            </a:extLst>
          </p:cNvPr>
          <p:cNvCxnSpPr/>
          <p:nvPr/>
        </p:nvCxnSpPr>
        <p:spPr>
          <a:xfrm>
            <a:off x="6528317" y="2831261"/>
            <a:ext cx="0" cy="50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84">
            <a:extLst>
              <a:ext uri="{FF2B5EF4-FFF2-40B4-BE49-F238E27FC236}">
                <a16:creationId xmlns:a16="http://schemas.microsoft.com/office/drawing/2014/main" id="{3C0C65E7-D902-7A0A-791A-608345321943}"/>
              </a:ext>
            </a:extLst>
          </p:cNvPr>
          <p:cNvCxnSpPr/>
          <p:nvPr/>
        </p:nvCxnSpPr>
        <p:spPr>
          <a:xfrm>
            <a:off x="6519353" y="3328831"/>
            <a:ext cx="124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84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Image 36" descr="Capture d’écran 2014-12-05 à 14.57.24.png"/>
          <p:cNvPicPr>
            <a:picLocks noChangeAspect="1"/>
          </p:cNvPicPr>
          <p:nvPr/>
        </p:nvPicPr>
        <p:blipFill rotWithShape="1">
          <a:blip r:embed="rId3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ZoneTexte 42">
            <a:extLst>
              <a:ext uri="{FF2B5EF4-FFF2-40B4-BE49-F238E27FC236}">
                <a16:creationId xmlns:a16="http://schemas.microsoft.com/office/drawing/2014/main" id="{8EF98628-6CC7-40DA-B692-A8C9DA7A71A0}"/>
              </a:ext>
            </a:extLst>
          </p:cNvPr>
          <p:cNvSpPr txBox="1"/>
          <p:nvPr/>
        </p:nvSpPr>
        <p:spPr>
          <a:xfrm>
            <a:off x="1607523" y="176128"/>
            <a:ext cx="7006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pc="470" dirty="0">
                <a:solidFill>
                  <a:schemeClr val="bg1"/>
                </a:solidFill>
                <a:latin typeface="Candara"/>
                <a:cs typeface="Candara"/>
              </a:rPr>
              <a:t>EXAMPLE: 1+1 (4+4ch) Configuration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A88C8FB-3CF4-4BD8-BD0F-05D286013848}"/>
              </a:ext>
            </a:extLst>
          </p:cNvPr>
          <p:cNvSpPr txBox="1">
            <a:spLocks/>
          </p:cNvSpPr>
          <p:nvPr/>
        </p:nvSpPr>
        <p:spPr>
          <a:xfrm>
            <a:off x="457200" y="872297"/>
            <a:ext cx="8142790" cy="4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FF3300"/>
                </a:solidFill>
              </a:rPr>
              <a:t>Output </a:t>
            </a:r>
            <a:r>
              <a:rPr lang="it-IT" sz="2400" b="1" dirty="0" err="1">
                <a:solidFill>
                  <a:srgbClr val="FF3300"/>
                </a:solidFill>
              </a:rPr>
              <a:t>filter</a:t>
            </a:r>
            <a:r>
              <a:rPr lang="it-IT" sz="2400" b="1" dirty="0">
                <a:solidFill>
                  <a:srgbClr val="FF3300"/>
                </a:solidFill>
              </a:rPr>
              <a:t>: STANDARD VHF BIII Band Pass (NO DAB </a:t>
            </a:r>
            <a:r>
              <a:rPr lang="it-IT" sz="2400" b="1" dirty="0" err="1">
                <a:solidFill>
                  <a:srgbClr val="FF3300"/>
                </a:solidFill>
              </a:rPr>
              <a:t>Filter</a:t>
            </a:r>
            <a:r>
              <a:rPr lang="it-IT" sz="2400" b="1" dirty="0">
                <a:solidFill>
                  <a:srgbClr val="FF3300"/>
                </a:solidFill>
              </a:rPr>
              <a:t> </a:t>
            </a:r>
            <a:r>
              <a:rPr lang="it-IT" sz="2400" b="1" dirty="0" err="1">
                <a:solidFill>
                  <a:srgbClr val="FF3300"/>
                </a:solidFill>
              </a:rPr>
              <a:t>required</a:t>
            </a:r>
            <a:r>
              <a:rPr lang="it-IT" sz="2400" b="1" dirty="0">
                <a:solidFill>
                  <a:srgbClr val="FF3300"/>
                </a:solidFill>
              </a:rPr>
              <a:t>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693AEA5-D9C6-4D92-927F-40FEE48F8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01" y="2330310"/>
            <a:ext cx="3374360" cy="20750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6AEBB7B-C2DA-4FD4-9A32-5DC7257A9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931" y="1290325"/>
            <a:ext cx="3136361" cy="3808350"/>
          </a:xfrm>
          <a:prstGeom prst="rect">
            <a:avLst/>
          </a:prstGeom>
        </p:spPr>
      </p:pic>
      <p:pic>
        <p:nvPicPr>
          <p:cNvPr id="15" name="Immagine 14" descr="GatesAir: Celebrating 100 Years of Broadcast Technology">
            <a:hlinkClick r:id="rId7"/>
            <a:extLst>
              <a:ext uri="{FF2B5EF4-FFF2-40B4-BE49-F238E27FC236}">
                <a16:creationId xmlns:a16="http://schemas.microsoft.com/office/drawing/2014/main" id="{F728BA3B-9D76-555A-9276-D799E3C97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176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12"/>
          <p:cNvSpPr/>
          <p:nvPr/>
        </p:nvSpPr>
        <p:spPr>
          <a:xfrm flipV="1">
            <a:off x="-9738" y="2883197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pic>
        <p:nvPicPr>
          <p:cNvPr id="47" name="Image 46" descr="Capture d’écran 2014-12-05 à 14.57.24.png"/>
          <p:cNvPicPr>
            <a:picLocks noChangeAspect="1"/>
          </p:cNvPicPr>
          <p:nvPr/>
        </p:nvPicPr>
        <p:blipFill rotWithShape="1">
          <a:blip r:embed="rId3" cstate="email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179" b="56133"/>
          <a:stretch/>
        </p:blipFill>
        <p:spPr>
          <a:xfrm>
            <a:off x="-1" y="1"/>
            <a:ext cx="9134263" cy="80695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0" y="1"/>
            <a:ext cx="9144000" cy="81605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/>
          <p:cNvSpPr/>
          <p:nvPr/>
        </p:nvSpPr>
        <p:spPr>
          <a:xfrm>
            <a:off x="0" y="806955"/>
            <a:ext cx="9144000" cy="98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ZoneTexte 30"/>
          <p:cNvSpPr txBox="1"/>
          <p:nvPr/>
        </p:nvSpPr>
        <p:spPr>
          <a:xfrm>
            <a:off x="4518175" y="69517"/>
            <a:ext cx="4437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2800" b="1" spc="470" dirty="0">
                <a:solidFill>
                  <a:schemeClr val="bg1"/>
                </a:solidFill>
                <a:latin typeface="Candara"/>
                <a:cs typeface="Candara"/>
              </a:rPr>
              <a:t>Systems comparison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11" name="ZoneTexte 31"/>
          <p:cNvSpPr txBox="1"/>
          <p:nvPr/>
        </p:nvSpPr>
        <p:spPr>
          <a:xfrm>
            <a:off x="7674087" y="529956"/>
            <a:ext cx="1321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200" spc="130" dirty="0">
                <a:solidFill>
                  <a:schemeClr val="bg1"/>
                </a:solidFill>
                <a:latin typeface="Candara"/>
                <a:cs typeface="Candara"/>
              </a:rPr>
              <a:t>Main Features</a:t>
            </a:r>
          </a:p>
        </p:txBody>
      </p:sp>
      <p:sp>
        <p:nvSpPr>
          <p:cNvPr id="43" name="Rectangle 10"/>
          <p:cNvSpPr/>
          <p:nvPr/>
        </p:nvSpPr>
        <p:spPr>
          <a:xfrm flipV="1">
            <a:off x="-1287" y="1946978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44" name="ZoneTexte 1"/>
          <p:cNvSpPr txBox="1"/>
          <p:nvPr/>
        </p:nvSpPr>
        <p:spPr>
          <a:xfrm>
            <a:off x="75189" y="1964313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Dimensions TX</a:t>
            </a:r>
          </a:p>
        </p:txBody>
      </p:sp>
      <p:sp>
        <p:nvSpPr>
          <p:cNvPr id="45" name="Rectangle 12"/>
          <p:cNvSpPr/>
          <p:nvPr/>
        </p:nvSpPr>
        <p:spPr>
          <a:xfrm flipV="1">
            <a:off x="-1287" y="2412198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46" name="ZoneTexte 13"/>
          <p:cNvSpPr txBox="1"/>
          <p:nvPr/>
        </p:nvSpPr>
        <p:spPr>
          <a:xfrm>
            <a:off x="52461" y="2411709"/>
            <a:ext cx="28793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Independent management of single mux</a:t>
            </a:r>
          </a:p>
        </p:txBody>
      </p:sp>
      <p:sp>
        <p:nvSpPr>
          <p:cNvPr id="54" name="Rectangle 15"/>
          <p:cNvSpPr/>
          <p:nvPr/>
        </p:nvSpPr>
        <p:spPr>
          <a:xfrm flipV="1">
            <a:off x="-1287" y="3359578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55" name="Rectangle 16"/>
          <p:cNvSpPr/>
          <p:nvPr/>
        </p:nvSpPr>
        <p:spPr>
          <a:xfrm flipV="1">
            <a:off x="-1287" y="3849901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57" name="ZoneTexte 18"/>
          <p:cNvSpPr txBox="1"/>
          <p:nvPr/>
        </p:nvSpPr>
        <p:spPr>
          <a:xfrm>
            <a:off x="73632" y="2888511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RF DAB Combiner</a:t>
            </a:r>
          </a:p>
        </p:txBody>
      </p:sp>
      <p:sp>
        <p:nvSpPr>
          <p:cNvPr id="58" name="ZoneTexte 19"/>
          <p:cNvSpPr txBox="1"/>
          <p:nvPr/>
        </p:nvSpPr>
        <p:spPr>
          <a:xfrm>
            <a:off x="59863" y="3282755"/>
            <a:ext cx="330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/>
              <a:t>Special Filter Combiner: DAB + Services</a:t>
            </a:r>
          </a:p>
          <a:p>
            <a:r>
              <a:rPr lang="en-AU" sz="1000" b="1" dirty="0"/>
              <a:t>(for special applications only - ex: tunnel coverage)</a:t>
            </a:r>
          </a:p>
        </p:txBody>
      </p:sp>
      <p:sp>
        <p:nvSpPr>
          <p:cNvPr id="61" name="ZoneTexte 23"/>
          <p:cNvSpPr txBox="1"/>
          <p:nvPr/>
        </p:nvSpPr>
        <p:spPr>
          <a:xfrm>
            <a:off x="2730067" y="2019978"/>
            <a:ext cx="14496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1U</a:t>
            </a:r>
          </a:p>
        </p:txBody>
      </p:sp>
      <p:sp>
        <p:nvSpPr>
          <p:cNvPr id="62" name="ZoneTexte 24"/>
          <p:cNvSpPr txBox="1"/>
          <p:nvPr/>
        </p:nvSpPr>
        <p:spPr>
          <a:xfrm>
            <a:off x="5959955" y="2025774"/>
            <a:ext cx="2558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4 X 1U/2U/3U or bigger</a:t>
            </a:r>
          </a:p>
        </p:txBody>
      </p:sp>
      <p:sp>
        <p:nvSpPr>
          <p:cNvPr id="63" name="ZoneTexte 25"/>
          <p:cNvSpPr txBox="1"/>
          <p:nvPr/>
        </p:nvSpPr>
        <p:spPr>
          <a:xfrm>
            <a:off x="3220717" y="2403990"/>
            <a:ext cx="468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100" dirty="0"/>
              <a:t>YES</a:t>
            </a:r>
          </a:p>
        </p:txBody>
      </p:sp>
      <p:sp>
        <p:nvSpPr>
          <p:cNvPr id="64" name="ZoneTexte 26"/>
          <p:cNvSpPr txBox="1"/>
          <p:nvPr/>
        </p:nvSpPr>
        <p:spPr>
          <a:xfrm>
            <a:off x="6923347" y="2402500"/>
            <a:ext cx="468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100" dirty="0"/>
              <a:t>YES</a:t>
            </a:r>
          </a:p>
        </p:txBody>
      </p:sp>
      <p:sp>
        <p:nvSpPr>
          <p:cNvPr id="66" name="ZoneTexte 28"/>
          <p:cNvSpPr txBox="1"/>
          <p:nvPr/>
        </p:nvSpPr>
        <p:spPr>
          <a:xfrm>
            <a:off x="2425063" y="2916624"/>
            <a:ext cx="2059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NO</a:t>
            </a:r>
          </a:p>
        </p:txBody>
      </p:sp>
      <p:sp>
        <p:nvSpPr>
          <p:cNvPr id="73" name="Ellipse 4"/>
          <p:cNvSpPr>
            <a:spLocks noChangeAspect="1"/>
          </p:cNvSpPr>
          <p:nvPr/>
        </p:nvSpPr>
        <p:spPr>
          <a:xfrm>
            <a:off x="4692515" y="2462538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74" name="Ellipse 38"/>
          <p:cNvSpPr>
            <a:spLocks noChangeAspect="1"/>
          </p:cNvSpPr>
          <p:nvPr/>
        </p:nvSpPr>
        <p:spPr>
          <a:xfrm>
            <a:off x="4692515" y="2924309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75" name="Ellipse 39"/>
          <p:cNvSpPr>
            <a:spLocks noChangeAspect="1"/>
          </p:cNvSpPr>
          <p:nvPr/>
        </p:nvSpPr>
        <p:spPr>
          <a:xfrm>
            <a:off x="4692515" y="3411188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76" name="Ellipse 40"/>
          <p:cNvSpPr>
            <a:spLocks noChangeAspect="1"/>
          </p:cNvSpPr>
          <p:nvPr/>
        </p:nvSpPr>
        <p:spPr>
          <a:xfrm>
            <a:off x="4692515" y="3917622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84" name="ZoneTexte 42"/>
          <p:cNvSpPr txBox="1"/>
          <p:nvPr/>
        </p:nvSpPr>
        <p:spPr>
          <a:xfrm>
            <a:off x="2522186" y="1043874"/>
            <a:ext cx="2445862" cy="307777"/>
          </a:xfrm>
          <a:prstGeom prst="rect">
            <a:avLst/>
          </a:prstGeom>
          <a:gradFill>
            <a:gsLst>
              <a:gs pos="100000">
                <a:srgbClr val="FF0000"/>
              </a:gs>
              <a:gs pos="0">
                <a:schemeClr val="bg1">
                  <a:lumMod val="85000"/>
                  <a:alpha val="77000"/>
                </a:schemeClr>
              </a:gs>
            </a:gsLst>
            <a:lin ang="162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sz="1400" b="1" spc="470" dirty="0">
                <a:latin typeface="Candara"/>
                <a:cs typeface="Candara"/>
              </a:rPr>
              <a:t>Multicarrier DAB</a:t>
            </a:r>
          </a:p>
        </p:txBody>
      </p:sp>
      <p:sp>
        <p:nvSpPr>
          <p:cNvPr id="85" name="ZoneTexte 42"/>
          <p:cNvSpPr txBox="1"/>
          <p:nvPr/>
        </p:nvSpPr>
        <p:spPr>
          <a:xfrm>
            <a:off x="5873392" y="1043874"/>
            <a:ext cx="2583079" cy="30777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sz="1400" b="1" spc="470" dirty="0">
                <a:latin typeface="Candara"/>
                <a:cs typeface="Candara"/>
              </a:rPr>
              <a:t>Standard solution</a:t>
            </a:r>
          </a:p>
        </p:txBody>
      </p:sp>
      <p:sp>
        <p:nvSpPr>
          <p:cNvPr id="86" name="Ellipse 4"/>
          <p:cNvSpPr>
            <a:spLocks noChangeAspect="1"/>
          </p:cNvSpPr>
          <p:nvPr/>
        </p:nvSpPr>
        <p:spPr>
          <a:xfrm>
            <a:off x="4692515" y="2063322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88" name="Ellipse 4"/>
          <p:cNvSpPr>
            <a:spLocks noChangeAspect="1"/>
          </p:cNvSpPr>
          <p:nvPr/>
        </p:nvSpPr>
        <p:spPr>
          <a:xfrm>
            <a:off x="5965600" y="2464246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90" name="ZoneTexte 26"/>
          <p:cNvSpPr txBox="1"/>
          <p:nvPr/>
        </p:nvSpPr>
        <p:spPr>
          <a:xfrm>
            <a:off x="6922822" y="2880816"/>
            <a:ext cx="468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100" dirty="0"/>
              <a:t>YES</a:t>
            </a:r>
          </a:p>
        </p:txBody>
      </p:sp>
      <p:sp>
        <p:nvSpPr>
          <p:cNvPr id="92" name="Ellipse 39"/>
          <p:cNvSpPr>
            <a:spLocks noChangeAspect="1"/>
          </p:cNvSpPr>
          <p:nvPr/>
        </p:nvSpPr>
        <p:spPr>
          <a:xfrm>
            <a:off x="5963726" y="3412608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93" name="Ellipse 45"/>
          <p:cNvSpPr>
            <a:spLocks noChangeAspect="1"/>
          </p:cNvSpPr>
          <p:nvPr/>
        </p:nvSpPr>
        <p:spPr>
          <a:xfrm>
            <a:off x="5959955" y="2922945"/>
            <a:ext cx="218285" cy="22079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94" name="Ellipse 45"/>
          <p:cNvSpPr>
            <a:spLocks noChangeAspect="1"/>
          </p:cNvSpPr>
          <p:nvPr/>
        </p:nvSpPr>
        <p:spPr>
          <a:xfrm>
            <a:off x="5965600" y="2063007"/>
            <a:ext cx="218285" cy="22079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95" name="ZoneTexte 19"/>
          <p:cNvSpPr txBox="1"/>
          <p:nvPr/>
        </p:nvSpPr>
        <p:spPr>
          <a:xfrm>
            <a:off x="52462" y="3855004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Power output W/CH *</a:t>
            </a:r>
          </a:p>
        </p:txBody>
      </p:sp>
      <p:sp>
        <p:nvSpPr>
          <p:cNvPr id="96" name="ZoneTexte 31"/>
          <p:cNvSpPr txBox="1"/>
          <p:nvPr/>
        </p:nvSpPr>
        <p:spPr>
          <a:xfrm>
            <a:off x="2722666" y="3838054"/>
            <a:ext cx="14496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175W rms</a:t>
            </a:r>
          </a:p>
        </p:txBody>
      </p:sp>
      <p:sp>
        <p:nvSpPr>
          <p:cNvPr id="97" name="ZoneTexte 32"/>
          <p:cNvSpPr txBox="1"/>
          <p:nvPr/>
        </p:nvSpPr>
        <p:spPr>
          <a:xfrm>
            <a:off x="6120290" y="3843850"/>
            <a:ext cx="2059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175W rms</a:t>
            </a:r>
          </a:p>
        </p:txBody>
      </p:sp>
      <p:sp>
        <p:nvSpPr>
          <p:cNvPr id="98" name="ZoneTexte 25"/>
          <p:cNvSpPr txBox="1"/>
          <p:nvPr/>
        </p:nvSpPr>
        <p:spPr>
          <a:xfrm>
            <a:off x="3220717" y="3346707"/>
            <a:ext cx="468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100" dirty="0"/>
              <a:t>YES</a:t>
            </a:r>
          </a:p>
        </p:txBody>
      </p:sp>
      <p:sp>
        <p:nvSpPr>
          <p:cNvPr id="99" name="ZoneTexte 26"/>
          <p:cNvSpPr txBox="1"/>
          <p:nvPr/>
        </p:nvSpPr>
        <p:spPr>
          <a:xfrm>
            <a:off x="6923347" y="3345217"/>
            <a:ext cx="468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100" dirty="0"/>
              <a:t>YES</a:t>
            </a:r>
          </a:p>
        </p:txBody>
      </p:sp>
      <p:sp>
        <p:nvSpPr>
          <p:cNvPr id="105" name="ZoneTexte 19"/>
          <p:cNvSpPr txBox="1"/>
          <p:nvPr/>
        </p:nvSpPr>
        <p:spPr>
          <a:xfrm>
            <a:off x="248646" y="4699867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/>
              <a:t>*higher powers available</a:t>
            </a:r>
          </a:p>
        </p:txBody>
      </p:sp>
      <p:sp>
        <p:nvSpPr>
          <p:cNvPr id="53" name="Ellipse 40"/>
          <p:cNvSpPr>
            <a:spLocks noChangeAspect="1"/>
          </p:cNvSpPr>
          <p:nvPr/>
        </p:nvSpPr>
        <p:spPr>
          <a:xfrm>
            <a:off x="5965600" y="3917622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EDE7A592-3120-4843-A64A-9C696F51EC92}"/>
              </a:ext>
            </a:extLst>
          </p:cNvPr>
          <p:cNvSpPr/>
          <p:nvPr/>
        </p:nvSpPr>
        <p:spPr>
          <a:xfrm flipV="1">
            <a:off x="0" y="1491164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60" name="ZoneTexte 1">
            <a:extLst>
              <a:ext uri="{FF2B5EF4-FFF2-40B4-BE49-F238E27FC236}">
                <a16:creationId xmlns:a16="http://schemas.microsoft.com/office/drawing/2014/main" id="{6E50E8EF-6D9A-4FB8-AB00-3C37A425E84E}"/>
              </a:ext>
            </a:extLst>
          </p:cNvPr>
          <p:cNvSpPr txBox="1"/>
          <p:nvPr/>
        </p:nvSpPr>
        <p:spPr>
          <a:xfrm>
            <a:off x="76476" y="1508499"/>
            <a:ext cx="1781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Number of Transmitters</a:t>
            </a:r>
          </a:p>
        </p:txBody>
      </p:sp>
      <p:sp>
        <p:nvSpPr>
          <p:cNvPr id="65" name="ZoneTexte 23">
            <a:extLst>
              <a:ext uri="{FF2B5EF4-FFF2-40B4-BE49-F238E27FC236}">
                <a16:creationId xmlns:a16="http://schemas.microsoft.com/office/drawing/2014/main" id="{FE6836BD-95CC-4C6D-8A60-E1C4BF4605CA}"/>
              </a:ext>
            </a:extLst>
          </p:cNvPr>
          <p:cNvSpPr txBox="1"/>
          <p:nvPr/>
        </p:nvSpPr>
        <p:spPr>
          <a:xfrm>
            <a:off x="2731354" y="1499868"/>
            <a:ext cx="14496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1</a:t>
            </a:r>
          </a:p>
        </p:txBody>
      </p:sp>
      <p:sp>
        <p:nvSpPr>
          <p:cNvPr id="67" name="ZoneTexte 24">
            <a:extLst>
              <a:ext uri="{FF2B5EF4-FFF2-40B4-BE49-F238E27FC236}">
                <a16:creationId xmlns:a16="http://schemas.microsoft.com/office/drawing/2014/main" id="{02B1B8AD-4DD4-449B-97B5-409AA4E6704D}"/>
              </a:ext>
            </a:extLst>
          </p:cNvPr>
          <p:cNvSpPr txBox="1"/>
          <p:nvPr/>
        </p:nvSpPr>
        <p:spPr>
          <a:xfrm>
            <a:off x="5839925" y="1505664"/>
            <a:ext cx="2558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4</a:t>
            </a:r>
          </a:p>
        </p:txBody>
      </p:sp>
      <p:sp>
        <p:nvSpPr>
          <p:cNvPr id="68" name="Ellipse 4">
            <a:extLst>
              <a:ext uri="{FF2B5EF4-FFF2-40B4-BE49-F238E27FC236}">
                <a16:creationId xmlns:a16="http://schemas.microsoft.com/office/drawing/2014/main" id="{578241B0-1E9B-45A9-B7BC-3B9815CA1D15}"/>
              </a:ext>
            </a:extLst>
          </p:cNvPr>
          <p:cNvSpPr>
            <a:spLocks noChangeAspect="1"/>
          </p:cNvSpPr>
          <p:nvPr/>
        </p:nvSpPr>
        <p:spPr>
          <a:xfrm>
            <a:off x="4693802" y="1543212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69" name="Ellipse 45">
            <a:extLst>
              <a:ext uri="{FF2B5EF4-FFF2-40B4-BE49-F238E27FC236}">
                <a16:creationId xmlns:a16="http://schemas.microsoft.com/office/drawing/2014/main" id="{68BFBA2C-BC0D-4FC6-BF6D-CFA66A3D6722}"/>
              </a:ext>
            </a:extLst>
          </p:cNvPr>
          <p:cNvSpPr>
            <a:spLocks noChangeAspect="1"/>
          </p:cNvSpPr>
          <p:nvPr/>
        </p:nvSpPr>
        <p:spPr>
          <a:xfrm>
            <a:off x="5966887" y="1542897"/>
            <a:ext cx="218285" cy="22079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pic>
        <p:nvPicPr>
          <p:cNvPr id="50" name="Immagine 49" descr="GatesAir: Celebrating 100 Years of Broadcast Technology">
            <a:hlinkClick r:id="rId5"/>
            <a:extLst>
              <a:ext uri="{FF2B5EF4-FFF2-40B4-BE49-F238E27FC236}">
                <a16:creationId xmlns:a16="http://schemas.microsoft.com/office/drawing/2014/main" id="{7908D1CB-94B2-61FE-B975-9CA596BAA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" y="15007"/>
            <a:ext cx="1393829" cy="7919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097DC5E4-90E8-4BB2-A7CC-D72A3A93EFB9}"/>
              </a:ext>
            </a:extLst>
          </p:cNvPr>
          <p:cNvSpPr/>
          <p:nvPr/>
        </p:nvSpPr>
        <p:spPr>
          <a:xfrm flipV="1">
            <a:off x="-9738" y="4351007"/>
            <a:ext cx="9144000" cy="3222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5" name="Ellipse 40">
            <a:extLst>
              <a:ext uri="{FF2B5EF4-FFF2-40B4-BE49-F238E27FC236}">
                <a16:creationId xmlns:a16="http://schemas.microsoft.com/office/drawing/2014/main" id="{3B920ACF-EC8F-ECF8-15E9-017C5BAD5AA7}"/>
              </a:ext>
            </a:extLst>
          </p:cNvPr>
          <p:cNvSpPr>
            <a:spLocks noChangeAspect="1"/>
          </p:cNvSpPr>
          <p:nvPr/>
        </p:nvSpPr>
        <p:spPr>
          <a:xfrm>
            <a:off x="4684064" y="4418728"/>
            <a:ext cx="218285" cy="22079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  <p:sp>
        <p:nvSpPr>
          <p:cNvPr id="6" name="ZoneTexte 19">
            <a:extLst>
              <a:ext uri="{FF2B5EF4-FFF2-40B4-BE49-F238E27FC236}">
                <a16:creationId xmlns:a16="http://schemas.microsoft.com/office/drawing/2014/main" id="{B3553A4D-D896-87DC-AB1B-5B1AD6F65460}"/>
              </a:ext>
            </a:extLst>
          </p:cNvPr>
          <p:cNvSpPr txBox="1"/>
          <p:nvPr/>
        </p:nvSpPr>
        <p:spPr>
          <a:xfrm>
            <a:off x="44011" y="4356111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b="1" dirty="0"/>
              <a:t>Efficiency</a:t>
            </a:r>
          </a:p>
        </p:txBody>
      </p:sp>
      <p:sp>
        <p:nvSpPr>
          <p:cNvPr id="7" name="ZoneTexte 31">
            <a:extLst>
              <a:ext uri="{FF2B5EF4-FFF2-40B4-BE49-F238E27FC236}">
                <a16:creationId xmlns:a16="http://schemas.microsoft.com/office/drawing/2014/main" id="{E73108AE-DDA6-8C7E-5A66-F269D2813922}"/>
              </a:ext>
            </a:extLst>
          </p:cNvPr>
          <p:cNvSpPr txBox="1"/>
          <p:nvPr/>
        </p:nvSpPr>
        <p:spPr>
          <a:xfrm>
            <a:off x="1464464" y="4339161"/>
            <a:ext cx="2928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Always better than standard solution</a:t>
            </a:r>
          </a:p>
        </p:txBody>
      </p:sp>
      <p:sp>
        <p:nvSpPr>
          <p:cNvPr id="8" name="ZoneTexte 32">
            <a:extLst>
              <a:ext uri="{FF2B5EF4-FFF2-40B4-BE49-F238E27FC236}">
                <a16:creationId xmlns:a16="http://schemas.microsoft.com/office/drawing/2014/main" id="{9E7D4C89-6030-3913-A733-C1D255FAF49A}"/>
              </a:ext>
            </a:extLst>
          </p:cNvPr>
          <p:cNvSpPr txBox="1"/>
          <p:nvPr/>
        </p:nvSpPr>
        <p:spPr>
          <a:xfrm>
            <a:off x="6111840" y="4344956"/>
            <a:ext cx="2988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Always worst than Multicarrier</a:t>
            </a:r>
          </a:p>
          <a:p>
            <a:pPr algn="ctr"/>
            <a:endParaRPr lang="en-AU" sz="1100" dirty="0"/>
          </a:p>
        </p:txBody>
      </p:sp>
      <p:sp>
        <p:nvSpPr>
          <p:cNvPr id="10" name="Ellipse 45">
            <a:extLst>
              <a:ext uri="{FF2B5EF4-FFF2-40B4-BE49-F238E27FC236}">
                <a16:creationId xmlns:a16="http://schemas.microsoft.com/office/drawing/2014/main" id="{9BF1AB0E-9372-5AEA-D80D-0043BA810498}"/>
              </a:ext>
            </a:extLst>
          </p:cNvPr>
          <p:cNvSpPr>
            <a:spLocks noChangeAspect="1"/>
          </p:cNvSpPr>
          <p:nvPr/>
        </p:nvSpPr>
        <p:spPr>
          <a:xfrm>
            <a:off x="5966887" y="4418727"/>
            <a:ext cx="218285" cy="22079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/>
          </a:p>
        </p:txBody>
      </p:sp>
    </p:spTree>
    <p:extLst>
      <p:ext uri="{BB962C8B-B14F-4D97-AF65-F5344CB8AC3E}">
        <p14:creationId xmlns:p14="http://schemas.microsoft.com/office/powerpoint/2010/main" val="539394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EC03-A713-476C-B6F9-60BE38CD1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7738" y="1640671"/>
            <a:ext cx="3857625" cy="1568106"/>
          </a:xfrm>
        </p:spPr>
        <p:txBody>
          <a:bodyPr/>
          <a:lstStyle/>
          <a:p>
            <a:r>
              <a:rPr lang="en-US" dirty="0"/>
              <a:t>PMTX-1</a:t>
            </a:r>
            <a:br>
              <a:rPr lang="en-US" dirty="0"/>
            </a:br>
            <a:r>
              <a:rPr lang="en-US" dirty="0"/>
              <a:t>Outdoor Transmitter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1639FE3-DE88-42D8-B7CB-E61F646345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7502" t="3392" r="-6471" b="4423"/>
          <a:stretch/>
        </p:blipFill>
        <p:spPr>
          <a:xfrm>
            <a:off x="533110" y="546410"/>
            <a:ext cx="3962217" cy="3962217"/>
          </a:xfrm>
        </p:spPr>
      </p:pic>
    </p:spTree>
    <p:extLst>
      <p:ext uri="{BB962C8B-B14F-4D97-AF65-F5344CB8AC3E}">
        <p14:creationId xmlns:p14="http://schemas.microsoft.com/office/powerpoint/2010/main" val="20510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DDA7BA4-C009-4327-9124-5D93DFE9B559}"/>
              </a:ext>
            </a:extLst>
          </p:cNvPr>
          <p:cNvSpPr/>
          <p:nvPr/>
        </p:nvSpPr>
        <p:spPr>
          <a:xfrm>
            <a:off x="5461908" y="0"/>
            <a:ext cx="3682092" cy="283164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CEE8F3E-819A-4B5A-A027-6F7695A503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20" y="954385"/>
            <a:ext cx="1933165" cy="13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E8D2EFF-D94D-49A8-90C0-E716DD9DD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04" y="1229296"/>
            <a:ext cx="5437556" cy="3263504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dirty="0"/>
              <a:t>Why an outdoor transmitter?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Breaking the normal Broadcast tradition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A complete “Transmitter in a box” concept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Well-proven in other industries (cellular)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No building, no indoor lease space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Save $$, lower TCO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Fast &amp; easy to deploy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Can make a great alternative solution for the lowest power level transmitters, repeaters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03A7116C-E57F-44DA-89D3-472A21E2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Getting away from the 19” Paradigm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1ABE5-EF35-468E-8DF5-866894FE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24</a:t>
            </a:fld>
            <a:endParaRPr lang="en-IN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3317D22-EC58-4895-B62E-DD356DDA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022" y="2281277"/>
            <a:ext cx="2161836" cy="216183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76B377-C736-4573-B565-2021157BE03A}"/>
              </a:ext>
            </a:extLst>
          </p:cNvPr>
          <p:cNvSpPr txBox="1"/>
          <p:nvPr/>
        </p:nvSpPr>
        <p:spPr>
          <a:xfrm rot="387515">
            <a:off x="6204105" y="2944909"/>
            <a:ext cx="104894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Ink Free" panose="03080402000500000000" pitchFamily="66" charset="0"/>
              </a:rPr>
              <a:t>Complete Transmitter System</a:t>
            </a:r>
          </a:p>
          <a:p>
            <a:pPr algn="ctr"/>
            <a:r>
              <a:rPr lang="en-US" sz="1050" b="1" dirty="0">
                <a:latin typeface="Ink Free" panose="03080402000500000000" pitchFamily="66" charset="0"/>
              </a:rPr>
              <a:t>In a</a:t>
            </a:r>
          </a:p>
          <a:p>
            <a:pPr algn="ctr"/>
            <a:r>
              <a:rPr lang="en-US" sz="1050" b="1" dirty="0">
                <a:latin typeface="Ink Free" panose="03080402000500000000" pitchFamily="66" charset="0"/>
              </a:rPr>
              <a:t>(sealed) Box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4439468-A2C3-40A2-AA9B-D6C89823BED4}"/>
              </a:ext>
            </a:extLst>
          </p:cNvPr>
          <p:cNvSpPr/>
          <p:nvPr/>
        </p:nvSpPr>
        <p:spPr>
          <a:xfrm rot="16200000">
            <a:off x="6965573" y="4128921"/>
            <a:ext cx="399908" cy="377375"/>
          </a:xfrm>
          <a:prstGeom prst="rightArrow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82F68-0362-4DB2-B97B-02BF034EC0A3}"/>
              </a:ext>
            </a:extLst>
          </p:cNvPr>
          <p:cNvSpPr txBox="1"/>
          <p:nvPr/>
        </p:nvSpPr>
        <p:spPr>
          <a:xfrm>
            <a:off x="7307438" y="4276779"/>
            <a:ext cx="109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8D52A964-277C-4D3B-9EE3-63D53E6A3271}"/>
              </a:ext>
            </a:extLst>
          </p:cNvPr>
          <p:cNvSpPr/>
          <p:nvPr/>
        </p:nvSpPr>
        <p:spPr>
          <a:xfrm rot="10800000">
            <a:off x="7702920" y="3119676"/>
            <a:ext cx="399908" cy="377375"/>
          </a:xfrm>
          <a:prstGeom prst="rightArrow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FBFC94-0D5D-4EBD-B648-D7E000C04B66}"/>
              </a:ext>
            </a:extLst>
          </p:cNvPr>
          <p:cNvSpPr txBox="1"/>
          <p:nvPr/>
        </p:nvSpPr>
        <p:spPr>
          <a:xfrm>
            <a:off x="7661648" y="3425156"/>
            <a:ext cx="109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RF In or Program Stream In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D9A0D3-8519-4076-98A3-6A4655396BBF}"/>
              </a:ext>
            </a:extLst>
          </p:cNvPr>
          <p:cNvSpPr txBox="1"/>
          <p:nvPr/>
        </p:nvSpPr>
        <p:spPr>
          <a:xfrm>
            <a:off x="7150505" y="232573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RF 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CEDBB-595F-4C52-8B76-2BB3F126A603}"/>
              </a:ext>
            </a:extLst>
          </p:cNvPr>
          <p:cNvSpPr txBox="1"/>
          <p:nvPr/>
        </p:nvSpPr>
        <p:spPr>
          <a:xfrm>
            <a:off x="5861211" y="145626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Antenna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689EB-0F53-4CA8-9C6B-C28703C757C3}"/>
              </a:ext>
            </a:extLst>
          </p:cNvPr>
          <p:cNvSpPr/>
          <p:nvPr/>
        </p:nvSpPr>
        <p:spPr>
          <a:xfrm>
            <a:off x="7290762" y="999814"/>
            <a:ext cx="148686" cy="27185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23BB8F3-1708-4C52-B993-5683F5A2FA56}"/>
              </a:ext>
            </a:extLst>
          </p:cNvPr>
          <p:cNvSpPr/>
          <p:nvPr/>
        </p:nvSpPr>
        <p:spPr>
          <a:xfrm>
            <a:off x="6916381" y="1744551"/>
            <a:ext cx="189310" cy="155377"/>
          </a:xfrm>
          <a:custGeom>
            <a:avLst/>
            <a:gdLst>
              <a:gd name="connsiteX0" fmla="*/ 90488 w 252413"/>
              <a:gd name="connsiteY0" fmla="*/ 0 h 207169"/>
              <a:gd name="connsiteX1" fmla="*/ 252413 w 252413"/>
              <a:gd name="connsiteY1" fmla="*/ 64294 h 207169"/>
              <a:gd name="connsiteX2" fmla="*/ 88107 w 252413"/>
              <a:gd name="connsiteY2" fmla="*/ 207169 h 207169"/>
              <a:gd name="connsiteX3" fmla="*/ 0 w 252413"/>
              <a:gd name="connsiteY3" fmla="*/ 195262 h 207169"/>
              <a:gd name="connsiteX4" fmla="*/ 9525 w 252413"/>
              <a:gd name="connsiteY4" fmla="*/ 133350 h 207169"/>
              <a:gd name="connsiteX5" fmla="*/ 90488 w 252413"/>
              <a:gd name="connsiteY5" fmla="*/ 0 h 2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413" h="207169">
                <a:moveTo>
                  <a:pt x="90488" y="0"/>
                </a:moveTo>
                <a:lnTo>
                  <a:pt x="252413" y="64294"/>
                </a:lnTo>
                <a:lnTo>
                  <a:pt x="88107" y="207169"/>
                </a:lnTo>
                <a:lnTo>
                  <a:pt x="0" y="195262"/>
                </a:lnTo>
                <a:lnTo>
                  <a:pt x="9525" y="133350"/>
                </a:lnTo>
                <a:lnTo>
                  <a:pt x="90488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24B981-52AD-431F-B466-99B83E16160D}"/>
              </a:ext>
            </a:extLst>
          </p:cNvPr>
          <p:cNvCxnSpPr>
            <a:cxnSpLocks/>
          </p:cNvCxnSpPr>
          <p:nvPr/>
        </p:nvCxnSpPr>
        <p:spPr>
          <a:xfrm flipV="1">
            <a:off x="7066400" y="1641242"/>
            <a:ext cx="276995" cy="1425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C3EF47-7DED-487F-87F1-87632D129582}"/>
              </a:ext>
            </a:extLst>
          </p:cNvPr>
          <p:cNvCxnSpPr/>
          <p:nvPr/>
        </p:nvCxnSpPr>
        <p:spPr>
          <a:xfrm>
            <a:off x="7364651" y="1256076"/>
            <a:ext cx="0" cy="2811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E482768F-8FD1-45D9-AEA0-75B4A3966D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41" r="34357"/>
          <a:stretch/>
        </p:blipFill>
        <p:spPr>
          <a:xfrm flipH="1">
            <a:off x="6743204" y="1160823"/>
            <a:ext cx="453367" cy="1416772"/>
          </a:xfrm>
          <a:prstGeom prst="rect">
            <a:avLst/>
          </a:prstGeom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5768A724-F7B2-40A7-8295-C1C47A4C4791}"/>
              </a:ext>
            </a:extLst>
          </p:cNvPr>
          <p:cNvSpPr/>
          <p:nvPr/>
        </p:nvSpPr>
        <p:spPr>
          <a:xfrm rot="16200000">
            <a:off x="6965573" y="2187261"/>
            <a:ext cx="399908" cy="377375"/>
          </a:xfrm>
          <a:prstGeom prst="rightArrow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80983A-7FA7-47FE-900A-BA3A19A71439}"/>
              </a:ext>
            </a:extLst>
          </p:cNvPr>
          <p:cNvSpPr/>
          <p:nvPr/>
        </p:nvSpPr>
        <p:spPr>
          <a:xfrm>
            <a:off x="7570671" y="1167894"/>
            <a:ext cx="1278871" cy="1087090"/>
          </a:xfrm>
          <a:prstGeom prst="rect">
            <a:avLst/>
          </a:prstGeom>
          <a:gradFill flip="none" rotWithShape="1">
            <a:gsLst>
              <a:gs pos="38000">
                <a:srgbClr val="FFFFFF"/>
              </a:gs>
              <a:gs pos="0">
                <a:srgbClr val="FFFFFF"/>
              </a:gs>
              <a:gs pos="0">
                <a:schemeClr val="bg1">
                  <a:lumMod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73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34D9-2E67-41F5-BE46-29A4A478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3" y="161171"/>
            <a:ext cx="6694929" cy="690252"/>
          </a:xfrm>
        </p:spPr>
        <p:txBody>
          <a:bodyPr/>
          <a:lstStyle/>
          <a:p>
            <a:r>
              <a:rPr lang="en-US" dirty="0"/>
              <a:t>  It’s Not a Totally New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D5C688-6DB6-41EF-A7FE-2DF3C885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25</a:t>
            </a:fld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A88C1-8093-4F8F-B27D-04110105A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7" y="1351840"/>
            <a:ext cx="2135981" cy="2128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1016C9-14E1-45C7-9A18-8103B9B78A12}"/>
              </a:ext>
            </a:extLst>
          </p:cNvPr>
          <p:cNvSpPr txBox="1"/>
          <p:nvPr/>
        </p:nvSpPr>
        <p:spPr>
          <a:xfrm>
            <a:off x="489218" y="3480678"/>
            <a:ext cx="2160543" cy="128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Power Cell Tx (</a:t>
            </a:r>
            <a:r>
              <a:rPr lang="en-US" b="1" dirty="0" err="1"/>
              <a:t>Vanu</a:t>
            </a:r>
            <a:r>
              <a:rPr lang="en-US" b="1" dirty="0"/>
              <a:t>)</a:t>
            </a:r>
          </a:p>
          <a:p>
            <a:pPr algn="ctr"/>
            <a:r>
              <a:rPr lang="en-US" sz="825" b="1" dirty="0"/>
              <a:t>Efficient transmitter:</a:t>
            </a:r>
            <a:r>
              <a:rPr lang="en-US" sz="825" dirty="0"/>
              <a:t> This 50-watt (power consumption) unit is the lowest-power outdoor cell-phone base station in the world, according to an analysis by its maker.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42FF2-B407-4165-8387-4FA7A8F3D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6" r="15127"/>
          <a:stretch/>
        </p:blipFill>
        <p:spPr>
          <a:xfrm>
            <a:off x="2931171" y="1712527"/>
            <a:ext cx="3429000" cy="2445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D4D801-CF2C-4FED-B301-0D62C482EEDA}"/>
              </a:ext>
            </a:extLst>
          </p:cNvPr>
          <p:cNvSpPr txBox="1"/>
          <p:nvPr/>
        </p:nvSpPr>
        <p:spPr>
          <a:xfrm>
            <a:off x="3330420" y="4149584"/>
            <a:ext cx="263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Cellular Base Station Tx (Samsung)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F90D5-B9D8-4F8A-B481-33638D88B1D8}"/>
              </a:ext>
            </a:extLst>
          </p:cNvPr>
          <p:cNvSpPr txBox="1"/>
          <p:nvPr/>
        </p:nvSpPr>
        <p:spPr>
          <a:xfrm>
            <a:off x="6435105" y="3803336"/>
            <a:ext cx="249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Power Pole-mounted 5G Tx &amp; Antenna (Unknown Brand)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B8467-600F-4262-A049-AC82DD93048A}"/>
              </a:ext>
            </a:extLst>
          </p:cNvPr>
          <p:cNvSpPr txBox="1"/>
          <p:nvPr/>
        </p:nvSpPr>
        <p:spPr>
          <a:xfrm>
            <a:off x="2931171" y="126240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of outdoor transmitters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E3479-D0B1-4E18-9D09-C5B968F55CC0}"/>
              </a:ext>
            </a:extLst>
          </p:cNvPr>
          <p:cNvSpPr txBox="1"/>
          <p:nvPr/>
        </p:nvSpPr>
        <p:spPr>
          <a:xfrm>
            <a:off x="5051591" y="3941835"/>
            <a:ext cx="1518364" cy="2308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Courtesy Samsung Group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32036-D9A9-4EF3-9FF2-FF0823A06915}"/>
              </a:ext>
            </a:extLst>
          </p:cNvPr>
          <p:cNvSpPr txBox="1"/>
          <p:nvPr/>
        </p:nvSpPr>
        <p:spPr>
          <a:xfrm>
            <a:off x="513780" y="3272929"/>
            <a:ext cx="1197764" cy="2308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Courtesy  </a:t>
            </a:r>
            <a:r>
              <a:rPr lang="en-US" sz="900" i="1" dirty="0" err="1"/>
              <a:t>Vanu</a:t>
            </a:r>
            <a:r>
              <a:rPr lang="en-US" sz="900" i="1" dirty="0"/>
              <a:t> Inc.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96D94-8129-4DD3-8E36-08653CF1F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085" y="1351841"/>
            <a:ext cx="1833687" cy="244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31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DE22BDF1-3F23-4C9F-B9CA-338345BAFE15}"/>
              </a:ext>
            </a:extLst>
          </p:cNvPr>
          <p:cNvSpPr/>
          <p:nvPr/>
        </p:nvSpPr>
        <p:spPr>
          <a:xfrm>
            <a:off x="5741869" y="0"/>
            <a:ext cx="3402131" cy="23954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3265A-E5B2-40F8-82DE-465FFD2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43" y="161171"/>
            <a:ext cx="6683418" cy="690252"/>
          </a:xfrm>
        </p:spPr>
        <p:txBody>
          <a:bodyPr/>
          <a:lstStyle/>
          <a:p>
            <a:r>
              <a:rPr lang="en-US" dirty="0"/>
              <a:t>   Installation Flexibility!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15986-C5A5-40C4-848A-F776B22B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26</a:t>
            </a:fld>
            <a:endParaRPr lang="en-IN" dirty="0"/>
          </a:p>
        </p:txBody>
      </p:sp>
      <p:pic>
        <p:nvPicPr>
          <p:cNvPr id="6" name="Picture 5" descr="A picture containing plate, table, white, food&#10;&#10;Description automatically generated">
            <a:extLst>
              <a:ext uri="{FF2B5EF4-FFF2-40B4-BE49-F238E27FC236}">
                <a16:creationId xmlns:a16="http://schemas.microsoft.com/office/drawing/2014/main" id="{B649707E-9F1C-4E5E-86D7-CF04D50BC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4" t="26600" r="24748" b="25400"/>
          <a:stretch/>
        </p:blipFill>
        <p:spPr>
          <a:xfrm>
            <a:off x="3251286" y="993628"/>
            <a:ext cx="1528055" cy="1309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7C9F6-0505-4DF5-9E41-2A098A0F27F9}"/>
              </a:ext>
            </a:extLst>
          </p:cNvPr>
          <p:cNvSpPr txBox="1"/>
          <p:nvPr/>
        </p:nvSpPr>
        <p:spPr>
          <a:xfrm>
            <a:off x="2762043" y="4255000"/>
            <a:ext cx="242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 / Side of Building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6E7E94F-390D-4984-A763-7A21701F1F5B}"/>
              </a:ext>
            </a:extLst>
          </p:cNvPr>
          <p:cNvGrpSpPr/>
          <p:nvPr/>
        </p:nvGrpSpPr>
        <p:grpSpPr>
          <a:xfrm>
            <a:off x="5136037" y="833887"/>
            <a:ext cx="1108676" cy="1696008"/>
            <a:chOff x="6162023" y="1297121"/>
            <a:chExt cx="3292050" cy="48933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569884-E2CE-4164-84EC-38CFE375D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074" b="4358"/>
            <a:stretch/>
          </p:blipFill>
          <p:spPr>
            <a:xfrm rot="10800000">
              <a:off x="6162023" y="1297121"/>
              <a:ext cx="3137513" cy="489330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FA00E3-3193-4F81-9080-DE4977901324}"/>
                </a:ext>
              </a:extLst>
            </p:cNvPr>
            <p:cNvGrpSpPr/>
            <p:nvPr/>
          </p:nvGrpSpPr>
          <p:grpSpPr>
            <a:xfrm rot="210991" flipH="1">
              <a:off x="8212707" y="2839770"/>
              <a:ext cx="1241366" cy="1653632"/>
              <a:chOff x="2439101" y="622148"/>
              <a:chExt cx="4613442" cy="614559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D58271E-8173-485B-93F6-11AFAC38B47F}"/>
                  </a:ext>
                </a:extLst>
              </p:cNvPr>
              <p:cNvGrpSpPr/>
              <p:nvPr/>
            </p:nvGrpSpPr>
            <p:grpSpPr>
              <a:xfrm>
                <a:off x="2439101" y="1283086"/>
                <a:ext cx="3833802" cy="5484656"/>
                <a:chOff x="1131269" y="924741"/>
                <a:chExt cx="3833802" cy="5484656"/>
              </a:xfrm>
            </p:grpSpPr>
            <p:pic>
              <p:nvPicPr>
                <p:cNvPr id="70" name="Picture 69" descr="A close up of electronics&#10;&#10;Description automatically generated">
                  <a:extLst>
                    <a:ext uri="{FF2B5EF4-FFF2-40B4-BE49-F238E27FC236}">
                      <a16:creationId xmlns:a16="http://schemas.microsoft.com/office/drawing/2014/main" id="{D6607293-BC23-46CC-AC5E-6EB9CFF18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31269" y="924741"/>
                  <a:ext cx="3833802" cy="5484656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DD6313CE-7663-4DFA-AF23-DA353C32BF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19400" y="2743101"/>
                  <a:ext cx="212018" cy="222097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A597DE4A-CCDB-440A-92F9-9E39C08A59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01211" y="1549587"/>
                  <a:ext cx="212018" cy="222097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3DB31DBD-AAD5-40DC-A365-21DE00C760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57576" y="5997265"/>
                  <a:ext cx="212018" cy="222097"/>
                </a:xfrm>
                <a:prstGeom prst="rect">
                  <a:avLst/>
                </a:prstGeom>
              </p:spPr>
            </p:pic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4775AB0A-4DA8-47FD-968D-6F1FB1C21BC8}"/>
                    </a:ext>
                  </a:extLst>
                </p:cNvPr>
                <p:cNvSpPr/>
                <p:nvPr/>
              </p:nvSpPr>
              <p:spPr>
                <a:xfrm>
                  <a:off x="3464719" y="5929313"/>
                  <a:ext cx="157163" cy="133350"/>
                </a:xfrm>
                <a:custGeom>
                  <a:avLst/>
                  <a:gdLst>
                    <a:gd name="connsiteX0" fmla="*/ 142875 w 152400"/>
                    <a:gd name="connsiteY0" fmla="*/ 109537 h 133350"/>
                    <a:gd name="connsiteX1" fmla="*/ 14287 w 152400"/>
                    <a:gd name="connsiteY1" fmla="*/ 133350 h 133350"/>
                    <a:gd name="connsiteX2" fmla="*/ 0 w 152400"/>
                    <a:gd name="connsiteY2" fmla="*/ 97631 h 133350"/>
                    <a:gd name="connsiteX3" fmla="*/ 0 w 152400"/>
                    <a:gd name="connsiteY3" fmla="*/ 4762 h 133350"/>
                    <a:gd name="connsiteX4" fmla="*/ 152400 w 152400"/>
                    <a:gd name="connsiteY4" fmla="*/ 0 h 133350"/>
                    <a:gd name="connsiteX5" fmla="*/ 142875 w 152400"/>
                    <a:gd name="connsiteY5" fmla="*/ 109537 h 133350"/>
                    <a:gd name="connsiteX0" fmla="*/ 147638 w 152400"/>
                    <a:gd name="connsiteY0" fmla="*/ 109537 h 133350"/>
                    <a:gd name="connsiteX1" fmla="*/ 14287 w 152400"/>
                    <a:gd name="connsiteY1" fmla="*/ 133350 h 133350"/>
                    <a:gd name="connsiteX2" fmla="*/ 0 w 152400"/>
                    <a:gd name="connsiteY2" fmla="*/ 97631 h 133350"/>
                    <a:gd name="connsiteX3" fmla="*/ 0 w 152400"/>
                    <a:gd name="connsiteY3" fmla="*/ 4762 h 133350"/>
                    <a:gd name="connsiteX4" fmla="*/ 152400 w 152400"/>
                    <a:gd name="connsiteY4" fmla="*/ 0 h 133350"/>
                    <a:gd name="connsiteX5" fmla="*/ 147638 w 152400"/>
                    <a:gd name="connsiteY5" fmla="*/ 109537 h 133350"/>
                    <a:gd name="connsiteX0" fmla="*/ 157163 w 157163"/>
                    <a:gd name="connsiteY0" fmla="*/ 102393 h 133350"/>
                    <a:gd name="connsiteX1" fmla="*/ 14287 w 157163"/>
                    <a:gd name="connsiteY1" fmla="*/ 133350 h 133350"/>
                    <a:gd name="connsiteX2" fmla="*/ 0 w 157163"/>
                    <a:gd name="connsiteY2" fmla="*/ 97631 h 133350"/>
                    <a:gd name="connsiteX3" fmla="*/ 0 w 157163"/>
                    <a:gd name="connsiteY3" fmla="*/ 4762 h 133350"/>
                    <a:gd name="connsiteX4" fmla="*/ 152400 w 157163"/>
                    <a:gd name="connsiteY4" fmla="*/ 0 h 133350"/>
                    <a:gd name="connsiteX5" fmla="*/ 157163 w 157163"/>
                    <a:gd name="connsiteY5" fmla="*/ 102393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63" h="133350">
                      <a:moveTo>
                        <a:pt x="157163" y="102393"/>
                      </a:moveTo>
                      <a:lnTo>
                        <a:pt x="14287" y="133350"/>
                      </a:lnTo>
                      <a:lnTo>
                        <a:pt x="0" y="97631"/>
                      </a:lnTo>
                      <a:lnTo>
                        <a:pt x="0" y="4762"/>
                      </a:lnTo>
                      <a:lnTo>
                        <a:pt x="152400" y="0"/>
                      </a:lnTo>
                      <a:lnTo>
                        <a:pt x="157163" y="102393"/>
                      </a:lnTo>
                      <a:close/>
                    </a:path>
                  </a:pathLst>
                </a:custGeom>
                <a:solidFill>
                  <a:srgbClr val="8F8984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0632A55C-B241-475C-8ADD-79788CA1CF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76538" y="4830355"/>
                  <a:ext cx="166088" cy="197328"/>
                </a:xfrm>
                <a:prstGeom prst="rect">
                  <a:avLst/>
                </a:prstGeom>
              </p:spPr>
            </p:pic>
          </p:grp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CF9F5AC7-5D3E-4A65-AF54-700FCA0B1199}"/>
                  </a:ext>
                </a:extLst>
              </p:cNvPr>
              <p:cNvSpPr/>
              <p:nvPr/>
            </p:nvSpPr>
            <p:spPr>
              <a:xfrm rot="15042955">
                <a:off x="4646620" y="799673"/>
                <a:ext cx="2159780" cy="1804729"/>
              </a:xfrm>
              <a:prstGeom prst="cube">
                <a:avLst>
                  <a:gd name="adj" fmla="val 96572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67CAF5B7-D54B-4FBE-A39F-C6DBA26102BD}"/>
                  </a:ext>
                </a:extLst>
              </p:cNvPr>
              <p:cNvSpPr/>
              <p:nvPr/>
            </p:nvSpPr>
            <p:spPr>
              <a:xfrm rot="8577133">
                <a:off x="5208363" y="2426717"/>
                <a:ext cx="1844180" cy="304503"/>
              </a:xfrm>
              <a:prstGeom prst="cube">
                <a:avLst>
                  <a:gd name="adj" fmla="val 8337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D254C49B-94F6-4395-8FBD-BD64171091BB}"/>
                  </a:ext>
                </a:extLst>
              </p:cNvPr>
              <p:cNvSpPr/>
              <p:nvPr/>
            </p:nvSpPr>
            <p:spPr>
              <a:xfrm rot="15235803">
                <a:off x="5757645" y="3972258"/>
                <a:ext cx="1064577" cy="730638"/>
              </a:xfrm>
              <a:prstGeom prst="cube">
                <a:avLst>
                  <a:gd name="adj" fmla="val 92241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5B1C02C1-E893-4D59-978D-08B082E99D5A}"/>
                  </a:ext>
                </a:extLst>
              </p:cNvPr>
              <p:cNvSpPr/>
              <p:nvPr/>
            </p:nvSpPr>
            <p:spPr>
              <a:xfrm rot="8170863">
                <a:off x="5147608" y="4976039"/>
                <a:ext cx="1871536" cy="304503"/>
              </a:xfrm>
              <a:prstGeom prst="cube">
                <a:avLst>
                  <a:gd name="adj" fmla="val 8337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948032C-EE31-46D5-8359-383A495ABB60}"/>
                  </a:ext>
                </a:extLst>
              </p:cNvPr>
              <p:cNvSpPr/>
              <p:nvPr/>
            </p:nvSpPr>
            <p:spPr>
              <a:xfrm rot="120000">
                <a:off x="5781260" y="3807445"/>
                <a:ext cx="119479" cy="650081"/>
              </a:xfrm>
              <a:prstGeom prst="rect">
                <a:avLst/>
              </a:prstGeom>
              <a:solidFill>
                <a:srgbClr val="A6A6B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39E124-8211-4B94-BDD9-F4931AAC59A9}"/>
                  </a:ext>
                </a:extLst>
              </p:cNvPr>
              <p:cNvSpPr/>
              <p:nvPr/>
            </p:nvSpPr>
            <p:spPr>
              <a:xfrm>
                <a:off x="5436396" y="2826544"/>
                <a:ext cx="98434" cy="500062"/>
              </a:xfrm>
              <a:prstGeom prst="rect">
                <a:avLst/>
              </a:prstGeom>
              <a:solidFill>
                <a:srgbClr val="BAB7B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5557292-EB6E-4B39-9F9C-E2577A02C64C}"/>
                  </a:ext>
                </a:extLst>
              </p:cNvPr>
              <p:cNvSpPr/>
              <p:nvPr/>
            </p:nvSpPr>
            <p:spPr>
              <a:xfrm rot="16200000">
                <a:off x="5341035" y="3019886"/>
                <a:ext cx="341915" cy="45719"/>
              </a:xfrm>
              <a:prstGeom prst="parallelogram">
                <a:avLst>
                  <a:gd name="adj" fmla="val 631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DDFFE4C-A536-4C96-9A25-A8B6A0871D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372" y="2775170"/>
                <a:ext cx="125997" cy="95526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1C2B47-9706-42FB-954F-C7E28BCF9859}"/>
                  </a:ext>
                </a:extLst>
              </p:cNvPr>
              <p:cNvSpPr/>
              <p:nvPr/>
            </p:nvSpPr>
            <p:spPr>
              <a:xfrm>
                <a:off x="5495266" y="2825452"/>
                <a:ext cx="60406" cy="73818"/>
              </a:xfrm>
              <a:custGeom>
                <a:avLst/>
                <a:gdLst>
                  <a:gd name="connsiteX0" fmla="*/ 64294 w 64294"/>
                  <a:gd name="connsiteY0" fmla="*/ 0 h 97631"/>
                  <a:gd name="connsiteX1" fmla="*/ 64294 w 64294"/>
                  <a:gd name="connsiteY1" fmla="*/ 97631 h 97631"/>
                  <a:gd name="connsiteX2" fmla="*/ 0 w 64294"/>
                  <a:gd name="connsiteY2" fmla="*/ 50006 h 97631"/>
                  <a:gd name="connsiteX3" fmla="*/ 64294 w 64294"/>
                  <a:gd name="connsiteY3" fmla="*/ 0 h 97631"/>
                  <a:gd name="connsiteX0" fmla="*/ 61854 w 64294"/>
                  <a:gd name="connsiteY0" fmla="*/ 0 h 90487"/>
                  <a:gd name="connsiteX1" fmla="*/ 64294 w 64294"/>
                  <a:gd name="connsiteY1" fmla="*/ 90487 h 90487"/>
                  <a:gd name="connsiteX2" fmla="*/ 0 w 64294"/>
                  <a:gd name="connsiteY2" fmla="*/ 42862 h 90487"/>
                  <a:gd name="connsiteX3" fmla="*/ 61854 w 64294"/>
                  <a:gd name="connsiteY3" fmla="*/ 0 h 90487"/>
                  <a:gd name="connsiteX0" fmla="*/ 61854 w 61879"/>
                  <a:gd name="connsiteY0" fmla="*/ 0 h 73818"/>
                  <a:gd name="connsiteX1" fmla="*/ 44780 w 61879"/>
                  <a:gd name="connsiteY1" fmla="*/ 73818 h 73818"/>
                  <a:gd name="connsiteX2" fmla="*/ 0 w 61879"/>
                  <a:gd name="connsiteY2" fmla="*/ 42862 h 73818"/>
                  <a:gd name="connsiteX3" fmla="*/ 61854 w 61879"/>
                  <a:gd name="connsiteY3" fmla="*/ 0 h 7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79" h="73818">
                    <a:moveTo>
                      <a:pt x="61854" y="0"/>
                    </a:moveTo>
                    <a:cubicBezTo>
                      <a:pt x="62667" y="30162"/>
                      <a:pt x="43967" y="43656"/>
                      <a:pt x="44780" y="73818"/>
                    </a:cubicBezTo>
                    <a:lnTo>
                      <a:pt x="0" y="42862"/>
                    </a:lnTo>
                    <a:lnTo>
                      <a:pt x="61854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99350A38-A7E9-4A22-8A47-48203D536286}"/>
                  </a:ext>
                </a:extLst>
              </p:cNvPr>
              <p:cNvSpPr/>
              <p:nvPr/>
            </p:nvSpPr>
            <p:spPr>
              <a:xfrm rot="2755258">
                <a:off x="6592773" y="1956816"/>
                <a:ext cx="100927" cy="100927"/>
              </a:xfrm>
              <a:prstGeom prst="arc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A9B2360-2C56-477A-821A-39DF1E7D8A9E}"/>
                  </a:ext>
                </a:extLst>
              </p:cNvPr>
              <p:cNvSpPr/>
              <p:nvPr/>
            </p:nvSpPr>
            <p:spPr>
              <a:xfrm rot="2755258">
                <a:off x="6592774" y="2263642"/>
                <a:ext cx="100927" cy="100927"/>
              </a:xfrm>
              <a:prstGeom prst="arc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B19E91C-320F-400C-8ECF-392052BF3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3918" y="2019211"/>
                <a:ext cx="0" cy="28060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3D312A0-011A-4CEC-8D8E-9947147874C9}"/>
                  </a:ext>
                </a:extLst>
              </p:cNvPr>
              <p:cNvSpPr/>
              <p:nvPr/>
            </p:nvSpPr>
            <p:spPr>
              <a:xfrm>
                <a:off x="6646914" y="1977261"/>
                <a:ext cx="45719" cy="6178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E685330-55D0-428D-BE6E-1DDE875B6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4885" y="2039044"/>
                <a:ext cx="0" cy="297006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6A11390-809E-48F0-B092-58F02259485E}"/>
                  </a:ext>
                </a:extLst>
              </p:cNvPr>
              <p:cNvSpPr/>
              <p:nvPr/>
            </p:nvSpPr>
            <p:spPr>
              <a:xfrm>
                <a:off x="3376613" y="1066800"/>
                <a:ext cx="1304925" cy="695325"/>
              </a:xfrm>
              <a:custGeom>
                <a:avLst/>
                <a:gdLst>
                  <a:gd name="connsiteX0" fmla="*/ 0 w 1304925"/>
                  <a:gd name="connsiteY0" fmla="*/ 642938 h 695325"/>
                  <a:gd name="connsiteX1" fmla="*/ 1304925 w 1304925"/>
                  <a:gd name="connsiteY1" fmla="*/ 0 h 695325"/>
                  <a:gd name="connsiteX2" fmla="*/ 1304925 w 1304925"/>
                  <a:gd name="connsiteY2" fmla="*/ 319088 h 695325"/>
                  <a:gd name="connsiteX3" fmla="*/ 1131093 w 1304925"/>
                  <a:gd name="connsiteY3" fmla="*/ 414338 h 695325"/>
                  <a:gd name="connsiteX4" fmla="*/ 1033462 w 1304925"/>
                  <a:gd name="connsiteY4" fmla="*/ 350044 h 695325"/>
                  <a:gd name="connsiteX5" fmla="*/ 1014412 w 1304925"/>
                  <a:gd name="connsiteY5" fmla="*/ 364331 h 695325"/>
                  <a:gd name="connsiteX6" fmla="*/ 1014412 w 1304925"/>
                  <a:gd name="connsiteY6" fmla="*/ 464344 h 695325"/>
                  <a:gd name="connsiteX7" fmla="*/ 719137 w 1304925"/>
                  <a:gd name="connsiteY7" fmla="*/ 626269 h 695325"/>
                  <a:gd name="connsiteX8" fmla="*/ 702468 w 1304925"/>
                  <a:gd name="connsiteY8" fmla="*/ 607219 h 695325"/>
                  <a:gd name="connsiteX9" fmla="*/ 676275 w 1304925"/>
                  <a:gd name="connsiteY9" fmla="*/ 583406 h 695325"/>
                  <a:gd name="connsiteX10" fmla="*/ 654843 w 1304925"/>
                  <a:gd name="connsiteY10" fmla="*/ 585788 h 695325"/>
                  <a:gd name="connsiteX11" fmla="*/ 638175 w 1304925"/>
                  <a:gd name="connsiteY11" fmla="*/ 585788 h 695325"/>
                  <a:gd name="connsiteX12" fmla="*/ 631031 w 1304925"/>
                  <a:gd name="connsiteY12" fmla="*/ 592931 h 695325"/>
                  <a:gd name="connsiteX13" fmla="*/ 623887 w 1304925"/>
                  <a:gd name="connsiteY13" fmla="*/ 592931 h 695325"/>
                  <a:gd name="connsiteX14" fmla="*/ 614362 w 1304925"/>
                  <a:gd name="connsiteY14" fmla="*/ 554831 h 695325"/>
                  <a:gd name="connsiteX15" fmla="*/ 592931 w 1304925"/>
                  <a:gd name="connsiteY15" fmla="*/ 547688 h 695325"/>
                  <a:gd name="connsiteX16" fmla="*/ 559593 w 1304925"/>
                  <a:gd name="connsiteY16" fmla="*/ 542925 h 695325"/>
                  <a:gd name="connsiteX17" fmla="*/ 550068 w 1304925"/>
                  <a:gd name="connsiteY17" fmla="*/ 542925 h 695325"/>
                  <a:gd name="connsiteX18" fmla="*/ 538162 w 1304925"/>
                  <a:gd name="connsiteY18" fmla="*/ 540544 h 695325"/>
                  <a:gd name="connsiteX19" fmla="*/ 526256 w 1304925"/>
                  <a:gd name="connsiteY19" fmla="*/ 542925 h 695325"/>
                  <a:gd name="connsiteX20" fmla="*/ 519112 w 1304925"/>
                  <a:gd name="connsiteY20" fmla="*/ 528638 h 695325"/>
                  <a:gd name="connsiteX21" fmla="*/ 488156 w 1304925"/>
                  <a:gd name="connsiteY21" fmla="*/ 511969 h 695325"/>
                  <a:gd name="connsiteX22" fmla="*/ 471487 w 1304925"/>
                  <a:gd name="connsiteY22" fmla="*/ 504825 h 695325"/>
                  <a:gd name="connsiteX23" fmla="*/ 471487 w 1304925"/>
                  <a:gd name="connsiteY23" fmla="*/ 504825 h 695325"/>
                  <a:gd name="connsiteX24" fmla="*/ 440531 w 1304925"/>
                  <a:gd name="connsiteY24" fmla="*/ 504825 h 695325"/>
                  <a:gd name="connsiteX25" fmla="*/ 409575 w 1304925"/>
                  <a:gd name="connsiteY25" fmla="*/ 507206 h 695325"/>
                  <a:gd name="connsiteX26" fmla="*/ 0 w 1304925"/>
                  <a:gd name="connsiteY26" fmla="*/ 695325 h 695325"/>
                  <a:gd name="connsiteX27" fmla="*/ 0 w 1304925"/>
                  <a:gd name="connsiteY27" fmla="*/ 642938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04925" h="695325">
                    <a:moveTo>
                      <a:pt x="0" y="642938"/>
                    </a:moveTo>
                    <a:lnTo>
                      <a:pt x="1304925" y="0"/>
                    </a:lnTo>
                    <a:lnTo>
                      <a:pt x="1304925" y="319088"/>
                    </a:lnTo>
                    <a:lnTo>
                      <a:pt x="1131093" y="414338"/>
                    </a:lnTo>
                    <a:lnTo>
                      <a:pt x="1033462" y="350044"/>
                    </a:lnTo>
                    <a:lnTo>
                      <a:pt x="1014412" y="364331"/>
                    </a:lnTo>
                    <a:lnTo>
                      <a:pt x="1014412" y="464344"/>
                    </a:lnTo>
                    <a:lnTo>
                      <a:pt x="719137" y="626269"/>
                    </a:lnTo>
                    <a:lnTo>
                      <a:pt x="702468" y="607219"/>
                    </a:lnTo>
                    <a:lnTo>
                      <a:pt x="676275" y="583406"/>
                    </a:lnTo>
                    <a:lnTo>
                      <a:pt x="654843" y="585788"/>
                    </a:lnTo>
                    <a:lnTo>
                      <a:pt x="638175" y="585788"/>
                    </a:lnTo>
                    <a:lnTo>
                      <a:pt x="631031" y="592931"/>
                    </a:lnTo>
                    <a:lnTo>
                      <a:pt x="623887" y="592931"/>
                    </a:lnTo>
                    <a:lnTo>
                      <a:pt x="614362" y="554831"/>
                    </a:lnTo>
                    <a:lnTo>
                      <a:pt x="592931" y="547688"/>
                    </a:lnTo>
                    <a:lnTo>
                      <a:pt x="559593" y="542925"/>
                    </a:lnTo>
                    <a:lnTo>
                      <a:pt x="550068" y="542925"/>
                    </a:lnTo>
                    <a:lnTo>
                      <a:pt x="538162" y="540544"/>
                    </a:lnTo>
                    <a:lnTo>
                      <a:pt x="526256" y="542925"/>
                    </a:lnTo>
                    <a:lnTo>
                      <a:pt x="519112" y="528638"/>
                    </a:lnTo>
                    <a:lnTo>
                      <a:pt x="488156" y="511969"/>
                    </a:lnTo>
                    <a:lnTo>
                      <a:pt x="471487" y="504825"/>
                    </a:lnTo>
                    <a:lnTo>
                      <a:pt x="471487" y="504825"/>
                    </a:lnTo>
                    <a:lnTo>
                      <a:pt x="440531" y="504825"/>
                    </a:lnTo>
                    <a:lnTo>
                      <a:pt x="409575" y="507206"/>
                    </a:lnTo>
                    <a:lnTo>
                      <a:pt x="0" y="695325"/>
                    </a:lnTo>
                    <a:lnTo>
                      <a:pt x="0" y="642938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3298718-60DB-4470-A293-6AA825889AA9}"/>
                  </a:ext>
                </a:extLst>
              </p:cNvPr>
              <p:cNvSpPr/>
              <p:nvPr/>
            </p:nvSpPr>
            <p:spPr>
              <a:xfrm>
                <a:off x="3331369" y="1040607"/>
                <a:ext cx="1352550" cy="671512"/>
              </a:xfrm>
              <a:custGeom>
                <a:avLst/>
                <a:gdLst>
                  <a:gd name="connsiteX0" fmla="*/ 1352550 w 1352550"/>
                  <a:gd name="connsiteY0" fmla="*/ 16669 h 666750"/>
                  <a:gd name="connsiteX1" fmla="*/ 47625 w 1352550"/>
                  <a:gd name="connsiteY1" fmla="*/ 666750 h 666750"/>
                  <a:gd name="connsiteX2" fmla="*/ 0 w 1352550"/>
                  <a:gd name="connsiteY2" fmla="*/ 650081 h 666750"/>
                  <a:gd name="connsiteX3" fmla="*/ 1304925 w 1352550"/>
                  <a:gd name="connsiteY3" fmla="*/ 0 h 666750"/>
                  <a:gd name="connsiteX4" fmla="*/ 1352550 w 1352550"/>
                  <a:gd name="connsiteY4" fmla="*/ 16669 h 666750"/>
                  <a:gd name="connsiteX0" fmla="*/ 1352550 w 1352550"/>
                  <a:gd name="connsiteY0" fmla="*/ 21431 h 671512"/>
                  <a:gd name="connsiteX1" fmla="*/ 47625 w 1352550"/>
                  <a:gd name="connsiteY1" fmla="*/ 671512 h 671512"/>
                  <a:gd name="connsiteX2" fmla="*/ 0 w 1352550"/>
                  <a:gd name="connsiteY2" fmla="*/ 654843 h 671512"/>
                  <a:gd name="connsiteX3" fmla="*/ 1304925 w 1352550"/>
                  <a:gd name="connsiteY3" fmla="*/ 0 h 671512"/>
                  <a:gd name="connsiteX4" fmla="*/ 1352550 w 1352550"/>
                  <a:gd name="connsiteY4" fmla="*/ 21431 h 67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550" h="671512">
                    <a:moveTo>
                      <a:pt x="1352550" y="21431"/>
                    </a:moveTo>
                    <a:lnTo>
                      <a:pt x="47625" y="671512"/>
                    </a:lnTo>
                    <a:lnTo>
                      <a:pt x="0" y="654843"/>
                    </a:lnTo>
                    <a:lnTo>
                      <a:pt x="1304925" y="0"/>
                    </a:lnTo>
                    <a:lnTo>
                      <a:pt x="1352550" y="21431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59B5A6B-5A58-40B1-900E-FF13E32EE498}"/>
                  </a:ext>
                </a:extLst>
              </p:cNvPr>
              <p:cNvSpPr/>
              <p:nvPr/>
            </p:nvSpPr>
            <p:spPr>
              <a:xfrm>
                <a:off x="3333750" y="1697831"/>
                <a:ext cx="42863" cy="83344"/>
              </a:xfrm>
              <a:custGeom>
                <a:avLst/>
                <a:gdLst>
                  <a:gd name="connsiteX0" fmla="*/ 0 w 42863"/>
                  <a:gd name="connsiteY0" fmla="*/ 0 h 83344"/>
                  <a:gd name="connsiteX1" fmla="*/ 0 w 42863"/>
                  <a:gd name="connsiteY1" fmla="*/ 83344 h 83344"/>
                  <a:gd name="connsiteX2" fmla="*/ 42863 w 42863"/>
                  <a:gd name="connsiteY2" fmla="*/ 66675 h 83344"/>
                  <a:gd name="connsiteX3" fmla="*/ 42863 w 42863"/>
                  <a:gd name="connsiteY3" fmla="*/ 21432 h 83344"/>
                  <a:gd name="connsiteX4" fmla="*/ 0 w 42863"/>
                  <a:gd name="connsiteY4" fmla="*/ 0 h 83344"/>
                  <a:gd name="connsiteX0" fmla="*/ 0 w 42863"/>
                  <a:gd name="connsiteY0" fmla="*/ 0 h 83344"/>
                  <a:gd name="connsiteX1" fmla="*/ 0 w 42863"/>
                  <a:gd name="connsiteY1" fmla="*/ 83344 h 83344"/>
                  <a:gd name="connsiteX2" fmla="*/ 42863 w 42863"/>
                  <a:gd name="connsiteY2" fmla="*/ 66675 h 83344"/>
                  <a:gd name="connsiteX3" fmla="*/ 42863 w 42863"/>
                  <a:gd name="connsiteY3" fmla="*/ 11907 h 83344"/>
                  <a:gd name="connsiteX4" fmla="*/ 0 w 42863"/>
                  <a:gd name="connsiteY4" fmla="*/ 0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3" h="83344">
                    <a:moveTo>
                      <a:pt x="0" y="0"/>
                    </a:moveTo>
                    <a:lnTo>
                      <a:pt x="0" y="83344"/>
                    </a:lnTo>
                    <a:lnTo>
                      <a:pt x="42863" y="66675"/>
                    </a:lnTo>
                    <a:lnTo>
                      <a:pt x="42863" y="119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08A24B6-41A7-4B3A-BBA5-E3413F4595E3}"/>
                  </a:ext>
                </a:extLst>
              </p:cNvPr>
              <p:cNvSpPr/>
              <p:nvPr/>
            </p:nvSpPr>
            <p:spPr>
              <a:xfrm>
                <a:off x="4481513" y="916781"/>
                <a:ext cx="252412" cy="197644"/>
              </a:xfrm>
              <a:custGeom>
                <a:avLst/>
                <a:gdLst>
                  <a:gd name="connsiteX0" fmla="*/ 0 w 252412"/>
                  <a:gd name="connsiteY0" fmla="*/ 0 h 197644"/>
                  <a:gd name="connsiteX1" fmla="*/ 11906 w 252412"/>
                  <a:gd name="connsiteY1" fmla="*/ 197644 h 197644"/>
                  <a:gd name="connsiteX2" fmla="*/ 252412 w 252412"/>
                  <a:gd name="connsiteY2" fmla="*/ 69057 h 197644"/>
                  <a:gd name="connsiteX3" fmla="*/ 0 w 252412"/>
                  <a:gd name="connsiteY3" fmla="*/ 0 h 19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412" h="197644">
                    <a:moveTo>
                      <a:pt x="0" y="0"/>
                    </a:moveTo>
                    <a:lnTo>
                      <a:pt x="11906" y="197644"/>
                    </a:lnTo>
                    <a:lnTo>
                      <a:pt x="252412" y="690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0792FDD-AB3C-4516-B651-2562FC3A751C}"/>
                  </a:ext>
                </a:extLst>
              </p:cNvPr>
              <p:cNvGrpSpPr/>
              <p:nvPr/>
            </p:nvGrpSpPr>
            <p:grpSpPr>
              <a:xfrm>
                <a:off x="6152395" y="1929147"/>
                <a:ext cx="159341" cy="90064"/>
                <a:chOff x="6120398" y="1907418"/>
                <a:chExt cx="185232" cy="104698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3D92961-096E-488F-8EDD-77B5A8828247}"/>
                    </a:ext>
                  </a:extLst>
                </p:cNvPr>
                <p:cNvSpPr/>
                <p:nvPr/>
              </p:nvSpPr>
              <p:spPr>
                <a:xfrm rot="1603605">
                  <a:off x="6120398" y="1916751"/>
                  <a:ext cx="160028" cy="95365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D98A115-9A5E-40A5-AF1B-661C88C1CE21}"/>
                    </a:ext>
                  </a:extLst>
                </p:cNvPr>
                <p:cNvSpPr/>
                <p:nvPr/>
              </p:nvSpPr>
              <p:spPr>
                <a:xfrm rot="1603605">
                  <a:off x="6145602" y="1907418"/>
                  <a:ext cx="160028" cy="77162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51989FA-4183-44F4-8110-5A9F14B25986}"/>
                  </a:ext>
                </a:extLst>
              </p:cNvPr>
              <p:cNvGrpSpPr/>
              <p:nvPr/>
            </p:nvGrpSpPr>
            <p:grpSpPr>
              <a:xfrm>
                <a:off x="4869440" y="1301632"/>
                <a:ext cx="159341" cy="90064"/>
                <a:chOff x="6120398" y="1907418"/>
                <a:chExt cx="185232" cy="104698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FB0AD8A-0394-4E47-8E4B-680472144A81}"/>
                    </a:ext>
                  </a:extLst>
                </p:cNvPr>
                <p:cNvSpPr/>
                <p:nvPr/>
              </p:nvSpPr>
              <p:spPr>
                <a:xfrm rot="1603605">
                  <a:off x="6120398" y="1916751"/>
                  <a:ext cx="160028" cy="95365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B07806A5-ECE0-46B4-BEDA-42F9EAC2F875}"/>
                    </a:ext>
                  </a:extLst>
                </p:cNvPr>
                <p:cNvSpPr/>
                <p:nvPr/>
              </p:nvSpPr>
              <p:spPr>
                <a:xfrm rot="1603605">
                  <a:off x="6145602" y="1907418"/>
                  <a:ext cx="160028" cy="77162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1343CEA-24D8-4AC5-A8B1-F1A124F12EEE}"/>
                  </a:ext>
                </a:extLst>
              </p:cNvPr>
              <p:cNvGrpSpPr/>
              <p:nvPr/>
            </p:nvGrpSpPr>
            <p:grpSpPr>
              <a:xfrm>
                <a:off x="6135776" y="4275165"/>
                <a:ext cx="159341" cy="90064"/>
                <a:chOff x="6120398" y="1907418"/>
                <a:chExt cx="185232" cy="10469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E2C6DC18-CBF2-4946-B09D-E09D27A5AD5D}"/>
                    </a:ext>
                  </a:extLst>
                </p:cNvPr>
                <p:cNvSpPr/>
                <p:nvPr/>
              </p:nvSpPr>
              <p:spPr>
                <a:xfrm rot="1603605">
                  <a:off x="6120398" y="1916751"/>
                  <a:ext cx="160028" cy="95365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2DD89963-CB38-4DBF-A366-66E89B17D788}"/>
                    </a:ext>
                  </a:extLst>
                </p:cNvPr>
                <p:cNvSpPr/>
                <p:nvPr/>
              </p:nvSpPr>
              <p:spPr>
                <a:xfrm rot="1603605">
                  <a:off x="6145602" y="1907418"/>
                  <a:ext cx="160028" cy="77162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BC8741D-4650-4811-897F-127A61D31249}"/>
                  </a:ext>
                </a:extLst>
              </p:cNvPr>
              <p:cNvGrpSpPr/>
              <p:nvPr/>
            </p:nvGrpSpPr>
            <p:grpSpPr>
              <a:xfrm>
                <a:off x="5599224" y="2804775"/>
                <a:ext cx="232132" cy="288896"/>
                <a:chOff x="10841871" y="3002941"/>
                <a:chExt cx="650041" cy="738097"/>
              </a:xfrm>
            </p:grpSpPr>
            <p:sp>
              <p:nvSpPr>
                <p:cNvPr id="59" name="Parallelogram 58">
                  <a:extLst>
                    <a:ext uri="{FF2B5EF4-FFF2-40B4-BE49-F238E27FC236}">
                      <a16:creationId xmlns:a16="http://schemas.microsoft.com/office/drawing/2014/main" id="{DDE49774-6FFC-405E-AE48-CC6E1AA82F7C}"/>
                    </a:ext>
                  </a:extLst>
                </p:cNvPr>
                <p:cNvSpPr/>
                <p:nvPr/>
              </p:nvSpPr>
              <p:spPr>
                <a:xfrm rot="12257109">
                  <a:off x="10883087" y="3063153"/>
                  <a:ext cx="291888" cy="366556"/>
                </a:xfrm>
                <a:prstGeom prst="parallelogram">
                  <a:avLst>
                    <a:gd name="adj" fmla="val 17515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Parallelogram 59">
                  <a:extLst>
                    <a:ext uri="{FF2B5EF4-FFF2-40B4-BE49-F238E27FC236}">
                      <a16:creationId xmlns:a16="http://schemas.microsoft.com/office/drawing/2014/main" id="{021BDF8E-0814-41BC-9C22-07ACD8DBCE24}"/>
                    </a:ext>
                  </a:extLst>
                </p:cNvPr>
                <p:cNvSpPr/>
                <p:nvPr/>
              </p:nvSpPr>
              <p:spPr>
                <a:xfrm rot="1444826">
                  <a:off x="11029566" y="3002941"/>
                  <a:ext cx="404637" cy="123946"/>
                </a:xfrm>
                <a:prstGeom prst="parallelogram">
                  <a:avLst>
                    <a:gd name="adj" fmla="val 132734"/>
                  </a:avLst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Parallelogram 60">
                  <a:extLst>
                    <a:ext uri="{FF2B5EF4-FFF2-40B4-BE49-F238E27FC236}">
                      <a16:creationId xmlns:a16="http://schemas.microsoft.com/office/drawing/2014/main" id="{E03229E3-C6C2-403E-9525-584D2889F04D}"/>
                    </a:ext>
                  </a:extLst>
                </p:cNvPr>
                <p:cNvSpPr/>
                <p:nvPr/>
              </p:nvSpPr>
              <p:spPr>
                <a:xfrm rot="5028127">
                  <a:off x="10741558" y="3436714"/>
                  <a:ext cx="404637" cy="204012"/>
                </a:xfrm>
                <a:prstGeom prst="parallelogram">
                  <a:avLst>
                    <a:gd name="adj" fmla="val 6001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33C05DA4-DABF-41D8-B645-08197CD3F96F}"/>
                    </a:ext>
                  </a:extLst>
                </p:cNvPr>
                <p:cNvSpPr/>
                <p:nvPr/>
              </p:nvSpPr>
              <p:spPr>
                <a:xfrm>
                  <a:off x="11041856" y="3092294"/>
                  <a:ext cx="450056" cy="640557"/>
                </a:xfrm>
                <a:custGeom>
                  <a:avLst/>
                  <a:gdLst>
                    <a:gd name="connsiteX0" fmla="*/ 0 w 450056"/>
                    <a:gd name="connsiteY0" fmla="*/ 361950 h 640557"/>
                    <a:gd name="connsiteX1" fmla="*/ 197644 w 450056"/>
                    <a:gd name="connsiteY1" fmla="*/ 50007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  <a:gd name="connsiteX0" fmla="*/ 0 w 450056"/>
                    <a:gd name="connsiteY0" fmla="*/ 361950 h 640557"/>
                    <a:gd name="connsiteX1" fmla="*/ 195263 w 450056"/>
                    <a:gd name="connsiteY1" fmla="*/ 45244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6" h="640557">
                      <a:moveTo>
                        <a:pt x="0" y="361950"/>
                      </a:moveTo>
                      <a:lnTo>
                        <a:pt x="195263" y="45244"/>
                      </a:lnTo>
                      <a:lnTo>
                        <a:pt x="407194" y="0"/>
                      </a:lnTo>
                      <a:lnTo>
                        <a:pt x="450056" y="319088"/>
                      </a:lnTo>
                      <a:lnTo>
                        <a:pt x="280987" y="595313"/>
                      </a:lnTo>
                      <a:lnTo>
                        <a:pt x="21431" y="640557"/>
                      </a:lnTo>
                      <a:lnTo>
                        <a:pt x="0" y="3619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8EC25D1-FD43-4055-82F5-8349F5A79962}"/>
                    </a:ext>
                  </a:extLst>
                </p:cNvPr>
                <p:cNvSpPr/>
                <p:nvPr/>
              </p:nvSpPr>
              <p:spPr>
                <a:xfrm rot="1702921">
                  <a:off x="11110224" y="3133117"/>
                  <a:ext cx="310558" cy="58489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48A9830-EE8D-44E7-A48A-9EE3563F54E1}"/>
                  </a:ext>
                </a:extLst>
              </p:cNvPr>
              <p:cNvGrpSpPr/>
              <p:nvPr/>
            </p:nvGrpSpPr>
            <p:grpSpPr>
              <a:xfrm>
                <a:off x="5553352" y="5434226"/>
                <a:ext cx="232132" cy="288896"/>
                <a:chOff x="10841871" y="3002941"/>
                <a:chExt cx="650041" cy="738097"/>
              </a:xfrm>
            </p:grpSpPr>
            <p:sp>
              <p:nvSpPr>
                <p:cNvPr id="54" name="Parallelogram 53">
                  <a:extLst>
                    <a:ext uri="{FF2B5EF4-FFF2-40B4-BE49-F238E27FC236}">
                      <a16:creationId xmlns:a16="http://schemas.microsoft.com/office/drawing/2014/main" id="{5F1A4BF3-A874-4FAF-928C-12A180A822C1}"/>
                    </a:ext>
                  </a:extLst>
                </p:cNvPr>
                <p:cNvSpPr/>
                <p:nvPr/>
              </p:nvSpPr>
              <p:spPr>
                <a:xfrm rot="12257109">
                  <a:off x="10883087" y="3063153"/>
                  <a:ext cx="291888" cy="366556"/>
                </a:xfrm>
                <a:prstGeom prst="parallelogram">
                  <a:avLst>
                    <a:gd name="adj" fmla="val 17515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7DE93E36-4404-4F10-92D0-57FE90186254}"/>
                    </a:ext>
                  </a:extLst>
                </p:cNvPr>
                <p:cNvSpPr/>
                <p:nvPr/>
              </p:nvSpPr>
              <p:spPr>
                <a:xfrm rot="1444826">
                  <a:off x="11029566" y="3002941"/>
                  <a:ext cx="404637" cy="123946"/>
                </a:xfrm>
                <a:prstGeom prst="parallelogram">
                  <a:avLst>
                    <a:gd name="adj" fmla="val 132734"/>
                  </a:avLst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Parallelogram 55">
                  <a:extLst>
                    <a:ext uri="{FF2B5EF4-FFF2-40B4-BE49-F238E27FC236}">
                      <a16:creationId xmlns:a16="http://schemas.microsoft.com/office/drawing/2014/main" id="{EA86F58B-2BED-4B98-B491-84251ADD0329}"/>
                    </a:ext>
                  </a:extLst>
                </p:cNvPr>
                <p:cNvSpPr/>
                <p:nvPr/>
              </p:nvSpPr>
              <p:spPr>
                <a:xfrm rot="5028127">
                  <a:off x="10741558" y="3436714"/>
                  <a:ext cx="404637" cy="204012"/>
                </a:xfrm>
                <a:prstGeom prst="parallelogram">
                  <a:avLst>
                    <a:gd name="adj" fmla="val 6001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E6DB9FB8-48F8-4A23-94AA-08A246AD2937}"/>
                    </a:ext>
                  </a:extLst>
                </p:cNvPr>
                <p:cNvSpPr/>
                <p:nvPr/>
              </p:nvSpPr>
              <p:spPr>
                <a:xfrm>
                  <a:off x="11041856" y="3092294"/>
                  <a:ext cx="450056" cy="640557"/>
                </a:xfrm>
                <a:custGeom>
                  <a:avLst/>
                  <a:gdLst>
                    <a:gd name="connsiteX0" fmla="*/ 0 w 450056"/>
                    <a:gd name="connsiteY0" fmla="*/ 361950 h 640557"/>
                    <a:gd name="connsiteX1" fmla="*/ 197644 w 450056"/>
                    <a:gd name="connsiteY1" fmla="*/ 50007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  <a:gd name="connsiteX0" fmla="*/ 0 w 450056"/>
                    <a:gd name="connsiteY0" fmla="*/ 361950 h 640557"/>
                    <a:gd name="connsiteX1" fmla="*/ 195263 w 450056"/>
                    <a:gd name="connsiteY1" fmla="*/ 45244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6" h="640557">
                      <a:moveTo>
                        <a:pt x="0" y="361950"/>
                      </a:moveTo>
                      <a:lnTo>
                        <a:pt x="195263" y="45244"/>
                      </a:lnTo>
                      <a:lnTo>
                        <a:pt x="407194" y="0"/>
                      </a:lnTo>
                      <a:lnTo>
                        <a:pt x="450056" y="319088"/>
                      </a:lnTo>
                      <a:lnTo>
                        <a:pt x="280987" y="595313"/>
                      </a:lnTo>
                      <a:lnTo>
                        <a:pt x="21431" y="640557"/>
                      </a:lnTo>
                      <a:lnTo>
                        <a:pt x="0" y="3619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E95F35F-CE67-4CDA-9A87-CDA8CADC23D5}"/>
                    </a:ext>
                  </a:extLst>
                </p:cNvPr>
                <p:cNvSpPr/>
                <p:nvPr/>
              </p:nvSpPr>
              <p:spPr>
                <a:xfrm rot="1702921">
                  <a:off x="11110224" y="3133117"/>
                  <a:ext cx="310558" cy="58489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464527-DD3E-48DA-B36C-F937F22495FE}"/>
                  </a:ext>
                </a:extLst>
              </p:cNvPr>
              <p:cNvGrpSpPr/>
              <p:nvPr/>
            </p:nvGrpSpPr>
            <p:grpSpPr>
              <a:xfrm rot="6908422">
                <a:off x="6101076" y="1827058"/>
                <a:ext cx="243919" cy="276962"/>
                <a:chOff x="10841871" y="3002941"/>
                <a:chExt cx="650041" cy="738097"/>
              </a:xfrm>
            </p:grpSpPr>
            <p:sp>
              <p:nvSpPr>
                <p:cNvPr id="49" name="Parallelogram 48">
                  <a:extLst>
                    <a:ext uri="{FF2B5EF4-FFF2-40B4-BE49-F238E27FC236}">
                      <a16:creationId xmlns:a16="http://schemas.microsoft.com/office/drawing/2014/main" id="{E42B4728-54C0-4485-9EC2-E70AF4F69762}"/>
                    </a:ext>
                  </a:extLst>
                </p:cNvPr>
                <p:cNvSpPr/>
                <p:nvPr/>
              </p:nvSpPr>
              <p:spPr>
                <a:xfrm rot="12257109">
                  <a:off x="10883087" y="3063153"/>
                  <a:ext cx="291888" cy="366556"/>
                </a:xfrm>
                <a:prstGeom prst="parallelogram">
                  <a:avLst>
                    <a:gd name="adj" fmla="val 17515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Parallelogram 49">
                  <a:extLst>
                    <a:ext uri="{FF2B5EF4-FFF2-40B4-BE49-F238E27FC236}">
                      <a16:creationId xmlns:a16="http://schemas.microsoft.com/office/drawing/2014/main" id="{5A9E4315-9EB3-4A62-A181-D61930FB078B}"/>
                    </a:ext>
                  </a:extLst>
                </p:cNvPr>
                <p:cNvSpPr/>
                <p:nvPr/>
              </p:nvSpPr>
              <p:spPr>
                <a:xfrm rot="1444826">
                  <a:off x="11029566" y="3002941"/>
                  <a:ext cx="404637" cy="123946"/>
                </a:xfrm>
                <a:prstGeom prst="parallelogram">
                  <a:avLst>
                    <a:gd name="adj" fmla="val 132734"/>
                  </a:avLst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Parallelogram 50">
                  <a:extLst>
                    <a:ext uri="{FF2B5EF4-FFF2-40B4-BE49-F238E27FC236}">
                      <a16:creationId xmlns:a16="http://schemas.microsoft.com/office/drawing/2014/main" id="{C4763A28-A01B-4A99-A3F6-E2E0A1598EF9}"/>
                    </a:ext>
                  </a:extLst>
                </p:cNvPr>
                <p:cNvSpPr/>
                <p:nvPr/>
              </p:nvSpPr>
              <p:spPr>
                <a:xfrm rot="5028127">
                  <a:off x="10741558" y="3436714"/>
                  <a:ext cx="404637" cy="204012"/>
                </a:xfrm>
                <a:prstGeom prst="parallelogram">
                  <a:avLst>
                    <a:gd name="adj" fmla="val 6001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E54DF6B-9F51-4CBE-8F76-7BBC84C085CD}"/>
                    </a:ext>
                  </a:extLst>
                </p:cNvPr>
                <p:cNvSpPr/>
                <p:nvPr/>
              </p:nvSpPr>
              <p:spPr>
                <a:xfrm>
                  <a:off x="11041856" y="3092294"/>
                  <a:ext cx="450056" cy="640557"/>
                </a:xfrm>
                <a:custGeom>
                  <a:avLst/>
                  <a:gdLst>
                    <a:gd name="connsiteX0" fmla="*/ 0 w 450056"/>
                    <a:gd name="connsiteY0" fmla="*/ 361950 h 640557"/>
                    <a:gd name="connsiteX1" fmla="*/ 197644 w 450056"/>
                    <a:gd name="connsiteY1" fmla="*/ 50007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  <a:gd name="connsiteX0" fmla="*/ 0 w 450056"/>
                    <a:gd name="connsiteY0" fmla="*/ 361950 h 640557"/>
                    <a:gd name="connsiteX1" fmla="*/ 195263 w 450056"/>
                    <a:gd name="connsiteY1" fmla="*/ 45244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6" h="640557">
                      <a:moveTo>
                        <a:pt x="0" y="361950"/>
                      </a:moveTo>
                      <a:lnTo>
                        <a:pt x="195263" y="45244"/>
                      </a:lnTo>
                      <a:lnTo>
                        <a:pt x="407194" y="0"/>
                      </a:lnTo>
                      <a:lnTo>
                        <a:pt x="450056" y="319088"/>
                      </a:lnTo>
                      <a:lnTo>
                        <a:pt x="280987" y="595313"/>
                      </a:lnTo>
                      <a:lnTo>
                        <a:pt x="21431" y="640557"/>
                      </a:lnTo>
                      <a:lnTo>
                        <a:pt x="0" y="3619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8BFEEDA-9D61-4515-A6A5-8CC597420024}"/>
                    </a:ext>
                  </a:extLst>
                </p:cNvPr>
                <p:cNvSpPr/>
                <p:nvPr/>
              </p:nvSpPr>
              <p:spPr>
                <a:xfrm rot="1702921">
                  <a:off x="11110224" y="3133117"/>
                  <a:ext cx="310558" cy="58489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CC5AA3A-2968-497A-9C1C-E596C79B5D78}"/>
                  </a:ext>
                </a:extLst>
              </p:cNvPr>
              <p:cNvGrpSpPr/>
              <p:nvPr/>
            </p:nvGrpSpPr>
            <p:grpSpPr>
              <a:xfrm rot="6908422">
                <a:off x="4842185" y="1224232"/>
                <a:ext cx="235532" cy="252892"/>
                <a:chOff x="10841871" y="3002941"/>
                <a:chExt cx="650041" cy="738097"/>
              </a:xfrm>
            </p:grpSpPr>
            <p:sp>
              <p:nvSpPr>
                <p:cNvPr id="44" name="Parallelogram 43">
                  <a:extLst>
                    <a:ext uri="{FF2B5EF4-FFF2-40B4-BE49-F238E27FC236}">
                      <a16:creationId xmlns:a16="http://schemas.microsoft.com/office/drawing/2014/main" id="{C756275F-532F-4DDA-AAED-C584735EA672}"/>
                    </a:ext>
                  </a:extLst>
                </p:cNvPr>
                <p:cNvSpPr/>
                <p:nvPr/>
              </p:nvSpPr>
              <p:spPr>
                <a:xfrm rot="12257109">
                  <a:off x="10883087" y="3063153"/>
                  <a:ext cx="291888" cy="366556"/>
                </a:xfrm>
                <a:prstGeom prst="parallelogram">
                  <a:avLst>
                    <a:gd name="adj" fmla="val 17515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Parallelogram 44">
                  <a:extLst>
                    <a:ext uri="{FF2B5EF4-FFF2-40B4-BE49-F238E27FC236}">
                      <a16:creationId xmlns:a16="http://schemas.microsoft.com/office/drawing/2014/main" id="{7D5E80AF-0C48-4B1F-83E3-56A518E72585}"/>
                    </a:ext>
                  </a:extLst>
                </p:cNvPr>
                <p:cNvSpPr/>
                <p:nvPr/>
              </p:nvSpPr>
              <p:spPr>
                <a:xfrm rot="1444826">
                  <a:off x="11029566" y="3002941"/>
                  <a:ext cx="404637" cy="123946"/>
                </a:xfrm>
                <a:prstGeom prst="parallelogram">
                  <a:avLst>
                    <a:gd name="adj" fmla="val 132734"/>
                  </a:avLst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45">
                  <a:extLst>
                    <a:ext uri="{FF2B5EF4-FFF2-40B4-BE49-F238E27FC236}">
                      <a16:creationId xmlns:a16="http://schemas.microsoft.com/office/drawing/2014/main" id="{892EB5D6-27AA-4C97-AF0B-1C0628848103}"/>
                    </a:ext>
                  </a:extLst>
                </p:cNvPr>
                <p:cNvSpPr/>
                <p:nvPr/>
              </p:nvSpPr>
              <p:spPr>
                <a:xfrm rot="5028127">
                  <a:off x="10741558" y="3436714"/>
                  <a:ext cx="404637" cy="204012"/>
                </a:xfrm>
                <a:prstGeom prst="parallelogram">
                  <a:avLst>
                    <a:gd name="adj" fmla="val 6001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2CA1AE20-F034-416F-911D-8AC9BA2124E2}"/>
                    </a:ext>
                  </a:extLst>
                </p:cNvPr>
                <p:cNvSpPr/>
                <p:nvPr/>
              </p:nvSpPr>
              <p:spPr>
                <a:xfrm>
                  <a:off x="11041856" y="3092294"/>
                  <a:ext cx="450056" cy="640557"/>
                </a:xfrm>
                <a:custGeom>
                  <a:avLst/>
                  <a:gdLst>
                    <a:gd name="connsiteX0" fmla="*/ 0 w 450056"/>
                    <a:gd name="connsiteY0" fmla="*/ 361950 h 640557"/>
                    <a:gd name="connsiteX1" fmla="*/ 197644 w 450056"/>
                    <a:gd name="connsiteY1" fmla="*/ 50007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  <a:gd name="connsiteX0" fmla="*/ 0 w 450056"/>
                    <a:gd name="connsiteY0" fmla="*/ 361950 h 640557"/>
                    <a:gd name="connsiteX1" fmla="*/ 195263 w 450056"/>
                    <a:gd name="connsiteY1" fmla="*/ 45244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6" h="640557">
                      <a:moveTo>
                        <a:pt x="0" y="361950"/>
                      </a:moveTo>
                      <a:lnTo>
                        <a:pt x="195263" y="45244"/>
                      </a:lnTo>
                      <a:lnTo>
                        <a:pt x="407194" y="0"/>
                      </a:lnTo>
                      <a:lnTo>
                        <a:pt x="450056" y="319088"/>
                      </a:lnTo>
                      <a:lnTo>
                        <a:pt x="280987" y="595313"/>
                      </a:lnTo>
                      <a:lnTo>
                        <a:pt x="21431" y="640557"/>
                      </a:lnTo>
                      <a:lnTo>
                        <a:pt x="0" y="3619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1E8A24C1-1111-442F-A936-24D8649E78B1}"/>
                    </a:ext>
                  </a:extLst>
                </p:cNvPr>
                <p:cNvSpPr/>
                <p:nvPr/>
              </p:nvSpPr>
              <p:spPr>
                <a:xfrm rot="1702921">
                  <a:off x="11110224" y="3133117"/>
                  <a:ext cx="310558" cy="58489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CE4E31B-2AAC-4212-BA6F-1F5B64AF69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908422">
                <a:off x="6098101" y="4189995"/>
                <a:ext cx="237744" cy="269950"/>
                <a:chOff x="10841871" y="3002941"/>
                <a:chExt cx="650041" cy="738097"/>
              </a:xfrm>
            </p:grpSpPr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165960E0-1B97-432D-8FCE-1CFC6031ED3A}"/>
                    </a:ext>
                  </a:extLst>
                </p:cNvPr>
                <p:cNvSpPr/>
                <p:nvPr/>
              </p:nvSpPr>
              <p:spPr>
                <a:xfrm rot="12257109">
                  <a:off x="10883087" y="3063153"/>
                  <a:ext cx="291888" cy="366556"/>
                </a:xfrm>
                <a:prstGeom prst="parallelogram">
                  <a:avLst>
                    <a:gd name="adj" fmla="val 17515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79F7191A-50E6-449F-B59F-DCFD42111372}"/>
                    </a:ext>
                  </a:extLst>
                </p:cNvPr>
                <p:cNvSpPr/>
                <p:nvPr/>
              </p:nvSpPr>
              <p:spPr>
                <a:xfrm rot="1444826">
                  <a:off x="11029566" y="3002941"/>
                  <a:ext cx="404637" cy="123946"/>
                </a:xfrm>
                <a:prstGeom prst="parallelogram">
                  <a:avLst>
                    <a:gd name="adj" fmla="val 132734"/>
                  </a:avLst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C930840-07B3-4E00-9FCA-1DC064B4E4CE}"/>
                    </a:ext>
                  </a:extLst>
                </p:cNvPr>
                <p:cNvSpPr/>
                <p:nvPr/>
              </p:nvSpPr>
              <p:spPr>
                <a:xfrm rot="5028127">
                  <a:off x="10741558" y="3436714"/>
                  <a:ext cx="404637" cy="204012"/>
                </a:xfrm>
                <a:prstGeom prst="parallelogram">
                  <a:avLst>
                    <a:gd name="adj" fmla="val 60015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D086E870-326A-4DEC-AE6B-16EF4A9B643D}"/>
                    </a:ext>
                  </a:extLst>
                </p:cNvPr>
                <p:cNvSpPr/>
                <p:nvPr/>
              </p:nvSpPr>
              <p:spPr>
                <a:xfrm>
                  <a:off x="11041856" y="3092294"/>
                  <a:ext cx="450056" cy="640557"/>
                </a:xfrm>
                <a:custGeom>
                  <a:avLst/>
                  <a:gdLst>
                    <a:gd name="connsiteX0" fmla="*/ 0 w 450056"/>
                    <a:gd name="connsiteY0" fmla="*/ 361950 h 640557"/>
                    <a:gd name="connsiteX1" fmla="*/ 197644 w 450056"/>
                    <a:gd name="connsiteY1" fmla="*/ 50007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  <a:gd name="connsiteX0" fmla="*/ 0 w 450056"/>
                    <a:gd name="connsiteY0" fmla="*/ 361950 h 640557"/>
                    <a:gd name="connsiteX1" fmla="*/ 195263 w 450056"/>
                    <a:gd name="connsiteY1" fmla="*/ 45244 h 640557"/>
                    <a:gd name="connsiteX2" fmla="*/ 407194 w 450056"/>
                    <a:gd name="connsiteY2" fmla="*/ 0 h 640557"/>
                    <a:gd name="connsiteX3" fmla="*/ 450056 w 450056"/>
                    <a:gd name="connsiteY3" fmla="*/ 319088 h 640557"/>
                    <a:gd name="connsiteX4" fmla="*/ 280987 w 450056"/>
                    <a:gd name="connsiteY4" fmla="*/ 595313 h 640557"/>
                    <a:gd name="connsiteX5" fmla="*/ 21431 w 450056"/>
                    <a:gd name="connsiteY5" fmla="*/ 640557 h 640557"/>
                    <a:gd name="connsiteX6" fmla="*/ 0 w 450056"/>
                    <a:gd name="connsiteY6" fmla="*/ 361950 h 64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6" h="640557">
                      <a:moveTo>
                        <a:pt x="0" y="361950"/>
                      </a:moveTo>
                      <a:lnTo>
                        <a:pt x="195263" y="45244"/>
                      </a:lnTo>
                      <a:lnTo>
                        <a:pt x="407194" y="0"/>
                      </a:lnTo>
                      <a:lnTo>
                        <a:pt x="450056" y="319088"/>
                      </a:lnTo>
                      <a:lnTo>
                        <a:pt x="280987" y="595313"/>
                      </a:lnTo>
                      <a:lnTo>
                        <a:pt x="21431" y="640557"/>
                      </a:lnTo>
                      <a:lnTo>
                        <a:pt x="0" y="36195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23F39D0-78EB-4743-87DA-BD436C4B0313}"/>
                    </a:ext>
                  </a:extLst>
                </p:cNvPr>
                <p:cNvSpPr/>
                <p:nvPr/>
              </p:nvSpPr>
              <p:spPr>
                <a:xfrm rot="1702921">
                  <a:off x="11110224" y="3133117"/>
                  <a:ext cx="310558" cy="58489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E636205-4168-4AC0-AD98-86B398036002}"/>
                </a:ext>
              </a:extLst>
            </p:cNvPr>
            <p:cNvSpPr/>
            <p:nvPr/>
          </p:nvSpPr>
          <p:spPr>
            <a:xfrm>
              <a:off x="8236744" y="3131344"/>
              <a:ext cx="116681" cy="190500"/>
            </a:xfrm>
            <a:custGeom>
              <a:avLst/>
              <a:gdLst>
                <a:gd name="connsiteX0" fmla="*/ 116681 w 116681"/>
                <a:gd name="connsiteY0" fmla="*/ 19050 h 190500"/>
                <a:gd name="connsiteX1" fmla="*/ 116681 w 116681"/>
                <a:gd name="connsiteY1" fmla="*/ 176212 h 190500"/>
                <a:gd name="connsiteX2" fmla="*/ 11906 w 116681"/>
                <a:gd name="connsiteY2" fmla="*/ 190500 h 190500"/>
                <a:gd name="connsiteX3" fmla="*/ 0 w 116681"/>
                <a:gd name="connsiteY3" fmla="*/ 147637 h 190500"/>
                <a:gd name="connsiteX4" fmla="*/ 30956 w 116681"/>
                <a:gd name="connsiteY4" fmla="*/ 64294 h 190500"/>
                <a:gd name="connsiteX5" fmla="*/ 52387 w 116681"/>
                <a:gd name="connsiteY5" fmla="*/ 0 h 190500"/>
                <a:gd name="connsiteX6" fmla="*/ 116681 w 116681"/>
                <a:gd name="connsiteY6" fmla="*/ 190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1" h="190500">
                  <a:moveTo>
                    <a:pt x="116681" y="19050"/>
                  </a:moveTo>
                  <a:lnTo>
                    <a:pt x="116681" y="176212"/>
                  </a:lnTo>
                  <a:lnTo>
                    <a:pt x="11906" y="190500"/>
                  </a:lnTo>
                  <a:lnTo>
                    <a:pt x="0" y="147637"/>
                  </a:lnTo>
                  <a:lnTo>
                    <a:pt x="30956" y="64294"/>
                  </a:lnTo>
                  <a:lnTo>
                    <a:pt x="52387" y="0"/>
                  </a:lnTo>
                  <a:lnTo>
                    <a:pt x="116681" y="19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B52C613-38B4-49CB-9380-3BA9A1ED3E35}"/>
                </a:ext>
              </a:extLst>
            </p:cNvPr>
            <p:cNvSpPr/>
            <p:nvPr/>
          </p:nvSpPr>
          <p:spPr>
            <a:xfrm>
              <a:off x="8262938" y="3786188"/>
              <a:ext cx="50006" cy="159543"/>
            </a:xfrm>
            <a:custGeom>
              <a:avLst/>
              <a:gdLst>
                <a:gd name="connsiteX0" fmla="*/ 50006 w 50006"/>
                <a:gd name="connsiteY0" fmla="*/ 0 h 159543"/>
                <a:gd name="connsiteX1" fmla="*/ 50006 w 50006"/>
                <a:gd name="connsiteY1" fmla="*/ 159543 h 159543"/>
                <a:gd name="connsiteX2" fmla="*/ 28575 w 50006"/>
                <a:gd name="connsiteY2" fmla="*/ 145256 h 159543"/>
                <a:gd name="connsiteX3" fmla="*/ 0 w 50006"/>
                <a:gd name="connsiteY3" fmla="*/ 88106 h 159543"/>
                <a:gd name="connsiteX4" fmla="*/ 50006 w 50006"/>
                <a:gd name="connsiteY4" fmla="*/ 0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6" h="159543">
                  <a:moveTo>
                    <a:pt x="50006" y="0"/>
                  </a:moveTo>
                  <a:lnTo>
                    <a:pt x="50006" y="159543"/>
                  </a:lnTo>
                  <a:lnTo>
                    <a:pt x="28575" y="145256"/>
                  </a:lnTo>
                  <a:lnTo>
                    <a:pt x="0" y="88106"/>
                  </a:lnTo>
                  <a:lnTo>
                    <a:pt x="50006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ACA2488-0708-4DCA-BAE0-94D43A622DA6}"/>
                </a:ext>
              </a:extLst>
            </p:cNvPr>
            <p:cNvSpPr/>
            <p:nvPr/>
          </p:nvSpPr>
          <p:spPr>
            <a:xfrm>
              <a:off x="8334374" y="2947988"/>
              <a:ext cx="128587" cy="207186"/>
            </a:xfrm>
            <a:custGeom>
              <a:avLst/>
              <a:gdLst>
                <a:gd name="connsiteX0" fmla="*/ 52388 w 107157"/>
                <a:gd name="connsiteY0" fmla="*/ 200025 h 200025"/>
                <a:gd name="connsiteX1" fmla="*/ 0 w 107157"/>
                <a:gd name="connsiteY1" fmla="*/ 145257 h 200025"/>
                <a:gd name="connsiteX2" fmla="*/ 0 w 107157"/>
                <a:gd name="connsiteY2" fmla="*/ 73819 h 200025"/>
                <a:gd name="connsiteX3" fmla="*/ 21432 w 107157"/>
                <a:gd name="connsiteY3" fmla="*/ 33338 h 200025"/>
                <a:gd name="connsiteX4" fmla="*/ 50007 w 107157"/>
                <a:gd name="connsiteY4" fmla="*/ 9525 h 200025"/>
                <a:gd name="connsiteX5" fmla="*/ 71438 w 107157"/>
                <a:gd name="connsiteY5" fmla="*/ 0 h 200025"/>
                <a:gd name="connsiteX6" fmla="*/ 66675 w 107157"/>
                <a:gd name="connsiteY6" fmla="*/ 66675 h 200025"/>
                <a:gd name="connsiteX7" fmla="*/ 52388 w 107157"/>
                <a:gd name="connsiteY7" fmla="*/ 78582 h 200025"/>
                <a:gd name="connsiteX8" fmla="*/ 50007 w 107157"/>
                <a:gd name="connsiteY8" fmla="*/ 104775 h 200025"/>
                <a:gd name="connsiteX9" fmla="*/ 64294 w 107157"/>
                <a:gd name="connsiteY9" fmla="*/ 130969 h 200025"/>
                <a:gd name="connsiteX10" fmla="*/ 80963 w 107157"/>
                <a:gd name="connsiteY10" fmla="*/ 152400 h 200025"/>
                <a:gd name="connsiteX11" fmla="*/ 107157 w 107157"/>
                <a:gd name="connsiteY11" fmla="*/ 176213 h 200025"/>
                <a:gd name="connsiteX12" fmla="*/ 52388 w 107157"/>
                <a:gd name="connsiteY12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33338 h 200025"/>
                <a:gd name="connsiteX5" fmla="*/ 57150 w 114300"/>
                <a:gd name="connsiteY5" fmla="*/ 9525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33338 h 200025"/>
                <a:gd name="connsiteX5" fmla="*/ 57150 w 114300"/>
                <a:gd name="connsiteY5" fmla="*/ 9525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28576 h 200025"/>
                <a:gd name="connsiteX5" fmla="*/ 57150 w 114300"/>
                <a:gd name="connsiteY5" fmla="*/ 9525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28576 h 200025"/>
                <a:gd name="connsiteX5" fmla="*/ 57150 w 114300"/>
                <a:gd name="connsiteY5" fmla="*/ 4762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59531 w 114300"/>
                <a:gd name="connsiteY8" fmla="*/ 85726 h 207169"/>
                <a:gd name="connsiteX9" fmla="*/ 57150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57150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57150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61912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61912 w 114300"/>
                <a:gd name="connsiteY9" fmla="*/ 111919 h 207169"/>
                <a:gd name="connsiteX10" fmla="*/ 76200 w 114300"/>
                <a:gd name="connsiteY10" fmla="*/ 135731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80963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76200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76200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76200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6193 w 114300"/>
                <a:gd name="connsiteY2" fmla="*/ 171451 h 207177"/>
                <a:gd name="connsiteX3" fmla="*/ 7143 w 114300"/>
                <a:gd name="connsiteY3" fmla="*/ 152401 h 207177"/>
                <a:gd name="connsiteX4" fmla="*/ 0 w 114300"/>
                <a:gd name="connsiteY4" fmla="*/ 111919 h 207177"/>
                <a:gd name="connsiteX5" fmla="*/ 7143 w 114300"/>
                <a:gd name="connsiteY5" fmla="*/ 76200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6193 w 114300"/>
                <a:gd name="connsiteY2" fmla="*/ 171451 h 207177"/>
                <a:gd name="connsiteX3" fmla="*/ 2380 w 114300"/>
                <a:gd name="connsiteY3" fmla="*/ 150020 h 207177"/>
                <a:gd name="connsiteX4" fmla="*/ 0 w 114300"/>
                <a:gd name="connsiteY4" fmla="*/ 111919 h 207177"/>
                <a:gd name="connsiteX5" fmla="*/ 7143 w 114300"/>
                <a:gd name="connsiteY5" fmla="*/ 76200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6193 w 114300"/>
                <a:gd name="connsiteY2" fmla="*/ 171451 h 207177"/>
                <a:gd name="connsiteX3" fmla="*/ 2380 w 114300"/>
                <a:gd name="connsiteY3" fmla="*/ 150020 h 207177"/>
                <a:gd name="connsiteX4" fmla="*/ 0 w 114300"/>
                <a:gd name="connsiteY4" fmla="*/ 111919 h 207177"/>
                <a:gd name="connsiteX5" fmla="*/ 7143 w 114300"/>
                <a:gd name="connsiteY5" fmla="*/ 66675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1430 w 114300"/>
                <a:gd name="connsiteY2" fmla="*/ 173833 h 207177"/>
                <a:gd name="connsiteX3" fmla="*/ 2380 w 114300"/>
                <a:gd name="connsiteY3" fmla="*/ 150020 h 207177"/>
                <a:gd name="connsiteX4" fmla="*/ 0 w 114300"/>
                <a:gd name="connsiteY4" fmla="*/ 111919 h 207177"/>
                <a:gd name="connsiteX5" fmla="*/ 7143 w 114300"/>
                <a:gd name="connsiteY5" fmla="*/ 66675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86"/>
                <a:gd name="connsiteX1" fmla="*/ 33338 w 114300"/>
                <a:gd name="connsiteY1" fmla="*/ 195263 h 207186"/>
                <a:gd name="connsiteX2" fmla="*/ 21430 w 114300"/>
                <a:gd name="connsiteY2" fmla="*/ 173833 h 207186"/>
                <a:gd name="connsiteX3" fmla="*/ 2380 w 114300"/>
                <a:gd name="connsiteY3" fmla="*/ 150020 h 207186"/>
                <a:gd name="connsiteX4" fmla="*/ 0 w 114300"/>
                <a:gd name="connsiteY4" fmla="*/ 111919 h 207186"/>
                <a:gd name="connsiteX5" fmla="*/ 7143 w 114300"/>
                <a:gd name="connsiteY5" fmla="*/ 66675 h 207186"/>
                <a:gd name="connsiteX6" fmla="*/ 28575 w 114300"/>
                <a:gd name="connsiteY6" fmla="*/ 35720 h 207186"/>
                <a:gd name="connsiteX7" fmla="*/ 57150 w 114300"/>
                <a:gd name="connsiteY7" fmla="*/ 11906 h 207186"/>
                <a:gd name="connsiteX8" fmla="*/ 78581 w 114300"/>
                <a:gd name="connsiteY8" fmla="*/ 0 h 207186"/>
                <a:gd name="connsiteX9" fmla="*/ 73818 w 114300"/>
                <a:gd name="connsiteY9" fmla="*/ 73819 h 207186"/>
                <a:gd name="connsiteX10" fmla="*/ 61912 w 114300"/>
                <a:gd name="connsiteY10" fmla="*/ 85726 h 207186"/>
                <a:gd name="connsiteX11" fmla="*/ 61912 w 114300"/>
                <a:gd name="connsiteY11" fmla="*/ 111919 h 207186"/>
                <a:gd name="connsiteX12" fmla="*/ 76200 w 114300"/>
                <a:gd name="connsiteY12" fmla="*/ 135731 h 207186"/>
                <a:gd name="connsiteX13" fmla="*/ 88106 w 114300"/>
                <a:gd name="connsiteY13" fmla="*/ 159544 h 207186"/>
                <a:gd name="connsiteX14" fmla="*/ 114300 w 114300"/>
                <a:gd name="connsiteY14" fmla="*/ 183357 h 207186"/>
                <a:gd name="connsiteX15" fmla="*/ 59531 w 114300"/>
                <a:gd name="connsiteY15" fmla="*/ 207169 h 207186"/>
                <a:gd name="connsiteX0" fmla="*/ 50006 w 114300"/>
                <a:gd name="connsiteY0" fmla="*/ 207169 h 207186"/>
                <a:gd name="connsiteX1" fmla="*/ 33338 w 114300"/>
                <a:gd name="connsiteY1" fmla="*/ 195263 h 207186"/>
                <a:gd name="connsiteX2" fmla="*/ 21430 w 114300"/>
                <a:gd name="connsiteY2" fmla="*/ 173833 h 207186"/>
                <a:gd name="connsiteX3" fmla="*/ 2380 w 114300"/>
                <a:gd name="connsiteY3" fmla="*/ 150020 h 207186"/>
                <a:gd name="connsiteX4" fmla="*/ 0 w 114300"/>
                <a:gd name="connsiteY4" fmla="*/ 111919 h 207186"/>
                <a:gd name="connsiteX5" fmla="*/ 7143 w 114300"/>
                <a:gd name="connsiteY5" fmla="*/ 66675 h 207186"/>
                <a:gd name="connsiteX6" fmla="*/ 28575 w 114300"/>
                <a:gd name="connsiteY6" fmla="*/ 35720 h 207186"/>
                <a:gd name="connsiteX7" fmla="*/ 57150 w 114300"/>
                <a:gd name="connsiteY7" fmla="*/ 11906 h 207186"/>
                <a:gd name="connsiteX8" fmla="*/ 78581 w 114300"/>
                <a:gd name="connsiteY8" fmla="*/ 0 h 207186"/>
                <a:gd name="connsiteX9" fmla="*/ 73818 w 114300"/>
                <a:gd name="connsiteY9" fmla="*/ 73819 h 207186"/>
                <a:gd name="connsiteX10" fmla="*/ 61912 w 114300"/>
                <a:gd name="connsiteY10" fmla="*/ 85726 h 207186"/>
                <a:gd name="connsiteX11" fmla="*/ 61912 w 114300"/>
                <a:gd name="connsiteY11" fmla="*/ 111919 h 207186"/>
                <a:gd name="connsiteX12" fmla="*/ 76200 w 114300"/>
                <a:gd name="connsiteY12" fmla="*/ 135731 h 207186"/>
                <a:gd name="connsiteX13" fmla="*/ 88106 w 114300"/>
                <a:gd name="connsiteY13" fmla="*/ 159544 h 207186"/>
                <a:gd name="connsiteX14" fmla="*/ 114300 w 114300"/>
                <a:gd name="connsiteY14" fmla="*/ 183357 h 207186"/>
                <a:gd name="connsiteX15" fmla="*/ 50006 w 114300"/>
                <a:gd name="connsiteY15" fmla="*/ 207169 h 207186"/>
                <a:gd name="connsiteX0" fmla="*/ 52493 w 116787"/>
                <a:gd name="connsiteY0" fmla="*/ 207169 h 207186"/>
                <a:gd name="connsiteX1" fmla="*/ 35825 w 116787"/>
                <a:gd name="connsiteY1" fmla="*/ 195263 h 207186"/>
                <a:gd name="connsiteX2" fmla="*/ 23917 w 116787"/>
                <a:gd name="connsiteY2" fmla="*/ 173833 h 207186"/>
                <a:gd name="connsiteX3" fmla="*/ 4867 w 116787"/>
                <a:gd name="connsiteY3" fmla="*/ 150020 h 207186"/>
                <a:gd name="connsiteX4" fmla="*/ 2487 w 116787"/>
                <a:gd name="connsiteY4" fmla="*/ 111919 h 207186"/>
                <a:gd name="connsiteX5" fmla="*/ 105 w 116787"/>
                <a:gd name="connsiteY5" fmla="*/ 88106 h 207186"/>
                <a:gd name="connsiteX6" fmla="*/ 9630 w 116787"/>
                <a:gd name="connsiteY6" fmla="*/ 66675 h 207186"/>
                <a:gd name="connsiteX7" fmla="*/ 31062 w 116787"/>
                <a:gd name="connsiteY7" fmla="*/ 35720 h 207186"/>
                <a:gd name="connsiteX8" fmla="*/ 59637 w 116787"/>
                <a:gd name="connsiteY8" fmla="*/ 11906 h 207186"/>
                <a:gd name="connsiteX9" fmla="*/ 81068 w 116787"/>
                <a:gd name="connsiteY9" fmla="*/ 0 h 207186"/>
                <a:gd name="connsiteX10" fmla="*/ 76305 w 116787"/>
                <a:gd name="connsiteY10" fmla="*/ 73819 h 207186"/>
                <a:gd name="connsiteX11" fmla="*/ 64399 w 116787"/>
                <a:gd name="connsiteY11" fmla="*/ 85726 h 207186"/>
                <a:gd name="connsiteX12" fmla="*/ 64399 w 116787"/>
                <a:gd name="connsiteY12" fmla="*/ 111919 h 207186"/>
                <a:gd name="connsiteX13" fmla="*/ 78687 w 116787"/>
                <a:gd name="connsiteY13" fmla="*/ 135731 h 207186"/>
                <a:gd name="connsiteX14" fmla="*/ 90593 w 116787"/>
                <a:gd name="connsiteY14" fmla="*/ 159544 h 207186"/>
                <a:gd name="connsiteX15" fmla="*/ 116787 w 116787"/>
                <a:gd name="connsiteY15" fmla="*/ 183357 h 207186"/>
                <a:gd name="connsiteX16" fmla="*/ 52493 w 116787"/>
                <a:gd name="connsiteY16" fmla="*/ 207169 h 207186"/>
                <a:gd name="connsiteX0" fmla="*/ 52493 w 116787"/>
                <a:gd name="connsiteY0" fmla="*/ 207169 h 207186"/>
                <a:gd name="connsiteX1" fmla="*/ 35825 w 116787"/>
                <a:gd name="connsiteY1" fmla="*/ 195263 h 207186"/>
                <a:gd name="connsiteX2" fmla="*/ 23917 w 116787"/>
                <a:gd name="connsiteY2" fmla="*/ 173833 h 207186"/>
                <a:gd name="connsiteX3" fmla="*/ 4867 w 116787"/>
                <a:gd name="connsiteY3" fmla="*/ 150020 h 207186"/>
                <a:gd name="connsiteX4" fmla="*/ 2487 w 116787"/>
                <a:gd name="connsiteY4" fmla="*/ 111919 h 207186"/>
                <a:gd name="connsiteX5" fmla="*/ 105 w 116787"/>
                <a:gd name="connsiteY5" fmla="*/ 88106 h 207186"/>
                <a:gd name="connsiteX6" fmla="*/ 9630 w 116787"/>
                <a:gd name="connsiteY6" fmla="*/ 61912 h 207186"/>
                <a:gd name="connsiteX7" fmla="*/ 31062 w 116787"/>
                <a:gd name="connsiteY7" fmla="*/ 35720 h 207186"/>
                <a:gd name="connsiteX8" fmla="*/ 59637 w 116787"/>
                <a:gd name="connsiteY8" fmla="*/ 11906 h 207186"/>
                <a:gd name="connsiteX9" fmla="*/ 81068 w 116787"/>
                <a:gd name="connsiteY9" fmla="*/ 0 h 207186"/>
                <a:gd name="connsiteX10" fmla="*/ 76305 w 116787"/>
                <a:gd name="connsiteY10" fmla="*/ 73819 h 207186"/>
                <a:gd name="connsiteX11" fmla="*/ 64399 w 116787"/>
                <a:gd name="connsiteY11" fmla="*/ 85726 h 207186"/>
                <a:gd name="connsiteX12" fmla="*/ 64399 w 116787"/>
                <a:gd name="connsiteY12" fmla="*/ 111919 h 207186"/>
                <a:gd name="connsiteX13" fmla="*/ 78687 w 116787"/>
                <a:gd name="connsiteY13" fmla="*/ 135731 h 207186"/>
                <a:gd name="connsiteX14" fmla="*/ 90593 w 116787"/>
                <a:gd name="connsiteY14" fmla="*/ 159544 h 207186"/>
                <a:gd name="connsiteX15" fmla="*/ 116787 w 116787"/>
                <a:gd name="connsiteY15" fmla="*/ 183357 h 207186"/>
                <a:gd name="connsiteX16" fmla="*/ 52493 w 116787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8574 w 121444"/>
                <a:gd name="connsiteY2" fmla="*/ 173833 h 207186"/>
                <a:gd name="connsiteX3" fmla="*/ 9524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4287 w 121444"/>
                <a:gd name="connsiteY6" fmla="*/ 61912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8574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4287 w 121444"/>
                <a:gd name="connsiteY6" fmla="*/ 61912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4287 w 121444"/>
                <a:gd name="connsiteY6" fmla="*/ 61912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28576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28576 h 207186"/>
                <a:gd name="connsiteX8" fmla="*/ 61912 w 121444"/>
                <a:gd name="connsiteY8" fmla="*/ 9525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04775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28576 h 207186"/>
                <a:gd name="connsiteX8" fmla="*/ 61912 w 121444"/>
                <a:gd name="connsiteY8" fmla="*/ 9525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380 w 121674"/>
                <a:gd name="connsiteY0" fmla="*/ 207169 h 207186"/>
                <a:gd name="connsiteX1" fmla="*/ 40712 w 121674"/>
                <a:gd name="connsiteY1" fmla="*/ 195263 h 207186"/>
                <a:gd name="connsiteX2" fmla="*/ 21661 w 121674"/>
                <a:gd name="connsiteY2" fmla="*/ 173833 h 207186"/>
                <a:gd name="connsiteX3" fmla="*/ 4992 w 121674"/>
                <a:gd name="connsiteY3" fmla="*/ 150020 h 207186"/>
                <a:gd name="connsiteX4" fmla="*/ 230 w 121674"/>
                <a:gd name="connsiteY4" fmla="*/ 104775 h 207186"/>
                <a:gd name="connsiteX5" fmla="*/ 229 w 121674"/>
                <a:gd name="connsiteY5" fmla="*/ 80962 h 207186"/>
                <a:gd name="connsiteX6" fmla="*/ 12136 w 121674"/>
                <a:gd name="connsiteY6" fmla="*/ 59531 h 207186"/>
                <a:gd name="connsiteX7" fmla="*/ 35949 w 121674"/>
                <a:gd name="connsiteY7" fmla="*/ 28576 h 207186"/>
                <a:gd name="connsiteX8" fmla="*/ 62142 w 121674"/>
                <a:gd name="connsiteY8" fmla="*/ 9525 h 207186"/>
                <a:gd name="connsiteX9" fmla="*/ 85955 w 121674"/>
                <a:gd name="connsiteY9" fmla="*/ 0 h 207186"/>
                <a:gd name="connsiteX10" fmla="*/ 81192 w 121674"/>
                <a:gd name="connsiteY10" fmla="*/ 73819 h 207186"/>
                <a:gd name="connsiteX11" fmla="*/ 69286 w 121674"/>
                <a:gd name="connsiteY11" fmla="*/ 85726 h 207186"/>
                <a:gd name="connsiteX12" fmla="*/ 69286 w 121674"/>
                <a:gd name="connsiteY12" fmla="*/ 111919 h 207186"/>
                <a:gd name="connsiteX13" fmla="*/ 83574 w 121674"/>
                <a:gd name="connsiteY13" fmla="*/ 135731 h 207186"/>
                <a:gd name="connsiteX14" fmla="*/ 95480 w 121674"/>
                <a:gd name="connsiteY14" fmla="*/ 159544 h 207186"/>
                <a:gd name="connsiteX15" fmla="*/ 121674 w 121674"/>
                <a:gd name="connsiteY15" fmla="*/ 183357 h 207186"/>
                <a:gd name="connsiteX16" fmla="*/ 57380 w 121674"/>
                <a:gd name="connsiteY16" fmla="*/ 207169 h 207186"/>
                <a:gd name="connsiteX0" fmla="*/ 57380 w 121674"/>
                <a:gd name="connsiteY0" fmla="*/ 207169 h 207186"/>
                <a:gd name="connsiteX1" fmla="*/ 40712 w 121674"/>
                <a:gd name="connsiteY1" fmla="*/ 195263 h 207186"/>
                <a:gd name="connsiteX2" fmla="*/ 21661 w 121674"/>
                <a:gd name="connsiteY2" fmla="*/ 173833 h 207186"/>
                <a:gd name="connsiteX3" fmla="*/ 4992 w 121674"/>
                <a:gd name="connsiteY3" fmla="*/ 150020 h 207186"/>
                <a:gd name="connsiteX4" fmla="*/ 230 w 121674"/>
                <a:gd name="connsiteY4" fmla="*/ 104775 h 207186"/>
                <a:gd name="connsiteX5" fmla="*/ 229 w 121674"/>
                <a:gd name="connsiteY5" fmla="*/ 80962 h 207186"/>
                <a:gd name="connsiteX6" fmla="*/ 7374 w 121674"/>
                <a:gd name="connsiteY6" fmla="*/ 57150 h 207186"/>
                <a:gd name="connsiteX7" fmla="*/ 35949 w 121674"/>
                <a:gd name="connsiteY7" fmla="*/ 28576 h 207186"/>
                <a:gd name="connsiteX8" fmla="*/ 62142 w 121674"/>
                <a:gd name="connsiteY8" fmla="*/ 9525 h 207186"/>
                <a:gd name="connsiteX9" fmla="*/ 85955 w 121674"/>
                <a:gd name="connsiteY9" fmla="*/ 0 h 207186"/>
                <a:gd name="connsiteX10" fmla="*/ 81192 w 121674"/>
                <a:gd name="connsiteY10" fmla="*/ 73819 h 207186"/>
                <a:gd name="connsiteX11" fmla="*/ 69286 w 121674"/>
                <a:gd name="connsiteY11" fmla="*/ 85726 h 207186"/>
                <a:gd name="connsiteX12" fmla="*/ 69286 w 121674"/>
                <a:gd name="connsiteY12" fmla="*/ 111919 h 207186"/>
                <a:gd name="connsiteX13" fmla="*/ 83574 w 121674"/>
                <a:gd name="connsiteY13" fmla="*/ 135731 h 207186"/>
                <a:gd name="connsiteX14" fmla="*/ 95480 w 121674"/>
                <a:gd name="connsiteY14" fmla="*/ 159544 h 207186"/>
                <a:gd name="connsiteX15" fmla="*/ 121674 w 121674"/>
                <a:gd name="connsiteY15" fmla="*/ 183357 h 207186"/>
                <a:gd name="connsiteX16" fmla="*/ 57380 w 121674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7142 w 128587"/>
                <a:gd name="connsiteY5" fmla="*/ 80962 h 207186"/>
                <a:gd name="connsiteX6" fmla="*/ 14287 w 128587"/>
                <a:gd name="connsiteY6" fmla="*/ 57150 h 207186"/>
                <a:gd name="connsiteX7" fmla="*/ 42862 w 128587"/>
                <a:gd name="connsiteY7" fmla="*/ 28576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5726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7142 w 128587"/>
                <a:gd name="connsiteY5" fmla="*/ 80962 h 207186"/>
                <a:gd name="connsiteX6" fmla="*/ 14287 w 128587"/>
                <a:gd name="connsiteY6" fmla="*/ 57150 h 207186"/>
                <a:gd name="connsiteX7" fmla="*/ 42862 w 128587"/>
                <a:gd name="connsiteY7" fmla="*/ 28576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8107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42862 w 128587"/>
                <a:gd name="connsiteY7" fmla="*/ 28576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8107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35718 w 128587"/>
                <a:gd name="connsiteY7" fmla="*/ 26195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8107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35718 w 128587"/>
                <a:gd name="connsiteY7" fmla="*/ 26195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92870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35718 w 128587"/>
                <a:gd name="connsiteY7" fmla="*/ 26195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92870 h 207186"/>
                <a:gd name="connsiteX12" fmla="*/ 78580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587" h="207186">
                  <a:moveTo>
                    <a:pt x="64293" y="207169"/>
                  </a:moveTo>
                  <a:cubicBezTo>
                    <a:pt x="52784" y="207566"/>
                    <a:pt x="53181" y="201216"/>
                    <a:pt x="47625" y="195263"/>
                  </a:cubicBezTo>
                  <a:cubicBezTo>
                    <a:pt x="42069" y="189310"/>
                    <a:pt x="34924" y="179389"/>
                    <a:pt x="28574" y="173833"/>
                  </a:cubicBezTo>
                  <a:lnTo>
                    <a:pt x="11905" y="150020"/>
                  </a:lnTo>
                  <a:cubicBezTo>
                    <a:pt x="11905" y="136526"/>
                    <a:pt x="0" y="120650"/>
                    <a:pt x="0" y="107156"/>
                  </a:cubicBezTo>
                  <a:cubicBezTo>
                    <a:pt x="794" y="100806"/>
                    <a:pt x="3967" y="84930"/>
                    <a:pt x="4761" y="78580"/>
                  </a:cubicBezTo>
                  <a:lnTo>
                    <a:pt x="14287" y="57150"/>
                  </a:lnTo>
                  <a:cubicBezTo>
                    <a:pt x="19050" y="41276"/>
                    <a:pt x="28574" y="39688"/>
                    <a:pt x="35718" y="26195"/>
                  </a:cubicBezTo>
                  <a:lnTo>
                    <a:pt x="69055" y="9525"/>
                  </a:lnTo>
                  <a:lnTo>
                    <a:pt x="92868" y="0"/>
                  </a:lnTo>
                  <a:lnTo>
                    <a:pt x="88105" y="73819"/>
                  </a:lnTo>
                  <a:lnTo>
                    <a:pt x="76199" y="92870"/>
                  </a:lnTo>
                  <a:lnTo>
                    <a:pt x="78580" y="111919"/>
                  </a:lnTo>
                  <a:lnTo>
                    <a:pt x="90487" y="135731"/>
                  </a:lnTo>
                  <a:lnTo>
                    <a:pt x="102393" y="159544"/>
                  </a:lnTo>
                  <a:lnTo>
                    <a:pt x="128587" y="183357"/>
                  </a:lnTo>
                  <a:lnTo>
                    <a:pt x="64293" y="207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BAB2A00-14EE-42C1-B6E8-A7CFBEE4164C}"/>
                </a:ext>
              </a:extLst>
            </p:cNvPr>
            <p:cNvSpPr/>
            <p:nvPr/>
          </p:nvSpPr>
          <p:spPr>
            <a:xfrm>
              <a:off x="8703469" y="2938429"/>
              <a:ext cx="111919" cy="78614"/>
            </a:xfrm>
            <a:custGeom>
              <a:avLst/>
              <a:gdLst>
                <a:gd name="connsiteX0" fmla="*/ 111919 w 111919"/>
                <a:gd name="connsiteY0" fmla="*/ 26193 h 54768"/>
                <a:gd name="connsiteX1" fmla="*/ 54769 w 111919"/>
                <a:gd name="connsiteY1" fmla="*/ 9525 h 54768"/>
                <a:gd name="connsiteX2" fmla="*/ 33337 w 111919"/>
                <a:gd name="connsiteY2" fmla="*/ 2381 h 54768"/>
                <a:gd name="connsiteX3" fmla="*/ 14287 w 111919"/>
                <a:gd name="connsiteY3" fmla="*/ 0 h 54768"/>
                <a:gd name="connsiteX4" fmla="*/ 7144 w 111919"/>
                <a:gd name="connsiteY4" fmla="*/ 2381 h 54768"/>
                <a:gd name="connsiteX5" fmla="*/ 0 w 111919"/>
                <a:gd name="connsiteY5" fmla="*/ 50006 h 54768"/>
                <a:gd name="connsiteX6" fmla="*/ 14287 w 111919"/>
                <a:gd name="connsiteY6" fmla="*/ 54768 h 54768"/>
                <a:gd name="connsiteX7" fmla="*/ 40481 w 111919"/>
                <a:gd name="connsiteY7" fmla="*/ 54768 h 54768"/>
                <a:gd name="connsiteX0" fmla="*/ 111919 w 111919"/>
                <a:gd name="connsiteY0" fmla="*/ 26193 h 59530"/>
                <a:gd name="connsiteX1" fmla="*/ 54769 w 111919"/>
                <a:gd name="connsiteY1" fmla="*/ 9525 h 59530"/>
                <a:gd name="connsiteX2" fmla="*/ 33337 w 111919"/>
                <a:gd name="connsiteY2" fmla="*/ 2381 h 59530"/>
                <a:gd name="connsiteX3" fmla="*/ 14287 w 111919"/>
                <a:gd name="connsiteY3" fmla="*/ 0 h 59530"/>
                <a:gd name="connsiteX4" fmla="*/ 7144 w 111919"/>
                <a:gd name="connsiteY4" fmla="*/ 2381 h 59530"/>
                <a:gd name="connsiteX5" fmla="*/ 0 w 111919"/>
                <a:gd name="connsiteY5" fmla="*/ 50006 h 59530"/>
                <a:gd name="connsiteX6" fmla="*/ 14287 w 111919"/>
                <a:gd name="connsiteY6" fmla="*/ 54768 h 59530"/>
                <a:gd name="connsiteX7" fmla="*/ 30956 w 111919"/>
                <a:gd name="connsiteY7" fmla="*/ 59530 h 59530"/>
                <a:gd name="connsiteX0" fmla="*/ 111919 w 111919"/>
                <a:gd name="connsiteY0" fmla="*/ 33337 h 66674"/>
                <a:gd name="connsiteX1" fmla="*/ 54769 w 111919"/>
                <a:gd name="connsiteY1" fmla="*/ 16669 h 66674"/>
                <a:gd name="connsiteX2" fmla="*/ 33337 w 111919"/>
                <a:gd name="connsiteY2" fmla="*/ 9525 h 66674"/>
                <a:gd name="connsiteX3" fmla="*/ 14287 w 111919"/>
                <a:gd name="connsiteY3" fmla="*/ 7144 h 66674"/>
                <a:gd name="connsiteX4" fmla="*/ 7144 w 111919"/>
                <a:gd name="connsiteY4" fmla="*/ 0 h 66674"/>
                <a:gd name="connsiteX5" fmla="*/ 0 w 111919"/>
                <a:gd name="connsiteY5" fmla="*/ 57150 h 66674"/>
                <a:gd name="connsiteX6" fmla="*/ 14287 w 111919"/>
                <a:gd name="connsiteY6" fmla="*/ 61912 h 66674"/>
                <a:gd name="connsiteX7" fmla="*/ 30956 w 111919"/>
                <a:gd name="connsiteY7" fmla="*/ 66674 h 6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919" h="66674">
                  <a:moveTo>
                    <a:pt x="111919" y="33337"/>
                  </a:moveTo>
                  <a:lnTo>
                    <a:pt x="54769" y="16669"/>
                  </a:lnTo>
                  <a:lnTo>
                    <a:pt x="33337" y="9525"/>
                  </a:lnTo>
                  <a:lnTo>
                    <a:pt x="14287" y="7144"/>
                  </a:lnTo>
                  <a:lnTo>
                    <a:pt x="7144" y="0"/>
                  </a:lnTo>
                  <a:lnTo>
                    <a:pt x="0" y="57150"/>
                  </a:lnTo>
                  <a:lnTo>
                    <a:pt x="14287" y="61912"/>
                  </a:lnTo>
                  <a:lnTo>
                    <a:pt x="30956" y="66674"/>
                  </a:lnTo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8000">
                  <a:schemeClr val="tx1">
                    <a:lumMod val="65000"/>
                    <a:lumOff val="3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857B4E3-423E-4174-9B8C-A59B10CA78AA}"/>
                </a:ext>
              </a:extLst>
            </p:cNvPr>
            <p:cNvSpPr/>
            <p:nvPr/>
          </p:nvSpPr>
          <p:spPr>
            <a:xfrm>
              <a:off x="8460581" y="3000375"/>
              <a:ext cx="280988" cy="116682"/>
            </a:xfrm>
            <a:custGeom>
              <a:avLst/>
              <a:gdLst>
                <a:gd name="connsiteX0" fmla="*/ 2382 w 280988"/>
                <a:gd name="connsiteY0" fmla="*/ 116682 h 116682"/>
                <a:gd name="connsiteX1" fmla="*/ 280988 w 280988"/>
                <a:gd name="connsiteY1" fmla="*/ 14288 h 116682"/>
                <a:gd name="connsiteX2" fmla="*/ 245269 w 280988"/>
                <a:gd name="connsiteY2" fmla="*/ 0 h 116682"/>
                <a:gd name="connsiteX3" fmla="*/ 80963 w 280988"/>
                <a:gd name="connsiteY3" fmla="*/ 0 h 116682"/>
                <a:gd name="connsiteX4" fmla="*/ 21432 w 280988"/>
                <a:gd name="connsiteY4" fmla="*/ 2382 h 116682"/>
                <a:gd name="connsiteX5" fmla="*/ 0 w 280988"/>
                <a:gd name="connsiteY5" fmla="*/ 11907 h 116682"/>
                <a:gd name="connsiteX6" fmla="*/ 2382 w 280988"/>
                <a:gd name="connsiteY6" fmla="*/ 116682 h 11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988" h="116682">
                  <a:moveTo>
                    <a:pt x="2382" y="116682"/>
                  </a:moveTo>
                  <a:lnTo>
                    <a:pt x="280988" y="14288"/>
                  </a:lnTo>
                  <a:lnTo>
                    <a:pt x="245269" y="0"/>
                  </a:lnTo>
                  <a:lnTo>
                    <a:pt x="80963" y="0"/>
                  </a:lnTo>
                  <a:lnTo>
                    <a:pt x="21432" y="2382"/>
                  </a:lnTo>
                  <a:lnTo>
                    <a:pt x="0" y="11907"/>
                  </a:lnTo>
                  <a:lnTo>
                    <a:pt x="2382" y="11668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9000">
                  <a:schemeClr val="bg1">
                    <a:lumMod val="75000"/>
                  </a:schemeClr>
                </a:gs>
                <a:gs pos="77000">
                  <a:schemeClr val="bg1">
                    <a:lumMod val="50000"/>
                  </a:schemeClr>
                </a:gs>
                <a:gs pos="71000">
                  <a:schemeClr val="tx1">
                    <a:lumMod val="65000"/>
                    <a:lumOff val="35000"/>
                  </a:schemeClr>
                </a:gs>
                <a:gs pos="61000">
                  <a:schemeClr val="bg1">
                    <a:lumMod val="65000"/>
                  </a:schemeClr>
                </a:gs>
                <a:gs pos="26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19D5C5E-30A5-49E4-9033-3C8C25FD4FF1}"/>
                </a:ext>
              </a:extLst>
            </p:cNvPr>
            <p:cNvSpPr/>
            <p:nvPr/>
          </p:nvSpPr>
          <p:spPr>
            <a:xfrm>
              <a:off x="8446294" y="3124201"/>
              <a:ext cx="259557" cy="202406"/>
            </a:xfrm>
            <a:custGeom>
              <a:avLst/>
              <a:gdLst>
                <a:gd name="connsiteX0" fmla="*/ 0 w 264319"/>
                <a:gd name="connsiteY0" fmla="*/ 119063 h 209550"/>
                <a:gd name="connsiteX1" fmla="*/ 264319 w 264319"/>
                <a:gd name="connsiteY1" fmla="*/ 0 h 209550"/>
                <a:gd name="connsiteX2" fmla="*/ 259556 w 264319"/>
                <a:gd name="connsiteY2" fmla="*/ 59532 h 209550"/>
                <a:gd name="connsiteX3" fmla="*/ 114300 w 264319"/>
                <a:gd name="connsiteY3" fmla="*/ 123825 h 209550"/>
                <a:gd name="connsiteX4" fmla="*/ 78581 w 264319"/>
                <a:gd name="connsiteY4" fmla="*/ 140494 h 209550"/>
                <a:gd name="connsiteX5" fmla="*/ 76200 w 264319"/>
                <a:gd name="connsiteY5" fmla="*/ 209550 h 209550"/>
                <a:gd name="connsiteX6" fmla="*/ 0 w 264319"/>
                <a:gd name="connsiteY6" fmla="*/ 119063 h 209550"/>
                <a:gd name="connsiteX0" fmla="*/ 0 w 259557"/>
                <a:gd name="connsiteY0" fmla="*/ 116682 h 207169"/>
                <a:gd name="connsiteX1" fmla="*/ 259557 w 259557"/>
                <a:gd name="connsiteY1" fmla="*/ 0 h 207169"/>
                <a:gd name="connsiteX2" fmla="*/ 259556 w 259557"/>
                <a:gd name="connsiteY2" fmla="*/ 57151 h 207169"/>
                <a:gd name="connsiteX3" fmla="*/ 114300 w 259557"/>
                <a:gd name="connsiteY3" fmla="*/ 121444 h 207169"/>
                <a:gd name="connsiteX4" fmla="*/ 78581 w 259557"/>
                <a:gd name="connsiteY4" fmla="*/ 138113 h 207169"/>
                <a:gd name="connsiteX5" fmla="*/ 76200 w 259557"/>
                <a:gd name="connsiteY5" fmla="*/ 207169 h 207169"/>
                <a:gd name="connsiteX6" fmla="*/ 0 w 259557"/>
                <a:gd name="connsiteY6" fmla="*/ 116682 h 207169"/>
                <a:gd name="connsiteX0" fmla="*/ 0 w 259557"/>
                <a:gd name="connsiteY0" fmla="*/ 111919 h 202406"/>
                <a:gd name="connsiteX1" fmla="*/ 259557 w 259557"/>
                <a:gd name="connsiteY1" fmla="*/ 0 h 202406"/>
                <a:gd name="connsiteX2" fmla="*/ 259556 w 259557"/>
                <a:gd name="connsiteY2" fmla="*/ 52388 h 202406"/>
                <a:gd name="connsiteX3" fmla="*/ 114300 w 259557"/>
                <a:gd name="connsiteY3" fmla="*/ 116681 h 202406"/>
                <a:gd name="connsiteX4" fmla="*/ 78581 w 259557"/>
                <a:gd name="connsiteY4" fmla="*/ 133350 h 202406"/>
                <a:gd name="connsiteX5" fmla="*/ 76200 w 259557"/>
                <a:gd name="connsiteY5" fmla="*/ 202406 h 202406"/>
                <a:gd name="connsiteX6" fmla="*/ 0 w 259557"/>
                <a:gd name="connsiteY6" fmla="*/ 111919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557" h="202406">
                  <a:moveTo>
                    <a:pt x="0" y="111919"/>
                  </a:moveTo>
                  <a:lnTo>
                    <a:pt x="259557" y="0"/>
                  </a:lnTo>
                  <a:cubicBezTo>
                    <a:pt x="259557" y="19050"/>
                    <a:pt x="259556" y="33338"/>
                    <a:pt x="259556" y="52388"/>
                  </a:cubicBezTo>
                  <a:lnTo>
                    <a:pt x="114300" y="116681"/>
                  </a:lnTo>
                  <a:lnTo>
                    <a:pt x="78581" y="133350"/>
                  </a:lnTo>
                  <a:cubicBezTo>
                    <a:pt x="77787" y="156369"/>
                    <a:pt x="76994" y="179387"/>
                    <a:pt x="76200" y="202406"/>
                  </a:cubicBezTo>
                  <a:lnTo>
                    <a:pt x="0" y="11191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9000">
                  <a:schemeClr val="bg1">
                    <a:lumMod val="75000"/>
                  </a:schemeClr>
                </a:gs>
                <a:gs pos="77000">
                  <a:schemeClr val="bg1">
                    <a:lumMod val="50000"/>
                  </a:schemeClr>
                </a:gs>
                <a:gs pos="71000">
                  <a:schemeClr val="tx1">
                    <a:lumMod val="65000"/>
                    <a:lumOff val="35000"/>
                  </a:schemeClr>
                </a:gs>
                <a:gs pos="61000">
                  <a:schemeClr val="bg1">
                    <a:lumMod val="65000"/>
                  </a:schemeClr>
                </a:gs>
                <a:gs pos="26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C1CA8C7-5A85-4DB3-B10E-5E4387B326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9183" y="3119437"/>
              <a:ext cx="2383" cy="7143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3DBBEA-C772-48C5-B0EF-DAA060C3DD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4010" y="2916426"/>
              <a:ext cx="7147" cy="1049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7673647-5439-49D5-BF93-E6487F5324AB}"/>
                </a:ext>
              </a:extLst>
            </p:cNvPr>
            <p:cNvSpPr/>
            <p:nvPr/>
          </p:nvSpPr>
          <p:spPr>
            <a:xfrm>
              <a:off x="8409848" y="3357563"/>
              <a:ext cx="112646" cy="402432"/>
            </a:xfrm>
            <a:custGeom>
              <a:avLst/>
              <a:gdLst>
                <a:gd name="connsiteX0" fmla="*/ 19050 w 123825"/>
                <a:gd name="connsiteY0" fmla="*/ 0 h 409575"/>
                <a:gd name="connsiteX1" fmla="*/ 123825 w 123825"/>
                <a:gd name="connsiteY1" fmla="*/ 85725 h 409575"/>
                <a:gd name="connsiteX2" fmla="*/ 111919 w 123825"/>
                <a:gd name="connsiteY2" fmla="*/ 361950 h 409575"/>
                <a:gd name="connsiteX3" fmla="*/ 0 w 123825"/>
                <a:gd name="connsiteY3" fmla="*/ 409575 h 409575"/>
                <a:gd name="connsiteX4" fmla="*/ 19050 w 123825"/>
                <a:gd name="connsiteY4" fmla="*/ 0 h 409575"/>
                <a:gd name="connsiteX0" fmla="*/ 16433 w 123825"/>
                <a:gd name="connsiteY0" fmla="*/ 0 h 402432"/>
                <a:gd name="connsiteX1" fmla="*/ 123825 w 123825"/>
                <a:gd name="connsiteY1" fmla="*/ 78582 h 402432"/>
                <a:gd name="connsiteX2" fmla="*/ 111919 w 123825"/>
                <a:gd name="connsiteY2" fmla="*/ 354807 h 402432"/>
                <a:gd name="connsiteX3" fmla="*/ 0 w 123825"/>
                <a:gd name="connsiteY3" fmla="*/ 402432 h 402432"/>
                <a:gd name="connsiteX4" fmla="*/ 16433 w 123825"/>
                <a:gd name="connsiteY4" fmla="*/ 0 h 40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402432">
                  <a:moveTo>
                    <a:pt x="16433" y="0"/>
                  </a:moveTo>
                  <a:lnTo>
                    <a:pt x="123825" y="78582"/>
                  </a:lnTo>
                  <a:lnTo>
                    <a:pt x="111919" y="354807"/>
                  </a:lnTo>
                  <a:lnTo>
                    <a:pt x="0" y="402432"/>
                  </a:lnTo>
                  <a:lnTo>
                    <a:pt x="16433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97000">
                  <a:schemeClr val="bg1">
                    <a:lumMod val="75000"/>
                  </a:schemeClr>
                </a:gs>
                <a:gs pos="26000">
                  <a:schemeClr val="bg1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5CAEB70-A6F8-42FD-B7C0-EA8EE21E2EB1}"/>
                </a:ext>
              </a:extLst>
            </p:cNvPr>
            <p:cNvSpPr/>
            <p:nvPr/>
          </p:nvSpPr>
          <p:spPr>
            <a:xfrm>
              <a:off x="8384381" y="3814763"/>
              <a:ext cx="126207" cy="209550"/>
            </a:xfrm>
            <a:custGeom>
              <a:avLst/>
              <a:gdLst>
                <a:gd name="connsiteX0" fmla="*/ 126207 w 126207"/>
                <a:gd name="connsiteY0" fmla="*/ 0 h 209550"/>
                <a:gd name="connsiteX1" fmla="*/ 121444 w 126207"/>
                <a:gd name="connsiteY1" fmla="*/ 209550 h 209550"/>
                <a:gd name="connsiteX2" fmla="*/ 0 w 126207"/>
                <a:gd name="connsiteY2" fmla="*/ 80962 h 209550"/>
                <a:gd name="connsiteX3" fmla="*/ 7144 w 126207"/>
                <a:gd name="connsiteY3" fmla="*/ 57150 h 209550"/>
                <a:gd name="connsiteX4" fmla="*/ 126207 w 126207"/>
                <a:gd name="connsiteY4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07" h="209550">
                  <a:moveTo>
                    <a:pt x="126207" y="0"/>
                  </a:moveTo>
                  <a:lnTo>
                    <a:pt x="121444" y="209550"/>
                  </a:lnTo>
                  <a:lnTo>
                    <a:pt x="0" y="80962"/>
                  </a:lnTo>
                  <a:lnTo>
                    <a:pt x="7144" y="57150"/>
                  </a:lnTo>
                  <a:lnTo>
                    <a:pt x="126207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97000">
                  <a:schemeClr val="bg1">
                    <a:lumMod val="75000"/>
                  </a:schemeClr>
                </a:gs>
                <a:gs pos="26000">
                  <a:schemeClr val="bg1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1FA6664-113D-4EA0-A55C-4367CC6FE561}"/>
                </a:ext>
              </a:extLst>
            </p:cNvPr>
            <p:cNvSpPr/>
            <p:nvPr/>
          </p:nvSpPr>
          <p:spPr>
            <a:xfrm>
              <a:off x="8365331" y="4038600"/>
              <a:ext cx="278606" cy="457200"/>
            </a:xfrm>
            <a:custGeom>
              <a:avLst/>
              <a:gdLst>
                <a:gd name="connsiteX0" fmla="*/ 30957 w 273844"/>
                <a:gd name="connsiteY0" fmla="*/ 0 h 457200"/>
                <a:gd name="connsiteX1" fmla="*/ 216694 w 273844"/>
                <a:gd name="connsiteY1" fmla="*/ 200025 h 457200"/>
                <a:gd name="connsiteX2" fmla="*/ 228600 w 273844"/>
                <a:gd name="connsiteY2" fmla="*/ 228600 h 457200"/>
                <a:gd name="connsiteX3" fmla="*/ 235744 w 273844"/>
                <a:gd name="connsiteY3" fmla="*/ 242888 h 457200"/>
                <a:gd name="connsiteX4" fmla="*/ 240507 w 273844"/>
                <a:gd name="connsiteY4" fmla="*/ 254794 h 457200"/>
                <a:gd name="connsiteX5" fmla="*/ 245269 w 273844"/>
                <a:gd name="connsiteY5" fmla="*/ 264319 h 457200"/>
                <a:gd name="connsiteX6" fmla="*/ 254794 w 273844"/>
                <a:gd name="connsiteY6" fmla="*/ 271463 h 457200"/>
                <a:gd name="connsiteX7" fmla="*/ 266700 w 273844"/>
                <a:gd name="connsiteY7" fmla="*/ 273844 h 457200"/>
                <a:gd name="connsiteX8" fmla="*/ 259557 w 273844"/>
                <a:gd name="connsiteY8" fmla="*/ 328613 h 457200"/>
                <a:gd name="connsiteX9" fmla="*/ 266700 w 273844"/>
                <a:gd name="connsiteY9" fmla="*/ 335756 h 457200"/>
                <a:gd name="connsiteX10" fmla="*/ 273844 w 273844"/>
                <a:gd name="connsiteY10" fmla="*/ 342900 h 457200"/>
                <a:gd name="connsiteX11" fmla="*/ 273844 w 273844"/>
                <a:gd name="connsiteY11" fmla="*/ 457200 h 457200"/>
                <a:gd name="connsiteX12" fmla="*/ 0 w 273844"/>
                <a:gd name="connsiteY12" fmla="*/ 435769 h 457200"/>
                <a:gd name="connsiteX13" fmla="*/ 30957 w 273844"/>
                <a:gd name="connsiteY13" fmla="*/ 0 h 457200"/>
                <a:gd name="connsiteX0" fmla="*/ 30957 w 278606"/>
                <a:gd name="connsiteY0" fmla="*/ 0 h 457200"/>
                <a:gd name="connsiteX1" fmla="*/ 216694 w 278606"/>
                <a:gd name="connsiteY1" fmla="*/ 200025 h 457200"/>
                <a:gd name="connsiteX2" fmla="*/ 228600 w 278606"/>
                <a:gd name="connsiteY2" fmla="*/ 228600 h 457200"/>
                <a:gd name="connsiteX3" fmla="*/ 235744 w 278606"/>
                <a:gd name="connsiteY3" fmla="*/ 242888 h 457200"/>
                <a:gd name="connsiteX4" fmla="*/ 240507 w 278606"/>
                <a:gd name="connsiteY4" fmla="*/ 254794 h 457200"/>
                <a:gd name="connsiteX5" fmla="*/ 245269 w 278606"/>
                <a:gd name="connsiteY5" fmla="*/ 264319 h 457200"/>
                <a:gd name="connsiteX6" fmla="*/ 254794 w 278606"/>
                <a:gd name="connsiteY6" fmla="*/ 271463 h 457200"/>
                <a:gd name="connsiteX7" fmla="*/ 266700 w 278606"/>
                <a:gd name="connsiteY7" fmla="*/ 273844 h 457200"/>
                <a:gd name="connsiteX8" fmla="*/ 259557 w 278606"/>
                <a:gd name="connsiteY8" fmla="*/ 328613 h 457200"/>
                <a:gd name="connsiteX9" fmla="*/ 266700 w 278606"/>
                <a:gd name="connsiteY9" fmla="*/ 335756 h 457200"/>
                <a:gd name="connsiteX10" fmla="*/ 278606 w 278606"/>
                <a:gd name="connsiteY10" fmla="*/ 342900 h 457200"/>
                <a:gd name="connsiteX11" fmla="*/ 273844 w 278606"/>
                <a:gd name="connsiteY11" fmla="*/ 457200 h 457200"/>
                <a:gd name="connsiteX12" fmla="*/ 0 w 278606"/>
                <a:gd name="connsiteY12" fmla="*/ 435769 h 457200"/>
                <a:gd name="connsiteX13" fmla="*/ 30957 w 278606"/>
                <a:gd name="connsiteY1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606" h="457200">
                  <a:moveTo>
                    <a:pt x="30957" y="0"/>
                  </a:moveTo>
                  <a:lnTo>
                    <a:pt x="216694" y="200025"/>
                  </a:lnTo>
                  <a:lnTo>
                    <a:pt x="228600" y="228600"/>
                  </a:lnTo>
                  <a:lnTo>
                    <a:pt x="235744" y="242888"/>
                  </a:lnTo>
                  <a:lnTo>
                    <a:pt x="240507" y="254794"/>
                  </a:lnTo>
                  <a:lnTo>
                    <a:pt x="245269" y="264319"/>
                  </a:lnTo>
                  <a:lnTo>
                    <a:pt x="254794" y="271463"/>
                  </a:lnTo>
                  <a:lnTo>
                    <a:pt x="266700" y="273844"/>
                  </a:lnTo>
                  <a:lnTo>
                    <a:pt x="259557" y="328613"/>
                  </a:lnTo>
                  <a:cubicBezTo>
                    <a:pt x="261938" y="330994"/>
                    <a:pt x="263525" y="333375"/>
                    <a:pt x="266700" y="335756"/>
                  </a:cubicBezTo>
                  <a:cubicBezTo>
                    <a:pt x="269875" y="338137"/>
                    <a:pt x="274637" y="340519"/>
                    <a:pt x="278606" y="342900"/>
                  </a:cubicBezTo>
                  <a:lnTo>
                    <a:pt x="273844" y="457200"/>
                  </a:lnTo>
                  <a:lnTo>
                    <a:pt x="0" y="435769"/>
                  </a:lnTo>
                  <a:lnTo>
                    <a:pt x="3095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50000"/>
                  </a:schemeClr>
                </a:gs>
                <a:gs pos="77000">
                  <a:schemeClr val="bg1">
                    <a:lumMod val="65000"/>
                  </a:schemeClr>
                </a:gs>
                <a:gs pos="58000">
                  <a:schemeClr val="bg1">
                    <a:lumMod val="85000"/>
                  </a:schemeClr>
                </a:gs>
                <a:gs pos="32000">
                  <a:schemeClr val="bg1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6EE5B79-A3B9-406A-A942-C632E5909CBE}"/>
                </a:ext>
              </a:extLst>
            </p:cNvPr>
            <p:cNvSpPr/>
            <p:nvPr/>
          </p:nvSpPr>
          <p:spPr>
            <a:xfrm>
              <a:off x="8311458" y="3586137"/>
              <a:ext cx="128587" cy="207186"/>
            </a:xfrm>
            <a:custGeom>
              <a:avLst/>
              <a:gdLst>
                <a:gd name="connsiteX0" fmla="*/ 52388 w 107157"/>
                <a:gd name="connsiteY0" fmla="*/ 200025 h 200025"/>
                <a:gd name="connsiteX1" fmla="*/ 0 w 107157"/>
                <a:gd name="connsiteY1" fmla="*/ 145257 h 200025"/>
                <a:gd name="connsiteX2" fmla="*/ 0 w 107157"/>
                <a:gd name="connsiteY2" fmla="*/ 73819 h 200025"/>
                <a:gd name="connsiteX3" fmla="*/ 21432 w 107157"/>
                <a:gd name="connsiteY3" fmla="*/ 33338 h 200025"/>
                <a:gd name="connsiteX4" fmla="*/ 50007 w 107157"/>
                <a:gd name="connsiteY4" fmla="*/ 9525 h 200025"/>
                <a:gd name="connsiteX5" fmla="*/ 71438 w 107157"/>
                <a:gd name="connsiteY5" fmla="*/ 0 h 200025"/>
                <a:gd name="connsiteX6" fmla="*/ 66675 w 107157"/>
                <a:gd name="connsiteY6" fmla="*/ 66675 h 200025"/>
                <a:gd name="connsiteX7" fmla="*/ 52388 w 107157"/>
                <a:gd name="connsiteY7" fmla="*/ 78582 h 200025"/>
                <a:gd name="connsiteX8" fmla="*/ 50007 w 107157"/>
                <a:gd name="connsiteY8" fmla="*/ 104775 h 200025"/>
                <a:gd name="connsiteX9" fmla="*/ 64294 w 107157"/>
                <a:gd name="connsiteY9" fmla="*/ 130969 h 200025"/>
                <a:gd name="connsiteX10" fmla="*/ 80963 w 107157"/>
                <a:gd name="connsiteY10" fmla="*/ 152400 h 200025"/>
                <a:gd name="connsiteX11" fmla="*/ 107157 w 107157"/>
                <a:gd name="connsiteY11" fmla="*/ 176213 h 200025"/>
                <a:gd name="connsiteX12" fmla="*/ 52388 w 107157"/>
                <a:gd name="connsiteY12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33338 h 200025"/>
                <a:gd name="connsiteX5" fmla="*/ 57150 w 114300"/>
                <a:gd name="connsiteY5" fmla="*/ 9525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33338 h 200025"/>
                <a:gd name="connsiteX5" fmla="*/ 57150 w 114300"/>
                <a:gd name="connsiteY5" fmla="*/ 9525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28576 h 200025"/>
                <a:gd name="connsiteX5" fmla="*/ 57150 w 114300"/>
                <a:gd name="connsiteY5" fmla="*/ 9525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0025 h 200025"/>
                <a:gd name="connsiteX1" fmla="*/ 7143 w 114300"/>
                <a:gd name="connsiteY1" fmla="*/ 145257 h 200025"/>
                <a:gd name="connsiteX2" fmla="*/ 0 w 114300"/>
                <a:gd name="connsiteY2" fmla="*/ 104775 h 200025"/>
                <a:gd name="connsiteX3" fmla="*/ 7143 w 114300"/>
                <a:gd name="connsiteY3" fmla="*/ 73819 h 200025"/>
                <a:gd name="connsiteX4" fmla="*/ 28575 w 114300"/>
                <a:gd name="connsiteY4" fmla="*/ 28576 h 200025"/>
                <a:gd name="connsiteX5" fmla="*/ 57150 w 114300"/>
                <a:gd name="connsiteY5" fmla="*/ 4762 h 200025"/>
                <a:gd name="connsiteX6" fmla="*/ 78581 w 114300"/>
                <a:gd name="connsiteY6" fmla="*/ 0 h 200025"/>
                <a:gd name="connsiteX7" fmla="*/ 73818 w 114300"/>
                <a:gd name="connsiteY7" fmla="*/ 66675 h 200025"/>
                <a:gd name="connsiteX8" fmla="*/ 59531 w 114300"/>
                <a:gd name="connsiteY8" fmla="*/ 78582 h 200025"/>
                <a:gd name="connsiteX9" fmla="*/ 57150 w 114300"/>
                <a:gd name="connsiteY9" fmla="*/ 104775 h 200025"/>
                <a:gd name="connsiteX10" fmla="*/ 71437 w 114300"/>
                <a:gd name="connsiteY10" fmla="*/ 130969 h 200025"/>
                <a:gd name="connsiteX11" fmla="*/ 88106 w 114300"/>
                <a:gd name="connsiteY11" fmla="*/ 152400 h 200025"/>
                <a:gd name="connsiteX12" fmla="*/ 114300 w 114300"/>
                <a:gd name="connsiteY12" fmla="*/ 176213 h 200025"/>
                <a:gd name="connsiteX13" fmla="*/ 59531 w 114300"/>
                <a:gd name="connsiteY13" fmla="*/ 200025 h 200025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59531 w 114300"/>
                <a:gd name="connsiteY8" fmla="*/ 85726 h 207169"/>
                <a:gd name="connsiteX9" fmla="*/ 57150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57150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57150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61912 w 114300"/>
                <a:gd name="connsiteY9" fmla="*/ 111919 h 207169"/>
                <a:gd name="connsiteX10" fmla="*/ 71437 w 114300"/>
                <a:gd name="connsiteY10" fmla="*/ 138113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7143 w 114300"/>
                <a:gd name="connsiteY1" fmla="*/ 152401 h 207169"/>
                <a:gd name="connsiteX2" fmla="*/ 0 w 114300"/>
                <a:gd name="connsiteY2" fmla="*/ 111919 h 207169"/>
                <a:gd name="connsiteX3" fmla="*/ 7143 w 114300"/>
                <a:gd name="connsiteY3" fmla="*/ 80963 h 207169"/>
                <a:gd name="connsiteX4" fmla="*/ 28575 w 114300"/>
                <a:gd name="connsiteY4" fmla="*/ 35720 h 207169"/>
                <a:gd name="connsiteX5" fmla="*/ 57150 w 114300"/>
                <a:gd name="connsiteY5" fmla="*/ 11906 h 207169"/>
                <a:gd name="connsiteX6" fmla="*/ 78581 w 114300"/>
                <a:gd name="connsiteY6" fmla="*/ 0 h 207169"/>
                <a:gd name="connsiteX7" fmla="*/ 73818 w 114300"/>
                <a:gd name="connsiteY7" fmla="*/ 73819 h 207169"/>
                <a:gd name="connsiteX8" fmla="*/ 61912 w 114300"/>
                <a:gd name="connsiteY8" fmla="*/ 85726 h 207169"/>
                <a:gd name="connsiteX9" fmla="*/ 61912 w 114300"/>
                <a:gd name="connsiteY9" fmla="*/ 111919 h 207169"/>
                <a:gd name="connsiteX10" fmla="*/ 76200 w 114300"/>
                <a:gd name="connsiteY10" fmla="*/ 135731 h 207169"/>
                <a:gd name="connsiteX11" fmla="*/ 88106 w 114300"/>
                <a:gd name="connsiteY11" fmla="*/ 159544 h 207169"/>
                <a:gd name="connsiteX12" fmla="*/ 114300 w 114300"/>
                <a:gd name="connsiteY12" fmla="*/ 183357 h 207169"/>
                <a:gd name="connsiteX13" fmla="*/ 59531 w 114300"/>
                <a:gd name="connsiteY13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80963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76200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76200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69"/>
                <a:gd name="connsiteX1" fmla="*/ 26193 w 114300"/>
                <a:gd name="connsiteY1" fmla="*/ 171451 h 207169"/>
                <a:gd name="connsiteX2" fmla="*/ 7143 w 114300"/>
                <a:gd name="connsiteY2" fmla="*/ 152401 h 207169"/>
                <a:gd name="connsiteX3" fmla="*/ 0 w 114300"/>
                <a:gd name="connsiteY3" fmla="*/ 111919 h 207169"/>
                <a:gd name="connsiteX4" fmla="*/ 7143 w 114300"/>
                <a:gd name="connsiteY4" fmla="*/ 76200 h 207169"/>
                <a:gd name="connsiteX5" fmla="*/ 28575 w 114300"/>
                <a:gd name="connsiteY5" fmla="*/ 35720 h 207169"/>
                <a:gd name="connsiteX6" fmla="*/ 57150 w 114300"/>
                <a:gd name="connsiteY6" fmla="*/ 11906 h 207169"/>
                <a:gd name="connsiteX7" fmla="*/ 78581 w 114300"/>
                <a:gd name="connsiteY7" fmla="*/ 0 h 207169"/>
                <a:gd name="connsiteX8" fmla="*/ 73818 w 114300"/>
                <a:gd name="connsiteY8" fmla="*/ 73819 h 207169"/>
                <a:gd name="connsiteX9" fmla="*/ 61912 w 114300"/>
                <a:gd name="connsiteY9" fmla="*/ 85726 h 207169"/>
                <a:gd name="connsiteX10" fmla="*/ 61912 w 114300"/>
                <a:gd name="connsiteY10" fmla="*/ 111919 h 207169"/>
                <a:gd name="connsiteX11" fmla="*/ 76200 w 114300"/>
                <a:gd name="connsiteY11" fmla="*/ 135731 h 207169"/>
                <a:gd name="connsiteX12" fmla="*/ 88106 w 114300"/>
                <a:gd name="connsiteY12" fmla="*/ 159544 h 207169"/>
                <a:gd name="connsiteX13" fmla="*/ 114300 w 114300"/>
                <a:gd name="connsiteY13" fmla="*/ 183357 h 207169"/>
                <a:gd name="connsiteX14" fmla="*/ 59531 w 114300"/>
                <a:gd name="connsiteY14" fmla="*/ 207169 h 207169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6193 w 114300"/>
                <a:gd name="connsiteY2" fmla="*/ 171451 h 207177"/>
                <a:gd name="connsiteX3" fmla="*/ 7143 w 114300"/>
                <a:gd name="connsiteY3" fmla="*/ 152401 h 207177"/>
                <a:gd name="connsiteX4" fmla="*/ 0 w 114300"/>
                <a:gd name="connsiteY4" fmla="*/ 111919 h 207177"/>
                <a:gd name="connsiteX5" fmla="*/ 7143 w 114300"/>
                <a:gd name="connsiteY5" fmla="*/ 76200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6193 w 114300"/>
                <a:gd name="connsiteY2" fmla="*/ 171451 h 207177"/>
                <a:gd name="connsiteX3" fmla="*/ 2380 w 114300"/>
                <a:gd name="connsiteY3" fmla="*/ 150020 h 207177"/>
                <a:gd name="connsiteX4" fmla="*/ 0 w 114300"/>
                <a:gd name="connsiteY4" fmla="*/ 111919 h 207177"/>
                <a:gd name="connsiteX5" fmla="*/ 7143 w 114300"/>
                <a:gd name="connsiteY5" fmla="*/ 76200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6193 w 114300"/>
                <a:gd name="connsiteY2" fmla="*/ 171451 h 207177"/>
                <a:gd name="connsiteX3" fmla="*/ 2380 w 114300"/>
                <a:gd name="connsiteY3" fmla="*/ 150020 h 207177"/>
                <a:gd name="connsiteX4" fmla="*/ 0 w 114300"/>
                <a:gd name="connsiteY4" fmla="*/ 111919 h 207177"/>
                <a:gd name="connsiteX5" fmla="*/ 7143 w 114300"/>
                <a:gd name="connsiteY5" fmla="*/ 66675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77"/>
                <a:gd name="connsiteX1" fmla="*/ 38100 w 114300"/>
                <a:gd name="connsiteY1" fmla="*/ 188119 h 207177"/>
                <a:gd name="connsiteX2" fmla="*/ 21430 w 114300"/>
                <a:gd name="connsiteY2" fmla="*/ 173833 h 207177"/>
                <a:gd name="connsiteX3" fmla="*/ 2380 w 114300"/>
                <a:gd name="connsiteY3" fmla="*/ 150020 h 207177"/>
                <a:gd name="connsiteX4" fmla="*/ 0 w 114300"/>
                <a:gd name="connsiteY4" fmla="*/ 111919 h 207177"/>
                <a:gd name="connsiteX5" fmla="*/ 7143 w 114300"/>
                <a:gd name="connsiteY5" fmla="*/ 66675 h 207177"/>
                <a:gd name="connsiteX6" fmla="*/ 28575 w 114300"/>
                <a:gd name="connsiteY6" fmla="*/ 35720 h 207177"/>
                <a:gd name="connsiteX7" fmla="*/ 57150 w 114300"/>
                <a:gd name="connsiteY7" fmla="*/ 11906 h 207177"/>
                <a:gd name="connsiteX8" fmla="*/ 78581 w 114300"/>
                <a:gd name="connsiteY8" fmla="*/ 0 h 207177"/>
                <a:gd name="connsiteX9" fmla="*/ 73818 w 114300"/>
                <a:gd name="connsiteY9" fmla="*/ 73819 h 207177"/>
                <a:gd name="connsiteX10" fmla="*/ 61912 w 114300"/>
                <a:gd name="connsiteY10" fmla="*/ 85726 h 207177"/>
                <a:gd name="connsiteX11" fmla="*/ 61912 w 114300"/>
                <a:gd name="connsiteY11" fmla="*/ 111919 h 207177"/>
                <a:gd name="connsiteX12" fmla="*/ 76200 w 114300"/>
                <a:gd name="connsiteY12" fmla="*/ 135731 h 207177"/>
                <a:gd name="connsiteX13" fmla="*/ 88106 w 114300"/>
                <a:gd name="connsiteY13" fmla="*/ 159544 h 207177"/>
                <a:gd name="connsiteX14" fmla="*/ 114300 w 114300"/>
                <a:gd name="connsiteY14" fmla="*/ 183357 h 207177"/>
                <a:gd name="connsiteX15" fmla="*/ 59531 w 114300"/>
                <a:gd name="connsiteY15" fmla="*/ 207169 h 207177"/>
                <a:gd name="connsiteX0" fmla="*/ 59531 w 114300"/>
                <a:gd name="connsiteY0" fmla="*/ 207169 h 207186"/>
                <a:gd name="connsiteX1" fmla="*/ 33338 w 114300"/>
                <a:gd name="connsiteY1" fmla="*/ 195263 h 207186"/>
                <a:gd name="connsiteX2" fmla="*/ 21430 w 114300"/>
                <a:gd name="connsiteY2" fmla="*/ 173833 h 207186"/>
                <a:gd name="connsiteX3" fmla="*/ 2380 w 114300"/>
                <a:gd name="connsiteY3" fmla="*/ 150020 h 207186"/>
                <a:gd name="connsiteX4" fmla="*/ 0 w 114300"/>
                <a:gd name="connsiteY4" fmla="*/ 111919 h 207186"/>
                <a:gd name="connsiteX5" fmla="*/ 7143 w 114300"/>
                <a:gd name="connsiteY5" fmla="*/ 66675 h 207186"/>
                <a:gd name="connsiteX6" fmla="*/ 28575 w 114300"/>
                <a:gd name="connsiteY6" fmla="*/ 35720 h 207186"/>
                <a:gd name="connsiteX7" fmla="*/ 57150 w 114300"/>
                <a:gd name="connsiteY7" fmla="*/ 11906 h 207186"/>
                <a:gd name="connsiteX8" fmla="*/ 78581 w 114300"/>
                <a:gd name="connsiteY8" fmla="*/ 0 h 207186"/>
                <a:gd name="connsiteX9" fmla="*/ 73818 w 114300"/>
                <a:gd name="connsiteY9" fmla="*/ 73819 h 207186"/>
                <a:gd name="connsiteX10" fmla="*/ 61912 w 114300"/>
                <a:gd name="connsiteY10" fmla="*/ 85726 h 207186"/>
                <a:gd name="connsiteX11" fmla="*/ 61912 w 114300"/>
                <a:gd name="connsiteY11" fmla="*/ 111919 h 207186"/>
                <a:gd name="connsiteX12" fmla="*/ 76200 w 114300"/>
                <a:gd name="connsiteY12" fmla="*/ 135731 h 207186"/>
                <a:gd name="connsiteX13" fmla="*/ 88106 w 114300"/>
                <a:gd name="connsiteY13" fmla="*/ 159544 h 207186"/>
                <a:gd name="connsiteX14" fmla="*/ 114300 w 114300"/>
                <a:gd name="connsiteY14" fmla="*/ 183357 h 207186"/>
                <a:gd name="connsiteX15" fmla="*/ 59531 w 114300"/>
                <a:gd name="connsiteY15" fmla="*/ 207169 h 207186"/>
                <a:gd name="connsiteX0" fmla="*/ 50006 w 114300"/>
                <a:gd name="connsiteY0" fmla="*/ 207169 h 207186"/>
                <a:gd name="connsiteX1" fmla="*/ 33338 w 114300"/>
                <a:gd name="connsiteY1" fmla="*/ 195263 h 207186"/>
                <a:gd name="connsiteX2" fmla="*/ 21430 w 114300"/>
                <a:gd name="connsiteY2" fmla="*/ 173833 h 207186"/>
                <a:gd name="connsiteX3" fmla="*/ 2380 w 114300"/>
                <a:gd name="connsiteY3" fmla="*/ 150020 h 207186"/>
                <a:gd name="connsiteX4" fmla="*/ 0 w 114300"/>
                <a:gd name="connsiteY4" fmla="*/ 111919 h 207186"/>
                <a:gd name="connsiteX5" fmla="*/ 7143 w 114300"/>
                <a:gd name="connsiteY5" fmla="*/ 66675 h 207186"/>
                <a:gd name="connsiteX6" fmla="*/ 28575 w 114300"/>
                <a:gd name="connsiteY6" fmla="*/ 35720 h 207186"/>
                <a:gd name="connsiteX7" fmla="*/ 57150 w 114300"/>
                <a:gd name="connsiteY7" fmla="*/ 11906 h 207186"/>
                <a:gd name="connsiteX8" fmla="*/ 78581 w 114300"/>
                <a:gd name="connsiteY8" fmla="*/ 0 h 207186"/>
                <a:gd name="connsiteX9" fmla="*/ 73818 w 114300"/>
                <a:gd name="connsiteY9" fmla="*/ 73819 h 207186"/>
                <a:gd name="connsiteX10" fmla="*/ 61912 w 114300"/>
                <a:gd name="connsiteY10" fmla="*/ 85726 h 207186"/>
                <a:gd name="connsiteX11" fmla="*/ 61912 w 114300"/>
                <a:gd name="connsiteY11" fmla="*/ 111919 h 207186"/>
                <a:gd name="connsiteX12" fmla="*/ 76200 w 114300"/>
                <a:gd name="connsiteY12" fmla="*/ 135731 h 207186"/>
                <a:gd name="connsiteX13" fmla="*/ 88106 w 114300"/>
                <a:gd name="connsiteY13" fmla="*/ 159544 h 207186"/>
                <a:gd name="connsiteX14" fmla="*/ 114300 w 114300"/>
                <a:gd name="connsiteY14" fmla="*/ 183357 h 207186"/>
                <a:gd name="connsiteX15" fmla="*/ 50006 w 114300"/>
                <a:gd name="connsiteY15" fmla="*/ 207169 h 207186"/>
                <a:gd name="connsiteX0" fmla="*/ 52493 w 116787"/>
                <a:gd name="connsiteY0" fmla="*/ 207169 h 207186"/>
                <a:gd name="connsiteX1" fmla="*/ 35825 w 116787"/>
                <a:gd name="connsiteY1" fmla="*/ 195263 h 207186"/>
                <a:gd name="connsiteX2" fmla="*/ 23917 w 116787"/>
                <a:gd name="connsiteY2" fmla="*/ 173833 h 207186"/>
                <a:gd name="connsiteX3" fmla="*/ 4867 w 116787"/>
                <a:gd name="connsiteY3" fmla="*/ 150020 h 207186"/>
                <a:gd name="connsiteX4" fmla="*/ 2487 w 116787"/>
                <a:gd name="connsiteY4" fmla="*/ 111919 h 207186"/>
                <a:gd name="connsiteX5" fmla="*/ 105 w 116787"/>
                <a:gd name="connsiteY5" fmla="*/ 88106 h 207186"/>
                <a:gd name="connsiteX6" fmla="*/ 9630 w 116787"/>
                <a:gd name="connsiteY6" fmla="*/ 66675 h 207186"/>
                <a:gd name="connsiteX7" fmla="*/ 31062 w 116787"/>
                <a:gd name="connsiteY7" fmla="*/ 35720 h 207186"/>
                <a:gd name="connsiteX8" fmla="*/ 59637 w 116787"/>
                <a:gd name="connsiteY8" fmla="*/ 11906 h 207186"/>
                <a:gd name="connsiteX9" fmla="*/ 81068 w 116787"/>
                <a:gd name="connsiteY9" fmla="*/ 0 h 207186"/>
                <a:gd name="connsiteX10" fmla="*/ 76305 w 116787"/>
                <a:gd name="connsiteY10" fmla="*/ 73819 h 207186"/>
                <a:gd name="connsiteX11" fmla="*/ 64399 w 116787"/>
                <a:gd name="connsiteY11" fmla="*/ 85726 h 207186"/>
                <a:gd name="connsiteX12" fmla="*/ 64399 w 116787"/>
                <a:gd name="connsiteY12" fmla="*/ 111919 h 207186"/>
                <a:gd name="connsiteX13" fmla="*/ 78687 w 116787"/>
                <a:gd name="connsiteY13" fmla="*/ 135731 h 207186"/>
                <a:gd name="connsiteX14" fmla="*/ 90593 w 116787"/>
                <a:gd name="connsiteY14" fmla="*/ 159544 h 207186"/>
                <a:gd name="connsiteX15" fmla="*/ 116787 w 116787"/>
                <a:gd name="connsiteY15" fmla="*/ 183357 h 207186"/>
                <a:gd name="connsiteX16" fmla="*/ 52493 w 116787"/>
                <a:gd name="connsiteY16" fmla="*/ 207169 h 207186"/>
                <a:gd name="connsiteX0" fmla="*/ 52493 w 116787"/>
                <a:gd name="connsiteY0" fmla="*/ 207169 h 207186"/>
                <a:gd name="connsiteX1" fmla="*/ 35825 w 116787"/>
                <a:gd name="connsiteY1" fmla="*/ 195263 h 207186"/>
                <a:gd name="connsiteX2" fmla="*/ 23917 w 116787"/>
                <a:gd name="connsiteY2" fmla="*/ 173833 h 207186"/>
                <a:gd name="connsiteX3" fmla="*/ 4867 w 116787"/>
                <a:gd name="connsiteY3" fmla="*/ 150020 h 207186"/>
                <a:gd name="connsiteX4" fmla="*/ 2487 w 116787"/>
                <a:gd name="connsiteY4" fmla="*/ 111919 h 207186"/>
                <a:gd name="connsiteX5" fmla="*/ 105 w 116787"/>
                <a:gd name="connsiteY5" fmla="*/ 88106 h 207186"/>
                <a:gd name="connsiteX6" fmla="*/ 9630 w 116787"/>
                <a:gd name="connsiteY6" fmla="*/ 61912 h 207186"/>
                <a:gd name="connsiteX7" fmla="*/ 31062 w 116787"/>
                <a:gd name="connsiteY7" fmla="*/ 35720 h 207186"/>
                <a:gd name="connsiteX8" fmla="*/ 59637 w 116787"/>
                <a:gd name="connsiteY8" fmla="*/ 11906 h 207186"/>
                <a:gd name="connsiteX9" fmla="*/ 81068 w 116787"/>
                <a:gd name="connsiteY9" fmla="*/ 0 h 207186"/>
                <a:gd name="connsiteX10" fmla="*/ 76305 w 116787"/>
                <a:gd name="connsiteY10" fmla="*/ 73819 h 207186"/>
                <a:gd name="connsiteX11" fmla="*/ 64399 w 116787"/>
                <a:gd name="connsiteY11" fmla="*/ 85726 h 207186"/>
                <a:gd name="connsiteX12" fmla="*/ 64399 w 116787"/>
                <a:gd name="connsiteY12" fmla="*/ 111919 h 207186"/>
                <a:gd name="connsiteX13" fmla="*/ 78687 w 116787"/>
                <a:gd name="connsiteY13" fmla="*/ 135731 h 207186"/>
                <a:gd name="connsiteX14" fmla="*/ 90593 w 116787"/>
                <a:gd name="connsiteY14" fmla="*/ 159544 h 207186"/>
                <a:gd name="connsiteX15" fmla="*/ 116787 w 116787"/>
                <a:gd name="connsiteY15" fmla="*/ 183357 h 207186"/>
                <a:gd name="connsiteX16" fmla="*/ 52493 w 116787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8574 w 121444"/>
                <a:gd name="connsiteY2" fmla="*/ 173833 h 207186"/>
                <a:gd name="connsiteX3" fmla="*/ 9524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4287 w 121444"/>
                <a:gd name="connsiteY6" fmla="*/ 61912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8574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4287 w 121444"/>
                <a:gd name="connsiteY6" fmla="*/ 61912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4287 w 121444"/>
                <a:gd name="connsiteY6" fmla="*/ 61912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35720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28576 h 207186"/>
                <a:gd name="connsiteX8" fmla="*/ 64294 w 121444"/>
                <a:gd name="connsiteY8" fmla="*/ 11906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11919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28576 h 207186"/>
                <a:gd name="connsiteX8" fmla="*/ 61912 w 121444"/>
                <a:gd name="connsiteY8" fmla="*/ 9525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150 w 121444"/>
                <a:gd name="connsiteY0" fmla="*/ 207169 h 207186"/>
                <a:gd name="connsiteX1" fmla="*/ 40482 w 121444"/>
                <a:gd name="connsiteY1" fmla="*/ 195263 h 207186"/>
                <a:gd name="connsiteX2" fmla="*/ 21431 w 121444"/>
                <a:gd name="connsiteY2" fmla="*/ 173833 h 207186"/>
                <a:gd name="connsiteX3" fmla="*/ 4762 w 121444"/>
                <a:gd name="connsiteY3" fmla="*/ 150020 h 207186"/>
                <a:gd name="connsiteX4" fmla="*/ 0 w 121444"/>
                <a:gd name="connsiteY4" fmla="*/ 104775 h 207186"/>
                <a:gd name="connsiteX5" fmla="*/ 4762 w 121444"/>
                <a:gd name="connsiteY5" fmla="*/ 88106 h 207186"/>
                <a:gd name="connsiteX6" fmla="*/ 11906 w 121444"/>
                <a:gd name="connsiteY6" fmla="*/ 59531 h 207186"/>
                <a:gd name="connsiteX7" fmla="*/ 35719 w 121444"/>
                <a:gd name="connsiteY7" fmla="*/ 28576 h 207186"/>
                <a:gd name="connsiteX8" fmla="*/ 61912 w 121444"/>
                <a:gd name="connsiteY8" fmla="*/ 9525 h 207186"/>
                <a:gd name="connsiteX9" fmla="*/ 85725 w 121444"/>
                <a:gd name="connsiteY9" fmla="*/ 0 h 207186"/>
                <a:gd name="connsiteX10" fmla="*/ 80962 w 121444"/>
                <a:gd name="connsiteY10" fmla="*/ 73819 h 207186"/>
                <a:gd name="connsiteX11" fmla="*/ 69056 w 121444"/>
                <a:gd name="connsiteY11" fmla="*/ 85726 h 207186"/>
                <a:gd name="connsiteX12" fmla="*/ 69056 w 121444"/>
                <a:gd name="connsiteY12" fmla="*/ 111919 h 207186"/>
                <a:gd name="connsiteX13" fmla="*/ 83344 w 121444"/>
                <a:gd name="connsiteY13" fmla="*/ 135731 h 207186"/>
                <a:gd name="connsiteX14" fmla="*/ 95250 w 121444"/>
                <a:gd name="connsiteY14" fmla="*/ 159544 h 207186"/>
                <a:gd name="connsiteX15" fmla="*/ 121444 w 121444"/>
                <a:gd name="connsiteY15" fmla="*/ 183357 h 207186"/>
                <a:gd name="connsiteX16" fmla="*/ 57150 w 121444"/>
                <a:gd name="connsiteY16" fmla="*/ 207169 h 207186"/>
                <a:gd name="connsiteX0" fmla="*/ 57380 w 121674"/>
                <a:gd name="connsiteY0" fmla="*/ 207169 h 207186"/>
                <a:gd name="connsiteX1" fmla="*/ 40712 w 121674"/>
                <a:gd name="connsiteY1" fmla="*/ 195263 h 207186"/>
                <a:gd name="connsiteX2" fmla="*/ 21661 w 121674"/>
                <a:gd name="connsiteY2" fmla="*/ 173833 h 207186"/>
                <a:gd name="connsiteX3" fmla="*/ 4992 w 121674"/>
                <a:gd name="connsiteY3" fmla="*/ 150020 h 207186"/>
                <a:gd name="connsiteX4" fmla="*/ 230 w 121674"/>
                <a:gd name="connsiteY4" fmla="*/ 104775 h 207186"/>
                <a:gd name="connsiteX5" fmla="*/ 229 w 121674"/>
                <a:gd name="connsiteY5" fmla="*/ 80962 h 207186"/>
                <a:gd name="connsiteX6" fmla="*/ 12136 w 121674"/>
                <a:gd name="connsiteY6" fmla="*/ 59531 h 207186"/>
                <a:gd name="connsiteX7" fmla="*/ 35949 w 121674"/>
                <a:gd name="connsiteY7" fmla="*/ 28576 h 207186"/>
                <a:gd name="connsiteX8" fmla="*/ 62142 w 121674"/>
                <a:gd name="connsiteY8" fmla="*/ 9525 h 207186"/>
                <a:gd name="connsiteX9" fmla="*/ 85955 w 121674"/>
                <a:gd name="connsiteY9" fmla="*/ 0 h 207186"/>
                <a:gd name="connsiteX10" fmla="*/ 81192 w 121674"/>
                <a:gd name="connsiteY10" fmla="*/ 73819 h 207186"/>
                <a:gd name="connsiteX11" fmla="*/ 69286 w 121674"/>
                <a:gd name="connsiteY11" fmla="*/ 85726 h 207186"/>
                <a:gd name="connsiteX12" fmla="*/ 69286 w 121674"/>
                <a:gd name="connsiteY12" fmla="*/ 111919 h 207186"/>
                <a:gd name="connsiteX13" fmla="*/ 83574 w 121674"/>
                <a:gd name="connsiteY13" fmla="*/ 135731 h 207186"/>
                <a:gd name="connsiteX14" fmla="*/ 95480 w 121674"/>
                <a:gd name="connsiteY14" fmla="*/ 159544 h 207186"/>
                <a:gd name="connsiteX15" fmla="*/ 121674 w 121674"/>
                <a:gd name="connsiteY15" fmla="*/ 183357 h 207186"/>
                <a:gd name="connsiteX16" fmla="*/ 57380 w 121674"/>
                <a:gd name="connsiteY16" fmla="*/ 207169 h 207186"/>
                <a:gd name="connsiteX0" fmla="*/ 57380 w 121674"/>
                <a:gd name="connsiteY0" fmla="*/ 207169 h 207186"/>
                <a:gd name="connsiteX1" fmla="*/ 40712 w 121674"/>
                <a:gd name="connsiteY1" fmla="*/ 195263 h 207186"/>
                <a:gd name="connsiteX2" fmla="*/ 21661 w 121674"/>
                <a:gd name="connsiteY2" fmla="*/ 173833 h 207186"/>
                <a:gd name="connsiteX3" fmla="*/ 4992 w 121674"/>
                <a:gd name="connsiteY3" fmla="*/ 150020 h 207186"/>
                <a:gd name="connsiteX4" fmla="*/ 230 w 121674"/>
                <a:gd name="connsiteY4" fmla="*/ 104775 h 207186"/>
                <a:gd name="connsiteX5" fmla="*/ 229 w 121674"/>
                <a:gd name="connsiteY5" fmla="*/ 80962 h 207186"/>
                <a:gd name="connsiteX6" fmla="*/ 7374 w 121674"/>
                <a:gd name="connsiteY6" fmla="*/ 57150 h 207186"/>
                <a:gd name="connsiteX7" fmla="*/ 35949 w 121674"/>
                <a:gd name="connsiteY7" fmla="*/ 28576 h 207186"/>
                <a:gd name="connsiteX8" fmla="*/ 62142 w 121674"/>
                <a:gd name="connsiteY8" fmla="*/ 9525 h 207186"/>
                <a:gd name="connsiteX9" fmla="*/ 85955 w 121674"/>
                <a:gd name="connsiteY9" fmla="*/ 0 h 207186"/>
                <a:gd name="connsiteX10" fmla="*/ 81192 w 121674"/>
                <a:gd name="connsiteY10" fmla="*/ 73819 h 207186"/>
                <a:gd name="connsiteX11" fmla="*/ 69286 w 121674"/>
                <a:gd name="connsiteY11" fmla="*/ 85726 h 207186"/>
                <a:gd name="connsiteX12" fmla="*/ 69286 w 121674"/>
                <a:gd name="connsiteY12" fmla="*/ 111919 h 207186"/>
                <a:gd name="connsiteX13" fmla="*/ 83574 w 121674"/>
                <a:gd name="connsiteY13" fmla="*/ 135731 h 207186"/>
                <a:gd name="connsiteX14" fmla="*/ 95480 w 121674"/>
                <a:gd name="connsiteY14" fmla="*/ 159544 h 207186"/>
                <a:gd name="connsiteX15" fmla="*/ 121674 w 121674"/>
                <a:gd name="connsiteY15" fmla="*/ 183357 h 207186"/>
                <a:gd name="connsiteX16" fmla="*/ 57380 w 121674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7142 w 128587"/>
                <a:gd name="connsiteY5" fmla="*/ 80962 h 207186"/>
                <a:gd name="connsiteX6" fmla="*/ 14287 w 128587"/>
                <a:gd name="connsiteY6" fmla="*/ 57150 h 207186"/>
                <a:gd name="connsiteX7" fmla="*/ 42862 w 128587"/>
                <a:gd name="connsiteY7" fmla="*/ 28576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5726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7142 w 128587"/>
                <a:gd name="connsiteY5" fmla="*/ 80962 h 207186"/>
                <a:gd name="connsiteX6" fmla="*/ 14287 w 128587"/>
                <a:gd name="connsiteY6" fmla="*/ 57150 h 207186"/>
                <a:gd name="connsiteX7" fmla="*/ 42862 w 128587"/>
                <a:gd name="connsiteY7" fmla="*/ 28576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8107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42862 w 128587"/>
                <a:gd name="connsiteY7" fmla="*/ 28576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8107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35718 w 128587"/>
                <a:gd name="connsiteY7" fmla="*/ 26195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88107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35718 w 128587"/>
                <a:gd name="connsiteY7" fmla="*/ 26195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92870 h 207186"/>
                <a:gd name="connsiteX12" fmla="*/ 76199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  <a:gd name="connsiteX0" fmla="*/ 64293 w 128587"/>
                <a:gd name="connsiteY0" fmla="*/ 207169 h 207186"/>
                <a:gd name="connsiteX1" fmla="*/ 47625 w 128587"/>
                <a:gd name="connsiteY1" fmla="*/ 195263 h 207186"/>
                <a:gd name="connsiteX2" fmla="*/ 28574 w 128587"/>
                <a:gd name="connsiteY2" fmla="*/ 173833 h 207186"/>
                <a:gd name="connsiteX3" fmla="*/ 11905 w 128587"/>
                <a:gd name="connsiteY3" fmla="*/ 150020 h 207186"/>
                <a:gd name="connsiteX4" fmla="*/ 0 w 128587"/>
                <a:gd name="connsiteY4" fmla="*/ 107156 h 207186"/>
                <a:gd name="connsiteX5" fmla="*/ 4761 w 128587"/>
                <a:gd name="connsiteY5" fmla="*/ 78580 h 207186"/>
                <a:gd name="connsiteX6" fmla="*/ 14287 w 128587"/>
                <a:gd name="connsiteY6" fmla="*/ 57150 h 207186"/>
                <a:gd name="connsiteX7" fmla="*/ 35718 w 128587"/>
                <a:gd name="connsiteY7" fmla="*/ 26195 h 207186"/>
                <a:gd name="connsiteX8" fmla="*/ 69055 w 128587"/>
                <a:gd name="connsiteY8" fmla="*/ 9525 h 207186"/>
                <a:gd name="connsiteX9" fmla="*/ 92868 w 128587"/>
                <a:gd name="connsiteY9" fmla="*/ 0 h 207186"/>
                <a:gd name="connsiteX10" fmla="*/ 88105 w 128587"/>
                <a:gd name="connsiteY10" fmla="*/ 73819 h 207186"/>
                <a:gd name="connsiteX11" fmla="*/ 76199 w 128587"/>
                <a:gd name="connsiteY11" fmla="*/ 92870 h 207186"/>
                <a:gd name="connsiteX12" fmla="*/ 78580 w 128587"/>
                <a:gd name="connsiteY12" fmla="*/ 111919 h 207186"/>
                <a:gd name="connsiteX13" fmla="*/ 90487 w 128587"/>
                <a:gd name="connsiteY13" fmla="*/ 135731 h 207186"/>
                <a:gd name="connsiteX14" fmla="*/ 102393 w 128587"/>
                <a:gd name="connsiteY14" fmla="*/ 159544 h 207186"/>
                <a:gd name="connsiteX15" fmla="*/ 128587 w 128587"/>
                <a:gd name="connsiteY15" fmla="*/ 183357 h 207186"/>
                <a:gd name="connsiteX16" fmla="*/ 64293 w 128587"/>
                <a:gd name="connsiteY16" fmla="*/ 207169 h 20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8587" h="207186">
                  <a:moveTo>
                    <a:pt x="64293" y="207169"/>
                  </a:moveTo>
                  <a:cubicBezTo>
                    <a:pt x="52784" y="207566"/>
                    <a:pt x="53181" y="201216"/>
                    <a:pt x="47625" y="195263"/>
                  </a:cubicBezTo>
                  <a:cubicBezTo>
                    <a:pt x="42069" y="189310"/>
                    <a:pt x="34924" y="179389"/>
                    <a:pt x="28574" y="173833"/>
                  </a:cubicBezTo>
                  <a:lnTo>
                    <a:pt x="11905" y="150020"/>
                  </a:lnTo>
                  <a:cubicBezTo>
                    <a:pt x="11905" y="136526"/>
                    <a:pt x="0" y="120650"/>
                    <a:pt x="0" y="107156"/>
                  </a:cubicBezTo>
                  <a:cubicBezTo>
                    <a:pt x="794" y="100806"/>
                    <a:pt x="3967" y="84930"/>
                    <a:pt x="4761" y="78580"/>
                  </a:cubicBezTo>
                  <a:lnTo>
                    <a:pt x="14287" y="57150"/>
                  </a:lnTo>
                  <a:cubicBezTo>
                    <a:pt x="19050" y="41276"/>
                    <a:pt x="28574" y="39688"/>
                    <a:pt x="35718" y="26195"/>
                  </a:cubicBezTo>
                  <a:lnTo>
                    <a:pt x="69055" y="9525"/>
                  </a:lnTo>
                  <a:lnTo>
                    <a:pt x="92868" y="0"/>
                  </a:lnTo>
                  <a:lnTo>
                    <a:pt x="88105" y="73819"/>
                  </a:lnTo>
                  <a:lnTo>
                    <a:pt x="76199" y="92870"/>
                  </a:lnTo>
                  <a:lnTo>
                    <a:pt x="78580" y="111919"/>
                  </a:lnTo>
                  <a:lnTo>
                    <a:pt x="90487" y="135731"/>
                  </a:lnTo>
                  <a:lnTo>
                    <a:pt x="102393" y="159544"/>
                  </a:lnTo>
                  <a:lnTo>
                    <a:pt x="128587" y="183357"/>
                  </a:lnTo>
                  <a:lnTo>
                    <a:pt x="64293" y="207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74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02E7F011-2D1C-4495-AF1E-FAD6CF45A1EE}"/>
              </a:ext>
            </a:extLst>
          </p:cNvPr>
          <p:cNvSpPr txBox="1"/>
          <p:nvPr/>
        </p:nvSpPr>
        <p:spPr>
          <a:xfrm>
            <a:off x="5156421" y="4408508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Tower/Pole Mount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C2D695F-14D6-441E-9764-0D737BF6399D}"/>
              </a:ext>
            </a:extLst>
          </p:cNvPr>
          <p:cNvGrpSpPr/>
          <p:nvPr/>
        </p:nvGrpSpPr>
        <p:grpSpPr>
          <a:xfrm>
            <a:off x="6208642" y="648481"/>
            <a:ext cx="3037752" cy="3816350"/>
            <a:chOff x="7319575" y="261257"/>
            <a:chExt cx="4845180" cy="6265350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2C5AA6B-1BB9-450C-A7C6-632093A22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3424" t="-2915" r="1125" b="-994"/>
            <a:stretch/>
          </p:blipFill>
          <p:spPr>
            <a:xfrm>
              <a:off x="7955280" y="899040"/>
              <a:ext cx="3485606" cy="4898690"/>
            </a:xfrm>
            <a:prstGeom prst="rect">
              <a:avLst/>
            </a:prstGeom>
            <a:effectLst/>
          </p:spPr>
        </p:pic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8B596D57-B6E6-4096-8443-452418406E96}"/>
                </a:ext>
              </a:extLst>
            </p:cNvPr>
            <p:cNvSpPr/>
            <p:nvPr/>
          </p:nvSpPr>
          <p:spPr>
            <a:xfrm rot="250506">
              <a:off x="9004456" y="5128896"/>
              <a:ext cx="1446873" cy="299874"/>
            </a:xfrm>
            <a:prstGeom prst="cube">
              <a:avLst>
                <a:gd name="adj" fmla="val 87417"/>
              </a:avLst>
            </a:prstGeom>
            <a:solidFill>
              <a:schemeClr val="bg1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lowchart: Magnetic Disk 101">
              <a:extLst>
                <a:ext uri="{FF2B5EF4-FFF2-40B4-BE49-F238E27FC236}">
                  <a16:creationId xmlns:a16="http://schemas.microsoft.com/office/drawing/2014/main" id="{8D9EB271-FFF5-4F6A-B917-6632FB00292F}"/>
                </a:ext>
              </a:extLst>
            </p:cNvPr>
            <p:cNvSpPr/>
            <p:nvPr/>
          </p:nvSpPr>
          <p:spPr>
            <a:xfrm>
              <a:off x="9523441" y="5160018"/>
              <a:ext cx="408901" cy="152335"/>
            </a:xfrm>
            <a:prstGeom prst="flowChartMagneticDisk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Magnetic Disk 102">
              <a:extLst>
                <a:ext uri="{FF2B5EF4-FFF2-40B4-BE49-F238E27FC236}">
                  <a16:creationId xmlns:a16="http://schemas.microsoft.com/office/drawing/2014/main" id="{2B526325-0BD9-49DD-8400-0F20E0DD69C7}"/>
                </a:ext>
              </a:extLst>
            </p:cNvPr>
            <p:cNvSpPr/>
            <p:nvPr/>
          </p:nvSpPr>
          <p:spPr>
            <a:xfrm>
              <a:off x="9605521" y="5109361"/>
              <a:ext cx="244742" cy="91178"/>
            </a:xfrm>
            <a:prstGeom prst="flowChartMagneticDisk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B372784-2643-4DE9-B0F7-028B4DFB8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704" t="73064" r="3503" b="11680"/>
            <a:stretch/>
          </p:blipFill>
          <p:spPr>
            <a:xfrm rot="156989">
              <a:off x="9610591" y="2464809"/>
              <a:ext cx="227307" cy="227307"/>
            </a:xfrm>
            <a:prstGeom prst="rect">
              <a:avLst/>
            </a:prstGeom>
          </p:spPr>
        </p:pic>
        <p:pic>
          <p:nvPicPr>
            <p:cNvPr id="105" name="Picture 104" descr="A picture containing shower&#10;&#10;Description automatically generated">
              <a:extLst>
                <a:ext uri="{FF2B5EF4-FFF2-40B4-BE49-F238E27FC236}">
                  <a16:creationId xmlns:a16="http://schemas.microsoft.com/office/drawing/2014/main" id="{ACF258AE-2538-4C29-96A9-63F30A47C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28909" y="1399731"/>
              <a:ext cx="163110" cy="1105373"/>
            </a:xfrm>
            <a:prstGeom prst="rect">
              <a:avLst/>
            </a:prstGeom>
          </p:spPr>
        </p:pic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84EEDEF-0048-48BC-959B-9630FEDB78B4}"/>
                </a:ext>
              </a:extLst>
            </p:cNvPr>
            <p:cNvSpPr/>
            <p:nvPr/>
          </p:nvSpPr>
          <p:spPr>
            <a:xfrm>
              <a:off x="9610383" y="1383868"/>
              <a:ext cx="192925" cy="43846"/>
            </a:xfrm>
            <a:custGeom>
              <a:avLst/>
              <a:gdLst>
                <a:gd name="connsiteX0" fmla="*/ 16669 w 261938"/>
                <a:gd name="connsiteY0" fmla="*/ 57150 h 59531"/>
                <a:gd name="connsiteX1" fmla="*/ 73819 w 261938"/>
                <a:gd name="connsiteY1" fmla="*/ 28575 h 59531"/>
                <a:gd name="connsiteX2" fmla="*/ 90488 w 261938"/>
                <a:gd name="connsiteY2" fmla="*/ 26194 h 59531"/>
                <a:gd name="connsiteX3" fmla="*/ 116682 w 261938"/>
                <a:gd name="connsiteY3" fmla="*/ 23813 h 59531"/>
                <a:gd name="connsiteX4" fmla="*/ 145257 w 261938"/>
                <a:gd name="connsiteY4" fmla="*/ 23813 h 59531"/>
                <a:gd name="connsiteX5" fmla="*/ 173832 w 261938"/>
                <a:gd name="connsiteY5" fmla="*/ 28575 h 59531"/>
                <a:gd name="connsiteX6" fmla="*/ 195263 w 261938"/>
                <a:gd name="connsiteY6" fmla="*/ 28575 h 59531"/>
                <a:gd name="connsiteX7" fmla="*/ 209550 w 261938"/>
                <a:gd name="connsiteY7" fmla="*/ 30956 h 59531"/>
                <a:gd name="connsiteX8" fmla="*/ 221457 w 261938"/>
                <a:gd name="connsiteY8" fmla="*/ 33338 h 59531"/>
                <a:gd name="connsiteX9" fmla="*/ 230982 w 261938"/>
                <a:gd name="connsiteY9" fmla="*/ 38100 h 59531"/>
                <a:gd name="connsiteX10" fmla="*/ 247650 w 261938"/>
                <a:gd name="connsiteY10" fmla="*/ 45244 h 59531"/>
                <a:gd name="connsiteX11" fmla="*/ 250032 w 261938"/>
                <a:gd name="connsiteY11" fmla="*/ 50006 h 59531"/>
                <a:gd name="connsiteX12" fmla="*/ 259557 w 261938"/>
                <a:gd name="connsiteY12" fmla="*/ 59531 h 59531"/>
                <a:gd name="connsiteX13" fmla="*/ 261938 w 261938"/>
                <a:gd name="connsiteY13" fmla="*/ 11906 h 59531"/>
                <a:gd name="connsiteX14" fmla="*/ 0 w 261938"/>
                <a:gd name="connsiteY14" fmla="*/ 0 h 59531"/>
                <a:gd name="connsiteX15" fmla="*/ 16669 w 261938"/>
                <a:gd name="connsiteY15" fmla="*/ 57150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938" h="59531">
                  <a:moveTo>
                    <a:pt x="16669" y="57150"/>
                  </a:moveTo>
                  <a:lnTo>
                    <a:pt x="73819" y="28575"/>
                  </a:lnTo>
                  <a:lnTo>
                    <a:pt x="90488" y="26194"/>
                  </a:lnTo>
                  <a:lnTo>
                    <a:pt x="116682" y="23813"/>
                  </a:lnTo>
                  <a:lnTo>
                    <a:pt x="145257" y="23813"/>
                  </a:lnTo>
                  <a:lnTo>
                    <a:pt x="173832" y="28575"/>
                  </a:lnTo>
                  <a:lnTo>
                    <a:pt x="195263" y="28575"/>
                  </a:lnTo>
                  <a:lnTo>
                    <a:pt x="209550" y="30956"/>
                  </a:lnTo>
                  <a:lnTo>
                    <a:pt x="221457" y="33338"/>
                  </a:lnTo>
                  <a:lnTo>
                    <a:pt x="230982" y="38100"/>
                  </a:lnTo>
                  <a:lnTo>
                    <a:pt x="247650" y="45244"/>
                  </a:lnTo>
                  <a:lnTo>
                    <a:pt x="250032" y="50006"/>
                  </a:lnTo>
                  <a:lnTo>
                    <a:pt x="259557" y="59531"/>
                  </a:lnTo>
                  <a:lnTo>
                    <a:pt x="261938" y="11906"/>
                  </a:lnTo>
                  <a:lnTo>
                    <a:pt x="0" y="0"/>
                  </a:lnTo>
                  <a:lnTo>
                    <a:pt x="16669" y="57150"/>
                  </a:lnTo>
                  <a:close/>
                </a:path>
              </a:pathLst>
            </a:custGeom>
            <a:solidFill>
              <a:srgbClr val="09629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3E726D5F-C3AB-4937-B157-0EC7928E8265}"/>
                </a:ext>
              </a:extLst>
            </p:cNvPr>
            <p:cNvSpPr/>
            <p:nvPr/>
          </p:nvSpPr>
          <p:spPr>
            <a:xfrm rot="18888527">
              <a:off x="9552717" y="1397542"/>
              <a:ext cx="343553" cy="371691"/>
            </a:xfrm>
            <a:prstGeom prst="arc">
              <a:avLst>
                <a:gd name="adj1" fmla="val 17113649"/>
                <a:gd name="adj2" fmla="val 20317301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804ACAE-4D5B-4175-943D-EDE90BC7F5A1}"/>
                </a:ext>
              </a:extLst>
            </p:cNvPr>
            <p:cNvSpPr/>
            <p:nvPr/>
          </p:nvSpPr>
          <p:spPr>
            <a:xfrm>
              <a:off x="9791031" y="2460739"/>
              <a:ext cx="57877" cy="238525"/>
            </a:xfrm>
            <a:custGeom>
              <a:avLst/>
              <a:gdLst>
                <a:gd name="connsiteX0" fmla="*/ 78581 w 78581"/>
                <a:gd name="connsiteY0" fmla="*/ 0 h 323850"/>
                <a:gd name="connsiteX1" fmla="*/ 66675 w 78581"/>
                <a:gd name="connsiteY1" fmla="*/ 323850 h 323850"/>
                <a:gd name="connsiteX2" fmla="*/ 28575 w 78581"/>
                <a:gd name="connsiteY2" fmla="*/ 314325 h 323850"/>
                <a:gd name="connsiteX3" fmla="*/ 52388 w 78581"/>
                <a:gd name="connsiteY3" fmla="*/ 302418 h 323850"/>
                <a:gd name="connsiteX4" fmla="*/ 52388 w 78581"/>
                <a:gd name="connsiteY4" fmla="*/ 280987 h 323850"/>
                <a:gd name="connsiteX5" fmla="*/ 26194 w 78581"/>
                <a:gd name="connsiteY5" fmla="*/ 278606 h 323850"/>
                <a:gd name="connsiteX6" fmla="*/ 57150 w 78581"/>
                <a:gd name="connsiteY6" fmla="*/ 254793 h 323850"/>
                <a:gd name="connsiteX7" fmla="*/ 57150 w 78581"/>
                <a:gd name="connsiteY7" fmla="*/ 226218 h 323850"/>
                <a:gd name="connsiteX8" fmla="*/ 30956 w 78581"/>
                <a:gd name="connsiteY8" fmla="*/ 223837 h 323850"/>
                <a:gd name="connsiteX9" fmla="*/ 59531 w 78581"/>
                <a:gd name="connsiteY9" fmla="*/ 202406 h 323850"/>
                <a:gd name="connsiteX10" fmla="*/ 61913 w 78581"/>
                <a:gd name="connsiteY10" fmla="*/ 178593 h 323850"/>
                <a:gd name="connsiteX11" fmla="*/ 26194 w 78581"/>
                <a:gd name="connsiteY11" fmla="*/ 178593 h 323850"/>
                <a:gd name="connsiteX12" fmla="*/ 30956 w 78581"/>
                <a:gd name="connsiteY12" fmla="*/ 130968 h 323850"/>
                <a:gd name="connsiteX13" fmla="*/ 42863 w 78581"/>
                <a:gd name="connsiteY13" fmla="*/ 128587 h 323850"/>
                <a:gd name="connsiteX14" fmla="*/ 4763 w 78581"/>
                <a:gd name="connsiteY14" fmla="*/ 95250 h 323850"/>
                <a:gd name="connsiteX15" fmla="*/ 2381 w 78581"/>
                <a:gd name="connsiteY15" fmla="*/ 14287 h 323850"/>
                <a:gd name="connsiteX16" fmla="*/ 0 w 78581"/>
                <a:gd name="connsiteY16" fmla="*/ 7143 h 323850"/>
                <a:gd name="connsiteX17" fmla="*/ 2381 w 78581"/>
                <a:gd name="connsiteY17" fmla="*/ 0 h 323850"/>
                <a:gd name="connsiteX18" fmla="*/ 78581 w 78581"/>
                <a:gd name="connsiteY18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81" h="323850">
                  <a:moveTo>
                    <a:pt x="78581" y="0"/>
                  </a:moveTo>
                  <a:lnTo>
                    <a:pt x="66675" y="323850"/>
                  </a:lnTo>
                  <a:lnTo>
                    <a:pt x="28575" y="314325"/>
                  </a:lnTo>
                  <a:lnTo>
                    <a:pt x="52388" y="302418"/>
                  </a:lnTo>
                  <a:lnTo>
                    <a:pt x="52388" y="280987"/>
                  </a:lnTo>
                  <a:lnTo>
                    <a:pt x="26194" y="278606"/>
                  </a:lnTo>
                  <a:lnTo>
                    <a:pt x="57150" y="254793"/>
                  </a:lnTo>
                  <a:lnTo>
                    <a:pt x="57150" y="226218"/>
                  </a:lnTo>
                  <a:lnTo>
                    <a:pt x="30956" y="223837"/>
                  </a:lnTo>
                  <a:lnTo>
                    <a:pt x="59531" y="202406"/>
                  </a:lnTo>
                  <a:lnTo>
                    <a:pt x="61913" y="178593"/>
                  </a:lnTo>
                  <a:lnTo>
                    <a:pt x="26194" y="178593"/>
                  </a:lnTo>
                  <a:lnTo>
                    <a:pt x="30956" y="130968"/>
                  </a:lnTo>
                  <a:lnTo>
                    <a:pt x="42863" y="128587"/>
                  </a:lnTo>
                  <a:lnTo>
                    <a:pt x="4763" y="95250"/>
                  </a:lnTo>
                  <a:lnTo>
                    <a:pt x="2381" y="14287"/>
                  </a:lnTo>
                  <a:lnTo>
                    <a:pt x="0" y="7143"/>
                  </a:lnTo>
                  <a:lnTo>
                    <a:pt x="2381" y="0"/>
                  </a:lnTo>
                  <a:lnTo>
                    <a:pt x="78581" y="0"/>
                  </a:lnTo>
                  <a:close/>
                </a:path>
              </a:pathLst>
            </a:custGeom>
            <a:solidFill>
              <a:srgbClr val="5390B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E4CF85-D87C-4C86-8F6B-B4412E51288D}"/>
                </a:ext>
              </a:extLst>
            </p:cNvPr>
            <p:cNvSpPr/>
            <p:nvPr/>
          </p:nvSpPr>
          <p:spPr>
            <a:xfrm>
              <a:off x="9601458" y="2446708"/>
              <a:ext cx="63294" cy="249048"/>
            </a:xfrm>
            <a:custGeom>
              <a:avLst/>
              <a:gdLst>
                <a:gd name="connsiteX0" fmla="*/ 211 w 85936"/>
                <a:gd name="connsiteY0" fmla="*/ 330993 h 338137"/>
                <a:gd name="connsiteX1" fmla="*/ 85936 w 85936"/>
                <a:gd name="connsiteY1" fmla="*/ 338137 h 338137"/>
                <a:gd name="connsiteX2" fmla="*/ 64505 w 85936"/>
                <a:gd name="connsiteY2" fmla="*/ 319087 h 338137"/>
                <a:gd name="connsiteX3" fmla="*/ 57361 w 85936"/>
                <a:gd name="connsiteY3" fmla="*/ 311943 h 338137"/>
                <a:gd name="connsiteX4" fmla="*/ 52599 w 85936"/>
                <a:gd name="connsiteY4" fmla="*/ 271462 h 338137"/>
                <a:gd name="connsiteX5" fmla="*/ 21642 w 85936"/>
                <a:gd name="connsiteY5" fmla="*/ 130968 h 338137"/>
                <a:gd name="connsiteX6" fmla="*/ 21642 w 85936"/>
                <a:gd name="connsiteY6" fmla="*/ 121443 h 338137"/>
                <a:gd name="connsiteX7" fmla="*/ 9736 w 85936"/>
                <a:gd name="connsiteY7" fmla="*/ 107156 h 338137"/>
                <a:gd name="connsiteX8" fmla="*/ 9736 w 85936"/>
                <a:gd name="connsiteY8" fmla="*/ 102393 h 338137"/>
                <a:gd name="connsiteX9" fmla="*/ 19261 w 85936"/>
                <a:gd name="connsiteY9" fmla="*/ 97631 h 338137"/>
                <a:gd name="connsiteX10" fmla="*/ 33549 w 85936"/>
                <a:gd name="connsiteY10" fmla="*/ 97631 h 338137"/>
                <a:gd name="connsiteX11" fmla="*/ 35930 w 85936"/>
                <a:gd name="connsiteY11" fmla="*/ 97631 h 338137"/>
                <a:gd name="connsiteX12" fmla="*/ 43074 w 85936"/>
                <a:gd name="connsiteY12" fmla="*/ 4762 h 338137"/>
                <a:gd name="connsiteX13" fmla="*/ 2592 w 85936"/>
                <a:gd name="connsiteY13" fmla="*/ 0 h 338137"/>
                <a:gd name="connsiteX14" fmla="*/ 211 w 85936"/>
                <a:gd name="connsiteY14" fmla="*/ 330993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936" h="338137">
                  <a:moveTo>
                    <a:pt x="211" y="330993"/>
                  </a:moveTo>
                  <a:lnTo>
                    <a:pt x="85936" y="338137"/>
                  </a:lnTo>
                  <a:lnTo>
                    <a:pt x="64505" y="319087"/>
                  </a:lnTo>
                  <a:lnTo>
                    <a:pt x="57361" y="311943"/>
                  </a:lnTo>
                  <a:lnTo>
                    <a:pt x="52599" y="271462"/>
                  </a:lnTo>
                  <a:lnTo>
                    <a:pt x="21642" y="130968"/>
                  </a:lnTo>
                  <a:lnTo>
                    <a:pt x="21642" y="121443"/>
                  </a:lnTo>
                  <a:lnTo>
                    <a:pt x="9736" y="107156"/>
                  </a:lnTo>
                  <a:lnTo>
                    <a:pt x="9736" y="102393"/>
                  </a:lnTo>
                  <a:lnTo>
                    <a:pt x="19261" y="97631"/>
                  </a:lnTo>
                  <a:lnTo>
                    <a:pt x="33549" y="97631"/>
                  </a:lnTo>
                  <a:lnTo>
                    <a:pt x="35930" y="97631"/>
                  </a:lnTo>
                  <a:lnTo>
                    <a:pt x="43074" y="4762"/>
                  </a:lnTo>
                  <a:lnTo>
                    <a:pt x="2592" y="0"/>
                  </a:lnTo>
                  <a:cubicBezTo>
                    <a:pt x="1005" y="110331"/>
                    <a:pt x="-583" y="220662"/>
                    <a:pt x="211" y="330993"/>
                  </a:cubicBezTo>
                  <a:close/>
                </a:path>
              </a:pathLst>
            </a:custGeom>
            <a:solidFill>
              <a:srgbClr val="5390B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ylinder 109">
              <a:extLst>
                <a:ext uri="{FF2B5EF4-FFF2-40B4-BE49-F238E27FC236}">
                  <a16:creationId xmlns:a16="http://schemas.microsoft.com/office/drawing/2014/main" id="{A0DD19DF-8E6B-4AB6-B8F0-24A8D51C328D}"/>
                </a:ext>
              </a:extLst>
            </p:cNvPr>
            <p:cNvSpPr/>
            <p:nvPr/>
          </p:nvSpPr>
          <p:spPr>
            <a:xfrm>
              <a:off x="9666154" y="2672956"/>
              <a:ext cx="125864" cy="2461734"/>
            </a:xfrm>
            <a:prstGeom prst="can">
              <a:avLst>
                <a:gd name="adj" fmla="val 9395"/>
              </a:avLst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48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ln w="3175">
              <a:noFill/>
            </a:ln>
            <a:effectLst>
              <a:outerShdw blurRad="38100" dist="152400" dir="7500000" sy="23000" kx="1200000" algn="br" rotWithShape="0">
                <a:schemeClr val="tx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1" name="Picture 110" descr="A close up of a speaker&#10;&#10;Description automatically generated">
              <a:extLst>
                <a:ext uri="{FF2B5EF4-FFF2-40B4-BE49-F238E27FC236}">
                  <a16:creationId xmlns:a16="http://schemas.microsoft.com/office/drawing/2014/main" id="{50E988C5-76A4-4035-B742-C22F77E1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431" t="3198" r="5678" b="2665"/>
            <a:stretch/>
          </p:blipFill>
          <p:spPr>
            <a:xfrm>
              <a:off x="9495489" y="3660935"/>
              <a:ext cx="422712" cy="552656"/>
            </a:xfrm>
            <a:prstGeom prst="rect">
              <a:avLst/>
            </a:prstGeom>
          </p:spPr>
        </p:pic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05871B-4F8E-4808-A4EC-511155A119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938" y="4425426"/>
              <a:ext cx="398620" cy="276847"/>
            </a:xfrm>
            <a:prstGeom prst="line">
              <a:avLst/>
            </a:prstGeom>
            <a:ln w="190500">
              <a:solidFill>
                <a:srgbClr val="000000">
                  <a:alpha val="16863"/>
                </a:srgbClr>
              </a:solidFill>
            </a:ln>
            <a:effectLst>
              <a:outerShdw blurRad="4572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98BA02-66FD-4D8A-83E7-C9A782FDE002}"/>
                </a:ext>
              </a:extLst>
            </p:cNvPr>
            <p:cNvSpPr/>
            <p:nvPr/>
          </p:nvSpPr>
          <p:spPr>
            <a:xfrm>
              <a:off x="9664753" y="2530432"/>
              <a:ext cx="31569" cy="1125979"/>
            </a:xfrm>
            <a:custGeom>
              <a:avLst/>
              <a:gdLst>
                <a:gd name="connsiteX0" fmla="*/ 42862 w 42862"/>
                <a:gd name="connsiteY0" fmla="*/ 0 h 1528763"/>
                <a:gd name="connsiteX1" fmla="*/ 42862 w 42862"/>
                <a:gd name="connsiteY1" fmla="*/ 204788 h 1528763"/>
                <a:gd name="connsiteX2" fmla="*/ 42862 w 42862"/>
                <a:gd name="connsiteY2" fmla="*/ 276225 h 1528763"/>
                <a:gd name="connsiteX3" fmla="*/ 23812 w 42862"/>
                <a:gd name="connsiteY3" fmla="*/ 314325 h 1528763"/>
                <a:gd name="connsiteX4" fmla="*/ 0 w 42862"/>
                <a:gd name="connsiteY4" fmla="*/ 423863 h 1528763"/>
                <a:gd name="connsiteX5" fmla="*/ 0 w 42862"/>
                <a:gd name="connsiteY5" fmla="*/ 1528763 h 152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862" h="1528763">
                  <a:moveTo>
                    <a:pt x="42862" y="0"/>
                  </a:moveTo>
                  <a:lnTo>
                    <a:pt x="42862" y="204788"/>
                  </a:lnTo>
                  <a:lnTo>
                    <a:pt x="42862" y="276225"/>
                  </a:lnTo>
                  <a:lnTo>
                    <a:pt x="23812" y="314325"/>
                  </a:lnTo>
                  <a:lnTo>
                    <a:pt x="0" y="423863"/>
                  </a:lnTo>
                  <a:lnTo>
                    <a:pt x="0" y="1528763"/>
                  </a:lnTo>
                </a:path>
              </a:pathLst>
            </a:cu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1CE1B7-45F1-41DF-8476-77A5E17F84E0}"/>
                </a:ext>
              </a:extLst>
            </p:cNvPr>
            <p:cNvSpPr/>
            <p:nvPr/>
          </p:nvSpPr>
          <p:spPr>
            <a:xfrm>
              <a:off x="9673522" y="2523252"/>
              <a:ext cx="43447" cy="6111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C101420-CEB8-413F-8A7F-A757D9ACDDBE}"/>
                </a:ext>
              </a:extLst>
            </p:cNvPr>
            <p:cNvSpPr/>
            <p:nvPr/>
          </p:nvSpPr>
          <p:spPr>
            <a:xfrm>
              <a:off x="9653845" y="4216351"/>
              <a:ext cx="116140" cy="143817"/>
            </a:xfrm>
            <a:custGeom>
              <a:avLst/>
              <a:gdLst>
                <a:gd name="connsiteX0" fmla="*/ 11907 w 159544"/>
                <a:gd name="connsiteY0" fmla="*/ 4762 h 195262"/>
                <a:gd name="connsiteX1" fmla="*/ 7144 w 159544"/>
                <a:gd name="connsiteY1" fmla="*/ 28575 h 195262"/>
                <a:gd name="connsiteX2" fmla="*/ 4763 w 159544"/>
                <a:gd name="connsiteY2" fmla="*/ 35719 h 195262"/>
                <a:gd name="connsiteX3" fmla="*/ 0 w 159544"/>
                <a:gd name="connsiteY3" fmla="*/ 64294 h 195262"/>
                <a:gd name="connsiteX4" fmla="*/ 2382 w 159544"/>
                <a:gd name="connsiteY4" fmla="*/ 140494 h 195262"/>
                <a:gd name="connsiteX5" fmla="*/ 7144 w 159544"/>
                <a:gd name="connsiteY5" fmla="*/ 147637 h 195262"/>
                <a:gd name="connsiteX6" fmla="*/ 19050 w 159544"/>
                <a:gd name="connsiteY6" fmla="*/ 169069 h 195262"/>
                <a:gd name="connsiteX7" fmla="*/ 23813 w 159544"/>
                <a:gd name="connsiteY7" fmla="*/ 176212 h 195262"/>
                <a:gd name="connsiteX8" fmla="*/ 45244 w 159544"/>
                <a:gd name="connsiteY8" fmla="*/ 188119 h 195262"/>
                <a:gd name="connsiteX9" fmla="*/ 61913 w 159544"/>
                <a:gd name="connsiteY9" fmla="*/ 195262 h 195262"/>
                <a:gd name="connsiteX10" fmla="*/ 100013 w 159544"/>
                <a:gd name="connsiteY10" fmla="*/ 192881 h 195262"/>
                <a:gd name="connsiteX11" fmla="*/ 107157 w 159544"/>
                <a:gd name="connsiteY11" fmla="*/ 190500 h 195262"/>
                <a:gd name="connsiteX12" fmla="*/ 128588 w 159544"/>
                <a:gd name="connsiteY12" fmla="*/ 173831 h 195262"/>
                <a:gd name="connsiteX13" fmla="*/ 135732 w 159544"/>
                <a:gd name="connsiteY13" fmla="*/ 157162 h 195262"/>
                <a:gd name="connsiteX14" fmla="*/ 140494 w 159544"/>
                <a:gd name="connsiteY14" fmla="*/ 142875 h 195262"/>
                <a:gd name="connsiteX15" fmla="*/ 145257 w 159544"/>
                <a:gd name="connsiteY15" fmla="*/ 123825 h 195262"/>
                <a:gd name="connsiteX16" fmla="*/ 150019 w 159544"/>
                <a:gd name="connsiteY16" fmla="*/ 104775 h 195262"/>
                <a:gd name="connsiteX17" fmla="*/ 152400 w 159544"/>
                <a:gd name="connsiteY17" fmla="*/ 57150 h 195262"/>
                <a:gd name="connsiteX18" fmla="*/ 157163 w 159544"/>
                <a:gd name="connsiteY18" fmla="*/ 38100 h 195262"/>
                <a:gd name="connsiteX19" fmla="*/ 159544 w 159544"/>
                <a:gd name="connsiteY19" fmla="*/ 26194 h 195262"/>
                <a:gd name="connsiteX20" fmla="*/ 157163 w 159544"/>
                <a:gd name="connsiteY20" fmla="*/ 0 h 195262"/>
                <a:gd name="connsiteX0" fmla="*/ 10048 w 157685"/>
                <a:gd name="connsiteY0" fmla="*/ 4762 h 195262"/>
                <a:gd name="connsiteX1" fmla="*/ 5285 w 157685"/>
                <a:gd name="connsiteY1" fmla="*/ 28575 h 195262"/>
                <a:gd name="connsiteX2" fmla="*/ 2904 w 157685"/>
                <a:gd name="connsiteY2" fmla="*/ 35719 h 195262"/>
                <a:gd name="connsiteX3" fmla="*/ 2903 w 157685"/>
                <a:gd name="connsiteY3" fmla="*/ 71437 h 195262"/>
                <a:gd name="connsiteX4" fmla="*/ 523 w 157685"/>
                <a:gd name="connsiteY4" fmla="*/ 140494 h 195262"/>
                <a:gd name="connsiteX5" fmla="*/ 5285 w 157685"/>
                <a:gd name="connsiteY5" fmla="*/ 147637 h 195262"/>
                <a:gd name="connsiteX6" fmla="*/ 17191 w 157685"/>
                <a:gd name="connsiteY6" fmla="*/ 169069 h 195262"/>
                <a:gd name="connsiteX7" fmla="*/ 21954 w 157685"/>
                <a:gd name="connsiteY7" fmla="*/ 176212 h 195262"/>
                <a:gd name="connsiteX8" fmla="*/ 43385 w 157685"/>
                <a:gd name="connsiteY8" fmla="*/ 188119 h 195262"/>
                <a:gd name="connsiteX9" fmla="*/ 60054 w 157685"/>
                <a:gd name="connsiteY9" fmla="*/ 195262 h 195262"/>
                <a:gd name="connsiteX10" fmla="*/ 98154 w 157685"/>
                <a:gd name="connsiteY10" fmla="*/ 192881 h 195262"/>
                <a:gd name="connsiteX11" fmla="*/ 105298 w 157685"/>
                <a:gd name="connsiteY11" fmla="*/ 190500 h 195262"/>
                <a:gd name="connsiteX12" fmla="*/ 126729 w 157685"/>
                <a:gd name="connsiteY12" fmla="*/ 173831 h 195262"/>
                <a:gd name="connsiteX13" fmla="*/ 133873 w 157685"/>
                <a:gd name="connsiteY13" fmla="*/ 157162 h 195262"/>
                <a:gd name="connsiteX14" fmla="*/ 138635 w 157685"/>
                <a:gd name="connsiteY14" fmla="*/ 142875 h 195262"/>
                <a:gd name="connsiteX15" fmla="*/ 143398 w 157685"/>
                <a:gd name="connsiteY15" fmla="*/ 123825 h 195262"/>
                <a:gd name="connsiteX16" fmla="*/ 148160 w 157685"/>
                <a:gd name="connsiteY16" fmla="*/ 104775 h 195262"/>
                <a:gd name="connsiteX17" fmla="*/ 150541 w 157685"/>
                <a:gd name="connsiteY17" fmla="*/ 57150 h 195262"/>
                <a:gd name="connsiteX18" fmla="*/ 155304 w 157685"/>
                <a:gd name="connsiteY18" fmla="*/ 38100 h 195262"/>
                <a:gd name="connsiteX19" fmla="*/ 157685 w 157685"/>
                <a:gd name="connsiteY19" fmla="*/ 26194 h 195262"/>
                <a:gd name="connsiteX20" fmla="*/ 155304 w 157685"/>
                <a:gd name="connsiteY20" fmla="*/ 0 h 195262"/>
                <a:gd name="connsiteX0" fmla="*/ 523 w 157685"/>
                <a:gd name="connsiteY0" fmla="*/ 0 h 195263"/>
                <a:gd name="connsiteX1" fmla="*/ 5285 w 157685"/>
                <a:gd name="connsiteY1" fmla="*/ 28576 h 195263"/>
                <a:gd name="connsiteX2" fmla="*/ 2904 w 157685"/>
                <a:gd name="connsiteY2" fmla="*/ 35720 h 195263"/>
                <a:gd name="connsiteX3" fmla="*/ 2903 w 157685"/>
                <a:gd name="connsiteY3" fmla="*/ 71438 h 195263"/>
                <a:gd name="connsiteX4" fmla="*/ 523 w 157685"/>
                <a:gd name="connsiteY4" fmla="*/ 140495 h 195263"/>
                <a:gd name="connsiteX5" fmla="*/ 5285 w 157685"/>
                <a:gd name="connsiteY5" fmla="*/ 147638 h 195263"/>
                <a:gd name="connsiteX6" fmla="*/ 17191 w 157685"/>
                <a:gd name="connsiteY6" fmla="*/ 169070 h 195263"/>
                <a:gd name="connsiteX7" fmla="*/ 21954 w 157685"/>
                <a:gd name="connsiteY7" fmla="*/ 176213 h 195263"/>
                <a:gd name="connsiteX8" fmla="*/ 43385 w 157685"/>
                <a:gd name="connsiteY8" fmla="*/ 188120 h 195263"/>
                <a:gd name="connsiteX9" fmla="*/ 60054 w 157685"/>
                <a:gd name="connsiteY9" fmla="*/ 195263 h 195263"/>
                <a:gd name="connsiteX10" fmla="*/ 98154 w 157685"/>
                <a:gd name="connsiteY10" fmla="*/ 192882 h 195263"/>
                <a:gd name="connsiteX11" fmla="*/ 105298 w 157685"/>
                <a:gd name="connsiteY11" fmla="*/ 190501 h 195263"/>
                <a:gd name="connsiteX12" fmla="*/ 126729 w 157685"/>
                <a:gd name="connsiteY12" fmla="*/ 173832 h 195263"/>
                <a:gd name="connsiteX13" fmla="*/ 133873 w 157685"/>
                <a:gd name="connsiteY13" fmla="*/ 157163 h 195263"/>
                <a:gd name="connsiteX14" fmla="*/ 138635 w 157685"/>
                <a:gd name="connsiteY14" fmla="*/ 142876 h 195263"/>
                <a:gd name="connsiteX15" fmla="*/ 143398 w 157685"/>
                <a:gd name="connsiteY15" fmla="*/ 123826 h 195263"/>
                <a:gd name="connsiteX16" fmla="*/ 148160 w 157685"/>
                <a:gd name="connsiteY16" fmla="*/ 104776 h 195263"/>
                <a:gd name="connsiteX17" fmla="*/ 150541 w 157685"/>
                <a:gd name="connsiteY17" fmla="*/ 57151 h 195263"/>
                <a:gd name="connsiteX18" fmla="*/ 155304 w 157685"/>
                <a:gd name="connsiteY18" fmla="*/ 38101 h 195263"/>
                <a:gd name="connsiteX19" fmla="*/ 157685 w 157685"/>
                <a:gd name="connsiteY19" fmla="*/ 26195 h 195263"/>
                <a:gd name="connsiteX20" fmla="*/ 155304 w 157685"/>
                <a:gd name="connsiteY20" fmla="*/ 1 h 195263"/>
                <a:gd name="connsiteX0" fmla="*/ 523 w 157685"/>
                <a:gd name="connsiteY0" fmla="*/ 0 h 195263"/>
                <a:gd name="connsiteX1" fmla="*/ 5285 w 157685"/>
                <a:gd name="connsiteY1" fmla="*/ 28576 h 195263"/>
                <a:gd name="connsiteX2" fmla="*/ 2904 w 157685"/>
                <a:gd name="connsiteY2" fmla="*/ 35720 h 195263"/>
                <a:gd name="connsiteX3" fmla="*/ 2903 w 157685"/>
                <a:gd name="connsiteY3" fmla="*/ 71438 h 195263"/>
                <a:gd name="connsiteX4" fmla="*/ 523 w 157685"/>
                <a:gd name="connsiteY4" fmla="*/ 140495 h 195263"/>
                <a:gd name="connsiteX5" fmla="*/ 5285 w 157685"/>
                <a:gd name="connsiteY5" fmla="*/ 147638 h 195263"/>
                <a:gd name="connsiteX6" fmla="*/ 17191 w 157685"/>
                <a:gd name="connsiteY6" fmla="*/ 169070 h 195263"/>
                <a:gd name="connsiteX7" fmla="*/ 21954 w 157685"/>
                <a:gd name="connsiteY7" fmla="*/ 176213 h 195263"/>
                <a:gd name="connsiteX8" fmla="*/ 43385 w 157685"/>
                <a:gd name="connsiteY8" fmla="*/ 188120 h 195263"/>
                <a:gd name="connsiteX9" fmla="*/ 60054 w 157685"/>
                <a:gd name="connsiteY9" fmla="*/ 195263 h 195263"/>
                <a:gd name="connsiteX10" fmla="*/ 98154 w 157685"/>
                <a:gd name="connsiteY10" fmla="*/ 192882 h 195263"/>
                <a:gd name="connsiteX11" fmla="*/ 105298 w 157685"/>
                <a:gd name="connsiteY11" fmla="*/ 190501 h 195263"/>
                <a:gd name="connsiteX12" fmla="*/ 126729 w 157685"/>
                <a:gd name="connsiteY12" fmla="*/ 173832 h 195263"/>
                <a:gd name="connsiteX13" fmla="*/ 133873 w 157685"/>
                <a:gd name="connsiteY13" fmla="*/ 157163 h 195263"/>
                <a:gd name="connsiteX14" fmla="*/ 138635 w 157685"/>
                <a:gd name="connsiteY14" fmla="*/ 142876 h 195263"/>
                <a:gd name="connsiteX15" fmla="*/ 143398 w 157685"/>
                <a:gd name="connsiteY15" fmla="*/ 123826 h 195263"/>
                <a:gd name="connsiteX16" fmla="*/ 148160 w 157685"/>
                <a:gd name="connsiteY16" fmla="*/ 104776 h 195263"/>
                <a:gd name="connsiteX17" fmla="*/ 155304 w 157685"/>
                <a:gd name="connsiteY17" fmla="*/ 66676 h 195263"/>
                <a:gd name="connsiteX18" fmla="*/ 155304 w 157685"/>
                <a:gd name="connsiteY18" fmla="*/ 38101 h 195263"/>
                <a:gd name="connsiteX19" fmla="*/ 157685 w 157685"/>
                <a:gd name="connsiteY19" fmla="*/ 26195 h 195263"/>
                <a:gd name="connsiteX20" fmla="*/ 155304 w 157685"/>
                <a:gd name="connsiteY20" fmla="*/ 1 h 1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685" h="195263">
                  <a:moveTo>
                    <a:pt x="523" y="0"/>
                  </a:moveTo>
                  <a:cubicBezTo>
                    <a:pt x="-1348" y="11224"/>
                    <a:pt x="4888" y="22623"/>
                    <a:pt x="5285" y="28576"/>
                  </a:cubicBezTo>
                  <a:cubicBezTo>
                    <a:pt x="5682" y="34529"/>
                    <a:pt x="3301" y="28576"/>
                    <a:pt x="2904" y="35720"/>
                  </a:cubicBezTo>
                  <a:cubicBezTo>
                    <a:pt x="2507" y="42864"/>
                    <a:pt x="2903" y="71438"/>
                    <a:pt x="2903" y="71438"/>
                  </a:cubicBezTo>
                  <a:cubicBezTo>
                    <a:pt x="3697" y="96838"/>
                    <a:pt x="-1647" y="115175"/>
                    <a:pt x="523" y="140495"/>
                  </a:cubicBezTo>
                  <a:cubicBezTo>
                    <a:pt x="767" y="143346"/>
                    <a:pt x="4005" y="145078"/>
                    <a:pt x="5285" y="147638"/>
                  </a:cubicBezTo>
                  <a:cubicBezTo>
                    <a:pt x="17855" y="172780"/>
                    <a:pt x="-12834" y="124034"/>
                    <a:pt x="17191" y="169070"/>
                  </a:cubicBezTo>
                  <a:cubicBezTo>
                    <a:pt x="18778" y="171451"/>
                    <a:pt x="19239" y="175308"/>
                    <a:pt x="21954" y="176213"/>
                  </a:cubicBezTo>
                  <a:cubicBezTo>
                    <a:pt x="41719" y="182803"/>
                    <a:pt x="10612" y="171735"/>
                    <a:pt x="43385" y="188120"/>
                  </a:cubicBezTo>
                  <a:cubicBezTo>
                    <a:pt x="55155" y="194004"/>
                    <a:pt x="49542" y="191760"/>
                    <a:pt x="60054" y="195263"/>
                  </a:cubicBezTo>
                  <a:cubicBezTo>
                    <a:pt x="72754" y="194469"/>
                    <a:pt x="85499" y="194214"/>
                    <a:pt x="98154" y="192882"/>
                  </a:cubicBezTo>
                  <a:cubicBezTo>
                    <a:pt x="100650" y="192619"/>
                    <a:pt x="103104" y="191720"/>
                    <a:pt x="105298" y="190501"/>
                  </a:cubicBezTo>
                  <a:cubicBezTo>
                    <a:pt x="118114" y="183381"/>
                    <a:pt x="118052" y="182509"/>
                    <a:pt x="126729" y="173832"/>
                  </a:cubicBezTo>
                  <a:cubicBezTo>
                    <a:pt x="133027" y="148636"/>
                    <a:pt x="124476" y="178307"/>
                    <a:pt x="133873" y="157163"/>
                  </a:cubicBezTo>
                  <a:cubicBezTo>
                    <a:pt x="135912" y="152576"/>
                    <a:pt x="137048" y="147638"/>
                    <a:pt x="138635" y="142876"/>
                  </a:cubicBezTo>
                  <a:cubicBezTo>
                    <a:pt x="143185" y="129225"/>
                    <a:pt x="139090" y="142495"/>
                    <a:pt x="143398" y="123826"/>
                  </a:cubicBezTo>
                  <a:cubicBezTo>
                    <a:pt x="144870" y="117448"/>
                    <a:pt x="146573" y="111126"/>
                    <a:pt x="148160" y="104776"/>
                  </a:cubicBezTo>
                  <a:cubicBezTo>
                    <a:pt x="148954" y="88901"/>
                    <a:pt x="153611" y="82480"/>
                    <a:pt x="155304" y="66676"/>
                  </a:cubicBezTo>
                  <a:cubicBezTo>
                    <a:pt x="156001" y="60168"/>
                    <a:pt x="154907" y="44848"/>
                    <a:pt x="155304" y="38101"/>
                  </a:cubicBezTo>
                  <a:cubicBezTo>
                    <a:pt x="155701" y="31354"/>
                    <a:pt x="156891" y="30164"/>
                    <a:pt x="157685" y="26195"/>
                  </a:cubicBezTo>
                  <a:cubicBezTo>
                    <a:pt x="155009" y="4782"/>
                    <a:pt x="155304" y="13544"/>
                    <a:pt x="155304" y="1"/>
                  </a:cubicBezTo>
                </a:path>
              </a:pathLst>
            </a:cu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6" name="Picture 115" descr="A picture containing object, black, sitting, white&#10;&#10;Description automatically generated">
              <a:extLst>
                <a:ext uri="{FF2B5EF4-FFF2-40B4-BE49-F238E27FC236}">
                  <a16:creationId xmlns:a16="http://schemas.microsoft.com/office/drawing/2014/main" id="{2D7C84EF-E3EF-409C-89BC-5E9FC6C93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" b="44351"/>
            <a:stretch/>
          </p:blipFill>
          <p:spPr>
            <a:xfrm rot="237898">
              <a:off x="9397949" y="2964315"/>
              <a:ext cx="1382542" cy="404089"/>
            </a:xfrm>
            <a:prstGeom prst="rect">
              <a:avLst/>
            </a:prstGeom>
          </p:spPr>
        </p:pic>
        <p:sp>
          <p:nvSpPr>
            <p:cNvPr id="89" name="Circle: Hollow 88">
              <a:extLst>
                <a:ext uri="{FF2B5EF4-FFF2-40B4-BE49-F238E27FC236}">
                  <a16:creationId xmlns:a16="http://schemas.microsoft.com/office/drawing/2014/main" id="{67A0A744-1DDE-4EC1-B8BE-9A74A27AAEDD}"/>
                </a:ext>
              </a:extLst>
            </p:cNvPr>
            <p:cNvSpPr/>
            <p:nvPr/>
          </p:nvSpPr>
          <p:spPr>
            <a:xfrm>
              <a:off x="7319575" y="261257"/>
              <a:ext cx="4845180" cy="6265350"/>
            </a:xfrm>
            <a:prstGeom prst="donut">
              <a:avLst>
                <a:gd name="adj" fmla="val 27784"/>
              </a:avLst>
            </a:prstGeom>
            <a:solidFill>
              <a:schemeClr val="bg1"/>
            </a:solidFill>
            <a:ln w="3175">
              <a:noFill/>
            </a:ln>
            <a:effectLst>
              <a:softEdge rad="381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276371-6D75-4C31-BB92-D604EE2B57AE}"/>
                </a:ext>
              </a:extLst>
            </p:cNvPr>
            <p:cNvSpPr/>
            <p:nvPr/>
          </p:nvSpPr>
          <p:spPr>
            <a:xfrm>
              <a:off x="9927771" y="598714"/>
              <a:ext cx="1839686" cy="2830286"/>
            </a:xfrm>
            <a:custGeom>
              <a:avLst/>
              <a:gdLst>
                <a:gd name="connsiteX0" fmla="*/ 0 w 1839686"/>
                <a:gd name="connsiteY0" fmla="*/ 0 h 2830286"/>
                <a:gd name="connsiteX1" fmla="*/ 1839686 w 1839686"/>
                <a:gd name="connsiteY1" fmla="*/ 0 h 2830286"/>
                <a:gd name="connsiteX2" fmla="*/ 1828800 w 1839686"/>
                <a:gd name="connsiteY2" fmla="*/ 2830286 h 2830286"/>
                <a:gd name="connsiteX3" fmla="*/ 1654629 w 1839686"/>
                <a:gd name="connsiteY3" fmla="*/ 2808515 h 2830286"/>
                <a:gd name="connsiteX4" fmla="*/ 1578429 w 1839686"/>
                <a:gd name="connsiteY4" fmla="*/ 2035629 h 2830286"/>
                <a:gd name="connsiteX5" fmla="*/ 1360715 w 1839686"/>
                <a:gd name="connsiteY5" fmla="*/ 1600200 h 2830286"/>
                <a:gd name="connsiteX6" fmla="*/ 1023258 w 1839686"/>
                <a:gd name="connsiteY6" fmla="*/ 1045029 h 2830286"/>
                <a:gd name="connsiteX7" fmla="*/ 751115 w 1839686"/>
                <a:gd name="connsiteY7" fmla="*/ 794657 h 2830286"/>
                <a:gd name="connsiteX8" fmla="*/ 391886 w 1839686"/>
                <a:gd name="connsiteY8" fmla="*/ 544286 h 2830286"/>
                <a:gd name="connsiteX9" fmla="*/ 43543 w 1839686"/>
                <a:gd name="connsiteY9" fmla="*/ 413657 h 2830286"/>
                <a:gd name="connsiteX10" fmla="*/ 0 w 1839686"/>
                <a:gd name="connsiteY10" fmla="*/ 0 h 283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9686" h="2830286">
                  <a:moveTo>
                    <a:pt x="0" y="0"/>
                  </a:moveTo>
                  <a:lnTo>
                    <a:pt x="1839686" y="0"/>
                  </a:lnTo>
                  <a:cubicBezTo>
                    <a:pt x="1836057" y="943429"/>
                    <a:pt x="1832429" y="1886857"/>
                    <a:pt x="1828800" y="2830286"/>
                  </a:cubicBezTo>
                  <a:lnTo>
                    <a:pt x="1654629" y="2808515"/>
                  </a:lnTo>
                  <a:lnTo>
                    <a:pt x="1578429" y="2035629"/>
                  </a:lnTo>
                  <a:lnTo>
                    <a:pt x="1360715" y="1600200"/>
                  </a:lnTo>
                  <a:lnTo>
                    <a:pt x="1023258" y="1045029"/>
                  </a:lnTo>
                  <a:lnTo>
                    <a:pt x="751115" y="794657"/>
                  </a:lnTo>
                  <a:lnTo>
                    <a:pt x="391886" y="544286"/>
                  </a:lnTo>
                  <a:lnTo>
                    <a:pt x="43543" y="413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FE66075-A446-4752-A64E-8049D336B3BA}"/>
                </a:ext>
              </a:extLst>
            </p:cNvPr>
            <p:cNvSpPr/>
            <p:nvPr/>
          </p:nvSpPr>
          <p:spPr>
            <a:xfrm>
              <a:off x="7717971" y="870857"/>
              <a:ext cx="1741715" cy="2427514"/>
            </a:xfrm>
            <a:custGeom>
              <a:avLst/>
              <a:gdLst>
                <a:gd name="connsiteX0" fmla="*/ 152400 w 1741715"/>
                <a:gd name="connsiteY0" fmla="*/ 0 h 2427514"/>
                <a:gd name="connsiteX1" fmla="*/ 0 w 1741715"/>
                <a:gd name="connsiteY1" fmla="*/ 2405743 h 2427514"/>
                <a:gd name="connsiteX2" fmla="*/ 217715 w 1741715"/>
                <a:gd name="connsiteY2" fmla="*/ 2427514 h 2427514"/>
                <a:gd name="connsiteX3" fmla="*/ 293915 w 1741715"/>
                <a:gd name="connsiteY3" fmla="*/ 1959429 h 2427514"/>
                <a:gd name="connsiteX4" fmla="*/ 391886 w 1741715"/>
                <a:gd name="connsiteY4" fmla="*/ 1480457 h 2427514"/>
                <a:gd name="connsiteX5" fmla="*/ 489858 w 1741715"/>
                <a:gd name="connsiteY5" fmla="*/ 1143000 h 2427514"/>
                <a:gd name="connsiteX6" fmla="*/ 674915 w 1741715"/>
                <a:gd name="connsiteY6" fmla="*/ 816429 h 2427514"/>
                <a:gd name="connsiteX7" fmla="*/ 892629 w 1741715"/>
                <a:gd name="connsiteY7" fmla="*/ 631372 h 2427514"/>
                <a:gd name="connsiteX8" fmla="*/ 1153886 w 1741715"/>
                <a:gd name="connsiteY8" fmla="*/ 391886 h 2427514"/>
                <a:gd name="connsiteX9" fmla="*/ 1295400 w 1741715"/>
                <a:gd name="connsiteY9" fmla="*/ 283029 h 2427514"/>
                <a:gd name="connsiteX10" fmla="*/ 1480458 w 1741715"/>
                <a:gd name="connsiteY10" fmla="*/ 163286 h 2427514"/>
                <a:gd name="connsiteX11" fmla="*/ 1654629 w 1741715"/>
                <a:gd name="connsiteY11" fmla="*/ 130629 h 2427514"/>
                <a:gd name="connsiteX12" fmla="*/ 1741715 w 1741715"/>
                <a:gd name="connsiteY12" fmla="*/ 10886 h 2427514"/>
                <a:gd name="connsiteX13" fmla="*/ 152400 w 1741715"/>
                <a:gd name="connsiteY13" fmla="*/ 0 h 242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1715" h="2427514">
                  <a:moveTo>
                    <a:pt x="152400" y="0"/>
                  </a:moveTo>
                  <a:lnTo>
                    <a:pt x="0" y="2405743"/>
                  </a:lnTo>
                  <a:lnTo>
                    <a:pt x="217715" y="2427514"/>
                  </a:lnTo>
                  <a:lnTo>
                    <a:pt x="293915" y="1959429"/>
                  </a:lnTo>
                  <a:lnTo>
                    <a:pt x="391886" y="1480457"/>
                  </a:lnTo>
                  <a:lnTo>
                    <a:pt x="489858" y="1143000"/>
                  </a:lnTo>
                  <a:lnTo>
                    <a:pt x="674915" y="816429"/>
                  </a:lnTo>
                  <a:lnTo>
                    <a:pt x="892629" y="631372"/>
                  </a:lnTo>
                  <a:lnTo>
                    <a:pt x="1153886" y="391886"/>
                  </a:lnTo>
                  <a:lnTo>
                    <a:pt x="1295400" y="283029"/>
                  </a:lnTo>
                  <a:lnTo>
                    <a:pt x="1480458" y="163286"/>
                  </a:lnTo>
                  <a:lnTo>
                    <a:pt x="1654629" y="130629"/>
                  </a:lnTo>
                  <a:lnTo>
                    <a:pt x="1741715" y="1088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5150DAD-F6D7-4956-B38A-FFC3DF67622B}"/>
                </a:ext>
              </a:extLst>
            </p:cNvPr>
            <p:cNvSpPr/>
            <p:nvPr/>
          </p:nvSpPr>
          <p:spPr>
            <a:xfrm>
              <a:off x="7783286" y="3320143"/>
              <a:ext cx="3831771" cy="2775857"/>
            </a:xfrm>
            <a:custGeom>
              <a:avLst/>
              <a:gdLst>
                <a:gd name="connsiteX0" fmla="*/ 87085 w 3831771"/>
                <a:gd name="connsiteY0" fmla="*/ 2775857 h 2775857"/>
                <a:gd name="connsiteX1" fmla="*/ 3766457 w 3831771"/>
                <a:gd name="connsiteY1" fmla="*/ 2699657 h 2775857"/>
                <a:gd name="connsiteX2" fmla="*/ 3831771 w 3831771"/>
                <a:gd name="connsiteY2" fmla="*/ 391886 h 2775857"/>
                <a:gd name="connsiteX3" fmla="*/ 3679371 w 3831771"/>
                <a:gd name="connsiteY3" fmla="*/ 740228 h 2775857"/>
                <a:gd name="connsiteX4" fmla="*/ 3614057 w 3831771"/>
                <a:gd name="connsiteY4" fmla="*/ 1208314 h 2775857"/>
                <a:gd name="connsiteX5" fmla="*/ 3505200 w 3831771"/>
                <a:gd name="connsiteY5" fmla="*/ 1426028 h 2775857"/>
                <a:gd name="connsiteX6" fmla="*/ 3320143 w 3831771"/>
                <a:gd name="connsiteY6" fmla="*/ 1719943 h 2775857"/>
                <a:gd name="connsiteX7" fmla="*/ 3069771 w 3831771"/>
                <a:gd name="connsiteY7" fmla="*/ 2002971 h 2775857"/>
                <a:gd name="connsiteX8" fmla="*/ 2884714 w 3831771"/>
                <a:gd name="connsiteY8" fmla="*/ 2253343 h 2775857"/>
                <a:gd name="connsiteX9" fmla="*/ 2645228 w 3831771"/>
                <a:gd name="connsiteY9" fmla="*/ 2427514 h 2775857"/>
                <a:gd name="connsiteX10" fmla="*/ 2383971 w 3831771"/>
                <a:gd name="connsiteY10" fmla="*/ 2525486 h 2775857"/>
                <a:gd name="connsiteX11" fmla="*/ 2111828 w 3831771"/>
                <a:gd name="connsiteY11" fmla="*/ 2623457 h 2775857"/>
                <a:gd name="connsiteX12" fmla="*/ 1785257 w 3831771"/>
                <a:gd name="connsiteY12" fmla="*/ 2634343 h 2775857"/>
                <a:gd name="connsiteX13" fmla="*/ 1338943 w 3831771"/>
                <a:gd name="connsiteY13" fmla="*/ 2481943 h 2775857"/>
                <a:gd name="connsiteX14" fmla="*/ 1034143 w 3831771"/>
                <a:gd name="connsiteY14" fmla="*/ 2340428 h 2775857"/>
                <a:gd name="connsiteX15" fmla="*/ 816428 w 3831771"/>
                <a:gd name="connsiteY15" fmla="*/ 2024743 h 2775857"/>
                <a:gd name="connsiteX16" fmla="*/ 533400 w 3831771"/>
                <a:gd name="connsiteY16" fmla="*/ 1578428 h 2775857"/>
                <a:gd name="connsiteX17" fmla="*/ 304800 w 3831771"/>
                <a:gd name="connsiteY17" fmla="*/ 968828 h 2775857"/>
                <a:gd name="connsiteX18" fmla="*/ 250371 w 3831771"/>
                <a:gd name="connsiteY18" fmla="*/ 576943 h 2775857"/>
                <a:gd name="connsiteX19" fmla="*/ 163285 w 3831771"/>
                <a:gd name="connsiteY19" fmla="*/ 163286 h 2775857"/>
                <a:gd name="connsiteX20" fmla="*/ 174171 w 3831771"/>
                <a:gd name="connsiteY20" fmla="*/ 10886 h 2775857"/>
                <a:gd name="connsiteX21" fmla="*/ 0 w 3831771"/>
                <a:gd name="connsiteY21" fmla="*/ 0 h 2775857"/>
                <a:gd name="connsiteX22" fmla="*/ 87085 w 3831771"/>
                <a:gd name="connsiteY22" fmla="*/ 2775857 h 277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31771" h="2775857">
                  <a:moveTo>
                    <a:pt x="87085" y="2775857"/>
                  </a:moveTo>
                  <a:lnTo>
                    <a:pt x="3766457" y="2699657"/>
                  </a:lnTo>
                  <a:lnTo>
                    <a:pt x="3831771" y="391886"/>
                  </a:lnTo>
                  <a:lnTo>
                    <a:pt x="3679371" y="740228"/>
                  </a:lnTo>
                  <a:lnTo>
                    <a:pt x="3614057" y="1208314"/>
                  </a:lnTo>
                  <a:lnTo>
                    <a:pt x="3505200" y="1426028"/>
                  </a:lnTo>
                  <a:lnTo>
                    <a:pt x="3320143" y="1719943"/>
                  </a:lnTo>
                  <a:lnTo>
                    <a:pt x="3069771" y="2002971"/>
                  </a:lnTo>
                  <a:lnTo>
                    <a:pt x="2884714" y="2253343"/>
                  </a:lnTo>
                  <a:lnTo>
                    <a:pt x="2645228" y="2427514"/>
                  </a:lnTo>
                  <a:lnTo>
                    <a:pt x="2383971" y="2525486"/>
                  </a:lnTo>
                  <a:lnTo>
                    <a:pt x="2111828" y="2623457"/>
                  </a:lnTo>
                  <a:lnTo>
                    <a:pt x="1785257" y="2634343"/>
                  </a:lnTo>
                  <a:lnTo>
                    <a:pt x="1338943" y="2481943"/>
                  </a:lnTo>
                  <a:lnTo>
                    <a:pt x="1034143" y="2340428"/>
                  </a:lnTo>
                  <a:lnTo>
                    <a:pt x="816428" y="2024743"/>
                  </a:lnTo>
                  <a:lnTo>
                    <a:pt x="533400" y="1578428"/>
                  </a:lnTo>
                  <a:lnTo>
                    <a:pt x="304800" y="968828"/>
                  </a:lnTo>
                  <a:lnTo>
                    <a:pt x="250371" y="576943"/>
                  </a:lnTo>
                  <a:lnTo>
                    <a:pt x="163285" y="163286"/>
                  </a:lnTo>
                  <a:lnTo>
                    <a:pt x="174171" y="10886"/>
                  </a:lnTo>
                  <a:lnTo>
                    <a:pt x="0" y="0"/>
                  </a:lnTo>
                  <a:lnTo>
                    <a:pt x="87085" y="2775857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0A980302-CD8C-4C09-8105-8A1C4C9F7D77}"/>
              </a:ext>
            </a:extLst>
          </p:cNvPr>
          <p:cNvSpPr txBox="1"/>
          <p:nvPr/>
        </p:nvSpPr>
        <p:spPr>
          <a:xfrm>
            <a:off x="7136370" y="4408508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of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62AFE-A78F-4A2C-B1F1-6E01D1200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1266" y="2735672"/>
            <a:ext cx="1405787" cy="1484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0AD9B7-7058-4D17-B4BB-39175BB305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8653" y="2528912"/>
            <a:ext cx="1506267" cy="170262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B01C90A-9E2B-4353-A0F6-22391895A4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000" y="1377941"/>
            <a:ext cx="2066786" cy="2357427"/>
          </a:xfrm>
          <a:prstGeom prst="rect">
            <a:avLst/>
          </a:prstGeom>
        </p:spPr>
      </p:pic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CC84C5EE-E8C1-4B61-BDFF-A206E6E4E295}"/>
              </a:ext>
            </a:extLst>
          </p:cNvPr>
          <p:cNvSpPr/>
          <p:nvPr/>
        </p:nvSpPr>
        <p:spPr>
          <a:xfrm>
            <a:off x="2600006" y="1900591"/>
            <a:ext cx="324074" cy="230792"/>
          </a:xfrm>
          <a:prstGeom prst="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3259235-259B-4EAE-B22D-E204C8AF1B2C}"/>
              </a:ext>
            </a:extLst>
          </p:cNvPr>
          <p:cNvSpPr txBox="1"/>
          <p:nvPr/>
        </p:nvSpPr>
        <p:spPr>
          <a:xfrm>
            <a:off x="2397987" y="2231788"/>
            <a:ext cx="752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Mount “anywhere” design</a:t>
            </a:r>
          </a:p>
        </p:txBody>
      </p:sp>
    </p:spTree>
    <p:extLst>
      <p:ext uri="{BB962C8B-B14F-4D97-AF65-F5344CB8AC3E}">
        <p14:creationId xmlns:p14="http://schemas.microsoft.com/office/powerpoint/2010/main" val="24452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8080A030-D426-45B8-AB88-DCA9A44CC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16" y="908335"/>
            <a:ext cx="6229061" cy="3936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9F711-F5EA-42B3-AF7E-D1F65345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PMTX-1 Components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F7523D-263B-4268-BB76-301A9A84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27</a:t>
            </a:fld>
            <a:endParaRPr lang="en-IN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B3A978-6EDB-4D58-9CF8-88F0E5D4AC95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268C5-7336-4952-88B1-827DCEEE64FA}"/>
              </a:ext>
            </a:extLst>
          </p:cNvPr>
          <p:cNvSpPr txBox="1"/>
          <p:nvPr/>
        </p:nvSpPr>
        <p:spPr>
          <a:xfrm>
            <a:off x="5974219" y="725842"/>
            <a:ext cx="55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65472-9DB2-4B5A-9DA1-46E44C4A7EBB}"/>
              </a:ext>
            </a:extLst>
          </p:cNvPr>
          <p:cNvSpPr txBox="1"/>
          <p:nvPr/>
        </p:nvSpPr>
        <p:spPr>
          <a:xfrm>
            <a:off x="4699129" y="4517436"/>
            <a:ext cx="126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Power Amplifier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3C0C7-D72B-4A83-BBEC-4FC69D5591BE}"/>
              </a:ext>
            </a:extLst>
          </p:cNvPr>
          <p:cNvSpPr txBox="1"/>
          <p:nvPr/>
        </p:nvSpPr>
        <p:spPr>
          <a:xfrm>
            <a:off x="6026988" y="470330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Supply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1B68A-1E63-4AD7-9DBB-24A503D3EFB4}"/>
              </a:ext>
            </a:extLst>
          </p:cNvPr>
          <p:cNvSpPr txBox="1"/>
          <p:nvPr/>
        </p:nvSpPr>
        <p:spPr>
          <a:xfrm>
            <a:off x="198788" y="1515516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 </a:t>
            </a:r>
          </a:p>
          <a:p>
            <a:r>
              <a:rPr lang="en-US" dirty="0">
                <a:solidFill>
                  <a:srgbClr val="FF0000"/>
                </a:solidFill>
              </a:rPr>
              <a:t>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196150-7D56-496F-A2B3-7EC0AA2166C1}"/>
              </a:ext>
            </a:extLst>
          </p:cNvPr>
          <p:cNvSpPr txBox="1"/>
          <p:nvPr/>
        </p:nvSpPr>
        <p:spPr>
          <a:xfrm>
            <a:off x="3870971" y="473400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5CD2E-C399-4CB8-B95D-5F524E2AAA5A}"/>
              </a:ext>
            </a:extLst>
          </p:cNvPr>
          <p:cNvSpPr txBox="1"/>
          <p:nvPr/>
        </p:nvSpPr>
        <p:spPr>
          <a:xfrm>
            <a:off x="2546082" y="47735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Modulator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0068D-2E0F-4739-9E94-F42193A3EB50}"/>
              </a:ext>
            </a:extLst>
          </p:cNvPr>
          <p:cNvSpPr txBox="1"/>
          <p:nvPr/>
        </p:nvSpPr>
        <p:spPr>
          <a:xfrm>
            <a:off x="3213883" y="70157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Interconnect Board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C86978-7CB5-439D-8CDC-EFB78595523A}"/>
              </a:ext>
            </a:extLst>
          </p:cNvPr>
          <p:cNvCxnSpPr>
            <a:cxnSpLocks/>
          </p:cNvCxnSpPr>
          <p:nvPr/>
        </p:nvCxnSpPr>
        <p:spPr>
          <a:xfrm flipH="1">
            <a:off x="3321051" y="951114"/>
            <a:ext cx="405799" cy="388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BA6C0E-A3B2-4087-9337-159765D7F88E}"/>
              </a:ext>
            </a:extLst>
          </p:cNvPr>
          <p:cNvCxnSpPr>
            <a:cxnSpLocks/>
          </p:cNvCxnSpPr>
          <p:nvPr/>
        </p:nvCxnSpPr>
        <p:spPr>
          <a:xfrm flipH="1">
            <a:off x="5499100" y="969144"/>
            <a:ext cx="510218" cy="781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303FDA-62EA-4D3C-B91F-597B45F172B0}"/>
              </a:ext>
            </a:extLst>
          </p:cNvPr>
          <p:cNvCxnSpPr>
            <a:cxnSpLocks/>
          </p:cNvCxnSpPr>
          <p:nvPr/>
        </p:nvCxnSpPr>
        <p:spPr>
          <a:xfrm flipH="1" flipV="1">
            <a:off x="5139518" y="3136068"/>
            <a:ext cx="13515" cy="1597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35A947-92F1-4DFB-ADC8-5080BD770D83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632336" y="4174357"/>
            <a:ext cx="1038418" cy="528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62A444D-207C-4B2A-B7B0-4E4C8EB217BC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3294368" y="2253343"/>
            <a:ext cx="912593" cy="248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D2B649-CC90-4F9F-AC8E-75E205C00D00}"/>
              </a:ext>
            </a:extLst>
          </p:cNvPr>
          <p:cNvCxnSpPr>
            <a:cxnSpLocks/>
          </p:cNvCxnSpPr>
          <p:nvPr/>
        </p:nvCxnSpPr>
        <p:spPr>
          <a:xfrm>
            <a:off x="656029" y="1750450"/>
            <a:ext cx="623723" cy="195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C8BC9D-47F0-42BD-8D62-3D4B80031F9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2479902" y="3136068"/>
            <a:ext cx="671474" cy="1637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131A829-E5BC-46A7-A888-517BC9E00096}"/>
              </a:ext>
            </a:extLst>
          </p:cNvPr>
          <p:cNvSpPr txBox="1"/>
          <p:nvPr/>
        </p:nvSpPr>
        <p:spPr>
          <a:xfrm>
            <a:off x="324640" y="81261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Controller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512C8C-E3F6-4CDE-98E1-E83207D9AAB1}"/>
              </a:ext>
            </a:extLst>
          </p:cNvPr>
          <p:cNvCxnSpPr>
            <a:cxnSpLocks/>
          </p:cNvCxnSpPr>
          <p:nvPr/>
        </p:nvCxnSpPr>
        <p:spPr>
          <a:xfrm>
            <a:off x="1144874" y="981068"/>
            <a:ext cx="872556" cy="449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45FEB47-C84A-4154-9CBB-24033E0B3A54}"/>
              </a:ext>
            </a:extLst>
          </p:cNvPr>
          <p:cNvSpPr txBox="1"/>
          <p:nvPr/>
        </p:nvSpPr>
        <p:spPr>
          <a:xfrm>
            <a:off x="406532" y="4798681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Interface for Sat </a:t>
            </a:r>
            <a:r>
              <a:rPr lang="en-US" dirty="0" err="1">
                <a:solidFill>
                  <a:srgbClr val="FF0000"/>
                </a:solidFill>
              </a:rPr>
              <a:t>Rcvr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F7CB7B-4AFD-492F-91D1-2385930853E7}"/>
              </a:ext>
            </a:extLst>
          </p:cNvPr>
          <p:cNvCxnSpPr>
            <a:cxnSpLocks/>
          </p:cNvCxnSpPr>
          <p:nvPr/>
        </p:nvCxnSpPr>
        <p:spPr>
          <a:xfrm flipV="1">
            <a:off x="1407597" y="3643313"/>
            <a:ext cx="35380" cy="1163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DE009BA-09CF-410E-AE25-F23A98E2D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883" y="951113"/>
            <a:ext cx="1258088" cy="1887338"/>
          </a:xfrm>
          <a:prstGeom prst="rect">
            <a:avLst/>
          </a:prstGeom>
        </p:spPr>
      </p:pic>
      <p:pic>
        <p:nvPicPr>
          <p:cNvPr id="44" name="Picture 43" descr="A picture containing wall, indoor, metalware&#10;&#10;Description automatically generated">
            <a:extLst>
              <a:ext uri="{FF2B5EF4-FFF2-40B4-BE49-F238E27FC236}">
                <a16:creationId xmlns:a16="http://schemas.microsoft.com/office/drawing/2014/main" id="{36383BC9-2765-456F-BCE6-B720E34BF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77" y="2933908"/>
            <a:ext cx="1182300" cy="177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B6E28-165A-4636-B797-674C50846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001" y="2074749"/>
            <a:ext cx="428625" cy="1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3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DEB445-6587-4923-90F3-F992EA2C4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240972"/>
            <a:ext cx="5176436" cy="360083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50" dirty="0"/>
              <a:t>Basic Configurations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Transmitter / Transposer / On-Channel Gap Filler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Integrated Mask Filter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Up to 50W TPO average DTV after filter</a:t>
            </a:r>
          </a:p>
          <a:p>
            <a:pPr lvl="2"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⁻"/>
            </a:pPr>
            <a:r>
              <a:rPr lang="en-US" dirty="0"/>
              <a:t>or 100W Analogue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Modulations: DAB/+, T-DMB, ATSC-1, DVB-T/T2, ISDB-T, Analogue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GPS - Option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50" dirty="0"/>
              <a:t>Inputs &amp; Options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1 x TS (ETI / EDI / BTS / ASI / SMPTE-310M) + 1 x GbE (TSoIP) - Included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Off-Air Receiver (Regenerative or Direct Conversion) - </a:t>
            </a:r>
            <a:r>
              <a:rPr lang="en-US" sz="1500" i="1" dirty="0"/>
              <a:t>Option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Satellite Receiver DVB-S2/S2X - </a:t>
            </a:r>
            <a:r>
              <a:rPr lang="en-US" sz="1500" i="1" dirty="0"/>
              <a:t>Option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50" dirty="0"/>
              <a:t>Power source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External DC: 36V to 72V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External AC to DC Power Supply - </a:t>
            </a:r>
            <a:r>
              <a:rPr lang="en-US" sz="1500" i="1" dirty="0"/>
              <a:t>Option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45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3B9B60-4036-4061-8B20-B72ADB79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Technical Characteristics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9CCE9-F1A6-4D1A-8667-2D045B4E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28</a:t>
            </a:fld>
            <a:endParaRPr lang="en-IN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4D706C9-29B7-43B6-9035-FB0FD7196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9" y="922273"/>
            <a:ext cx="2993544" cy="385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14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DEB445-6587-4923-90F3-F992EA2C4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4" y="1249136"/>
            <a:ext cx="4899699" cy="3479155"/>
          </a:xfrm>
        </p:spPr>
        <p:txBody>
          <a:bodyPr vert="horz" lIns="68580" tIns="34290" rIns="68580" bIns="34290" rtlCol="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50" dirty="0"/>
              <a:t>Environmental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Ambient air temperature range:</a:t>
            </a:r>
          </a:p>
          <a:p>
            <a:pPr lvl="2"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⁻"/>
            </a:pPr>
            <a:r>
              <a:rPr lang="en-US" dirty="0"/>
              <a:t>-20°C to +45°C (standard)</a:t>
            </a:r>
          </a:p>
          <a:p>
            <a:pPr lvl="2"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⁻"/>
            </a:pPr>
            <a:r>
              <a:rPr lang="en-US" dirty="0"/>
              <a:t>-40°C to +50°C (optional)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Weatherproof, sealed enclosure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50" dirty="0"/>
              <a:t>Performance (Adaptive correction is included):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MER ≥ 34dB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Shoulders ≤ -37dB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50" dirty="0"/>
              <a:t>Remote Control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GPIO (parallel remote)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Full-featured HTML-5 Web Remote GUI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500" dirty="0"/>
              <a:t>LTE Module (option)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endParaRPr lang="en-US" sz="1500" dirty="0"/>
          </a:p>
          <a:p>
            <a:pPr lvl="2">
              <a:lnSpc>
                <a:spcPct val="100000"/>
              </a:lnSpc>
              <a:spcBef>
                <a:spcPts val="450"/>
              </a:spcBef>
              <a:buFont typeface="Calibri" panose="020F0502020204030204" pitchFamily="34" charset="0"/>
              <a:buChar char="⁻"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450"/>
              </a:spcBef>
            </a:pPr>
            <a:endParaRPr lang="en-US" sz="1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3B9B60-4036-4061-8B20-B72ADB79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Technical Characteristics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9CCE9-F1A6-4D1A-8667-2D045B4E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29</a:t>
            </a:fld>
            <a:endParaRPr lang="en-IN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14468AC-8A23-42C4-8529-003F36B15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41" y="171403"/>
            <a:ext cx="2380559" cy="3107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24DB2-67B7-43BA-87A2-2EBD47A1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79" y="2317749"/>
            <a:ext cx="2657354" cy="2410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60BC39-3C18-43F9-A32C-F4053B05E93F}"/>
              </a:ext>
            </a:extLst>
          </p:cNvPr>
          <p:cNvSpPr txBox="1"/>
          <p:nvPr/>
        </p:nvSpPr>
        <p:spPr>
          <a:xfrm>
            <a:off x="7442200" y="3315269"/>
            <a:ext cx="1416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Brochure Specifications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42D03-3F03-4E43-9200-7F9C00B4D354}"/>
              </a:ext>
            </a:extLst>
          </p:cNvPr>
          <p:cNvSpPr txBox="1"/>
          <p:nvPr/>
        </p:nvSpPr>
        <p:spPr>
          <a:xfrm>
            <a:off x="4672279" y="2144625"/>
            <a:ext cx="19528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Technical Engineering Data (TED) Sheet 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429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6C50F-9307-42E8-944E-8811ADB0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/>
              <a:t>GatesAir</a:t>
            </a:r>
            <a:r>
              <a:rPr lang="en-US" dirty="0"/>
              <a:t> </a:t>
            </a:r>
            <a:r>
              <a:rPr lang="en-US" sz="1800" dirty="0"/>
              <a:t> </a:t>
            </a:r>
            <a:r>
              <a:rPr lang="en-US" dirty="0"/>
              <a:t>- Design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8EDD-EEBC-4C5E-A604-DE1B4C58A8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74713"/>
            <a:ext cx="7740650" cy="375761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450"/>
              </a:spcBef>
              <a:buNone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Design Focus includes:</a:t>
            </a:r>
          </a:p>
          <a:p>
            <a:pPr marL="384572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High-efficiency: at </a:t>
            </a:r>
            <a:r>
              <a:rPr lang="en-AU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ALL POWER LEVELS</a:t>
            </a:r>
            <a:r>
              <a:rPr lang="en-A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(low, medium and high power) </a:t>
            </a:r>
          </a:p>
          <a:p>
            <a:pPr marL="384572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High-efficiency: </a:t>
            </a:r>
            <a:r>
              <a:rPr lang="en-AU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BROADBAND</a:t>
            </a:r>
            <a:r>
              <a:rPr lang="en-A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(no tuning, no jumpers, no hardware modifications)</a:t>
            </a:r>
            <a:endParaRPr lang="en-AU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572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High-efficiency: </a:t>
            </a:r>
            <a:r>
              <a:rPr lang="en-AU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COMPACT DESIGNS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: 130W in 1RU, 400W in 2RU, 1,900W in 3+1RU, etc.</a:t>
            </a:r>
          </a:p>
          <a:p>
            <a:pPr marL="384572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High Efficiency = </a:t>
            </a:r>
            <a:r>
              <a:rPr lang="en-AU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LOW HEAT DISSIPATION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 for increased transmitter lifetime and reduced costs (HVAC)</a:t>
            </a:r>
          </a:p>
          <a:p>
            <a:pPr marL="384572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Focus on “</a:t>
            </a:r>
            <a:r>
              <a:rPr lang="en-AU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no cable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” designs:</a:t>
            </a:r>
            <a:r>
              <a:rPr lang="en-AU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 EASY MAINTENANCE</a:t>
            </a: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84572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Focus on develop special products custom designed for specific applications.</a:t>
            </a:r>
            <a:endParaRPr lang="en-A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450"/>
              </a:spcBef>
              <a:buClr>
                <a:schemeClr val="tx1">
                  <a:lumMod val="50000"/>
                  <a:lumOff val="50000"/>
                </a:schemeClr>
              </a:buClr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525B4A-DD9B-4B82-A9D4-F739CCEE9DA3}"/>
              </a:ext>
            </a:extLst>
          </p:cNvPr>
          <p:cNvGrpSpPr/>
          <p:nvPr/>
        </p:nvGrpSpPr>
        <p:grpSpPr>
          <a:xfrm>
            <a:off x="6952594" y="98367"/>
            <a:ext cx="2075762" cy="1072223"/>
            <a:chOff x="9929090" y="131155"/>
            <a:chExt cx="2262910" cy="976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5A9A96-6CFF-4EB9-B706-4019AD82C8EB}"/>
                </a:ext>
              </a:extLst>
            </p:cNvPr>
            <p:cNvSpPr/>
            <p:nvPr/>
          </p:nvSpPr>
          <p:spPr>
            <a:xfrm>
              <a:off x="9929090" y="131155"/>
              <a:ext cx="2262910" cy="801718"/>
            </a:xfrm>
            <a:prstGeom prst="roundRect">
              <a:avLst>
                <a:gd name="adj" fmla="val 30858"/>
              </a:avLst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717D315-E64B-4CF4-AC31-44B16A0B6022}"/>
                </a:ext>
              </a:extLst>
            </p:cNvPr>
            <p:cNvSpPr/>
            <p:nvPr/>
          </p:nvSpPr>
          <p:spPr>
            <a:xfrm>
              <a:off x="10303163" y="305930"/>
              <a:ext cx="1694874" cy="801718"/>
            </a:xfrm>
            <a:prstGeom prst="roundRect">
              <a:avLst>
                <a:gd name="adj" fmla="val 30858"/>
              </a:avLst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0F073F-663A-4D17-B425-9C4A570D6364}"/>
              </a:ext>
            </a:extLst>
          </p:cNvPr>
          <p:cNvCxnSpPr/>
          <p:nvPr/>
        </p:nvCxnSpPr>
        <p:spPr>
          <a:xfrm>
            <a:off x="0" y="740980"/>
            <a:ext cx="91440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16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354CB4-3F06-209E-681F-6476ED518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Placeholder 4" descr="A large bridge lit up at night&#10;&#10;Description automatically generated">
            <a:extLst>
              <a:ext uri="{FF2B5EF4-FFF2-40B4-BE49-F238E27FC236}">
                <a16:creationId xmlns:a16="http://schemas.microsoft.com/office/drawing/2014/main" id="{F8C9122D-0831-1304-701F-DB86D6554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r="16615"/>
          <a:stretch>
            <a:fillRect/>
          </a:stretch>
        </p:blipFill>
        <p:spPr>
          <a:xfrm>
            <a:off x="603289" y="617845"/>
            <a:ext cx="3979246" cy="3979246"/>
          </a:xfrm>
          <a:prstGeom prst="ellipse">
            <a:avLst/>
          </a:prstGeom>
          <a:solidFill>
            <a:schemeClr val="tx1"/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F83EA8-7E61-48F5-2F16-3CC79D5F3AD7}"/>
              </a:ext>
            </a:extLst>
          </p:cNvPr>
          <p:cNvSpPr txBox="1">
            <a:spLocks/>
          </p:cNvSpPr>
          <p:nvPr/>
        </p:nvSpPr>
        <p:spPr>
          <a:xfrm>
            <a:off x="4482667" y="1982960"/>
            <a:ext cx="3857625" cy="15681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/>
              <a:t>THANK YOU</a:t>
            </a:r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38F52A-B531-E6FD-CF47-9CABFEF165BA}"/>
              </a:ext>
            </a:extLst>
          </p:cNvPr>
          <p:cNvSpPr txBox="1">
            <a:spLocks/>
          </p:cNvSpPr>
          <p:nvPr/>
        </p:nvSpPr>
        <p:spPr>
          <a:xfrm>
            <a:off x="4910138" y="3362379"/>
            <a:ext cx="3857625" cy="37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www.gatesair.com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0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7037-7ABE-4673-A577-093C664F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21" y="267462"/>
            <a:ext cx="7183223" cy="486632"/>
          </a:xfrm>
        </p:spPr>
        <p:txBody>
          <a:bodyPr anchor="ctr"/>
          <a:lstStyle/>
          <a:p>
            <a:r>
              <a:rPr lang="en-US" dirty="0"/>
              <a:t>Maxiva LOW Power ULTRA-COMPACT series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9E8D3A-B110-4B61-86B8-F58D46A2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039685"/>
            <a:ext cx="3685642" cy="38349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100" b="1" spc="45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/>
                <a:cs typeface="Candara"/>
              </a:rPr>
              <a:t>KEY FEATURES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13606-AB21-4484-8BDC-99DA950C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3A27DB-7D35-40EA-BA66-3CD7DE15EA7D}"/>
              </a:ext>
            </a:extLst>
          </p:cNvPr>
          <p:cNvSpPr/>
          <p:nvPr/>
        </p:nvSpPr>
        <p:spPr>
          <a:xfrm>
            <a:off x="402673" y="1423181"/>
            <a:ext cx="3602564" cy="256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Available output power: 15W - 30W – 80W – 150W average DTV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High-efficiency,  Doherty broadband VHF BIII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Adaptive pre-correction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ETI + EDI + DVB-S/S2 + RF input interfaces available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Configurable as: Transmitter, Transposer, Re-generative Gap Filler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Hot Swappable Power Supply &amp; RF amplifier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DAB+/DMB Standard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latin typeface="Calibri" panose="020F0502020204030204" pitchFamily="34" charset="0"/>
                <a:cs typeface="Calibri" panose="020F0502020204030204" pitchFamily="34" charset="0"/>
              </a:rPr>
              <a:t>HTML5 Interface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D2D0D5-7D80-4D4C-859C-3F5603836A56}"/>
              </a:ext>
            </a:extLst>
          </p:cNvPr>
          <p:cNvCxnSpPr/>
          <p:nvPr/>
        </p:nvCxnSpPr>
        <p:spPr>
          <a:xfrm>
            <a:off x="0" y="740980"/>
            <a:ext cx="91440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A3B122C8-C565-499F-8665-FBFC4EC8A9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4065DF0-1285-4824-A6D9-19FC7087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831" y="1806678"/>
            <a:ext cx="5087520" cy="12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1478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7037-7ABE-4673-A577-093C664F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87" y="284395"/>
            <a:ext cx="7183223" cy="486632"/>
          </a:xfrm>
        </p:spPr>
        <p:txBody>
          <a:bodyPr anchor="ctr"/>
          <a:lstStyle/>
          <a:p>
            <a:r>
              <a:rPr lang="en-US" dirty="0"/>
              <a:t>Maxiva ULTRA-COMPACT series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9E8D3A-B110-4B61-86B8-F58D46A2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039685"/>
            <a:ext cx="3685642" cy="38349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100" b="1" spc="45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/>
                <a:cs typeface="Candara"/>
              </a:rPr>
              <a:t>KEY FEATURES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13606-AB21-4484-8BDC-99DA950C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5</a:t>
            </a:fld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3A27DB-7D35-40EA-BA66-3CD7DE15EA7D}"/>
              </a:ext>
            </a:extLst>
          </p:cNvPr>
          <p:cNvSpPr/>
          <p:nvPr/>
        </p:nvSpPr>
        <p:spPr>
          <a:xfrm>
            <a:off x="402673" y="1423181"/>
            <a:ext cx="3685641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Available power levels: 300W (2RU) – 450W (2RU) – 550W – 750W (3RU)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1159669" algn="l"/>
              </a:tabLst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High-efficiency  broadband VHF BIII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Adaptive pre-correction circuits with MER &gt;33 dB typical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EDI + ETI + DVB-S/S2 + RF input interfaces available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Transmitter, Repeater, Transposer, Re-generative Gap Filler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Hot-swappable Power Supply from front panel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DAB+/DMB</a:t>
            </a:r>
          </a:p>
        </p:txBody>
      </p:sp>
      <p:pic>
        <p:nvPicPr>
          <p:cNvPr id="11" name="Picture Placeholder 10" descr="A close up of electronics&#10;&#10;Description automatically generated">
            <a:extLst>
              <a:ext uri="{FF2B5EF4-FFF2-40B4-BE49-F238E27FC236}">
                <a16:creationId xmlns:a16="http://schemas.microsoft.com/office/drawing/2014/main" id="{B004B969-0649-41D2-8279-03B93FC633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A7FEA5-4EAA-4646-BDB7-8F4EBEA401CE}"/>
              </a:ext>
            </a:extLst>
          </p:cNvPr>
          <p:cNvCxnSpPr>
            <a:cxnSpLocks/>
          </p:cNvCxnSpPr>
          <p:nvPr/>
        </p:nvCxnSpPr>
        <p:spPr>
          <a:xfrm>
            <a:off x="0" y="740980"/>
            <a:ext cx="490307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6733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7037-7ABE-4673-A577-093C664F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56" y="267462"/>
            <a:ext cx="7183223" cy="520814"/>
          </a:xfrm>
        </p:spPr>
        <p:txBody>
          <a:bodyPr anchor="ctr"/>
          <a:lstStyle/>
          <a:p>
            <a:r>
              <a:rPr lang="en-US" dirty="0"/>
              <a:t>Medium Power Air-Cooled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9E8D3A-B110-4B61-86B8-F58D46A2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039685"/>
            <a:ext cx="3685642" cy="38349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100" b="1" spc="45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/>
                <a:cs typeface="Candara"/>
              </a:rPr>
              <a:t>KEY FEATURES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13606-AB21-4484-8BDC-99DA950C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3A27DB-7D35-40EA-BA66-3CD7DE15EA7D}"/>
              </a:ext>
            </a:extLst>
          </p:cNvPr>
          <p:cNvSpPr/>
          <p:nvPr/>
        </p:nvSpPr>
        <p:spPr>
          <a:xfrm>
            <a:off x="402672" y="1423181"/>
            <a:ext cx="3833905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Available output power: 300W, 450W, 550W, 750W, 1200W, 1500W, 1900W. Single or Dual redundant Exciters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High-efficiency broadband VHF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Adaptive pre-correction circuits with MER &gt; 33 dB typical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ETI + EDI + DVB-S/S2 + RF input interfaces available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Embedded ETI/EDI &amp; RF Switch Over matrix for Dual Redundant Exciters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Hot Swappable Power Supplies</a:t>
            </a:r>
          </a:p>
          <a:p>
            <a:pPr marL="173831" indent="-17383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DAB+/DMB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49BA35-0AA5-4EB0-9C98-ABE7B2A28FD9}"/>
              </a:ext>
            </a:extLst>
          </p:cNvPr>
          <p:cNvCxnSpPr>
            <a:cxnSpLocks/>
          </p:cNvCxnSpPr>
          <p:nvPr/>
        </p:nvCxnSpPr>
        <p:spPr>
          <a:xfrm>
            <a:off x="0" y="740980"/>
            <a:ext cx="490307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703715AA-DD22-06DF-6F5D-F69BBFA15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11" y="1469884"/>
            <a:ext cx="3535484" cy="22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4068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7037-7ABE-4673-A577-093C664F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56" y="267462"/>
            <a:ext cx="7183223" cy="520814"/>
          </a:xfrm>
        </p:spPr>
        <p:txBody>
          <a:bodyPr anchor="ctr"/>
          <a:lstStyle/>
          <a:p>
            <a:r>
              <a:rPr lang="en-US" dirty="0"/>
              <a:t>High Power Air &amp; LIQUID -Cooled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9E8D3A-B110-4B61-86B8-F58D46A2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815745"/>
            <a:ext cx="3685642" cy="38349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100" b="1" spc="45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/>
                <a:cs typeface="Candara"/>
              </a:rPr>
              <a:t>KEY FEATURES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13606-AB21-4484-8BDC-99DA950C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3A27DB-7D35-40EA-BA66-3CD7DE15EA7D}"/>
              </a:ext>
            </a:extLst>
          </p:cNvPr>
          <p:cNvSpPr/>
          <p:nvPr/>
        </p:nvSpPr>
        <p:spPr>
          <a:xfrm>
            <a:off x="402673" y="1157258"/>
            <a:ext cx="3737765" cy="3612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Available output power: from 3000W to 13,600W Air cooled and 45,600W Liquid Cooled</a:t>
            </a:r>
          </a:p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High-efficiency broadband VHF BIII</a:t>
            </a:r>
          </a:p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Adaptive pre-correction with MER &gt;up to 33 dB typical</a:t>
            </a:r>
          </a:p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ETI + EDI + DVB-S/S2 + RF input interfaces available</a:t>
            </a:r>
          </a:p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Hot-swappable Power Supplies with 2 of 3 redundancy</a:t>
            </a:r>
          </a:p>
          <a:p>
            <a:pPr marL="173831" indent="-173831">
              <a:spcBef>
                <a:spcPts val="525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Low consumption Pump and Heat Exchanger (pump + heat exchanger + external fans = 535W)</a:t>
            </a:r>
          </a:p>
          <a:p>
            <a:pPr marL="173831" indent="-173831">
              <a:spcBef>
                <a:spcPts val="525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Dual Redundant Pumps standard</a:t>
            </a:r>
          </a:p>
          <a:p>
            <a:pPr marL="173831" indent="-173831">
              <a:spcBef>
                <a:spcPts val="525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2 x coolant reserve tanks (8 litres) for automatic liquid refilling, reduces on-site maintenance</a:t>
            </a:r>
          </a:p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Very small external heat exchanger with 24V power</a:t>
            </a:r>
          </a:p>
          <a:p>
            <a:pPr marL="173831" indent="-173831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AU" sz="1275" dirty="0">
                <a:latin typeface="Calibri" panose="020F0502020204030204" pitchFamily="34" charset="0"/>
                <a:cs typeface="Calibri" panose="020F0502020204030204" pitchFamily="34" charset="0"/>
              </a:rPr>
              <a:t>DAB+/DMB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49BA35-0AA5-4EB0-9C98-ABE7B2A28FD9}"/>
              </a:ext>
            </a:extLst>
          </p:cNvPr>
          <p:cNvCxnSpPr>
            <a:cxnSpLocks/>
          </p:cNvCxnSpPr>
          <p:nvPr/>
        </p:nvCxnSpPr>
        <p:spPr>
          <a:xfrm>
            <a:off x="0" y="740980"/>
            <a:ext cx="490307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Placeholder 11" descr="A close up of a computer&#10;&#10;Description automatically generated">
            <a:extLst>
              <a:ext uri="{FF2B5EF4-FFF2-40B4-BE49-F238E27FC236}">
                <a16:creationId xmlns:a16="http://schemas.microsoft.com/office/drawing/2014/main" id="{98378CE1-C766-4231-B5A3-D6A7DB95C8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ln w="57150">
            <a:solidFill>
              <a:srgbClr val="C0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6C198FE1-756F-49BD-9A99-6A62B661E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488" y="1039684"/>
            <a:ext cx="1707302" cy="29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0247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consumption – Analog &amp; Digital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8F8A60D-21C6-47F4-A91E-39ACE5390F9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400350" y="1014148"/>
          <a:ext cx="4052506" cy="24720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99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Transmitter</a:t>
                      </a:r>
                    </a:p>
                  </a:txBody>
                  <a:tcPr marL="84664" marR="84664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</a:t>
                      </a:r>
                    </a:p>
                  </a:txBody>
                  <a:tcPr marL="84664" marR="84664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DAB+</a:t>
                      </a:r>
                    </a:p>
                  </a:txBody>
                  <a:tcPr marL="84664" marR="84664" marT="34290" marB="3429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97">
                <a:tc>
                  <a:txBody>
                    <a:bodyPr/>
                    <a:lstStyle/>
                    <a:p>
                      <a:r>
                        <a:rPr lang="en-US" sz="1200" dirty="0"/>
                        <a:t>Power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kW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2.5 kW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rms</a:t>
                      </a:r>
                      <a:endParaRPr lang="en-US" sz="1200" dirty="0"/>
                    </a:p>
                  </a:txBody>
                  <a:tcPr marL="84664" marR="84664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97">
                <a:tc>
                  <a:txBody>
                    <a:bodyPr/>
                    <a:lstStyle/>
                    <a:p>
                      <a:r>
                        <a:rPr lang="en-US" sz="1200" dirty="0"/>
                        <a:t>Efficiency 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72%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marL="84664" marR="84664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706">
                <a:tc>
                  <a:txBody>
                    <a:bodyPr/>
                    <a:lstStyle/>
                    <a:p>
                      <a:r>
                        <a:rPr lang="en-US" sz="1200" dirty="0"/>
                        <a:t>Consumption</a:t>
                      </a:r>
                    </a:p>
                    <a:p>
                      <a:r>
                        <a:rPr lang="en-US" sz="1200" dirty="0"/>
                        <a:t>per Transmitter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13.9 kW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kW</a:t>
                      </a:r>
                    </a:p>
                  </a:txBody>
                  <a:tcPr marL="84664" marR="84664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r>
                        <a:rPr lang="en-US" sz="1200" dirty="0"/>
                        <a:t>Transmitters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84664" marR="84664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449">
                <a:tc>
                  <a:txBody>
                    <a:bodyPr/>
                    <a:lstStyle/>
                    <a:p>
                      <a:r>
                        <a:rPr lang="en-US" sz="1200" dirty="0"/>
                        <a:t>Energy all Transmitters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</a:rPr>
                        <a:t>250 kW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5 kW</a:t>
                      </a:r>
                    </a:p>
                  </a:txBody>
                  <a:tcPr marL="84664" marR="84664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449">
                <a:tc>
                  <a:txBody>
                    <a:bodyPr/>
                    <a:lstStyle/>
                    <a:p>
                      <a:r>
                        <a:rPr lang="en-US" sz="1200" dirty="0"/>
                        <a:t>Annual cost</a:t>
                      </a:r>
                      <a:r>
                        <a:rPr lang="en-US" sz="1200" baseline="0" dirty="0"/>
                        <a:t> of energy 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70C0"/>
                          </a:solidFill>
                        </a:rPr>
                        <a:t>328,500</a:t>
                      </a:r>
                    </a:p>
                  </a:txBody>
                  <a:tcPr marL="84664" marR="84664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6,570</a:t>
                      </a:r>
                    </a:p>
                  </a:txBody>
                  <a:tcPr marL="84664" marR="84664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>
          <a:xfrm>
            <a:off x="204974" y="3598128"/>
            <a:ext cx="3905159" cy="1335822"/>
          </a:xfrm>
          <a:prstGeom prst="rect">
            <a:avLst/>
          </a:prstGeom>
          <a:noFill/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DAB+ energy savings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50x lower compared to FM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6D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Power consumption in kW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6D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Assumes 0.15 USD per kWh</a:t>
            </a: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5995951" y="4571077"/>
            <a:ext cx="3259731" cy="380906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100000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Example: 18 Radio Programs same coverage</a:t>
            </a:r>
          </a:p>
        </p:txBody>
      </p:sp>
      <p:grpSp>
        <p:nvGrpSpPr>
          <p:cNvPr id="6" name="Gruppieren 19">
            <a:extLst>
              <a:ext uri="{FF2B5EF4-FFF2-40B4-BE49-F238E27FC236}">
                <a16:creationId xmlns:a16="http://schemas.microsoft.com/office/drawing/2014/main" id="{C58D39AD-07B7-4136-B915-97B04C7A8D77}"/>
              </a:ext>
            </a:extLst>
          </p:cNvPr>
          <p:cNvGrpSpPr/>
          <p:nvPr/>
        </p:nvGrpSpPr>
        <p:grpSpPr>
          <a:xfrm>
            <a:off x="5594928" y="1733550"/>
            <a:ext cx="3220455" cy="2699115"/>
            <a:chOff x="2890856" y="799378"/>
            <a:chExt cx="5272667" cy="29855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445EF4-5695-4120-944E-5AB545ECA1CC}"/>
                </a:ext>
              </a:extLst>
            </p:cNvPr>
            <p:cNvSpPr txBox="1"/>
            <p:nvPr/>
          </p:nvSpPr>
          <p:spPr>
            <a:xfrm>
              <a:off x="5121437" y="799378"/>
              <a:ext cx="807523" cy="285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00" dirty="0">
                  <a:latin typeface="+mn-lt"/>
                </a:rPr>
                <a:t>FM</a:t>
              </a:r>
            </a:p>
          </p:txBody>
        </p:sp>
        <p:cxnSp>
          <p:nvCxnSpPr>
            <p:cNvPr id="10" name="Gerade Verbindung mit Pfeil 7">
              <a:extLst>
                <a:ext uri="{FF2B5EF4-FFF2-40B4-BE49-F238E27FC236}">
                  <a16:creationId xmlns:a16="http://schemas.microsoft.com/office/drawing/2014/main" id="{E52673CB-9AEF-411E-B408-AA256A583C9A}"/>
                </a:ext>
              </a:extLst>
            </p:cNvPr>
            <p:cNvCxnSpPr/>
            <p:nvPr/>
          </p:nvCxnSpPr>
          <p:spPr>
            <a:xfrm>
              <a:off x="6490080" y="1428831"/>
              <a:ext cx="0" cy="2295255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CE9ACC-65B6-4117-BCAA-9A751D91B7F8}"/>
                </a:ext>
              </a:extLst>
            </p:cNvPr>
            <p:cNvSpPr/>
            <p:nvPr/>
          </p:nvSpPr>
          <p:spPr>
            <a:xfrm>
              <a:off x="2890856" y="3553916"/>
              <a:ext cx="807522" cy="1701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43EC77-A0A6-4C44-9E98-6C85847D5DE7}"/>
                </a:ext>
              </a:extLst>
            </p:cNvPr>
            <p:cNvSpPr/>
            <p:nvPr/>
          </p:nvSpPr>
          <p:spPr>
            <a:xfrm>
              <a:off x="4005157" y="3297785"/>
              <a:ext cx="807522" cy="4256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3CD4DB-E1C8-4600-B8D1-81F645B60751}"/>
                </a:ext>
              </a:extLst>
            </p:cNvPr>
            <p:cNvSpPr/>
            <p:nvPr/>
          </p:nvSpPr>
          <p:spPr>
            <a:xfrm>
              <a:off x="5121438" y="1141814"/>
              <a:ext cx="807522" cy="25822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768360-2619-4A8F-9A9C-DCA25396A7CF}"/>
                </a:ext>
              </a:extLst>
            </p:cNvPr>
            <p:cNvSpPr txBox="1"/>
            <p:nvPr/>
          </p:nvSpPr>
          <p:spPr>
            <a:xfrm>
              <a:off x="2899880" y="3184582"/>
              <a:ext cx="789474" cy="266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>
                  <a:latin typeface="+mn-lt"/>
                </a:rPr>
                <a:t>DAB+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2D9127-903E-41C9-AA00-ACD67D8365FF}"/>
                </a:ext>
              </a:extLst>
            </p:cNvPr>
            <p:cNvSpPr txBox="1"/>
            <p:nvPr/>
          </p:nvSpPr>
          <p:spPr>
            <a:xfrm>
              <a:off x="4017263" y="2907584"/>
              <a:ext cx="925807" cy="408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00" dirty="0">
                  <a:latin typeface="+mn-lt"/>
                </a:rPr>
                <a:t>HD  -DRM+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A3ED22-084C-4D8A-85C4-C33C5EBBF444}"/>
                </a:ext>
              </a:extLst>
            </p:cNvPr>
            <p:cNvSpPr txBox="1"/>
            <p:nvPr/>
          </p:nvSpPr>
          <p:spPr>
            <a:xfrm>
              <a:off x="6871878" y="2437959"/>
              <a:ext cx="1291645" cy="57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latin typeface="+mn-lt"/>
                </a:rPr>
                <a:t>,000 USD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08BD3A-BF79-4D7D-ABFA-13F5DF37E907}"/>
                </a:ext>
              </a:extLst>
            </p:cNvPr>
            <p:cNvSpPr txBox="1"/>
            <p:nvPr/>
          </p:nvSpPr>
          <p:spPr>
            <a:xfrm>
              <a:off x="2899879" y="3479952"/>
              <a:ext cx="798498" cy="3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00" dirty="0">
                  <a:solidFill>
                    <a:schemeClr val="bg1"/>
                  </a:solidFill>
                </a:rPr>
                <a:t>66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9F0EA8-54D8-4B66-AB0F-9F3CE277C2C2}"/>
                </a:ext>
              </a:extLst>
            </p:cNvPr>
            <p:cNvSpPr txBox="1"/>
            <p:nvPr/>
          </p:nvSpPr>
          <p:spPr>
            <a:xfrm>
              <a:off x="4117970" y="3305270"/>
              <a:ext cx="724395" cy="34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</a:rPr>
                <a:t>200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0AE0FE-D900-413D-9F44-D1D1EBEC0144}"/>
                </a:ext>
              </a:extLst>
            </p:cNvPr>
            <p:cNvSpPr txBox="1"/>
            <p:nvPr/>
          </p:nvSpPr>
          <p:spPr>
            <a:xfrm>
              <a:off x="5163000" y="2295554"/>
              <a:ext cx="1147756" cy="34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</a:rPr>
                <a:t>3,285</a:t>
              </a:r>
            </a:p>
          </p:txBody>
        </p:sp>
      </p:grpSp>
      <p:sp>
        <p:nvSpPr>
          <p:cNvPr id="21" name="Textfeld 17">
            <a:extLst>
              <a:ext uri="{FF2B5EF4-FFF2-40B4-BE49-F238E27FC236}">
                <a16:creationId xmlns:a16="http://schemas.microsoft.com/office/drawing/2014/main" id="{B39643B9-22A8-4493-B676-FADCE697403B}"/>
              </a:ext>
            </a:extLst>
          </p:cNvPr>
          <p:cNvSpPr txBox="1"/>
          <p:nvPr/>
        </p:nvSpPr>
        <p:spPr>
          <a:xfrm>
            <a:off x="4843820" y="820107"/>
            <a:ext cx="4337250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buFont typeface="Wingdings" pitchFamily="2" charset="2"/>
              <a:buChar char="§"/>
              <a:defRPr/>
            </a:pPr>
            <a:r>
              <a:rPr lang="en-US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Energy costs over 10 years of operation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DAB+ energy savings over 10 years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3,219,300 USD compared to FM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defRPr/>
            </a:pPr>
            <a:r>
              <a:rPr lang="en-US" sz="1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defRPr/>
            </a:pPr>
            <a:r>
              <a:rPr lang="en-US" kern="0" dirty="0">
                <a:solidFill>
                  <a:srgbClr val="FF0000"/>
                </a:solidFill>
              </a:rPr>
              <a:t>	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6D6"/>
              </a:buClr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053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2C027D10-A75C-407D-BF53-45C418B559C4}"/>
              </a:ext>
            </a:extLst>
          </p:cNvPr>
          <p:cNvGrpSpPr/>
          <p:nvPr/>
        </p:nvGrpSpPr>
        <p:grpSpPr>
          <a:xfrm>
            <a:off x="6952593" y="98366"/>
            <a:ext cx="2115207" cy="1201044"/>
            <a:chOff x="9929090" y="131155"/>
            <a:chExt cx="2262910" cy="97649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5DEB48D-1520-48DB-8162-C6AA171C3AC9}"/>
                </a:ext>
              </a:extLst>
            </p:cNvPr>
            <p:cNvSpPr/>
            <p:nvPr/>
          </p:nvSpPr>
          <p:spPr>
            <a:xfrm>
              <a:off x="9929090" y="131155"/>
              <a:ext cx="2262910" cy="801718"/>
            </a:xfrm>
            <a:prstGeom prst="roundRect">
              <a:avLst>
                <a:gd name="adj" fmla="val 30858"/>
              </a:avLst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EDC6948-285D-4345-8A22-C76247A8E772}"/>
                </a:ext>
              </a:extLst>
            </p:cNvPr>
            <p:cNvSpPr/>
            <p:nvPr/>
          </p:nvSpPr>
          <p:spPr>
            <a:xfrm>
              <a:off x="10303163" y="305930"/>
              <a:ext cx="1694874" cy="801718"/>
            </a:xfrm>
            <a:prstGeom prst="roundRect">
              <a:avLst>
                <a:gd name="adj" fmla="val 30858"/>
              </a:avLst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5119791"/>
            <a:ext cx="9144000" cy="36000"/>
          </a:xfrm>
          <a:prstGeom prst="rect">
            <a:avLst/>
          </a:prstGeom>
          <a:solidFill>
            <a:srgbClr val="FF9C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879438" y="926733"/>
            <a:ext cx="4357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Candara" panose="020E0502030303020204" pitchFamily="34" charset="0"/>
              </a:rPr>
              <a:t>2 of 3 High Redudancy Power supply system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E2A4AF-E515-4CE6-86C6-D84A901ADF60}"/>
              </a:ext>
            </a:extLst>
          </p:cNvPr>
          <p:cNvGrpSpPr/>
          <p:nvPr/>
        </p:nvGrpSpPr>
        <p:grpSpPr>
          <a:xfrm>
            <a:off x="7005427" y="1434001"/>
            <a:ext cx="1755767" cy="3076568"/>
            <a:chOff x="8637953" y="1892435"/>
            <a:chExt cx="2381266" cy="4172607"/>
          </a:xfrm>
        </p:grpSpPr>
        <p:sp>
          <p:nvSpPr>
            <p:cNvPr id="45" name="Rectangle avec flèche vers la droite 7">
              <a:extLst>
                <a:ext uri="{FF2B5EF4-FFF2-40B4-BE49-F238E27FC236}">
                  <a16:creationId xmlns:a16="http://schemas.microsoft.com/office/drawing/2014/main" id="{D6BBB528-4AF7-42CB-9C5A-1F9F706498C7}"/>
                </a:ext>
              </a:extLst>
            </p:cNvPr>
            <p:cNvSpPr/>
            <p:nvPr/>
          </p:nvSpPr>
          <p:spPr>
            <a:xfrm>
              <a:off x="8637953" y="1892435"/>
              <a:ext cx="1375375" cy="1219607"/>
            </a:xfrm>
            <a:prstGeom prst="rightArrowCallout">
              <a:avLst>
                <a:gd name="adj1" fmla="val 25000"/>
                <a:gd name="adj2" fmla="val 21496"/>
                <a:gd name="adj3" fmla="val 25000"/>
                <a:gd name="adj4" fmla="val 6497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grpSp>
          <p:nvGrpSpPr>
            <p:cNvPr id="46" name="Grouper 8">
              <a:extLst>
                <a:ext uri="{FF2B5EF4-FFF2-40B4-BE49-F238E27FC236}">
                  <a16:creationId xmlns:a16="http://schemas.microsoft.com/office/drawing/2014/main" id="{FD4BA910-B29C-4C0C-81F0-11BD7E66713B}"/>
                </a:ext>
              </a:extLst>
            </p:cNvPr>
            <p:cNvGrpSpPr/>
            <p:nvPr/>
          </p:nvGrpSpPr>
          <p:grpSpPr>
            <a:xfrm>
              <a:off x="8723533" y="2027000"/>
              <a:ext cx="714451" cy="950471"/>
              <a:chOff x="6443303" y="1479260"/>
              <a:chExt cx="490728" cy="950471"/>
            </a:xfrm>
            <a:solidFill>
              <a:srgbClr val="A20000"/>
            </a:solidFill>
          </p:grpSpPr>
          <p:sp>
            <p:nvSpPr>
              <p:cNvPr id="61" name="Rectangle à coins arrondis 6">
                <a:extLst>
                  <a:ext uri="{FF2B5EF4-FFF2-40B4-BE49-F238E27FC236}">
                    <a16:creationId xmlns:a16="http://schemas.microsoft.com/office/drawing/2014/main" id="{E51B9123-ADBF-42F0-BC14-8C7B335F90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1479260"/>
                <a:ext cx="490728" cy="28382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dirty="0"/>
                  <a:t>PS1</a:t>
                </a:r>
              </a:p>
            </p:txBody>
          </p:sp>
          <p:sp>
            <p:nvSpPr>
              <p:cNvPr id="62" name="Rectangle à coins arrondis 48">
                <a:extLst>
                  <a:ext uri="{FF2B5EF4-FFF2-40B4-BE49-F238E27FC236}">
                    <a16:creationId xmlns:a16="http://schemas.microsoft.com/office/drawing/2014/main" id="{2368D220-0CDE-4CBC-AEE1-96E7ACAF0F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1812583"/>
                <a:ext cx="490728" cy="28382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dirty="0"/>
                  <a:t>PS2</a:t>
                </a:r>
              </a:p>
            </p:txBody>
          </p:sp>
          <p:sp>
            <p:nvSpPr>
              <p:cNvPr id="63" name="Rectangle à coins arrondis 50">
                <a:extLst>
                  <a:ext uri="{FF2B5EF4-FFF2-40B4-BE49-F238E27FC236}">
                    <a16:creationId xmlns:a16="http://schemas.microsoft.com/office/drawing/2014/main" id="{FEB91183-AE70-44B2-AF74-97EAED8BFF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2145906"/>
                <a:ext cx="490728" cy="28382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dirty="0"/>
                  <a:t>PS3</a:t>
                </a:r>
              </a:p>
            </p:txBody>
          </p:sp>
        </p:grpSp>
        <p:sp>
          <p:nvSpPr>
            <p:cNvPr id="47" name="Rectangle avec flèche vers la droite 57">
              <a:extLst>
                <a:ext uri="{FF2B5EF4-FFF2-40B4-BE49-F238E27FC236}">
                  <a16:creationId xmlns:a16="http://schemas.microsoft.com/office/drawing/2014/main" id="{E447ED02-0BF2-4F0D-90E4-7366BB91F296}"/>
                </a:ext>
              </a:extLst>
            </p:cNvPr>
            <p:cNvSpPr/>
            <p:nvPr/>
          </p:nvSpPr>
          <p:spPr>
            <a:xfrm>
              <a:off x="8637953" y="3251902"/>
              <a:ext cx="1375375" cy="1219607"/>
            </a:xfrm>
            <a:prstGeom prst="rightArrowCallou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grpSp>
          <p:nvGrpSpPr>
            <p:cNvPr id="48" name="Grouper 58">
              <a:extLst>
                <a:ext uri="{FF2B5EF4-FFF2-40B4-BE49-F238E27FC236}">
                  <a16:creationId xmlns:a16="http://schemas.microsoft.com/office/drawing/2014/main" id="{BD9580A4-BEF1-4CA5-BA59-6AAA8E0B2DE3}"/>
                </a:ext>
              </a:extLst>
            </p:cNvPr>
            <p:cNvGrpSpPr/>
            <p:nvPr/>
          </p:nvGrpSpPr>
          <p:grpSpPr>
            <a:xfrm>
              <a:off x="8723531" y="3379295"/>
              <a:ext cx="714454" cy="950471"/>
              <a:chOff x="6443301" y="1479260"/>
              <a:chExt cx="490730" cy="950471"/>
            </a:xfrm>
            <a:solidFill>
              <a:srgbClr val="A20000"/>
            </a:solidFill>
          </p:grpSpPr>
          <p:sp>
            <p:nvSpPr>
              <p:cNvPr id="58" name="Rectangle à coins arrondis 59">
                <a:extLst>
                  <a:ext uri="{FF2B5EF4-FFF2-40B4-BE49-F238E27FC236}">
                    <a16:creationId xmlns:a16="http://schemas.microsoft.com/office/drawing/2014/main" id="{CAA03FC0-CA8E-4EA7-B702-C0CEF77A1F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1" y="1479260"/>
                <a:ext cx="490728" cy="283825"/>
              </a:xfrm>
              <a:prstGeom prst="roundRect">
                <a:avLst/>
              </a:prstGeom>
              <a:solidFill>
                <a:srgbClr val="A20000"/>
              </a:solidFill>
              <a:ln>
                <a:solidFill>
                  <a:srgbClr val="A2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b="1" dirty="0">
                    <a:solidFill>
                      <a:schemeClr val="bg1"/>
                    </a:solidFill>
                  </a:rPr>
                  <a:t>FAILED</a:t>
                </a:r>
              </a:p>
            </p:txBody>
          </p:sp>
          <p:sp>
            <p:nvSpPr>
              <p:cNvPr id="59" name="Rectangle à coins arrondis 60">
                <a:extLst>
                  <a:ext uri="{FF2B5EF4-FFF2-40B4-BE49-F238E27FC236}">
                    <a16:creationId xmlns:a16="http://schemas.microsoft.com/office/drawing/2014/main" id="{3F6C56F7-F097-4D9E-9E7B-09C6D73C18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1812583"/>
                <a:ext cx="490728" cy="28382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dirty="0"/>
                  <a:t>PS2</a:t>
                </a:r>
              </a:p>
            </p:txBody>
          </p:sp>
          <p:sp>
            <p:nvSpPr>
              <p:cNvPr id="60" name="Rectangle à coins arrondis 61">
                <a:extLst>
                  <a:ext uri="{FF2B5EF4-FFF2-40B4-BE49-F238E27FC236}">
                    <a16:creationId xmlns:a16="http://schemas.microsoft.com/office/drawing/2014/main" id="{FBE9AD59-FB75-43E0-B98D-C567B4FD88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2145906"/>
                <a:ext cx="490728" cy="28382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dirty="0"/>
                  <a:t>PS3</a:t>
                </a:r>
              </a:p>
            </p:txBody>
          </p:sp>
        </p:grpSp>
        <p:sp>
          <p:nvSpPr>
            <p:cNvPr id="50" name="Rectangle avec flèche vers la droite 62">
              <a:extLst>
                <a:ext uri="{FF2B5EF4-FFF2-40B4-BE49-F238E27FC236}">
                  <a16:creationId xmlns:a16="http://schemas.microsoft.com/office/drawing/2014/main" id="{6F205005-6BA7-4DC1-AB13-17CFF4B29CE5}"/>
                </a:ext>
              </a:extLst>
            </p:cNvPr>
            <p:cNvSpPr/>
            <p:nvPr/>
          </p:nvSpPr>
          <p:spPr>
            <a:xfrm>
              <a:off x="8637953" y="4641879"/>
              <a:ext cx="1375375" cy="1219607"/>
            </a:xfrm>
            <a:prstGeom prst="rightArrowCallou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grpSp>
          <p:nvGrpSpPr>
            <p:cNvPr id="51" name="Grouper 63">
              <a:extLst>
                <a:ext uri="{FF2B5EF4-FFF2-40B4-BE49-F238E27FC236}">
                  <a16:creationId xmlns:a16="http://schemas.microsoft.com/office/drawing/2014/main" id="{B929BC5F-5005-4915-8A82-5B5AE46C654F}"/>
                </a:ext>
              </a:extLst>
            </p:cNvPr>
            <p:cNvGrpSpPr/>
            <p:nvPr/>
          </p:nvGrpSpPr>
          <p:grpSpPr>
            <a:xfrm>
              <a:off x="8723533" y="4769272"/>
              <a:ext cx="714451" cy="950471"/>
              <a:chOff x="6443303" y="1479260"/>
              <a:chExt cx="490728" cy="950471"/>
            </a:xfrm>
            <a:solidFill>
              <a:srgbClr val="A20000"/>
            </a:solidFill>
          </p:grpSpPr>
          <p:sp>
            <p:nvSpPr>
              <p:cNvPr id="55" name="Rectangle à coins arrondis 64">
                <a:extLst>
                  <a:ext uri="{FF2B5EF4-FFF2-40B4-BE49-F238E27FC236}">
                    <a16:creationId xmlns:a16="http://schemas.microsoft.com/office/drawing/2014/main" id="{E70970E4-24EF-43EE-94DC-8EA45EEFB6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1479260"/>
                <a:ext cx="490728" cy="283825"/>
              </a:xfrm>
              <a:prstGeom prst="roundRect">
                <a:avLst/>
              </a:prstGeom>
              <a:solidFill>
                <a:srgbClr val="A20000"/>
              </a:solidFill>
              <a:ln>
                <a:solidFill>
                  <a:srgbClr val="A2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b="1" dirty="0">
                    <a:solidFill>
                      <a:schemeClr val="bg1"/>
                    </a:solidFill>
                  </a:rPr>
                  <a:t>FAILED</a:t>
                </a:r>
              </a:p>
            </p:txBody>
          </p:sp>
          <p:sp>
            <p:nvSpPr>
              <p:cNvPr id="56" name="Rectangle à coins arrondis 65">
                <a:extLst>
                  <a:ext uri="{FF2B5EF4-FFF2-40B4-BE49-F238E27FC236}">
                    <a16:creationId xmlns:a16="http://schemas.microsoft.com/office/drawing/2014/main" id="{627623E8-278A-49AC-9497-BB68F0F253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1812583"/>
                <a:ext cx="490728" cy="283825"/>
              </a:xfrm>
              <a:prstGeom prst="roundRect">
                <a:avLst/>
              </a:prstGeom>
              <a:solidFill>
                <a:srgbClr val="A20000"/>
              </a:solidFill>
              <a:ln>
                <a:solidFill>
                  <a:srgbClr val="A2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b="1" dirty="0">
                    <a:solidFill>
                      <a:schemeClr val="bg1"/>
                    </a:solidFill>
                  </a:rPr>
                  <a:t>FAILED</a:t>
                </a:r>
              </a:p>
            </p:txBody>
          </p:sp>
          <p:sp>
            <p:nvSpPr>
              <p:cNvPr id="57" name="Rectangle à coins arrondis 66">
                <a:extLst>
                  <a:ext uri="{FF2B5EF4-FFF2-40B4-BE49-F238E27FC236}">
                    <a16:creationId xmlns:a16="http://schemas.microsoft.com/office/drawing/2014/main" id="{C055A9A9-A242-4049-9D61-A184ED4CDF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3303" y="2145906"/>
                <a:ext cx="490728" cy="283825"/>
              </a:xfrm>
              <a:prstGeom prst="round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750" dirty="0"/>
                  <a:t>PS3</a:t>
                </a:r>
              </a:p>
            </p:txBody>
          </p:sp>
        </p:grpSp>
        <p:sp>
          <p:nvSpPr>
            <p:cNvPr id="52" name="ZoneTexte 67">
              <a:extLst>
                <a:ext uri="{FF2B5EF4-FFF2-40B4-BE49-F238E27FC236}">
                  <a16:creationId xmlns:a16="http://schemas.microsoft.com/office/drawing/2014/main" id="{D16F332F-8532-4B29-BDDA-3309A7C41DD7}"/>
                </a:ext>
              </a:extLst>
            </p:cNvPr>
            <p:cNvSpPr txBox="1"/>
            <p:nvPr/>
          </p:nvSpPr>
          <p:spPr>
            <a:xfrm>
              <a:off x="10013327" y="2122216"/>
              <a:ext cx="1005892" cy="11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spc="98" dirty="0">
                  <a:solidFill>
                    <a:srgbClr val="008000"/>
                  </a:solidFill>
                  <a:latin typeface="Candara"/>
                  <a:cs typeface="Candara"/>
                </a:rPr>
                <a:t>100%</a:t>
              </a:r>
            </a:p>
            <a:p>
              <a:pPr algn="ctr"/>
              <a:r>
                <a:rPr lang="en-AU" sz="1050" spc="98" dirty="0">
                  <a:latin typeface="Candara"/>
                  <a:cs typeface="Candara"/>
                </a:rPr>
                <a:t>OUTPUT</a:t>
              </a:r>
            </a:p>
            <a:p>
              <a:pPr algn="ctr"/>
              <a:r>
                <a:rPr lang="en-AU" sz="1050" spc="98" dirty="0">
                  <a:latin typeface="Candara"/>
                  <a:cs typeface="Candara"/>
                </a:rPr>
                <a:t>POWER</a:t>
              </a:r>
            </a:p>
          </p:txBody>
        </p:sp>
        <p:sp>
          <p:nvSpPr>
            <p:cNvPr id="53" name="ZoneTexte 68">
              <a:extLst>
                <a:ext uri="{FF2B5EF4-FFF2-40B4-BE49-F238E27FC236}">
                  <a16:creationId xmlns:a16="http://schemas.microsoft.com/office/drawing/2014/main" id="{0AC4EC16-CE3D-4D2B-8F3A-459379398D28}"/>
                </a:ext>
              </a:extLst>
            </p:cNvPr>
            <p:cNvSpPr txBox="1"/>
            <p:nvPr/>
          </p:nvSpPr>
          <p:spPr>
            <a:xfrm>
              <a:off x="10013327" y="3500823"/>
              <a:ext cx="1005892" cy="11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spc="98" dirty="0">
                  <a:solidFill>
                    <a:srgbClr val="008000"/>
                  </a:solidFill>
                  <a:latin typeface="Candara"/>
                </a:rPr>
                <a:t>100%</a:t>
              </a:r>
            </a:p>
            <a:p>
              <a:pPr algn="ctr"/>
              <a:r>
                <a:rPr lang="en-AU" sz="1050" spc="98" dirty="0">
                  <a:latin typeface="Candara"/>
                  <a:cs typeface="Candara"/>
                </a:rPr>
                <a:t>OUTPUT</a:t>
              </a:r>
            </a:p>
            <a:p>
              <a:pPr algn="ctr"/>
              <a:r>
                <a:rPr lang="en-AU" sz="1050" spc="98" dirty="0">
                  <a:latin typeface="Candara"/>
                  <a:cs typeface="Candara"/>
                </a:rPr>
                <a:t>POWER</a:t>
              </a:r>
            </a:p>
          </p:txBody>
        </p:sp>
        <p:sp>
          <p:nvSpPr>
            <p:cNvPr id="54" name="ZoneTexte 70">
              <a:extLst>
                <a:ext uri="{FF2B5EF4-FFF2-40B4-BE49-F238E27FC236}">
                  <a16:creationId xmlns:a16="http://schemas.microsoft.com/office/drawing/2014/main" id="{E2343F8E-5ABA-4148-82B0-005777C2A611}"/>
                </a:ext>
              </a:extLst>
            </p:cNvPr>
            <p:cNvSpPr txBox="1"/>
            <p:nvPr/>
          </p:nvSpPr>
          <p:spPr>
            <a:xfrm>
              <a:off x="10013327" y="4906693"/>
              <a:ext cx="1005892" cy="11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spc="98" dirty="0">
                  <a:solidFill>
                    <a:srgbClr val="A20000"/>
                  </a:solidFill>
                  <a:latin typeface="Candara"/>
                  <a:cs typeface="Candara"/>
                </a:rPr>
                <a:t>50%</a:t>
              </a:r>
            </a:p>
            <a:p>
              <a:pPr algn="ctr"/>
              <a:r>
                <a:rPr lang="en-AU" sz="1050" spc="98" dirty="0">
                  <a:latin typeface="Candara"/>
                  <a:cs typeface="Candara"/>
                </a:rPr>
                <a:t>OUTPUT</a:t>
              </a:r>
            </a:p>
            <a:p>
              <a:pPr algn="ctr"/>
              <a:r>
                <a:rPr lang="en-AU" sz="1050" spc="98" dirty="0">
                  <a:latin typeface="Candara"/>
                  <a:cs typeface="Candara"/>
                </a:rPr>
                <a:t>POWER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843D6F-7935-4EC7-B380-5EDAAA56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31" y="2862497"/>
            <a:ext cx="3276026" cy="1820654"/>
          </a:xfrm>
        </p:spPr>
        <p:txBody>
          <a:bodyPr/>
          <a:lstStyle/>
          <a:p>
            <a:r>
              <a:rPr lang="en-US" sz="1800" dirty="0"/>
              <a:t>Same Power supply as FAX/FLX:</a:t>
            </a:r>
          </a:p>
          <a:p>
            <a:pPr lvl="1"/>
            <a:r>
              <a:rPr lang="en-US" sz="1500" dirty="0"/>
              <a:t>GE Power CP2725</a:t>
            </a:r>
          </a:p>
          <a:p>
            <a:pPr lvl="1"/>
            <a:r>
              <a:rPr lang="en-US" sz="1500" dirty="0"/>
              <a:t>450,000 hrs. MTBF</a:t>
            </a:r>
          </a:p>
          <a:p>
            <a:pPr lvl="1"/>
            <a:r>
              <a:rPr lang="en-US" sz="1500" dirty="0"/>
              <a:t>96.3% efficient</a:t>
            </a:r>
          </a:p>
          <a:p>
            <a:r>
              <a:rPr lang="en-US" sz="1800" dirty="0"/>
              <a:t>Hot-swap, front access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71FF6-0DAD-4C4D-ADD2-FE2BB99F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Power Supplies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0C814F2-BF87-4459-AC4A-C6DD2B2BAE01}"/>
              </a:ext>
            </a:extLst>
          </p:cNvPr>
          <p:cNvCxnSpPr/>
          <p:nvPr/>
        </p:nvCxnSpPr>
        <p:spPr>
          <a:xfrm>
            <a:off x="0" y="740980"/>
            <a:ext cx="91440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A203353-6801-4ECC-B584-5E98A4DDA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988" y="2776068"/>
            <a:ext cx="2507025" cy="1867526"/>
          </a:xfrm>
          <a:prstGeom prst="rect">
            <a:avLst/>
          </a:prstGeom>
        </p:spPr>
      </p:pic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4378F324-7DDD-4663-A2D5-BC6797639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" t="33931" r="2076" b="33864"/>
          <a:stretch/>
        </p:blipFill>
        <p:spPr>
          <a:xfrm>
            <a:off x="496487" y="1296009"/>
            <a:ext cx="5767271" cy="1085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71DA7A-2CC9-469E-BB24-4F945808CD1A}"/>
              </a:ext>
            </a:extLst>
          </p:cNvPr>
          <p:cNvSpPr txBox="1"/>
          <p:nvPr/>
        </p:nvSpPr>
        <p:spPr>
          <a:xfrm>
            <a:off x="496486" y="2403681"/>
            <a:ext cx="531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Liquid-cooled PA module with front panel removed</a:t>
            </a:r>
          </a:p>
        </p:txBody>
      </p:sp>
    </p:spTree>
    <p:extLst>
      <p:ext uri="{BB962C8B-B14F-4D97-AF65-F5344CB8AC3E}">
        <p14:creationId xmlns:p14="http://schemas.microsoft.com/office/powerpoint/2010/main" val="22286007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0000"/>
      </a:accent2>
      <a:accent3>
        <a:srgbClr val="E09F40"/>
      </a:accent3>
      <a:accent4>
        <a:srgbClr val="666666"/>
      </a:accent4>
      <a:accent5>
        <a:srgbClr val="797169"/>
      </a:accent5>
      <a:accent6>
        <a:srgbClr val="D0DAF8"/>
      </a:accent6>
      <a:hlink>
        <a:srgbClr val="FF0000"/>
      </a:hlink>
      <a:folHlink>
        <a:srgbClr val="595959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2.xml><?xml version="1.0" encoding="utf-8"?>
<a:theme xmlns:a="http://schemas.openxmlformats.org/drawingml/2006/main" name="1_Preferred Layout">
  <a:themeElements>
    <a:clrScheme name="GatesAir Presentations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AB162B"/>
      </a:accent1>
      <a:accent2>
        <a:srgbClr val="FF0000"/>
      </a:accent2>
      <a:accent3>
        <a:srgbClr val="6C0508"/>
      </a:accent3>
      <a:accent4>
        <a:srgbClr val="D8D8D8"/>
      </a:accent4>
      <a:accent5>
        <a:srgbClr val="595959"/>
      </a:accent5>
      <a:accent6>
        <a:srgbClr val="AB162B"/>
      </a:accent6>
      <a:hlink>
        <a:srgbClr val="AB162B"/>
      </a:hlink>
      <a:folHlink>
        <a:srgbClr val="AB162B"/>
      </a:folHlink>
    </a:clrScheme>
    <a:fontScheme name="GatesAi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0000"/>
      </a:accent2>
      <a:accent3>
        <a:srgbClr val="E09F40"/>
      </a:accent3>
      <a:accent4>
        <a:srgbClr val="666666"/>
      </a:accent4>
      <a:accent5>
        <a:srgbClr val="797169"/>
      </a:accent5>
      <a:accent6>
        <a:srgbClr val="D0DAF8"/>
      </a:accent6>
      <a:hlink>
        <a:srgbClr val="FF0000"/>
      </a:hlink>
      <a:folHlink>
        <a:srgbClr val="595959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4.xml><?xml version="1.0" encoding="utf-8"?>
<a:theme xmlns:a="http://schemas.openxmlformats.org/drawingml/2006/main" name="4_Leadership Staff Meeting Template ">
  <a:themeElements>
    <a:clrScheme name="Custom 21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AB162B"/>
      </a:accent1>
      <a:accent2>
        <a:srgbClr val="FF0000"/>
      </a:accent2>
      <a:accent3>
        <a:srgbClr val="6C0508"/>
      </a:accent3>
      <a:accent4>
        <a:srgbClr val="D8D8D8"/>
      </a:accent4>
      <a:accent5>
        <a:srgbClr val="595959"/>
      </a:accent5>
      <a:accent6>
        <a:srgbClr val="AB162B"/>
      </a:accent6>
      <a:hlink>
        <a:srgbClr val="AB162B"/>
      </a:hlink>
      <a:folHlink>
        <a:srgbClr val="AB162B"/>
      </a:folHlink>
    </a:clrScheme>
    <a:fontScheme name="GatesAi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>
    <a:txDef>
      <a:spPr bwMode="auto">
        <a:solidFill>
          <a:schemeClr val="tx2">
            <a:lumMod val="20000"/>
            <a:lumOff val="80000"/>
          </a:schemeClr>
        </a:solidFill>
        <a:ln w="9525">
          <a:noFill/>
          <a:miter lim="800000"/>
          <a:headEnd/>
          <a:tailEnd/>
        </a:ln>
      </a:spPr>
      <a:bodyPr vert="horz" wrap="square" lIns="0" tIns="36576" rIns="0" bIns="45720" numCol="1" rtlCol="0" anchor="t" anchorCtr="0" compatLnSpc="1">
        <a:prstTxWarp prst="textNoShape">
          <a:avLst/>
        </a:prstTxWarp>
        <a:normAutofit/>
      </a:bodyPr>
      <a:lstStyle>
        <a:defPPr marL="228600" marR="0" indent="-228600" algn="l" defTabSz="914400" rtl="0" eaLnBrk="0" fontAlgn="base" latinLnBrk="0" hangingPunct="0">
          <a:lnSpc>
            <a:spcPct val="90000"/>
          </a:lnSpc>
          <a:spcBef>
            <a:spcPts val="600"/>
          </a:spcBef>
          <a:spcAft>
            <a:spcPct val="0"/>
          </a:spcAft>
          <a:buClr>
            <a:schemeClr val="accent2"/>
          </a:buClr>
          <a:buSzPct val="100000"/>
          <a:buFont typeface="Wingdings" pitchFamily="2" charset="2"/>
          <a:buNone/>
          <a:tabLst/>
          <a:defRPr sz="1400" b="1" dirty="0" smtClean="0">
            <a:latin typeface="+mn-lt"/>
            <a:cs typeface="Calibri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Auto">
  <a:themeElements>
    <a:clrScheme name="Custom 6">
      <a:dk1>
        <a:srgbClr val="3C4144"/>
      </a:dk1>
      <a:lt1>
        <a:srgbClr val="3C4143"/>
      </a:lt1>
      <a:dk2>
        <a:srgbClr val="E6E6E6"/>
      </a:dk2>
      <a:lt2>
        <a:srgbClr val="A4A4A4"/>
      </a:lt2>
      <a:accent1>
        <a:srgbClr val="E2277D"/>
      </a:accent1>
      <a:accent2>
        <a:srgbClr val="B077B4"/>
      </a:accent2>
      <a:accent3>
        <a:srgbClr val="78BE20"/>
      </a:accent3>
      <a:accent4>
        <a:srgbClr val="E42025"/>
      </a:accent4>
      <a:accent5>
        <a:srgbClr val="EF7F21"/>
      </a:accent5>
      <a:accent6>
        <a:srgbClr val="0C9DD9"/>
      </a:accent6>
      <a:hlink>
        <a:srgbClr val="373C3C"/>
      </a:hlink>
      <a:folHlink>
        <a:srgbClr val="373C3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eces of BX Deck Nov 2017.potx" id="{E15435FF-D89B-4519-8631-32FAD457776C}" vid="{A099157C-EB93-40BC-855B-69AF0ECAD43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atesAir Presentations">
    <a:dk1>
      <a:srgbClr val="000000"/>
    </a:dk1>
    <a:lt1>
      <a:srgbClr val="FFFFFF"/>
    </a:lt1>
    <a:dk2>
      <a:srgbClr val="7F7F7F"/>
    </a:dk2>
    <a:lt2>
      <a:srgbClr val="FFFFFF"/>
    </a:lt2>
    <a:accent1>
      <a:srgbClr val="AB162B"/>
    </a:accent1>
    <a:accent2>
      <a:srgbClr val="FF0000"/>
    </a:accent2>
    <a:accent3>
      <a:srgbClr val="6C0508"/>
    </a:accent3>
    <a:accent4>
      <a:srgbClr val="D8D8D8"/>
    </a:accent4>
    <a:accent5>
      <a:srgbClr val="595959"/>
    </a:accent5>
    <a:accent6>
      <a:srgbClr val="AB162B"/>
    </a:accent6>
    <a:hlink>
      <a:srgbClr val="AB162B"/>
    </a:hlink>
    <a:folHlink>
      <a:srgbClr val="AB162B"/>
    </a:folHlink>
  </a:clrScheme>
</a:themeOverride>
</file>

<file path=ppt/theme/themeOverride2.xml><?xml version="1.0" encoding="utf-8"?>
<a:themeOverride xmlns:a="http://schemas.openxmlformats.org/drawingml/2006/main">
  <a:clrScheme name="GatesAir Presentations">
    <a:dk1>
      <a:srgbClr val="000000"/>
    </a:dk1>
    <a:lt1>
      <a:srgbClr val="FFFFFF"/>
    </a:lt1>
    <a:dk2>
      <a:srgbClr val="7F7F7F"/>
    </a:dk2>
    <a:lt2>
      <a:srgbClr val="FFFFFF"/>
    </a:lt2>
    <a:accent1>
      <a:srgbClr val="AB162B"/>
    </a:accent1>
    <a:accent2>
      <a:srgbClr val="FF0000"/>
    </a:accent2>
    <a:accent3>
      <a:srgbClr val="6C0508"/>
    </a:accent3>
    <a:accent4>
      <a:srgbClr val="D8D8D8"/>
    </a:accent4>
    <a:accent5>
      <a:srgbClr val="595959"/>
    </a:accent5>
    <a:accent6>
      <a:srgbClr val="AB162B"/>
    </a:accent6>
    <a:hlink>
      <a:srgbClr val="AB162B"/>
    </a:hlink>
    <a:folHlink>
      <a:srgbClr val="AB162B"/>
    </a:folHlink>
  </a:clrScheme>
</a:themeOverride>
</file>

<file path=ppt/theme/themeOverride3.xml><?xml version="1.0" encoding="utf-8"?>
<a:themeOverride xmlns:a="http://schemas.openxmlformats.org/drawingml/2006/main">
  <a:clrScheme name="GatesAir Presentations">
    <a:dk1>
      <a:srgbClr val="000000"/>
    </a:dk1>
    <a:lt1>
      <a:srgbClr val="FFFFFF"/>
    </a:lt1>
    <a:dk2>
      <a:srgbClr val="7F7F7F"/>
    </a:dk2>
    <a:lt2>
      <a:srgbClr val="FFFFFF"/>
    </a:lt2>
    <a:accent1>
      <a:srgbClr val="AB162B"/>
    </a:accent1>
    <a:accent2>
      <a:srgbClr val="FF0000"/>
    </a:accent2>
    <a:accent3>
      <a:srgbClr val="6C0508"/>
    </a:accent3>
    <a:accent4>
      <a:srgbClr val="D8D8D8"/>
    </a:accent4>
    <a:accent5>
      <a:srgbClr val="595959"/>
    </a:accent5>
    <a:accent6>
      <a:srgbClr val="AB162B"/>
    </a:accent6>
    <a:hlink>
      <a:srgbClr val="AB162B"/>
    </a:hlink>
    <a:folHlink>
      <a:srgbClr val="AB162B"/>
    </a:folHlink>
  </a:clrScheme>
</a:themeOverride>
</file>

<file path=ppt/theme/themeOverride4.xml><?xml version="1.0" encoding="utf-8"?>
<a:themeOverride xmlns:a="http://schemas.openxmlformats.org/drawingml/2006/main">
  <a:clrScheme name="GatesAir Presentations">
    <a:dk1>
      <a:srgbClr val="000000"/>
    </a:dk1>
    <a:lt1>
      <a:srgbClr val="FFFFFF"/>
    </a:lt1>
    <a:dk2>
      <a:srgbClr val="7F7F7F"/>
    </a:dk2>
    <a:lt2>
      <a:srgbClr val="FFFFFF"/>
    </a:lt2>
    <a:accent1>
      <a:srgbClr val="AB162B"/>
    </a:accent1>
    <a:accent2>
      <a:srgbClr val="FF0000"/>
    </a:accent2>
    <a:accent3>
      <a:srgbClr val="6C0508"/>
    </a:accent3>
    <a:accent4>
      <a:srgbClr val="D8D8D8"/>
    </a:accent4>
    <a:accent5>
      <a:srgbClr val="595959"/>
    </a:accent5>
    <a:accent6>
      <a:srgbClr val="AB162B"/>
    </a:accent6>
    <a:hlink>
      <a:srgbClr val="AB162B"/>
    </a:hlink>
    <a:folHlink>
      <a:srgbClr val="AB162B"/>
    </a:folHlink>
  </a:clrScheme>
</a:themeOverride>
</file>

<file path=ppt/theme/themeOverride5.xml><?xml version="1.0" encoding="utf-8"?>
<a:themeOverride xmlns:a="http://schemas.openxmlformats.org/drawingml/2006/main">
  <a:clrScheme name="GatesAir Presentations">
    <a:dk1>
      <a:srgbClr val="000000"/>
    </a:dk1>
    <a:lt1>
      <a:srgbClr val="FFFFFF"/>
    </a:lt1>
    <a:dk2>
      <a:srgbClr val="7F7F7F"/>
    </a:dk2>
    <a:lt2>
      <a:srgbClr val="FFFFFF"/>
    </a:lt2>
    <a:accent1>
      <a:srgbClr val="AB162B"/>
    </a:accent1>
    <a:accent2>
      <a:srgbClr val="FF0000"/>
    </a:accent2>
    <a:accent3>
      <a:srgbClr val="6C0508"/>
    </a:accent3>
    <a:accent4>
      <a:srgbClr val="D8D8D8"/>
    </a:accent4>
    <a:accent5>
      <a:srgbClr val="595959"/>
    </a:accent5>
    <a:accent6>
      <a:srgbClr val="AB162B"/>
    </a:accent6>
    <a:hlink>
      <a:srgbClr val="AB162B"/>
    </a:hlink>
    <a:folHlink>
      <a:srgbClr val="AB162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7C3F2040E6094CBE960BCAAB60B574" ma:contentTypeVersion="" ma:contentTypeDescription="Create a new document." ma:contentTypeScope="" ma:versionID="1bda671d7c0f34354c4f3b515ff92a7b">
  <xsd:schema xmlns:xsd="http://www.w3.org/2001/XMLSchema" xmlns:xs="http://www.w3.org/2001/XMLSchema" xmlns:p="http://schemas.microsoft.com/office/2006/metadata/properties" xmlns:ns2="84d21364-78de-49f0-b185-4ed4b5d91558" xmlns:ns3="bf914a76-2b8f-4cff-a432-b23f4e3a166d" targetNamespace="http://schemas.microsoft.com/office/2006/metadata/properties" ma:root="true" ma:fieldsID="f9d6901bb048722a5823108ef225a728" ns2:_="" ns3:_="">
    <xsd:import namespace="84d21364-78de-49f0-b185-4ed4b5d91558"/>
    <xsd:import namespace="bf914a76-2b8f-4cff-a432-b23f4e3a16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d21364-78de-49f0-b185-4ed4b5d91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14a76-2b8f-4cff-a432-b23f4e3a16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90FC92-5E63-4D39-BE8A-165C72CA5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20C0CF-5498-4D1F-87C1-E235B7B19311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EC198F-3B54-42B0-B983-7B593C31A5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d21364-78de-49f0-b185-4ed4b5d91558"/>
    <ds:schemaRef ds:uri="bf914a76-2b8f-4cff-a432-b23f4e3a16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8066</TotalTime>
  <Words>3149</Words>
  <Application>Microsoft Macintosh PowerPoint</Application>
  <PresentationFormat>On-screen Show (16:9)</PresentationFormat>
  <Paragraphs>514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Arial Narrow</vt:lpstr>
      <vt:lpstr>Calibri</vt:lpstr>
      <vt:lpstr>Candara</vt:lpstr>
      <vt:lpstr>Corbel</vt:lpstr>
      <vt:lpstr>DINPro-Regular</vt:lpstr>
      <vt:lpstr>HP Simplified</vt:lpstr>
      <vt:lpstr>Ink Free</vt:lpstr>
      <vt:lpstr>Klavika Condensed</vt:lpstr>
      <vt:lpstr>LucidaGrande</vt:lpstr>
      <vt:lpstr>Wingdings</vt:lpstr>
      <vt:lpstr>1_Office Theme</vt:lpstr>
      <vt:lpstr>1_Preferred Layout</vt:lpstr>
      <vt:lpstr>Office Theme</vt:lpstr>
      <vt:lpstr>4_Leadership Staff Meeting Template </vt:lpstr>
      <vt:lpstr>Auto</vt:lpstr>
      <vt:lpstr>Transmission solutions to manage cost Eng. Oscar Hu</vt:lpstr>
      <vt:lpstr>A Long history of Innovation</vt:lpstr>
      <vt:lpstr>GatesAir  - Design philosophy</vt:lpstr>
      <vt:lpstr>Maxiva LOW Power ULTRA-COMPACT series</vt:lpstr>
      <vt:lpstr>Maxiva ULTRA-COMPACT series</vt:lpstr>
      <vt:lpstr>Medium Power Air-Cooled</vt:lpstr>
      <vt:lpstr>High Power Air &amp; LIQUID -Cooled</vt:lpstr>
      <vt:lpstr>Energy consumption – Analog &amp; Digital </vt:lpstr>
      <vt:lpstr>Power Supplies</vt:lpstr>
      <vt:lpstr>High efficiency technology  -  VHF Band III</vt:lpstr>
      <vt:lpstr>CASE MULTICARRIER TRANMITTER</vt:lpstr>
      <vt:lpstr>PowerPoint Presentation</vt:lpstr>
      <vt:lpstr>Multi Carrier DAB solutions reduce costs, and increase ROI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PMTX-1 Outdoor Transmitter</vt:lpstr>
      <vt:lpstr>  Getting away from the 19” Paradigm</vt:lpstr>
      <vt:lpstr>  It’s Not a Totally New Concept</vt:lpstr>
      <vt:lpstr>   Installation Flexibility!</vt:lpstr>
      <vt:lpstr>PMTX-1 Components</vt:lpstr>
      <vt:lpstr> Technical Characteristics</vt:lpstr>
      <vt:lpstr> Technical Characteristics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Radio Deployment choices</dc:title>
  <dc:creator>Redmond, Richard</dc:creator>
  <cp:lastModifiedBy>Hu, Oscar</cp:lastModifiedBy>
  <cp:revision>46</cp:revision>
  <dcterms:created xsi:type="dcterms:W3CDTF">2020-05-04T23:30:51Z</dcterms:created>
  <dcterms:modified xsi:type="dcterms:W3CDTF">2023-03-06T01:53:46Z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0x010100D77C3F2040E6094CBE960BCAAB60B574</vt:lpwstr>
  </property>
</Properties>
</file>