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4"/>
    <p:sldMasterId id="2147483684" r:id="rId5"/>
    <p:sldMasterId id="2147483667" r:id="rId6"/>
  </p:sldMasterIdLst>
  <p:notesMasterIdLst>
    <p:notesMasterId r:id="rId37"/>
  </p:notesMasterIdLst>
  <p:handoutMasterIdLst>
    <p:handoutMasterId r:id="rId38"/>
  </p:handoutMasterIdLst>
  <p:sldIdLst>
    <p:sldId id="969" r:id="rId7"/>
    <p:sldId id="881" r:id="rId8"/>
    <p:sldId id="877" r:id="rId9"/>
    <p:sldId id="2529" r:id="rId10"/>
    <p:sldId id="882" r:id="rId11"/>
    <p:sldId id="2530" r:id="rId12"/>
    <p:sldId id="2478" r:id="rId13"/>
    <p:sldId id="2486" r:id="rId14"/>
    <p:sldId id="2507" r:id="rId15"/>
    <p:sldId id="2114" r:id="rId16"/>
    <p:sldId id="2422" r:id="rId17"/>
    <p:sldId id="2531" r:id="rId18"/>
    <p:sldId id="2554" r:id="rId19"/>
    <p:sldId id="2523" r:id="rId20"/>
    <p:sldId id="2537" r:id="rId21"/>
    <p:sldId id="2464" r:id="rId22"/>
    <p:sldId id="2557" r:id="rId23"/>
    <p:sldId id="2136" r:id="rId24"/>
    <p:sldId id="2558" r:id="rId25"/>
    <p:sldId id="2549" r:id="rId26"/>
    <p:sldId id="2484" r:id="rId27"/>
    <p:sldId id="2105" r:id="rId28"/>
    <p:sldId id="2553" r:id="rId29"/>
    <p:sldId id="2499" r:id="rId30"/>
    <p:sldId id="2477" r:id="rId31"/>
    <p:sldId id="2541" r:id="rId32"/>
    <p:sldId id="2546" r:id="rId33"/>
    <p:sldId id="2547" r:id="rId34"/>
    <p:sldId id="2453" r:id="rId35"/>
    <p:sldId id="2454" r:id="rId36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7" userDrawn="1">
          <p15:clr>
            <a:srgbClr val="A4A3A4"/>
          </p15:clr>
        </p15:guide>
        <p15:guide id="2" orient="horz" pos="4048" userDrawn="1">
          <p15:clr>
            <a:srgbClr val="A4A3A4"/>
          </p15:clr>
        </p15:guide>
        <p15:guide id="3" orient="horz" pos="608" userDrawn="1">
          <p15:clr>
            <a:srgbClr val="A4A3A4"/>
          </p15:clr>
        </p15:guide>
        <p15:guide id="4" orient="horz" pos="90" userDrawn="1">
          <p15:clr>
            <a:srgbClr val="A4A3A4"/>
          </p15:clr>
        </p15:guide>
        <p15:guide id="5" orient="horz" pos="615" userDrawn="1">
          <p15:clr>
            <a:srgbClr val="A4A3A4"/>
          </p15:clr>
        </p15:guide>
        <p15:guide id="6" orient="horz" pos="3931" userDrawn="1">
          <p15:clr>
            <a:srgbClr val="A4A3A4"/>
          </p15:clr>
        </p15:guide>
        <p15:guide id="7" orient="horz" pos="4232" userDrawn="1">
          <p15:clr>
            <a:srgbClr val="A4A3A4"/>
          </p15:clr>
        </p15:guide>
        <p15:guide id="8" orient="horz" pos="2772" userDrawn="1">
          <p15:clr>
            <a:srgbClr val="A4A3A4"/>
          </p15:clr>
        </p15:guide>
        <p15:guide id="9" pos="529" userDrawn="1">
          <p15:clr>
            <a:srgbClr val="A4A3A4"/>
          </p15:clr>
        </p15:guide>
        <p15:guide id="10" pos="7558" userDrawn="1">
          <p15:clr>
            <a:srgbClr val="A4A3A4"/>
          </p15:clr>
        </p15:guide>
        <p15:guide id="11" pos="137" userDrawn="1">
          <p15:clr>
            <a:srgbClr val="A4A3A4"/>
          </p15:clr>
        </p15:guide>
        <p15:guide id="12" pos="1388" userDrawn="1">
          <p15:clr>
            <a:srgbClr val="A4A3A4"/>
          </p15:clr>
        </p15:guide>
        <p15:guide id="13" pos="2116" userDrawn="1">
          <p15:clr>
            <a:srgbClr val="A4A3A4"/>
          </p15:clr>
        </p15:guide>
        <p15:guide id="14" pos="2923" userDrawn="1">
          <p15:clr>
            <a:srgbClr val="A4A3A4"/>
          </p15:clr>
        </p15:guide>
        <p15:guide id="15" pos="3854" userDrawn="1">
          <p15:clr>
            <a:srgbClr val="A4A3A4"/>
          </p15:clr>
        </p15:guide>
        <p15:guide id="16" pos="4462" userDrawn="1">
          <p15:clr>
            <a:srgbClr val="A4A3A4"/>
          </p15:clr>
        </p15:guide>
        <p15:guide id="17" pos="6002" userDrawn="1">
          <p15:clr>
            <a:srgbClr val="A4A3A4"/>
          </p15:clr>
        </p15:guide>
        <p15:guide id="18" pos="46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3366"/>
    <a:srgbClr val="86DD25"/>
    <a:srgbClr val="00BDD2"/>
    <a:srgbClr val="CCCCFF"/>
    <a:srgbClr val="7C1E5F"/>
    <a:srgbClr val="CC99FF"/>
    <a:srgbClr val="CCECFF"/>
    <a:srgbClr val="3399FF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8447" autoAdjust="0"/>
  </p:normalViewPr>
  <p:slideViewPr>
    <p:cSldViewPr snapToGrid="0" snapToObjects="1">
      <p:cViewPr varScale="1">
        <p:scale>
          <a:sx n="64" d="100"/>
          <a:sy n="64" d="100"/>
        </p:scale>
        <p:origin x="700" y="48"/>
      </p:cViewPr>
      <p:guideLst>
        <p:guide orient="horz" pos="707"/>
        <p:guide orient="horz" pos="4048"/>
        <p:guide orient="horz" pos="608"/>
        <p:guide orient="horz" pos="90"/>
        <p:guide orient="horz" pos="615"/>
        <p:guide orient="horz" pos="3931"/>
        <p:guide orient="horz" pos="4232"/>
        <p:guide orient="horz" pos="2772"/>
        <p:guide pos="529"/>
        <p:guide pos="7558"/>
        <p:guide pos="137"/>
        <p:guide pos="1388"/>
        <p:guide pos="2116"/>
        <p:guide pos="2923"/>
        <p:guide pos="3854"/>
        <p:guide pos="4462"/>
        <p:guide pos="6002"/>
        <p:guide pos="4661"/>
      </p:guideLst>
    </p:cSldViewPr>
  </p:slideViewPr>
  <p:outlineViewPr>
    <p:cViewPr>
      <p:scale>
        <a:sx n="33" d="100"/>
        <a:sy n="33" d="100"/>
      </p:scale>
      <p:origin x="0" y="-4474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45" d="100"/>
          <a:sy n="45" d="100"/>
        </p:scale>
        <p:origin x="2836" y="52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480669362095153E-3"/>
          <c:y val="9.5075076332040168E-2"/>
          <c:w val="0.99045193306379053"/>
          <c:h val="0.79666286466150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Analogue</c:v>
                </c:pt>
              </c:strCache>
            </c:strRef>
          </c:tx>
          <c:spPr>
            <a:solidFill>
              <a:srgbClr val="00BDD2"/>
            </a:solidFill>
            <a:ln>
              <a:solidFill>
                <a:srgbClr val="00BDD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UK</c:v>
                </c:pt>
                <c:pt idx="1">
                  <c:v>Italy</c:v>
                </c:pt>
                <c:pt idx="2">
                  <c:v>Norway</c:v>
                </c:pt>
                <c:pt idx="3">
                  <c:v>NL</c:v>
                </c:pt>
                <c:pt idx="4">
                  <c:v>Germany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22</c:v>
                </c:pt>
                <c:pt idx="2">
                  <c:v>5</c:v>
                </c:pt>
                <c:pt idx="3">
                  <c:v>13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4A-40CD-B0AF-166A0A3D98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DAB / DAB+</c:v>
                </c:pt>
              </c:strCache>
            </c:strRef>
          </c:tx>
          <c:spPr>
            <a:solidFill>
              <a:srgbClr val="86DD25"/>
            </a:solidFill>
            <a:ln>
              <a:solidFill>
                <a:srgbClr val="86DD2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UK</c:v>
                </c:pt>
                <c:pt idx="1">
                  <c:v>Italy</c:v>
                </c:pt>
                <c:pt idx="2">
                  <c:v>Norway</c:v>
                </c:pt>
                <c:pt idx="3">
                  <c:v>NL</c:v>
                </c:pt>
                <c:pt idx="4">
                  <c:v>Germany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54</c:v>
                </c:pt>
                <c:pt idx="1">
                  <c:v>50</c:v>
                </c:pt>
                <c:pt idx="2">
                  <c:v>32</c:v>
                </c:pt>
                <c:pt idx="3">
                  <c:v>29</c:v>
                </c:pt>
                <c:pt idx="4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4A-40CD-B0AF-166A0A3D9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5"/>
        <c:axId val="120146176"/>
        <c:axId val="122114048"/>
      </c:barChart>
      <c:catAx>
        <c:axId val="120146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114048"/>
        <c:crosses val="autoZero"/>
        <c:auto val="1"/>
        <c:lblAlgn val="ctr"/>
        <c:lblOffset val="100"/>
        <c:noMultiLvlLbl val="0"/>
      </c:catAx>
      <c:valAx>
        <c:axId val="1221140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0146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016530059557633"/>
          <c:y val="0"/>
          <c:w val="0.46487608250582374"/>
          <c:h val="7.4851805967616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327242262734124E-2"/>
          <c:y val="6.6346148822974807E-2"/>
          <c:w val="0.9611697310842281"/>
          <c:h val="0.8410767836858885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Non-voice</c:v>
                </c:pt>
              </c:strCache>
            </c:strRef>
          </c:tx>
          <c:spPr>
            <a:solidFill>
              <a:srgbClr val="86DD25"/>
            </a:solidFill>
            <a:ln>
              <a:solidFill>
                <a:srgbClr val="86DD25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-1.6196738549304119E-3"/>
                  <c:y val="-0.32612699391600758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95065007499341E-2"/>
                      <c:h val="5.68269964616110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7F-4E18-948A-EC7AFB680C36}"/>
                </c:ext>
              </c:extLst>
            </c:dLbl>
            <c:dLbl>
              <c:idx val="1"/>
              <c:layout>
                <c:manualLayout>
                  <c:x val="-1.614349586669809E-3"/>
                  <c:y val="-0.35835361410859928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7261626897312441E-2"/>
                      <c:h val="7.719230184794807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7F-4E18-948A-EC7AFB680C36}"/>
                </c:ext>
              </c:extLst>
            </c:dLbl>
            <c:dLbl>
              <c:idx val="2"/>
              <c:layout>
                <c:manualLayout>
                  <c:x val="4.0737334980365828E-3"/>
                  <c:y val="-0.4083155261162111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661232379826018"/>
                      <c:h val="6.23353980666718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7F-4E18-948A-EC7AFB680C36}"/>
                </c:ext>
              </c:extLst>
            </c:dLbl>
            <c:dLbl>
              <c:idx val="3"/>
              <c:layout>
                <c:manualLayout>
                  <c:x val="3.7929020375519653E-3"/>
                  <c:y val="-0.41254531054201665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4442074689721985E-2"/>
                      <c:h val="8.296153218038065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27F-4E18-948A-EC7AFB680C36}"/>
                </c:ext>
              </c:extLst>
            </c:dLbl>
            <c:dLbl>
              <c:idx val="4"/>
              <c:layout>
                <c:manualLayout>
                  <c:x val="-1.0097951713091079E-3"/>
                  <c:y val="-0.4162112197715585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1832157725901378E-2"/>
                      <c:h val="5.98846108506502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B27F-4E18-948A-EC7AFB680C36}"/>
                </c:ext>
              </c:extLst>
            </c:dLbl>
            <c:dLbl>
              <c:idx val="5"/>
              <c:layout>
                <c:manualLayout>
                  <c:x val="-2.3099106476721083E-3"/>
                  <c:y val="-0.43323350244786196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559251181850772E-2"/>
                      <c:h val="9.73846080114621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B27F-4E18-948A-EC7AFB680C36}"/>
                </c:ext>
              </c:extLst>
            </c:dLbl>
            <c:dLbl>
              <c:idx val="6"/>
              <c:layout>
                <c:manualLayout>
                  <c:x val="-1.8217971772813893E-16"/>
                  <c:y val="-0.42692304460001179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929817419777239E-2"/>
                      <c:h val="5.98846108506502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B27F-4E18-948A-EC7AFB680C3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2013</c:v>
                </c:pt>
                <c:pt idx="1">
                  <c:v>2015</c:v>
                </c:pt>
                <c:pt idx="2">
                  <c:v>2017</c:v>
                </c:pt>
                <c:pt idx="3">
                  <c:v>2019</c:v>
                </c:pt>
                <c:pt idx="4">
                  <c:v>2021</c:v>
                </c:pt>
              </c:numCache>
            </c:numRef>
          </c:cat>
          <c:val>
            <c:numRef>
              <c:f>Sheet1!$B$2:$B$6</c:f>
              <c:numCache>
                <c:formatCode>0</c:formatCode>
                <c:ptCount val="5"/>
                <c:pt idx="0">
                  <c:v>537</c:v>
                </c:pt>
                <c:pt idx="1">
                  <c:v>613</c:v>
                </c:pt>
                <c:pt idx="2">
                  <c:v>679</c:v>
                </c:pt>
                <c:pt idx="3">
                  <c:v>702</c:v>
                </c:pt>
                <c:pt idx="4">
                  <c:v>719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27F-4E18-948A-EC7AFB680C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23144064"/>
        <c:axId val="123145600"/>
      </c:barChart>
      <c:catAx>
        <c:axId val="12314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145600"/>
        <c:crosses val="autoZero"/>
        <c:auto val="1"/>
        <c:lblAlgn val="ctr"/>
        <c:lblOffset val="100"/>
        <c:noMultiLvlLbl val="0"/>
      </c:catAx>
      <c:valAx>
        <c:axId val="123145600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2314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FM</c:v>
                </c:pt>
              </c:strCache>
            </c:strRef>
          </c:tx>
          <c:spPr>
            <a:solidFill>
              <a:srgbClr val="00BDD2"/>
            </a:solidFill>
            <a:ln>
              <a:solidFill>
                <a:srgbClr val="00BDD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Regional site</c:v>
                </c:pt>
                <c:pt idx="1">
                  <c:v>Metro site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4A-40CD-B0AF-166A0A3D98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DAB+</c:v>
                </c:pt>
              </c:strCache>
            </c:strRef>
          </c:tx>
          <c:spPr>
            <a:solidFill>
              <a:srgbClr val="86DD25"/>
            </a:solidFill>
            <a:ln>
              <a:solidFill>
                <a:srgbClr val="86DD2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Regional site</c:v>
                </c:pt>
                <c:pt idx="1">
                  <c:v>Metro site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4A-40CD-B0AF-166A0A3D98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5"/>
        <c:axId val="122652160"/>
        <c:axId val="122653696"/>
      </c:barChart>
      <c:catAx>
        <c:axId val="122652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653696"/>
        <c:crosses val="autoZero"/>
        <c:auto val="1"/>
        <c:lblAlgn val="ctr"/>
        <c:lblOffset val="100"/>
        <c:noMultiLvlLbl val="0"/>
      </c:catAx>
      <c:valAx>
        <c:axId val="1226536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22652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4558599901574804"/>
          <c:y val="1.6531514664234522E-2"/>
          <c:w val="0.44945300196850402"/>
          <c:h val="7.13855535388939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86DD25"/>
            </a:solidFill>
            <a:ln>
              <a:solidFill>
                <a:srgbClr val="86DD25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Sheet1!$A$2:$A$19</c:f>
              <c:strCache>
                <c:ptCount val="5"/>
                <c:pt idx="0">
                  <c:v>Q2 18</c:v>
                </c:pt>
                <c:pt idx="1">
                  <c:v>Q2 19</c:v>
                </c:pt>
                <c:pt idx="2">
                  <c:v>Q2 20</c:v>
                </c:pt>
                <c:pt idx="3">
                  <c:v>Q2 21</c:v>
                </c:pt>
                <c:pt idx="4">
                  <c:v>Q2 22</c:v>
                </c:pt>
              </c:strCache>
            </c:strRef>
          </c:cat>
          <c:val>
            <c:numRef>
              <c:f>Sheet1!$B$2:$B$19</c:f>
              <c:numCache>
                <c:formatCode>0%</c:formatCode>
                <c:ptCount val="5"/>
                <c:pt idx="0">
                  <c:v>0.24</c:v>
                </c:pt>
                <c:pt idx="1">
                  <c:v>0.28000000000000003</c:v>
                </c:pt>
                <c:pt idx="2">
                  <c:v>0.37</c:v>
                </c:pt>
                <c:pt idx="3">
                  <c:v>0.42</c:v>
                </c:pt>
                <c:pt idx="4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91-40CA-B4BE-347484C30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7"/>
        <c:axId val="723670136"/>
        <c:axId val="723675384"/>
      </c:barChart>
      <c:catAx>
        <c:axId val="723670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675384"/>
        <c:crosses val="autoZero"/>
        <c:auto val="1"/>
        <c:lblAlgn val="ctr"/>
        <c:lblOffset val="100"/>
        <c:noMultiLvlLbl val="0"/>
      </c:catAx>
      <c:valAx>
        <c:axId val="7236753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367013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EC3F8-34BA-42D3-A521-FDE99224C941}" type="datetimeFigureOut">
              <a:rPr lang="en-GB" smtClean="0"/>
              <a:t>05/03/2023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CEBFA-02CA-4FC8-803F-15726C3571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917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C5AA94-B8EF-4CA6-9FB5-95A3DD3ECAFB}" type="datetimeFigureOut">
              <a:rPr lang="en-GB" smtClean="0"/>
              <a:t>05/03/2023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A553A-7DC9-4CDC-85F4-47ED198C5C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518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 and welcome everyone</a:t>
            </a:r>
          </a:p>
          <a:p>
            <a:endParaRPr lang="en-US" dirty="0"/>
          </a:p>
          <a:p>
            <a:r>
              <a:rPr lang="en-US" dirty="0"/>
              <a:t>It’s great to be back together again for another edition of the ABU DBS – we’ve missed seeing everyone over the past few years.</a:t>
            </a:r>
          </a:p>
          <a:p>
            <a:endParaRPr lang="en-US" dirty="0"/>
          </a:p>
          <a:p>
            <a:r>
              <a:rPr lang="en-US" dirty="0"/>
              <a:t>There has been much progress and many  developments over the past few years, and we’re delighted to be here to share some of those with you today.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484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9688" y="9429751"/>
            <a:ext cx="2946400" cy="4968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8" tIns="45569" rIns="91138" bIns="45569"/>
          <a:lstStyle/>
          <a:p>
            <a:pPr defTabSz="949600"/>
            <a:fld id="{33ECF9DD-4A0B-47FD-94E6-55B1C92C9CEF}" type="slidenum">
              <a:rPr lang="en-GB" smtClean="0"/>
              <a:pPr defTabSz="949600"/>
              <a:t>9</a:t>
            </a:fld>
            <a:endParaRPr lang="en-GB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247" y="4715951"/>
            <a:ext cx="5437188" cy="979978"/>
          </a:xfrm>
          <a:noFill/>
        </p:spPr>
        <p:txBody>
          <a:bodyPr lIns="90284" tIns="45143" rIns="90284" bIns="45143"/>
          <a:lstStyle/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Absolute has launched six new digital-only stations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In seven years, their audience has more than doubled</a:t>
            </a:r>
          </a:p>
        </p:txBody>
      </p:sp>
    </p:spTree>
    <p:extLst>
      <p:ext uri="{BB962C8B-B14F-4D97-AF65-F5344CB8AC3E}">
        <p14:creationId xmlns:p14="http://schemas.microsoft.com/office/powerpoint/2010/main" val="4078142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9688" y="9428243"/>
            <a:ext cx="2946400" cy="4968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8" tIns="45569" rIns="91138" bIns="45569"/>
          <a:lstStyle/>
          <a:p>
            <a:pPr defTabSz="949600"/>
            <a:fld id="{33ECF9DD-4A0B-47FD-94E6-55B1C92C9CEF}" type="slidenum">
              <a:rPr lang="en-GB" smtClean="0"/>
              <a:pPr defTabSz="949600"/>
              <a:t>10</a:t>
            </a:fld>
            <a:endParaRPr lang="en-GB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247" y="4715197"/>
            <a:ext cx="5437188" cy="979821"/>
          </a:xfrm>
          <a:noFill/>
        </p:spPr>
        <p:txBody>
          <a:bodyPr lIns="90284" tIns="45143" rIns="90284" bIns="45143"/>
          <a:lstStyle/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Again the UK provides an excellent case study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Once critical mass is achieved, commercial revenues follow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In the last four years, UK ad revenues are up 26% </a:t>
            </a:r>
          </a:p>
          <a:p>
            <a:pPr eaLnBrk="1" hangingPunct="1"/>
            <a:endParaRPr lang="en-US" dirty="0"/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/>
              <a:t>In 2018, radio in the UK is the fastest growing radio – even ahead of online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This growth is being driven, in particular, by national commercial services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Worth noting – these services have had significant appeal to younger audiences in the 15-24 age range  </a:t>
            </a:r>
          </a:p>
        </p:txBody>
      </p:sp>
    </p:spTree>
    <p:extLst>
      <p:ext uri="{BB962C8B-B14F-4D97-AF65-F5344CB8AC3E}">
        <p14:creationId xmlns:p14="http://schemas.microsoft.com/office/powerpoint/2010/main" val="175279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9688" y="9426736"/>
            <a:ext cx="2946400" cy="4967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8" tIns="45569" rIns="91138" bIns="45569"/>
          <a:lstStyle/>
          <a:p>
            <a:pPr defTabSz="949600"/>
            <a:fld id="{33ECF9DD-4A0B-47FD-94E6-55B1C92C9CEF}" type="slidenum">
              <a:rPr lang="en-GB" smtClean="0"/>
              <a:pPr defTabSz="949600"/>
              <a:t>11</a:t>
            </a:fld>
            <a:endParaRPr lang="en-GB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247" y="4714444"/>
            <a:ext cx="5437188" cy="979664"/>
          </a:xfrm>
          <a:noFill/>
        </p:spPr>
        <p:txBody>
          <a:bodyPr lIns="90284" tIns="45143" rIns="90284" bIns="45143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870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E’s — economics, environment and emergencies — will drive the case for DAB+ adoption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362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13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9" y="4715711"/>
            <a:ext cx="5437187" cy="97933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r>
              <a:rPr lang="en-US" dirty="0"/>
              <a:t>DAB+ offers lower costs of distribution than FM, coupled with lower energy requirements, and greater resilience in emergencies, especially out of home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36225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14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9" y="4715711"/>
            <a:ext cx="5437187" cy="97933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698718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9688" y="9428243"/>
            <a:ext cx="2946400" cy="4968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8" tIns="45569" rIns="91138" bIns="45569"/>
          <a:lstStyle/>
          <a:p>
            <a:pPr defTabSz="949600"/>
            <a:fld id="{33ECF9DD-4A0B-47FD-94E6-55B1C92C9CEF}" type="slidenum">
              <a:rPr lang="en-GB" smtClean="0"/>
              <a:pPr defTabSz="949600"/>
              <a:t>15</a:t>
            </a:fld>
            <a:endParaRPr lang="en-GB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247" y="4715197"/>
            <a:ext cx="5437188" cy="979821"/>
          </a:xfrm>
          <a:noFill/>
        </p:spPr>
        <p:txBody>
          <a:bodyPr lIns="90284" tIns="45143" rIns="90284" bIns="45143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430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16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6466"/>
            <a:ext cx="5437187" cy="9794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25457840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17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6466"/>
            <a:ext cx="5437187" cy="9794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18604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18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6466"/>
            <a:ext cx="5437187" cy="9794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40899044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But before going into what’s new,, I just wanted to take a few </a:t>
            </a:r>
            <a:r>
              <a:rPr lang="en-US" dirty="0" err="1"/>
              <a:t>momenets</a:t>
            </a:r>
            <a:r>
              <a:rPr lang="en-US" dirty="0"/>
              <a:t> to remind ourselves about who WorldDAB is want what our aims are.</a:t>
            </a:r>
          </a:p>
          <a:p>
            <a:endParaRPr lang="en-US" dirty="0"/>
          </a:p>
          <a:p>
            <a:r>
              <a:rPr lang="en-US" dirty="0"/>
              <a:t>Mission statement: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4221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3295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20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5712"/>
            <a:ext cx="5437187" cy="97933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124760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21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5712"/>
            <a:ext cx="5437187" cy="97933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601141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22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5712"/>
            <a:ext cx="5437187" cy="97933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346310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23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6466"/>
            <a:ext cx="5437187" cy="9794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19953868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59936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0649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777608" y="9430092"/>
            <a:ext cx="2889938" cy="496411"/>
          </a:xfrm>
          <a:prstGeom prst="rect">
            <a:avLst/>
          </a:prstGeom>
        </p:spPr>
        <p:txBody>
          <a:bodyPr lIns="91449" tIns="45725" rIns="91449" bIns="45725"/>
          <a:lstStyle/>
          <a:p>
            <a:pPr>
              <a:defRPr/>
            </a:pPr>
            <a:fld id="{8A66AA92-417D-48E3-8232-C6163B1C5DD6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36538" y="862013"/>
            <a:ext cx="6196012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895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777608" y="9430092"/>
            <a:ext cx="2889938" cy="496411"/>
          </a:xfrm>
          <a:prstGeom prst="rect">
            <a:avLst/>
          </a:prstGeom>
        </p:spPr>
        <p:txBody>
          <a:bodyPr lIns="91449" tIns="45725" rIns="91449" bIns="45725"/>
          <a:lstStyle/>
          <a:p>
            <a:pPr>
              <a:defRPr/>
            </a:pPr>
            <a:fld id="{8A66AA92-417D-48E3-8232-C6163B1C5DD6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36538" y="862013"/>
            <a:ext cx="6196012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0155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>
                <a:latin typeface="Dax-Regular"/>
              </a:rPr>
              <a:t>For RX makers it is a key to have a worldwide market</a:t>
            </a:r>
          </a:p>
          <a:p>
            <a:r>
              <a:rPr lang="en-GB" dirty="0">
                <a:latin typeface="Dax-Regular"/>
              </a:rPr>
              <a:t>This is the only way to offer radios for a solid price and to continue the evolution of radios</a:t>
            </a:r>
          </a:p>
          <a:p>
            <a:r>
              <a:rPr lang="en-GB" dirty="0">
                <a:latin typeface="Dax-Regular"/>
              </a:rPr>
              <a:t>We are still having too much hesitations, it would be beneficial for the industry to have a common European approach, DAB/DAB+ implementation everywhere, consolidated definition of radio types (e.g. WorldDMB profiles) and similarity on the transmitted information and data</a:t>
            </a:r>
          </a:p>
        </p:txBody>
      </p:sp>
    </p:spTree>
    <p:extLst>
      <p:ext uri="{BB962C8B-B14F-4D97-AF65-F5344CB8AC3E}">
        <p14:creationId xmlns:p14="http://schemas.microsoft.com/office/powerpoint/2010/main" val="2577196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Our membership has grown over the past few years, and we now have 112 members from 33 countries</a:t>
            </a:r>
          </a:p>
          <a:p>
            <a:endParaRPr lang="en-US" dirty="0"/>
          </a:p>
          <a:p>
            <a:r>
              <a:rPr lang="en-US" dirty="0"/>
              <a:t>The most recent members joining were…</a:t>
            </a:r>
          </a:p>
          <a:p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DESAY SV (Singapore) – Tier 1 / antenna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FIH Mobile Limited – (Chinese Taipei) – Tier 1 / antenna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Lotus Group (Germany) – OEM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Radio Screen – (France)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metadata distribution platform for DAB+, RadioDNS Hybrid Radio and Internet radio stations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7A553A-7DC9-4CDC-85F4-47ED198C5CE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4737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29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6466"/>
            <a:ext cx="5437187" cy="9794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>
              <a:latin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762461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1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49688" y="9428243"/>
            <a:ext cx="2946400" cy="4968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138" tIns="45569" rIns="91138" bIns="45569"/>
          <a:lstStyle/>
          <a:p>
            <a:pPr defTabSz="949600"/>
            <a:fld id="{33ECF9DD-4A0B-47FD-94E6-55B1C92C9CEF}" type="slidenum">
              <a:rPr lang="en-GB" smtClean="0"/>
              <a:pPr defTabSz="949600"/>
              <a:t>3</a:t>
            </a:fld>
            <a:endParaRPr lang="en-GB"/>
          </a:p>
        </p:txBody>
      </p:sp>
      <p:sp>
        <p:nvSpPr>
          <p:cNvPr id="572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2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247" y="4715197"/>
            <a:ext cx="5437188" cy="979821"/>
          </a:xfrm>
          <a:noFill/>
        </p:spPr>
        <p:txBody>
          <a:bodyPr lIns="90284" tIns="45143" rIns="90284" bIns="45143"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4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">
              <a:lnSpc>
                <a:spcPct val="100000"/>
              </a:lnSpc>
              <a:spcBef>
                <a:spcPts val="630"/>
              </a:spcBef>
            </a:pP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Steering</a:t>
            </a:r>
            <a:r>
              <a:rPr lang="en-US" sz="1000" b="1" spc="30" dirty="0">
                <a:solidFill>
                  <a:srgbClr val="00BDD1"/>
                </a:solidFill>
                <a:latin typeface="Open Sans"/>
                <a:cs typeface="Open Sans"/>
              </a:rPr>
              <a:t> </a:t>
            </a: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Board</a:t>
            </a:r>
            <a:r>
              <a:rPr lang="en-US" sz="1000" b="1" dirty="0">
                <a:solidFill>
                  <a:srgbClr val="00BDD1"/>
                </a:solidFill>
                <a:latin typeface="Open Sans"/>
                <a:cs typeface="Open Sans"/>
              </a:rPr>
              <a:t> </a:t>
            </a:r>
            <a:r>
              <a:rPr lang="en-US" sz="1000" spc="10" dirty="0">
                <a:latin typeface="Open Sans"/>
                <a:cs typeface="Open Sans"/>
              </a:rPr>
              <a:t>oversee the operational and financial management of the </a:t>
            </a:r>
            <a:r>
              <a:rPr lang="en-US" sz="1000" spc="10" dirty="0" err="1">
                <a:latin typeface="Open Sans"/>
                <a:cs typeface="Open Sans"/>
              </a:rPr>
              <a:t>organisation</a:t>
            </a:r>
            <a:r>
              <a:rPr lang="en-US" sz="1000" spc="10" dirty="0">
                <a:latin typeface="Open Sans"/>
                <a:cs typeface="Open Sans"/>
              </a:rPr>
              <a:t>, implementing strategic measures to ensure the successful rollout of DAB+. </a:t>
            </a:r>
          </a:p>
          <a:p>
            <a:pPr marL="26670">
              <a:lnSpc>
                <a:spcPct val="100000"/>
              </a:lnSpc>
            </a:pP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Technical</a:t>
            </a:r>
            <a:r>
              <a:rPr lang="en-US" sz="1000" b="1" spc="30" dirty="0">
                <a:solidFill>
                  <a:srgbClr val="00BDD1"/>
                </a:solidFill>
                <a:latin typeface="Open Sans"/>
                <a:cs typeface="Open Sans"/>
              </a:rPr>
              <a:t> </a:t>
            </a: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Committee </a:t>
            </a:r>
            <a:r>
              <a:rPr lang="en-US" sz="1000" spc="10" dirty="0">
                <a:latin typeface="Open Sans"/>
                <a:cs typeface="Open Sans"/>
              </a:rPr>
              <a:t>oversees the DAB technical standards, and future proofing broadcast radio equipment for broadcasters and manufacturers.</a:t>
            </a:r>
          </a:p>
          <a:p>
            <a:pPr marL="26670" marR="298450">
              <a:lnSpc>
                <a:spcPct val="124100"/>
              </a:lnSpc>
              <a:spcBef>
                <a:spcPts val="10"/>
              </a:spcBef>
            </a:pP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Spectrum and Network Implementation  Committee</a:t>
            </a:r>
            <a:r>
              <a:rPr lang="en-US" sz="1000" spc="10" dirty="0">
                <a:latin typeface="Open Sans"/>
                <a:cs typeface="Open Sans"/>
              </a:rPr>
              <a:t> provides guidance on DAB network implementation including how to build a transmission site, multiplexing and sound processing, monitoring and signal distribution and data service implementation. This Committee also monitors and lobbies to ensure frequency availability for DAB+.</a:t>
            </a:r>
          </a:p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Automotive Working</a:t>
            </a:r>
            <a:r>
              <a:rPr lang="en-US" sz="1000" b="1" spc="55" dirty="0">
                <a:solidFill>
                  <a:srgbClr val="00BDD1"/>
                </a:solidFill>
                <a:latin typeface="Open Sans"/>
                <a:cs typeface="Open Sans"/>
              </a:rPr>
              <a:t> </a:t>
            </a: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Group</a:t>
            </a:r>
            <a:r>
              <a:rPr lang="en-US" sz="1000" b="1" dirty="0">
                <a:solidFill>
                  <a:srgbClr val="00BDD1"/>
                </a:solidFill>
                <a:latin typeface="Open Sans"/>
                <a:cs typeface="Open Sans"/>
              </a:rPr>
              <a:t> </a:t>
            </a:r>
            <a:r>
              <a:rPr lang="en-US" sz="1000" spc="10" dirty="0">
                <a:latin typeface="Open Sans"/>
                <a:cs typeface="Open Sans"/>
              </a:rPr>
              <a:t>brings together the broadcast and automotive industries to collaborate on the optimum deployment of DAB+ digital radio in the car. </a:t>
            </a:r>
            <a:r>
              <a:rPr lang="en-US" sz="1400" b="1" spc="10" dirty="0">
                <a:solidFill>
                  <a:srgbClr val="00BDD1"/>
                </a:solidFill>
                <a:latin typeface="Open Sans"/>
                <a:cs typeface="Open Sans"/>
              </a:rPr>
              <a:t>Asia </a:t>
            </a:r>
            <a:r>
              <a:rPr lang="en-US" sz="1000" b="1" spc="10" dirty="0" err="1">
                <a:solidFill>
                  <a:srgbClr val="00BDD1"/>
                </a:solidFill>
                <a:latin typeface="Open Sans"/>
                <a:cs typeface="Open Sans"/>
              </a:rPr>
              <a:t>Asia</a:t>
            </a: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 Pacific Technical Group </a:t>
            </a:r>
            <a:r>
              <a:rPr lang="en-US" sz="1000" dirty="0">
                <a:latin typeface="Open Sans"/>
                <a:cs typeface="Open Sans"/>
              </a:rPr>
              <a:t>provides guidance on the technical aspects of implementing DAB+ digital radio, with help and advice that is tailored specifically to the needs of the region. </a:t>
            </a:r>
            <a:br>
              <a:rPr lang="en-US" sz="1000" dirty="0">
                <a:latin typeface="Open Sans"/>
                <a:cs typeface="Open Sans"/>
              </a:rPr>
            </a:br>
            <a:r>
              <a:rPr lang="en-US" sz="1000" b="1" spc="10" dirty="0">
                <a:solidFill>
                  <a:srgbClr val="00BDD1"/>
                </a:solidFill>
                <a:latin typeface="Open Sans"/>
                <a:cs typeface="Open Sans"/>
              </a:rPr>
              <a:t>Marketing Group</a:t>
            </a:r>
            <a:endParaRPr lang="en-US" sz="1000" dirty="0">
              <a:latin typeface="Open Sans"/>
              <a:cs typeface="Open Sans"/>
            </a:endParaRPr>
          </a:p>
          <a:p>
            <a:pPr marL="12700" marR="5080">
              <a:lnSpc>
                <a:spcPct val="124100"/>
              </a:lnSpc>
              <a:spcBef>
                <a:spcPts val="10"/>
              </a:spcBef>
            </a:pPr>
            <a:r>
              <a:rPr lang="en-US" sz="1000" spc="10" dirty="0">
                <a:latin typeface="Open Sans"/>
                <a:cs typeface="Open Sans"/>
              </a:rPr>
              <a:t>The Marketing Group helps broadcasters develop a DAB+ marketing strategy by sharing resources, case studies and best practice. </a:t>
            </a:r>
            <a:endParaRPr lang="en-US" sz="1000" dirty="0">
              <a:latin typeface="Open Sans"/>
              <a:cs typeface="Open Sans"/>
            </a:endParaRPr>
          </a:p>
          <a:p>
            <a:pPr marL="26670" marR="298450">
              <a:lnSpc>
                <a:spcPct val="124100"/>
              </a:lnSpc>
              <a:spcBef>
                <a:spcPts val="10"/>
              </a:spcBef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9C98E2-6D34-0445-8A64-5DD3D622B5AF}" type="slidenum">
              <a:rPr lang="en-VN" smtClean="0"/>
              <a:t>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65769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>
                <a:latin typeface="Dax-Regular"/>
              </a:rPr>
              <a:t>For RX makers it is a key to have a worldwide market</a:t>
            </a:r>
          </a:p>
          <a:p>
            <a:r>
              <a:rPr lang="en-GB" dirty="0">
                <a:latin typeface="Dax-Regular"/>
              </a:rPr>
              <a:t>This is the only way to offer radios for a solid price and to continue the evolution of radios</a:t>
            </a:r>
          </a:p>
          <a:p>
            <a:r>
              <a:rPr lang="en-GB" dirty="0">
                <a:latin typeface="Dax-Regular"/>
              </a:rPr>
              <a:t>We are still having too much hesitations, it would be beneficial for the industry to have a common European approach, DAB/DAB+ implementation everywhere, consolidated definition of radio types (e.g. WorldDMB profiles) and similarity on the transmitted information and data</a:t>
            </a:r>
          </a:p>
        </p:txBody>
      </p:sp>
    </p:spTree>
    <p:extLst>
      <p:ext uri="{BB962C8B-B14F-4D97-AF65-F5344CB8AC3E}">
        <p14:creationId xmlns:p14="http://schemas.microsoft.com/office/powerpoint/2010/main" val="1815507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047AF-C895-4719-85C1-BD3B9A9806F4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85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7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40" y="4716466"/>
            <a:ext cx="5437187" cy="9794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endParaRPr lang="en-US" dirty="0">
              <a:latin typeface="Dax-Regular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Dax-Regular"/>
              </a:rPr>
              <a:t>The UK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US" dirty="0">
              <a:latin typeface="Dax-Regular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Dax-Regular"/>
              </a:rPr>
              <a:t>Norway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US" dirty="0">
              <a:latin typeface="Dax-Regular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Dax-Regular"/>
              </a:rPr>
              <a:t>Denmark 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US" dirty="0">
              <a:latin typeface="Dax-Regular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r>
              <a:rPr lang="en-US" dirty="0">
                <a:latin typeface="Dax-Regular"/>
              </a:rPr>
              <a:t> Switzerland</a:t>
            </a: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US" dirty="0">
              <a:latin typeface="Dax-Regular"/>
            </a:endParaRPr>
          </a:p>
          <a:p>
            <a:pPr marL="171450" indent="-171450" eaLnBrk="1" hangingPunct="1">
              <a:buFont typeface="Arial" panose="020B0604020202020204" pitchFamily="34" charset="0"/>
              <a:buChar char="•"/>
            </a:pPr>
            <a:endParaRPr lang="en-US" dirty="0">
              <a:latin typeface="Dax-Regular"/>
            </a:endParaRPr>
          </a:p>
          <a:p>
            <a:pPr eaLnBrk="1" hangingPunct="1"/>
            <a:r>
              <a:rPr lang="en-US" dirty="0">
                <a:latin typeface="Dax-Regular"/>
              </a:rPr>
              <a:t>And don’t forget Australia which launched in 2009</a:t>
            </a:r>
          </a:p>
        </p:txBody>
      </p:sp>
    </p:spTree>
    <p:extLst>
      <p:ext uri="{BB962C8B-B14F-4D97-AF65-F5344CB8AC3E}">
        <p14:creationId xmlns:p14="http://schemas.microsoft.com/office/powerpoint/2010/main" val="3699014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525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525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7637D1FD-3447-42B5-A5AE-A785F66F7E41}" type="slidenum">
              <a:rPr lang="en-GB"/>
              <a:pPr eaLnBrk="1" hangingPunct="1"/>
              <a:t>8</a:t>
            </a:fld>
            <a:endParaRPr lang="en-GB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9" y="4715711"/>
            <a:ext cx="5437187" cy="979330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83" tIns="45293" rIns="90583" bIns="45293"/>
          <a:lstStyle/>
          <a:p>
            <a:pPr eaLnBrk="1" hangingPunct="1"/>
            <a:r>
              <a:rPr lang="en-US" dirty="0">
                <a:latin typeface="Dax-Regular"/>
              </a:rPr>
              <a:t>DAB addresses these limitations</a:t>
            </a:r>
          </a:p>
          <a:p>
            <a:pPr eaLnBrk="1" hangingPunct="1"/>
            <a:endParaRPr lang="en-US" dirty="0">
              <a:latin typeface="Dax-Regular"/>
            </a:endParaRPr>
          </a:p>
          <a:p>
            <a:pPr eaLnBrk="1" hangingPunct="1"/>
            <a:r>
              <a:rPr lang="en-US" dirty="0">
                <a:latin typeface="Dax-Regular"/>
              </a:rPr>
              <a:t>In particular, by offering a significant expansion in choice </a:t>
            </a:r>
          </a:p>
          <a:p>
            <a:pPr eaLnBrk="1" hangingPunct="1"/>
            <a:endParaRPr lang="en-US" dirty="0">
              <a:latin typeface="Dax-Regular"/>
            </a:endParaRPr>
          </a:p>
          <a:p>
            <a:pPr eaLnBrk="1" hangingPunct="1"/>
            <a:r>
              <a:rPr lang="en-US" dirty="0">
                <a:latin typeface="Dax-Regular"/>
              </a:rPr>
              <a:t>Up to six times as many services as on analogue</a:t>
            </a:r>
          </a:p>
        </p:txBody>
      </p:sp>
    </p:spTree>
    <p:extLst>
      <p:ext uri="{BB962C8B-B14F-4D97-AF65-F5344CB8AC3E}">
        <p14:creationId xmlns:p14="http://schemas.microsoft.com/office/powerpoint/2010/main" val="2085953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wo-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8077" y="1972565"/>
            <a:ext cx="9548783" cy="1219952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98076" y="3249691"/>
            <a:ext cx="7795849" cy="33408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 to go here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98078" y="3717033"/>
            <a:ext cx="7795846" cy="1331913"/>
          </a:xfrm>
        </p:spPr>
        <p:txBody>
          <a:bodyPr lIns="0"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chemeClr val="bg1"/>
                </a:solidFill>
              </a:defRPr>
            </a:lvl2pPr>
            <a:lvl3pPr marL="361950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75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2004097"/>
            <a:ext cx="1559169" cy="400980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xx.xx.2013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198078" y="1475518"/>
            <a:ext cx="9550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37662" y="1475518"/>
            <a:ext cx="155076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139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694" y="3863977"/>
            <a:ext cx="1036261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694" y="1677990"/>
            <a:ext cx="10362614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39"/>
          <p:cNvSpPr>
            <a:spLocks noChangeArrowheads="1"/>
          </p:cNvSpPr>
          <p:nvPr userDrawn="1"/>
        </p:nvSpPr>
        <p:spPr bwMode="gray">
          <a:xfrm>
            <a:off x="11752081" y="6552788"/>
            <a:ext cx="394340" cy="3052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 algn="ctr" eaLnBrk="0" hangingPunct="0">
              <a:defRPr/>
            </a:pPr>
            <a:fld id="{067ACD6A-8841-4927-AB93-7DF7A45B540B}" type="slidenum">
              <a:rPr lang="en-GB" sz="1400" b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pPr algn="ctr" eaLnBrk="0" hangingPunct="0">
                <a:defRPr/>
              </a:pPr>
              <a:t>‹#›</a:t>
            </a:fld>
            <a:endParaRPr lang="en-GB" sz="14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351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3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3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98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98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356354"/>
            <a:ext cx="2844800" cy="366713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356354"/>
            <a:ext cx="3860800" cy="366713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356354"/>
            <a:ext cx="2844800" cy="366713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/>
            </a:lvl1pPr>
          </a:lstStyle>
          <a:p>
            <a:pPr>
              <a:defRPr/>
            </a:pPr>
            <a:fld id="{028A2EC9-3D7C-4048-BFE2-A2EBA00BC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643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80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4982" y="6469063"/>
            <a:ext cx="3862038" cy="25241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02153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1029" y="311656"/>
            <a:ext cx="1043184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2457" y="1702728"/>
            <a:ext cx="10430415" cy="494901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4393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37666" y="1118795"/>
            <a:ext cx="11309198" cy="4850200"/>
          </a:xfrm>
        </p:spPr>
        <p:txBody>
          <a:bodyPr lIns="90000" tIns="46800" rIns="90000" bIns="46800"/>
          <a:lstStyle>
            <a:lvl1pPr>
              <a:spcBef>
                <a:spcPts val="1800"/>
              </a:spcBef>
              <a:spcAft>
                <a:spcPts val="600"/>
              </a:spcAft>
              <a:defRPr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/>
            </a:lvl2pPr>
            <a:lvl3pPr marL="536575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28094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37662" y="1118795"/>
            <a:ext cx="11309198" cy="4850200"/>
          </a:xfrm>
        </p:spPr>
        <p:txBody>
          <a:bodyPr lIns="90000" tIns="46800" rIns="90000" bIns="46800"/>
          <a:lstStyle>
            <a:lvl1pPr>
              <a:spcBef>
                <a:spcPts val="1800"/>
              </a:spcBef>
              <a:spcAft>
                <a:spcPts val="600"/>
              </a:spcAft>
              <a:defRPr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/>
            </a:lvl2pPr>
            <a:lvl3pPr marL="536575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7662" y="944722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09198" cy="670471"/>
          </a:xfrm>
        </p:spPr>
        <p:txBody>
          <a:bodyPr tIns="36000" bIns="36000"/>
          <a:lstStyle>
            <a:lvl1pPr>
              <a:defRPr lang="en-US" b="1" smtClean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135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ADA13-418A-E144-B1AE-FC61E4F32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6BC5D1-546B-A540-AE26-014F06F342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91C21-74D9-B243-81B5-112CA7FA5F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E640C-1EB1-45B1-9AA6-265C8357A0B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CE3A4B-72C4-AD47-90F7-65B24389713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719667" y="1473076"/>
            <a:ext cx="10515600" cy="45332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27850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wo-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2004097"/>
            <a:ext cx="1559169" cy="400980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xx.xx.2013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198078" y="1475518"/>
            <a:ext cx="9550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37662" y="1475518"/>
            <a:ext cx="155076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198077" y="1972565"/>
            <a:ext cx="9548783" cy="1219952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98076" y="3249691"/>
            <a:ext cx="7795849" cy="33408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 to go here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98078" y="3717033"/>
            <a:ext cx="7795846" cy="1331913"/>
          </a:xfrm>
        </p:spPr>
        <p:txBody>
          <a:bodyPr lIns="0"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chemeClr val="bg1"/>
                </a:solidFill>
              </a:defRPr>
            </a:lvl2pPr>
            <a:lvl3pPr marL="361950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75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9036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wo lin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2004097"/>
            <a:ext cx="1559169" cy="400980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xx.xx.2013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198078" y="1475517"/>
            <a:ext cx="9550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37662" y="1475517"/>
            <a:ext cx="155076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198077" y="1972565"/>
            <a:ext cx="9548783" cy="1219952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98076" y="3249691"/>
            <a:ext cx="7795849" cy="33408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 to go here</a:t>
            </a:r>
            <a:endParaRPr lang="en-GB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98078" y="3717033"/>
            <a:ext cx="7795846" cy="1331913"/>
          </a:xfrm>
        </p:spPr>
        <p:txBody>
          <a:bodyPr lIns="0"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chemeClr val="bg1"/>
                </a:solidFill>
              </a:defRPr>
            </a:lvl2pPr>
            <a:lvl3pPr marL="361950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75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3652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_1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3715994" y="1338263"/>
            <a:ext cx="8030865" cy="4630731"/>
          </a:xfrm>
        </p:spPr>
        <p:txBody>
          <a:bodyPr lIns="90000" tIns="46800" rIns="90000" bIns="46800" anchor="ctr"/>
          <a:lstStyle>
            <a:lvl1pPr>
              <a:spcBef>
                <a:spcPts val="1800"/>
              </a:spcBef>
              <a:spcAft>
                <a:spcPts val="600"/>
              </a:spcAft>
              <a:defRPr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/>
            </a:lvl2pPr>
            <a:lvl3pPr marL="536575" indent="-174625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7662" y="1068543"/>
            <a:ext cx="1131081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10815" cy="7207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80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wo lin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198077" y="2429765"/>
            <a:ext cx="9548783" cy="1219952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98076" y="3706891"/>
            <a:ext cx="7795849" cy="33408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 to go here</a:t>
            </a:r>
            <a:endParaRPr lang="en-GB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98078" y="4174233"/>
            <a:ext cx="7795846" cy="1331913"/>
          </a:xfrm>
        </p:spPr>
        <p:txBody>
          <a:bodyPr lIns="0"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chemeClr val="bg1"/>
                </a:solidFill>
              </a:defRPr>
            </a:lvl2pPr>
            <a:lvl3pPr marL="361950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75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50CF8E-EAC1-406E-A512-C7DA1D63FF3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764" y="490222"/>
            <a:ext cx="3051095" cy="79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161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37662" y="1118795"/>
            <a:ext cx="11309198" cy="4850200"/>
          </a:xfrm>
        </p:spPr>
        <p:txBody>
          <a:bodyPr lIns="90000" tIns="46800" rIns="90000" bIns="46800"/>
          <a:lstStyle>
            <a:lvl1pPr>
              <a:spcBef>
                <a:spcPts val="1800"/>
              </a:spcBef>
              <a:spcAft>
                <a:spcPts val="600"/>
              </a:spcAft>
              <a:defRPr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/>
            </a:lvl2pPr>
            <a:lvl3pPr marL="536575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7662" y="944722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09198" cy="670471"/>
          </a:xfrm>
        </p:spPr>
        <p:txBody>
          <a:bodyPr tIns="36000" bIns="36000"/>
          <a:lstStyle>
            <a:lvl1pPr>
              <a:defRPr lang="en-US" b="1" smtClean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6854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37660" y="1122364"/>
            <a:ext cx="5449846" cy="5046663"/>
          </a:xfrm>
        </p:spPr>
        <p:txBody>
          <a:bodyPr/>
          <a:lstStyle>
            <a:lvl2pPr>
              <a:spcBef>
                <a:spcPts val="600"/>
              </a:spcBef>
              <a:defRPr sz="1800"/>
            </a:lvl2pPr>
            <a:lvl3pPr>
              <a:spcBef>
                <a:spcPts val="400"/>
              </a:spcBef>
              <a:defRPr sz="1600"/>
            </a:lvl3pPr>
            <a:lvl4pPr>
              <a:spcBef>
                <a:spcPts val="400"/>
              </a:spcBef>
              <a:defRPr sz="1400"/>
            </a:lvl4pPr>
            <a:lvl5pPr>
              <a:spcBef>
                <a:spcPts val="400"/>
              </a:spcBef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6298630" y="1122363"/>
            <a:ext cx="5449846" cy="5046662"/>
          </a:xfrm>
        </p:spPr>
        <p:txBody>
          <a:bodyPr/>
          <a:lstStyle>
            <a:lvl2pPr>
              <a:spcBef>
                <a:spcPts val="600"/>
              </a:spcBef>
              <a:defRPr sz="1800"/>
            </a:lvl2pPr>
            <a:lvl3pPr>
              <a:spcBef>
                <a:spcPts val="400"/>
              </a:spcBef>
              <a:defRPr sz="1600"/>
            </a:lvl3pPr>
            <a:lvl4pPr>
              <a:spcBef>
                <a:spcPts val="400"/>
              </a:spcBef>
              <a:defRPr sz="1400"/>
            </a:lvl4pPr>
            <a:lvl5pPr>
              <a:spcBef>
                <a:spcPts val="400"/>
              </a:spcBef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2111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>
            <a:spLocks noGrp="1"/>
          </p:cNvSpPr>
          <p:nvPr>
            <p:ph sz="quarter" idx="18"/>
          </p:nvPr>
        </p:nvSpPr>
        <p:spPr>
          <a:xfrm>
            <a:off x="8203861" y="1122363"/>
            <a:ext cx="3544615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9"/>
          </p:nvPr>
        </p:nvSpPr>
        <p:spPr>
          <a:xfrm>
            <a:off x="437662" y="1122363"/>
            <a:ext cx="3544615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/>
          </p:nvPr>
        </p:nvSpPr>
        <p:spPr>
          <a:xfrm>
            <a:off x="4320761" y="1122363"/>
            <a:ext cx="3544615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3062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hirds- 1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sz="quarter" idx="17"/>
          </p:nvPr>
        </p:nvSpPr>
        <p:spPr>
          <a:xfrm>
            <a:off x="437662" y="1122363"/>
            <a:ext cx="7425969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8"/>
          </p:nvPr>
        </p:nvSpPr>
        <p:spPr>
          <a:xfrm>
            <a:off x="8203862" y="1122363"/>
            <a:ext cx="3544615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7785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hird - 2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>
            <a:spLocks noGrp="1"/>
          </p:cNvSpPr>
          <p:nvPr>
            <p:ph sz="quarter" idx="17"/>
          </p:nvPr>
        </p:nvSpPr>
        <p:spPr>
          <a:xfrm>
            <a:off x="4322507" y="1122363"/>
            <a:ext cx="7425969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8"/>
          </p:nvPr>
        </p:nvSpPr>
        <p:spPr>
          <a:xfrm>
            <a:off x="445851" y="1122363"/>
            <a:ext cx="3544615" cy="5046662"/>
          </a:xfrm>
        </p:spPr>
        <p:txBody>
          <a:bodyPr/>
          <a:lstStyle>
            <a:lvl2pPr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760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7082693" y="1122363"/>
            <a:ext cx="4665785" cy="5046662"/>
          </a:xfrm>
        </p:spPr>
        <p:txBody>
          <a:bodyPr/>
          <a:lstStyle>
            <a:lvl2pPr>
              <a:spcBef>
                <a:spcPts val="600"/>
              </a:spcBef>
              <a:defRPr sz="1200"/>
            </a:lvl2pPr>
            <a:lvl3pPr>
              <a:spcBef>
                <a:spcPts val="400"/>
              </a:spcBef>
              <a:defRPr sz="1000"/>
            </a:lvl3pPr>
            <a:lvl4pPr>
              <a:spcBef>
                <a:spcPts val="400"/>
              </a:spcBef>
              <a:defRPr sz="1000"/>
            </a:lvl4pPr>
            <a:lvl5pPr>
              <a:spcBef>
                <a:spcPts val="400"/>
              </a:spcBef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437662" y="1122363"/>
            <a:ext cx="6430108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4529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00026"/>
            <a:ext cx="11309198" cy="751919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2198078" y="1122364"/>
            <a:ext cx="9550400" cy="5046663"/>
          </a:xfrm>
        </p:spPr>
        <p:txBody>
          <a:bodyPr/>
          <a:lstStyle>
            <a:lvl2pPr>
              <a:spcBef>
                <a:spcPts val="6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7662" y="1122364"/>
            <a:ext cx="1551354" cy="5046662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2"/>
                </a:solidFill>
              </a:defRPr>
            </a:lvl1pPr>
            <a:lvl2pPr marL="180975" indent="0">
              <a:buNone/>
              <a:defRPr sz="900">
                <a:solidFill>
                  <a:schemeClr val="accent2"/>
                </a:solidFill>
              </a:defRPr>
            </a:lvl2pPr>
            <a:lvl3pPr marL="361950" indent="0">
              <a:buNone/>
              <a:defRPr sz="900">
                <a:solidFill>
                  <a:schemeClr val="accent2"/>
                </a:solidFill>
              </a:defRPr>
            </a:lvl3pPr>
            <a:lvl4pPr marL="536575" indent="0">
              <a:buNone/>
              <a:defRPr sz="900">
                <a:solidFill>
                  <a:schemeClr val="accent2"/>
                </a:solidFill>
              </a:defRPr>
            </a:lvl4pPr>
            <a:lvl5pPr marL="717550" indent="0">
              <a:buNone/>
              <a:defRPr sz="9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440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wo-li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2004097"/>
            <a:ext cx="1559169" cy="400980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xx.xx.2013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198078" y="1475518"/>
            <a:ext cx="9550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37662" y="1475518"/>
            <a:ext cx="155076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2198077" y="1972565"/>
            <a:ext cx="9548783" cy="1219952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98076" y="3249691"/>
            <a:ext cx="7795849" cy="33408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 to go here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98078" y="3717033"/>
            <a:ext cx="7795846" cy="1331913"/>
          </a:xfrm>
        </p:spPr>
        <p:txBody>
          <a:bodyPr lIns="0"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chemeClr val="bg1"/>
                </a:solidFill>
              </a:defRPr>
            </a:lvl2pPr>
            <a:lvl3pPr marL="361950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75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50739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two lin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37662" y="2004097"/>
            <a:ext cx="1559169" cy="400980"/>
          </a:xfrm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  <a:lvl5pPr>
              <a:defRPr/>
            </a:lvl5pPr>
          </a:lstStyle>
          <a:p>
            <a:pPr lvl="0"/>
            <a:r>
              <a:rPr lang="en-GB" dirty="0"/>
              <a:t>xx.xx.2013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198078" y="1475517"/>
            <a:ext cx="95504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 userDrawn="1"/>
        </p:nvCxnSpPr>
        <p:spPr>
          <a:xfrm>
            <a:off x="437662" y="1475517"/>
            <a:ext cx="1550769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198077" y="1972565"/>
            <a:ext cx="9548783" cy="1219952"/>
          </a:xfrm>
          <a:prstGeom prst="rect">
            <a:avLst/>
          </a:prstGeo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198076" y="3249691"/>
            <a:ext cx="7795849" cy="334086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20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Subhead to go here</a:t>
            </a:r>
            <a:endParaRPr lang="en-GB" dirty="0"/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2198078" y="3717033"/>
            <a:ext cx="7795846" cy="1331913"/>
          </a:xfrm>
        </p:spPr>
        <p:txBody>
          <a:bodyPr lIns="0"/>
          <a:lstStyle>
            <a:lvl1pPr marL="0" indent="0">
              <a:buNone/>
              <a:defRPr baseline="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chemeClr val="bg1"/>
                </a:solidFill>
              </a:defRPr>
            </a:lvl2pPr>
            <a:lvl3pPr marL="361950" indent="0">
              <a:buNone/>
              <a:defRPr>
                <a:solidFill>
                  <a:schemeClr val="bg1"/>
                </a:solidFill>
              </a:defRPr>
            </a:lvl3pPr>
            <a:lvl4pPr marL="536575" indent="0">
              <a:buNone/>
              <a:defRPr>
                <a:solidFill>
                  <a:schemeClr val="bg1"/>
                </a:solidFill>
              </a:defRPr>
            </a:lvl4pPr>
            <a:lvl5pPr marL="71755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Presenters Name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7111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7662" y="1118795"/>
            <a:ext cx="11309198" cy="4850200"/>
          </a:xfrm>
        </p:spPr>
        <p:txBody>
          <a:bodyPr lIns="90000" tIns="46800" rIns="90000" bIns="46800"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sz="1500" baseline="0"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baseline="0"/>
            </a:lvl2pPr>
            <a:lvl3pPr marL="536575" indent="-174625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–"/>
              <a:defRPr/>
            </a:lvl3pPr>
            <a:lvl4pPr marL="717550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4pPr>
            <a:lvl5pPr marL="898525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7662" y="944722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09198" cy="670471"/>
          </a:xfrm>
        </p:spPr>
        <p:txBody>
          <a:bodyPr tIns="36000" bIns="36000"/>
          <a:lstStyle>
            <a:lvl1pPr>
              <a:defRPr lang="en-US" b="1" smtClean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5868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37662" y="1118795"/>
            <a:ext cx="11309198" cy="4850200"/>
          </a:xfrm>
        </p:spPr>
        <p:txBody>
          <a:bodyPr lIns="90000" tIns="46800" rIns="90000" bIns="46800"/>
          <a:lstStyle>
            <a:lvl1pPr>
              <a:spcBef>
                <a:spcPts val="1800"/>
              </a:spcBef>
              <a:spcAft>
                <a:spcPts val="600"/>
              </a:spcAft>
              <a:defRPr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/>
            </a:lvl2pPr>
            <a:lvl3pPr marL="536575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3pPr>
            <a:lvl4pPr>
              <a:spcBef>
                <a:spcPts val="600"/>
              </a:spcBef>
              <a:spcAft>
                <a:spcPts val="600"/>
              </a:spcAft>
              <a:defRPr/>
            </a:lvl4pPr>
            <a:lvl5pPr>
              <a:spcBef>
                <a:spcPts val="60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GB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 tIns="36000" bIns="36000"/>
          <a:lstStyle>
            <a:lvl1pPr>
              <a:defRPr lang="en-US" b="1" smtClean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10286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7663" y="1118795"/>
            <a:ext cx="5449846" cy="5040000"/>
          </a:xfrm>
        </p:spPr>
        <p:txBody>
          <a:bodyPr lIns="90000" tIns="46800" rIns="90000" bIns="46800"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sz="1500" baseline="0"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baseline="0"/>
            </a:lvl2pPr>
            <a:lvl3pPr marL="536575" indent="-174625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–"/>
              <a:defRPr/>
            </a:lvl3pPr>
            <a:lvl4pPr marL="717550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4pPr>
            <a:lvl5pPr marL="898525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6298630" y="1117707"/>
            <a:ext cx="5449846" cy="5040000"/>
          </a:xfrm>
        </p:spPr>
        <p:txBody>
          <a:bodyPr lIns="90000" tIns="46800" rIns="90000" bIns="46800"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sz="1500" baseline="0"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baseline="0"/>
            </a:lvl2pPr>
            <a:lvl3pPr marL="536575" indent="-174625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–"/>
              <a:defRPr/>
            </a:lvl3pPr>
            <a:lvl4pPr marL="717550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4pPr>
            <a:lvl5pPr marL="898525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57601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437662" y="1118795"/>
            <a:ext cx="3544614" cy="5040000"/>
          </a:xfrm>
        </p:spPr>
        <p:txBody>
          <a:bodyPr lIns="90000" tIns="46800" rIns="90000" bIns="46800"/>
          <a:lstStyle>
            <a:lvl1pPr marL="0" indent="0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 sz="1500" baseline="0"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baseline="0"/>
            </a:lvl2pPr>
            <a:lvl3pPr marL="536575" indent="-174625">
              <a:spcBef>
                <a:spcPts val="400"/>
              </a:spcBef>
              <a:spcAft>
                <a:spcPts val="400"/>
              </a:spcAft>
              <a:buFont typeface="Arial" pitchFamily="34" charset="0"/>
              <a:buChar char="–"/>
              <a:defRPr/>
            </a:lvl3pPr>
            <a:lvl4pPr marL="717550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4pPr>
            <a:lvl5pPr marL="898525" indent="-18097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320931" y="1118483"/>
            <a:ext cx="3544277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sp>
        <p:nvSpPr>
          <p:cNvPr id="16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8204200" y="1118483"/>
            <a:ext cx="3544277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07696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hirds- 1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37662" y="1118483"/>
            <a:ext cx="7427546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8244617" y="1118483"/>
            <a:ext cx="3503861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352826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hird - 2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37662" y="1117083"/>
            <a:ext cx="3544277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4320931" y="1118483"/>
            <a:ext cx="7427546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9278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0"/>
            <a:ext cx="11310815" cy="720725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37662" y="1118483"/>
            <a:ext cx="6426409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7091639" y="1118483"/>
            <a:ext cx="4656838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70237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00026"/>
            <a:ext cx="11309198" cy="751919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37662" y="958011"/>
            <a:ext cx="1131081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7662" y="1122364"/>
            <a:ext cx="1551354" cy="5046662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2"/>
                </a:solidFill>
              </a:defRPr>
            </a:lvl1pPr>
            <a:lvl2pPr marL="180975" indent="0">
              <a:buNone/>
              <a:defRPr sz="900">
                <a:solidFill>
                  <a:schemeClr val="accent2"/>
                </a:solidFill>
              </a:defRPr>
            </a:lvl2pPr>
            <a:lvl3pPr marL="361950" indent="0">
              <a:buNone/>
              <a:defRPr sz="900">
                <a:solidFill>
                  <a:schemeClr val="accent2"/>
                </a:solidFill>
              </a:defRPr>
            </a:lvl3pPr>
            <a:lvl4pPr marL="536575" indent="0">
              <a:buNone/>
              <a:defRPr sz="900">
                <a:solidFill>
                  <a:schemeClr val="accent2"/>
                </a:solidFill>
              </a:defRPr>
            </a:lvl4pPr>
            <a:lvl5pPr marL="717550" indent="0">
              <a:buNone/>
              <a:defRPr sz="9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  <a:endParaRPr lang="en-GB" dirty="0"/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2263476" y="1118483"/>
            <a:ext cx="9485002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044245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248" y="200026"/>
            <a:ext cx="11317230" cy="750827"/>
          </a:xfrm>
        </p:spPr>
        <p:txBody>
          <a:bodyPr anchor="b"/>
          <a:lstStyle>
            <a:lvl1pPr>
              <a:defRPr sz="2400" b="1" spc="0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431249" y="947908"/>
            <a:ext cx="11317228" cy="6181"/>
          </a:xfrm>
          <a:prstGeom prst="line">
            <a:avLst/>
          </a:prstGeom>
          <a:solidFill>
            <a:srgbClr val="FFCC00"/>
          </a:solidFill>
          <a:ln w="12700" cap="rnd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431249" y="1118483"/>
            <a:ext cx="11317228" cy="5040312"/>
          </a:xfrm>
        </p:spPr>
        <p:txBody>
          <a:bodyPr/>
          <a:lstStyle>
            <a:lvl1pPr marL="0" indent="0">
              <a:buNone/>
              <a:defRPr lang="en-US" sz="15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1950" indent="-180975">
              <a:buFont typeface="Arial" pitchFamily="34" charset="0"/>
              <a:buChar char="•"/>
              <a:defRPr lang="en-US" sz="14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36575" indent="-174625">
              <a:buFont typeface="Arial" pitchFamily="34" charset="0"/>
              <a:buChar char="–"/>
              <a:defRPr/>
            </a:lvl3pPr>
            <a:lvl4pPr marL="717550" indent="-180975">
              <a:buFont typeface="Wingdings" pitchFamily="2" charset="2"/>
              <a:buChar char="§"/>
              <a:defRPr/>
            </a:lvl4pPr>
            <a:lvl5pPr marL="898525" indent="-180975"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This is normal text</a:t>
            </a:r>
          </a:p>
          <a:p>
            <a:pPr lvl="1"/>
            <a:r>
              <a:rPr lang="en-US" dirty="0"/>
              <a:t>First bullet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GB" dirty="0"/>
              <a:t>Third level</a:t>
            </a:r>
          </a:p>
          <a:p>
            <a:pPr lvl="4"/>
            <a:r>
              <a:rPr lang="en-GB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14029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1"/>
            <a:ext cx="11310815" cy="5225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37660" y="1122364"/>
            <a:ext cx="5449846" cy="5046663"/>
          </a:xfrm>
        </p:spPr>
        <p:txBody>
          <a:bodyPr/>
          <a:lstStyle>
            <a:lvl2pPr>
              <a:spcBef>
                <a:spcPts val="600"/>
              </a:spcBef>
              <a:defRPr sz="1200"/>
            </a:lvl2pPr>
            <a:lvl3pPr>
              <a:spcBef>
                <a:spcPts val="400"/>
              </a:spcBef>
              <a:defRPr sz="1000"/>
            </a:lvl3pPr>
            <a:lvl4pPr>
              <a:spcBef>
                <a:spcPts val="400"/>
              </a:spcBef>
              <a:defRPr sz="1000"/>
            </a:lvl4pPr>
            <a:lvl5pPr>
              <a:spcBef>
                <a:spcPts val="400"/>
              </a:spcBef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6298630" y="1122363"/>
            <a:ext cx="5449846" cy="5046662"/>
          </a:xfrm>
        </p:spPr>
        <p:txBody>
          <a:bodyPr/>
          <a:lstStyle>
            <a:lvl2pPr>
              <a:spcBef>
                <a:spcPts val="600"/>
              </a:spcBef>
              <a:defRPr sz="1200"/>
            </a:lvl2pPr>
            <a:lvl3pPr>
              <a:spcBef>
                <a:spcPts val="400"/>
              </a:spcBef>
              <a:defRPr sz="1000"/>
            </a:lvl3pPr>
            <a:lvl4pPr>
              <a:spcBef>
                <a:spcPts val="400"/>
              </a:spcBef>
              <a:defRPr sz="1000"/>
            </a:lvl4pPr>
            <a:lvl5pPr>
              <a:spcBef>
                <a:spcPts val="400"/>
              </a:spcBef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71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1"/>
            <a:ext cx="11310815" cy="5225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8"/>
          </p:nvPr>
        </p:nvSpPr>
        <p:spPr>
          <a:xfrm>
            <a:off x="8203861" y="1122363"/>
            <a:ext cx="3544615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9"/>
          </p:nvPr>
        </p:nvSpPr>
        <p:spPr>
          <a:xfrm>
            <a:off x="437662" y="1122363"/>
            <a:ext cx="3544615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20"/>
          </p:nvPr>
        </p:nvSpPr>
        <p:spPr>
          <a:xfrm>
            <a:off x="4320761" y="1122363"/>
            <a:ext cx="3544615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79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hirds- 1 thi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1"/>
            <a:ext cx="11310815" cy="5225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7"/>
          </p:nvPr>
        </p:nvSpPr>
        <p:spPr>
          <a:xfrm>
            <a:off x="437662" y="1122363"/>
            <a:ext cx="7425969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8"/>
          </p:nvPr>
        </p:nvSpPr>
        <p:spPr>
          <a:xfrm>
            <a:off x="8203862" y="1122363"/>
            <a:ext cx="3544615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28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hird - 2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1"/>
            <a:ext cx="11310815" cy="5225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7"/>
          </p:nvPr>
        </p:nvSpPr>
        <p:spPr>
          <a:xfrm>
            <a:off x="4322507" y="1122363"/>
            <a:ext cx="7425969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quarter" idx="18"/>
          </p:nvPr>
        </p:nvSpPr>
        <p:spPr>
          <a:xfrm>
            <a:off x="445851" y="1122363"/>
            <a:ext cx="3544615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73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ffs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31221"/>
            <a:ext cx="11310815" cy="5225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7082693" y="1122363"/>
            <a:ext cx="4665785" cy="5046662"/>
          </a:xfrm>
        </p:spPr>
        <p:txBody>
          <a:bodyPr/>
          <a:lstStyle>
            <a:lvl2pPr>
              <a:spcBef>
                <a:spcPts val="600"/>
              </a:spcBef>
              <a:defRPr sz="1200"/>
            </a:lvl2pPr>
            <a:lvl3pPr>
              <a:spcBef>
                <a:spcPts val="400"/>
              </a:spcBef>
              <a:defRPr sz="1000"/>
            </a:lvl3pPr>
            <a:lvl4pPr>
              <a:spcBef>
                <a:spcPts val="400"/>
              </a:spcBef>
              <a:defRPr sz="1000"/>
            </a:lvl4pPr>
            <a:lvl5pPr>
              <a:spcBef>
                <a:spcPts val="400"/>
              </a:spcBef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6"/>
          </p:nvPr>
        </p:nvSpPr>
        <p:spPr>
          <a:xfrm>
            <a:off x="437662" y="1122363"/>
            <a:ext cx="6430108" cy="5046662"/>
          </a:xfrm>
        </p:spPr>
        <p:txBody>
          <a:bodyPr/>
          <a:lstStyle>
            <a:lvl2pPr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394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437662" y="200027"/>
            <a:ext cx="11309198" cy="55378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2198078" y="1122364"/>
            <a:ext cx="9550400" cy="5046663"/>
          </a:xfrm>
        </p:spPr>
        <p:txBody>
          <a:bodyPr/>
          <a:lstStyle>
            <a:lvl2pPr>
              <a:spcBef>
                <a:spcPts val="6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400"/>
              </a:spcBef>
              <a:defRPr/>
            </a:lvl4pPr>
            <a:lvl5pPr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37662" y="1122364"/>
            <a:ext cx="1551354" cy="5046662"/>
          </a:xfrm>
        </p:spPr>
        <p:txBody>
          <a:bodyPr/>
          <a:lstStyle>
            <a:lvl1pPr marL="0" indent="0">
              <a:buNone/>
              <a:defRPr sz="900">
                <a:solidFill>
                  <a:schemeClr val="accent2"/>
                </a:solidFill>
              </a:defRPr>
            </a:lvl1pPr>
            <a:lvl2pPr marL="180975" indent="0">
              <a:buNone/>
              <a:defRPr sz="900">
                <a:solidFill>
                  <a:schemeClr val="accent2"/>
                </a:solidFill>
              </a:defRPr>
            </a:lvl2pPr>
            <a:lvl3pPr marL="361950" indent="0">
              <a:buNone/>
              <a:defRPr sz="900">
                <a:solidFill>
                  <a:schemeClr val="accent2"/>
                </a:solidFill>
              </a:defRPr>
            </a:lvl3pPr>
            <a:lvl4pPr marL="536575" indent="0">
              <a:buNone/>
              <a:defRPr sz="900">
                <a:solidFill>
                  <a:schemeClr val="accent2"/>
                </a:solidFill>
              </a:defRPr>
            </a:lvl4pPr>
            <a:lvl5pPr marL="717550" indent="0">
              <a:buNone/>
              <a:defRPr sz="9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540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BF3687-4187-4999-AC96-6FE5AE2DD74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1" y="6267303"/>
            <a:ext cx="1712179" cy="446244"/>
          </a:xfrm>
          <a:prstGeom prst="rect">
            <a:avLst/>
          </a:prstGeom>
        </p:spPr>
      </p:pic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09198" cy="690949"/>
          </a:xfrm>
          <a:prstGeom prst="rect">
            <a:avLst/>
          </a:prstGeom>
        </p:spPr>
        <p:txBody>
          <a:bodyPr vert="horz" lIns="0" tIns="36000" rIns="0" bIns="36000" rtlCol="0" anchor="b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37661" y="1172584"/>
            <a:ext cx="11298462" cy="5004000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/>
          <a:p>
            <a:pPr lvl="0">
              <a:spcBef>
                <a:spcPts val="1800"/>
              </a:spcBef>
              <a:spcAft>
                <a:spcPts val="600"/>
              </a:spcAft>
            </a:pPr>
            <a:r>
              <a:rPr lang="en-US" dirty="0"/>
              <a:t>Click to edit Master text styles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har char="-"/>
            </a:pPr>
            <a:r>
              <a:rPr lang="en-US" dirty="0"/>
              <a:t>Second level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Fourth level</a:t>
            </a: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10976113" y="6493888"/>
            <a:ext cx="8634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B44EA16-231A-4939-81AE-047FA67A3A97}" type="slidenum">
              <a:rPr lang="en-GB" sz="1000" smtClean="0"/>
              <a:pPr algn="r"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009635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0" r:id="rId3"/>
    <p:sldLayoutId id="2147483654" r:id="rId4"/>
    <p:sldLayoutId id="2147483660" r:id="rId5"/>
    <p:sldLayoutId id="2147483661" r:id="rId6"/>
    <p:sldLayoutId id="2147483662" r:id="rId7"/>
    <p:sldLayoutId id="2147483659" r:id="rId8"/>
    <p:sldLayoutId id="2147483656" r:id="rId9"/>
    <p:sldLayoutId id="2147483720" r:id="rId10"/>
    <p:sldLayoutId id="2147483732" r:id="rId11"/>
    <p:sldLayoutId id="2147483735" r:id="rId12"/>
    <p:sldLayoutId id="2147483741" r:id="rId13"/>
    <p:sldLayoutId id="2147483743" r:id="rId14"/>
    <p:sldLayoutId id="2147483744" r:id="rId15"/>
    <p:sldLayoutId id="214748374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400" b="1" kern="1200" cap="none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975" indent="-180975" algn="l" defTabSz="914400" rtl="0" eaLnBrk="1" latinLnBrk="0" hangingPunct="1">
        <a:spcBef>
          <a:spcPts val="1200"/>
        </a:spcBef>
        <a:spcAft>
          <a:spcPts val="0"/>
        </a:spcAft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1200"/>
        </a:spcBef>
        <a:spcAft>
          <a:spcPts val="300"/>
        </a:spcAft>
        <a:buFont typeface="Arial" pitchFamily="34" charset="0"/>
        <a:buChar char="–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462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097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097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09198" cy="690949"/>
          </a:xfrm>
          <a:prstGeom prst="rect">
            <a:avLst/>
          </a:prstGeom>
        </p:spPr>
        <p:txBody>
          <a:bodyPr vert="horz" lIns="0" tIns="36000" rIns="0" bIns="36000" rtlCol="0" anchor="b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37661" y="1172584"/>
            <a:ext cx="11298462" cy="5004000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/>
          <a:p>
            <a:pPr lvl="0">
              <a:spcBef>
                <a:spcPts val="1800"/>
              </a:spcBef>
              <a:spcAft>
                <a:spcPts val="600"/>
              </a:spcAft>
            </a:pPr>
            <a:r>
              <a:rPr lang="en-US" dirty="0"/>
              <a:t>Click to edit Master text styles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har char="-"/>
            </a:pPr>
            <a:r>
              <a:rPr lang="en-US" dirty="0"/>
              <a:t>Second level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Fourth level</a:t>
            </a: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901196" y="6426200"/>
            <a:ext cx="984728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0976113" y="6493888"/>
            <a:ext cx="8634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B44EA16-231A-4939-81AE-047FA67A3A97}" type="slidenum">
              <a:rPr lang="en-GB" sz="1000" smtClean="0"/>
              <a:pPr algn="r"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645668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400" b="1" kern="1200" cap="none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975" indent="-180975" algn="l" defTabSz="914400" rtl="0" eaLnBrk="1" latinLnBrk="0" hangingPunct="1">
        <a:spcBef>
          <a:spcPts val="1200"/>
        </a:spcBef>
        <a:spcAft>
          <a:spcPts val="0"/>
        </a:spcAft>
        <a:buFont typeface="Arial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1200"/>
        </a:spcBef>
        <a:spcAft>
          <a:spcPts val="300"/>
        </a:spcAft>
        <a:buFont typeface="Arial" pitchFamily="34" charset="0"/>
        <a:buChar char="–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462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097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097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GB" sz="14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437662" y="274252"/>
            <a:ext cx="11309198" cy="690949"/>
          </a:xfrm>
          <a:prstGeom prst="rect">
            <a:avLst/>
          </a:prstGeom>
        </p:spPr>
        <p:txBody>
          <a:bodyPr vert="horz" lIns="0" tIns="36000" rIns="0" bIns="36000" rtlCol="0" anchor="b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37661" y="1172584"/>
            <a:ext cx="11298462" cy="5004000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/>
          <a:p>
            <a:pPr lvl="0">
              <a:spcBef>
                <a:spcPts val="1800"/>
              </a:spcBef>
              <a:spcAft>
                <a:spcPts val="600"/>
              </a:spcAft>
            </a:pPr>
            <a:r>
              <a:rPr lang="en-US" dirty="0"/>
              <a:t>Click to edit Master text styles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Char char="-"/>
            </a:pPr>
            <a:r>
              <a:rPr lang="en-US" dirty="0"/>
              <a:t>Second level</a:t>
            </a:r>
          </a:p>
          <a:p>
            <a:pPr lvl="2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lvl="3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Fourth level</a:t>
            </a:r>
          </a:p>
          <a:p>
            <a:pPr lvl="4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2189445" y="6426200"/>
            <a:ext cx="9559033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 userDrawn="1"/>
        </p:nvSpPr>
        <p:spPr>
          <a:xfrm>
            <a:off x="10976113" y="6493888"/>
            <a:ext cx="8634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B44EA16-231A-4939-81AE-047FA67A3A97}" type="slidenum">
              <a:rPr lang="en-GB" sz="1000" smtClean="0"/>
              <a:pPr algn="r"/>
              <a:t>‹#›</a:t>
            </a:fld>
            <a:endParaRPr lang="en-GB" sz="1000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189445" y="6426201"/>
            <a:ext cx="79013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Confidential released</a:t>
            </a:r>
            <a:r>
              <a:rPr lang="en-GB" sz="1000" i="1" baseline="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 </a:t>
            </a:r>
            <a:r>
              <a:rPr lang="en-GB" sz="1000" i="1" dirty="0">
                <a:solidFill>
                  <a:schemeClr val="tx2">
                    <a:lumMod val="50000"/>
                    <a:lumOff val="50000"/>
                  </a:schemeClr>
                </a:solidFill>
              </a:rPr>
              <a:t>under NDA</a:t>
            </a:r>
          </a:p>
        </p:txBody>
      </p:sp>
    </p:spTree>
    <p:extLst>
      <p:ext uri="{BB962C8B-B14F-4D97-AF65-F5344CB8AC3E}">
        <p14:creationId xmlns:p14="http://schemas.microsoft.com/office/powerpoint/2010/main" val="150404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1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2400" b="1" kern="1200" cap="none" baseline="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180975" indent="-180975" algn="l" defTabSz="914400" rtl="0" eaLnBrk="1" latinLnBrk="0" hangingPunct="1">
        <a:spcBef>
          <a:spcPts val="1200"/>
        </a:spcBef>
        <a:spcAft>
          <a:spcPts val="0"/>
        </a:spcAft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spcBef>
          <a:spcPts val="1200"/>
        </a:spcBef>
        <a:spcAft>
          <a:spcPts val="300"/>
        </a:spcAft>
        <a:buFont typeface="Arial" pitchFamily="34" charset="0"/>
        <a:buChar char="–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462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097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0975" algn="l" defTabSz="914400" rtl="0" eaLnBrk="1" latinLnBrk="0" hangingPunct="1">
        <a:spcBef>
          <a:spcPts val="300"/>
        </a:spcBef>
        <a:spcAft>
          <a:spcPts val="300"/>
        </a:spcAft>
        <a:buFont typeface="Calibri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gif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jpe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hyperlink" Target="https://www.blm.de/aktivitaeten/forschung/green-radio.cfm" TargetMode="External"/><Relationship Id="rId4" Type="http://schemas.openxmlformats.org/officeDocument/2006/relationships/hyperlink" Target="https://www.bbc.co.uk/rd/publications/research-393-energy-footprint-bbc-radio-environment-impact-sustainability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dab.org/resource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3637" y="2819024"/>
            <a:ext cx="8850293" cy="1219952"/>
          </a:xfrm>
        </p:spPr>
        <p:txBody>
          <a:bodyPr/>
          <a:lstStyle/>
          <a:p>
            <a:r>
              <a:rPr lang="en-GB" dirty="0"/>
              <a:t>Securing the future of Radio </a:t>
            </a:r>
            <a:br>
              <a:rPr lang="en-GB" dirty="0"/>
            </a:br>
            <a:r>
              <a:rPr lang="en-GB" dirty="0"/>
              <a:t>with DAB+</a:t>
            </a:r>
            <a:endParaRPr lang="en-GB" b="0" dirty="0">
              <a:solidFill>
                <a:srgbClr val="FF0000"/>
              </a:solidFill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613637" y="4174360"/>
            <a:ext cx="7107308" cy="1017844"/>
          </a:xfrm>
        </p:spPr>
        <p:txBody>
          <a:bodyPr vert="horz" wrap="square" lIns="0" tIns="46800" rIns="90000" bIns="46800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GB" sz="2000" dirty="0">
                <a:solidFill>
                  <a:schemeClr val="tx1"/>
                </a:solidFill>
              </a:rPr>
              <a:t>Bernie O’Neill, Project Director, WorldDAB</a:t>
            </a:r>
          </a:p>
          <a:p>
            <a:pPr>
              <a:spcBef>
                <a:spcPts val="2400"/>
              </a:spcBef>
            </a:pPr>
            <a:r>
              <a:rPr lang="en-GB" sz="2000" dirty="0">
                <a:solidFill>
                  <a:schemeClr val="tx1"/>
                </a:solidFill>
              </a:rPr>
              <a:t>ABU DBS 2023</a:t>
            </a:r>
            <a:endParaRPr lang="en-GB" sz="20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091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broadcasters, DAB+ offers opportunities to innovate and extend reach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5AA1D7A-8994-4228-B91F-ECA66C10642C}"/>
              </a:ext>
            </a:extLst>
          </p:cNvPr>
          <p:cNvSpPr/>
          <p:nvPr/>
        </p:nvSpPr>
        <p:spPr>
          <a:xfrm>
            <a:off x="548579" y="5188915"/>
            <a:ext cx="4670485" cy="690977"/>
          </a:xfrm>
          <a:prstGeom prst="roundRect">
            <a:avLst/>
          </a:prstGeom>
          <a:solidFill>
            <a:srgbClr val="86D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Audience tripled: </a:t>
            </a:r>
          </a:p>
          <a:p>
            <a:pPr algn="ctr"/>
            <a:r>
              <a:rPr lang="en-GB" sz="1400" b="1" dirty="0"/>
              <a:t>1.7 million (Q1 12) to 5.1 million (Q2 22)</a:t>
            </a:r>
          </a:p>
        </p:txBody>
      </p:sp>
      <p:pic>
        <p:nvPicPr>
          <p:cNvPr id="6" name="Picture 5" descr="http://i.absoluteradio.co.uk/images/pages/8010.1/absolute_radio_logo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33" y="1929030"/>
            <a:ext cx="2411136" cy="112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064F2E8-A60B-4637-8F20-247BA8C136CD}"/>
              </a:ext>
            </a:extLst>
          </p:cNvPr>
          <p:cNvGrpSpPr/>
          <p:nvPr/>
        </p:nvGrpSpPr>
        <p:grpSpPr>
          <a:xfrm>
            <a:off x="513555" y="3297657"/>
            <a:ext cx="4705509" cy="1493600"/>
            <a:chOff x="4322276" y="1681961"/>
            <a:chExt cx="6896914" cy="2733756"/>
          </a:xfrm>
        </p:grpSpPr>
        <p:pic>
          <p:nvPicPr>
            <p:cNvPr id="8" name="Picture 7" descr="http://www.simplyeighties.com/resources/Absolute-Radio-Logo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1873" y="2148050"/>
              <a:ext cx="1729668" cy="491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7" descr="http://www.mediauk.com/logos/100/344624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2113" y="2038024"/>
              <a:ext cx="1691542" cy="491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3" descr="http://www.mediauk.com/logos/100/344773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3926" y="2878041"/>
              <a:ext cx="1730877" cy="491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7" descr="http://www.mediauk.com/logos/100/344679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88745" y="3516524"/>
              <a:ext cx="1730876" cy="491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9" descr="http://www.mediauk.com/logos/100/342732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276" y="2915089"/>
              <a:ext cx="1446618" cy="4920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1" descr="http://www.mediauk.com/logos/100/344772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5861" y="3742589"/>
              <a:ext cx="1730877" cy="4917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Absolute Radio Country reveals new schedule as station gets ready to  relaunch with the help of Keith Urban, The Shires and Sam Palladio - Press  releases - Newsroom - Bauer Media">
              <a:extLst>
                <a:ext uri="{FF2B5EF4-FFF2-40B4-BE49-F238E27FC236}">
                  <a16:creationId xmlns:a16="http://schemas.microsoft.com/office/drawing/2014/main" id="{AD160002-025D-4BB2-86B2-606000C137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914" b="15624"/>
            <a:stretch/>
          </p:blipFill>
          <p:spPr bwMode="auto">
            <a:xfrm>
              <a:off x="8870347" y="2759910"/>
              <a:ext cx="1927360" cy="6905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Absolute Radio 10s - logo for VW Infotainment car radio">
              <a:extLst>
                <a:ext uri="{FF2B5EF4-FFF2-40B4-BE49-F238E27FC236}">
                  <a16:creationId xmlns:a16="http://schemas.microsoft.com/office/drawing/2014/main" id="{A2176261-8298-4804-B135-9968D5D1A6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095" b="23373"/>
            <a:stretch/>
          </p:blipFill>
          <p:spPr bwMode="auto">
            <a:xfrm>
              <a:off x="9316738" y="1681961"/>
              <a:ext cx="1713951" cy="6019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ADD59761-12CA-45CC-82E0-9EE0D0EB11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90605" y="3923990"/>
              <a:ext cx="1728585" cy="4917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Text Box 4">
            <a:extLst>
              <a:ext uri="{FF2B5EF4-FFF2-40B4-BE49-F238E27FC236}">
                <a16:creationId xmlns:a16="http://schemas.microsoft.com/office/drawing/2014/main" id="{D2C1C3D4-DB7B-425D-BC1F-DC39B1882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217" y="1187814"/>
            <a:ext cx="25673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000000"/>
                </a:solidFill>
                <a:latin typeface="+mj-lt"/>
              </a:rPr>
              <a:t>Brand extension </a:t>
            </a:r>
            <a:endParaRPr kumimoji="1" 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Text Box 77">
            <a:extLst>
              <a:ext uri="{FF2B5EF4-FFF2-40B4-BE49-F238E27FC236}">
                <a16:creationId xmlns:a16="http://schemas.microsoft.com/office/drawing/2014/main" id="{1CB2C7D4-B4C8-4549-9221-B690A393E1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325" y="6406368"/>
            <a:ext cx="92202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1" lang="en-GB" sz="1100" b="0" i="1" dirty="0">
                <a:solidFill>
                  <a:srgbClr val="000000"/>
                </a:solidFill>
                <a:latin typeface="+mn-lt"/>
              </a:rPr>
              <a:t>Source: RAJAR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383BCA2-FC43-23A3-CBC9-99D168E1B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323" y="1225285"/>
            <a:ext cx="36630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2000" dirty="0">
                <a:solidFill>
                  <a:srgbClr val="000000"/>
                </a:solidFill>
                <a:latin typeface="+mj-lt"/>
              </a:rPr>
              <a:t>London to national</a:t>
            </a:r>
            <a:endParaRPr kumimoji="1" lang="en-US" sz="20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E78552-FD7B-80CB-119A-1273282684C5}"/>
              </a:ext>
            </a:extLst>
          </p:cNvPr>
          <p:cNvGrpSpPr>
            <a:grpSpLocks noChangeAspect="1"/>
          </p:cNvGrpSpPr>
          <p:nvPr/>
        </p:nvGrpSpPr>
        <p:grpSpPr>
          <a:xfrm>
            <a:off x="7798668" y="2095459"/>
            <a:ext cx="2124986" cy="2853392"/>
            <a:chOff x="1284869" y="1538527"/>
            <a:chExt cx="3053284" cy="409989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72A62E-98AA-E151-A1B7-FE3E9824F588}"/>
                </a:ext>
              </a:extLst>
            </p:cNvPr>
            <p:cNvGrpSpPr/>
            <p:nvPr/>
          </p:nvGrpSpPr>
          <p:grpSpPr>
            <a:xfrm>
              <a:off x="1284869" y="1538527"/>
              <a:ext cx="3053284" cy="4099893"/>
              <a:chOff x="652134" y="1665426"/>
              <a:chExt cx="3053284" cy="4099893"/>
            </a:xfrm>
          </p:grpSpPr>
          <p:pic>
            <p:nvPicPr>
              <p:cNvPr id="19" name="Picture 4" descr="LBC - Global">
                <a:extLst>
                  <a:ext uri="{FF2B5EF4-FFF2-40B4-BE49-F238E27FC236}">
                    <a16:creationId xmlns:a16="http://schemas.microsoft.com/office/drawing/2014/main" id="{B7412BD4-CFB0-94D0-1ACF-766088B4D9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773" r="21653"/>
              <a:stretch/>
            </p:blipFill>
            <p:spPr bwMode="auto">
              <a:xfrm>
                <a:off x="652134" y="1665426"/>
                <a:ext cx="3053284" cy="409989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C76B355-21F8-9BDB-DF96-55BD533B41DD}"/>
                  </a:ext>
                </a:extLst>
              </p:cNvPr>
              <p:cNvSpPr/>
              <p:nvPr/>
            </p:nvSpPr>
            <p:spPr>
              <a:xfrm>
                <a:off x="2884722" y="4839593"/>
                <a:ext cx="432000" cy="432000"/>
              </a:xfrm>
              <a:prstGeom prst="ellipse">
                <a:avLst/>
              </a:prstGeom>
              <a:solidFill>
                <a:srgbClr val="FF0066"/>
              </a:solidFill>
              <a:ln>
                <a:solidFill>
                  <a:srgbClr val="FF00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1C179E28-E4A8-185E-98B6-C14C3EE09A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981203" y="5120909"/>
                <a:ext cx="947064" cy="289291"/>
              </a:xfrm>
              <a:prstGeom prst="straightConnector1">
                <a:avLst/>
              </a:prstGeom>
              <a:ln w="57150">
                <a:solidFill>
                  <a:srgbClr val="FF0066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C79A1C64-89CC-34D6-CFB5-3BD1A4FCE1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981204" y="4765791"/>
                <a:ext cx="1119518" cy="289802"/>
              </a:xfrm>
              <a:prstGeom prst="straightConnector1">
                <a:avLst/>
              </a:prstGeom>
              <a:ln w="57150">
                <a:solidFill>
                  <a:srgbClr val="FF0066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714CA3A7-36F3-062B-4063-088A7E178B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811511" y="4575841"/>
                <a:ext cx="289211" cy="479752"/>
              </a:xfrm>
              <a:prstGeom prst="straightConnector1">
                <a:avLst/>
              </a:prstGeom>
              <a:ln w="57150">
                <a:solidFill>
                  <a:srgbClr val="FF0066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0EF567F2-5363-391B-7FA3-13C30341A7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981204" y="2971800"/>
                <a:ext cx="434339" cy="748871"/>
              </a:xfrm>
              <a:prstGeom prst="straightConnector1">
                <a:avLst/>
              </a:prstGeom>
              <a:ln w="57150">
                <a:solidFill>
                  <a:srgbClr val="FF0066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04269A9-EB0F-5FAD-07F0-356AB017858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00328" y="3429000"/>
              <a:ext cx="930780" cy="479752"/>
            </a:xfrm>
            <a:prstGeom prst="straightConnector1">
              <a:avLst/>
            </a:prstGeom>
            <a:ln w="57150">
              <a:solidFill>
                <a:srgbClr val="FF006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F230C78-A1E2-7B96-570B-B5BC51AD6E54}"/>
              </a:ext>
            </a:extLst>
          </p:cNvPr>
          <p:cNvSpPr/>
          <p:nvPr/>
        </p:nvSpPr>
        <p:spPr>
          <a:xfrm>
            <a:off x="6334284" y="5194550"/>
            <a:ext cx="5111160" cy="713693"/>
          </a:xfrm>
          <a:prstGeom prst="roundRect">
            <a:avLst/>
          </a:prstGeom>
          <a:solidFill>
            <a:srgbClr val="86DD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spcBef>
                <a:spcPts val="1200"/>
              </a:spcBef>
              <a:buNone/>
            </a:pPr>
            <a:r>
              <a:rPr lang="en-GB" sz="1400" b="1" dirty="0"/>
              <a:t>Analogue </a:t>
            </a:r>
            <a:r>
              <a:rPr lang="en-GB" sz="1400" dirty="0"/>
              <a:t>London radio - audience 2014: 1.1 million</a:t>
            </a:r>
            <a:br>
              <a:rPr lang="en-GB" sz="1400" dirty="0"/>
            </a:br>
            <a:r>
              <a:rPr lang="en-GB" sz="1400" b="1" dirty="0"/>
              <a:t>Analogue plus digital </a:t>
            </a:r>
            <a:r>
              <a:rPr lang="en-GB" sz="1400" dirty="0"/>
              <a:t>National audience today: 3.3 million</a:t>
            </a:r>
          </a:p>
        </p:txBody>
      </p:sp>
    </p:spTree>
    <p:extLst>
      <p:ext uri="{BB962C8B-B14F-4D97-AF65-F5344CB8AC3E}">
        <p14:creationId xmlns:p14="http://schemas.microsoft.com/office/powerpoint/2010/main" val="24115175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/>
          <a:lstStyle/>
          <a:p>
            <a:r>
              <a:rPr lang="en-GB" dirty="0"/>
              <a:t>Incremental reach drives commercial revenues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9853A1D-91EB-4746-8EDD-1E9FF9EE5D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9123278"/>
              </p:ext>
            </p:extLst>
          </p:nvPr>
        </p:nvGraphicFramePr>
        <p:xfrm>
          <a:off x="879348" y="2005253"/>
          <a:ext cx="10433304" cy="4164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F23F829-2739-4A2F-8B66-B3487DC7EE69}"/>
              </a:ext>
            </a:extLst>
          </p:cNvPr>
          <p:cNvCxnSpPr>
            <a:cxnSpLocks/>
          </p:cNvCxnSpPr>
          <p:nvPr/>
        </p:nvCxnSpPr>
        <p:spPr>
          <a:xfrm flipV="1">
            <a:off x="2223028" y="1546480"/>
            <a:ext cx="7745945" cy="1161996"/>
          </a:xfrm>
          <a:prstGeom prst="straightConnector1">
            <a:avLst/>
          </a:prstGeom>
          <a:ln w="57150">
            <a:solidFill>
              <a:srgbClr val="00BDD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69996C3-1BB0-4BCD-8F07-84AD4ABCEE82}"/>
              </a:ext>
            </a:extLst>
          </p:cNvPr>
          <p:cNvSpPr/>
          <p:nvPr/>
        </p:nvSpPr>
        <p:spPr>
          <a:xfrm>
            <a:off x="4984062" y="1882929"/>
            <a:ext cx="2223876" cy="489098"/>
          </a:xfrm>
          <a:prstGeom prst="ellipse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+34%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75F7C-197A-4243-B07B-609028CCF865}"/>
              </a:ext>
            </a:extLst>
          </p:cNvPr>
          <p:cNvSpPr txBox="1"/>
          <p:nvPr/>
        </p:nvSpPr>
        <p:spPr>
          <a:xfrm>
            <a:off x="2308366" y="6379535"/>
            <a:ext cx="1582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Source: </a:t>
            </a:r>
            <a:r>
              <a:rPr lang="en-GB" sz="1200" i="1" dirty="0" err="1"/>
              <a:t>Radiocentre</a:t>
            </a:r>
            <a:endParaRPr lang="en-GB" sz="12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1AC73E1-DCD8-4634-A09A-A9A551C40094}"/>
              </a:ext>
            </a:extLst>
          </p:cNvPr>
          <p:cNvSpPr txBox="1"/>
          <p:nvPr/>
        </p:nvSpPr>
        <p:spPr>
          <a:xfrm>
            <a:off x="437662" y="897050"/>
            <a:ext cx="4249881" cy="369332"/>
          </a:xfrm>
          <a:prstGeom prst="rect">
            <a:avLst/>
          </a:prstGeom>
          <a:noFill/>
        </p:spPr>
        <p:txBody>
          <a:bodyPr wrap="none" lIns="0" rtlCol="0">
            <a:spAutoFit/>
          </a:bodyPr>
          <a:lstStyle/>
          <a:p>
            <a:r>
              <a:rPr lang="en-GB" dirty="0"/>
              <a:t>UK radio advertising revenues, £ million</a:t>
            </a:r>
          </a:p>
        </p:txBody>
      </p:sp>
      <p:pic>
        <p:nvPicPr>
          <p:cNvPr id="11" name="Shape 107" descr="Related image">
            <a:extLst>
              <a:ext uri="{FF2B5EF4-FFF2-40B4-BE49-F238E27FC236}">
                <a16:creationId xmlns:a16="http://schemas.microsoft.com/office/drawing/2014/main" id="{700A3611-CC2A-4078-B787-E57DD2AD40E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21424" y="826480"/>
            <a:ext cx="720000" cy="7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2017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DAB offers “now playing” info, station logos and voice control</a:t>
            </a:r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2C1D912E-A9AE-4A46-8B32-675F51D3C6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6581" y="1964601"/>
            <a:ext cx="4834431" cy="3172280"/>
          </a:xfrm>
        </p:spPr>
        <p:txBody>
          <a:bodyPr wrap="square">
            <a:spAutoFit/>
          </a:bodyPr>
          <a:lstStyle/>
          <a:p>
            <a:pPr marL="271463" indent="-271463">
              <a:spcBef>
                <a:spcPts val="3000"/>
              </a:spcBef>
            </a:pPr>
            <a:r>
              <a:rPr lang="en-GB" sz="2000" dirty="0"/>
              <a:t>Information about song and artist</a:t>
            </a:r>
          </a:p>
          <a:p>
            <a:pPr marL="271463" indent="-271463">
              <a:spcBef>
                <a:spcPts val="3000"/>
              </a:spcBef>
            </a:pPr>
            <a:r>
              <a:rPr lang="en-GB" sz="2000" dirty="0"/>
              <a:t>Station logos</a:t>
            </a:r>
          </a:p>
          <a:p>
            <a:pPr marL="539750" lvl="1" indent="-268288"/>
            <a:r>
              <a:rPr lang="en-GB" sz="2000" dirty="0"/>
              <a:t>different sizes</a:t>
            </a:r>
          </a:p>
          <a:p>
            <a:pPr marL="539750" lvl="1" indent="-268288"/>
            <a:r>
              <a:rPr lang="en-GB" sz="2000" dirty="0"/>
              <a:t>important in cars</a:t>
            </a:r>
          </a:p>
          <a:p>
            <a:pPr marL="271463" indent="-271463">
              <a:spcBef>
                <a:spcPts val="3000"/>
              </a:spcBef>
            </a:pPr>
            <a:r>
              <a:rPr lang="en-GB" sz="2000" dirty="0"/>
              <a:t>DAB stations can be chosen via voice commands using phonemes </a:t>
            </a: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BB22152F-1B84-4087-BF9F-D003D4BB8E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0" b="37927"/>
          <a:stretch/>
        </p:blipFill>
        <p:spPr bwMode="auto">
          <a:xfrm>
            <a:off x="606632" y="1426027"/>
            <a:ext cx="4046517" cy="293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chedule - BBC Programme Index">
            <a:extLst>
              <a:ext uri="{FF2B5EF4-FFF2-40B4-BE49-F238E27FC236}">
                <a16:creationId xmlns:a16="http://schemas.microsoft.com/office/drawing/2014/main" id="{2C2DC930-DCBA-4DB7-933C-F1003A854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203" y="3890664"/>
            <a:ext cx="3657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854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Three macro reasons for DAB+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7471429-59D5-450E-B053-71BB54B09E86}"/>
              </a:ext>
            </a:extLst>
          </p:cNvPr>
          <p:cNvSpPr txBox="1"/>
          <p:nvPr/>
        </p:nvSpPr>
        <p:spPr>
          <a:xfrm>
            <a:off x="6285143" y="1958690"/>
            <a:ext cx="5229460" cy="336857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144000" rIns="90000" bIns="144000" rtlCol="0">
            <a:spAutoFit/>
          </a:bodyPr>
          <a:lstStyle>
            <a:lvl1pPr marL="271463" indent="-271463">
              <a:spcBef>
                <a:spcPts val="3000"/>
              </a:spcBef>
              <a:spcAft>
                <a:spcPts val="600"/>
              </a:spcAft>
              <a:buFont typeface="Arial" pitchFamily="34" charset="0"/>
              <a:buChar char="•"/>
              <a:defRPr lang="en-US"/>
            </a:lvl1pPr>
            <a:lvl2pPr marL="452438" lvl="1" indent="-271463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lang="en-US"/>
            </a:lvl2pPr>
            <a:lvl3pPr marL="536575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 lang="en-US" sz="1200"/>
            </a:lvl3pPr>
            <a:lvl4pPr marL="717550" indent="-180975"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•"/>
              <a:defRPr lang="en-US" sz="1200"/>
            </a:lvl4pPr>
            <a:lvl5pPr marL="898525" indent="-180975"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•"/>
              <a:defRPr lang="en-GB" sz="12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GB" sz="2000" b="1" dirty="0"/>
              <a:t>Economics</a:t>
            </a:r>
            <a:r>
              <a:rPr lang="en-GB" sz="2000" dirty="0"/>
              <a:t>: costs of distribution lower than FM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GB" sz="2000" b="1" dirty="0"/>
              <a:t>Environment</a:t>
            </a:r>
            <a:r>
              <a:rPr lang="en-GB" sz="2000" dirty="0"/>
              <a:t>: energy requirements lower than any other platform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GB" sz="2000" b="1" dirty="0"/>
              <a:t>Emergencies</a:t>
            </a:r>
            <a:r>
              <a:rPr lang="en-GB" sz="2000" dirty="0"/>
              <a:t>: resilience – especially out of home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C24BDE8-F8E4-4838-9851-412DBC1B1A13}"/>
              </a:ext>
            </a:extLst>
          </p:cNvPr>
          <p:cNvGrpSpPr/>
          <p:nvPr/>
        </p:nvGrpSpPr>
        <p:grpSpPr>
          <a:xfrm>
            <a:off x="2047437" y="1166005"/>
            <a:ext cx="2518008" cy="2952000"/>
            <a:chOff x="2036551" y="1144233"/>
            <a:chExt cx="2518008" cy="2843932"/>
          </a:xfrm>
          <a:solidFill>
            <a:srgbClr val="86DD25"/>
          </a:solidFill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CC8A88C2-17F2-4F2A-BDEC-36C0B54306D6}"/>
                </a:ext>
              </a:extLst>
            </p:cNvPr>
            <p:cNvSpPr/>
            <p:nvPr/>
          </p:nvSpPr>
          <p:spPr>
            <a:xfrm>
              <a:off x="2036551" y="1144233"/>
              <a:ext cx="2518008" cy="2114075"/>
            </a:xfrm>
            <a:prstGeom prst="triangle">
              <a:avLst/>
            </a:prstGeom>
            <a:solidFill>
              <a:srgbClr val="00BDD2"/>
            </a:solidFill>
            <a:ln>
              <a:solidFill>
                <a:srgbClr val="00BD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89A66546-1A78-4C1E-8112-E9BB37B077E4}"/>
                </a:ext>
              </a:extLst>
            </p:cNvPr>
            <p:cNvSpPr/>
            <p:nvPr/>
          </p:nvSpPr>
          <p:spPr>
            <a:xfrm flipV="1">
              <a:off x="2036551" y="3254829"/>
              <a:ext cx="2518008" cy="733336"/>
            </a:xfrm>
            <a:prstGeom prst="triangle">
              <a:avLst>
                <a:gd name="adj" fmla="val 48271"/>
              </a:avLst>
            </a:prstGeom>
            <a:solidFill>
              <a:srgbClr val="00BDD2"/>
            </a:solidFill>
            <a:ln>
              <a:solidFill>
                <a:srgbClr val="00BD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3BFD080-335E-41E1-89BC-C5B45DB28AF0}"/>
              </a:ext>
            </a:extLst>
          </p:cNvPr>
          <p:cNvGrpSpPr>
            <a:grpSpLocks noChangeAspect="1"/>
          </p:cNvGrpSpPr>
          <p:nvPr/>
        </p:nvGrpSpPr>
        <p:grpSpPr>
          <a:xfrm rot="7212142">
            <a:off x="3280976" y="3437802"/>
            <a:ext cx="2628000" cy="3024001"/>
            <a:chOff x="2036551" y="1144233"/>
            <a:chExt cx="2471514" cy="2843933"/>
          </a:xfrm>
        </p:grpSpPr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9FC90405-1EEE-4E47-8825-448CEA2F65B9}"/>
                </a:ext>
              </a:extLst>
            </p:cNvPr>
            <p:cNvSpPr/>
            <p:nvPr/>
          </p:nvSpPr>
          <p:spPr>
            <a:xfrm>
              <a:off x="2036551" y="1144233"/>
              <a:ext cx="2471514" cy="2114075"/>
            </a:xfrm>
            <a:prstGeom prst="triangle">
              <a:avLst/>
            </a:prstGeom>
            <a:solidFill>
              <a:srgbClr val="CCCCFF"/>
            </a:solidFill>
            <a:ln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D35E6673-0B1D-49DD-9CB2-74DF7D96C090}"/>
                </a:ext>
              </a:extLst>
            </p:cNvPr>
            <p:cNvSpPr/>
            <p:nvPr/>
          </p:nvSpPr>
          <p:spPr>
            <a:xfrm flipV="1">
              <a:off x="2036551" y="3254830"/>
              <a:ext cx="2471514" cy="733336"/>
            </a:xfrm>
            <a:prstGeom prst="triangle">
              <a:avLst>
                <a:gd name="adj" fmla="val 48271"/>
              </a:avLst>
            </a:prstGeom>
            <a:solidFill>
              <a:srgbClr val="CCCCFF"/>
            </a:solidFill>
            <a:ln>
              <a:solidFill>
                <a:srgbClr val="C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BFEC8A7-E57E-4BF8-AFBD-DA56D596F242}"/>
              </a:ext>
            </a:extLst>
          </p:cNvPr>
          <p:cNvGrpSpPr>
            <a:grpSpLocks noChangeAspect="1"/>
          </p:cNvGrpSpPr>
          <p:nvPr/>
        </p:nvGrpSpPr>
        <p:grpSpPr>
          <a:xfrm rot="14473746" flipH="1">
            <a:off x="679294" y="3426916"/>
            <a:ext cx="2628000" cy="3024001"/>
            <a:chOff x="2036551" y="1144233"/>
            <a:chExt cx="2471514" cy="2843933"/>
          </a:xfrm>
          <a:solidFill>
            <a:srgbClr val="00BDD2"/>
          </a:solidFill>
        </p:grpSpPr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DA194C55-C32B-43D1-8A56-CD3504DDB104}"/>
                </a:ext>
              </a:extLst>
            </p:cNvPr>
            <p:cNvSpPr/>
            <p:nvPr/>
          </p:nvSpPr>
          <p:spPr>
            <a:xfrm>
              <a:off x="2036551" y="1144233"/>
              <a:ext cx="2471514" cy="2114075"/>
            </a:xfrm>
            <a:prstGeom prst="triangle">
              <a:avLst/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C889B5C5-8587-4AF7-952E-8A5074488A09}"/>
                </a:ext>
              </a:extLst>
            </p:cNvPr>
            <p:cNvSpPr/>
            <p:nvPr/>
          </p:nvSpPr>
          <p:spPr>
            <a:xfrm flipV="1">
              <a:off x="2036551" y="3254830"/>
              <a:ext cx="2471514" cy="733336"/>
            </a:xfrm>
            <a:prstGeom prst="triangle">
              <a:avLst>
                <a:gd name="adj" fmla="val 48271"/>
              </a:avLst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3B4CA58F-D1E5-4F0E-9DC9-8D7AD8E1DF61}"/>
              </a:ext>
            </a:extLst>
          </p:cNvPr>
          <p:cNvSpPr/>
          <p:nvPr/>
        </p:nvSpPr>
        <p:spPr>
          <a:xfrm rot="5400000">
            <a:off x="-385662" y="1982171"/>
            <a:ext cx="4616165" cy="2741875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19BC64A9-5236-411F-9ABC-0F9C02B18451}"/>
              </a:ext>
            </a:extLst>
          </p:cNvPr>
          <p:cNvSpPr/>
          <p:nvPr/>
        </p:nvSpPr>
        <p:spPr>
          <a:xfrm rot="16200000" flipH="1">
            <a:off x="2378091" y="1982171"/>
            <a:ext cx="4616165" cy="2741875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7935FBD-2A38-429C-85B9-24D5BAC00216}"/>
              </a:ext>
            </a:extLst>
          </p:cNvPr>
          <p:cNvSpPr/>
          <p:nvPr/>
        </p:nvSpPr>
        <p:spPr>
          <a:xfrm>
            <a:off x="3078340" y="1045026"/>
            <a:ext cx="426612" cy="875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FE16509-6AEE-4BAB-86D1-4DE593F9E2C0}"/>
              </a:ext>
            </a:extLst>
          </p:cNvPr>
          <p:cNvSpPr txBox="1"/>
          <p:nvPr/>
        </p:nvSpPr>
        <p:spPr>
          <a:xfrm>
            <a:off x="2564078" y="2684263"/>
            <a:ext cx="1415772" cy="495108"/>
          </a:xfrm>
          <a:prstGeom prst="rect">
            <a:avLst/>
          </a:prstGeom>
          <a:solidFill>
            <a:schemeClr val="bg1"/>
          </a:solidFill>
        </p:spPr>
        <p:txBody>
          <a:bodyPr wrap="none" tIns="108000" bIns="108000" rtlCol="0">
            <a:spAutoFit/>
          </a:bodyPr>
          <a:lstStyle/>
          <a:p>
            <a:pPr algn="ctr"/>
            <a:r>
              <a:rPr lang="en-GB" b="1" dirty="0"/>
              <a:t>Economics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F95042-B459-4576-9F55-3CDFFD76CCB1}"/>
              </a:ext>
            </a:extLst>
          </p:cNvPr>
          <p:cNvSpPr txBox="1"/>
          <p:nvPr/>
        </p:nvSpPr>
        <p:spPr>
          <a:xfrm>
            <a:off x="1210850" y="4926712"/>
            <a:ext cx="1595310" cy="495108"/>
          </a:xfrm>
          <a:prstGeom prst="rect">
            <a:avLst/>
          </a:prstGeom>
          <a:solidFill>
            <a:schemeClr val="bg1"/>
          </a:solidFill>
        </p:spPr>
        <p:txBody>
          <a:bodyPr wrap="none" tIns="108000" bIns="108000" rtlCol="0">
            <a:spAutoFit/>
          </a:bodyPr>
          <a:lstStyle/>
          <a:p>
            <a:pPr algn="ctr"/>
            <a:r>
              <a:rPr lang="en-GB" b="1" dirty="0"/>
              <a:t>Environment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E41FA3-4C4E-402F-8337-ABA51EDF1B2B}"/>
              </a:ext>
            </a:extLst>
          </p:cNvPr>
          <p:cNvSpPr txBox="1"/>
          <p:nvPr/>
        </p:nvSpPr>
        <p:spPr>
          <a:xfrm>
            <a:off x="3797678" y="4926712"/>
            <a:ext cx="1627896" cy="495108"/>
          </a:xfrm>
          <a:prstGeom prst="rect">
            <a:avLst/>
          </a:prstGeom>
          <a:solidFill>
            <a:schemeClr val="bg1"/>
          </a:solidFill>
        </p:spPr>
        <p:txBody>
          <a:bodyPr wrap="square" tIns="108000" bIns="108000" rtlCol="0">
            <a:spAutoFit/>
          </a:bodyPr>
          <a:lstStyle/>
          <a:p>
            <a:pPr algn="ctr"/>
            <a:r>
              <a:rPr lang="en-GB" b="1" dirty="0"/>
              <a:t>Emergencies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F423F22-079B-4966-A2E4-F01896CE45A2}"/>
              </a:ext>
            </a:extLst>
          </p:cNvPr>
          <p:cNvCxnSpPr>
            <a:cxnSpLocks/>
          </p:cNvCxnSpPr>
          <p:nvPr/>
        </p:nvCxnSpPr>
        <p:spPr>
          <a:xfrm flipV="1">
            <a:off x="3273182" y="4197527"/>
            <a:ext cx="26083" cy="1572776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B484974-9C7A-4696-AF9F-49DA03714A4F}"/>
              </a:ext>
            </a:extLst>
          </p:cNvPr>
          <p:cNvSpPr/>
          <p:nvPr/>
        </p:nvSpPr>
        <p:spPr>
          <a:xfrm>
            <a:off x="540545" y="5694003"/>
            <a:ext cx="5513142" cy="175023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 b="1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00AD1E2-CF73-4B98-AD25-C0FF34D6C1B9}"/>
              </a:ext>
            </a:extLst>
          </p:cNvPr>
          <p:cNvCxnSpPr>
            <a:cxnSpLocks/>
          </p:cNvCxnSpPr>
          <p:nvPr/>
        </p:nvCxnSpPr>
        <p:spPr>
          <a:xfrm flipH="1">
            <a:off x="3324584" y="3385925"/>
            <a:ext cx="1270677" cy="811939"/>
          </a:xfrm>
          <a:prstGeom prst="line">
            <a:avLst/>
          </a:prstGeom>
          <a:ln w="762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34212559-2B34-44EF-BFCE-9D2A3832BB76}"/>
              </a:ext>
            </a:extLst>
          </p:cNvPr>
          <p:cNvSpPr/>
          <p:nvPr/>
        </p:nvSpPr>
        <p:spPr>
          <a:xfrm>
            <a:off x="677397" y="1178175"/>
            <a:ext cx="5237844" cy="4515828"/>
          </a:xfrm>
          <a:prstGeom prst="triangle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740ED55-809A-44B0-9955-18504B354E24}"/>
              </a:ext>
            </a:extLst>
          </p:cNvPr>
          <p:cNvSpPr>
            <a:spLocks noChangeAspect="1"/>
          </p:cNvSpPr>
          <p:nvPr/>
        </p:nvSpPr>
        <p:spPr>
          <a:xfrm>
            <a:off x="2256619" y="2489383"/>
            <a:ext cx="397930" cy="397930"/>
          </a:xfrm>
          <a:prstGeom prst="ellipse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09EC840-C2CD-4FAF-AC6E-76FED32DEFEA}"/>
              </a:ext>
            </a:extLst>
          </p:cNvPr>
          <p:cNvSpPr>
            <a:spLocks noChangeAspect="1"/>
          </p:cNvSpPr>
          <p:nvPr/>
        </p:nvSpPr>
        <p:spPr>
          <a:xfrm>
            <a:off x="906218" y="4766898"/>
            <a:ext cx="397930" cy="397930"/>
          </a:xfrm>
          <a:prstGeom prst="ellipse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83DB958-34A3-4D5A-9081-E37A0FCEC455}"/>
              </a:ext>
            </a:extLst>
          </p:cNvPr>
          <p:cNvSpPr/>
          <p:nvPr/>
        </p:nvSpPr>
        <p:spPr>
          <a:xfrm rot="18045544">
            <a:off x="-281155" y="4360290"/>
            <a:ext cx="3156857" cy="1750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95FE642-0B7B-4254-95CE-85EA9C90848F}"/>
              </a:ext>
            </a:extLst>
          </p:cNvPr>
          <p:cNvCxnSpPr>
            <a:cxnSpLocks/>
          </p:cNvCxnSpPr>
          <p:nvPr/>
        </p:nvCxnSpPr>
        <p:spPr>
          <a:xfrm>
            <a:off x="2011935" y="3385925"/>
            <a:ext cx="1270677" cy="81193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B1245DB-6388-4A76-9BEF-0F480AD41E83}"/>
              </a:ext>
            </a:extLst>
          </p:cNvPr>
          <p:cNvGrpSpPr/>
          <p:nvPr/>
        </p:nvGrpSpPr>
        <p:grpSpPr>
          <a:xfrm>
            <a:off x="2442784" y="3339670"/>
            <a:ext cx="1627896" cy="1627897"/>
            <a:chOff x="5290459" y="3388937"/>
            <a:chExt cx="1620000" cy="162000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5EE0498-DD98-4710-88AB-725D7E89BC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0459" y="3388937"/>
              <a:ext cx="1620000" cy="16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pic>
          <p:nvPicPr>
            <p:cNvPr id="4104" name="Picture 8" descr="DAB+ logo">
              <a:extLst>
                <a:ext uri="{FF2B5EF4-FFF2-40B4-BE49-F238E27FC236}">
                  <a16:creationId xmlns:a16="http://schemas.microsoft.com/office/drawing/2014/main" id="{1632E1C3-6845-4A42-8FB6-40DF498966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2631" y="3853588"/>
              <a:ext cx="1175656" cy="690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AA5E81E8-ADAE-4879-B07A-BB37CCF0BAF6}"/>
              </a:ext>
            </a:extLst>
          </p:cNvPr>
          <p:cNvSpPr>
            <a:spLocks noChangeAspect="1"/>
          </p:cNvSpPr>
          <p:nvPr/>
        </p:nvSpPr>
        <p:spPr>
          <a:xfrm>
            <a:off x="3522458" y="4766898"/>
            <a:ext cx="397930" cy="397930"/>
          </a:xfrm>
          <a:prstGeom prst="ellipse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132558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/>
          <a:lstStyle/>
          <a:p>
            <a:r>
              <a:rPr lang="en-GB" dirty="0"/>
              <a:t>Economics: cost per service far lower than FM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27FED50-3079-4D75-8A02-285E19AE3E16}"/>
              </a:ext>
            </a:extLst>
          </p:cNvPr>
          <p:cNvGraphicFramePr/>
          <p:nvPr/>
        </p:nvGraphicFramePr>
        <p:xfrm>
          <a:off x="2098723" y="1411224"/>
          <a:ext cx="8128000" cy="460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Box 4">
            <a:extLst>
              <a:ext uri="{FF2B5EF4-FFF2-40B4-BE49-F238E27FC236}">
                <a16:creationId xmlns:a16="http://schemas.microsoft.com/office/drawing/2014/main" id="{345A784F-8F66-4580-A7F3-3D172190B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62" y="909119"/>
            <a:ext cx="76159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defTabSz="762000">
              <a:defRPr b="1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  <a:lvl2pPr marL="742950" indent="-28575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dirty="0"/>
              <a:t>Annual cost to broadcasters of transmission per service</a:t>
            </a:r>
            <a:r>
              <a:rPr lang="en-GB" baseline="30000" dirty="0"/>
              <a:t>1</a:t>
            </a:r>
            <a:r>
              <a:rPr lang="en-GB" dirty="0"/>
              <a:t>, </a:t>
            </a:r>
            <a:r>
              <a:rPr lang="en-GB" dirty="0" err="1"/>
              <a:t>US$k</a:t>
            </a:r>
            <a:endParaRPr lang="en-US" dirty="0"/>
          </a:p>
        </p:txBody>
      </p:sp>
      <p:sp>
        <p:nvSpPr>
          <p:cNvPr id="8" name="Text Box 77">
            <a:extLst>
              <a:ext uri="{FF2B5EF4-FFF2-40B4-BE49-F238E27FC236}">
                <a16:creationId xmlns:a16="http://schemas.microsoft.com/office/drawing/2014/main" id="{4809D639-44C5-484C-B684-0287B5E9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8993" y="6126113"/>
            <a:ext cx="9119971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1" lang="en-GB" sz="1100" b="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Source: Total operating costs sourced from broadcasters and network operators</a:t>
            </a:r>
          </a:p>
          <a:p>
            <a:pPr eaLnBrk="1" hangingPunct="1"/>
            <a:r>
              <a:rPr kumimoji="1" lang="en-GB" sz="1100" b="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Note (1) Operating costs for DAB+ assumes 18 services on multiplex; </a:t>
            </a:r>
            <a:r>
              <a:rPr kumimoji="1" lang="en-GB" sz="1100" b="0" i="1" dirty="0" err="1">
                <a:solidFill>
                  <a:schemeClr val="bg1">
                    <a:lumMod val="50000"/>
                  </a:schemeClr>
                </a:solidFill>
                <a:latin typeface="+mn-lt"/>
              </a:rPr>
              <a:t>opex</a:t>
            </a:r>
            <a:r>
              <a:rPr kumimoji="1" lang="en-GB" sz="1100" b="0" i="1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 includes site and tower leases, power, telco, maintenance, monitoring and support costs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B525ADA-128C-4566-AC88-E0A0E191F17F}"/>
              </a:ext>
            </a:extLst>
          </p:cNvPr>
          <p:cNvCxnSpPr>
            <a:cxnSpLocks/>
          </p:cNvCxnSpPr>
          <p:nvPr/>
        </p:nvCxnSpPr>
        <p:spPr>
          <a:xfrm>
            <a:off x="3813048" y="2368296"/>
            <a:ext cx="1271016" cy="1892808"/>
          </a:xfrm>
          <a:prstGeom prst="straightConnector1">
            <a:avLst/>
          </a:prstGeom>
          <a:ln w="76200">
            <a:solidFill>
              <a:srgbClr val="FF006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10A6929-99B2-469B-84B6-F2A6DBC559EA}"/>
              </a:ext>
            </a:extLst>
          </p:cNvPr>
          <p:cNvCxnSpPr>
            <a:cxnSpLocks/>
          </p:cNvCxnSpPr>
          <p:nvPr/>
        </p:nvCxnSpPr>
        <p:spPr>
          <a:xfrm>
            <a:off x="8272272" y="2368296"/>
            <a:ext cx="1271016" cy="1892808"/>
          </a:xfrm>
          <a:prstGeom prst="straightConnector1">
            <a:avLst/>
          </a:prstGeom>
          <a:ln w="76200">
            <a:solidFill>
              <a:srgbClr val="FF006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F827DA46-2169-41ED-BE07-FE5B50DE0263}"/>
              </a:ext>
            </a:extLst>
          </p:cNvPr>
          <p:cNvSpPr/>
          <p:nvPr/>
        </p:nvSpPr>
        <p:spPr>
          <a:xfrm>
            <a:off x="8388096" y="3118104"/>
            <a:ext cx="1039368" cy="393192"/>
          </a:xfrm>
          <a:prstGeom prst="ellipse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-80%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A668D6-49B9-41DB-BB20-BD1EAA04C041}"/>
              </a:ext>
            </a:extLst>
          </p:cNvPr>
          <p:cNvSpPr/>
          <p:nvPr/>
        </p:nvSpPr>
        <p:spPr>
          <a:xfrm>
            <a:off x="3928872" y="3118104"/>
            <a:ext cx="1039368" cy="393192"/>
          </a:xfrm>
          <a:prstGeom prst="ellipse">
            <a:avLst/>
          </a:prstGeom>
          <a:solidFill>
            <a:schemeClr val="bg1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>
                <a:solidFill>
                  <a:schemeClr val="tx1"/>
                </a:solidFill>
              </a:rPr>
              <a:t>-80%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58921F-D746-475F-BEAE-08A0FA05A6EE}"/>
              </a:ext>
            </a:extLst>
          </p:cNvPr>
          <p:cNvGrpSpPr>
            <a:grpSpLocks noChangeAspect="1"/>
          </p:cNvGrpSpPr>
          <p:nvPr/>
        </p:nvGrpSpPr>
        <p:grpSpPr>
          <a:xfrm>
            <a:off x="10765171" y="86721"/>
            <a:ext cx="1188151" cy="1102212"/>
            <a:chOff x="481293" y="1045026"/>
            <a:chExt cx="5625683" cy="521877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DFDF142-C94E-4C74-A642-DCA2D661BEDF}"/>
                </a:ext>
              </a:extLst>
            </p:cNvPr>
            <p:cNvGrpSpPr/>
            <p:nvPr/>
          </p:nvGrpSpPr>
          <p:grpSpPr>
            <a:xfrm>
              <a:off x="2047437" y="1166005"/>
              <a:ext cx="2518008" cy="2952000"/>
              <a:chOff x="2036551" y="1144233"/>
              <a:chExt cx="2518008" cy="2843932"/>
            </a:xfrm>
            <a:solidFill>
              <a:srgbClr val="86DD25"/>
            </a:solidFill>
          </p:grpSpPr>
          <p:sp>
            <p:nvSpPr>
              <p:cNvPr id="33" name="Isosceles Triangle 32">
                <a:extLst>
                  <a:ext uri="{FF2B5EF4-FFF2-40B4-BE49-F238E27FC236}">
                    <a16:creationId xmlns:a16="http://schemas.microsoft.com/office/drawing/2014/main" id="{3A0A9CD3-A757-4F09-BFFC-3DC7E57537BC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518008" cy="2114075"/>
              </a:xfrm>
              <a:prstGeom prst="triangle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Isosceles Triangle 33">
                <a:extLst>
                  <a:ext uri="{FF2B5EF4-FFF2-40B4-BE49-F238E27FC236}">
                    <a16:creationId xmlns:a16="http://schemas.microsoft.com/office/drawing/2014/main" id="{B2B1AA50-CFF4-4548-96B5-A35E869F532C}"/>
                  </a:ext>
                </a:extLst>
              </p:cNvPr>
              <p:cNvSpPr/>
              <p:nvPr/>
            </p:nvSpPr>
            <p:spPr>
              <a:xfrm flipV="1">
                <a:off x="2036551" y="3254829"/>
                <a:ext cx="2518008" cy="733336"/>
              </a:xfrm>
              <a:prstGeom prst="triangle">
                <a:avLst>
                  <a:gd name="adj" fmla="val 48271"/>
                </a:avLst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403ACA6-5180-46CF-824C-50E30ABB6338}"/>
                </a:ext>
              </a:extLst>
            </p:cNvPr>
            <p:cNvGrpSpPr>
              <a:grpSpLocks noChangeAspect="1"/>
            </p:cNvGrpSpPr>
            <p:nvPr/>
          </p:nvGrpSpPr>
          <p:grpSpPr>
            <a:xfrm rot="7212142">
              <a:off x="3280976" y="3437802"/>
              <a:ext cx="2628000" cy="3024001"/>
              <a:chOff x="2036551" y="1144233"/>
              <a:chExt cx="2471514" cy="2843933"/>
            </a:xfrm>
          </p:grpSpPr>
          <p:sp>
            <p:nvSpPr>
              <p:cNvPr id="31" name="Isosceles Triangle 30">
                <a:extLst>
                  <a:ext uri="{FF2B5EF4-FFF2-40B4-BE49-F238E27FC236}">
                    <a16:creationId xmlns:a16="http://schemas.microsoft.com/office/drawing/2014/main" id="{2A63ED97-30C4-4786-B9A0-696AC2B9ED96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Isosceles Triangle 31">
                <a:extLst>
                  <a:ext uri="{FF2B5EF4-FFF2-40B4-BE49-F238E27FC236}">
                    <a16:creationId xmlns:a16="http://schemas.microsoft.com/office/drawing/2014/main" id="{7DBC1F67-7106-44E4-9298-4AD200BF3AA2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3F8AA483-6136-4A02-B693-283E8867D1DC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746" flipH="1">
              <a:off x="679294" y="3426916"/>
              <a:ext cx="2628000" cy="3024001"/>
              <a:chOff x="2036551" y="1144233"/>
              <a:chExt cx="2471514" cy="2843933"/>
            </a:xfrm>
            <a:solidFill>
              <a:srgbClr val="00BDD2"/>
            </a:solidFill>
          </p:grpSpPr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E6BE7AE9-367F-404F-8083-56E81FDF65A9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2F86ADCF-5617-4016-BC22-ABFAD56F5E5A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4D931A77-679D-4679-982D-26F5B5B2C289}"/>
                </a:ext>
              </a:extLst>
            </p:cNvPr>
            <p:cNvSpPr/>
            <p:nvPr/>
          </p:nvSpPr>
          <p:spPr>
            <a:xfrm rot="5400000">
              <a:off x="-385662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8A50EA46-EB50-463E-B186-CC6ED8EA3BA7}"/>
                </a:ext>
              </a:extLst>
            </p:cNvPr>
            <p:cNvSpPr/>
            <p:nvPr/>
          </p:nvSpPr>
          <p:spPr>
            <a:xfrm rot="16200000" flipH="1">
              <a:off x="2378091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D371C12-B39D-401B-B069-8981146C42E7}"/>
                </a:ext>
              </a:extLst>
            </p:cNvPr>
            <p:cNvSpPr/>
            <p:nvPr/>
          </p:nvSpPr>
          <p:spPr>
            <a:xfrm>
              <a:off x="3078340" y="1045026"/>
              <a:ext cx="426612" cy="87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6A1EF6F-EBC2-455A-99E8-7071E0727C0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3182" y="4197527"/>
              <a:ext cx="26083" cy="1572776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DF6D407-9E43-4C40-864F-6F3DDAE2BB98}"/>
                </a:ext>
              </a:extLst>
            </p:cNvPr>
            <p:cNvSpPr/>
            <p:nvPr/>
          </p:nvSpPr>
          <p:spPr>
            <a:xfrm>
              <a:off x="540545" y="5694003"/>
              <a:ext cx="5513142" cy="175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531C1B-D07B-45AE-AA34-C10C89F02D6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4584" y="3385925"/>
              <a:ext cx="1270677" cy="811939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D1FE8854-67AE-4483-8C45-52D3AA458AE0}"/>
                </a:ext>
              </a:extLst>
            </p:cNvPr>
            <p:cNvSpPr/>
            <p:nvPr/>
          </p:nvSpPr>
          <p:spPr>
            <a:xfrm>
              <a:off x="677397" y="1178175"/>
              <a:ext cx="5237844" cy="4515828"/>
            </a:xfrm>
            <a:prstGeom prst="triangl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AC1D0BC-CEF3-4503-99EF-7A6806C993BB}"/>
                </a:ext>
              </a:extLst>
            </p:cNvPr>
            <p:cNvSpPr/>
            <p:nvPr/>
          </p:nvSpPr>
          <p:spPr>
            <a:xfrm rot="18045544">
              <a:off x="-281155" y="4360290"/>
              <a:ext cx="3156857" cy="1750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826A942-7D91-41B2-BE0B-F157ABCACCE0}"/>
                </a:ext>
              </a:extLst>
            </p:cNvPr>
            <p:cNvCxnSpPr>
              <a:cxnSpLocks/>
            </p:cNvCxnSpPr>
            <p:nvPr/>
          </p:nvCxnSpPr>
          <p:spPr>
            <a:xfrm>
              <a:off x="2011935" y="3385925"/>
              <a:ext cx="1270677" cy="811939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6B6372D1-9941-4110-99FF-58B916442231}"/>
                </a:ext>
              </a:extLst>
            </p:cNvPr>
            <p:cNvGrpSpPr/>
            <p:nvPr/>
          </p:nvGrpSpPr>
          <p:grpSpPr>
            <a:xfrm>
              <a:off x="2442784" y="3339670"/>
              <a:ext cx="1627896" cy="1627897"/>
              <a:chOff x="5290459" y="3388937"/>
              <a:chExt cx="1620000" cy="1620000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7243F3A4-2003-4ABD-A770-A70BD9FB51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90459" y="3388937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b="1"/>
              </a:p>
            </p:txBody>
          </p:sp>
          <p:pic>
            <p:nvPicPr>
              <p:cNvPr id="28" name="Picture 8" descr="DAB+ logo">
                <a:extLst>
                  <a:ext uri="{FF2B5EF4-FFF2-40B4-BE49-F238E27FC236}">
                    <a16:creationId xmlns:a16="http://schemas.microsoft.com/office/drawing/2014/main" id="{563112FB-2B8B-4725-91FF-0A1BA8FC32E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2631" y="3853588"/>
                <a:ext cx="1175656" cy="6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05995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/>
          <a:lstStyle/>
          <a:p>
            <a:r>
              <a:rPr lang="en-GB" dirty="0"/>
              <a:t>Economics: lower-cost options with DAB - additional savings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F2EA45-FBF9-46EB-BB29-B6816E4791A7}"/>
              </a:ext>
            </a:extLst>
          </p:cNvPr>
          <p:cNvGrpSpPr>
            <a:grpSpLocks noChangeAspect="1"/>
          </p:cNvGrpSpPr>
          <p:nvPr/>
        </p:nvGrpSpPr>
        <p:grpSpPr>
          <a:xfrm>
            <a:off x="10765171" y="86721"/>
            <a:ext cx="1188151" cy="1102212"/>
            <a:chOff x="481293" y="1045026"/>
            <a:chExt cx="5625683" cy="521877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B259753-1343-4893-BDC0-95D1862A12D8}"/>
                </a:ext>
              </a:extLst>
            </p:cNvPr>
            <p:cNvGrpSpPr/>
            <p:nvPr/>
          </p:nvGrpSpPr>
          <p:grpSpPr>
            <a:xfrm>
              <a:off x="2047437" y="1166005"/>
              <a:ext cx="2518008" cy="2952000"/>
              <a:chOff x="2036551" y="1144233"/>
              <a:chExt cx="2518008" cy="2843932"/>
            </a:xfrm>
            <a:solidFill>
              <a:srgbClr val="86DD25"/>
            </a:solidFill>
          </p:grpSpPr>
          <p:sp>
            <p:nvSpPr>
              <p:cNvPr id="31" name="Isosceles Triangle 30">
                <a:extLst>
                  <a:ext uri="{FF2B5EF4-FFF2-40B4-BE49-F238E27FC236}">
                    <a16:creationId xmlns:a16="http://schemas.microsoft.com/office/drawing/2014/main" id="{A86CD5AD-3C80-46F1-9260-75DBD31776BE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518008" cy="2114075"/>
              </a:xfrm>
              <a:prstGeom prst="triangle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Isosceles Triangle 31">
                <a:extLst>
                  <a:ext uri="{FF2B5EF4-FFF2-40B4-BE49-F238E27FC236}">
                    <a16:creationId xmlns:a16="http://schemas.microsoft.com/office/drawing/2014/main" id="{9D0BBDCC-EDCF-41DE-BA91-EFFEB6E039B0}"/>
                  </a:ext>
                </a:extLst>
              </p:cNvPr>
              <p:cNvSpPr/>
              <p:nvPr/>
            </p:nvSpPr>
            <p:spPr>
              <a:xfrm flipV="1">
                <a:off x="2036551" y="3254829"/>
                <a:ext cx="2518008" cy="733336"/>
              </a:xfrm>
              <a:prstGeom prst="triangle">
                <a:avLst>
                  <a:gd name="adj" fmla="val 48271"/>
                </a:avLst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BC8B81B-8681-4283-A16B-9B1F2D7DE5EE}"/>
                </a:ext>
              </a:extLst>
            </p:cNvPr>
            <p:cNvGrpSpPr>
              <a:grpSpLocks noChangeAspect="1"/>
            </p:cNvGrpSpPr>
            <p:nvPr/>
          </p:nvGrpSpPr>
          <p:grpSpPr>
            <a:xfrm rot="7212142">
              <a:off x="3280976" y="3437802"/>
              <a:ext cx="2628000" cy="3024001"/>
              <a:chOff x="2036551" y="1144233"/>
              <a:chExt cx="2471514" cy="2843933"/>
            </a:xfrm>
          </p:grpSpPr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133EAE89-6A7B-4FAD-8F3D-CE953C1EE8D5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173AACA1-14CF-4765-912C-25B15338B189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5BF61D7-EDA4-4F30-8ACF-75ECA507C0C0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746" flipH="1">
              <a:off x="679294" y="3426916"/>
              <a:ext cx="2628000" cy="3024001"/>
              <a:chOff x="2036551" y="1144233"/>
              <a:chExt cx="2471514" cy="2843933"/>
            </a:xfrm>
            <a:solidFill>
              <a:srgbClr val="00BDD2"/>
            </a:solidFill>
          </p:grpSpPr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369C1E36-A0BF-480A-97CE-1C28FE0CC4E3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526D78A7-BD00-4890-9501-B7866BCC6844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7A9191F5-3101-4381-AC28-A5F4B497B184}"/>
                </a:ext>
              </a:extLst>
            </p:cNvPr>
            <p:cNvSpPr/>
            <p:nvPr/>
          </p:nvSpPr>
          <p:spPr>
            <a:xfrm rot="5400000">
              <a:off x="-385662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4" name="Right Triangle 13">
              <a:extLst>
                <a:ext uri="{FF2B5EF4-FFF2-40B4-BE49-F238E27FC236}">
                  <a16:creationId xmlns:a16="http://schemas.microsoft.com/office/drawing/2014/main" id="{F7B9B278-38ED-44EC-8E61-318255DAA344}"/>
                </a:ext>
              </a:extLst>
            </p:cNvPr>
            <p:cNvSpPr/>
            <p:nvPr/>
          </p:nvSpPr>
          <p:spPr>
            <a:xfrm rot="16200000" flipH="1">
              <a:off x="2378091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F116D0E-64C5-4963-B91F-A2B4A132FBEC}"/>
                </a:ext>
              </a:extLst>
            </p:cNvPr>
            <p:cNvSpPr/>
            <p:nvPr/>
          </p:nvSpPr>
          <p:spPr>
            <a:xfrm>
              <a:off x="3078340" y="1045026"/>
              <a:ext cx="426612" cy="87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63E9C4C-AF4D-4298-BE54-8D21583ABD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3182" y="4197527"/>
              <a:ext cx="26083" cy="1572776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98815E1-00DC-440F-A2F1-2C0251CD38A0}"/>
                </a:ext>
              </a:extLst>
            </p:cNvPr>
            <p:cNvSpPr/>
            <p:nvPr/>
          </p:nvSpPr>
          <p:spPr>
            <a:xfrm>
              <a:off x="540545" y="5694003"/>
              <a:ext cx="5513142" cy="175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9331A12-641D-4C1D-90F0-1E79787DC0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4584" y="3385925"/>
              <a:ext cx="1270677" cy="811939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96599BAB-00B4-4337-902F-F0ABADD92375}"/>
                </a:ext>
              </a:extLst>
            </p:cNvPr>
            <p:cNvSpPr/>
            <p:nvPr/>
          </p:nvSpPr>
          <p:spPr>
            <a:xfrm>
              <a:off x="677397" y="1178175"/>
              <a:ext cx="5237844" cy="4515828"/>
            </a:xfrm>
            <a:prstGeom prst="triangl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0D6C81E-15B7-4498-8C2B-F014E60194C1}"/>
                </a:ext>
              </a:extLst>
            </p:cNvPr>
            <p:cNvSpPr/>
            <p:nvPr/>
          </p:nvSpPr>
          <p:spPr>
            <a:xfrm rot="18045544">
              <a:off x="-281155" y="4360290"/>
              <a:ext cx="3156857" cy="1750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D1037D4-8241-4118-8574-A83B138646EF}"/>
                </a:ext>
              </a:extLst>
            </p:cNvPr>
            <p:cNvCxnSpPr>
              <a:cxnSpLocks/>
            </p:cNvCxnSpPr>
            <p:nvPr/>
          </p:nvCxnSpPr>
          <p:spPr>
            <a:xfrm>
              <a:off x="2011935" y="3385925"/>
              <a:ext cx="1270677" cy="811939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246E9D9-E742-4D0D-9E71-3ADE0BFFD80B}"/>
                </a:ext>
              </a:extLst>
            </p:cNvPr>
            <p:cNvGrpSpPr/>
            <p:nvPr/>
          </p:nvGrpSpPr>
          <p:grpSpPr>
            <a:xfrm>
              <a:off x="2442784" y="3339670"/>
              <a:ext cx="1627896" cy="1627897"/>
              <a:chOff x="5290459" y="3388937"/>
              <a:chExt cx="1620000" cy="162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8D0816C-8F32-4095-8C73-A6184F2FFD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90459" y="3388937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b="1"/>
              </a:p>
            </p:txBody>
          </p:sp>
          <p:pic>
            <p:nvPicPr>
              <p:cNvPr id="26" name="Picture 8" descr="DAB+ logo">
                <a:extLst>
                  <a:ext uri="{FF2B5EF4-FFF2-40B4-BE49-F238E27FC236}">
                    <a16:creationId xmlns:a16="http://schemas.microsoft.com/office/drawing/2014/main" id="{AD391921-481C-4F2D-9E46-9A378270826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2631" y="3853588"/>
                <a:ext cx="1175656" cy="6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F8FFCA7-C378-43C3-AA24-6F1C2FA31848}"/>
              </a:ext>
            </a:extLst>
          </p:cNvPr>
          <p:cNvGrpSpPr/>
          <p:nvPr/>
        </p:nvGrpSpPr>
        <p:grpSpPr>
          <a:xfrm>
            <a:off x="437662" y="1306074"/>
            <a:ext cx="9637644" cy="4450872"/>
            <a:chOff x="594868" y="1490023"/>
            <a:chExt cx="10314985" cy="3900232"/>
          </a:xfrm>
        </p:grpSpPr>
        <p:sp>
          <p:nvSpPr>
            <p:cNvPr id="16" name="Google Shape;105;p21">
              <a:extLst>
                <a:ext uri="{FF2B5EF4-FFF2-40B4-BE49-F238E27FC236}">
                  <a16:creationId xmlns:a16="http://schemas.microsoft.com/office/drawing/2014/main" id="{2883FCA2-2682-41CA-B22B-DDD7B46A8546}"/>
                </a:ext>
              </a:extLst>
            </p:cNvPr>
            <p:cNvSpPr txBox="1">
              <a:spLocks/>
            </p:cNvSpPr>
            <p:nvPr/>
          </p:nvSpPr>
          <p:spPr>
            <a:xfrm>
              <a:off x="594868" y="1973965"/>
              <a:ext cx="10314985" cy="341629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spAutoFit/>
            </a:bodyPr>
            <a:lstStyle>
              <a:lvl1pPr marL="180975" indent="-180975" algn="l" defTabSz="914400" rtl="0" eaLnBrk="1" latinLnBrk="0" hangingPunct="1">
                <a:spcBef>
                  <a:spcPts val="1200"/>
                </a:spcBef>
                <a:spcAft>
                  <a:spcPts val="0"/>
                </a:spcAft>
                <a:buFont typeface="Arial" pitchFamily="34" charset="0"/>
                <a:buChar char="•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61950" indent="-180975" algn="l" defTabSz="914400" rtl="0" eaLnBrk="1" latinLnBrk="0" hangingPunct="1">
                <a:spcBef>
                  <a:spcPts val="1200"/>
                </a:spcBef>
                <a:spcAft>
                  <a:spcPts val="300"/>
                </a:spcAft>
                <a:buFont typeface="Arial" pitchFamily="34" charset="0"/>
                <a:buChar char="–"/>
                <a:defRPr lang="en-US" sz="14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36575" indent="-174625" algn="l" defTabSz="914400" rtl="0" eaLnBrk="1" latinLnBrk="0" hangingPunct="1">
                <a:spcBef>
                  <a:spcPts val="300"/>
                </a:spcBef>
                <a:spcAft>
                  <a:spcPts val="300"/>
                </a:spcAft>
                <a:buFont typeface="Calibri" pitchFamily="34" charset="0"/>
                <a:buChar char="•"/>
                <a:defRPr lang="en-US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17550" indent="-180975" algn="l" defTabSz="914400" rtl="0" eaLnBrk="1" latinLnBrk="0" hangingPunct="1">
                <a:spcBef>
                  <a:spcPts val="300"/>
                </a:spcBef>
                <a:spcAft>
                  <a:spcPts val="300"/>
                </a:spcAft>
                <a:buFont typeface="Calibri" pitchFamily="34" charset="0"/>
                <a:buChar char="•"/>
                <a:defRPr lang="en-US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98525" indent="-180975" algn="l" defTabSz="914400" rtl="0" eaLnBrk="1" latinLnBrk="0" hangingPunct="1">
                <a:spcBef>
                  <a:spcPts val="300"/>
                </a:spcBef>
                <a:spcAft>
                  <a:spcPts val="300"/>
                </a:spcAft>
                <a:buFont typeface="Calibri" pitchFamily="34" charset="0"/>
                <a:buChar char="•"/>
                <a:defRPr lang="en-GB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Aft>
                  <a:spcPts val="600"/>
                </a:spcAft>
              </a:pPr>
              <a:r>
                <a:rPr lang="en-GB" sz="2000" dirty="0"/>
                <a:t>Lowest cost functional approach to DAB</a:t>
              </a:r>
            </a:p>
            <a:p>
              <a:pPr lvl="1"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-"/>
              </a:pPr>
              <a:r>
                <a:rPr lang="en-GB" sz="2000" dirty="0"/>
                <a:t>open source software</a:t>
              </a:r>
            </a:p>
            <a:p>
              <a:pPr>
                <a:spcBef>
                  <a:spcPts val="2400"/>
                </a:spcBef>
                <a:spcAft>
                  <a:spcPts val="600"/>
                </a:spcAft>
              </a:pPr>
              <a:r>
                <a:rPr lang="en-GB" sz="2000" dirty="0"/>
                <a:t>First adopted in UK, Switzerland, Denmark</a:t>
              </a:r>
            </a:p>
            <a:p>
              <a:pPr>
                <a:spcBef>
                  <a:spcPts val="2400"/>
                </a:spcBef>
                <a:spcAft>
                  <a:spcPts val="600"/>
                </a:spcAft>
              </a:pPr>
              <a:r>
                <a:rPr lang="en-GB" sz="2000" dirty="0"/>
                <a:t>Easier to access DAB</a:t>
              </a:r>
            </a:p>
            <a:p>
              <a:pPr lvl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-"/>
              </a:pPr>
              <a:r>
                <a:rPr lang="en-GB" sz="2000" dirty="0"/>
                <a:t>Small stations in developed markets</a:t>
              </a:r>
            </a:p>
            <a:p>
              <a:pPr lvl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-"/>
              </a:pPr>
              <a:r>
                <a:rPr lang="en-GB" sz="2000" dirty="0"/>
                <a:t>Expansion of existing networks </a:t>
              </a:r>
            </a:p>
            <a:p>
              <a:pPr lvl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-"/>
              </a:pPr>
              <a:r>
                <a:rPr lang="en-GB" sz="2000" dirty="0"/>
                <a:t>New countries taking first steps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C21BF5-6E83-4608-9D5B-4D7D0954029C}"/>
                </a:ext>
              </a:extLst>
            </p:cNvPr>
            <p:cNvSpPr txBox="1"/>
            <p:nvPr/>
          </p:nvSpPr>
          <p:spPr>
            <a:xfrm>
              <a:off x="594868" y="1490023"/>
              <a:ext cx="3645550" cy="350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b="1" dirty="0"/>
                <a:t>So-called “small scale” DAB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8623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F7283A77-6895-4681-A320-2D2509981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/>
          <a:lstStyle/>
          <a:p>
            <a:r>
              <a:rPr lang="en-GB" dirty="0"/>
              <a:t>Environment: DAB+ is the green solution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627C9D17-E47B-4ADF-9B8F-0568C5A35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010400" y="2036698"/>
            <a:ext cx="4736460" cy="2556727"/>
          </a:xfrm>
        </p:spPr>
        <p:txBody>
          <a:bodyPr wrap="square">
            <a:spAutoFit/>
          </a:bodyPr>
          <a:lstStyle/>
          <a:p>
            <a:pPr marL="271463" indent="-271463">
              <a:spcBef>
                <a:spcPts val="3000"/>
              </a:spcBef>
            </a:pPr>
            <a:r>
              <a:rPr lang="en-GB" sz="2000" dirty="0"/>
              <a:t>DAB+ consumes significantly less energy than FM</a:t>
            </a:r>
          </a:p>
          <a:p>
            <a:pPr marL="271463" indent="-271463">
              <a:spcBef>
                <a:spcPts val="3000"/>
              </a:spcBef>
            </a:pPr>
            <a:r>
              <a:rPr lang="en-GB" sz="2000" dirty="0"/>
              <a:t>BBC study: DAB 33% more efficient than FM</a:t>
            </a:r>
            <a:r>
              <a:rPr lang="en-GB" sz="2000" baseline="30000" dirty="0"/>
              <a:t>1</a:t>
            </a:r>
          </a:p>
          <a:p>
            <a:pPr marL="271463" indent="-271463">
              <a:spcBef>
                <a:spcPts val="3000"/>
              </a:spcBef>
            </a:pPr>
            <a:r>
              <a:rPr lang="en-GB" sz="2000" dirty="0"/>
              <a:t>German study (BLM): similar results</a:t>
            </a:r>
          </a:p>
        </p:txBody>
      </p:sp>
      <p:pic>
        <p:nvPicPr>
          <p:cNvPr id="7" name="Picture 10" descr=" Energy Efficient Appliances">
            <a:extLst>
              <a:ext uri="{FF2B5EF4-FFF2-40B4-BE49-F238E27FC236}">
                <a16:creationId xmlns:a16="http://schemas.microsoft.com/office/drawing/2014/main" id="{0CFE5C38-0962-4FA9-86A2-15836CB7D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22" y="1339664"/>
            <a:ext cx="5926191" cy="395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3732C81-4707-49FC-A820-A4F8C3F33FFD}"/>
              </a:ext>
            </a:extLst>
          </p:cNvPr>
          <p:cNvSpPr txBox="1"/>
          <p:nvPr/>
        </p:nvSpPr>
        <p:spPr>
          <a:xfrm>
            <a:off x="2481943" y="6113244"/>
            <a:ext cx="891540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" i="1" dirty="0">
                <a:hlinkClick r:id="rId4"/>
              </a:rPr>
              <a:t>https://www.bbc.co.uk/rd/publications/research-393-energy-footprint-bbc-radio-environment-impact-sustainability</a:t>
            </a:r>
            <a:endParaRPr lang="en-GB" sz="1200" i="1" dirty="0"/>
          </a:p>
          <a:p>
            <a:pPr>
              <a:spcAft>
                <a:spcPts val="600"/>
              </a:spcAft>
            </a:pPr>
            <a:r>
              <a:rPr lang="en-GB" sz="1200" i="1" dirty="0">
                <a:hlinkClick r:id="rId5"/>
              </a:rPr>
              <a:t>https://www.blm.de/aktivitaeten/forschung/green-radio.cfm</a:t>
            </a:r>
            <a:endParaRPr lang="en-GB" sz="1200" i="1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0632D2F-9FCC-40CB-8C3A-E6A364297681}"/>
              </a:ext>
            </a:extLst>
          </p:cNvPr>
          <p:cNvGrpSpPr>
            <a:grpSpLocks noChangeAspect="1"/>
          </p:cNvGrpSpPr>
          <p:nvPr/>
        </p:nvGrpSpPr>
        <p:grpSpPr>
          <a:xfrm>
            <a:off x="10765171" y="86721"/>
            <a:ext cx="1188151" cy="1102212"/>
            <a:chOff x="481293" y="1045026"/>
            <a:chExt cx="5625683" cy="521877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9B08F21-E9C5-4CC5-B8FB-8A5916C72852}"/>
                </a:ext>
              </a:extLst>
            </p:cNvPr>
            <p:cNvGrpSpPr/>
            <p:nvPr/>
          </p:nvGrpSpPr>
          <p:grpSpPr>
            <a:xfrm>
              <a:off x="2047437" y="1166005"/>
              <a:ext cx="2518008" cy="2952000"/>
              <a:chOff x="2036551" y="1144233"/>
              <a:chExt cx="2518008" cy="2843932"/>
            </a:xfrm>
            <a:solidFill>
              <a:srgbClr val="86DD25"/>
            </a:solidFill>
          </p:grpSpPr>
          <p:sp>
            <p:nvSpPr>
              <p:cNvPr id="29" name="Isosceles Triangle 28">
                <a:extLst>
                  <a:ext uri="{FF2B5EF4-FFF2-40B4-BE49-F238E27FC236}">
                    <a16:creationId xmlns:a16="http://schemas.microsoft.com/office/drawing/2014/main" id="{89728FE3-73AA-4609-B78E-3DD25EF6946D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518008" cy="2114075"/>
              </a:xfrm>
              <a:prstGeom prst="triangle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8DDC0CEF-69A8-47A2-B1BC-0805D43E2007}"/>
                  </a:ext>
                </a:extLst>
              </p:cNvPr>
              <p:cNvSpPr/>
              <p:nvPr/>
            </p:nvSpPr>
            <p:spPr>
              <a:xfrm flipV="1">
                <a:off x="2036551" y="3254829"/>
                <a:ext cx="2518008" cy="733336"/>
              </a:xfrm>
              <a:prstGeom prst="triangle">
                <a:avLst>
                  <a:gd name="adj" fmla="val 48271"/>
                </a:avLst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54CAE29-B877-409A-B180-CAE40E650C03}"/>
                </a:ext>
              </a:extLst>
            </p:cNvPr>
            <p:cNvGrpSpPr>
              <a:grpSpLocks noChangeAspect="1"/>
            </p:cNvGrpSpPr>
            <p:nvPr/>
          </p:nvGrpSpPr>
          <p:grpSpPr>
            <a:xfrm rot="7212142">
              <a:off x="3280976" y="3437802"/>
              <a:ext cx="2628000" cy="3024001"/>
              <a:chOff x="2036551" y="1144233"/>
              <a:chExt cx="2471514" cy="2843933"/>
            </a:xfrm>
          </p:grpSpPr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CB70E464-4385-4DFB-B1A8-1E483D17D300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65935D67-DE95-46A8-BEF4-06ABBF8168CC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6C468A2-EE96-4F57-A21D-1E88E18B3578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746" flipH="1">
              <a:off x="679294" y="3426916"/>
              <a:ext cx="2628000" cy="3024001"/>
              <a:chOff x="2036551" y="1144233"/>
              <a:chExt cx="2471514" cy="2843933"/>
            </a:xfrm>
            <a:solidFill>
              <a:srgbClr val="00BDD2"/>
            </a:solidFill>
          </p:grpSpPr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FFE95A40-A306-4FB7-AFCA-D537A5BB03A6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Isosceles Triangle 25">
                <a:extLst>
                  <a:ext uri="{FF2B5EF4-FFF2-40B4-BE49-F238E27FC236}">
                    <a16:creationId xmlns:a16="http://schemas.microsoft.com/office/drawing/2014/main" id="{FAA2F982-D942-4EE8-B3D2-DF6D043AA20E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2CDAFA11-4E34-46A7-B6D1-A597AAC06753}"/>
                </a:ext>
              </a:extLst>
            </p:cNvPr>
            <p:cNvSpPr/>
            <p:nvPr/>
          </p:nvSpPr>
          <p:spPr>
            <a:xfrm rot="5400000">
              <a:off x="-385662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1F2ABAA6-2CFD-4B37-958C-796B81313A4A}"/>
                </a:ext>
              </a:extLst>
            </p:cNvPr>
            <p:cNvSpPr/>
            <p:nvPr/>
          </p:nvSpPr>
          <p:spPr>
            <a:xfrm rot="16200000" flipH="1">
              <a:off x="2378091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467657A-936D-47FE-9C11-04A462911B5E}"/>
                </a:ext>
              </a:extLst>
            </p:cNvPr>
            <p:cNvSpPr/>
            <p:nvPr/>
          </p:nvSpPr>
          <p:spPr>
            <a:xfrm>
              <a:off x="3078340" y="1045026"/>
              <a:ext cx="426612" cy="87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2D9DBF6-886D-4AFE-8BDB-965455387E1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3182" y="4197527"/>
              <a:ext cx="26083" cy="1572776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BC805D-DE43-4C17-B244-64CC53596CF3}"/>
                </a:ext>
              </a:extLst>
            </p:cNvPr>
            <p:cNvSpPr/>
            <p:nvPr/>
          </p:nvSpPr>
          <p:spPr>
            <a:xfrm>
              <a:off x="540545" y="5694003"/>
              <a:ext cx="5513142" cy="175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6F6D999-1AE1-4BF4-B9B0-D41B56F93E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4584" y="3385925"/>
              <a:ext cx="1270677" cy="811939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CACC87DB-2A01-4A9A-AB2D-912A907B55C3}"/>
                </a:ext>
              </a:extLst>
            </p:cNvPr>
            <p:cNvSpPr/>
            <p:nvPr/>
          </p:nvSpPr>
          <p:spPr>
            <a:xfrm>
              <a:off x="677397" y="1178175"/>
              <a:ext cx="5237844" cy="4515828"/>
            </a:xfrm>
            <a:prstGeom prst="triangl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E3E07E5-67D9-45D0-802C-125D04DC026E}"/>
                </a:ext>
              </a:extLst>
            </p:cNvPr>
            <p:cNvSpPr/>
            <p:nvPr/>
          </p:nvSpPr>
          <p:spPr>
            <a:xfrm rot="18045544">
              <a:off x="-281155" y="4360290"/>
              <a:ext cx="3156857" cy="1750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377F2AD-9EB1-439A-BEE7-19E15C1ECA36}"/>
                </a:ext>
              </a:extLst>
            </p:cNvPr>
            <p:cNvCxnSpPr>
              <a:cxnSpLocks/>
            </p:cNvCxnSpPr>
            <p:nvPr/>
          </p:nvCxnSpPr>
          <p:spPr>
            <a:xfrm>
              <a:off x="2011935" y="3385925"/>
              <a:ext cx="1270677" cy="811939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F159D48-C700-43F6-83A2-AB2BD132FBF9}"/>
                </a:ext>
              </a:extLst>
            </p:cNvPr>
            <p:cNvGrpSpPr/>
            <p:nvPr/>
          </p:nvGrpSpPr>
          <p:grpSpPr>
            <a:xfrm>
              <a:off x="2442784" y="3339670"/>
              <a:ext cx="1627896" cy="1627897"/>
              <a:chOff x="5290459" y="3388937"/>
              <a:chExt cx="1620000" cy="162000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C716D507-06F7-44CD-93C4-06A7DAB17B2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90459" y="3388937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b="1"/>
              </a:p>
            </p:txBody>
          </p:sp>
          <p:pic>
            <p:nvPicPr>
              <p:cNvPr id="24" name="Picture 8" descr="DAB+ logo">
                <a:extLst>
                  <a:ext uri="{FF2B5EF4-FFF2-40B4-BE49-F238E27FC236}">
                    <a16:creationId xmlns:a16="http://schemas.microsoft.com/office/drawing/2014/main" id="{A709EAAC-40A9-4F5D-91ED-5FA59730B5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2631" y="3853588"/>
                <a:ext cx="1175656" cy="6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120206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Energy consumption: a key factor in switch-off decisions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501A76-28E4-4722-BAEC-5937BE3269DB}"/>
              </a:ext>
            </a:extLst>
          </p:cNvPr>
          <p:cNvGrpSpPr>
            <a:grpSpLocks noChangeAspect="1"/>
          </p:cNvGrpSpPr>
          <p:nvPr/>
        </p:nvGrpSpPr>
        <p:grpSpPr>
          <a:xfrm>
            <a:off x="10765171" y="86721"/>
            <a:ext cx="1188151" cy="1102212"/>
            <a:chOff x="481293" y="1045026"/>
            <a:chExt cx="5625683" cy="5218777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2055DF9-9B3C-4313-9E56-52C24CA774D2}"/>
                </a:ext>
              </a:extLst>
            </p:cNvPr>
            <p:cNvGrpSpPr/>
            <p:nvPr/>
          </p:nvGrpSpPr>
          <p:grpSpPr>
            <a:xfrm>
              <a:off x="2047437" y="1166005"/>
              <a:ext cx="2518008" cy="2952000"/>
              <a:chOff x="2036551" y="1144233"/>
              <a:chExt cx="2518008" cy="2843932"/>
            </a:xfrm>
            <a:solidFill>
              <a:srgbClr val="86DD25"/>
            </a:solidFill>
          </p:grpSpPr>
          <p:sp>
            <p:nvSpPr>
              <p:cNvPr id="34" name="Isosceles Triangle 33">
                <a:extLst>
                  <a:ext uri="{FF2B5EF4-FFF2-40B4-BE49-F238E27FC236}">
                    <a16:creationId xmlns:a16="http://schemas.microsoft.com/office/drawing/2014/main" id="{5ED5EB0B-ED44-493A-9FAA-2CDD8E8B08C1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518008" cy="2114075"/>
              </a:xfrm>
              <a:prstGeom prst="triangle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Isosceles Triangle 34">
                <a:extLst>
                  <a:ext uri="{FF2B5EF4-FFF2-40B4-BE49-F238E27FC236}">
                    <a16:creationId xmlns:a16="http://schemas.microsoft.com/office/drawing/2014/main" id="{DDA4F7F3-6A8B-4B07-95C2-7D593F2D54CF}"/>
                  </a:ext>
                </a:extLst>
              </p:cNvPr>
              <p:cNvSpPr/>
              <p:nvPr/>
            </p:nvSpPr>
            <p:spPr>
              <a:xfrm flipV="1">
                <a:off x="2036551" y="3254829"/>
                <a:ext cx="2518008" cy="733336"/>
              </a:xfrm>
              <a:prstGeom prst="triangle">
                <a:avLst>
                  <a:gd name="adj" fmla="val 48271"/>
                </a:avLst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1A9D3B-E1FC-410E-AA02-483951FD621E}"/>
                </a:ext>
              </a:extLst>
            </p:cNvPr>
            <p:cNvGrpSpPr>
              <a:grpSpLocks noChangeAspect="1"/>
            </p:cNvGrpSpPr>
            <p:nvPr/>
          </p:nvGrpSpPr>
          <p:grpSpPr>
            <a:xfrm rot="7212142">
              <a:off x="3280976" y="3437802"/>
              <a:ext cx="2628000" cy="3024001"/>
              <a:chOff x="2036551" y="1144233"/>
              <a:chExt cx="2471514" cy="2843933"/>
            </a:xfrm>
          </p:grpSpPr>
          <p:sp>
            <p:nvSpPr>
              <p:cNvPr id="32" name="Isosceles Triangle 31">
                <a:extLst>
                  <a:ext uri="{FF2B5EF4-FFF2-40B4-BE49-F238E27FC236}">
                    <a16:creationId xmlns:a16="http://schemas.microsoft.com/office/drawing/2014/main" id="{8B51371D-18BE-47D4-A1BC-16490563B43B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Isosceles Triangle 32">
                <a:extLst>
                  <a:ext uri="{FF2B5EF4-FFF2-40B4-BE49-F238E27FC236}">
                    <a16:creationId xmlns:a16="http://schemas.microsoft.com/office/drawing/2014/main" id="{BE008F92-FDB8-4D3E-949B-8EF281F5BA8A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69E1AC52-DE96-46D5-9808-AF7A11AA08AF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746" flipH="1">
              <a:off x="679294" y="3426916"/>
              <a:ext cx="2628000" cy="3024001"/>
              <a:chOff x="2036551" y="1144233"/>
              <a:chExt cx="2471514" cy="2843933"/>
            </a:xfrm>
            <a:solidFill>
              <a:srgbClr val="00BDD2"/>
            </a:solidFill>
          </p:grpSpPr>
          <p:sp>
            <p:nvSpPr>
              <p:cNvPr id="30" name="Isosceles Triangle 29">
                <a:extLst>
                  <a:ext uri="{FF2B5EF4-FFF2-40B4-BE49-F238E27FC236}">
                    <a16:creationId xmlns:a16="http://schemas.microsoft.com/office/drawing/2014/main" id="{529EDF30-7A5F-4137-8131-46213F743BC1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1" name="Isosceles Triangle 30">
                <a:extLst>
                  <a:ext uri="{FF2B5EF4-FFF2-40B4-BE49-F238E27FC236}">
                    <a16:creationId xmlns:a16="http://schemas.microsoft.com/office/drawing/2014/main" id="{B9A78622-44B5-4C97-9B40-C166C4408ADD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58E2C83-575B-42C8-AADA-A13B8A8F477E}"/>
                </a:ext>
              </a:extLst>
            </p:cNvPr>
            <p:cNvSpPr/>
            <p:nvPr/>
          </p:nvSpPr>
          <p:spPr>
            <a:xfrm rot="5400000">
              <a:off x="-385662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6539B253-6FBC-4880-8EA1-8E42361019B5}"/>
                </a:ext>
              </a:extLst>
            </p:cNvPr>
            <p:cNvSpPr/>
            <p:nvPr/>
          </p:nvSpPr>
          <p:spPr>
            <a:xfrm rot="16200000" flipH="1">
              <a:off x="2378091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1E243A6-E657-4369-ADDA-E64C470694DE}"/>
                </a:ext>
              </a:extLst>
            </p:cNvPr>
            <p:cNvSpPr/>
            <p:nvPr/>
          </p:nvSpPr>
          <p:spPr>
            <a:xfrm>
              <a:off x="3078340" y="1045026"/>
              <a:ext cx="426612" cy="87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B3637C4-46EB-4288-B40B-BCEAC0CB73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3182" y="4197527"/>
              <a:ext cx="26083" cy="1572776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54BDAC1-3D74-4288-827E-82955DADC201}"/>
                </a:ext>
              </a:extLst>
            </p:cNvPr>
            <p:cNvSpPr/>
            <p:nvPr/>
          </p:nvSpPr>
          <p:spPr>
            <a:xfrm>
              <a:off x="540545" y="5694003"/>
              <a:ext cx="5513142" cy="175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DDDEBB6-5C1E-40DC-8128-DB54BE97E6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4584" y="3385925"/>
              <a:ext cx="1270677" cy="811939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536291F-CBCD-4EB1-8399-B2240446714F}"/>
                </a:ext>
              </a:extLst>
            </p:cNvPr>
            <p:cNvSpPr/>
            <p:nvPr/>
          </p:nvSpPr>
          <p:spPr>
            <a:xfrm>
              <a:off x="677397" y="1178175"/>
              <a:ext cx="5237844" cy="4515828"/>
            </a:xfrm>
            <a:prstGeom prst="triangl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37BDF54-5FE6-44FE-B146-9AF434030B0B}"/>
                </a:ext>
              </a:extLst>
            </p:cNvPr>
            <p:cNvSpPr/>
            <p:nvPr/>
          </p:nvSpPr>
          <p:spPr>
            <a:xfrm rot="18045544">
              <a:off x="-281155" y="4360290"/>
              <a:ext cx="3156857" cy="1750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A007F6F-EE81-4550-BF55-11B08021587B}"/>
                </a:ext>
              </a:extLst>
            </p:cNvPr>
            <p:cNvCxnSpPr>
              <a:cxnSpLocks/>
            </p:cNvCxnSpPr>
            <p:nvPr/>
          </p:nvCxnSpPr>
          <p:spPr>
            <a:xfrm>
              <a:off x="2011935" y="3385925"/>
              <a:ext cx="1270677" cy="811939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B1904CE-C18E-42A8-A7C8-574E0BB65C77}"/>
                </a:ext>
              </a:extLst>
            </p:cNvPr>
            <p:cNvGrpSpPr/>
            <p:nvPr/>
          </p:nvGrpSpPr>
          <p:grpSpPr>
            <a:xfrm>
              <a:off x="2442784" y="3339670"/>
              <a:ext cx="1627896" cy="1627897"/>
              <a:chOff x="5290459" y="3388937"/>
              <a:chExt cx="1620000" cy="162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D53A6999-1D13-4244-8DB7-6F00950C03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90459" y="3388937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b="1"/>
              </a:p>
            </p:txBody>
          </p:sp>
          <p:pic>
            <p:nvPicPr>
              <p:cNvPr id="29" name="Picture 8" descr="DAB+ logo">
                <a:extLst>
                  <a:ext uri="{FF2B5EF4-FFF2-40B4-BE49-F238E27FC236}">
                    <a16:creationId xmlns:a16="http://schemas.microsoft.com/office/drawing/2014/main" id="{3173EB38-EE07-433C-BEC8-A783AF8A6F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2631" y="3853588"/>
                <a:ext cx="1175656" cy="6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3D87733-56E5-49CE-A5F4-084D5C51B4B3}"/>
              </a:ext>
            </a:extLst>
          </p:cNvPr>
          <p:cNvGrpSpPr/>
          <p:nvPr/>
        </p:nvGrpSpPr>
        <p:grpSpPr>
          <a:xfrm>
            <a:off x="672728" y="1433279"/>
            <a:ext cx="10846545" cy="4282199"/>
            <a:chOff x="651875" y="1754365"/>
            <a:chExt cx="10846545" cy="42821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ACE80A0-D9E1-4988-AD09-BF9470DB8AA1}"/>
                </a:ext>
              </a:extLst>
            </p:cNvPr>
            <p:cNvGrpSpPr/>
            <p:nvPr/>
          </p:nvGrpSpPr>
          <p:grpSpPr>
            <a:xfrm>
              <a:off x="651875" y="1931503"/>
              <a:ext cx="4963823" cy="3637166"/>
              <a:chOff x="544286" y="1498681"/>
              <a:chExt cx="4963823" cy="3637166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20423D-4BA4-4F2E-9C29-4533882064AB}"/>
                  </a:ext>
                </a:extLst>
              </p:cNvPr>
              <p:cNvSpPr txBox="1"/>
              <p:nvPr/>
            </p:nvSpPr>
            <p:spPr>
              <a:xfrm>
                <a:off x="544286" y="1498681"/>
                <a:ext cx="1719249" cy="322002"/>
              </a:xfrm>
              <a:prstGeom prst="rect">
                <a:avLst/>
              </a:prstGeom>
            </p:spPr>
            <p:txBody>
              <a:bodyPr vert="horz" wrap="square" lIns="0" tIns="36000" rIns="0" bIns="36000" rtlCol="0" anchor="t" anchorCtr="0">
                <a:spAutoFit/>
              </a:bodyPr>
              <a:lstStyle>
                <a:lvl1pPr>
                  <a:lnSpc>
                    <a:spcPct val="90000"/>
                  </a:lnSpc>
                  <a:spcBef>
                    <a:spcPct val="0"/>
                  </a:spcBef>
                  <a:buNone/>
                  <a:defRPr lang="en-US" sz="2400" b="1" cap="none" baseline="0" smtClean="0">
                    <a:solidFill>
                      <a:srgbClr val="00BDD2"/>
                    </a:solidFill>
                    <a:latin typeface="Arial" pitchFamily="34" charset="0"/>
                    <a:ea typeface="+mj-ea"/>
                    <a:cs typeface="Arial" pitchFamily="34" charset="0"/>
                  </a:defRPr>
                </a:lvl1pPr>
              </a:lstStyle>
              <a:p>
                <a:pPr algn="ctr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1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Norway: 2017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2E1E3A-75D3-4723-B122-4F22AA4DC324}"/>
                  </a:ext>
                </a:extLst>
              </p:cNvPr>
              <p:cNvSpPr txBox="1"/>
              <p:nvPr/>
            </p:nvSpPr>
            <p:spPr>
              <a:xfrm>
                <a:off x="2955639" y="4813845"/>
                <a:ext cx="2552470" cy="322002"/>
              </a:xfrm>
              <a:prstGeom prst="rect">
                <a:avLst/>
              </a:prstGeom>
            </p:spPr>
            <p:txBody>
              <a:bodyPr vert="horz" wrap="square" lIns="0" tIns="36000" rIns="0" bIns="36000" rtlCol="0" anchor="t" anchorCtr="0">
                <a:spAutoFit/>
              </a:bodyPr>
              <a:lstStyle>
                <a:defPPr>
                  <a:defRPr lang="en-US"/>
                </a:defPPr>
                <a:lvl1pPr algn="ctr">
                  <a:lnSpc>
                    <a:spcPct val="9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  <a:defRPr sz="2000" b="1" cap="none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itchFamily="34" charset="0"/>
                    <a:ea typeface="+mj-ea"/>
                    <a:cs typeface="Arial" pitchFamily="34" charset="0"/>
                  </a:defRPr>
                </a:lvl1pPr>
              </a:lstStyle>
              <a:p>
                <a:pPr algn="r"/>
                <a:r>
                  <a:rPr lang="en-GB" sz="1800" dirty="0"/>
                  <a:t>Switzerland: 2024</a:t>
                </a: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5639FB4-D5FA-462D-809D-13FDB58A08B9}"/>
                  </a:ext>
                </a:extLst>
              </p:cNvPr>
              <p:cNvGrpSpPr/>
              <p:nvPr/>
            </p:nvGrpSpPr>
            <p:grpSpPr>
              <a:xfrm>
                <a:off x="644395" y="1968678"/>
                <a:ext cx="4863714" cy="2697172"/>
                <a:chOff x="644395" y="1907436"/>
                <a:chExt cx="4863714" cy="2697172"/>
              </a:xfrm>
            </p:grpSpPr>
            <p:pic>
              <p:nvPicPr>
                <p:cNvPr id="3074" name="Picture 2" descr="Traditional fisherman village of Hamnoy is photographed, in Lofoten archipelago, Arctic Circle, on March 13, 2016. / AFP / OLIVIER MORIN (Photo credit should read OLIVIER MORIN/AFP/Getty Images)">
                  <a:extLst>
                    <a:ext uri="{FF2B5EF4-FFF2-40B4-BE49-F238E27FC236}">
                      <a16:creationId xmlns:a16="http://schemas.microsoft.com/office/drawing/2014/main" id="{8D7D8DEF-02D4-43CF-A195-D7EBD937FD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178" r="5178"/>
                <a:stretch/>
              </p:blipFill>
              <p:spPr bwMode="auto">
                <a:xfrm>
                  <a:off x="644395" y="1907436"/>
                  <a:ext cx="2983135" cy="187306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76" name="Picture 4">
                  <a:extLst>
                    <a:ext uri="{FF2B5EF4-FFF2-40B4-BE49-F238E27FC236}">
                      <a16:creationId xmlns:a16="http://schemas.microsoft.com/office/drawing/2014/main" id="{1B354F08-5BFF-422F-BFB2-221BC45EB8B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14933" y="2731539"/>
                  <a:ext cx="2993176" cy="187306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5D824EA-F404-4D1A-8DF6-E26E4BDBC216}"/>
                </a:ext>
              </a:extLst>
            </p:cNvPr>
            <p:cNvGrpSpPr/>
            <p:nvPr/>
          </p:nvGrpSpPr>
          <p:grpSpPr>
            <a:xfrm>
              <a:off x="6690667" y="1754365"/>
              <a:ext cx="4807753" cy="4282199"/>
              <a:chOff x="6832183" y="1771320"/>
              <a:chExt cx="4807753" cy="4282199"/>
            </a:xfrm>
          </p:grpSpPr>
          <p:pic>
            <p:nvPicPr>
              <p:cNvPr id="10" name="Picture 2">
                <a:extLst>
                  <a:ext uri="{FF2B5EF4-FFF2-40B4-BE49-F238E27FC236}">
                    <a16:creationId xmlns:a16="http://schemas.microsoft.com/office/drawing/2014/main" id="{0A3C447A-CBBE-4AA5-89DA-826304A5CD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62629" y="2766014"/>
                <a:ext cx="3120865" cy="4461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5D0FEEF-4A33-4163-8A5F-47C79C630223}"/>
                  </a:ext>
                </a:extLst>
              </p:cNvPr>
              <p:cNvSpPr txBox="1"/>
              <p:nvPr/>
            </p:nvSpPr>
            <p:spPr>
              <a:xfrm>
                <a:off x="7155445" y="2356432"/>
                <a:ext cx="118494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Germany</a:t>
                </a:r>
              </a:p>
            </p:txBody>
          </p:sp>
          <p:pic>
            <p:nvPicPr>
              <p:cNvPr id="11" name="Picture 4" descr="Rundfunkanstalt Südtirol | Rundfunkanstalt Südtirol RAS">
                <a:extLst>
                  <a:ext uri="{FF2B5EF4-FFF2-40B4-BE49-F238E27FC236}">
                    <a16:creationId xmlns:a16="http://schemas.microsoft.com/office/drawing/2014/main" id="{213099B1-4F11-4122-AE4C-3B7B3E2153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72815" y="3607274"/>
                <a:ext cx="1132579" cy="11325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E802AB0-0F42-444E-BC19-2A2996DFA9C6}"/>
                  </a:ext>
                </a:extLst>
              </p:cNvPr>
              <p:cNvSpPr txBox="1"/>
              <p:nvPr/>
            </p:nvSpPr>
            <p:spPr>
              <a:xfrm>
                <a:off x="7304322" y="5005246"/>
                <a:ext cx="144994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b="1" dirty="0"/>
                  <a:t>South Tyrol</a:t>
                </a:r>
              </a:p>
              <a:p>
                <a:pPr algn="ctr"/>
                <a:r>
                  <a:rPr lang="en-GB" b="1" dirty="0"/>
                  <a:t>Italy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F81EA74-86F1-4FC1-80D9-26BE6AD70119}"/>
                  </a:ext>
                </a:extLst>
              </p:cNvPr>
              <p:cNvSpPr txBox="1"/>
              <p:nvPr/>
            </p:nvSpPr>
            <p:spPr>
              <a:xfrm>
                <a:off x="7155445" y="1895605"/>
                <a:ext cx="21682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i="1" dirty="0"/>
                  <a:t>Partial switch-offs</a:t>
                </a:r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2CB6B3B-0771-4918-80FF-6043E75DA445}"/>
                  </a:ext>
                </a:extLst>
              </p:cNvPr>
              <p:cNvSpPr/>
              <p:nvPr/>
            </p:nvSpPr>
            <p:spPr>
              <a:xfrm>
                <a:off x="6832183" y="1771320"/>
                <a:ext cx="4807753" cy="4282199"/>
              </a:xfrm>
              <a:prstGeom prst="roundRect">
                <a:avLst/>
              </a:prstGeom>
              <a:noFill/>
              <a:ln w="38100">
                <a:solidFill>
                  <a:srgbClr val="BD2032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26" name="Picture 2" descr="RTL abandonne ses Grandes Ondes">
                <a:extLst>
                  <a:ext uri="{FF2B5EF4-FFF2-40B4-BE49-F238E27FC236}">
                    <a16:creationId xmlns:a16="http://schemas.microsoft.com/office/drawing/2014/main" id="{F9FEE247-4EA5-4C2B-B4C1-68EA22B4DA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301625" y="3471602"/>
                <a:ext cx="2037359" cy="13582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E057CBA-C7EA-4194-A54B-320802D2556D}"/>
                  </a:ext>
                </a:extLst>
              </p:cNvPr>
              <p:cNvSpPr txBox="1"/>
              <p:nvPr/>
            </p:nvSpPr>
            <p:spPr>
              <a:xfrm>
                <a:off x="9623856" y="5005245"/>
                <a:ext cx="144142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b="1" dirty="0"/>
                  <a:t>Long wave </a:t>
                </a:r>
              </a:p>
              <a:p>
                <a:pPr algn="ctr"/>
                <a:r>
                  <a:rPr lang="en-GB" b="1" dirty="0"/>
                  <a:t>France</a:t>
                </a:r>
              </a:p>
            </p:txBody>
          </p:sp>
        </p:grpSp>
      </p:grp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F3BAB79-3DDC-4F9B-91F5-09572324E605}"/>
              </a:ext>
            </a:extLst>
          </p:cNvPr>
          <p:cNvSpPr/>
          <p:nvPr/>
        </p:nvSpPr>
        <p:spPr>
          <a:xfrm>
            <a:off x="7828846" y="5384519"/>
            <a:ext cx="2704232" cy="661918"/>
          </a:xfrm>
          <a:prstGeom prst="roundRect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Expect more of these in next five years</a:t>
            </a:r>
          </a:p>
        </p:txBody>
      </p:sp>
    </p:spTree>
    <p:extLst>
      <p:ext uri="{BB962C8B-B14F-4D97-AF65-F5344CB8AC3E}">
        <p14:creationId xmlns:p14="http://schemas.microsoft.com/office/powerpoint/2010/main" val="53572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Emergencies – DAB+ is resilient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7E0E9D0-267B-456A-AF51-50B0711B9D73}"/>
              </a:ext>
            </a:extLst>
          </p:cNvPr>
          <p:cNvSpPr txBox="1">
            <a:spLocks noChangeArrowheads="1"/>
          </p:cNvSpPr>
          <p:nvPr/>
        </p:nvSpPr>
        <p:spPr>
          <a:xfrm>
            <a:off x="6716486" y="2512706"/>
            <a:ext cx="4868296" cy="1556453"/>
          </a:xfrm>
          <a:prstGeom prst="rect">
            <a:avLst/>
          </a:prstGeom>
        </p:spPr>
        <p:txBody>
          <a:bodyPr vert="horz" wrap="square" lIns="72000" tIns="46800" rIns="0" bIns="46800" rtlCol="0">
            <a:spAutoFit/>
          </a:bodyPr>
          <a:lstStyle>
            <a:lvl1pPr marL="180975" indent="-180975">
              <a:spcBef>
                <a:spcPts val="1800"/>
              </a:spcBef>
              <a:spcAft>
                <a:spcPts val="600"/>
              </a:spcAft>
              <a:buFont typeface="Arial" pitchFamily="34" charset="0"/>
              <a:buChar char="•"/>
              <a:defRPr lang="en-US" sz="1400"/>
            </a:lvl1pPr>
            <a:lvl2pPr marL="361950" indent="-180975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-"/>
              <a:defRPr lang="en-US" sz="1400"/>
            </a:lvl2pPr>
            <a:lvl3pPr marL="536575" indent="-174625">
              <a:spcBef>
                <a:spcPts val="300"/>
              </a:spcBef>
              <a:spcAft>
                <a:spcPts val="300"/>
              </a:spcAft>
              <a:buFont typeface="Wingdings" pitchFamily="2" charset="2"/>
              <a:buChar char="§"/>
              <a:defRPr lang="en-US" sz="1200"/>
            </a:lvl3pPr>
            <a:lvl4pPr marL="717550" indent="-180975"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•"/>
              <a:defRPr lang="en-US" sz="1200"/>
            </a:lvl4pPr>
            <a:lvl5pPr marL="898525" indent="-180975"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•"/>
              <a:defRPr lang="en-GB" sz="12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marL="271463" indent="-271463">
              <a:spcBef>
                <a:spcPts val="3600"/>
              </a:spcBef>
            </a:pPr>
            <a:r>
              <a:rPr lang="en-GB" sz="2000" dirty="0"/>
              <a:t>Broadcast radio - reliable in times of emergency</a:t>
            </a:r>
          </a:p>
          <a:p>
            <a:pPr marL="271463" indent="-271463">
              <a:spcBef>
                <a:spcPts val="3600"/>
              </a:spcBef>
            </a:pPr>
            <a:r>
              <a:rPr lang="en-GB" sz="2000" dirty="0"/>
              <a:t>Mobile services less robust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FC18072-3917-4288-89D3-F0BF7BBC0A3C}"/>
              </a:ext>
            </a:extLst>
          </p:cNvPr>
          <p:cNvGrpSpPr>
            <a:grpSpLocks noChangeAspect="1"/>
          </p:cNvGrpSpPr>
          <p:nvPr/>
        </p:nvGrpSpPr>
        <p:grpSpPr>
          <a:xfrm>
            <a:off x="10765171" y="86721"/>
            <a:ext cx="1188151" cy="1102212"/>
            <a:chOff x="481293" y="1045026"/>
            <a:chExt cx="5625683" cy="521877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2334B6A-02FF-42FB-AA1E-71FB688E16BA}"/>
                </a:ext>
              </a:extLst>
            </p:cNvPr>
            <p:cNvGrpSpPr/>
            <p:nvPr/>
          </p:nvGrpSpPr>
          <p:grpSpPr>
            <a:xfrm>
              <a:off x="2047437" y="1166005"/>
              <a:ext cx="2518008" cy="2952000"/>
              <a:chOff x="2036551" y="1144233"/>
              <a:chExt cx="2518008" cy="2843932"/>
            </a:xfrm>
            <a:solidFill>
              <a:srgbClr val="86DD25"/>
            </a:solidFill>
          </p:grpSpPr>
          <p:sp>
            <p:nvSpPr>
              <p:cNvPr id="27" name="Isosceles Triangle 26">
                <a:extLst>
                  <a:ext uri="{FF2B5EF4-FFF2-40B4-BE49-F238E27FC236}">
                    <a16:creationId xmlns:a16="http://schemas.microsoft.com/office/drawing/2014/main" id="{C4ACC3D4-21AB-48A7-B111-8FFFAE981517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518008" cy="2114075"/>
              </a:xfrm>
              <a:prstGeom prst="triangle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9EB9735F-2B8E-4A21-BEB2-F83F5D9E8F9C}"/>
                  </a:ext>
                </a:extLst>
              </p:cNvPr>
              <p:cNvSpPr/>
              <p:nvPr/>
            </p:nvSpPr>
            <p:spPr>
              <a:xfrm flipV="1">
                <a:off x="2036551" y="3254829"/>
                <a:ext cx="2518008" cy="733336"/>
              </a:xfrm>
              <a:prstGeom prst="triangle">
                <a:avLst>
                  <a:gd name="adj" fmla="val 48271"/>
                </a:avLst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62F0AD6-C1EC-4F2F-B47C-4A5EB5D42EF0}"/>
                </a:ext>
              </a:extLst>
            </p:cNvPr>
            <p:cNvGrpSpPr>
              <a:grpSpLocks noChangeAspect="1"/>
            </p:cNvGrpSpPr>
            <p:nvPr/>
          </p:nvGrpSpPr>
          <p:grpSpPr>
            <a:xfrm rot="7212142">
              <a:off x="3280976" y="3437802"/>
              <a:ext cx="2628000" cy="3024001"/>
              <a:chOff x="2036551" y="1144233"/>
              <a:chExt cx="2471514" cy="2843933"/>
            </a:xfrm>
          </p:grpSpPr>
          <p:sp>
            <p:nvSpPr>
              <p:cNvPr id="25" name="Isosceles Triangle 24">
                <a:extLst>
                  <a:ext uri="{FF2B5EF4-FFF2-40B4-BE49-F238E27FC236}">
                    <a16:creationId xmlns:a16="http://schemas.microsoft.com/office/drawing/2014/main" id="{CF7A6D5B-0000-4AEC-B31C-8BFCF84F5C00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Isosceles Triangle 25">
                <a:extLst>
                  <a:ext uri="{FF2B5EF4-FFF2-40B4-BE49-F238E27FC236}">
                    <a16:creationId xmlns:a16="http://schemas.microsoft.com/office/drawing/2014/main" id="{F8E50A95-3F98-4FA7-9F36-348A4A82AD3D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CCCCFF"/>
              </a:solidFill>
              <a:ln>
                <a:solidFill>
                  <a:srgbClr val="C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47AECF7-481D-4CA8-8A61-B7E7B21A1110}"/>
                </a:ext>
              </a:extLst>
            </p:cNvPr>
            <p:cNvGrpSpPr>
              <a:grpSpLocks noChangeAspect="1"/>
            </p:cNvGrpSpPr>
            <p:nvPr/>
          </p:nvGrpSpPr>
          <p:grpSpPr>
            <a:xfrm rot="14473746" flipH="1">
              <a:off x="679294" y="3426916"/>
              <a:ext cx="2628000" cy="3024001"/>
              <a:chOff x="2036551" y="1144233"/>
              <a:chExt cx="2471514" cy="2843933"/>
            </a:xfrm>
            <a:solidFill>
              <a:srgbClr val="00BDD2"/>
            </a:solidFill>
          </p:grpSpPr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33ACE61F-F3A5-4D4B-BC4C-E9558ABBDD47}"/>
                  </a:ext>
                </a:extLst>
              </p:cNvPr>
              <p:cNvSpPr/>
              <p:nvPr/>
            </p:nvSpPr>
            <p:spPr>
              <a:xfrm>
                <a:off x="2036551" y="1144233"/>
                <a:ext cx="2471514" cy="2114075"/>
              </a:xfrm>
              <a:prstGeom prst="triangle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892A4E62-DC02-4891-B56B-FF6BF3E36109}"/>
                  </a:ext>
                </a:extLst>
              </p:cNvPr>
              <p:cNvSpPr/>
              <p:nvPr/>
            </p:nvSpPr>
            <p:spPr>
              <a:xfrm flipV="1">
                <a:off x="2036551" y="3254830"/>
                <a:ext cx="2471514" cy="733336"/>
              </a:xfrm>
              <a:prstGeom prst="triangle">
                <a:avLst>
                  <a:gd name="adj" fmla="val 48271"/>
                </a:avLst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56C90DDF-F0E7-4511-8345-6397E3B14885}"/>
                </a:ext>
              </a:extLst>
            </p:cNvPr>
            <p:cNvSpPr/>
            <p:nvPr/>
          </p:nvSpPr>
          <p:spPr>
            <a:xfrm rot="5400000">
              <a:off x="-385662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8C4513FE-35B9-4F4E-AEEA-B1E7B06992D9}"/>
                </a:ext>
              </a:extLst>
            </p:cNvPr>
            <p:cNvSpPr/>
            <p:nvPr/>
          </p:nvSpPr>
          <p:spPr>
            <a:xfrm rot="16200000" flipH="1">
              <a:off x="2378091" y="1982171"/>
              <a:ext cx="4616165" cy="2741875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E21389-3C99-4237-B762-716E3E3496CD}"/>
                </a:ext>
              </a:extLst>
            </p:cNvPr>
            <p:cNvSpPr/>
            <p:nvPr/>
          </p:nvSpPr>
          <p:spPr>
            <a:xfrm>
              <a:off x="3078340" y="1045026"/>
              <a:ext cx="426612" cy="875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C2E6D6F-C009-4940-B1CA-F9AE7A97E9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73182" y="4197527"/>
              <a:ext cx="26083" cy="1572776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C67FE0-1FDA-4AA2-B2FB-7A081A6BE8EF}"/>
                </a:ext>
              </a:extLst>
            </p:cNvPr>
            <p:cNvSpPr/>
            <p:nvPr/>
          </p:nvSpPr>
          <p:spPr>
            <a:xfrm>
              <a:off x="540545" y="5694003"/>
              <a:ext cx="5513142" cy="17502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 b="1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59A3A-B093-48C9-9B99-18E136B8BCB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24584" y="3385925"/>
              <a:ext cx="1270677" cy="811939"/>
            </a:xfrm>
            <a:prstGeom prst="line">
              <a:avLst/>
            </a:prstGeom>
            <a:ln w="762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56CAAC80-86A7-4A33-A5AE-582694384A63}"/>
                </a:ext>
              </a:extLst>
            </p:cNvPr>
            <p:cNvSpPr/>
            <p:nvPr/>
          </p:nvSpPr>
          <p:spPr>
            <a:xfrm>
              <a:off x="677397" y="1178175"/>
              <a:ext cx="5237844" cy="4515828"/>
            </a:xfrm>
            <a:prstGeom prst="triangle">
              <a:avLst/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21361F9-199C-4CBE-BED6-FC13F58340BE}"/>
                </a:ext>
              </a:extLst>
            </p:cNvPr>
            <p:cNvSpPr/>
            <p:nvPr/>
          </p:nvSpPr>
          <p:spPr>
            <a:xfrm rot="18045544">
              <a:off x="-281155" y="4360290"/>
              <a:ext cx="3156857" cy="1750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284C5A9-D1CE-4A62-957F-7589FA3BC10C}"/>
                </a:ext>
              </a:extLst>
            </p:cNvPr>
            <p:cNvCxnSpPr>
              <a:cxnSpLocks/>
            </p:cNvCxnSpPr>
            <p:nvPr/>
          </p:nvCxnSpPr>
          <p:spPr>
            <a:xfrm>
              <a:off x="2011935" y="3385925"/>
              <a:ext cx="1270677" cy="811939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D2AFB8C-7EFF-4530-AF4A-786F858AF75E}"/>
                </a:ext>
              </a:extLst>
            </p:cNvPr>
            <p:cNvGrpSpPr/>
            <p:nvPr/>
          </p:nvGrpSpPr>
          <p:grpSpPr>
            <a:xfrm>
              <a:off x="2442784" y="3339670"/>
              <a:ext cx="1627896" cy="1627897"/>
              <a:chOff x="5290459" y="3388937"/>
              <a:chExt cx="1620000" cy="162000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46F7134-BCCC-499A-8CEC-7217816266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90459" y="3388937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000" b="1"/>
              </a:p>
            </p:txBody>
          </p:sp>
          <p:pic>
            <p:nvPicPr>
              <p:cNvPr id="22" name="Picture 8" descr="DAB+ logo">
                <a:extLst>
                  <a:ext uri="{FF2B5EF4-FFF2-40B4-BE49-F238E27FC236}">
                    <a16:creationId xmlns:a16="http://schemas.microsoft.com/office/drawing/2014/main" id="{09A80EE5-AB8C-40E3-9A5D-5EE59B5477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2631" y="3853588"/>
                <a:ext cx="1175656" cy="6906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30" name="Picture 2" descr="Preparing for Severe Weather with Seizures | Epilepsy Foundation">
            <a:extLst>
              <a:ext uri="{FF2B5EF4-FFF2-40B4-BE49-F238E27FC236}">
                <a16:creationId xmlns:a16="http://schemas.microsoft.com/office/drawing/2014/main" id="{DFDFF856-2F23-4859-B81B-2F3D39BC5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357" b="2676"/>
          <a:stretch/>
        </p:blipFill>
        <p:spPr bwMode="auto">
          <a:xfrm>
            <a:off x="437662" y="1375790"/>
            <a:ext cx="5745424" cy="38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799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6343" y="2684277"/>
            <a:ext cx="10779314" cy="884070"/>
          </a:xfrm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3600"/>
              </a:spcBef>
              <a:spcAft>
                <a:spcPts val="7200"/>
              </a:spcAft>
            </a:pPr>
            <a:r>
              <a:rPr lang="en-GB" sz="4800" dirty="0"/>
              <a:t>Global developments with DAB+</a:t>
            </a:r>
            <a:endParaRPr lang="en-GB" sz="4800" dirty="0">
              <a:solidFill>
                <a:srgbClr val="00BD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93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46EAF-A01F-441F-D916-A1FF0B043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2B0EF93-7CCF-B86D-5E72-F9796E1616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E640C-1EB1-45B1-9AA6-265C8357A0B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3EDDE385-EB72-02D4-47EF-E721CB3E8D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5209" y="1126146"/>
            <a:ext cx="1219200" cy="1219200"/>
          </a:xfrm>
          <a:prstGeom prst="rect">
            <a:avLst/>
          </a:prstGeom>
        </p:spPr>
      </p:pic>
      <p:pic>
        <p:nvPicPr>
          <p:cNvPr id="9" name="Graphic 8" descr="Open quotation mark with solid fill">
            <a:extLst>
              <a:ext uri="{FF2B5EF4-FFF2-40B4-BE49-F238E27FC236}">
                <a16:creationId xmlns:a16="http://schemas.microsoft.com/office/drawing/2014/main" id="{2E915415-183D-B6C1-E352-11D9C0B564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9101548" y="4779539"/>
            <a:ext cx="1219200" cy="121920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3E6758B-68EE-B037-E945-FDCC4CF102C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64704" y="1430947"/>
            <a:ext cx="10018644" cy="3625698"/>
          </a:xfrm>
        </p:spPr>
        <p:txBody>
          <a:bodyPr/>
          <a:lstStyle/>
          <a:p>
            <a:pPr marL="0" indent="0">
              <a:buNone/>
            </a:pPr>
            <a:endParaRPr lang="en-GB" sz="1800" b="0" i="0" u="none" strike="noStrike" baseline="0" dirty="0">
              <a:latin typeface="Arial" panose="020B0604020202020204" pitchFamily="34" charset="0"/>
            </a:endParaRPr>
          </a:p>
          <a:p>
            <a:pPr marL="0" marR="0" indent="0" algn="ctr">
              <a:buNone/>
            </a:pPr>
            <a:r>
              <a:rPr lang="en-US" sz="3600" b="0" i="0" u="none" strike="noStrike" baseline="0" dirty="0">
                <a:latin typeface="Arial" panose="020B0604020202020204" pitchFamily="34" charset="0"/>
              </a:rPr>
              <a:t>Our vision is that every person </a:t>
            </a:r>
          </a:p>
          <a:p>
            <a:pPr marL="0" marR="0" indent="0" algn="ctr">
              <a:buNone/>
            </a:pPr>
            <a:r>
              <a:rPr lang="en-US" sz="3600" b="0" i="0" u="none" strike="noStrike" baseline="0" dirty="0">
                <a:latin typeface="Arial" panose="020B0604020202020204" pitchFamily="34" charset="0"/>
              </a:rPr>
              <a:t>can enjoy free-to-air digital radio </a:t>
            </a:r>
          </a:p>
          <a:p>
            <a:pPr marL="0" marR="0" indent="0" algn="ctr">
              <a:buNone/>
            </a:pPr>
            <a:r>
              <a:rPr lang="en-US" sz="3600" b="0" i="0" u="none" strike="noStrike" baseline="0" dirty="0">
                <a:latin typeface="Arial" panose="020B0604020202020204" pitchFamily="34" charset="0"/>
              </a:rPr>
              <a:t>on the move, at home or work </a:t>
            </a:r>
          </a:p>
          <a:p>
            <a:pPr marL="0" marR="0" indent="0" algn="ctr">
              <a:buNone/>
            </a:pPr>
            <a:r>
              <a:rPr lang="en-US" sz="3600" b="0" i="0" u="none" strike="noStrike" baseline="0" dirty="0">
                <a:latin typeface="Arial" panose="020B0604020202020204" pitchFamily="34" charset="0"/>
              </a:rPr>
              <a:t>with DAB+ at the heart </a:t>
            </a:r>
          </a:p>
          <a:p>
            <a:pPr marL="0" marR="0" indent="0" algn="ctr">
              <a:buNone/>
            </a:pPr>
            <a:r>
              <a:rPr lang="en-US" sz="3600" b="0" i="0" u="none" strike="noStrike" baseline="0" dirty="0">
                <a:latin typeface="Arial" panose="020B0604020202020204" pitchFamily="34" charset="0"/>
              </a:rPr>
              <a:t>of this listening experience</a:t>
            </a:r>
          </a:p>
        </p:txBody>
      </p:sp>
    </p:spTree>
    <p:extLst>
      <p:ext uri="{BB962C8B-B14F-4D97-AF65-F5344CB8AC3E}">
        <p14:creationId xmlns:p14="http://schemas.microsoft.com/office/powerpoint/2010/main" val="3014039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Australia – DAB+ established, and growing</a:t>
            </a:r>
          </a:p>
        </p:txBody>
      </p:sp>
      <p:pic>
        <p:nvPicPr>
          <p:cNvPr id="2054" name="Picture 6" descr="Free vector graphics of Australia">
            <a:extLst>
              <a:ext uri="{FF2B5EF4-FFF2-40B4-BE49-F238E27FC236}">
                <a16:creationId xmlns:a16="http://schemas.microsoft.com/office/drawing/2014/main" id="{85CA438C-413D-4FD2-8E20-B324FDAFD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2" y="2122863"/>
            <a:ext cx="5756404" cy="287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hape 108">
            <a:extLst>
              <a:ext uri="{FF2B5EF4-FFF2-40B4-BE49-F238E27FC236}">
                <a16:creationId xmlns:a16="http://schemas.microsoft.com/office/drawing/2014/main" id="{0742EA64-46C4-444D-80BD-AA2BA4CFE505}"/>
              </a:ext>
            </a:extLst>
          </p:cNvPr>
          <p:cNvSpPr txBox="1"/>
          <p:nvPr/>
        </p:nvSpPr>
        <p:spPr>
          <a:xfrm>
            <a:off x="6861976" y="1392154"/>
            <a:ext cx="4611567" cy="433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 sz="2000"/>
            </a:lvl1pPr>
          </a:lstStyle>
          <a:p>
            <a:pPr marL="174625" indent="-174625" algn="l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/>
              <a:t>66% population coverage</a:t>
            </a:r>
          </a:p>
          <a:p>
            <a:pPr marL="174625" indent="-174625" algn="l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/>
              <a:t>Regional DAB+ expansion</a:t>
            </a:r>
          </a:p>
          <a:p>
            <a:pPr marL="174625" indent="-174625" algn="l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/>
              <a:t>Commercial DAB+ stations reaching record audiences</a:t>
            </a:r>
          </a:p>
          <a:p>
            <a:pPr marL="174625" indent="-174625" algn="l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/>
              <a:t>Over 7.5m DAB+ receivers sold</a:t>
            </a:r>
          </a:p>
          <a:p>
            <a:pPr marL="174625" indent="-174625" algn="l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/>
              <a:t>79% new cars DAB+ as standard</a:t>
            </a:r>
          </a:p>
        </p:txBody>
      </p:sp>
    </p:spTree>
    <p:extLst>
      <p:ext uri="{BB962C8B-B14F-4D97-AF65-F5344CB8AC3E}">
        <p14:creationId xmlns:p14="http://schemas.microsoft.com/office/powerpoint/2010/main" val="1767564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Asia Pacific markets continue to run trials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10501664" y="874459"/>
            <a:ext cx="1245196" cy="657067"/>
            <a:chOff x="9016835" y="1433469"/>
            <a:chExt cx="1551609" cy="818755"/>
          </a:xfrm>
        </p:grpSpPr>
        <p:grpSp>
          <p:nvGrpSpPr>
            <p:cNvPr id="180" name="Group 179"/>
            <p:cNvGrpSpPr/>
            <p:nvPr/>
          </p:nvGrpSpPr>
          <p:grpSpPr>
            <a:xfrm>
              <a:off x="9016840" y="1433469"/>
              <a:ext cx="1429765" cy="268460"/>
              <a:chOff x="7527198" y="1484270"/>
              <a:chExt cx="1429765" cy="268460"/>
            </a:xfrm>
          </p:grpSpPr>
          <p:sp>
            <p:nvSpPr>
              <p:cNvPr id="181" name="Rectangle 180"/>
              <p:cNvSpPr/>
              <p:nvPr/>
            </p:nvSpPr>
            <p:spPr>
              <a:xfrm>
                <a:off x="7527198" y="1508915"/>
                <a:ext cx="166154" cy="166154"/>
              </a:xfrm>
              <a:prstGeom prst="rect">
                <a:avLst/>
              </a:prstGeom>
              <a:solidFill>
                <a:srgbClr val="003366"/>
              </a:solidFill>
              <a:ln>
                <a:solidFill>
                  <a:srgbClr val="00336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82" name="TextBox 181"/>
              <p:cNvSpPr txBox="1"/>
              <p:nvPr/>
            </p:nvSpPr>
            <p:spPr>
              <a:xfrm>
                <a:off x="7802428" y="1484270"/>
                <a:ext cx="1154535" cy="268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i="1" dirty="0"/>
                  <a:t>Established</a:t>
                </a:r>
              </a:p>
            </p:txBody>
          </p:sp>
        </p:grpSp>
        <p:grpSp>
          <p:nvGrpSpPr>
            <p:cNvPr id="183" name="Group 182"/>
            <p:cNvGrpSpPr/>
            <p:nvPr/>
          </p:nvGrpSpPr>
          <p:grpSpPr>
            <a:xfrm>
              <a:off x="9016835" y="1708616"/>
              <a:ext cx="1551609" cy="268460"/>
              <a:chOff x="7527193" y="1734017"/>
              <a:chExt cx="1551609" cy="268460"/>
            </a:xfrm>
          </p:grpSpPr>
          <p:sp>
            <p:nvSpPr>
              <p:cNvPr id="184" name="Rectangle 183"/>
              <p:cNvSpPr/>
              <p:nvPr/>
            </p:nvSpPr>
            <p:spPr>
              <a:xfrm>
                <a:off x="7527193" y="1758662"/>
                <a:ext cx="166154" cy="166154"/>
              </a:xfrm>
              <a:prstGeom prst="rect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85" name="TextBox 184"/>
              <p:cNvSpPr txBox="1"/>
              <p:nvPr/>
            </p:nvSpPr>
            <p:spPr>
              <a:xfrm>
                <a:off x="7802423" y="1734017"/>
                <a:ext cx="1276379" cy="268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i="1" dirty="0"/>
                  <a:t>On the move</a:t>
                </a:r>
              </a:p>
            </p:txBody>
          </p:sp>
        </p:grpSp>
        <p:grpSp>
          <p:nvGrpSpPr>
            <p:cNvPr id="186" name="Group 185"/>
            <p:cNvGrpSpPr/>
            <p:nvPr/>
          </p:nvGrpSpPr>
          <p:grpSpPr>
            <a:xfrm>
              <a:off x="9016841" y="1983764"/>
              <a:ext cx="803920" cy="268460"/>
              <a:chOff x="7527199" y="1983764"/>
              <a:chExt cx="803920" cy="268460"/>
            </a:xfrm>
          </p:grpSpPr>
          <p:sp>
            <p:nvSpPr>
              <p:cNvPr id="187" name="Rectangle 186"/>
              <p:cNvSpPr/>
              <p:nvPr/>
            </p:nvSpPr>
            <p:spPr>
              <a:xfrm>
                <a:off x="7527199" y="2008409"/>
                <a:ext cx="166154" cy="166154"/>
              </a:xfrm>
              <a:prstGeom prst="rect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/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7802430" y="1983764"/>
                <a:ext cx="528689" cy="2684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i="1" dirty="0"/>
                  <a:t>Trials</a:t>
                </a:r>
              </a:p>
            </p:txBody>
          </p:sp>
        </p:grpSp>
      </p:grpSp>
      <p:sp>
        <p:nvSpPr>
          <p:cNvPr id="6" name="Freeform 184"/>
          <p:cNvSpPr>
            <a:spLocks noEditPoints="1"/>
          </p:cNvSpPr>
          <p:nvPr/>
        </p:nvSpPr>
        <p:spPr bwMode="auto">
          <a:xfrm>
            <a:off x="5526952" y="1362012"/>
            <a:ext cx="3341449" cy="1301956"/>
          </a:xfrm>
          <a:custGeom>
            <a:avLst/>
            <a:gdLst>
              <a:gd name="T0" fmla="*/ 1141 w 1152"/>
              <a:gd name="T1" fmla="*/ 127 h 431"/>
              <a:gd name="T2" fmla="*/ 1101 w 1152"/>
              <a:gd name="T3" fmla="*/ 126 h 431"/>
              <a:gd name="T4" fmla="*/ 985 w 1152"/>
              <a:gd name="T5" fmla="*/ 90 h 431"/>
              <a:gd name="T6" fmla="*/ 903 w 1152"/>
              <a:gd name="T7" fmla="*/ 93 h 431"/>
              <a:gd name="T8" fmla="*/ 738 w 1152"/>
              <a:gd name="T9" fmla="*/ 74 h 431"/>
              <a:gd name="T10" fmla="*/ 668 w 1152"/>
              <a:gd name="T11" fmla="*/ 59 h 431"/>
              <a:gd name="T12" fmla="*/ 608 w 1152"/>
              <a:gd name="T13" fmla="*/ 66 h 431"/>
              <a:gd name="T14" fmla="*/ 530 w 1152"/>
              <a:gd name="T15" fmla="*/ 66 h 431"/>
              <a:gd name="T16" fmla="*/ 505 w 1152"/>
              <a:gd name="T17" fmla="*/ 47 h 431"/>
              <a:gd name="T18" fmla="*/ 417 w 1152"/>
              <a:gd name="T19" fmla="*/ 47 h 431"/>
              <a:gd name="T20" fmla="*/ 338 w 1152"/>
              <a:gd name="T21" fmla="*/ 39 h 431"/>
              <a:gd name="T22" fmla="*/ 335 w 1152"/>
              <a:gd name="T23" fmla="*/ 34 h 431"/>
              <a:gd name="T24" fmla="*/ 325 w 1152"/>
              <a:gd name="T25" fmla="*/ 13 h 431"/>
              <a:gd name="T26" fmla="*/ 234 w 1152"/>
              <a:gd name="T27" fmla="*/ 4 h 431"/>
              <a:gd name="T28" fmla="*/ 203 w 1152"/>
              <a:gd name="T29" fmla="*/ 17 h 431"/>
              <a:gd name="T30" fmla="*/ 145 w 1152"/>
              <a:gd name="T31" fmla="*/ 36 h 431"/>
              <a:gd name="T32" fmla="*/ 125 w 1152"/>
              <a:gd name="T33" fmla="*/ 59 h 431"/>
              <a:gd name="T34" fmla="*/ 97 w 1152"/>
              <a:gd name="T35" fmla="*/ 69 h 431"/>
              <a:gd name="T36" fmla="*/ 52 w 1152"/>
              <a:gd name="T37" fmla="*/ 67 h 431"/>
              <a:gd name="T38" fmla="*/ 115 w 1152"/>
              <a:gd name="T39" fmla="*/ 110 h 431"/>
              <a:gd name="T40" fmla="*/ 76 w 1152"/>
              <a:gd name="T41" fmla="*/ 127 h 431"/>
              <a:gd name="T42" fmla="*/ 62 w 1152"/>
              <a:gd name="T43" fmla="*/ 93 h 431"/>
              <a:gd name="T44" fmla="*/ 11 w 1152"/>
              <a:gd name="T45" fmla="*/ 52 h 431"/>
              <a:gd name="T46" fmla="*/ 21 w 1152"/>
              <a:gd name="T47" fmla="*/ 89 h 431"/>
              <a:gd name="T48" fmla="*/ 32 w 1152"/>
              <a:gd name="T49" fmla="*/ 165 h 431"/>
              <a:gd name="T50" fmla="*/ 43 w 1152"/>
              <a:gd name="T51" fmla="*/ 248 h 431"/>
              <a:gd name="T52" fmla="*/ 57 w 1152"/>
              <a:gd name="T53" fmla="*/ 277 h 431"/>
              <a:gd name="T54" fmla="*/ 122 w 1152"/>
              <a:gd name="T55" fmla="*/ 264 h 431"/>
              <a:gd name="T56" fmla="*/ 159 w 1152"/>
              <a:gd name="T57" fmla="*/ 281 h 431"/>
              <a:gd name="T58" fmla="*/ 196 w 1152"/>
              <a:gd name="T59" fmla="*/ 282 h 431"/>
              <a:gd name="T60" fmla="*/ 268 w 1152"/>
              <a:gd name="T61" fmla="*/ 322 h 431"/>
              <a:gd name="T62" fmla="*/ 326 w 1152"/>
              <a:gd name="T63" fmla="*/ 342 h 431"/>
              <a:gd name="T64" fmla="*/ 370 w 1152"/>
              <a:gd name="T65" fmla="*/ 322 h 431"/>
              <a:gd name="T66" fmla="*/ 436 w 1152"/>
              <a:gd name="T67" fmla="*/ 332 h 431"/>
              <a:gd name="T68" fmla="*/ 490 w 1152"/>
              <a:gd name="T69" fmla="*/ 330 h 431"/>
              <a:gd name="T70" fmla="*/ 578 w 1152"/>
              <a:gd name="T71" fmla="*/ 343 h 431"/>
              <a:gd name="T72" fmla="*/ 654 w 1152"/>
              <a:gd name="T73" fmla="*/ 334 h 431"/>
              <a:gd name="T74" fmla="*/ 674 w 1152"/>
              <a:gd name="T75" fmla="*/ 287 h 431"/>
              <a:gd name="T76" fmla="*/ 750 w 1152"/>
              <a:gd name="T77" fmla="*/ 337 h 431"/>
              <a:gd name="T78" fmla="*/ 817 w 1152"/>
              <a:gd name="T79" fmla="*/ 363 h 431"/>
              <a:gd name="T80" fmla="*/ 843 w 1152"/>
              <a:gd name="T81" fmla="*/ 393 h 431"/>
              <a:gd name="T82" fmla="*/ 843 w 1152"/>
              <a:gd name="T83" fmla="*/ 427 h 431"/>
              <a:gd name="T84" fmla="*/ 884 w 1152"/>
              <a:gd name="T85" fmla="*/ 401 h 431"/>
              <a:gd name="T86" fmla="*/ 874 w 1152"/>
              <a:gd name="T87" fmla="*/ 324 h 431"/>
              <a:gd name="T88" fmla="*/ 833 w 1152"/>
              <a:gd name="T89" fmla="*/ 277 h 431"/>
              <a:gd name="T90" fmla="*/ 801 w 1152"/>
              <a:gd name="T91" fmla="*/ 277 h 431"/>
              <a:gd name="T92" fmla="*/ 797 w 1152"/>
              <a:gd name="T93" fmla="*/ 229 h 431"/>
              <a:gd name="T94" fmla="*/ 859 w 1152"/>
              <a:gd name="T95" fmla="*/ 211 h 431"/>
              <a:gd name="T96" fmla="*/ 920 w 1152"/>
              <a:gd name="T97" fmla="*/ 213 h 431"/>
              <a:gd name="T98" fmla="*/ 912 w 1152"/>
              <a:gd name="T99" fmla="*/ 181 h 431"/>
              <a:gd name="T100" fmla="*/ 959 w 1152"/>
              <a:gd name="T101" fmla="*/ 185 h 431"/>
              <a:gd name="T102" fmla="*/ 975 w 1152"/>
              <a:gd name="T103" fmla="*/ 182 h 431"/>
              <a:gd name="T104" fmla="*/ 972 w 1152"/>
              <a:gd name="T105" fmla="*/ 222 h 431"/>
              <a:gd name="T106" fmla="*/ 1021 w 1152"/>
              <a:gd name="T107" fmla="*/ 301 h 431"/>
              <a:gd name="T108" fmla="*/ 1042 w 1152"/>
              <a:gd name="T109" fmla="*/ 285 h 431"/>
              <a:gd name="T110" fmla="*/ 1044 w 1152"/>
              <a:gd name="T111" fmla="*/ 251 h 431"/>
              <a:gd name="T112" fmla="*/ 999 w 1152"/>
              <a:gd name="T113" fmla="*/ 211 h 431"/>
              <a:gd name="T114" fmla="*/ 1025 w 1152"/>
              <a:gd name="T115" fmla="*/ 199 h 431"/>
              <a:gd name="T116" fmla="*/ 1069 w 1152"/>
              <a:gd name="T117" fmla="*/ 182 h 431"/>
              <a:gd name="T118" fmla="*/ 1098 w 1152"/>
              <a:gd name="T119" fmla="*/ 165 h 431"/>
              <a:gd name="T120" fmla="*/ 1074 w 1152"/>
              <a:gd name="T121" fmla="*/ 139 h 431"/>
              <a:gd name="T122" fmla="*/ 1121 w 1152"/>
              <a:gd name="T123" fmla="*/ 143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52" h="431">
                <a:moveTo>
                  <a:pt x="1150" y="149"/>
                </a:moveTo>
                <a:cubicBezTo>
                  <a:pt x="1152" y="149"/>
                  <a:pt x="1152" y="149"/>
                  <a:pt x="1152" y="149"/>
                </a:cubicBezTo>
                <a:cubicBezTo>
                  <a:pt x="1148" y="146"/>
                  <a:pt x="1148" y="146"/>
                  <a:pt x="1148" y="146"/>
                </a:cubicBezTo>
                <a:cubicBezTo>
                  <a:pt x="1145" y="146"/>
                  <a:pt x="1145" y="146"/>
                  <a:pt x="1145" y="146"/>
                </a:cubicBezTo>
                <a:cubicBezTo>
                  <a:pt x="1142" y="146"/>
                  <a:pt x="1142" y="146"/>
                  <a:pt x="1142" y="146"/>
                </a:cubicBezTo>
                <a:cubicBezTo>
                  <a:pt x="1142" y="145"/>
                  <a:pt x="1142" y="145"/>
                  <a:pt x="1142" y="145"/>
                </a:cubicBezTo>
                <a:cubicBezTo>
                  <a:pt x="1140" y="145"/>
                  <a:pt x="1140" y="145"/>
                  <a:pt x="1140" y="145"/>
                </a:cubicBezTo>
                <a:cubicBezTo>
                  <a:pt x="1141" y="143"/>
                  <a:pt x="1141" y="143"/>
                  <a:pt x="1141" y="143"/>
                </a:cubicBezTo>
                <a:cubicBezTo>
                  <a:pt x="1144" y="143"/>
                  <a:pt x="1144" y="143"/>
                  <a:pt x="1144" y="143"/>
                </a:cubicBezTo>
                <a:cubicBezTo>
                  <a:pt x="1144" y="142"/>
                  <a:pt x="1144" y="142"/>
                  <a:pt x="1144" y="142"/>
                </a:cubicBezTo>
                <a:cubicBezTo>
                  <a:pt x="1141" y="140"/>
                  <a:pt x="1141" y="140"/>
                  <a:pt x="1141" y="140"/>
                </a:cubicBezTo>
                <a:cubicBezTo>
                  <a:pt x="1137" y="139"/>
                  <a:pt x="1137" y="139"/>
                  <a:pt x="1137" y="139"/>
                </a:cubicBezTo>
                <a:cubicBezTo>
                  <a:pt x="1141" y="139"/>
                  <a:pt x="1141" y="139"/>
                  <a:pt x="1141" y="139"/>
                </a:cubicBezTo>
                <a:cubicBezTo>
                  <a:pt x="1137" y="136"/>
                  <a:pt x="1137" y="136"/>
                  <a:pt x="1137" y="136"/>
                </a:cubicBezTo>
                <a:cubicBezTo>
                  <a:pt x="1134" y="136"/>
                  <a:pt x="1134" y="136"/>
                  <a:pt x="1134" y="136"/>
                </a:cubicBezTo>
                <a:cubicBezTo>
                  <a:pt x="1131" y="135"/>
                  <a:pt x="1131" y="135"/>
                  <a:pt x="1131" y="135"/>
                </a:cubicBezTo>
                <a:cubicBezTo>
                  <a:pt x="1134" y="135"/>
                  <a:pt x="1134" y="135"/>
                  <a:pt x="1134" y="135"/>
                </a:cubicBezTo>
                <a:cubicBezTo>
                  <a:pt x="1138" y="136"/>
                  <a:pt x="1138" y="136"/>
                  <a:pt x="1138" y="136"/>
                </a:cubicBezTo>
                <a:cubicBezTo>
                  <a:pt x="1142" y="136"/>
                  <a:pt x="1142" y="136"/>
                  <a:pt x="1142" y="136"/>
                </a:cubicBezTo>
                <a:cubicBezTo>
                  <a:pt x="1147" y="136"/>
                  <a:pt x="1147" y="136"/>
                  <a:pt x="1147" y="136"/>
                </a:cubicBezTo>
                <a:cubicBezTo>
                  <a:pt x="1144" y="135"/>
                  <a:pt x="1144" y="135"/>
                  <a:pt x="1144" y="135"/>
                </a:cubicBezTo>
                <a:cubicBezTo>
                  <a:pt x="1142" y="133"/>
                  <a:pt x="1142" y="133"/>
                  <a:pt x="1142" y="133"/>
                </a:cubicBezTo>
                <a:cubicBezTo>
                  <a:pt x="1148" y="135"/>
                  <a:pt x="1148" y="135"/>
                  <a:pt x="1148" y="135"/>
                </a:cubicBezTo>
                <a:cubicBezTo>
                  <a:pt x="1145" y="132"/>
                  <a:pt x="1145" y="132"/>
                  <a:pt x="1145" y="132"/>
                </a:cubicBezTo>
                <a:cubicBezTo>
                  <a:pt x="1145" y="130"/>
                  <a:pt x="1145" y="130"/>
                  <a:pt x="1145" y="130"/>
                </a:cubicBezTo>
                <a:cubicBezTo>
                  <a:pt x="1147" y="129"/>
                  <a:pt x="1147" y="129"/>
                  <a:pt x="1147" y="129"/>
                </a:cubicBezTo>
                <a:cubicBezTo>
                  <a:pt x="1144" y="129"/>
                  <a:pt x="1144" y="129"/>
                  <a:pt x="1144" y="129"/>
                </a:cubicBezTo>
                <a:cubicBezTo>
                  <a:pt x="1141" y="127"/>
                  <a:pt x="1141" y="127"/>
                  <a:pt x="1141" y="127"/>
                </a:cubicBezTo>
                <a:cubicBezTo>
                  <a:pt x="1138" y="126"/>
                  <a:pt x="1138" y="126"/>
                  <a:pt x="1138" y="126"/>
                </a:cubicBezTo>
                <a:cubicBezTo>
                  <a:pt x="1137" y="127"/>
                  <a:pt x="1137" y="127"/>
                  <a:pt x="1137" y="127"/>
                </a:cubicBezTo>
                <a:cubicBezTo>
                  <a:pt x="1135" y="126"/>
                  <a:pt x="1135" y="126"/>
                  <a:pt x="1135" y="126"/>
                </a:cubicBezTo>
                <a:cubicBezTo>
                  <a:pt x="1132" y="125"/>
                  <a:pt x="1132" y="125"/>
                  <a:pt x="1132" y="125"/>
                </a:cubicBezTo>
                <a:cubicBezTo>
                  <a:pt x="1125" y="123"/>
                  <a:pt x="1125" y="123"/>
                  <a:pt x="1125" y="123"/>
                </a:cubicBezTo>
                <a:cubicBezTo>
                  <a:pt x="1118" y="120"/>
                  <a:pt x="1118" y="120"/>
                  <a:pt x="1118" y="120"/>
                </a:cubicBezTo>
                <a:cubicBezTo>
                  <a:pt x="1111" y="119"/>
                  <a:pt x="1111" y="119"/>
                  <a:pt x="1111" y="119"/>
                </a:cubicBezTo>
                <a:cubicBezTo>
                  <a:pt x="1108" y="119"/>
                  <a:pt x="1108" y="119"/>
                  <a:pt x="1108" y="119"/>
                </a:cubicBezTo>
                <a:cubicBezTo>
                  <a:pt x="1102" y="117"/>
                  <a:pt x="1102" y="117"/>
                  <a:pt x="1102" y="117"/>
                </a:cubicBezTo>
                <a:cubicBezTo>
                  <a:pt x="1105" y="119"/>
                  <a:pt x="1105" y="119"/>
                  <a:pt x="1105" y="119"/>
                </a:cubicBezTo>
                <a:cubicBezTo>
                  <a:pt x="1102" y="119"/>
                  <a:pt x="1102" y="119"/>
                  <a:pt x="1102" y="119"/>
                </a:cubicBezTo>
                <a:cubicBezTo>
                  <a:pt x="1104" y="120"/>
                  <a:pt x="1104" y="120"/>
                  <a:pt x="1104" y="120"/>
                </a:cubicBezTo>
                <a:cubicBezTo>
                  <a:pt x="1101" y="119"/>
                  <a:pt x="1101" y="119"/>
                  <a:pt x="1101" y="119"/>
                </a:cubicBezTo>
                <a:cubicBezTo>
                  <a:pt x="1099" y="117"/>
                  <a:pt x="1099" y="117"/>
                  <a:pt x="1099" y="117"/>
                </a:cubicBezTo>
                <a:cubicBezTo>
                  <a:pt x="1097" y="117"/>
                  <a:pt x="1097" y="117"/>
                  <a:pt x="1097" y="117"/>
                </a:cubicBezTo>
                <a:cubicBezTo>
                  <a:pt x="1095" y="117"/>
                  <a:pt x="1095" y="117"/>
                  <a:pt x="1095" y="117"/>
                </a:cubicBezTo>
                <a:cubicBezTo>
                  <a:pt x="1087" y="117"/>
                  <a:pt x="1087" y="117"/>
                  <a:pt x="1087" y="117"/>
                </a:cubicBezTo>
                <a:cubicBezTo>
                  <a:pt x="1094" y="119"/>
                  <a:pt x="1094" y="119"/>
                  <a:pt x="1094" y="119"/>
                </a:cubicBezTo>
                <a:cubicBezTo>
                  <a:pt x="1098" y="122"/>
                  <a:pt x="1098" y="122"/>
                  <a:pt x="1098" y="122"/>
                </a:cubicBezTo>
                <a:cubicBezTo>
                  <a:pt x="1099" y="122"/>
                  <a:pt x="1099" y="122"/>
                  <a:pt x="1099" y="122"/>
                </a:cubicBezTo>
                <a:cubicBezTo>
                  <a:pt x="1098" y="123"/>
                  <a:pt x="1098" y="123"/>
                  <a:pt x="1098" y="123"/>
                </a:cubicBezTo>
                <a:cubicBezTo>
                  <a:pt x="1101" y="123"/>
                  <a:pt x="1101" y="123"/>
                  <a:pt x="1101" y="123"/>
                </a:cubicBezTo>
                <a:cubicBezTo>
                  <a:pt x="1104" y="125"/>
                  <a:pt x="1104" y="125"/>
                  <a:pt x="1104" y="125"/>
                </a:cubicBezTo>
                <a:cubicBezTo>
                  <a:pt x="1107" y="126"/>
                  <a:pt x="1107" y="126"/>
                  <a:pt x="1107" y="126"/>
                </a:cubicBezTo>
                <a:cubicBezTo>
                  <a:pt x="1107" y="127"/>
                  <a:pt x="1107" y="127"/>
                  <a:pt x="1107" y="127"/>
                </a:cubicBezTo>
                <a:cubicBezTo>
                  <a:pt x="1104" y="126"/>
                  <a:pt x="1104" y="126"/>
                  <a:pt x="1104" y="126"/>
                </a:cubicBezTo>
                <a:cubicBezTo>
                  <a:pt x="1102" y="125"/>
                  <a:pt x="1102" y="125"/>
                  <a:pt x="1102" y="125"/>
                </a:cubicBezTo>
                <a:cubicBezTo>
                  <a:pt x="1101" y="126"/>
                  <a:pt x="1101" y="126"/>
                  <a:pt x="1101" y="126"/>
                </a:cubicBezTo>
                <a:cubicBezTo>
                  <a:pt x="1098" y="125"/>
                  <a:pt x="1098" y="125"/>
                  <a:pt x="1098" y="125"/>
                </a:cubicBezTo>
                <a:cubicBezTo>
                  <a:pt x="1094" y="123"/>
                  <a:pt x="1094" y="123"/>
                  <a:pt x="1094" y="123"/>
                </a:cubicBezTo>
                <a:cubicBezTo>
                  <a:pt x="1091" y="122"/>
                  <a:pt x="1091" y="122"/>
                  <a:pt x="1091" y="122"/>
                </a:cubicBezTo>
                <a:cubicBezTo>
                  <a:pt x="1092" y="122"/>
                  <a:pt x="1092" y="122"/>
                  <a:pt x="1092" y="122"/>
                </a:cubicBezTo>
                <a:cubicBezTo>
                  <a:pt x="1084" y="116"/>
                  <a:pt x="1084" y="116"/>
                  <a:pt x="1084" y="116"/>
                </a:cubicBezTo>
                <a:cubicBezTo>
                  <a:pt x="1079" y="115"/>
                  <a:pt x="1079" y="115"/>
                  <a:pt x="1079" y="115"/>
                </a:cubicBezTo>
                <a:cubicBezTo>
                  <a:pt x="1077" y="113"/>
                  <a:pt x="1077" y="113"/>
                  <a:pt x="1077" y="113"/>
                </a:cubicBezTo>
                <a:cubicBezTo>
                  <a:pt x="1075" y="113"/>
                  <a:pt x="1075" y="113"/>
                  <a:pt x="1075" y="113"/>
                </a:cubicBezTo>
                <a:cubicBezTo>
                  <a:pt x="1072" y="112"/>
                  <a:pt x="1072" y="112"/>
                  <a:pt x="1072" y="112"/>
                </a:cubicBezTo>
                <a:cubicBezTo>
                  <a:pt x="1068" y="110"/>
                  <a:pt x="1068" y="110"/>
                  <a:pt x="1068" y="110"/>
                </a:cubicBezTo>
                <a:cubicBezTo>
                  <a:pt x="1056" y="107"/>
                  <a:pt x="1056" y="107"/>
                  <a:pt x="1056" y="107"/>
                </a:cubicBezTo>
                <a:cubicBezTo>
                  <a:pt x="1049" y="105"/>
                  <a:pt x="1049" y="105"/>
                  <a:pt x="1049" y="105"/>
                </a:cubicBezTo>
                <a:cubicBezTo>
                  <a:pt x="1045" y="105"/>
                  <a:pt x="1045" y="105"/>
                  <a:pt x="1045" y="105"/>
                </a:cubicBezTo>
                <a:cubicBezTo>
                  <a:pt x="1044" y="105"/>
                  <a:pt x="1044" y="105"/>
                  <a:pt x="1044" y="105"/>
                </a:cubicBezTo>
                <a:cubicBezTo>
                  <a:pt x="1041" y="103"/>
                  <a:pt x="1041" y="103"/>
                  <a:pt x="1041" y="103"/>
                </a:cubicBezTo>
                <a:cubicBezTo>
                  <a:pt x="1031" y="100"/>
                  <a:pt x="1031" y="100"/>
                  <a:pt x="1031" y="100"/>
                </a:cubicBezTo>
                <a:cubicBezTo>
                  <a:pt x="1038" y="103"/>
                  <a:pt x="1038" y="103"/>
                  <a:pt x="1038" y="103"/>
                </a:cubicBezTo>
                <a:cubicBezTo>
                  <a:pt x="1036" y="103"/>
                  <a:pt x="1036" y="103"/>
                  <a:pt x="1036" y="103"/>
                </a:cubicBezTo>
                <a:cubicBezTo>
                  <a:pt x="1035" y="103"/>
                  <a:pt x="1035" y="103"/>
                  <a:pt x="1035" y="103"/>
                </a:cubicBezTo>
                <a:cubicBezTo>
                  <a:pt x="1031" y="102"/>
                  <a:pt x="1031" y="102"/>
                  <a:pt x="1031" y="102"/>
                </a:cubicBezTo>
                <a:cubicBezTo>
                  <a:pt x="1026" y="100"/>
                  <a:pt x="1026" y="100"/>
                  <a:pt x="1026" y="100"/>
                </a:cubicBezTo>
                <a:cubicBezTo>
                  <a:pt x="1013" y="96"/>
                  <a:pt x="1013" y="96"/>
                  <a:pt x="1013" y="96"/>
                </a:cubicBezTo>
                <a:cubicBezTo>
                  <a:pt x="1001" y="93"/>
                  <a:pt x="1001" y="93"/>
                  <a:pt x="1001" y="93"/>
                </a:cubicBezTo>
                <a:cubicBezTo>
                  <a:pt x="996" y="92"/>
                  <a:pt x="996" y="92"/>
                  <a:pt x="996" y="92"/>
                </a:cubicBezTo>
                <a:cubicBezTo>
                  <a:pt x="992" y="92"/>
                  <a:pt x="992" y="92"/>
                  <a:pt x="992" y="92"/>
                </a:cubicBezTo>
                <a:cubicBezTo>
                  <a:pt x="989" y="92"/>
                  <a:pt x="989" y="92"/>
                  <a:pt x="989" y="92"/>
                </a:cubicBezTo>
                <a:cubicBezTo>
                  <a:pt x="988" y="90"/>
                  <a:pt x="988" y="90"/>
                  <a:pt x="988" y="90"/>
                </a:cubicBezTo>
                <a:cubicBezTo>
                  <a:pt x="985" y="90"/>
                  <a:pt x="985" y="90"/>
                  <a:pt x="985" y="90"/>
                </a:cubicBezTo>
                <a:cubicBezTo>
                  <a:pt x="976" y="89"/>
                  <a:pt x="976" y="89"/>
                  <a:pt x="976" y="89"/>
                </a:cubicBezTo>
                <a:cubicBezTo>
                  <a:pt x="960" y="86"/>
                  <a:pt x="960" y="86"/>
                  <a:pt x="960" y="86"/>
                </a:cubicBezTo>
                <a:cubicBezTo>
                  <a:pt x="953" y="84"/>
                  <a:pt x="953" y="84"/>
                  <a:pt x="953" y="84"/>
                </a:cubicBezTo>
                <a:cubicBezTo>
                  <a:pt x="946" y="84"/>
                  <a:pt x="946" y="84"/>
                  <a:pt x="946" y="84"/>
                </a:cubicBezTo>
                <a:cubicBezTo>
                  <a:pt x="939" y="84"/>
                  <a:pt x="939" y="84"/>
                  <a:pt x="939" y="84"/>
                </a:cubicBezTo>
                <a:cubicBezTo>
                  <a:pt x="935" y="84"/>
                  <a:pt x="935" y="84"/>
                  <a:pt x="935" y="84"/>
                </a:cubicBezTo>
                <a:cubicBezTo>
                  <a:pt x="932" y="84"/>
                  <a:pt x="932" y="84"/>
                  <a:pt x="932" y="84"/>
                </a:cubicBezTo>
                <a:cubicBezTo>
                  <a:pt x="935" y="86"/>
                  <a:pt x="935" y="86"/>
                  <a:pt x="935" y="86"/>
                </a:cubicBezTo>
                <a:cubicBezTo>
                  <a:pt x="933" y="86"/>
                  <a:pt x="933" y="86"/>
                  <a:pt x="933" y="86"/>
                </a:cubicBezTo>
                <a:cubicBezTo>
                  <a:pt x="932" y="86"/>
                  <a:pt x="932" y="86"/>
                  <a:pt x="932" y="86"/>
                </a:cubicBezTo>
                <a:cubicBezTo>
                  <a:pt x="929" y="84"/>
                  <a:pt x="929" y="84"/>
                  <a:pt x="929" y="84"/>
                </a:cubicBezTo>
                <a:cubicBezTo>
                  <a:pt x="923" y="83"/>
                  <a:pt x="923" y="83"/>
                  <a:pt x="923" y="83"/>
                </a:cubicBezTo>
                <a:cubicBezTo>
                  <a:pt x="913" y="83"/>
                  <a:pt x="913" y="83"/>
                  <a:pt x="913" y="83"/>
                </a:cubicBezTo>
                <a:cubicBezTo>
                  <a:pt x="903" y="82"/>
                  <a:pt x="903" y="82"/>
                  <a:pt x="903" y="82"/>
                </a:cubicBezTo>
                <a:cubicBezTo>
                  <a:pt x="907" y="83"/>
                  <a:pt x="907" y="83"/>
                  <a:pt x="907" y="83"/>
                </a:cubicBezTo>
                <a:cubicBezTo>
                  <a:pt x="910" y="86"/>
                  <a:pt x="910" y="86"/>
                  <a:pt x="910" y="86"/>
                </a:cubicBezTo>
                <a:cubicBezTo>
                  <a:pt x="909" y="87"/>
                  <a:pt x="909" y="87"/>
                  <a:pt x="909" y="87"/>
                </a:cubicBezTo>
                <a:cubicBezTo>
                  <a:pt x="910" y="89"/>
                  <a:pt x="910" y="89"/>
                  <a:pt x="910" y="89"/>
                </a:cubicBezTo>
                <a:cubicBezTo>
                  <a:pt x="916" y="89"/>
                  <a:pt x="916" y="89"/>
                  <a:pt x="916" y="89"/>
                </a:cubicBezTo>
                <a:cubicBezTo>
                  <a:pt x="922" y="92"/>
                  <a:pt x="922" y="92"/>
                  <a:pt x="922" y="92"/>
                </a:cubicBezTo>
                <a:cubicBezTo>
                  <a:pt x="926" y="95"/>
                  <a:pt x="926" y="95"/>
                  <a:pt x="926" y="95"/>
                </a:cubicBezTo>
                <a:cubicBezTo>
                  <a:pt x="926" y="96"/>
                  <a:pt x="926" y="96"/>
                  <a:pt x="926" y="96"/>
                </a:cubicBezTo>
                <a:cubicBezTo>
                  <a:pt x="927" y="97"/>
                  <a:pt x="927" y="97"/>
                  <a:pt x="927" y="97"/>
                </a:cubicBezTo>
                <a:cubicBezTo>
                  <a:pt x="923" y="97"/>
                  <a:pt x="923" y="97"/>
                  <a:pt x="923" y="97"/>
                </a:cubicBezTo>
                <a:cubicBezTo>
                  <a:pt x="917" y="97"/>
                  <a:pt x="917" y="97"/>
                  <a:pt x="917" y="97"/>
                </a:cubicBezTo>
                <a:cubicBezTo>
                  <a:pt x="915" y="96"/>
                  <a:pt x="915" y="96"/>
                  <a:pt x="915" y="96"/>
                </a:cubicBezTo>
                <a:cubicBezTo>
                  <a:pt x="912" y="95"/>
                  <a:pt x="912" y="95"/>
                  <a:pt x="912" y="95"/>
                </a:cubicBezTo>
                <a:cubicBezTo>
                  <a:pt x="903" y="93"/>
                  <a:pt x="903" y="93"/>
                  <a:pt x="903" y="93"/>
                </a:cubicBezTo>
                <a:cubicBezTo>
                  <a:pt x="900" y="92"/>
                  <a:pt x="900" y="92"/>
                  <a:pt x="900" y="92"/>
                </a:cubicBezTo>
                <a:cubicBezTo>
                  <a:pt x="896" y="90"/>
                  <a:pt x="896" y="90"/>
                  <a:pt x="896" y="90"/>
                </a:cubicBezTo>
                <a:cubicBezTo>
                  <a:pt x="890" y="87"/>
                  <a:pt x="890" y="87"/>
                  <a:pt x="890" y="87"/>
                </a:cubicBezTo>
                <a:cubicBezTo>
                  <a:pt x="887" y="86"/>
                  <a:pt x="887" y="86"/>
                  <a:pt x="887" y="86"/>
                </a:cubicBezTo>
                <a:cubicBezTo>
                  <a:pt x="886" y="87"/>
                  <a:pt x="886" y="87"/>
                  <a:pt x="886" y="87"/>
                </a:cubicBezTo>
                <a:cubicBezTo>
                  <a:pt x="883" y="89"/>
                  <a:pt x="883" y="89"/>
                  <a:pt x="883" y="89"/>
                </a:cubicBezTo>
                <a:cubicBezTo>
                  <a:pt x="882" y="89"/>
                  <a:pt x="882" y="89"/>
                  <a:pt x="882" y="89"/>
                </a:cubicBezTo>
                <a:cubicBezTo>
                  <a:pt x="876" y="89"/>
                  <a:pt x="876" y="89"/>
                  <a:pt x="876" y="89"/>
                </a:cubicBezTo>
                <a:cubicBezTo>
                  <a:pt x="866" y="89"/>
                  <a:pt x="866" y="89"/>
                  <a:pt x="866" y="89"/>
                </a:cubicBezTo>
                <a:cubicBezTo>
                  <a:pt x="857" y="87"/>
                  <a:pt x="857" y="87"/>
                  <a:pt x="857" y="87"/>
                </a:cubicBezTo>
                <a:cubicBezTo>
                  <a:pt x="853" y="87"/>
                  <a:pt x="853" y="87"/>
                  <a:pt x="853" y="87"/>
                </a:cubicBezTo>
                <a:cubicBezTo>
                  <a:pt x="847" y="87"/>
                  <a:pt x="847" y="87"/>
                  <a:pt x="847" y="87"/>
                </a:cubicBezTo>
                <a:cubicBezTo>
                  <a:pt x="839" y="87"/>
                  <a:pt x="839" y="87"/>
                  <a:pt x="839" y="87"/>
                </a:cubicBezTo>
                <a:cubicBezTo>
                  <a:pt x="834" y="89"/>
                  <a:pt x="834" y="89"/>
                  <a:pt x="834" y="89"/>
                </a:cubicBezTo>
                <a:cubicBezTo>
                  <a:pt x="830" y="89"/>
                  <a:pt x="830" y="89"/>
                  <a:pt x="830" y="89"/>
                </a:cubicBezTo>
                <a:cubicBezTo>
                  <a:pt x="821" y="86"/>
                  <a:pt x="821" y="86"/>
                  <a:pt x="821" y="86"/>
                </a:cubicBezTo>
                <a:cubicBezTo>
                  <a:pt x="818" y="86"/>
                  <a:pt x="818" y="86"/>
                  <a:pt x="818" y="86"/>
                </a:cubicBezTo>
                <a:cubicBezTo>
                  <a:pt x="814" y="84"/>
                  <a:pt x="814" y="84"/>
                  <a:pt x="814" y="84"/>
                </a:cubicBezTo>
                <a:cubicBezTo>
                  <a:pt x="814" y="83"/>
                  <a:pt x="814" y="83"/>
                  <a:pt x="814" y="83"/>
                </a:cubicBezTo>
                <a:cubicBezTo>
                  <a:pt x="811" y="82"/>
                  <a:pt x="811" y="82"/>
                  <a:pt x="811" y="82"/>
                </a:cubicBezTo>
                <a:cubicBezTo>
                  <a:pt x="813" y="82"/>
                  <a:pt x="813" y="82"/>
                  <a:pt x="813" y="82"/>
                </a:cubicBezTo>
                <a:cubicBezTo>
                  <a:pt x="810" y="79"/>
                  <a:pt x="810" y="79"/>
                  <a:pt x="810" y="79"/>
                </a:cubicBezTo>
                <a:cubicBezTo>
                  <a:pt x="804" y="76"/>
                  <a:pt x="804" y="76"/>
                  <a:pt x="804" y="76"/>
                </a:cubicBezTo>
                <a:cubicBezTo>
                  <a:pt x="794" y="73"/>
                  <a:pt x="794" y="73"/>
                  <a:pt x="794" y="73"/>
                </a:cubicBezTo>
                <a:cubicBezTo>
                  <a:pt x="771" y="72"/>
                  <a:pt x="771" y="72"/>
                  <a:pt x="771" y="72"/>
                </a:cubicBezTo>
                <a:cubicBezTo>
                  <a:pt x="760" y="72"/>
                  <a:pt x="760" y="72"/>
                  <a:pt x="760" y="72"/>
                </a:cubicBezTo>
                <a:cubicBezTo>
                  <a:pt x="748" y="73"/>
                  <a:pt x="748" y="73"/>
                  <a:pt x="748" y="73"/>
                </a:cubicBezTo>
                <a:cubicBezTo>
                  <a:pt x="738" y="74"/>
                  <a:pt x="738" y="74"/>
                  <a:pt x="738" y="74"/>
                </a:cubicBezTo>
                <a:cubicBezTo>
                  <a:pt x="728" y="72"/>
                  <a:pt x="728" y="72"/>
                  <a:pt x="728" y="72"/>
                </a:cubicBezTo>
                <a:cubicBezTo>
                  <a:pt x="732" y="72"/>
                  <a:pt x="732" y="72"/>
                  <a:pt x="732" y="72"/>
                </a:cubicBezTo>
                <a:cubicBezTo>
                  <a:pt x="727" y="70"/>
                  <a:pt x="727" y="70"/>
                  <a:pt x="727" y="70"/>
                </a:cubicBezTo>
                <a:cubicBezTo>
                  <a:pt x="722" y="69"/>
                  <a:pt x="722" y="69"/>
                  <a:pt x="722" y="69"/>
                </a:cubicBezTo>
                <a:cubicBezTo>
                  <a:pt x="718" y="67"/>
                  <a:pt x="718" y="67"/>
                  <a:pt x="718" y="67"/>
                </a:cubicBezTo>
                <a:cubicBezTo>
                  <a:pt x="715" y="69"/>
                  <a:pt x="715" y="69"/>
                  <a:pt x="715" y="69"/>
                </a:cubicBezTo>
                <a:cubicBezTo>
                  <a:pt x="711" y="70"/>
                  <a:pt x="711" y="70"/>
                  <a:pt x="711" y="70"/>
                </a:cubicBezTo>
                <a:cubicBezTo>
                  <a:pt x="712" y="67"/>
                  <a:pt x="712" y="67"/>
                  <a:pt x="712" y="67"/>
                </a:cubicBezTo>
                <a:cubicBezTo>
                  <a:pt x="711" y="66"/>
                  <a:pt x="711" y="66"/>
                  <a:pt x="711" y="66"/>
                </a:cubicBezTo>
                <a:cubicBezTo>
                  <a:pt x="707" y="66"/>
                  <a:pt x="707" y="66"/>
                  <a:pt x="707" y="66"/>
                </a:cubicBezTo>
                <a:cubicBezTo>
                  <a:pt x="705" y="66"/>
                  <a:pt x="705" y="66"/>
                  <a:pt x="705" y="66"/>
                </a:cubicBezTo>
                <a:cubicBezTo>
                  <a:pt x="702" y="64"/>
                  <a:pt x="702" y="64"/>
                  <a:pt x="702" y="64"/>
                </a:cubicBezTo>
                <a:cubicBezTo>
                  <a:pt x="698" y="64"/>
                  <a:pt x="698" y="64"/>
                  <a:pt x="698" y="64"/>
                </a:cubicBezTo>
                <a:cubicBezTo>
                  <a:pt x="695" y="64"/>
                  <a:pt x="695" y="64"/>
                  <a:pt x="695" y="64"/>
                </a:cubicBezTo>
                <a:cubicBezTo>
                  <a:pt x="692" y="63"/>
                  <a:pt x="692" y="63"/>
                  <a:pt x="692" y="63"/>
                </a:cubicBezTo>
                <a:cubicBezTo>
                  <a:pt x="695" y="63"/>
                  <a:pt x="695" y="63"/>
                  <a:pt x="695" y="63"/>
                </a:cubicBezTo>
                <a:cubicBezTo>
                  <a:pt x="699" y="63"/>
                  <a:pt x="699" y="63"/>
                  <a:pt x="699" y="63"/>
                </a:cubicBezTo>
                <a:cubicBezTo>
                  <a:pt x="701" y="63"/>
                  <a:pt x="701" y="63"/>
                  <a:pt x="701" y="63"/>
                </a:cubicBezTo>
                <a:cubicBezTo>
                  <a:pt x="699" y="62"/>
                  <a:pt x="699" y="62"/>
                  <a:pt x="699" y="62"/>
                </a:cubicBezTo>
                <a:cubicBezTo>
                  <a:pt x="698" y="60"/>
                  <a:pt x="698" y="60"/>
                  <a:pt x="698" y="60"/>
                </a:cubicBezTo>
                <a:cubicBezTo>
                  <a:pt x="689" y="59"/>
                  <a:pt x="689" y="59"/>
                  <a:pt x="689" y="59"/>
                </a:cubicBezTo>
                <a:cubicBezTo>
                  <a:pt x="682" y="57"/>
                  <a:pt x="682" y="57"/>
                  <a:pt x="682" y="57"/>
                </a:cubicBezTo>
                <a:cubicBezTo>
                  <a:pt x="672" y="57"/>
                  <a:pt x="672" y="57"/>
                  <a:pt x="672" y="57"/>
                </a:cubicBezTo>
                <a:cubicBezTo>
                  <a:pt x="671" y="57"/>
                  <a:pt x="671" y="57"/>
                  <a:pt x="671" y="57"/>
                </a:cubicBezTo>
                <a:cubicBezTo>
                  <a:pt x="669" y="59"/>
                  <a:pt x="669" y="59"/>
                  <a:pt x="669" y="59"/>
                </a:cubicBezTo>
                <a:cubicBezTo>
                  <a:pt x="669" y="62"/>
                  <a:pt x="669" y="62"/>
                  <a:pt x="669" y="62"/>
                </a:cubicBezTo>
                <a:cubicBezTo>
                  <a:pt x="668" y="63"/>
                  <a:pt x="668" y="63"/>
                  <a:pt x="668" y="63"/>
                </a:cubicBezTo>
                <a:cubicBezTo>
                  <a:pt x="668" y="59"/>
                  <a:pt x="668" y="59"/>
                  <a:pt x="668" y="59"/>
                </a:cubicBezTo>
                <a:cubicBezTo>
                  <a:pt x="667" y="57"/>
                  <a:pt x="667" y="57"/>
                  <a:pt x="667" y="57"/>
                </a:cubicBezTo>
                <a:cubicBezTo>
                  <a:pt x="659" y="56"/>
                  <a:pt x="659" y="56"/>
                  <a:pt x="659" y="56"/>
                </a:cubicBezTo>
                <a:cubicBezTo>
                  <a:pt x="652" y="54"/>
                  <a:pt x="652" y="54"/>
                  <a:pt x="652" y="54"/>
                </a:cubicBezTo>
                <a:cubicBezTo>
                  <a:pt x="636" y="53"/>
                  <a:pt x="636" y="53"/>
                  <a:pt x="636" y="53"/>
                </a:cubicBezTo>
                <a:cubicBezTo>
                  <a:pt x="621" y="53"/>
                  <a:pt x="621" y="53"/>
                  <a:pt x="621" y="53"/>
                </a:cubicBezTo>
                <a:cubicBezTo>
                  <a:pt x="613" y="52"/>
                  <a:pt x="613" y="52"/>
                  <a:pt x="613" y="52"/>
                </a:cubicBezTo>
                <a:cubicBezTo>
                  <a:pt x="606" y="52"/>
                  <a:pt x="606" y="52"/>
                  <a:pt x="606" y="52"/>
                </a:cubicBezTo>
                <a:cubicBezTo>
                  <a:pt x="611" y="53"/>
                  <a:pt x="611" y="53"/>
                  <a:pt x="611" y="53"/>
                </a:cubicBezTo>
                <a:cubicBezTo>
                  <a:pt x="613" y="54"/>
                  <a:pt x="613" y="54"/>
                  <a:pt x="613" y="54"/>
                </a:cubicBezTo>
                <a:cubicBezTo>
                  <a:pt x="615" y="54"/>
                  <a:pt x="615" y="54"/>
                  <a:pt x="615" y="54"/>
                </a:cubicBezTo>
                <a:cubicBezTo>
                  <a:pt x="609" y="56"/>
                  <a:pt x="609" y="56"/>
                  <a:pt x="609" y="56"/>
                </a:cubicBezTo>
                <a:cubicBezTo>
                  <a:pt x="603" y="56"/>
                  <a:pt x="603" y="56"/>
                  <a:pt x="603" y="56"/>
                </a:cubicBezTo>
                <a:cubicBezTo>
                  <a:pt x="603" y="57"/>
                  <a:pt x="603" y="57"/>
                  <a:pt x="603" y="57"/>
                </a:cubicBezTo>
                <a:cubicBezTo>
                  <a:pt x="606" y="60"/>
                  <a:pt x="606" y="60"/>
                  <a:pt x="606" y="60"/>
                </a:cubicBezTo>
                <a:cubicBezTo>
                  <a:pt x="606" y="59"/>
                  <a:pt x="606" y="59"/>
                  <a:pt x="606" y="59"/>
                </a:cubicBezTo>
                <a:cubicBezTo>
                  <a:pt x="609" y="59"/>
                  <a:pt x="609" y="59"/>
                  <a:pt x="609" y="59"/>
                </a:cubicBezTo>
                <a:cubicBezTo>
                  <a:pt x="611" y="59"/>
                  <a:pt x="611" y="59"/>
                  <a:pt x="611" y="59"/>
                </a:cubicBezTo>
                <a:cubicBezTo>
                  <a:pt x="611" y="60"/>
                  <a:pt x="611" y="60"/>
                  <a:pt x="611" y="60"/>
                </a:cubicBezTo>
                <a:cubicBezTo>
                  <a:pt x="612" y="62"/>
                  <a:pt x="612" y="62"/>
                  <a:pt x="612" y="62"/>
                </a:cubicBezTo>
                <a:cubicBezTo>
                  <a:pt x="609" y="62"/>
                  <a:pt x="609" y="62"/>
                  <a:pt x="609" y="62"/>
                </a:cubicBezTo>
                <a:cubicBezTo>
                  <a:pt x="616" y="63"/>
                  <a:pt x="616" y="63"/>
                  <a:pt x="616" y="63"/>
                </a:cubicBezTo>
                <a:cubicBezTo>
                  <a:pt x="622" y="67"/>
                  <a:pt x="622" y="67"/>
                  <a:pt x="622" y="67"/>
                </a:cubicBezTo>
                <a:cubicBezTo>
                  <a:pt x="618" y="67"/>
                  <a:pt x="618" y="67"/>
                  <a:pt x="618" y="67"/>
                </a:cubicBezTo>
                <a:cubicBezTo>
                  <a:pt x="615" y="67"/>
                  <a:pt x="615" y="67"/>
                  <a:pt x="615" y="67"/>
                </a:cubicBezTo>
                <a:cubicBezTo>
                  <a:pt x="613" y="66"/>
                  <a:pt x="613" y="66"/>
                  <a:pt x="613" y="66"/>
                </a:cubicBezTo>
                <a:cubicBezTo>
                  <a:pt x="611" y="66"/>
                  <a:pt x="611" y="66"/>
                  <a:pt x="611" y="66"/>
                </a:cubicBezTo>
                <a:cubicBezTo>
                  <a:pt x="609" y="64"/>
                  <a:pt x="609" y="64"/>
                  <a:pt x="609" y="64"/>
                </a:cubicBezTo>
                <a:cubicBezTo>
                  <a:pt x="608" y="66"/>
                  <a:pt x="608" y="66"/>
                  <a:pt x="608" y="66"/>
                </a:cubicBezTo>
                <a:cubicBezTo>
                  <a:pt x="606" y="66"/>
                  <a:pt x="606" y="66"/>
                  <a:pt x="606" y="66"/>
                </a:cubicBezTo>
                <a:cubicBezTo>
                  <a:pt x="605" y="66"/>
                  <a:pt x="605" y="66"/>
                  <a:pt x="605" y="66"/>
                </a:cubicBezTo>
                <a:cubicBezTo>
                  <a:pt x="606" y="67"/>
                  <a:pt x="606" y="67"/>
                  <a:pt x="606" y="67"/>
                </a:cubicBezTo>
                <a:cubicBezTo>
                  <a:pt x="611" y="69"/>
                  <a:pt x="611" y="69"/>
                  <a:pt x="611" y="69"/>
                </a:cubicBezTo>
                <a:cubicBezTo>
                  <a:pt x="608" y="69"/>
                  <a:pt x="608" y="69"/>
                  <a:pt x="608" y="69"/>
                </a:cubicBezTo>
                <a:cubicBezTo>
                  <a:pt x="609" y="70"/>
                  <a:pt x="609" y="70"/>
                  <a:pt x="609" y="70"/>
                </a:cubicBezTo>
                <a:cubicBezTo>
                  <a:pt x="599" y="69"/>
                  <a:pt x="599" y="69"/>
                  <a:pt x="599" y="69"/>
                </a:cubicBezTo>
                <a:cubicBezTo>
                  <a:pt x="589" y="66"/>
                  <a:pt x="589" y="66"/>
                  <a:pt x="589" y="66"/>
                </a:cubicBezTo>
                <a:cubicBezTo>
                  <a:pt x="583" y="64"/>
                  <a:pt x="583" y="64"/>
                  <a:pt x="583" y="64"/>
                </a:cubicBezTo>
                <a:cubicBezTo>
                  <a:pt x="579" y="67"/>
                  <a:pt x="579" y="67"/>
                  <a:pt x="579" y="67"/>
                </a:cubicBezTo>
                <a:cubicBezTo>
                  <a:pt x="578" y="67"/>
                  <a:pt x="578" y="67"/>
                  <a:pt x="578" y="67"/>
                </a:cubicBezTo>
                <a:cubicBezTo>
                  <a:pt x="575" y="67"/>
                  <a:pt x="575" y="67"/>
                  <a:pt x="575" y="67"/>
                </a:cubicBezTo>
                <a:cubicBezTo>
                  <a:pt x="570" y="67"/>
                  <a:pt x="570" y="67"/>
                  <a:pt x="570" y="67"/>
                </a:cubicBezTo>
                <a:cubicBezTo>
                  <a:pt x="565" y="66"/>
                  <a:pt x="565" y="66"/>
                  <a:pt x="565" y="66"/>
                </a:cubicBezTo>
                <a:cubicBezTo>
                  <a:pt x="559" y="64"/>
                  <a:pt x="559" y="64"/>
                  <a:pt x="559" y="64"/>
                </a:cubicBezTo>
                <a:cubicBezTo>
                  <a:pt x="555" y="63"/>
                  <a:pt x="555" y="63"/>
                  <a:pt x="555" y="63"/>
                </a:cubicBezTo>
                <a:cubicBezTo>
                  <a:pt x="553" y="63"/>
                  <a:pt x="553" y="63"/>
                  <a:pt x="553" y="63"/>
                </a:cubicBezTo>
                <a:cubicBezTo>
                  <a:pt x="553" y="64"/>
                  <a:pt x="553" y="64"/>
                  <a:pt x="553" y="64"/>
                </a:cubicBezTo>
                <a:cubicBezTo>
                  <a:pt x="555" y="67"/>
                  <a:pt x="555" y="67"/>
                  <a:pt x="555" y="67"/>
                </a:cubicBezTo>
                <a:cubicBezTo>
                  <a:pt x="558" y="70"/>
                  <a:pt x="558" y="70"/>
                  <a:pt x="558" y="70"/>
                </a:cubicBezTo>
                <a:cubicBezTo>
                  <a:pt x="558" y="72"/>
                  <a:pt x="558" y="72"/>
                  <a:pt x="558" y="72"/>
                </a:cubicBezTo>
                <a:cubicBezTo>
                  <a:pt x="558" y="73"/>
                  <a:pt x="558" y="73"/>
                  <a:pt x="558" y="73"/>
                </a:cubicBezTo>
                <a:cubicBezTo>
                  <a:pt x="556" y="74"/>
                  <a:pt x="556" y="74"/>
                  <a:pt x="556" y="74"/>
                </a:cubicBezTo>
                <a:cubicBezTo>
                  <a:pt x="555" y="74"/>
                  <a:pt x="555" y="74"/>
                  <a:pt x="555" y="74"/>
                </a:cubicBezTo>
                <a:cubicBezTo>
                  <a:pt x="545" y="72"/>
                  <a:pt x="545" y="72"/>
                  <a:pt x="545" y="72"/>
                </a:cubicBezTo>
                <a:cubicBezTo>
                  <a:pt x="538" y="70"/>
                  <a:pt x="538" y="70"/>
                  <a:pt x="538" y="70"/>
                </a:cubicBezTo>
                <a:cubicBezTo>
                  <a:pt x="532" y="67"/>
                  <a:pt x="532" y="67"/>
                  <a:pt x="532" y="67"/>
                </a:cubicBezTo>
                <a:cubicBezTo>
                  <a:pt x="530" y="66"/>
                  <a:pt x="530" y="66"/>
                  <a:pt x="530" y="66"/>
                </a:cubicBezTo>
                <a:cubicBezTo>
                  <a:pt x="527" y="66"/>
                  <a:pt x="527" y="66"/>
                  <a:pt x="527" y="66"/>
                </a:cubicBezTo>
                <a:cubicBezTo>
                  <a:pt x="526" y="66"/>
                  <a:pt x="526" y="66"/>
                  <a:pt x="526" y="66"/>
                </a:cubicBezTo>
                <a:cubicBezTo>
                  <a:pt x="525" y="64"/>
                  <a:pt x="525" y="64"/>
                  <a:pt x="525" y="64"/>
                </a:cubicBezTo>
                <a:cubicBezTo>
                  <a:pt x="526" y="64"/>
                  <a:pt x="526" y="64"/>
                  <a:pt x="526" y="64"/>
                </a:cubicBezTo>
                <a:cubicBezTo>
                  <a:pt x="529" y="64"/>
                  <a:pt x="529" y="64"/>
                  <a:pt x="529" y="64"/>
                </a:cubicBezTo>
                <a:cubicBezTo>
                  <a:pt x="522" y="62"/>
                  <a:pt x="522" y="62"/>
                  <a:pt x="522" y="62"/>
                </a:cubicBezTo>
                <a:cubicBezTo>
                  <a:pt x="525" y="63"/>
                  <a:pt x="525" y="63"/>
                  <a:pt x="525" y="63"/>
                </a:cubicBezTo>
                <a:cubicBezTo>
                  <a:pt x="523" y="63"/>
                  <a:pt x="523" y="63"/>
                  <a:pt x="523" y="63"/>
                </a:cubicBezTo>
                <a:cubicBezTo>
                  <a:pt x="519" y="63"/>
                  <a:pt x="519" y="63"/>
                  <a:pt x="519" y="63"/>
                </a:cubicBezTo>
                <a:cubicBezTo>
                  <a:pt x="512" y="59"/>
                  <a:pt x="512" y="59"/>
                  <a:pt x="512" y="59"/>
                </a:cubicBezTo>
                <a:cubicBezTo>
                  <a:pt x="517" y="60"/>
                  <a:pt x="517" y="60"/>
                  <a:pt x="517" y="60"/>
                </a:cubicBezTo>
                <a:cubicBezTo>
                  <a:pt x="520" y="60"/>
                  <a:pt x="520" y="60"/>
                  <a:pt x="520" y="60"/>
                </a:cubicBezTo>
                <a:cubicBezTo>
                  <a:pt x="523" y="60"/>
                  <a:pt x="523" y="60"/>
                  <a:pt x="523" y="60"/>
                </a:cubicBezTo>
                <a:cubicBezTo>
                  <a:pt x="522" y="59"/>
                  <a:pt x="522" y="59"/>
                  <a:pt x="522" y="59"/>
                </a:cubicBezTo>
                <a:cubicBezTo>
                  <a:pt x="523" y="59"/>
                  <a:pt x="523" y="59"/>
                  <a:pt x="523" y="59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13" y="56"/>
                  <a:pt x="513" y="56"/>
                  <a:pt x="513" y="56"/>
                </a:cubicBezTo>
                <a:cubicBezTo>
                  <a:pt x="509" y="54"/>
                  <a:pt x="509" y="54"/>
                  <a:pt x="509" y="54"/>
                </a:cubicBezTo>
                <a:cubicBezTo>
                  <a:pt x="512" y="54"/>
                  <a:pt x="512" y="54"/>
                  <a:pt x="512" y="54"/>
                </a:cubicBezTo>
                <a:cubicBezTo>
                  <a:pt x="513" y="54"/>
                  <a:pt x="513" y="54"/>
                  <a:pt x="513" y="54"/>
                </a:cubicBezTo>
                <a:cubicBezTo>
                  <a:pt x="512" y="53"/>
                  <a:pt x="512" y="53"/>
                  <a:pt x="512" y="53"/>
                </a:cubicBezTo>
                <a:cubicBezTo>
                  <a:pt x="509" y="53"/>
                  <a:pt x="509" y="53"/>
                  <a:pt x="509" y="53"/>
                </a:cubicBezTo>
                <a:cubicBezTo>
                  <a:pt x="513" y="52"/>
                  <a:pt x="513" y="52"/>
                  <a:pt x="513" y="52"/>
                </a:cubicBezTo>
                <a:cubicBezTo>
                  <a:pt x="505" y="52"/>
                  <a:pt x="505" y="52"/>
                  <a:pt x="505" y="52"/>
                </a:cubicBezTo>
                <a:cubicBezTo>
                  <a:pt x="507" y="50"/>
                  <a:pt x="507" y="50"/>
                  <a:pt x="507" y="50"/>
                </a:cubicBezTo>
                <a:cubicBezTo>
                  <a:pt x="507" y="49"/>
                  <a:pt x="507" y="49"/>
                  <a:pt x="507" y="49"/>
                </a:cubicBezTo>
                <a:cubicBezTo>
                  <a:pt x="506" y="49"/>
                  <a:pt x="506" y="49"/>
                  <a:pt x="506" y="49"/>
                </a:cubicBezTo>
                <a:cubicBezTo>
                  <a:pt x="505" y="47"/>
                  <a:pt x="505" y="47"/>
                  <a:pt x="505" y="47"/>
                </a:cubicBezTo>
                <a:cubicBezTo>
                  <a:pt x="497" y="46"/>
                  <a:pt x="497" y="46"/>
                  <a:pt x="497" y="46"/>
                </a:cubicBezTo>
                <a:cubicBezTo>
                  <a:pt x="493" y="44"/>
                  <a:pt x="493" y="44"/>
                  <a:pt x="493" y="44"/>
                </a:cubicBezTo>
                <a:cubicBezTo>
                  <a:pt x="489" y="44"/>
                  <a:pt x="489" y="44"/>
                  <a:pt x="489" y="44"/>
                </a:cubicBezTo>
                <a:cubicBezTo>
                  <a:pt x="484" y="44"/>
                  <a:pt x="484" y="44"/>
                  <a:pt x="484" y="44"/>
                </a:cubicBezTo>
                <a:cubicBezTo>
                  <a:pt x="486" y="46"/>
                  <a:pt x="486" y="46"/>
                  <a:pt x="486" y="46"/>
                </a:cubicBezTo>
                <a:cubicBezTo>
                  <a:pt x="482" y="46"/>
                  <a:pt x="482" y="46"/>
                  <a:pt x="482" y="46"/>
                </a:cubicBezTo>
                <a:cubicBezTo>
                  <a:pt x="479" y="46"/>
                  <a:pt x="479" y="46"/>
                  <a:pt x="479" y="46"/>
                </a:cubicBezTo>
                <a:cubicBezTo>
                  <a:pt x="479" y="44"/>
                  <a:pt x="479" y="44"/>
                  <a:pt x="479" y="44"/>
                </a:cubicBezTo>
                <a:cubicBezTo>
                  <a:pt x="477" y="44"/>
                  <a:pt x="477" y="44"/>
                  <a:pt x="477" y="44"/>
                </a:cubicBezTo>
                <a:cubicBezTo>
                  <a:pt x="474" y="46"/>
                  <a:pt x="474" y="46"/>
                  <a:pt x="474" y="46"/>
                </a:cubicBezTo>
                <a:cubicBezTo>
                  <a:pt x="473" y="44"/>
                  <a:pt x="473" y="44"/>
                  <a:pt x="473" y="44"/>
                </a:cubicBezTo>
                <a:cubicBezTo>
                  <a:pt x="470" y="43"/>
                  <a:pt x="470" y="43"/>
                  <a:pt x="470" y="43"/>
                </a:cubicBezTo>
                <a:cubicBezTo>
                  <a:pt x="463" y="41"/>
                  <a:pt x="463" y="41"/>
                  <a:pt x="463" y="41"/>
                </a:cubicBezTo>
                <a:cubicBezTo>
                  <a:pt x="459" y="41"/>
                  <a:pt x="459" y="41"/>
                  <a:pt x="459" y="41"/>
                </a:cubicBezTo>
                <a:cubicBezTo>
                  <a:pt x="456" y="41"/>
                  <a:pt x="456" y="41"/>
                  <a:pt x="456" y="41"/>
                </a:cubicBezTo>
                <a:cubicBezTo>
                  <a:pt x="457" y="43"/>
                  <a:pt x="457" y="43"/>
                  <a:pt x="457" y="43"/>
                </a:cubicBezTo>
                <a:cubicBezTo>
                  <a:pt x="456" y="43"/>
                  <a:pt x="456" y="43"/>
                  <a:pt x="456" y="43"/>
                </a:cubicBezTo>
                <a:cubicBezTo>
                  <a:pt x="454" y="41"/>
                  <a:pt x="454" y="41"/>
                  <a:pt x="454" y="41"/>
                </a:cubicBezTo>
                <a:cubicBezTo>
                  <a:pt x="454" y="44"/>
                  <a:pt x="454" y="44"/>
                  <a:pt x="454" y="44"/>
                </a:cubicBezTo>
                <a:cubicBezTo>
                  <a:pt x="456" y="46"/>
                  <a:pt x="456" y="46"/>
                  <a:pt x="456" y="46"/>
                </a:cubicBezTo>
                <a:cubicBezTo>
                  <a:pt x="460" y="47"/>
                  <a:pt x="460" y="47"/>
                  <a:pt x="460" y="47"/>
                </a:cubicBezTo>
                <a:cubicBezTo>
                  <a:pt x="460" y="49"/>
                  <a:pt x="460" y="49"/>
                  <a:pt x="460" y="49"/>
                </a:cubicBezTo>
                <a:cubicBezTo>
                  <a:pt x="460" y="50"/>
                  <a:pt x="460" y="50"/>
                  <a:pt x="460" y="50"/>
                </a:cubicBezTo>
                <a:cubicBezTo>
                  <a:pt x="454" y="50"/>
                  <a:pt x="454" y="50"/>
                  <a:pt x="454" y="50"/>
                </a:cubicBezTo>
                <a:cubicBezTo>
                  <a:pt x="440" y="50"/>
                  <a:pt x="440" y="50"/>
                  <a:pt x="440" y="50"/>
                </a:cubicBezTo>
                <a:cubicBezTo>
                  <a:pt x="426" y="49"/>
                  <a:pt x="426" y="49"/>
                  <a:pt x="426" y="49"/>
                </a:cubicBezTo>
                <a:cubicBezTo>
                  <a:pt x="420" y="49"/>
                  <a:pt x="420" y="49"/>
                  <a:pt x="420" y="49"/>
                </a:cubicBezTo>
                <a:cubicBezTo>
                  <a:pt x="417" y="47"/>
                  <a:pt x="417" y="47"/>
                  <a:pt x="417" y="47"/>
                </a:cubicBezTo>
                <a:cubicBezTo>
                  <a:pt x="414" y="46"/>
                  <a:pt x="414" y="46"/>
                  <a:pt x="414" y="46"/>
                </a:cubicBezTo>
                <a:cubicBezTo>
                  <a:pt x="416" y="44"/>
                  <a:pt x="416" y="44"/>
                  <a:pt x="416" y="44"/>
                </a:cubicBezTo>
                <a:cubicBezTo>
                  <a:pt x="419" y="44"/>
                  <a:pt x="419" y="44"/>
                  <a:pt x="419" y="44"/>
                </a:cubicBezTo>
                <a:cubicBezTo>
                  <a:pt x="414" y="43"/>
                  <a:pt x="414" y="43"/>
                  <a:pt x="414" y="43"/>
                </a:cubicBezTo>
                <a:cubicBezTo>
                  <a:pt x="410" y="43"/>
                  <a:pt x="410" y="43"/>
                  <a:pt x="410" y="43"/>
                </a:cubicBezTo>
                <a:cubicBezTo>
                  <a:pt x="401" y="43"/>
                  <a:pt x="401" y="43"/>
                  <a:pt x="401" y="43"/>
                </a:cubicBezTo>
                <a:cubicBezTo>
                  <a:pt x="387" y="43"/>
                  <a:pt x="387" y="43"/>
                  <a:pt x="387" y="43"/>
                </a:cubicBezTo>
                <a:cubicBezTo>
                  <a:pt x="373" y="44"/>
                  <a:pt x="373" y="44"/>
                  <a:pt x="373" y="44"/>
                </a:cubicBezTo>
                <a:cubicBezTo>
                  <a:pt x="376" y="46"/>
                  <a:pt x="376" y="46"/>
                  <a:pt x="376" y="46"/>
                </a:cubicBezTo>
                <a:cubicBezTo>
                  <a:pt x="373" y="46"/>
                  <a:pt x="373" y="46"/>
                  <a:pt x="373" y="46"/>
                </a:cubicBezTo>
                <a:cubicBezTo>
                  <a:pt x="371" y="44"/>
                  <a:pt x="371" y="44"/>
                  <a:pt x="371" y="44"/>
                </a:cubicBezTo>
                <a:cubicBezTo>
                  <a:pt x="371" y="43"/>
                  <a:pt x="371" y="43"/>
                  <a:pt x="371" y="43"/>
                </a:cubicBezTo>
                <a:cubicBezTo>
                  <a:pt x="367" y="41"/>
                  <a:pt x="367" y="41"/>
                  <a:pt x="367" y="41"/>
                </a:cubicBezTo>
                <a:cubicBezTo>
                  <a:pt x="363" y="39"/>
                  <a:pt x="363" y="39"/>
                  <a:pt x="363" y="39"/>
                </a:cubicBezTo>
                <a:cubicBezTo>
                  <a:pt x="365" y="41"/>
                  <a:pt x="365" y="41"/>
                  <a:pt x="365" y="41"/>
                </a:cubicBezTo>
                <a:cubicBezTo>
                  <a:pt x="364" y="43"/>
                  <a:pt x="364" y="43"/>
                  <a:pt x="364" y="43"/>
                </a:cubicBezTo>
                <a:cubicBezTo>
                  <a:pt x="361" y="43"/>
                  <a:pt x="361" y="43"/>
                  <a:pt x="361" y="43"/>
                </a:cubicBezTo>
                <a:cubicBezTo>
                  <a:pt x="357" y="43"/>
                  <a:pt x="357" y="43"/>
                  <a:pt x="357" y="43"/>
                </a:cubicBezTo>
                <a:cubicBezTo>
                  <a:pt x="353" y="40"/>
                  <a:pt x="353" y="40"/>
                  <a:pt x="353" y="40"/>
                </a:cubicBezTo>
                <a:cubicBezTo>
                  <a:pt x="350" y="40"/>
                  <a:pt x="350" y="40"/>
                  <a:pt x="350" y="40"/>
                </a:cubicBezTo>
                <a:cubicBezTo>
                  <a:pt x="351" y="39"/>
                  <a:pt x="351" y="39"/>
                  <a:pt x="351" y="39"/>
                </a:cubicBezTo>
                <a:cubicBezTo>
                  <a:pt x="350" y="39"/>
                  <a:pt x="350" y="39"/>
                  <a:pt x="350" y="39"/>
                </a:cubicBezTo>
                <a:cubicBezTo>
                  <a:pt x="348" y="39"/>
                  <a:pt x="348" y="39"/>
                  <a:pt x="348" y="39"/>
                </a:cubicBezTo>
                <a:cubicBezTo>
                  <a:pt x="348" y="40"/>
                  <a:pt x="348" y="40"/>
                  <a:pt x="348" y="40"/>
                </a:cubicBezTo>
                <a:cubicBezTo>
                  <a:pt x="347" y="40"/>
                  <a:pt x="347" y="40"/>
                  <a:pt x="347" y="40"/>
                </a:cubicBezTo>
                <a:cubicBezTo>
                  <a:pt x="344" y="39"/>
                  <a:pt x="344" y="39"/>
                  <a:pt x="344" y="39"/>
                </a:cubicBezTo>
                <a:cubicBezTo>
                  <a:pt x="341" y="39"/>
                  <a:pt x="341" y="39"/>
                  <a:pt x="341" y="39"/>
                </a:cubicBezTo>
                <a:cubicBezTo>
                  <a:pt x="338" y="39"/>
                  <a:pt x="338" y="39"/>
                  <a:pt x="338" y="39"/>
                </a:cubicBezTo>
                <a:cubicBezTo>
                  <a:pt x="338" y="40"/>
                  <a:pt x="338" y="40"/>
                  <a:pt x="338" y="40"/>
                </a:cubicBezTo>
                <a:cubicBezTo>
                  <a:pt x="337" y="41"/>
                  <a:pt x="337" y="41"/>
                  <a:pt x="337" y="41"/>
                </a:cubicBezTo>
                <a:cubicBezTo>
                  <a:pt x="338" y="41"/>
                  <a:pt x="338" y="41"/>
                  <a:pt x="338" y="41"/>
                </a:cubicBezTo>
                <a:cubicBezTo>
                  <a:pt x="340" y="43"/>
                  <a:pt x="340" y="43"/>
                  <a:pt x="340" y="43"/>
                </a:cubicBezTo>
                <a:cubicBezTo>
                  <a:pt x="343" y="41"/>
                  <a:pt x="343" y="41"/>
                  <a:pt x="343" y="41"/>
                </a:cubicBezTo>
                <a:cubicBezTo>
                  <a:pt x="347" y="41"/>
                  <a:pt x="347" y="41"/>
                  <a:pt x="347" y="41"/>
                </a:cubicBezTo>
                <a:cubicBezTo>
                  <a:pt x="350" y="43"/>
                  <a:pt x="350" y="43"/>
                  <a:pt x="350" y="43"/>
                </a:cubicBezTo>
                <a:cubicBezTo>
                  <a:pt x="344" y="44"/>
                  <a:pt x="344" y="44"/>
                  <a:pt x="344" y="44"/>
                </a:cubicBezTo>
                <a:cubicBezTo>
                  <a:pt x="337" y="44"/>
                  <a:pt x="337" y="44"/>
                  <a:pt x="337" y="44"/>
                </a:cubicBezTo>
                <a:cubicBezTo>
                  <a:pt x="340" y="46"/>
                  <a:pt x="340" y="46"/>
                  <a:pt x="340" y="46"/>
                </a:cubicBezTo>
                <a:cubicBezTo>
                  <a:pt x="337" y="46"/>
                  <a:pt x="337" y="46"/>
                  <a:pt x="337" y="46"/>
                </a:cubicBezTo>
                <a:cubicBezTo>
                  <a:pt x="335" y="46"/>
                  <a:pt x="335" y="46"/>
                  <a:pt x="335" y="46"/>
                </a:cubicBezTo>
                <a:cubicBezTo>
                  <a:pt x="331" y="47"/>
                  <a:pt x="331" y="47"/>
                  <a:pt x="331" y="47"/>
                </a:cubicBezTo>
                <a:cubicBezTo>
                  <a:pt x="328" y="49"/>
                  <a:pt x="328" y="49"/>
                  <a:pt x="328" y="49"/>
                </a:cubicBezTo>
                <a:cubicBezTo>
                  <a:pt x="321" y="49"/>
                  <a:pt x="321" y="49"/>
                  <a:pt x="321" y="49"/>
                </a:cubicBezTo>
                <a:cubicBezTo>
                  <a:pt x="317" y="47"/>
                  <a:pt x="317" y="47"/>
                  <a:pt x="317" y="47"/>
                </a:cubicBezTo>
                <a:cubicBezTo>
                  <a:pt x="318" y="46"/>
                  <a:pt x="318" y="46"/>
                  <a:pt x="318" y="46"/>
                </a:cubicBezTo>
                <a:cubicBezTo>
                  <a:pt x="320" y="44"/>
                  <a:pt x="320" y="44"/>
                  <a:pt x="320" y="44"/>
                </a:cubicBezTo>
                <a:cubicBezTo>
                  <a:pt x="321" y="43"/>
                  <a:pt x="321" y="43"/>
                  <a:pt x="321" y="43"/>
                </a:cubicBezTo>
                <a:cubicBezTo>
                  <a:pt x="327" y="43"/>
                  <a:pt x="327" y="43"/>
                  <a:pt x="327" y="43"/>
                </a:cubicBezTo>
                <a:cubicBezTo>
                  <a:pt x="328" y="41"/>
                  <a:pt x="328" y="41"/>
                  <a:pt x="328" y="41"/>
                </a:cubicBezTo>
                <a:cubicBezTo>
                  <a:pt x="328" y="40"/>
                  <a:pt x="328" y="40"/>
                  <a:pt x="328" y="40"/>
                </a:cubicBezTo>
                <a:cubicBezTo>
                  <a:pt x="333" y="39"/>
                  <a:pt x="333" y="39"/>
                  <a:pt x="333" y="39"/>
                </a:cubicBezTo>
                <a:cubicBezTo>
                  <a:pt x="334" y="37"/>
                  <a:pt x="334" y="37"/>
                  <a:pt x="334" y="37"/>
                </a:cubicBezTo>
                <a:cubicBezTo>
                  <a:pt x="335" y="36"/>
                  <a:pt x="335" y="36"/>
                  <a:pt x="335" y="36"/>
                </a:cubicBezTo>
                <a:cubicBezTo>
                  <a:pt x="331" y="36"/>
                  <a:pt x="331" y="36"/>
                  <a:pt x="331" y="36"/>
                </a:cubicBezTo>
                <a:cubicBezTo>
                  <a:pt x="337" y="34"/>
                  <a:pt x="337" y="34"/>
                  <a:pt x="337" y="34"/>
                </a:cubicBezTo>
                <a:cubicBezTo>
                  <a:pt x="335" y="34"/>
                  <a:pt x="335" y="34"/>
                  <a:pt x="335" y="34"/>
                </a:cubicBezTo>
                <a:cubicBezTo>
                  <a:pt x="341" y="31"/>
                  <a:pt x="341" y="31"/>
                  <a:pt x="341" y="31"/>
                </a:cubicBezTo>
                <a:cubicBezTo>
                  <a:pt x="344" y="31"/>
                  <a:pt x="344" y="31"/>
                  <a:pt x="344" y="31"/>
                </a:cubicBezTo>
                <a:cubicBezTo>
                  <a:pt x="345" y="31"/>
                  <a:pt x="345" y="31"/>
                  <a:pt x="345" y="31"/>
                </a:cubicBezTo>
                <a:cubicBezTo>
                  <a:pt x="345" y="30"/>
                  <a:pt x="345" y="30"/>
                  <a:pt x="345" y="30"/>
                </a:cubicBezTo>
                <a:cubicBezTo>
                  <a:pt x="347" y="29"/>
                  <a:pt x="347" y="29"/>
                  <a:pt x="347" y="29"/>
                </a:cubicBezTo>
                <a:cubicBezTo>
                  <a:pt x="348" y="29"/>
                  <a:pt x="348" y="29"/>
                  <a:pt x="348" y="29"/>
                </a:cubicBezTo>
                <a:cubicBezTo>
                  <a:pt x="350" y="29"/>
                  <a:pt x="350" y="29"/>
                  <a:pt x="350" y="29"/>
                </a:cubicBezTo>
                <a:cubicBezTo>
                  <a:pt x="353" y="27"/>
                  <a:pt x="353" y="27"/>
                  <a:pt x="353" y="27"/>
                </a:cubicBezTo>
                <a:cubicBezTo>
                  <a:pt x="353" y="24"/>
                  <a:pt x="353" y="24"/>
                  <a:pt x="353" y="24"/>
                </a:cubicBezTo>
                <a:cubicBezTo>
                  <a:pt x="351" y="23"/>
                  <a:pt x="351" y="23"/>
                  <a:pt x="351" y="23"/>
                </a:cubicBezTo>
                <a:cubicBezTo>
                  <a:pt x="347" y="21"/>
                  <a:pt x="347" y="21"/>
                  <a:pt x="347" y="21"/>
                </a:cubicBezTo>
                <a:cubicBezTo>
                  <a:pt x="344" y="21"/>
                  <a:pt x="344" y="21"/>
                  <a:pt x="344" y="21"/>
                </a:cubicBezTo>
                <a:cubicBezTo>
                  <a:pt x="343" y="21"/>
                  <a:pt x="343" y="21"/>
                  <a:pt x="343" y="21"/>
                </a:cubicBezTo>
                <a:cubicBezTo>
                  <a:pt x="340" y="20"/>
                  <a:pt x="340" y="20"/>
                  <a:pt x="340" y="20"/>
                </a:cubicBezTo>
                <a:cubicBezTo>
                  <a:pt x="343" y="20"/>
                  <a:pt x="343" y="20"/>
                  <a:pt x="343" y="20"/>
                </a:cubicBezTo>
                <a:cubicBezTo>
                  <a:pt x="350" y="21"/>
                  <a:pt x="350" y="21"/>
                  <a:pt x="350" y="21"/>
                </a:cubicBezTo>
                <a:cubicBezTo>
                  <a:pt x="348" y="20"/>
                  <a:pt x="348" y="20"/>
                  <a:pt x="348" y="20"/>
                </a:cubicBezTo>
                <a:cubicBezTo>
                  <a:pt x="347" y="19"/>
                  <a:pt x="347" y="19"/>
                  <a:pt x="347" y="19"/>
                </a:cubicBezTo>
                <a:cubicBezTo>
                  <a:pt x="344" y="19"/>
                  <a:pt x="344" y="19"/>
                  <a:pt x="344" y="19"/>
                </a:cubicBezTo>
                <a:cubicBezTo>
                  <a:pt x="340" y="16"/>
                  <a:pt x="340" y="16"/>
                  <a:pt x="340" y="16"/>
                </a:cubicBezTo>
                <a:cubicBezTo>
                  <a:pt x="338" y="16"/>
                  <a:pt x="338" y="16"/>
                  <a:pt x="338" y="16"/>
                </a:cubicBezTo>
                <a:cubicBezTo>
                  <a:pt x="337" y="17"/>
                  <a:pt x="337" y="17"/>
                  <a:pt x="337" y="17"/>
                </a:cubicBezTo>
                <a:cubicBezTo>
                  <a:pt x="334" y="16"/>
                  <a:pt x="334" y="16"/>
                  <a:pt x="334" y="16"/>
                </a:cubicBezTo>
                <a:cubicBezTo>
                  <a:pt x="333" y="14"/>
                  <a:pt x="333" y="14"/>
                  <a:pt x="333" y="14"/>
                </a:cubicBezTo>
                <a:cubicBezTo>
                  <a:pt x="330" y="13"/>
                  <a:pt x="330" y="13"/>
                  <a:pt x="330" y="13"/>
                </a:cubicBezTo>
                <a:cubicBezTo>
                  <a:pt x="328" y="13"/>
                  <a:pt x="328" y="13"/>
                  <a:pt x="328" y="13"/>
                </a:cubicBezTo>
                <a:cubicBezTo>
                  <a:pt x="327" y="14"/>
                  <a:pt x="327" y="14"/>
                  <a:pt x="327" y="14"/>
                </a:cubicBezTo>
                <a:cubicBezTo>
                  <a:pt x="325" y="13"/>
                  <a:pt x="325" y="13"/>
                  <a:pt x="325" y="13"/>
                </a:cubicBezTo>
                <a:cubicBezTo>
                  <a:pt x="324" y="11"/>
                  <a:pt x="324" y="11"/>
                  <a:pt x="324" y="11"/>
                </a:cubicBezTo>
                <a:cubicBezTo>
                  <a:pt x="320" y="10"/>
                  <a:pt x="320" y="10"/>
                  <a:pt x="320" y="10"/>
                </a:cubicBezTo>
                <a:cubicBezTo>
                  <a:pt x="311" y="10"/>
                  <a:pt x="311" y="10"/>
                  <a:pt x="311" y="10"/>
                </a:cubicBezTo>
                <a:cubicBezTo>
                  <a:pt x="301" y="10"/>
                  <a:pt x="301" y="10"/>
                  <a:pt x="301" y="10"/>
                </a:cubicBezTo>
                <a:cubicBezTo>
                  <a:pt x="291" y="10"/>
                  <a:pt x="291" y="10"/>
                  <a:pt x="291" y="10"/>
                </a:cubicBezTo>
                <a:cubicBezTo>
                  <a:pt x="291" y="11"/>
                  <a:pt x="291" y="11"/>
                  <a:pt x="291" y="11"/>
                </a:cubicBezTo>
                <a:cubicBezTo>
                  <a:pt x="288" y="13"/>
                  <a:pt x="288" y="13"/>
                  <a:pt x="288" y="13"/>
                </a:cubicBezTo>
                <a:cubicBezTo>
                  <a:pt x="284" y="13"/>
                  <a:pt x="284" y="13"/>
                  <a:pt x="284" y="13"/>
                </a:cubicBezTo>
                <a:cubicBezTo>
                  <a:pt x="279" y="13"/>
                  <a:pt x="279" y="13"/>
                  <a:pt x="279" y="13"/>
                </a:cubicBezTo>
                <a:cubicBezTo>
                  <a:pt x="281" y="11"/>
                  <a:pt x="281" y="11"/>
                  <a:pt x="281" y="11"/>
                </a:cubicBezTo>
                <a:cubicBezTo>
                  <a:pt x="282" y="10"/>
                  <a:pt x="282" y="10"/>
                  <a:pt x="282" y="10"/>
                </a:cubicBezTo>
                <a:cubicBezTo>
                  <a:pt x="282" y="9"/>
                  <a:pt x="282" y="9"/>
                  <a:pt x="282" y="9"/>
                </a:cubicBezTo>
                <a:cubicBezTo>
                  <a:pt x="281" y="7"/>
                  <a:pt x="281" y="7"/>
                  <a:pt x="281" y="7"/>
                </a:cubicBezTo>
                <a:cubicBezTo>
                  <a:pt x="274" y="7"/>
                  <a:pt x="274" y="7"/>
                  <a:pt x="274" y="7"/>
                </a:cubicBezTo>
                <a:cubicBezTo>
                  <a:pt x="267" y="9"/>
                  <a:pt x="267" y="9"/>
                  <a:pt x="267" y="9"/>
                </a:cubicBezTo>
                <a:cubicBezTo>
                  <a:pt x="268" y="7"/>
                  <a:pt x="268" y="7"/>
                  <a:pt x="268" y="7"/>
                </a:cubicBezTo>
                <a:cubicBezTo>
                  <a:pt x="268" y="6"/>
                  <a:pt x="268" y="6"/>
                  <a:pt x="268" y="6"/>
                </a:cubicBezTo>
                <a:cubicBezTo>
                  <a:pt x="255" y="7"/>
                  <a:pt x="255" y="7"/>
                  <a:pt x="255" y="7"/>
                </a:cubicBezTo>
                <a:cubicBezTo>
                  <a:pt x="262" y="6"/>
                  <a:pt x="262" y="6"/>
                  <a:pt x="262" y="6"/>
                </a:cubicBezTo>
                <a:cubicBezTo>
                  <a:pt x="265" y="4"/>
                  <a:pt x="265" y="4"/>
                  <a:pt x="265" y="4"/>
                </a:cubicBezTo>
                <a:cubicBezTo>
                  <a:pt x="268" y="4"/>
                  <a:pt x="268" y="4"/>
                  <a:pt x="268" y="4"/>
                </a:cubicBezTo>
                <a:cubicBezTo>
                  <a:pt x="264" y="3"/>
                  <a:pt x="264" y="3"/>
                  <a:pt x="264" y="3"/>
                </a:cubicBezTo>
                <a:cubicBezTo>
                  <a:pt x="258" y="1"/>
                  <a:pt x="258" y="1"/>
                  <a:pt x="258" y="1"/>
                </a:cubicBezTo>
                <a:cubicBezTo>
                  <a:pt x="249" y="0"/>
                  <a:pt x="249" y="0"/>
                  <a:pt x="249" y="0"/>
                </a:cubicBezTo>
                <a:cubicBezTo>
                  <a:pt x="245" y="0"/>
                  <a:pt x="245" y="0"/>
                  <a:pt x="245" y="0"/>
                </a:cubicBezTo>
                <a:cubicBezTo>
                  <a:pt x="241" y="1"/>
                  <a:pt x="241" y="1"/>
                  <a:pt x="241" y="1"/>
                </a:cubicBezTo>
                <a:cubicBezTo>
                  <a:pt x="238" y="3"/>
                  <a:pt x="238" y="3"/>
                  <a:pt x="238" y="3"/>
                </a:cubicBezTo>
                <a:cubicBezTo>
                  <a:pt x="234" y="4"/>
                  <a:pt x="234" y="4"/>
                  <a:pt x="234" y="4"/>
                </a:cubicBezTo>
                <a:cubicBezTo>
                  <a:pt x="236" y="4"/>
                  <a:pt x="236" y="4"/>
                  <a:pt x="236" y="4"/>
                </a:cubicBezTo>
                <a:cubicBezTo>
                  <a:pt x="232" y="7"/>
                  <a:pt x="232" y="7"/>
                  <a:pt x="232" y="7"/>
                </a:cubicBezTo>
                <a:cubicBezTo>
                  <a:pt x="232" y="9"/>
                  <a:pt x="232" y="9"/>
                  <a:pt x="232" y="9"/>
                </a:cubicBezTo>
                <a:cubicBezTo>
                  <a:pt x="234" y="10"/>
                  <a:pt x="234" y="10"/>
                  <a:pt x="234" y="10"/>
                </a:cubicBezTo>
                <a:cubicBezTo>
                  <a:pt x="236" y="10"/>
                  <a:pt x="236" y="10"/>
                  <a:pt x="236" y="10"/>
                </a:cubicBezTo>
                <a:cubicBezTo>
                  <a:pt x="236" y="11"/>
                  <a:pt x="236" y="11"/>
                  <a:pt x="236" y="11"/>
                </a:cubicBezTo>
                <a:cubicBezTo>
                  <a:pt x="242" y="13"/>
                  <a:pt x="242" y="13"/>
                  <a:pt x="242" y="13"/>
                </a:cubicBezTo>
                <a:cubicBezTo>
                  <a:pt x="249" y="14"/>
                  <a:pt x="249" y="14"/>
                  <a:pt x="249" y="14"/>
                </a:cubicBezTo>
                <a:cubicBezTo>
                  <a:pt x="241" y="13"/>
                  <a:pt x="241" y="13"/>
                  <a:pt x="241" y="13"/>
                </a:cubicBezTo>
                <a:cubicBezTo>
                  <a:pt x="236" y="13"/>
                  <a:pt x="236" y="13"/>
                  <a:pt x="236" y="13"/>
                </a:cubicBezTo>
                <a:cubicBezTo>
                  <a:pt x="229" y="13"/>
                  <a:pt x="229" y="13"/>
                  <a:pt x="229" y="13"/>
                </a:cubicBezTo>
                <a:cubicBezTo>
                  <a:pt x="222" y="13"/>
                  <a:pt x="222" y="13"/>
                  <a:pt x="222" y="13"/>
                </a:cubicBezTo>
                <a:cubicBezTo>
                  <a:pt x="224" y="14"/>
                  <a:pt x="224" y="14"/>
                  <a:pt x="224" y="14"/>
                </a:cubicBezTo>
                <a:cubicBezTo>
                  <a:pt x="228" y="14"/>
                  <a:pt x="228" y="14"/>
                  <a:pt x="228" y="14"/>
                </a:cubicBezTo>
                <a:cubicBezTo>
                  <a:pt x="231" y="16"/>
                  <a:pt x="231" y="16"/>
                  <a:pt x="231" y="16"/>
                </a:cubicBezTo>
                <a:cubicBezTo>
                  <a:pt x="234" y="17"/>
                  <a:pt x="234" y="17"/>
                  <a:pt x="234" y="17"/>
                </a:cubicBezTo>
                <a:cubicBezTo>
                  <a:pt x="225" y="16"/>
                  <a:pt x="225" y="16"/>
                  <a:pt x="225" y="16"/>
                </a:cubicBezTo>
                <a:cubicBezTo>
                  <a:pt x="222" y="16"/>
                  <a:pt x="222" y="16"/>
                  <a:pt x="222" y="16"/>
                </a:cubicBezTo>
                <a:cubicBezTo>
                  <a:pt x="218" y="16"/>
                  <a:pt x="218" y="16"/>
                  <a:pt x="218" y="16"/>
                </a:cubicBezTo>
                <a:cubicBezTo>
                  <a:pt x="219" y="17"/>
                  <a:pt x="219" y="17"/>
                  <a:pt x="219" y="17"/>
                </a:cubicBezTo>
                <a:cubicBezTo>
                  <a:pt x="218" y="17"/>
                  <a:pt x="218" y="17"/>
                  <a:pt x="218" y="17"/>
                </a:cubicBezTo>
                <a:cubicBezTo>
                  <a:pt x="214" y="19"/>
                  <a:pt x="214" y="19"/>
                  <a:pt x="214" y="19"/>
                </a:cubicBezTo>
                <a:cubicBezTo>
                  <a:pt x="211" y="19"/>
                  <a:pt x="211" y="19"/>
                  <a:pt x="211" y="19"/>
                </a:cubicBezTo>
                <a:cubicBezTo>
                  <a:pt x="209" y="19"/>
                  <a:pt x="209" y="19"/>
                  <a:pt x="209" y="19"/>
                </a:cubicBezTo>
                <a:cubicBezTo>
                  <a:pt x="208" y="19"/>
                  <a:pt x="208" y="19"/>
                  <a:pt x="208" y="19"/>
                </a:cubicBezTo>
                <a:cubicBezTo>
                  <a:pt x="205" y="19"/>
                  <a:pt x="205" y="19"/>
                  <a:pt x="205" y="19"/>
                </a:cubicBezTo>
                <a:cubicBezTo>
                  <a:pt x="202" y="19"/>
                  <a:pt x="202" y="19"/>
                  <a:pt x="202" y="19"/>
                </a:cubicBezTo>
                <a:cubicBezTo>
                  <a:pt x="203" y="17"/>
                  <a:pt x="203" y="17"/>
                  <a:pt x="203" y="17"/>
                </a:cubicBezTo>
                <a:cubicBezTo>
                  <a:pt x="199" y="16"/>
                  <a:pt x="199" y="16"/>
                  <a:pt x="199" y="16"/>
                </a:cubicBezTo>
                <a:cubicBezTo>
                  <a:pt x="193" y="16"/>
                  <a:pt x="193" y="16"/>
                  <a:pt x="193" y="16"/>
                </a:cubicBezTo>
                <a:cubicBezTo>
                  <a:pt x="183" y="17"/>
                  <a:pt x="183" y="17"/>
                  <a:pt x="183" y="17"/>
                </a:cubicBezTo>
                <a:cubicBezTo>
                  <a:pt x="182" y="17"/>
                  <a:pt x="182" y="17"/>
                  <a:pt x="182" y="17"/>
                </a:cubicBezTo>
                <a:cubicBezTo>
                  <a:pt x="179" y="17"/>
                  <a:pt x="179" y="17"/>
                  <a:pt x="179" y="17"/>
                </a:cubicBezTo>
                <a:cubicBezTo>
                  <a:pt x="179" y="19"/>
                  <a:pt x="179" y="19"/>
                  <a:pt x="179" y="19"/>
                </a:cubicBezTo>
                <a:cubicBezTo>
                  <a:pt x="181" y="19"/>
                  <a:pt x="181" y="19"/>
                  <a:pt x="181" y="19"/>
                </a:cubicBezTo>
                <a:cubicBezTo>
                  <a:pt x="183" y="19"/>
                  <a:pt x="183" y="19"/>
                  <a:pt x="183" y="19"/>
                </a:cubicBezTo>
                <a:cubicBezTo>
                  <a:pt x="189" y="19"/>
                  <a:pt x="189" y="19"/>
                  <a:pt x="189" y="19"/>
                </a:cubicBezTo>
                <a:cubicBezTo>
                  <a:pt x="182" y="20"/>
                  <a:pt x="182" y="20"/>
                  <a:pt x="182" y="20"/>
                </a:cubicBezTo>
                <a:cubicBezTo>
                  <a:pt x="175" y="20"/>
                  <a:pt x="175" y="20"/>
                  <a:pt x="175" y="20"/>
                </a:cubicBezTo>
                <a:cubicBezTo>
                  <a:pt x="159" y="23"/>
                  <a:pt x="159" y="23"/>
                  <a:pt x="159" y="23"/>
                </a:cubicBezTo>
                <a:cubicBezTo>
                  <a:pt x="156" y="24"/>
                  <a:pt x="156" y="24"/>
                  <a:pt x="156" y="24"/>
                </a:cubicBezTo>
                <a:cubicBezTo>
                  <a:pt x="153" y="24"/>
                  <a:pt x="153" y="24"/>
                  <a:pt x="153" y="24"/>
                </a:cubicBezTo>
                <a:cubicBezTo>
                  <a:pt x="150" y="26"/>
                  <a:pt x="150" y="26"/>
                  <a:pt x="150" y="26"/>
                </a:cubicBezTo>
                <a:cubicBezTo>
                  <a:pt x="148" y="27"/>
                  <a:pt x="148" y="27"/>
                  <a:pt x="148" y="27"/>
                </a:cubicBezTo>
                <a:cubicBezTo>
                  <a:pt x="143" y="27"/>
                  <a:pt x="143" y="27"/>
                  <a:pt x="143" y="27"/>
                </a:cubicBezTo>
                <a:cubicBezTo>
                  <a:pt x="145" y="29"/>
                  <a:pt x="145" y="29"/>
                  <a:pt x="145" y="29"/>
                </a:cubicBezTo>
                <a:cubicBezTo>
                  <a:pt x="143" y="29"/>
                  <a:pt x="143" y="29"/>
                  <a:pt x="143" y="29"/>
                </a:cubicBezTo>
                <a:cubicBezTo>
                  <a:pt x="143" y="30"/>
                  <a:pt x="143" y="30"/>
                  <a:pt x="143" y="30"/>
                </a:cubicBezTo>
                <a:cubicBezTo>
                  <a:pt x="142" y="30"/>
                  <a:pt x="142" y="30"/>
                  <a:pt x="142" y="30"/>
                </a:cubicBezTo>
                <a:cubicBezTo>
                  <a:pt x="143" y="31"/>
                  <a:pt x="143" y="31"/>
                  <a:pt x="143" y="31"/>
                </a:cubicBezTo>
                <a:cubicBezTo>
                  <a:pt x="140" y="33"/>
                  <a:pt x="140" y="33"/>
                  <a:pt x="140" y="33"/>
                </a:cubicBezTo>
                <a:cubicBezTo>
                  <a:pt x="142" y="33"/>
                  <a:pt x="142" y="33"/>
                  <a:pt x="142" y="33"/>
                </a:cubicBezTo>
                <a:cubicBezTo>
                  <a:pt x="145" y="34"/>
                  <a:pt x="145" y="34"/>
                  <a:pt x="145" y="34"/>
                </a:cubicBezTo>
                <a:cubicBezTo>
                  <a:pt x="148" y="34"/>
                  <a:pt x="148" y="34"/>
                  <a:pt x="148" y="34"/>
                </a:cubicBezTo>
                <a:cubicBezTo>
                  <a:pt x="146" y="36"/>
                  <a:pt x="146" y="36"/>
                  <a:pt x="146" y="36"/>
                </a:cubicBezTo>
                <a:cubicBezTo>
                  <a:pt x="145" y="36"/>
                  <a:pt x="145" y="36"/>
                  <a:pt x="145" y="36"/>
                </a:cubicBezTo>
                <a:cubicBezTo>
                  <a:pt x="143" y="34"/>
                  <a:pt x="143" y="34"/>
                  <a:pt x="143" y="34"/>
                </a:cubicBezTo>
                <a:cubicBezTo>
                  <a:pt x="138" y="34"/>
                  <a:pt x="138" y="34"/>
                  <a:pt x="138" y="34"/>
                </a:cubicBezTo>
                <a:cubicBezTo>
                  <a:pt x="140" y="36"/>
                  <a:pt x="140" y="36"/>
                  <a:pt x="140" y="36"/>
                </a:cubicBezTo>
                <a:cubicBezTo>
                  <a:pt x="145" y="37"/>
                  <a:pt x="145" y="37"/>
                  <a:pt x="145" y="37"/>
                </a:cubicBezTo>
                <a:cubicBezTo>
                  <a:pt x="152" y="39"/>
                  <a:pt x="152" y="39"/>
                  <a:pt x="152" y="39"/>
                </a:cubicBezTo>
                <a:cubicBezTo>
                  <a:pt x="149" y="39"/>
                  <a:pt x="149" y="39"/>
                  <a:pt x="149" y="39"/>
                </a:cubicBezTo>
                <a:cubicBezTo>
                  <a:pt x="152" y="40"/>
                  <a:pt x="152" y="40"/>
                  <a:pt x="152" y="40"/>
                </a:cubicBezTo>
                <a:cubicBezTo>
                  <a:pt x="148" y="40"/>
                  <a:pt x="148" y="40"/>
                  <a:pt x="148" y="40"/>
                </a:cubicBezTo>
                <a:cubicBezTo>
                  <a:pt x="142" y="40"/>
                  <a:pt x="142" y="40"/>
                  <a:pt x="142" y="40"/>
                </a:cubicBezTo>
                <a:cubicBezTo>
                  <a:pt x="138" y="43"/>
                  <a:pt x="138" y="43"/>
                  <a:pt x="138" y="43"/>
                </a:cubicBezTo>
                <a:cubicBezTo>
                  <a:pt x="130" y="41"/>
                  <a:pt x="130" y="41"/>
                  <a:pt x="130" y="41"/>
                </a:cubicBezTo>
                <a:cubicBezTo>
                  <a:pt x="122" y="43"/>
                  <a:pt x="122" y="43"/>
                  <a:pt x="122" y="43"/>
                </a:cubicBezTo>
                <a:cubicBezTo>
                  <a:pt x="113" y="43"/>
                  <a:pt x="113" y="43"/>
                  <a:pt x="113" y="43"/>
                </a:cubicBezTo>
                <a:cubicBezTo>
                  <a:pt x="106" y="43"/>
                  <a:pt x="106" y="43"/>
                  <a:pt x="106" y="43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0" y="44"/>
                  <a:pt x="100" y="44"/>
                  <a:pt x="100" y="44"/>
                </a:cubicBezTo>
                <a:cubicBezTo>
                  <a:pt x="100" y="46"/>
                  <a:pt x="100" y="46"/>
                  <a:pt x="100" y="46"/>
                </a:cubicBezTo>
                <a:cubicBezTo>
                  <a:pt x="99" y="46"/>
                  <a:pt x="99" y="46"/>
                  <a:pt x="99" y="46"/>
                </a:cubicBezTo>
                <a:cubicBezTo>
                  <a:pt x="100" y="47"/>
                  <a:pt x="100" y="47"/>
                  <a:pt x="100" y="47"/>
                </a:cubicBezTo>
                <a:cubicBezTo>
                  <a:pt x="102" y="47"/>
                  <a:pt x="102" y="47"/>
                  <a:pt x="102" y="47"/>
                </a:cubicBezTo>
                <a:cubicBezTo>
                  <a:pt x="100" y="49"/>
                  <a:pt x="100" y="49"/>
                  <a:pt x="100" y="49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7" y="53"/>
                  <a:pt x="107" y="53"/>
                  <a:pt x="107" y="53"/>
                </a:cubicBezTo>
                <a:cubicBezTo>
                  <a:pt x="107" y="54"/>
                  <a:pt x="107" y="54"/>
                  <a:pt x="107" y="54"/>
                </a:cubicBezTo>
                <a:cubicBezTo>
                  <a:pt x="110" y="56"/>
                  <a:pt x="110" y="56"/>
                  <a:pt x="110" y="56"/>
                </a:cubicBezTo>
                <a:cubicBezTo>
                  <a:pt x="115" y="57"/>
                  <a:pt x="115" y="57"/>
                  <a:pt x="115" y="57"/>
                </a:cubicBezTo>
                <a:cubicBezTo>
                  <a:pt x="120" y="57"/>
                  <a:pt x="120" y="57"/>
                  <a:pt x="120" y="57"/>
                </a:cubicBezTo>
                <a:cubicBezTo>
                  <a:pt x="125" y="59"/>
                  <a:pt x="125" y="59"/>
                  <a:pt x="125" y="59"/>
                </a:cubicBezTo>
                <a:cubicBezTo>
                  <a:pt x="129" y="62"/>
                  <a:pt x="129" y="62"/>
                  <a:pt x="129" y="62"/>
                </a:cubicBezTo>
                <a:cubicBezTo>
                  <a:pt x="132" y="63"/>
                  <a:pt x="132" y="63"/>
                  <a:pt x="132" y="63"/>
                </a:cubicBezTo>
                <a:cubicBezTo>
                  <a:pt x="126" y="64"/>
                  <a:pt x="126" y="64"/>
                  <a:pt x="126" y="64"/>
                </a:cubicBezTo>
                <a:cubicBezTo>
                  <a:pt x="120" y="63"/>
                  <a:pt x="120" y="63"/>
                  <a:pt x="120" y="6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06" y="59"/>
                  <a:pt x="106" y="59"/>
                  <a:pt x="106" y="59"/>
                </a:cubicBezTo>
                <a:cubicBezTo>
                  <a:pt x="99" y="57"/>
                  <a:pt x="99" y="57"/>
                  <a:pt x="99" y="57"/>
                </a:cubicBezTo>
                <a:cubicBezTo>
                  <a:pt x="90" y="57"/>
                  <a:pt x="90" y="57"/>
                  <a:pt x="90" y="57"/>
                </a:cubicBezTo>
                <a:cubicBezTo>
                  <a:pt x="87" y="59"/>
                  <a:pt x="87" y="59"/>
                  <a:pt x="87" y="59"/>
                </a:cubicBezTo>
                <a:cubicBezTo>
                  <a:pt x="86" y="59"/>
                  <a:pt x="86" y="59"/>
                  <a:pt x="86" y="59"/>
                </a:cubicBezTo>
                <a:cubicBezTo>
                  <a:pt x="85" y="59"/>
                  <a:pt x="85" y="59"/>
                  <a:pt x="85" y="59"/>
                </a:cubicBezTo>
                <a:cubicBezTo>
                  <a:pt x="85" y="60"/>
                  <a:pt x="85" y="60"/>
                  <a:pt x="85" y="60"/>
                </a:cubicBezTo>
                <a:cubicBezTo>
                  <a:pt x="87" y="60"/>
                  <a:pt x="87" y="60"/>
                  <a:pt x="87" y="60"/>
                </a:cubicBezTo>
                <a:cubicBezTo>
                  <a:pt x="90" y="60"/>
                  <a:pt x="90" y="60"/>
                  <a:pt x="90" y="60"/>
                </a:cubicBezTo>
                <a:cubicBezTo>
                  <a:pt x="92" y="62"/>
                  <a:pt x="92" y="62"/>
                  <a:pt x="92" y="62"/>
                </a:cubicBezTo>
                <a:cubicBezTo>
                  <a:pt x="90" y="63"/>
                  <a:pt x="90" y="63"/>
                  <a:pt x="90" y="63"/>
                </a:cubicBezTo>
                <a:cubicBezTo>
                  <a:pt x="87" y="63"/>
                  <a:pt x="87" y="63"/>
                  <a:pt x="87" y="63"/>
                </a:cubicBezTo>
                <a:cubicBezTo>
                  <a:pt x="83" y="62"/>
                  <a:pt x="83" y="62"/>
                  <a:pt x="83" y="62"/>
                </a:cubicBezTo>
                <a:cubicBezTo>
                  <a:pt x="79" y="62"/>
                  <a:pt x="79" y="62"/>
                  <a:pt x="79" y="62"/>
                </a:cubicBezTo>
                <a:cubicBezTo>
                  <a:pt x="74" y="62"/>
                  <a:pt x="74" y="62"/>
                  <a:pt x="74" y="62"/>
                </a:cubicBezTo>
                <a:cubicBezTo>
                  <a:pt x="76" y="64"/>
                  <a:pt x="76" y="64"/>
                  <a:pt x="76" y="64"/>
                </a:cubicBezTo>
                <a:cubicBezTo>
                  <a:pt x="80" y="66"/>
                  <a:pt x="80" y="66"/>
                  <a:pt x="80" y="66"/>
                </a:cubicBezTo>
                <a:cubicBezTo>
                  <a:pt x="85" y="67"/>
                  <a:pt x="85" y="67"/>
                  <a:pt x="85" y="67"/>
                </a:cubicBezTo>
                <a:cubicBezTo>
                  <a:pt x="89" y="69"/>
                  <a:pt x="89" y="69"/>
                  <a:pt x="89" y="69"/>
                </a:cubicBezTo>
                <a:cubicBezTo>
                  <a:pt x="92" y="69"/>
                  <a:pt x="92" y="69"/>
                  <a:pt x="92" y="69"/>
                </a:cubicBezTo>
                <a:cubicBezTo>
                  <a:pt x="95" y="69"/>
                  <a:pt x="95" y="69"/>
                  <a:pt x="95" y="69"/>
                </a:cubicBezTo>
                <a:cubicBezTo>
                  <a:pt x="96" y="69"/>
                  <a:pt x="96" y="69"/>
                  <a:pt x="96" y="69"/>
                </a:cubicBezTo>
                <a:cubicBezTo>
                  <a:pt x="97" y="69"/>
                  <a:pt x="97" y="69"/>
                  <a:pt x="97" y="69"/>
                </a:cubicBezTo>
                <a:cubicBezTo>
                  <a:pt x="99" y="72"/>
                  <a:pt x="99" y="72"/>
                  <a:pt x="99" y="72"/>
                </a:cubicBezTo>
                <a:cubicBezTo>
                  <a:pt x="102" y="72"/>
                  <a:pt x="102" y="72"/>
                  <a:pt x="102" y="72"/>
                </a:cubicBezTo>
                <a:cubicBezTo>
                  <a:pt x="102" y="73"/>
                  <a:pt x="102" y="73"/>
                  <a:pt x="102" y="73"/>
                </a:cubicBezTo>
                <a:cubicBezTo>
                  <a:pt x="96" y="72"/>
                  <a:pt x="96" y="72"/>
                  <a:pt x="96" y="72"/>
                </a:cubicBezTo>
                <a:cubicBezTo>
                  <a:pt x="90" y="70"/>
                  <a:pt x="90" y="70"/>
                  <a:pt x="90" y="70"/>
                </a:cubicBezTo>
                <a:cubicBezTo>
                  <a:pt x="89" y="70"/>
                  <a:pt x="89" y="70"/>
                  <a:pt x="89" y="70"/>
                </a:cubicBezTo>
                <a:cubicBezTo>
                  <a:pt x="87" y="72"/>
                  <a:pt x="87" y="72"/>
                  <a:pt x="87" y="72"/>
                </a:cubicBezTo>
                <a:cubicBezTo>
                  <a:pt x="86" y="70"/>
                  <a:pt x="86" y="70"/>
                  <a:pt x="86" y="70"/>
                </a:cubicBezTo>
                <a:cubicBezTo>
                  <a:pt x="83" y="70"/>
                  <a:pt x="83" y="70"/>
                  <a:pt x="83" y="70"/>
                </a:cubicBezTo>
                <a:cubicBezTo>
                  <a:pt x="79" y="70"/>
                  <a:pt x="79" y="70"/>
                  <a:pt x="79" y="70"/>
                </a:cubicBezTo>
                <a:cubicBezTo>
                  <a:pt x="74" y="69"/>
                  <a:pt x="74" y="69"/>
                  <a:pt x="74" y="69"/>
                </a:cubicBezTo>
                <a:cubicBezTo>
                  <a:pt x="70" y="67"/>
                  <a:pt x="70" y="67"/>
                  <a:pt x="70" y="67"/>
                </a:cubicBezTo>
                <a:cubicBezTo>
                  <a:pt x="72" y="67"/>
                  <a:pt x="72" y="67"/>
                  <a:pt x="72" y="67"/>
                </a:cubicBezTo>
                <a:cubicBezTo>
                  <a:pt x="72" y="66"/>
                  <a:pt x="72" y="66"/>
                  <a:pt x="72" y="66"/>
                </a:cubicBezTo>
                <a:cubicBezTo>
                  <a:pt x="70" y="64"/>
                  <a:pt x="70" y="64"/>
                  <a:pt x="70" y="64"/>
                </a:cubicBezTo>
                <a:cubicBezTo>
                  <a:pt x="69" y="63"/>
                  <a:pt x="69" y="63"/>
                  <a:pt x="69" y="63"/>
                </a:cubicBezTo>
                <a:cubicBezTo>
                  <a:pt x="69" y="60"/>
                  <a:pt x="69" y="60"/>
                  <a:pt x="69" y="60"/>
                </a:cubicBezTo>
                <a:cubicBezTo>
                  <a:pt x="67" y="57"/>
                  <a:pt x="67" y="57"/>
                  <a:pt x="67" y="57"/>
                </a:cubicBezTo>
                <a:cubicBezTo>
                  <a:pt x="64" y="53"/>
                  <a:pt x="64" y="53"/>
                  <a:pt x="64" y="53"/>
                </a:cubicBezTo>
                <a:cubicBezTo>
                  <a:pt x="60" y="52"/>
                  <a:pt x="60" y="52"/>
                  <a:pt x="60" y="52"/>
                </a:cubicBezTo>
                <a:cubicBezTo>
                  <a:pt x="57" y="52"/>
                  <a:pt x="57" y="52"/>
                  <a:pt x="57" y="52"/>
                </a:cubicBezTo>
                <a:cubicBezTo>
                  <a:pt x="62" y="56"/>
                  <a:pt x="62" y="56"/>
                  <a:pt x="62" y="56"/>
                </a:cubicBezTo>
                <a:cubicBezTo>
                  <a:pt x="63" y="59"/>
                  <a:pt x="63" y="59"/>
                  <a:pt x="63" y="59"/>
                </a:cubicBezTo>
                <a:cubicBezTo>
                  <a:pt x="62" y="60"/>
                  <a:pt x="62" y="60"/>
                  <a:pt x="62" y="60"/>
                </a:cubicBezTo>
                <a:cubicBezTo>
                  <a:pt x="59" y="62"/>
                  <a:pt x="59" y="62"/>
                  <a:pt x="59" y="62"/>
                </a:cubicBezTo>
                <a:cubicBezTo>
                  <a:pt x="54" y="63"/>
                  <a:pt x="54" y="63"/>
                  <a:pt x="54" y="63"/>
                </a:cubicBezTo>
                <a:cubicBezTo>
                  <a:pt x="54" y="64"/>
                  <a:pt x="54" y="64"/>
                  <a:pt x="54" y="64"/>
                </a:cubicBezTo>
                <a:cubicBezTo>
                  <a:pt x="52" y="67"/>
                  <a:pt x="52" y="67"/>
                  <a:pt x="52" y="67"/>
                </a:cubicBezTo>
                <a:cubicBezTo>
                  <a:pt x="59" y="70"/>
                  <a:pt x="59" y="70"/>
                  <a:pt x="59" y="70"/>
                </a:cubicBezTo>
                <a:cubicBezTo>
                  <a:pt x="64" y="74"/>
                  <a:pt x="64" y="74"/>
                  <a:pt x="64" y="74"/>
                </a:cubicBezTo>
                <a:cubicBezTo>
                  <a:pt x="67" y="76"/>
                  <a:pt x="67" y="76"/>
                  <a:pt x="67" y="76"/>
                </a:cubicBezTo>
                <a:cubicBezTo>
                  <a:pt x="69" y="77"/>
                  <a:pt x="69" y="77"/>
                  <a:pt x="69" y="77"/>
                </a:cubicBezTo>
                <a:cubicBezTo>
                  <a:pt x="67" y="80"/>
                  <a:pt x="67" y="80"/>
                  <a:pt x="67" y="80"/>
                </a:cubicBezTo>
                <a:cubicBezTo>
                  <a:pt x="67" y="84"/>
                  <a:pt x="67" y="84"/>
                  <a:pt x="67" y="84"/>
                </a:cubicBezTo>
                <a:cubicBezTo>
                  <a:pt x="69" y="87"/>
                  <a:pt x="69" y="87"/>
                  <a:pt x="69" y="87"/>
                </a:cubicBezTo>
                <a:cubicBezTo>
                  <a:pt x="72" y="89"/>
                  <a:pt x="72" y="89"/>
                  <a:pt x="72" y="89"/>
                </a:cubicBezTo>
                <a:cubicBezTo>
                  <a:pt x="73" y="92"/>
                  <a:pt x="73" y="92"/>
                  <a:pt x="73" y="92"/>
                </a:cubicBezTo>
                <a:cubicBezTo>
                  <a:pt x="74" y="93"/>
                  <a:pt x="74" y="93"/>
                  <a:pt x="74" y="93"/>
                </a:cubicBezTo>
                <a:cubicBezTo>
                  <a:pt x="85" y="93"/>
                  <a:pt x="85" y="93"/>
                  <a:pt x="85" y="93"/>
                </a:cubicBezTo>
                <a:cubicBezTo>
                  <a:pt x="87" y="92"/>
                  <a:pt x="87" y="92"/>
                  <a:pt x="87" y="92"/>
                </a:cubicBezTo>
                <a:cubicBezTo>
                  <a:pt x="92" y="92"/>
                  <a:pt x="92" y="92"/>
                  <a:pt x="92" y="92"/>
                </a:cubicBezTo>
                <a:cubicBezTo>
                  <a:pt x="100" y="93"/>
                  <a:pt x="100" y="93"/>
                  <a:pt x="100" y="93"/>
                </a:cubicBezTo>
                <a:cubicBezTo>
                  <a:pt x="107" y="96"/>
                  <a:pt x="107" y="96"/>
                  <a:pt x="107" y="96"/>
                </a:cubicBezTo>
                <a:cubicBezTo>
                  <a:pt x="110" y="97"/>
                  <a:pt x="110" y="97"/>
                  <a:pt x="110" y="97"/>
                </a:cubicBezTo>
                <a:cubicBezTo>
                  <a:pt x="113" y="100"/>
                  <a:pt x="113" y="100"/>
                  <a:pt x="113" y="100"/>
                </a:cubicBezTo>
                <a:cubicBezTo>
                  <a:pt x="116" y="103"/>
                  <a:pt x="116" y="103"/>
                  <a:pt x="116" y="103"/>
                </a:cubicBezTo>
                <a:cubicBezTo>
                  <a:pt x="116" y="105"/>
                  <a:pt x="116" y="105"/>
                  <a:pt x="116" y="105"/>
                </a:cubicBezTo>
                <a:cubicBezTo>
                  <a:pt x="113" y="105"/>
                  <a:pt x="113" y="105"/>
                  <a:pt x="113" y="105"/>
                </a:cubicBezTo>
                <a:cubicBezTo>
                  <a:pt x="115" y="107"/>
                  <a:pt x="115" y="107"/>
                  <a:pt x="115" y="107"/>
                </a:cubicBezTo>
                <a:cubicBezTo>
                  <a:pt x="116" y="109"/>
                  <a:pt x="116" y="109"/>
                  <a:pt x="116" y="109"/>
                </a:cubicBezTo>
                <a:cubicBezTo>
                  <a:pt x="125" y="110"/>
                  <a:pt x="125" y="110"/>
                  <a:pt x="125" y="110"/>
                </a:cubicBezTo>
                <a:cubicBezTo>
                  <a:pt x="126" y="110"/>
                  <a:pt x="126" y="110"/>
                  <a:pt x="126" y="110"/>
                </a:cubicBezTo>
                <a:cubicBezTo>
                  <a:pt x="128" y="110"/>
                  <a:pt x="128" y="110"/>
                  <a:pt x="128" y="110"/>
                </a:cubicBezTo>
                <a:cubicBezTo>
                  <a:pt x="129" y="112"/>
                  <a:pt x="129" y="112"/>
                  <a:pt x="129" y="112"/>
                </a:cubicBezTo>
                <a:cubicBezTo>
                  <a:pt x="120" y="112"/>
                  <a:pt x="120" y="112"/>
                  <a:pt x="120" y="112"/>
                </a:cubicBezTo>
                <a:cubicBezTo>
                  <a:pt x="115" y="110"/>
                  <a:pt x="115" y="110"/>
                  <a:pt x="115" y="110"/>
                </a:cubicBezTo>
                <a:cubicBezTo>
                  <a:pt x="112" y="109"/>
                  <a:pt x="112" y="109"/>
                  <a:pt x="112" y="109"/>
                </a:cubicBezTo>
                <a:cubicBezTo>
                  <a:pt x="112" y="107"/>
                  <a:pt x="112" y="107"/>
                  <a:pt x="112" y="107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10" y="103"/>
                  <a:pt x="110" y="103"/>
                  <a:pt x="110" y="103"/>
                </a:cubicBezTo>
                <a:cubicBezTo>
                  <a:pt x="107" y="100"/>
                  <a:pt x="107" y="100"/>
                  <a:pt x="107" y="100"/>
                </a:cubicBezTo>
                <a:cubicBezTo>
                  <a:pt x="105" y="99"/>
                  <a:pt x="105" y="99"/>
                  <a:pt x="105" y="99"/>
                </a:cubicBezTo>
                <a:cubicBezTo>
                  <a:pt x="99" y="96"/>
                  <a:pt x="99" y="96"/>
                  <a:pt x="99" y="96"/>
                </a:cubicBezTo>
                <a:cubicBezTo>
                  <a:pt x="93" y="96"/>
                  <a:pt x="93" y="96"/>
                  <a:pt x="93" y="96"/>
                </a:cubicBezTo>
                <a:cubicBezTo>
                  <a:pt x="87" y="97"/>
                  <a:pt x="87" y="97"/>
                  <a:pt x="87" y="97"/>
                </a:cubicBezTo>
                <a:cubicBezTo>
                  <a:pt x="85" y="97"/>
                  <a:pt x="85" y="97"/>
                  <a:pt x="85" y="97"/>
                </a:cubicBezTo>
                <a:cubicBezTo>
                  <a:pt x="83" y="97"/>
                  <a:pt x="83" y="97"/>
                  <a:pt x="83" y="97"/>
                </a:cubicBezTo>
                <a:cubicBezTo>
                  <a:pt x="83" y="99"/>
                  <a:pt x="83" y="99"/>
                  <a:pt x="83" y="99"/>
                </a:cubicBezTo>
                <a:cubicBezTo>
                  <a:pt x="83" y="102"/>
                  <a:pt x="83" y="102"/>
                  <a:pt x="83" y="102"/>
                </a:cubicBezTo>
                <a:cubicBezTo>
                  <a:pt x="85" y="103"/>
                  <a:pt x="85" y="103"/>
                  <a:pt x="85" y="103"/>
                </a:cubicBezTo>
                <a:cubicBezTo>
                  <a:pt x="90" y="107"/>
                  <a:pt x="90" y="107"/>
                  <a:pt x="90" y="107"/>
                </a:cubicBezTo>
                <a:cubicBezTo>
                  <a:pt x="92" y="109"/>
                  <a:pt x="92" y="109"/>
                  <a:pt x="92" y="109"/>
                </a:cubicBezTo>
                <a:cubicBezTo>
                  <a:pt x="89" y="112"/>
                  <a:pt x="89" y="112"/>
                  <a:pt x="89" y="112"/>
                </a:cubicBezTo>
                <a:cubicBezTo>
                  <a:pt x="87" y="113"/>
                  <a:pt x="87" y="113"/>
                  <a:pt x="87" y="113"/>
                </a:cubicBezTo>
                <a:cubicBezTo>
                  <a:pt x="87" y="115"/>
                  <a:pt x="87" y="115"/>
                  <a:pt x="87" y="115"/>
                </a:cubicBezTo>
                <a:cubicBezTo>
                  <a:pt x="87" y="117"/>
                  <a:pt x="87" y="117"/>
                  <a:pt x="87" y="117"/>
                </a:cubicBezTo>
                <a:cubicBezTo>
                  <a:pt x="86" y="119"/>
                  <a:pt x="86" y="119"/>
                  <a:pt x="86" y="119"/>
                </a:cubicBezTo>
                <a:cubicBezTo>
                  <a:pt x="85" y="120"/>
                  <a:pt x="85" y="120"/>
                  <a:pt x="85" y="120"/>
                </a:cubicBezTo>
                <a:cubicBezTo>
                  <a:pt x="82" y="122"/>
                  <a:pt x="82" y="122"/>
                  <a:pt x="82" y="122"/>
                </a:cubicBezTo>
                <a:cubicBezTo>
                  <a:pt x="79" y="123"/>
                  <a:pt x="79" y="123"/>
                  <a:pt x="79" y="123"/>
                </a:cubicBezTo>
                <a:cubicBezTo>
                  <a:pt x="77" y="123"/>
                  <a:pt x="77" y="123"/>
                  <a:pt x="77" y="123"/>
                </a:cubicBezTo>
                <a:cubicBezTo>
                  <a:pt x="77" y="125"/>
                  <a:pt x="77" y="125"/>
                  <a:pt x="77" y="125"/>
                </a:cubicBezTo>
                <a:cubicBezTo>
                  <a:pt x="77" y="126"/>
                  <a:pt x="77" y="126"/>
                  <a:pt x="77" y="126"/>
                </a:cubicBezTo>
                <a:cubicBezTo>
                  <a:pt x="76" y="127"/>
                  <a:pt x="76" y="127"/>
                  <a:pt x="76" y="127"/>
                </a:cubicBezTo>
                <a:cubicBezTo>
                  <a:pt x="70" y="126"/>
                  <a:pt x="70" y="126"/>
                  <a:pt x="70" y="126"/>
                </a:cubicBezTo>
                <a:cubicBezTo>
                  <a:pt x="62" y="126"/>
                  <a:pt x="62" y="126"/>
                  <a:pt x="62" y="126"/>
                </a:cubicBezTo>
                <a:cubicBezTo>
                  <a:pt x="52" y="125"/>
                  <a:pt x="52" y="125"/>
                  <a:pt x="52" y="125"/>
                </a:cubicBezTo>
                <a:cubicBezTo>
                  <a:pt x="49" y="123"/>
                  <a:pt x="49" y="123"/>
                  <a:pt x="49" y="123"/>
                </a:cubicBezTo>
                <a:cubicBezTo>
                  <a:pt x="44" y="120"/>
                  <a:pt x="44" y="120"/>
                  <a:pt x="44" y="120"/>
                </a:cubicBezTo>
                <a:cubicBezTo>
                  <a:pt x="49" y="120"/>
                  <a:pt x="49" y="120"/>
                  <a:pt x="49" y="120"/>
                </a:cubicBezTo>
                <a:cubicBezTo>
                  <a:pt x="53" y="120"/>
                  <a:pt x="53" y="120"/>
                  <a:pt x="53" y="120"/>
                </a:cubicBezTo>
                <a:cubicBezTo>
                  <a:pt x="56" y="122"/>
                  <a:pt x="56" y="122"/>
                  <a:pt x="56" y="122"/>
                </a:cubicBezTo>
                <a:cubicBezTo>
                  <a:pt x="59" y="122"/>
                  <a:pt x="59" y="122"/>
                  <a:pt x="59" y="122"/>
                </a:cubicBezTo>
                <a:cubicBezTo>
                  <a:pt x="66" y="119"/>
                  <a:pt x="66" y="119"/>
                  <a:pt x="66" y="119"/>
                </a:cubicBezTo>
                <a:cubicBezTo>
                  <a:pt x="70" y="119"/>
                  <a:pt x="70" y="119"/>
                  <a:pt x="70" y="119"/>
                </a:cubicBezTo>
                <a:cubicBezTo>
                  <a:pt x="70" y="117"/>
                  <a:pt x="70" y="117"/>
                  <a:pt x="70" y="117"/>
                </a:cubicBezTo>
                <a:cubicBezTo>
                  <a:pt x="72" y="116"/>
                  <a:pt x="72" y="116"/>
                  <a:pt x="72" y="116"/>
                </a:cubicBezTo>
                <a:cubicBezTo>
                  <a:pt x="70" y="116"/>
                  <a:pt x="70" y="116"/>
                  <a:pt x="70" y="116"/>
                </a:cubicBezTo>
                <a:cubicBezTo>
                  <a:pt x="72" y="115"/>
                  <a:pt x="72" y="115"/>
                  <a:pt x="72" y="115"/>
                </a:cubicBezTo>
                <a:cubicBezTo>
                  <a:pt x="73" y="112"/>
                  <a:pt x="73" y="112"/>
                  <a:pt x="73" y="112"/>
                </a:cubicBezTo>
                <a:cubicBezTo>
                  <a:pt x="74" y="110"/>
                  <a:pt x="74" y="110"/>
                  <a:pt x="74" y="110"/>
                </a:cubicBezTo>
                <a:cubicBezTo>
                  <a:pt x="76" y="110"/>
                  <a:pt x="76" y="110"/>
                  <a:pt x="76" y="110"/>
                </a:cubicBezTo>
                <a:cubicBezTo>
                  <a:pt x="76" y="107"/>
                  <a:pt x="76" y="107"/>
                  <a:pt x="76" y="107"/>
                </a:cubicBezTo>
                <a:cubicBezTo>
                  <a:pt x="74" y="106"/>
                  <a:pt x="74" y="106"/>
                  <a:pt x="74" y="106"/>
                </a:cubicBezTo>
                <a:cubicBezTo>
                  <a:pt x="74" y="105"/>
                  <a:pt x="74" y="105"/>
                  <a:pt x="74" y="105"/>
                </a:cubicBezTo>
                <a:cubicBezTo>
                  <a:pt x="74" y="103"/>
                  <a:pt x="74" y="103"/>
                  <a:pt x="74" y="103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4" y="100"/>
                  <a:pt x="74" y="100"/>
                  <a:pt x="74" y="100"/>
                </a:cubicBezTo>
                <a:cubicBezTo>
                  <a:pt x="70" y="99"/>
                  <a:pt x="70" y="99"/>
                  <a:pt x="70" y="99"/>
                </a:cubicBezTo>
                <a:cubicBezTo>
                  <a:pt x="66" y="96"/>
                  <a:pt x="66" y="96"/>
                  <a:pt x="66" y="96"/>
                </a:cubicBezTo>
                <a:cubicBezTo>
                  <a:pt x="63" y="95"/>
                  <a:pt x="63" y="95"/>
                  <a:pt x="63" y="95"/>
                </a:cubicBezTo>
                <a:cubicBezTo>
                  <a:pt x="62" y="93"/>
                  <a:pt x="62" y="93"/>
                  <a:pt x="62" y="93"/>
                </a:cubicBezTo>
                <a:cubicBezTo>
                  <a:pt x="62" y="92"/>
                  <a:pt x="62" y="92"/>
                  <a:pt x="62" y="92"/>
                </a:cubicBezTo>
                <a:cubicBezTo>
                  <a:pt x="62" y="89"/>
                  <a:pt x="62" y="89"/>
                  <a:pt x="62" y="89"/>
                </a:cubicBezTo>
                <a:cubicBezTo>
                  <a:pt x="60" y="87"/>
                  <a:pt x="60" y="87"/>
                  <a:pt x="60" y="87"/>
                </a:cubicBezTo>
                <a:cubicBezTo>
                  <a:pt x="60" y="86"/>
                  <a:pt x="60" y="86"/>
                  <a:pt x="60" y="86"/>
                </a:cubicBezTo>
                <a:cubicBezTo>
                  <a:pt x="57" y="83"/>
                  <a:pt x="57" y="83"/>
                  <a:pt x="57" y="83"/>
                </a:cubicBezTo>
                <a:cubicBezTo>
                  <a:pt x="54" y="80"/>
                  <a:pt x="54" y="80"/>
                  <a:pt x="54" y="80"/>
                </a:cubicBezTo>
                <a:cubicBezTo>
                  <a:pt x="56" y="79"/>
                  <a:pt x="56" y="79"/>
                  <a:pt x="56" y="79"/>
                </a:cubicBezTo>
                <a:cubicBezTo>
                  <a:pt x="56" y="77"/>
                  <a:pt x="56" y="77"/>
                  <a:pt x="56" y="77"/>
                </a:cubicBezTo>
                <a:cubicBezTo>
                  <a:pt x="54" y="74"/>
                  <a:pt x="54" y="74"/>
                  <a:pt x="54" y="74"/>
                </a:cubicBezTo>
                <a:cubicBezTo>
                  <a:pt x="52" y="72"/>
                  <a:pt x="52" y="72"/>
                  <a:pt x="52" y="72"/>
                </a:cubicBezTo>
                <a:cubicBezTo>
                  <a:pt x="47" y="70"/>
                  <a:pt x="47" y="70"/>
                  <a:pt x="47" y="70"/>
                </a:cubicBezTo>
                <a:cubicBezTo>
                  <a:pt x="44" y="69"/>
                  <a:pt x="44" y="69"/>
                  <a:pt x="44" y="69"/>
                </a:cubicBezTo>
                <a:cubicBezTo>
                  <a:pt x="42" y="66"/>
                  <a:pt x="42" y="66"/>
                  <a:pt x="42" y="66"/>
                </a:cubicBezTo>
                <a:cubicBezTo>
                  <a:pt x="43" y="66"/>
                  <a:pt x="43" y="66"/>
                  <a:pt x="43" y="66"/>
                </a:cubicBezTo>
                <a:cubicBezTo>
                  <a:pt x="43" y="64"/>
                  <a:pt x="43" y="64"/>
                  <a:pt x="43" y="64"/>
                </a:cubicBezTo>
                <a:cubicBezTo>
                  <a:pt x="43" y="63"/>
                  <a:pt x="43" y="63"/>
                  <a:pt x="43" y="63"/>
                </a:cubicBezTo>
                <a:cubicBezTo>
                  <a:pt x="44" y="60"/>
                  <a:pt x="44" y="60"/>
                  <a:pt x="44" y="60"/>
                </a:cubicBezTo>
                <a:cubicBezTo>
                  <a:pt x="44" y="59"/>
                  <a:pt x="44" y="59"/>
                  <a:pt x="44" y="59"/>
                </a:cubicBezTo>
                <a:cubicBezTo>
                  <a:pt x="43" y="56"/>
                  <a:pt x="43" y="56"/>
                  <a:pt x="43" y="56"/>
                </a:cubicBezTo>
                <a:cubicBezTo>
                  <a:pt x="42" y="54"/>
                  <a:pt x="42" y="54"/>
                  <a:pt x="42" y="54"/>
                </a:cubicBezTo>
                <a:cubicBezTo>
                  <a:pt x="37" y="52"/>
                  <a:pt x="37" y="52"/>
                  <a:pt x="37" y="52"/>
                </a:cubicBezTo>
                <a:cubicBezTo>
                  <a:pt x="31" y="52"/>
                  <a:pt x="31" y="52"/>
                  <a:pt x="31" y="52"/>
                </a:cubicBezTo>
                <a:cubicBezTo>
                  <a:pt x="26" y="52"/>
                  <a:pt x="26" y="52"/>
                  <a:pt x="26" y="52"/>
                </a:cubicBezTo>
                <a:cubicBezTo>
                  <a:pt x="19" y="52"/>
                  <a:pt x="19" y="52"/>
                  <a:pt x="19" y="52"/>
                </a:cubicBezTo>
                <a:cubicBezTo>
                  <a:pt x="13" y="52"/>
                  <a:pt x="13" y="52"/>
                  <a:pt x="13" y="52"/>
                </a:cubicBezTo>
                <a:cubicBezTo>
                  <a:pt x="14" y="50"/>
                  <a:pt x="14" y="50"/>
                  <a:pt x="14" y="50"/>
                </a:cubicBezTo>
                <a:cubicBezTo>
                  <a:pt x="13" y="50"/>
                  <a:pt x="13" y="50"/>
                  <a:pt x="13" y="50"/>
                </a:cubicBezTo>
                <a:cubicBezTo>
                  <a:pt x="11" y="52"/>
                  <a:pt x="11" y="52"/>
                  <a:pt x="11" y="52"/>
                </a:cubicBezTo>
                <a:cubicBezTo>
                  <a:pt x="10" y="54"/>
                  <a:pt x="10" y="54"/>
                  <a:pt x="10" y="54"/>
                </a:cubicBezTo>
                <a:cubicBezTo>
                  <a:pt x="10" y="60"/>
                  <a:pt x="10" y="60"/>
                  <a:pt x="10" y="60"/>
                </a:cubicBezTo>
                <a:cubicBezTo>
                  <a:pt x="10" y="63"/>
                  <a:pt x="10" y="63"/>
                  <a:pt x="10" y="63"/>
                </a:cubicBezTo>
                <a:cubicBezTo>
                  <a:pt x="10" y="64"/>
                  <a:pt x="10" y="64"/>
                  <a:pt x="10" y="64"/>
                </a:cubicBezTo>
                <a:cubicBezTo>
                  <a:pt x="7" y="67"/>
                  <a:pt x="7" y="67"/>
                  <a:pt x="7" y="67"/>
                </a:cubicBezTo>
                <a:cubicBezTo>
                  <a:pt x="3" y="69"/>
                  <a:pt x="3" y="69"/>
                  <a:pt x="3" y="69"/>
                </a:cubicBezTo>
                <a:cubicBezTo>
                  <a:pt x="0" y="70"/>
                  <a:pt x="0" y="70"/>
                  <a:pt x="0" y="70"/>
                </a:cubicBezTo>
                <a:cubicBezTo>
                  <a:pt x="0" y="72"/>
                  <a:pt x="0" y="72"/>
                  <a:pt x="0" y="72"/>
                </a:cubicBezTo>
                <a:cubicBezTo>
                  <a:pt x="1" y="72"/>
                  <a:pt x="1" y="72"/>
                  <a:pt x="1" y="72"/>
                </a:cubicBezTo>
                <a:cubicBezTo>
                  <a:pt x="1" y="73"/>
                  <a:pt x="1" y="73"/>
                  <a:pt x="1" y="73"/>
                </a:cubicBezTo>
                <a:cubicBezTo>
                  <a:pt x="1" y="74"/>
                  <a:pt x="1" y="74"/>
                  <a:pt x="1" y="74"/>
                </a:cubicBezTo>
                <a:cubicBezTo>
                  <a:pt x="4" y="74"/>
                  <a:pt x="4" y="74"/>
                  <a:pt x="4" y="74"/>
                </a:cubicBezTo>
                <a:cubicBezTo>
                  <a:pt x="6" y="74"/>
                  <a:pt x="6" y="74"/>
                  <a:pt x="6" y="74"/>
                </a:cubicBezTo>
                <a:cubicBezTo>
                  <a:pt x="7" y="74"/>
                  <a:pt x="7" y="74"/>
                  <a:pt x="7" y="74"/>
                </a:cubicBezTo>
                <a:cubicBezTo>
                  <a:pt x="9" y="79"/>
                  <a:pt x="9" y="79"/>
                  <a:pt x="9" y="79"/>
                </a:cubicBezTo>
                <a:cubicBezTo>
                  <a:pt x="9" y="80"/>
                  <a:pt x="9" y="80"/>
                  <a:pt x="9" y="80"/>
                </a:cubicBezTo>
                <a:cubicBezTo>
                  <a:pt x="11" y="82"/>
                  <a:pt x="11" y="82"/>
                  <a:pt x="11" y="82"/>
                </a:cubicBezTo>
                <a:cubicBezTo>
                  <a:pt x="11" y="83"/>
                  <a:pt x="11" y="83"/>
                  <a:pt x="11" y="83"/>
                </a:cubicBezTo>
                <a:cubicBezTo>
                  <a:pt x="10" y="83"/>
                  <a:pt x="10" y="83"/>
                  <a:pt x="10" y="83"/>
                </a:cubicBezTo>
                <a:cubicBezTo>
                  <a:pt x="9" y="83"/>
                  <a:pt x="9" y="83"/>
                  <a:pt x="9" y="83"/>
                </a:cubicBezTo>
                <a:cubicBezTo>
                  <a:pt x="9" y="86"/>
                  <a:pt x="9" y="86"/>
                  <a:pt x="9" y="86"/>
                </a:cubicBezTo>
                <a:cubicBezTo>
                  <a:pt x="9" y="87"/>
                  <a:pt x="9" y="87"/>
                  <a:pt x="9" y="87"/>
                </a:cubicBezTo>
                <a:cubicBezTo>
                  <a:pt x="10" y="89"/>
                  <a:pt x="10" y="89"/>
                  <a:pt x="10" y="89"/>
                </a:cubicBezTo>
                <a:cubicBezTo>
                  <a:pt x="11" y="87"/>
                  <a:pt x="11" y="87"/>
                  <a:pt x="11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6" y="89"/>
                  <a:pt x="16" y="89"/>
                  <a:pt x="16" y="89"/>
                </a:cubicBezTo>
                <a:cubicBezTo>
                  <a:pt x="19" y="89"/>
                  <a:pt x="19" y="89"/>
                  <a:pt x="19" y="89"/>
                </a:cubicBezTo>
                <a:cubicBezTo>
                  <a:pt x="21" y="89"/>
                  <a:pt x="21" y="89"/>
                  <a:pt x="21" y="89"/>
                </a:cubicBezTo>
                <a:cubicBezTo>
                  <a:pt x="21" y="90"/>
                  <a:pt x="21" y="90"/>
                  <a:pt x="21" y="90"/>
                </a:cubicBezTo>
                <a:cubicBezTo>
                  <a:pt x="23" y="92"/>
                  <a:pt x="23" y="92"/>
                  <a:pt x="23" y="92"/>
                </a:cubicBezTo>
                <a:cubicBezTo>
                  <a:pt x="27" y="95"/>
                  <a:pt x="27" y="95"/>
                  <a:pt x="27" y="95"/>
                </a:cubicBezTo>
                <a:cubicBezTo>
                  <a:pt x="30" y="96"/>
                  <a:pt x="30" y="96"/>
                  <a:pt x="30" y="96"/>
                </a:cubicBezTo>
                <a:cubicBezTo>
                  <a:pt x="31" y="96"/>
                  <a:pt x="31" y="96"/>
                  <a:pt x="31" y="96"/>
                </a:cubicBezTo>
                <a:cubicBezTo>
                  <a:pt x="33" y="96"/>
                  <a:pt x="33" y="96"/>
                  <a:pt x="33" y="96"/>
                </a:cubicBezTo>
                <a:cubicBezTo>
                  <a:pt x="33" y="97"/>
                  <a:pt x="33" y="97"/>
                  <a:pt x="33" y="97"/>
                </a:cubicBezTo>
                <a:cubicBezTo>
                  <a:pt x="34" y="99"/>
                  <a:pt x="34" y="99"/>
                  <a:pt x="34" y="99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2"/>
                  <a:pt x="33" y="102"/>
                  <a:pt x="33" y="102"/>
                </a:cubicBezTo>
                <a:cubicBezTo>
                  <a:pt x="33" y="105"/>
                  <a:pt x="33" y="105"/>
                  <a:pt x="33" y="105"/>
                </a:cubicBezTo>
                <a:cubicBezTo>
                  <a:pt x="30" y="103"/>
                  <a:pt x="30" y="103"/>
                  <a:pt x="30" y="103"/>
                </a:cubicBezTo>
                <a:cubicBezTo>
                  <a:pt x="30" y="103"/>
                  <a:pt x="30" y="104"/>
                  <a:pt x="31" y="105"/>
                </a:cubicBezTo>
                <a:cubicBezTo>
                  <a:pt x="31" y="105"/>
                  <a:pt x="31" y="105"/>
                  <a:pt x="31" y="105"/>
                </a:cubicBezTo>
                <a:cubicBezTo>
                  <a:pt x="31" y="106"/>
                  <a:pt x="31" y="106"/>
                  <a:pt x="31" y="107"/>
                </a:cubicBezTo>
                <a:cubicBezTo>
                  <a:pt x="31" y="107"/>
                  <a:pt x="31" y="107"/>
                  <a:pt x="31" y="107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4" y="110"/>
                  <a:pt x="34" y="110"/>
                  <a:pt x="34" y="110"/>
                </a:cubicBezTo>
                <a:cubicBezTo>
                  <a:pt x="37" y="121"/>
                  <a:pt x="37" y="121"/>
                  <a:pt x="37" y="121"/>
                </a:cubicBezTo>
                <a:cubicBezTo>
                  <a:pt x="35" y="130"/>
                  <a:pt x="35" y="130"/>
                  <a:pt x="35" y="130"/>
                </a:cubicBezTo>
                <a:cubicBezTo>
                  <a:pt x="35" y="130"/>
                  <a:pt x="35" y="130"/>
                  <a:pt x="34" y="132"/>
                </a:cubicBezTo>
                <a:cubicBezTo>
                  <a:pt x="34" y="134"/>
                  <a:pt x="33" y="136"/>
                  <a:pt x="31" y="139"/>
                </a:cubicBezTo>
                <a:cubicBezTo>
                  <a:pt x="27" y="144"/>
                  <a:pt x="28" y="145"/>
                  <a:pt x="28" y="149"/>
                </a:cubicBezTo>
                <a:cubicBezTo>
                  <a:pt x="27" y="153"/>
                  <a:pt x="31" y="158"/>
                  <a:pt x="31" y="158"/>
                </a:cubicBezTo>
                <a:cubicBezTo>
                  <a:pt x="32" y="163"/>
                  <a:pt x="32" y="163"/>
                  <a:pt x="32" y="163"/>
                </a:cubicBezTo>
                <a:cubicBezTo>
                  <a:pt x="32" y="164"/>
                  <a:pt x="32" y="165"/>
                  <a:pt x="32" y="165"/>
                </a:cubicBezTo>
                <a:cubicBezTo>
                  <a:pt x="32" y="165"/>
                  <a:pt x="32" y="165"/>
                  <a:pt x="32" y="165"/>
                </a:cubicBezTo>
                <a:cubicBezTo>
                  <a:pt x="32" y="165"/>
                  <a:pt x="32" y="165"/>
                  <a:pt x="32" y="165"/>
                </a:cubicBezTo>
                <a:cubicBezTo>
                  <a:pt x="34" y="172"/>
                  <a:pt x="34" y="172"/>
                  <a:pt x="34" y="172"/>
                </a:cubicBezTo>
                <a:cubicBezTo>
                  <a:pt x="36" y="176"/>
                  <a:pt x="36" y="176"/>
                  <a:pt x="36" y="176"/>
                </a:cubicBezTo>
                <a:cubicBezTo>
                  <a:pt x="37" y="180"/>
                  <a:pt x="37" y="180"/>
                  <a:pt x="37" y="180"/>
                </a:cubicBezTo>
                <a:cubicBezTo>
                  <a:pt x="36" y="181"/>
                  <a:pt x="36" y="183"/>
                  <a:pt x="36" y="185"/>
                </a:cubicBezTo>
                <a:cubicBezTo>
                  <a:pt x="36" y="186"/>
                  <a:pt x="36" y="188"/>
                  <a:pt x="35" y="190"/>
                </a:cubicBezTo>
                <a:cubicBezTo>
                  <a:pt x="35" y="192"/>
                  <a:pt x="35" y="192"/>
                  <a:pt x="35" y="192"/>
                </a:cubicBezTo>
                <a:cubicBezTo>
                  <a:pt x="34" y="200"/>
                  <a:pt x="38" y="198"/>
                  <a:pt x="38" y="198"/>
                </a:cubicBezTo>
                <a:cubicBezTo>
                  <a:pt x="39" y="202"/>
                  <a:pt x="39" y="202"/>
                  <a:pt x="39" y="202"/>
                </a:cubicBezTo>
                <a:cubicBezTo>
                  <a:pt x="42" y="210"/>
                  <a:pt x="42" y="210"/>
                  <a:pt x="42" y="210"/>
                </a:cubicBezTo>
                <a:cubicBezTo>
                  <a:pt x="43" y="212"/>
                  <a:pt x="43" y="212"/>
                  <a:pt x="43" y="212"/>
                </a:cubicBezTo>
                <a:cubicBezTo>
                  <a:pt x="39" y="211"/>
                  <a:pt x="39" y="211"/>
                  <a:pt x="39" y="211"/>
                </a:cubicBezTo>
                <a:cubicBezTo>
                  <a:pt x="39" y="211"/>
                  <a:pt x="38" y="218"/>
                  <a:pt x="41" y="223"/>
                </a:cubicBezTo>
                <a:cubicBezTo>
                  <a:pt x="43" y="226"/>
                  <a:pt x="41" y="226"/>
                  <a:pt x="39" y="225"/>
                </a:cubicBezTo>
                <a:cubicBezTo>
                  <a:pt x="40" y="226"/>
                  <a:pt x="41" y="227"/>
                  <a:pt x="42" y="227"/>
                </a:cubicBezTo>
                <a:cubicBezTo>
                  <a:pt x="48" y="228"/>
                  <a:pt x="48" y="228"/>
                  <a:pt x="48" y="228"/>
                </a:cubicBezTo>
                <a:cubicBezTo>
                  <a:pt x="51" y="230"/>
                  <a:pt x="51" y="230"/>
                  <a:pt x="51" y="230"/>
                </a:cubicBezTo>
                <a:cubicBezTo>
                  <a:pt x="49" y="230"/>
                  <a:pt x="49" y="230"/>
                  <a:pt x="49" y="230"/>
                </a:cubicBezTo>
                <a:cubicBezTo>
                  <a:pt x="44" y="234"/>
                  <a:pt x="44" y="234"/>
                  <a:pt x="44" y="234"/>
                </a:cubicBezTo>
                <a:cubicBezTo>
                  <a:pt x="43" y="234"/>
                  <a:pt x="42" y="233"/>
                  <a:pt x="41" y="233"/>
                </a:cubicBezTo>
                <a:cubicBezTo>
                  <a:pt x="39" y="233"/>
                  <a:pt x="38" y="232"/>
                  <a:pt x="38" y="233"/>
                </a:cubicBezTo>
                <a:cubicBezTo>
                  <a:pt x="33" y="234"/>
                  <a:pt x="33" y="234"/>
                  <a:pt x="33" y="234"/>
                </a:cubicBezTo>
                <a:cubicBezTo>
                  <a:pt x="33" y="235"/>
                  <a:pt x="32" y="236"/>
                  <a:pt x="32" y="237"/>
                </a:cubicBezTo>
                <a:cubicBezTo>
                  <a:pt x="31" y="239"/>
                  <a:pt x="31" y="239"/>
                  <a:pt x="31" y="239"/>
                </a:cubicBezTo>
                <a:cubicBezTo>
                  <a:pt x="29" y="242"/>
                  <a:pt x="28" y="244"/>
                  <a:pt x="28" y="244"/>
                </a:cubicBezTo>
                <a:cubicBezTo>
                  <a:pt x="30" y="250"/>
                  <a:pt x="30" y="250"/>
                  <a:pt x="30" y="250"/>
                </a:cubicBezTo>
                <a:cubicBezTo>
                  <a:pt x="31" y="250"/>
                  <a:pt x="33" y="250"/>
                  <a:pt x="34" y="250"/>
                </a:cubicBezTo>
                <a:cubicBezTo>
                  <a:pt x="38" y="250"/>
                  <a:pt x="38" y="250"/>
                  <a:pt x="38" y="250"/>
                </a:cubicBezTo>
                <a:cubicBezTo>
                  <a:pt x="43" y="248"/>
                  <a:pt x="43" y="248"/>
                  <a:pt x="43" y="248"/>
                </a:cubicBezTo>
                <a:cubicBezTo>
                  <a:pt x="47" y="247"/>
                  <a:pt x="47" y="247"/>
                  <a:pt x="47" y="247"/>
                </a:cubicBezTo>
                <a:cubicBezTo>
                  <a:pt x="50" y="246"/>
                  <a:pt x="53" y="244"/>
                  <a:pt x="53" y="244"/>
                </a:cubicBezTo>
                <a:cubicBezTo>
                  <a:pt x="55" y="249"/>
                  <a:pt x="55" y="249"/>
                  <a:pt x="55" y="249"/>
                </a:cubicBezTo>
                <a:cubicBezTo>
                  <a:pt x="48" y="256"/>
                  <a:pt x="48" y="256"/>
                  <a:pt x="48" y="256"/>
                </a:cubicBezTo>
                <a:cubicBezTo>
                  <a:pt x="46" y="262"/>
                  <a:pt x="46" y="262"/>
                  <a:pt x="46" y="262"/>
                </a:cubicBezTo>
                <a:cubicBezTo>
                  <a:pt x="46" y="262"/>
                  <a:pt x="46" y="262"/>
                  <a:pt x="46" y="262"/>
                </a:cubicBezTo>
                <a:cubicBezTo>
                  <a:pt x="48" y="266"/>
                  <a:pt x="48" y="266"/>
                  <a:pt x="48" y="266"/>
                </a:cubicBezTo>
                <a:cubicBezTo>
                  <a:pt x="52" y="268"/>
                  <a:pt x="52" y="268"/>
                  <a:pt x="52" y="268"/>
                </a:cubicBezTo>
                <a:cubicBezTo>
                  <a:pt x="52" y="268"/>
                  <a:pt x="52" y="269"/>
                  <a:pt x="51" y="269"/>
                </a:cubicBezTo>
                <a:cubicBezTo>
                  <a:pt x="51" y="269"/>
                  <a:pt x="51" y="269"/>
                  <a:pt x="51" y="269"/>
                </a:cubicBezTo>
                <a:cubicBezTo>
                  <a:pt x="51" y="269"/>
                  <a:pt x="51" y="269"/>
                  <a:pt x="52" y="271"/>
                </a:cubicBezTo>
                <a:cubicBezTo>
                  <a:pt x="52" y="271"/>
                  <a:pt x="52" y="271"/>
                  <a:pt x="52" y="271"/>
                </a:cubicBezTo>
                <a:cubicBezTo>
                  <a:pt x="52" y="271"/>
                  <a:pt x="52" y="271"/>
                  <a:pt x="52" y="272"/>
                </a:cubicBezTo>
                <a:cubicBezTo>
                  <a:pt x="52" y="272"/>
                  <a:pt x="52" y="272"/>
                  <a:pt x="53" y="273"/>
                </a:cubicBezTo>
                <a:cubicBezTo>
                  <a:pt x="53" y="273"/>
                  <a:pt x="53" y="273"/>
                  <a:pt x="54" y="272"/>
                </a:cubicBezTo>
                <a:cubicBezTo>
                  <a:pt x="54" y="272"/>
                  <a:pt x="54" y="272"/>
                  <a:pt x="54" y="272"/>
                </a:cubicBezTo>
                <a:cubicBezTo>
                  <a:pt x="54" y="272"/>
                  <a:pt x="54" y="272"/>
                  <a:pt x="55" y="272"/>
                </a:cubicBezTo>
                <a:cubicBezTo>
                  <a:pt x="55" y="272"/>
                  <a:pt x="55" y="272"/>
                  <a:pt x="55" y="273"/>
                </a:cubicBezTo>
                <a:cubicBezTo>
                  <a:pt x="55" y="273"/>
                  <a:pt x="55" y="273"/>
                  <a:pt x="54" y="273"/>
                </a:cubicBezTo>
                <a:cubicBezTo>
                  <a:pt x="54" y="273"/>
                  <a:pt x="54" y="273"/>
                  <a:pt x="54" y="274"/>
                </a:cubicBezTo>
                <a:cubicBezTo>
                  <a:pt x="54" y="274"/>
                  <a:pt x="54" y="274"/>
                  <a:pt x="53" y="274"/>
                </a:cubicBezTo>
                <a:cubicBezTo>
                  <a:pt x="53" y="274"/>
                  <a:pt x="53" y="274"/>
                  <a:pt x="54" y="275"/>
                </a:cubicBezTo>
                <a:cubicBezTo>
                  <a:pt x="54" y="275"/>
                  <a:pt x="54" y="275"/>
                  <a:pt x="57" y="274"/>
                </a:cubicBezTo>
                <a:cubicBezTo>
                  <a:pt x="57" y="274"/>
                  <a:pt x="57" y="274"/>
                  <a:pt x="58" y="274"/>
                </a:cubicBezTo>
                <a:cubicBezTo>
                  <a:pt x="58" y="274"/>
                  <a:pt x="58" y="274"/>
                  <a:pt x="59" y="275"/>
                </a:cubicBezTo>
                <a:cubicBezTo>
                  <a:pt x="59" y="275"/>
                  <a:pt x="59" y="275"/>
                  <a:pt x="59" y="276"/>
                </a:cubicBezTo>
                <a:cubicBezTo>
                  <a:pt x="59" y="276"/>
                  <a:pt x="59" y="276"/>
                  <a:pt x="58" y="277"/>
                </a:cubicBezTo>
                <a:cubicBezTo>
                  <a:pt x="58" y="277"/>
                  <a:pt x="58" y="277"/>
                  <a:pt x="57" y="277"/>
                </a:cubicBezTo>
                <a:cubicBezTo>
                  <a:pt x="59" y="277"/>
                  <a:pt x="59" y="277"/>
                  <a:pt x="59" y="277"/>
                </a:cubicBezTo>
                <a:cubicBezTo>
                  <a:pt x="63" y="277"/>
                  <a:pt x="63" y="277"/>
                  <a:pt x="63" y="277"/>
                </a:cubicBezTo>
                <a:cubicBezTo>
                  <a:pt x="63" y="275"/>
                  <a:pt x="63" y="275"/>
                  <a:pt x="63" y="275"/>
                </a:cubicBezTo>
                <a:cubicBezTo>
                  <a:pt x="64" y="275"/>
                  <a:pt x="64" y="275"/>
                  <a:pt x="64" y="275"/>
                </a:cubicBezTo>
                <a:cubicBezTo>
                  <a:pt x="69" y="275"/>
                  <a:pt x="69" y="275"/>
                  <a:pt x="69" y="275"/>
                </a:cubicBezTo>
                <a:cubicBezTo>
                  <a:pt x="70" y="275"/>
                  <a:pt x="70" y="275"/>
                  <a:pt x="70" y="275"/>
                </a:cubicBezTo>
                <a:cubicBezTo>
                  <a:pt x="72" y="275"/>
                  <a:pt x="72" y="275"/>
                  <a:pt x="72" y="275"/>
                </a:cubicBezTo>
                <a:cubicBezTo>
                  <a:pt x="73" y="275"/>
                  <a:pt x="73" y="275"/>
                  <a:pt x="73" y="275"/>
                </a:cubicBezTo>
                <a:cubicBezTo>
                  <a:pt x="73" y="274"/>
                  <a:pt x="73" y="274"/>
                  <a:pt x="73" y="274"/>
                </a:cubicBezTo>
                <a:cubicBezTo>
                  <a:pt x="74" y="272"/>
                  <a:pt x="74" y="272"/>
                  <a:pt x="74" y="272"/>
                </a:cubicBezTo>
                <a:cubicBezTo>
                  <a:pt x="79" y="271"/>
                  <a:pt x="79" y="271"/>
                  <a:pt x="79" y="271"/>
                </a:cubicBezTo>
                <a:cubicBezTo>
                  <a:pt x="86" y="271"/>
                  <a:pt x="86" y="271"/>
                  <a:pt x="86" y="271"/>
                </a:cubicBezTo>
                <a:cubicBezTo>
                  <a:pt x="93" y="269"/>
                  <a:pt x="93" y="269"/>
                  <a:pt x="93" y="269"/>
                </a:cubicBezTo>
                <a:cubicBezTo>
                  <a:pt x="97" y="268"/>
                  <a:pt x="97" y="268"/>
                  <a:pt x="97" y="268"/>
                </a:cubicBezTo>
                <a:cubicBezTo>
                  <a:pt x="102" y="267"/>
                  <a:pt x="102" y="267"/>
                  <a:pt x="102" y="267"/>
                </a:cubicBezTo>
                <a:cubicBezTo>
                  <a:pt x="100" y="265"/>
                  <a:pt x="100" y="265"/>
                  <a:pt x="100" y="265"/>
                </a:cubicBezTo>
                <a:cubicBezTo>
                  <a:pt x="102" y="265"/>
                  <a:pt x="102" y="265"/>
                  <a:pt x="102" y="265"/>
                </a:cubicBezTo>
                <a:cubicBezTo>
                  <a:pt x="103" y="264"/>
                  <a:pt x="103" y="264"/>
                  <a:pt x="103" y="264"/>
                </a:cubicBezTo>
                <a:cubicBezTo>
                  <a:pt x="105" y="264"/>
                  <a:pt x="105" y="264"/>
                  <a:pt x="105" y="264"/>
                </a:cubicBezTo>
                <a:cubicBezTo>
                  <a:pt x="105" y="262"/>
                  <a:pt x="105" y="262"/>
                  <a:pt x="105" y="262"/>
                </a:cubicBezTo>
                <a:cubicBezTo>
                  <a:pt x="107" y="262"/>
                  <a:pt x="107" y="262"/>
                  <a:pt x="107" y="262"/>
                </a:cubicBezTo>
                <a:cubicBezTo>
                  <a:pt x="106" y="261"/>
                  <a:pt x="106" y="261"/>
                  <a:pt x="106" y="261"/>
                </a:cubicBezTo>
                <a:cubicBezTo>
                  <a:pt x="109" y="262"/>
                  <a:pt x="109" y="262"/>
                  <a:pt x="109" y="262"/>
                </a:cubicBezTo>
                <a:cubicBezTo>
                  <a:pt x="110" y="262"/>
                  <a:pt x="110" y="262"/>
                  <a:pt x="110" y="262"/>
                </a:cubicBezTo>
                <a:cubicBezTo>
                  <a:pt x="115" y="262"/>
                  <a:pt x="115" y="262"/>
                  <a:pt x="115" y="262"/>
                </a:cubicBezTo>
                <a:cubicBezTo>
                  <a:pt x="117" y="264"/>
                  <a:pt x="117" y="264"/>
                  <a:pt x="117" y="264"/>
                </a:cubicBezTo>
                <a:cubicBezTo>
                  <a:pt x="120" y="265"/>
                  <a:pt x="120" y="265"/>
                  <a:pt x="120" y="265"/>
                </a:cubicBezTo>
                <a:cubicBezTo>
                  <a:pt x="122" y="264"/>
                  <a:pt x="122" y="264"/>
                  <a:pt x="122" y="264"/>
                </a:cubicBezTo>
                <a:cubicBezTo>
                  <a:pt x="125" y="262"/>
                  <a:pt x="125" y="262"/>
                  <a:pt x="125" y="262"/>
                </a:cubicBezTo>
                <a:cubicBezTo>
                  <a:pt x="126" y="264"/>
                  <a:pt x="126" y="264"/>
                  <a:pt x="126" y="264"/>
                </a:cubicBezTo>
                <a:cubicBezTo>
                  <a:pt x="129" y="265"/>
                  <a:pt x="129" y="265"/>
                  <a:pt x="129" y="265"/>
                </a:cubicBezTo>
                <a:cubicBezTo>
                  <a:pt x="130" y="268"/>
                  <a:pt x="130" y="268"/>
                  <a:pt x="130" y="268"/>
                </a:cubicBezTo>
                <a:cubicBezTo>
                  <a:pt x="132" y="269"/>
                  <a:pt x="132" y="269"/>
                  <a:pt x="132" y="269"/>
                </a:cubicBezTo>
                <a:cubicBezTo>
                  <a:pt x="133" y="271"/>
                  <a:pt x="133" y="271"/>
                  <a:pt x="133" y="271"/>
                </a:cubicBezTo>
                <a:cubicBezTo>
                  <a:pt x="133" y="272"/>
                  <a:pt x="133" y="272"/>
                  <a:pt x="133" y="272"/>
                </a:cubicBezTo>
                <a:cubicBezTo>
                  <a:pt x="135" y="274"/>
                  <a:pt x="135" y="274"/>
                  <a:pt x="135" y="274"/>
                </a:cubicBezTo>
                <a:cubicBezTo>
                  <a:pt x="135" y="275"/>
                  <a:pt x="135" y="275"/>
                  <a:pt x="135" y="275"/>
                </a:cubicBezTo>
                <a:cubicBezTo>
                  <a:pt x="133" y="277"/>
                  <a:pt x="133" y="277"/>
                  <a:pt x="133" y="277"/>
                </a:cubicBezTo>
                <a:cubicBezTo>
                  <a:pt x="135" y="278"/>
                  <a:pt x="135" y="278"/>
                  <a:pt x="135" y="278"/>
                </a:cubicBezTo>
                <a:cubicBezTo>
                  <a:pt x="136" y="278"/>
                  <a:pt x="136" y="278"/>
                  <a:pt x="136" y="278"/>
                </a:cubicBezTo>
                <a:cubicBezTo>
                  <a:pt x="139" y="278"/>
                  <a:pt x="139" y="278"/>
                  <a:pt x="139" y="278"/>
                </a:cubicBezTo>
                <a:cubicBezTo>
                  <a:pt x="140" y="278"/>
                  <a:pt x="140" y="278"/>
                  <a:pt x="140" y="278"/>
                </a:cubicBezTo>
                <a:cubicBezTo>
                  <a:pt x="142" y="277"/>
                  <a:pt x="142" y="277"/>
                  <a:pt x="142" y="277"/>
                </a:cubicBezTo>
                <a:cubicBezTo>
                  <a:pt x="143" y="277"/>
                  <a:pt x="143" y="277"/>
                  <a:pt x="143" y="277"/>
                </a:cubicBezTo>
                <a:cubicBezTo>
                  <a:pt x="145" y="277"/>
                  <a:pt x="145" y="277"/>
                  <a:pt x="145" y="277"/>
                </a:cubicBezTo>
                <a:cubicBezTo>
                  <a:pt x="145" y="275"/>
                  <a:pt x="145" y="275"/>
                  <a:pt x="145" y="275"/>
                </a:cubicBezTo>
                <a:cubicBezTo>
                  <a:pt x="146" y="277"/>
                  <a:pt x="146" y="277"/>
                  <a:pt x="146" y="277"/>
                </a:cubicBezTo>
                <a:cubicBezTo>
                  <a:pt x="149" y="278"/>
                  <a:pt x="149" y="278"/>
                  <a:pt x="149" y="278"/>
                </a:cubicBezTo>
                <a:cubicBezTo>
                  <a:pt x="149" y="279"/>
                  <a:pt x="149" y="279"/>
                  <a:pt x="149" y="279"/>
                </a:cubicBezTo>
                <a:cubicBezTo>
                  <a:pt x="149" y="281"/>
                  <a:pt x="149" y="281"/>
                  <a:pt x="149" y="281"/>
                </a:cubicBezTo>
                <a:cubicBezTo>
                  <a:pt x="152" y="279"/>
                  <a:pt x="152" y="279"/>
                  <a:pt x="152" y="279"/>
                </a:cubicBezTo>
                <a:cubicBezTo>
                  <a:pt x="150" y="279"/>
                  <a:pt x="150" y="279"/>
                  <a:pt x="150" y="279"/>
                </a:cubicBezTo>
                <a:cubicBezTo>
                  <a:pt x="150" y="278"/>
                  <a:pt x="150" y="278"/>
                  <a:pt x="150" y="278"/>
                </a:cubicBezTo>
                <a:cubicBezTo>
                  <a:pt x="152" y="278"/>
                  <a:pt x="152" y="278"/>
                  <a:pt x="152" y="278"/>
                </a:cubicBezTo>
                <a:cubicBezTo>
                  <a:pt x="155" y="279"/>
                  <a:pt x="155" y="279"/>
                  <a:pt x="155" y="279"/>
                </a:cubicBezTo>
                <a:cubicBezTo>
                  <a:pt x="159" y="281"/>
                  <a:pt x="159" y="281"/>
                  <a:pt x="159" y="281"/>
                </a:cubicBezTo>
                <a:cubicBezTo>
                  <a:pt x="160" y="279"/>
                  <a:pt x="160" y="279"/>
                  <a:pt x="160" y="279"/>
                </a:cubicBezTo>
                <a:cubicBezTo>
                  <a:pt x="162" y="278"/>
                  <a:pt x="162" y="278"/>
                  <a:pt x="162" y="278"/>
                </a:cubicBezTo>
                <a:cubicBezTo>
                  <a:pt x="163" y="281"/>
                  <a:pt x="163" y="281"/>
                  <a:pt x="163" y="281"/>
                </a:cubicBezTo>
                <a:cubicBezTo>
                  <a:pt x="160" y="282"/>
                  <a:pt x="160" y="282"/>
                  <a:pt x="160" y="282"/>
                </a:cubicBezTo>
                <a:cubicBezTo>
                  <a:pt x="159" y="284"/>
                  <a:pt x="159" y="284"/>
                  <a:pt x="159" y="284"/>
                </a:cubicBezTo>
                <a:cubicBezTo>
                  <a:pt x="160" y="285"/>
                  <a:pt x="160" y="285"/>
                  <a:pt x="160" y="285"/>
                </a:cubicBezTo>
                <a:cubicBezTo>
                  <a:pt x="162" y="287"/>
                  <a:pt x="162" y="287"/>
                  <a:pt x="162" y="287"/>
                </a:cubicBezTo>
                <a:cubicBezTo>
                  <a:pt x="165" y="285"/>
                  <a:pt x="165" y="285"/>
                  <a:pt x="165" y="285"/>
                </a:cubicBezTo>
                <a:cubicBezTo>
                  <a:pt x="168" y="284"/>
                  <a:pt x="168" y="284"/>
                  <a:pt x="168" y="284"/>
                </a:cubicBezTo>
                <a:cubicBezTo>
                  <a:pt x="169" y="285"/>
                  <a:pt x="169" y="285"/>
                  <a:pt x="169" y="285"/>
                </a:cubicBezTo>
                <a:cubicBezTo>
                  <a:pt x="171" y="285"/>
                  <a:pt x="171" y="285"/>
                  <a:pt x="171" y="285"/>
                </a:cubicBezTo>
                <a:cubicBezTo>
                  <a:pt x="172" y="287"/>
                  <a:pt x="172" y="287"/>
                  <a:pt x="172" y="287"/>
                </a:cubicBezTo>
                <a:cubicBezTo>
                  <a:pt x="172" y="285"/>
                  <a:pt x="172" y="285"/>
                  <a:pt x="172" y="285"/>
                </a:cubicBezTo>
                <a:cubicBezTo>
                  <a:pt x="173" y="284"/>
                  <a:pt x="173" y="284"/>
                  <a:pt x="173" y="284"/>
                </a:cubicBezTo>
                <a:cubicBezTo>
                  <a:pt x="176" y="282"/>
                  <a:pt x="176" y="282"/>
                  <a:pt x="176" y="282"/>
                </a:cubicBezTo>
                <a:cubicBezTo>
                  <a:pt x="179" y="281"/>
                  <a:pt x="179" y="281"/>
                  <a:pt x="179" y="281"/>
                </a:cubicBezTo>
                <a:cubicBezTo>
                  <a:pt x="179" y="279"/>
                  <a:pt x="179" y="279"/>
                  <a:pt x="179" y="279"/>
                </a:cubicBezTo>
                <a:cubicBezTo>
                  <a:pt x="179" y="278"/>
                  <a:pt x="179" y="278"/>
                  <a:pt x="179" y="278"/>
                </a:cubicBezTo>
                <a:cubicBezTo>
                  <a:pt x="185" y="277"/>
                  <a:pt x="185" y="277"/>
                  <a:pt x="185" y="277"/>
                </a:cubicBezTo>
                <a:cubicBezTo>
                  <a:pt x="186" y="275"/>
                  <a:pt x="186" y="275"/>
                  <a:pt x="186" y="275"/>
                </a:cubicBezTo>
                <a:cubicBezTo>
                  <a:pt x="189" y="275"/>
                  <a:pt x="189" y="275"/>
                  <a:pt x="189" y="275"/>
                </a:cubicBezTo>
                <a:cubicBezTo>
                  <a:pt x="192" y="274"/>
                  <a:pt x="192" y="274"/>
                  <a:pt x="192" y="274"/>
                </a:cubicBezTo>
                <a:cubicBezTo>
                  <a:pt x="191" y="275"/>
                  <a:pt x="191" y="275"/>
                  <a:pt x="191" y="275"/>
                </a:cubicBezTo>
                <a:cubicBezTo>
                  <a:pt x="192" y="277"/>
                  <a:pt x="192" y="277"/>
                  <a:pt x="192" y="277"/>
                </a:cubicBezTo>
                <a:cubicBezTo>
                  <a:pt x="192" y="278"/>
                  <a:pt x="192" y="278"/>
                  <a:pt x="192" y="278"/>
                </a:cubicBezTo>
                <a:cubicBezTo>
                  <a:pt x="191" y="278"/>
                  <a:pt x="191" y="278"/>
                  <a:pt x="191" y="278"/>
                </a:cubicBezTo>
                <a:cubicBezTo>
                  <a:pt x="189" y="278"/>
                  <a:pt x="189" y="278"/>
                  <a:pt x="189" y="278"/>
                </a:cubicBezTo>
                <a:cubicBezTo>
                  <a:pt x="196" y="282"/>
                  <a:pt x="196" y="282"/>
                  <a:pt x="196" y="282"/>
                </a:cubicBezTo>
                <a:cubicBezTo>
                  <a:pt x="205" y="287"/>
                  <a:pt x="205" y="287"/>
                  <a:pt x="205" y="287"/>
                </a:cubicBezTo>
                <a:cubicBezTo>
                  <a:pt x="212" y="292"/>
                  <a:pt x="212" y="292"/>
                  <a:pt x="212" y="292"/>
                </a:cubicBezTo>
                <a:cubicBezTo>
                  <a:pt x="219" y="298"/>
                  <a:pt x="219" y="298"/>
                  <a:pt x="219" y="298"/>
                </a:cubicBezTo>
                <a:cubicBezTo>
                  <a:pt x="221" y="300"/>
                  <a:pt x="221" y="300"/>
                  <a:pt x="221" y="300"/>
                </a:cubicBezTo>
                <a:cubicBezTo>
                  <a:pt x="234" y="312"/>
                  <a:pt x="234" y="312"/>
                  <a:pt x="234" y="312"/>
                </a:cubicBezTo>
                <a:cubicBezTo>
                  <a:pt x="239" y="318"/>
                  <a:pt x="239" y="318"/>
                  <a:pt x="239" y="318"/>
                </a:cubicBezTo>
                <a:cubicBezTo>
                  <a:pt x="242" y="321"/>
                  <a:pt x="242" y="321"/>
                  <a:pt x="242" y="321"/>
                </a:cubicBezTo>
                <a:cubicBezTo>
                  <a:pt x="245" y="322"/>
                  <a:pt x="245" y="322"/>
                  <a:pt x="245" y="322"/>
                </a:cubicBezTo>
                <a:cubicBezTo>
                  <a:pt x="245" y="321"/>
                  <a:pt x="245" y="321"/>
                  <a:pt x="245" y="321"/>
                </a:cubicBezTo>
                <a:cubicBezTo>
                  <a:pt x="247" y="320"/>
                  <a:pt x="247" y="320"/>
                  <a:pt x="247" y="320"/>
                </a:cubicBezTo>
                <a:cubicBezTo>
                  <a:pt x="247" y="318"/>
                  <a:pt x="247" y="318"/>
                  <a:pt x="247" y="318"/>
                </a:cubicBezTo>
                <a:cubicBezTo>
                  <a:pt x="247" y="317"/>
                  <a:pt x="247" y="317"/>
                  <a:pt x="247" y="317"/>
                </a:cubicBezTo>
                <a:cubicBezTo>
                  <a:pt x="247" y="315"/>
                  <a:pt x="247" y="315"/>
                  <a:pt x="247" y="315"/>
                </a:cubicBezTo>
                <a:cubicBezTo>
                  <a:pt x="248" y="315"/>
                  <a:pt x="248" y="315"/>
                  <a:pt x="248" y="315"/>
                </a:cubicBezTo>
                <a:cubicBezTo>
                  <a:pt x="251" y="315"/>
                  <a:pt x="251" y="315"/>
                  <a:pt x="251" y="315"/>
                </a:cubicBezTo>
                <a:cubicBezTo>
                  <a:pt x="252" y="317"/>
                  <a:pt x="252" y="317"/>
                  <a:pt x="252" y="317"/>
                </a:cubicBezTo>
                <a:cubicBezTo>
                  <a:pt x="254" y="317"/>
                  <a:pt x="254" y="317"/>
                  <a:pt x="254" y="317"/>
                </a:cubicBezTo>
                <a:cubicBezTo>
                  <a:pt x="254" y="320"/>
                  <a:pt x="254" y="320"/>
                  <a:pt x="254" y="320"/>
                </a:cubicBezTo>
                <a:cubicBezTo>
                  <a:pt x="255" y="320"/>
                  <a:pt x="255" y="320"/>
                  <a:pt x="255" y="320"/>
                </a:cubicBezTo>
                <a:cubicBezTo>
                  <a:pt x="257" y="320"/>
                  <a:pt x="257" y="320"/>
                  <a:pt x="257" y="320"/>
                </a:cubicBezTo>
                <a:cubicBezTo>
                  <a:pt x="258" y="320"/>
                  <a:pt x="258" y="320"/>
                  <a:pt x="258" y="320"/>
                </a:cubicBezTo>
                <a:cubicBezTo>
                  <a:pt x="258" y="321"/>
                  <a:pt x="258" y="321"/>
                  <a:pt x="258" y="321"/>
                </a:cubicBezTo>
                <a:cubicBezTo>
                  <a:pt x="261" y="322"/>
                  <a:pt x="261" y="322"/>
                  <a:pt x="261" y="322"/>
                </a:cubicBezTo>
                <a:cubicBezTo>
                  <a:pt x="262" y="322"/>
                  <a:pt x="262" y="322"/>
                  <a:pt x="262" y="322"/>
                </a:cubicBezTo>
                <a:cubicBezTo>
                  <a:pt x="264" y="322"/>
                  <a:pt x="264" y="322"/>
                  <a:pt x="264" y="322"/>
                </a:cubicBezTo>
                <a:cubicBezTo>
                  <a:pt x="265" y="322"/>
                  <a:pt x="265" y="322"/>
                  <a:pt x="265" y="322"/>
                </a:cubicBezTo>
                <a:cubicBezTo>
                  <a:pt x="267" y="322"/>
                  <a:pt x="267" y="322"/>
                  <a:pt x="267" y="322"/>
                </a:cubicBezTo>
                <a:cubicBezTo>
                  <a:pt x="268" y="322"/>
                  <a:pt x="268" y="322"/>
                  <a:pt x="268" y="322"/>
                </a:cubicBezTo>
                <a:cubicBezTo>
                  <a:pt x="269" y="322"/>
                  <a:pt x="269" y="322"/>
                  <a:pt x="269" y="322"/>
                </a:cubicBezTo>
                <a:cubicBezTo>
                  <a:pt x="271" y="321"/>
                  <a:pt x="271" y="321"/>
                  <a:pt x="271" y="321"/>
                </a:cubicBezTo>
                <a:cubicBezTo>
                  <a:pt x="272" y="320"/>
                  <a:pt x="272" y="320"/>
                  <a:pt x="272" y="320"/>
                </a:cubicBezTo>
                <a:cubicBezTo>
                  <a:pt x="274" y="320"/>
                  <a:pt x="274" y="320"/>
                  <a:pt x="274" y="320"/>
                </a:cubicBezTo>
                <a:cubicBezTo>
                  <a:pt x="275" y="318"/>
                  <a:pt x="275" y="318"/>
                  <a:pt x="275" y="318"/>
                </a:cubicBezTo>
                <a:cubicBezTo>
                  <a:pt x="279" y="320"/>
                  <a:pt x="279" y="320"/>
                  <a:pt x="279" y="320"/>
                </a:cubicBezTo>
                <a:cubicBezTo>
                  <a:pt x="284" y="321"/>
                  <a:pt x="284" y="321"/>
                  <a:pt x="284" y="321"/>
                </a:cubicBezTo>
                <a:cubicBezTo>
                  <a:pt x="288" y="325"/>
                  <a:pt x="288" y="325"/>
                  <a:pt x="288" y="325"/>
                </a:cubicBezTo>
                <a:cubicBezTo>
                  <a:pt x="291" y="327"/>
                  <a:pt x="291" y="327"/>
                  <a:pt x="291" y="327"/>
                </a:cubicBezTo>
                <a:cubicBezTo>
                  <a:pt x="292" y="328"/>
                  <a:pt x="292" y="328"/>
                  <a:pt x="292" y="328"/>
                </a:cubicBezTo>
                <a:cubicBezTo>
                  <a:pt x="295" y="330"/>
                  <a:pt x="295" y="330"/>
                  <a:pt x="295" y="330"/>
                </a:cubicBezTo>
                <a:cubicBezTo>
                  <a:pt x="298" y="330"/>
                  <a:pt x="298" y="330"/>
                  <a:pt x="298" y="330"/>
                </a:cubicBezTo>
                <a:cubicBezTo>
                  <a:pt x="300" y="331"/>
                  <a:pt x="300" y="331"/>
                  <a:pt x="300" y="331"/>
                </a:cubicBezTo>
                <a:cubicBezTo>
                  <a:pt x="301" y="332"/>
                  <a:pt x="301" y="332"/>
                  <a:pt x="301" y="332"/>
                </a:cubicBezTo>
                <a:cubicBezTo>
                  <a:pt x="302" y="334"/>
                  <a:pt x="302" y="334"/>
                  <a:pt x="302" y="334"/>
                </a:cubicBezTo>
                <a:cubicBezTo>
                  <a:pt x="304" y="337"/>
                  <a:pt x="304" y="337"/>
                  <a:pt x="304" y="337"/>
                </a:cubicBezTo>
                <a:cubicBezTo>
                  <a:pt x="310" y="338"/>
                  <a:pt x="310" y="338"/>
                  <a:pt x="310" y="338"/>
                </a:cubicBezTo>
                <a:cubicBezTo>
                  <a:pt x="312" y="338"/>
                  <a:pt x="312" y="338"/>
                  <a:pt x="312" y="338"/>
                </a:cubicBezTo>
                <a:cubicBezTo>
                  <a:pt x="314" y="338"/>
                  <a:pt x="314" y="338"/>
                  <a:pt x="314" y="338"/>
                </a:cubicBezTo>
                <a:cubicBezTo>
                  <a:pt x="315" y="338"/>
                  <a:pt x="315" y="338"/>
                  <a:pt x="315" y="338"/>
                </a:cubicBezTo>
                <a:cubicBezTo>
                  <a:pt x="317" y="337"/>
                  <a:pt x="317" y="337"/>
                  <a:pt x="317" y="337"/>
                </a:cubicBezTo>
                <a:cubicBezTo>
                  <a:pt x="318" y="335"/>
                  <a:pt x="318" y="335"/>
                  <a:pt x="318" y="335"/>
                </a:cubicBezTo>
                <a:cubicBezTo>
                  <a:pt x="320" y="335"/>
                  <a:pt x="320" y="335"/>
                  <a:pt x="320" y="335"/>
                </a:cubicBezTo>
                <a:cubicBezTo>
                  <a:pt x="320" y="337"/>
                  <a:pt x="320" y="337"/>
                  <a:pt x="320" y="337"/>
                </a:cubicBezTo>
                <a:cubicBezTo>
                  <a:pt x="321" y="338"/>
                  <a:pt x="321" y="338"/>
                  <a:pt x="321" y="338"/>
                </a:cubicBezTo>
                <a:cubicBezTo>
                  <a:pt x="322" y="338"/>
                  <a:pt x="322" y="338"/>
                  <a:pt x="322" y="338"/>
                </a:cubicBezTo>
                <a:cubicBezTo>
                  <a:pt x="324" y="341"/>
                  <a:pt x="324" y="341"/>
                  <a:pt x="324" y="341"/>
                </a:cubicBezTo>
                <a:cubicBezTo>
                  <a:pt x="326" y="342"/>
                  <a:pt x="326" y="342"/>
                  <a:pt x="326" y="342"/>
                </a:cubicBezTo>
                <a:cubicBezTo>
                  <a:pt x="327" y="343"/>
                  <a:pt x="327" y="343"/>
                  <a:pt x="327" y="343"/>
                </a:cubicBezTo>
                <a:cubicBezTo>
                  <a:pt x="328" y="343"/>
                  <a:pt x="328" y="343"/>
                  <a:pt x="328" y="343"/>
                </a:cubicBezTo>
                <a:cubicBezTo>
                  <a:pt x="330" y="344"/>
                  <a:pt x="330" y="344"/>
                  <a:pt x="330" y="344"/>
                </a:cubicBezTo>
                <a:cubicBezTo>
                  <a:pt x="334" y="344"/>
                  <a:pt x="334" y="344"/>
                  <a:pt x="334" y="344"/>
                </a:cubicBezTo>
                <a:cubicBezTo>
                  <a:pt x="335" y="343"/>
                  <a:pt x="335" y="343"/>
                  <a:pt x="335" y="343"/>
                </a:cubicBezTo>
                <a:cubicBezTo>
                  <a:pt x="337" y="341"/>
                  <a:pt x="337" y="341"/>
                  <a:pt x="337" y="341"/>
                </a:cubicBezTo>
                <a:cubicBezTo>
                  <a:pt x="337" y="340"/>
                  <a:pt x="337" y="340"/>
                  <a:pt x="337" y="340"/>
                </a:cubicBezTo>
                <a:cubicBezTo>
                  <a:pt x="338" y="338"/>
                  <a:pt x="338" y="338"/>
                  <a:pt x="338" y="338"/>
                </a:cubicBezTo>
                <a:cubicBezTo>
                  <a:pt x="341" y="338"/>
                  <a:pt x="341" y="338"/>
                  <a:pt x="341" y="338"/>
                </a:cubicBezTo>
                <a:cubicBezTo>
                  <a:pt x="343" y="340"/>
                  <a:pt x="343" y="340"/>
                  <a:pt x="343" y="340"/>
                </a:cubicBezTo>
                <a:cubicBezTo>
                  <a:pt x="343" y="338"/>
                  <a:pt x="343" y="338"/>
                  <a:pt x="343" y="338"/>
                </a:cubicBezTo>
                <a:cubicBezTo>
                  <a:pt x="345" y="338"/>
                  <a:pt x="345" y="338"/>
                  <a:pt x="345" y="338"/>
                </a:cubicBezTo>
                <a:cubicBezTo>
                  <a:pt x="347" y="338"/>
                  <a:pt x="347" y="338"/>
                  <a:pt x="347" y="338"/>
                </a:cubicBezTo>
                <a:cubicBezTo>
                  <a:pt x="345" y="337"/>
                  <a:pt x="345" y="337"/>
                  <a:pt x="345" y="337"/>
                </a:cubicBezTo>
                <a:cubicBezTo>
                  <a:pt x="351" y="335"/>
                  <a:pt x="351" y="335"/>
                  <a:pt x="351" y="335"/>
                </a:cubicBezTo>
                <a:cubicBezTo>
                  <a:pt x="350" y="334"/>
                  <a:pt x="350" y="334"/>
                  <a:pt x="350" y="334"/>
                </a:cubicBezTo>
                <a:cubicBezTo>
                  <a:pt x="351" y="332"/>
                  <a:pt x="351" y="332"/>
                  <a:pt x="351" y="332"/>
                </a:cubicBezTo>
                <a:cubicBezTo>
                  <a:pt x="353" y="332"/>
                  <a:pt x="353" y="332"/>
                  <a:pt x="353" y="332"/>
                </a:cubicBezTo>
                <a:cubicBezTo>
                  <a:pt x="353" y="331"/>
                  <a:pt x="353" y="331"/>
                  <a:pt x="353" y="331"/>
                </a:cubicBezTo>
                <a:cubicBezTo>
                  <a:pt x="354" y="330"/>
                  <a:pt x="354" y="330"/>
                  <a:pt x="354" y="330"/>
                </a:cubicBezTo>
                <a:cubicBezTo>
                  <a:pt x="355" y="330"/>
                  <a:pt x="355" y="330"/>
                  <a:pt x="355" y="330"/>
                </a:cubicBezTo>
                <a:cubicBezTo>
                  <a:pt x="358" y="330"/>
                  <a:pt x="358" y="330"/>
                  <a:pt x="358" y="330"/>
                </a:cubicBezTo>
                <a:cubicBezTo>
                  <a:pt x="360" y="328"/>
                  <a:pt x="360" y="328"/>
                  <a:pt x="360" y="328"/>
                </a:cubicBezTo>
                <a:cubicBezTo>
                  <a:pt x="363" y="327"/>
                  <a:pt x="363" y="327"/>
                  <a:pt x="363" y="327"/>
                </a:cubicBezTo>
                <a:cubicBezTo>
                  <a:pt x="364" y="325"/>
                  <a:pt x="364" y="325"/>
                  <a:pt x="364" y="325"/>
                </a:cubicBezTo>
                <a:cubicBezTo>
                  <a:pt x="365" y="324"/>
                  <a:pt x="365" y="324"/>
                  <a:pt x="365" y="324"/>
                </a:cubicBezTo>
                <a:cubicBezTo>
                  <a:pt x="367" y="324"/>
                  <a:pt x="367" y="324"/>
                  <a:pt x="367" y="324"/>
                </a:cubicBezTo>
                <a:cubicBezTo>
                  <a:pt x="370" y="322"/>
                  <a:pt x="370" y="322"/>
                  <a:pt x="370" y="322"/>
                </a:cubicBezTo>
                <a:cubicBezTo>
                  <a:pt x="371" y="322"/>
                  <a:pt x="371" y="322"/>
                  <a:pt x="371" y="322"/>
                </a:cubicBezTo>
                <a:cubicBezTo>
                  <a:pt x="371" y="321"/>
                  <a:pt x="371" y="321"/>
                  <a:pt x="371" y="321"/>
                </a:cubicBezTo>
                <a:cubicBezTo>
                  <a:pt x="374" y="322"/>
                  <a:pt x="374" y="322"/>
                  <a:pt x="374" y="322"/>
                </a:cubicBezTo>
                <a:cubicBezTo>
                  <a:pt x="376" y="322"/>
                  <a:pt x="376" y="322"/>
                  <a:pt x="376" y="322"/>
                </a:cubicBezTo>
                <a:cubicBezTo>
                  <a:pt x="377" y="322"/>
                  <a:pt x="377" y="322"/>
                  <a:pt x="377" y="322"/>
                </a:cubicBezTo>
                <a:cubicBezTo>
                  <a:pt x="378" y="322"/>
                  <a:pt x="378" y="322"/>
                  <a:pt x="378" y="322"/>
                </a:cubicBezTo>
                <a:cubicBezTo>
                  <a:pt x="380" y="322"/>
                  <a:pt x="380" y="322"/>
                  <a:pt x="380" y="322"/>
                </a:cubicBezTo>
                <a:cubicBezTo>
                  <a:pt x="380" y="324"/>
                  <a:pt x="380" y="324"/>
                  <a:pt x="380" y="324"/>
                </a:cubicBezTo>
                <a:cubicBezTo>
                  <a:pt x="381" y="324"/>
                  <a:pt x="381" y="324"/>
                  <a:pt x="381" y="324"/>
                </a:cubicBezTo>
                <a:cubicBezTo>
                  <a:pt x="383" y="324"/>
                  <a:pt x="383" y="324"/>
                  <a:pt x="383" y="324"/>
                </a:cubicBezTo>
                <a:cubicBezTo>
                  <a:pt x="387" y="324"/>
                  <a:pt x="387" y="324"/>
                  <a:pt x="387" y="324"/>
                </a:cubicBezTo>
                <a:cubicBezTo>
                  <a:pt x="388" y="324"/>
                  <a:pt x="388" y="324"/>
                  <a:pt x="388" y="324"/>
                </a:cubicBezTo>
                <a:cubicBezTo>
                  <a:pt x="390" y="324"/>
                  <a:pt x="390" y="324"/>
                  <a:pt x="390" y="324"/>
                </a:cubicBezTo>
                <a:cubicBezTo>
                  <a:pt x="393" y="324"/>
                  <a:pt x="393" y="324"/>
                  <a:pt x="393" y="324"/>
                </a:cubicBezTo>
                <a:cubicBezTo>
                  <a:pt x="396" y="327"/>
                  <a:pt x="396" y="327"/>
                  <a:pt x="396" y="327"/>
                </a:cubicBezTo>
                <a:cubicBezTo>
                  <a:pt x="398" y="330"/>
                  <a:pt x="398" y="330"/>
                  <a:pt x="398" y="330"/>
                </a:cubicBezTo>
                <a:cubicBezTo>
                  <a:pt x="401" y="331"/>
                  <a:pt x="401" y="331"/>
                  <a:pt x="401" y="331"/>
                </a:cubicBezTo>
                <a:cubicBezTo>
                  <a:pt x="407" y="332"/>
                  <a:pt x="407" y="332"/>
                  <a:pt x="407" y="332"/>
                </a:cubicBezTo>
                <a:cubicBezTo>
                  <a:pt x="408" y="332"/>
                  <a:pt x="408" y="332"/>
                  <a:pt x="408" y="332"/>
                </a:cubicBezTo>
                <a:cubicBezTo>
                  <a:pt x="410" y="332"/>
                  <a:pt x="410" y="332"/>
                  <a:pt x="410" y="332"/>
                </a:cubicBezTo>
                <a:cubicBezTo>
                  <a:pt x="414" y="332"/>
                  <a:pt x="414" y="332"/>
                  <a:pt x="414" y="332"/>
                </a:cubicBezTo>
                <a:cubicBezTo>
                  <a:pt x="416" y="332"/>
                  <a:pt x="416" y="332"/>
                  <a:pt x="416" y="332"/>
                </a:cubicBezTo>
                <a:cubicBezTo>
                  <a:pt x="417" y="332"/>
                  <a:pt x="417" y="332"/>
                  <a:pt x="417" y="332"/>
                </a:cubicBezTo>
                <a:cubicBezTo>
                  <a:pt x="426" y="334"/>
                  <a:pt x="426" y="334"/>
                  <a:pt x="426" y="334"/>
                </a:cubicBezTo>
                <a:cubicBezTo>
                  <a:pt x="430" y="335"/>
                  <a:pt x="430" y="335"/>
                  <a:pt x="430" y="335"/>
                </a:cubicBezTo>
                <a:cubicBezTo>
                  <a:pt x="431" y="335"/>
                  <a:pt x="431" y="335"/>
                  <a:pt x="431" y="335"/>
                </a:cubicBezTo>
                <a:cubicBezTo>
                  <a:pt x="433" y="332"/>
                  <a:pt x="433" y="332"/>
                  <a:pt x="433" y="332"/>
                </a:cubicBezTo>
                <a:cubicBezTo>
                  <a:pt x="436" y="332"/>
                  <a:pt x="436" y="332"/>
                  <a:pt x="436" y="332"/>
                </a:cubicBezTo>
                <a:cubicBezTo>
                  <a:pt x="437" y="331"/>
                  <a:pt x="437" y="331"/>
                  <a:pt x="437" y="331"/>
                </a:cubicBezTo>
                <a:cubicBezTo>
                  <a:pt x="437" y="328"/>
                  <a:pt x="437" y="328"/>
                  <a:pt x="437" y="328"/>
                </a:cubicBezTo>
                <a:cubicBezTo>
                  <a:pt x="436" y="325"/>
                  <a:pt x="436" y="325"/>
                  <a:pt x="436" y="325"/>
                </a:cubicBezTo>
                <a:cubicBezTo>
                  <a:pt x="434" y="325"/>
                  <a:pt x="434" y="325"/>
                  <a:pt x="434" y="325"/>
                </a:cubicBezTo>
                <a:cubicBezTo>
                  <a:pt x="431" y="322"/>
                  <a:pt x="431" y="322"/>
                  <a:pt x="431" y="322"/>
                </a:cubicBezTo>
                <a:cubicBezTo>
                  <a:pt x="429" y="320"/>
                  <a:pt x="429" y="320"/>
                  <a:pt x="429" y="320"/>
                </a:cubicBezTo>
                <a:cubicBezTo>
                  <a:pt x="427" y="315"/>
                  <a:pt x="427" y="315"/>
                  <a:pt x="427" y="315"/>
                </a:cubicBezTo>
                <a:cubicBezTo>
                  <a:pt x="427" y="314"/>
                  <a:pt x="427" y="314"/>
                  <a:pt x="427" y="314"/>
                </a:cubicBezTo>
                <a:cubicBezTo>
                  <a:pt x="429" y="312"/>
                  <a:pt x="429" y="312"/>
                  <a:pt x="429" y="312"/>
                </a:cubicBezTo>
                <a:cubicBezTo>
                  <a:pt x="429" y="311"/>
                  <a:pt x="429" y="311"/>
                  <a:pt x="429" y="311"/>
                </a:cubicBezTo>
                <a:cubicBezTo>
                  <a:pt x="430" y="310"/>
                  <a:pt x="430" y="310"/>
                  <a:pt x="430" y="310"/>
                </a:cubicBezTo>
                <a:cubicBezTo>
                  <a:pt x="431" y="308"/>
                  <a:pt x="431" y="308"/>
                  <a:pt x="431" y="308"/>
                </a:cubicBezTo>
                <a:cubicBezTo>
                  <a:pt x="431" y="307"/>
                  <a:pt x="431" y="307"/>
                  <a:pt x="431" y="307"/>
                </a:cubicBezTo>
                <a:cubicBezTo>
                  <a:pt x="431" y="304"/>
                  <a:pt x="431" y="304"/>
                  <a:pt x="431" y="304"/>
                </a:cubicBezTo>
                <a:cubicBezTo>
                  <a:pt x="444" y="308"/>
                  <a:pt x="444" y="308"/>
                  <a:pt x="444" y="308"/>
                </a:cubicBezTo>
                <a:cubicBezTo>
                  <a:pt x="451" y="310"/>
                  <a:pt x="451" y="310"/>
                  <a:pt x="451" y="310"/>
                </a:cubicBezTo>
                <a:cubicBezTo>
                  <a:pt x="457" y="311"/>
                  <a:pt x="457" y="311"/>
                  <a:pt x="457" y="311"/>
                </a:cubicBezTo>
                <a:cubicBezTo>
                  <a:pt x="463" y="312"/>
                  <a:pt x="463" y="312"/>
                  <a:pt x="463" y="312"/>
                </a:cubicBezTo>
                <a:cubicBezTo>
                  <a:pt x="466" y="312"/>
                  <a:pt x="466" y="312"/>
                  <a:pt x="466" y="312"/>
                </a:cubicBezTo>
                <a:cubicBezTo>
                  <a:pt x="470" y="314"/>
                  <a:pt x="470" y="314"/>
                  <a:pt x="470" y="314"/>
                </a:cubicBezTo>
                <a:cubicBezTo>
                  <a:pt x="472" y="315"/>
                  <a:pt x="472" y="315"/>
                  <a:pt x="472" y="315"/>
                </a:cubicBezTo>
                <a:cubicBezTo>
                  <a:pt x="473" y="318"/>
                  <a:pt x="473" y="318"/>
                  <a:pt x="473" y="318"/>
                </a:cubicBezTo>
                <a:cubicBezTo>
                  <a:pt x="474" y="321"/>
                  <a:pt x="474" y="321"/>
                  <a:pt x="474" y="321"/>
                </a:cubicBezTo>
                <a:cubicBezTo>
                  <a:pt x="477" y="322"/>
                  <a:pt x="477" y="322"/>
                  <a:pt x="477" y="322"/>
                </a:cubicBezTo>
                <a:cubicBezTo>
                  <a:pt x="480" y="325"/>
                  <a:pt x="480" y="325"/>
                  <a:pt x="480" y="325"/>
                </a:cubicBezTo>
                <a:cubicBezTo>
                  <a:pt x="483" y="327"/>
                  <a:pt x="483" y="327"/>
                  <a:pt x="483" y="327"/>
                </a:cubicBezTo>
                <a:cubicBezTo>
                  <a:pt x="486" y="328"/>
                  <a:pt x="486" y="328"/>
                  <a:pt x="486" y="328"/>
                </a:cubicBezTo>
                <a:cubicBezTo>
                  <a:pt x="490" y="330"/>
                  <a:pt x="490" y="330"/>
                  <a:pt x="490" y="330"/>
                </a:cubicBezTo>
                <a:cubicBezTo>
                  <a:pt x="492" y="330"/>
                  <a:pt x="492" y="330"/>
                  <a:pt x="492" y="330"/>
                </a:cubicBezTo>
                <a:cubicBezTo>
                  <a:pt x="494" y="330"/>
                  <a:pt x="494" y="330"/>
                  <a:pt x="494" y="330"/>
                </a:cubicBezTo>
                <a:cubicBezTo>
                  <a:pt x="496" y="330"/>
                  <a:pt x="496" y="330"/>
                  <a:pt x="496" y="330"/>
                </a:cubicBezTo>
                <a:cubicBezTo>
                  <a:pt x="497" y="330"/>
                  <a:pt x="497" y="330"/>
                  <a:pt x="497" y="330"/>
                </a:cubicBezTo>
                <a:cubicBezTo>
                  <a:pt x="500" y="328"/>
                  <a:pt x="500" y="328"/>
                  <a:pt x="500" y="328"/>
                </a:cubicBezTo>
                <a:cubicBezTo>
                  <a:pt x="507" y="327"/>
                  <a:pt x="507" y="327"/>
                  <a:pt x="507" y="327"/>
                </a:cubicBezTo>
                <a:cubicBezTo>
                  <a:pt x="509" y="327"/>
                  <a:pt x="509" y="327"/>
                  <a:pt x="509" y="327"/>
                </a:cubicBezTo>
                <a:cubicBezTo>
                  <a:pt x="513" y="327"/>
                  <a:pt x="513" y="327"/>
                  <a:pt x="513" y="327"/>
                </a:cubicBezTo>
                <a:cubicBezTo>
                  <a:pt x="516" y="327"/>
                  <a:pt x="516" y="327"/>
                  <a:pt x="516" y="327"/>
                </a:cubicBezTo>
                <a:cubicBezTo>
                  <a:pt x="517" y="327"/>
                  <a:pt x="517" y="327"/>
                  <a:pt x="517" y="327"/>
                </a:cubicBezTo>
                <a:cubicBezTo>
                  <a:pt x="525" y="327"/>
                  <a:pt x="525" y="327"/>
                  <a:pt x="525" y="327"/>
                </a:cubicBezTo>
                <a:cubicBezTo>
                  <a:pt x="527" y="328"/>
                  <a:pt x="527" y="328"/>
                  <a:pt x="527" y="328"/>
                </a:cubicBezTo>
                <a:cubicBezTo>
                  <a:pt x="530" y="331"/>
                  <a:pt x="530" y="331"/>
                  <a:pt x="530" y="331"/>
                </a:cubicBezTo>
                <a:cubicBezTo>
                  <a:pt x="535" y="332"/>
                  <a:pt x="535" y="332"/>
                  <a:pt x="535" y="332"/>
                </a:cubicBezTo>
                <a:cubicBezTo>
                  <a:pt x="538" y="332"/>
                  <a:pt x="538" y="332"/>
                  <a:pt x="538" y="332"/>
                </a:cubicBezTo>
                <a:cubicBezTo>
                  <a:pt x="539" y="332"/>
                  <a:pt x="539" y="332"/>
                  <a:pt x="539" y="332"/>
                </a:cubicBezTo>
                <a:cubicBezTo>
                  <a:pt x="542" y="334"/>
                  <a:pt x="542" y="334"/>
                  <a:pt x="542" y="334"/>
                </a:cubicBezTo>
                <a:cubicBezTo>
                  <a:pt x="543" y="335"/>
                  <a:pt x="543" y="335"/>
                  <a:pt x="543" y="335"/>
                </a:cubicBezTo>
                <a:cubicBezTo>
                  <a:pt x="545" y="337"/>
                  <a:pt x="545" y="337"/>
                  <a:pt x="545" y="337"/>
                </a:cubicBezTo>
                <a:cubicBezTo>
                  <a:pt x="548" y="338"/>
                  <a:pt x="548" y="338"/>
                  <a:pt x="548" y="338"/>
                </a:cubicBezTo>
                <a:cubicBezTo>
                  <a:pt x="552" y="341"/>
                  <a:pt x="552" y="341"/>
                  <a:pt x="552" y="341"/>
                </a:cubicBezTo>
                <a:cubicBezTo>
                  <a:pt x="555" y="341"/>
                  <a:pt x="555" y="341"/>
                  <a:pt x="555" y="341"/>
                </a:cubicBezTo>
                <a:cubicBezTo>
                  <a:pt x="560" y="341"/>
                  <a:pt x="560" y="341"/>
                  <a:pt x="560" y="341"/>
                </a:cubicBezTo>
                <a:cubicBezTo>
                  <a:pt x="562" y="341"/>
                  <a:pt x="562" y="341"/>
                  <a:pt x="562" y="341"/>
                </a:cubicBezTo>
                <a:cubicBezTo>
                  <a:pt x="566" y="343"/>
                  <a:pt x="566" y="343"/>
                  <a:pt x="566" y="343"/>
                </a:cubicBezTo>
                <a:cubicBezTo>
                  <a:pt x="572" y="343"/>
                  <a:pt x="572" y="343"/>
                  <a:pt x="572" y="343"/>
                </a:cubicBezTo>
                <a:cubicBezTo>
                  <a:pt x="575" y="343"/>
                  <a:pt x="575" y="343"/>
                  <a:pt x="575" y="343"/>
                </a:cubicBezTo>
                <a:cubicBezTo>
                  <a:pt x="578" y="343"/>
                  <a:pt x="578" y="343"/>
                  <a:pt x="578" y="343"/>
                </a:cubicBezTo>
                <a:cubicBezTo>
                  <a:pt x="581" y="341"/>
                  <a:pt x="581" y="341"/>
                  <a:pt x="581" y="341"/>
                </a:cubicBezTo>
                <a:cubicBezTo>
                  <a:pt x="583" y="340"/>
                  <a:pt x="583" y="340"/>
                  <a:pt x="583" y="340"/>
                </a:cubicBezTo>
                <a:cubicBezTo>
                  <a:pt x="591" y="338"/>
                  <a:pt x="591" y="338"/>
                  <a:pt x="591" y="338"/>
                </a:cubicBezTo>
                <a:cubicBezTo>
                  <a:pt x="592" y="338"/>
                  <a:pt x="592" y="338"/>
                  <a:pt x="592" y="338"/>
                </a:cubicBezTo>
                <a:cubicBezTo>
                  <a:pt x="593" y="338"/>
                  <a:pt x="593" y="338"/>
                  <a:pt x="593" y="338"/>
                </a:cubicBezTo>
                <a:cubicBezTo>
                  <a:pt x="595" y="338"/>
                  <a:pt x="595" y="338"/>
                  <a:pt x="595" y="338"/>
                </a:cubicBezTo>
                <a:cubicBezTo>
                  <a:pt x="596" y="335"/>
                  <a:pt x="596" y="335"/>
                  <a:pt x="596" y="335"/>
                </a:cubicBezTo>
                <a:cubicBezTo>
                  <a:pt x="598" y="332"/>
                  <a:pt x="598" y="332"/>
                  <a:pt x="598" y="332"/>
                </a:cubicBezTo>
                <a:cubicBezTo>
                  <a:pt x="601" y="331"/>
                  <a:pt x="601" y="331"/>
                  <a:pt x="601" y="331"/>
                </a:cubicBezTo>
                <a:cubicBezTo>
                  <a:pt x="603" y="330"/>
                  <a:pt x="603" y="330"/>
                  <a:pt x="603" y="330"/>
                </a:cubicBezTo>
                <a:cubicBezTo>
                  <a:pt x="606" y="328"/>
                  <a:pt x="606" y="328"/>
                  <a:pt x="606" y="328"/>
                </a:cubicBezTo>
                <a:cubicBezTo>
                  <a:pt x="609" y="328"/>
                  <a:pt x="609" y="328"/>
                  <a:pt x="609" y="328"/>
                </a:cubicBezTo>
                <a:cubicBezTo>
                  <a:pt x="613" y="330"/>
                  <a:pt x="613" y="330"/>
                  <a:pt x="613" y="330"/>
                </a:cubicBezTo>
                <a:cubicBezTo>
                  <a:pt x="618" y="332"/>
                  <a:pt x="618" y="332"/>
                  <a:pt x="618" y="332"/>
                </a:cubicBezTo>
                <a:cubicBezTo>
                  <a:pt x="621" y="334"/>
                  <a:pt x="621" y="334"/>
                  <a:pt x="621" y="334"/>
                </a:cubicBezTo>
                <a:cubicBezTo>
                  <a:pt x="624" y="334"/>
                  <a:pt x="624" y="334"/>
                  <a:pt x="624" y="334"/>
                </a:cubicBezTo>
                <a:cubicBezTo>
                  <a:pt x="626" y="332"/>
                  <a:pt x="626" y="332"/>
                  <a:pt x="626" y="332"/>
                </a:cubicBezTo>
                <a:cubicBezTo>
                  <a:pt x="628" y="332"/>
                  <a:pt x="628" y="332"/>
                  <a:pt x="628" y="332"/>
                </a:cubicBezTo>
                <a:cubicBezTo>
                  <a:pt x="631" y="332"/>
                  <a:pt x="631" y="332"/>
                  <a:pt x="631" y="332"/>
                </a:cubicBezTo>
                <a:cubicBezTo>
                  <a:pt x="634" y="334"/>
                  <a:pt x="634" y="334"/>
                  <a:pt x="634" y="334"/>
                </a:cubicBezTo>
                <a:cubicBezTo>
                  <a:pt x="635" y="335"/>
                  <a:pt x="635" y="335"/>
                  <a:pt x="635" y="335"/>
                </a:cubicBezTo>
                <a:cubicBezTo>
                  <a:pt x="638" y="337"/>
                  <a:pt x="638" y="337"/>
                  <a:pt x="638" y="337"/>
                </a:cubicBezTo>
                <a:cubicBezTo>
                  <a:pt x="642" y="337"/>
                  <a:pt x="642" y="337"/>
                  <a:pt x="642" y="337"/>
                </a:cubicBezTo>
                <a:cubicBezTo>
                  <a:pt x="645" y="338"/>
                  <a:pt x="645" y="338"/>
                  <a:pt x="645" y="338"/>
                </a:cubicBezTo>
                <a:cubicBezTo>
                  <a:pt x="648" y="338"/>
                  <a:pt x="648" y="338"/>
                  <a:pt x="648" y="338"/>
                </a:cubicBezTo>
                <a:cubicBezTo>
                  <a:pt x="649" y="338"/>
                  <a:pt x="649" y="338"/>
                  <a:pt x="649" y="338"/>
                </a:cubicBezTo>
                <a:cubicBezTo>
                  <a:pt x="651" y="335"/>
                  <a:pt x="651" y="335"/>
                  <a:pt x="651" y="335"/>
                </a:cubicBezTo>
                <a:cubicBezTo>
                  <a:pt x="654" y="334"/>
                  <a:pt x="654" y="334"/>
                  <a:pt x="654" y="334"/>
                </a:cubicBezTo>
                <a:cubicBezTo>
                  <a:pt x="656" y="332"/>
                  <a:pt x="656" y="332"/>
                  <a:pt x="656" y="332"/>
                </a:cubicBezTo>
                <a:cubicBezTo>
                  <a:pt x="658" y="331"/>
                  <a:pt x="658" y="331"/>
                  <a:pt x="658" y="331"/>
                </a:cubicBezTo>
                <a:cubicBezTo>
                  <a:pt x="658" y="330"/>
                  <a:pt x="658" y="330"/>
                  <a:pt x="658" y="330"/>
                </a:cubicBezTo>
                <a:cubicBezTo>
                  <a:pt x="656" y="328"/>
                  <a:pt x="656" y="328"/>
                  <a:pt x="656" y="328"/>
                </a:cubicBezTo>
                <a:cubicBezTo>
                  <a:pt x="655" y="327"/>
                  <a:pt x="655" y="327"/>
                  <a:pt x="655" y="327"/>
                </a:cubicBezTo>
                <a:cubicBezTo>
                  <a:pt x="655" y="322"/>
                  <a:pt x="655" y="322"/>
                  <a:pt x="655" y="322"/>
                </a:cubicBezTo>
                <a:cubicBezTo>
                  <a:pt x="655" y="321"/>
                  <a:pt x="655" y="321"/>
                  <a:pt x="655" y="321"/>
                </a:cubicBezTo>
                <a:cubicBezTo>
                  <a:pt x="655" y="320"/>
                  <a:pt x="655" y="320"/>
                  <a:pt x="655" y="320"/>
                </a:cubicBezTo>
                <a:cubicBezTo>
                  <a:pt x="655" y="317"/>
                  <a:pt x="655" y="317"/>
                  <a:pt x="655" y="317"/>
                </a:cubicBezTo>
                <a:cubicBezTo>
                  <a:pt x="655" y="314"/>
                  <a:pt x="655" y="314"/>
                  <a:pt x="655" y="314"/>
                </a:cubicBezTo>
                <a:cubicBezTo>
                  <a:pt x="655" y="310"/>
                  <a:pt x="655" y="310"/>
                  <a:pt x="655" y="310"/>
                </a:cubicBezTo>
                <a:cubicBezTo>
                  <a:pt x="656" y="308"/>
                  <a:pt x="656" y="308"/>
                  <a:pt x="656" y="308"/>
                </a:cubicBezTo>
                <a:cubicBezTo>
                  <a:pt x="656" y="307"/>
                  <a:pt x="656" y="307"/>
                  <a:pt x="656" y="307"/>
                </a:cubicBezTo>
                <a:cubicBezTo>
                  <a:pt x="656" y="305"/>
                  <a:pt x="656" y="305"/>
                  <a:pt x="656" y="305"/>
                </a:cubicBezTo>
                <a:cubicBezTo>
                  <a:pt x="655" y="302"/>
                  <a:pt x="655" y="302"/>
                  <a:pt x="655" y="302"/>
                </a:cubicBezTo>
                <a:cubicBezTo>
                  <a:pt x="654" y="300"/>
                  <a:pt x="654" y="300"/>
                  <a:pt x="654" y="300"/>
                </a:cubicBezTo>
                <a:cubicBezTo>
                  <a:pt x="651" y="298"/>
                  <a:pt x="651" y="298"/>
                  <a:pt x="651" y="298"/>
                </a:cubicBezTo>
                <a:cubicBezTo>
                  <a:pt x="648" y="298"/>
                  <a:pt x="648" y="298"/>
                  <a:pt x="648" y="298"/>
                </a:cubicBezTo>
                <a:cubicBezTo>
                  <a:pt x="645" y="298"/>
                  <a:pt x="645" y="298"/>
                  <a:pt x="645" y="298"/>
                </a:cubicBezTo>
                <a:cubicBezTo>
                  <a:pt x="644" y="297"/>
                  <a:pt x="644" y="297"/>
                  <a:pt x="644" y="297"/>
                </a:cubicBezTo>
                <a:cubicBezTo>
                  <a:pt x="645" y="294"/>
                  <a:pt x="645" y="294"/>
                  <a:pt x="645" y="294"/>
                </a:cubicBezTo>
                <a:cubicBezTo>
                  <a:pt x="646" y="292"/>
                  <a:pt x="646" y="292"/>
                  <a:pt x="646" y="292"/>
                </a:cubicBezTo>
                <a:cubicBezTo>
                  <a:pt x="648" y="289"/>
                  <a:pt x="648" y="289"/>
                  <a:pt x="648" y="289"/>
                </a:cubicBezTo>
                <a:cubicBezTo>
                  <a:pt x="651" y="289"/>
                  <a:pt x="651" y="289"/>
                  <a:pt x="651" y="289"/>
                </a:cubicBezTo>
                <a:cubicBezTo>
                  <a:pt x="656" y="288"/>
                  <a:pt x="656" y="288"/>
                  <a:pt x="656" y="288"/>
                </a:cubicBezTo>
                <a:cubicBezTo>
                  <a:pt x="664" y="287"/>
                  <a:pt x="664" y="287"/>
                  <a:pt x="664" y="287"/>
                </a:cubicBezTo>
                <a:cubicBezTo>
                  <a:pt x="671" y="287"/>
                  <a:pt x="671" y="287"/>
                  <a:pt x="671" y="287"/>
                </a:cubicBezTo>
                <a:cubicBezTo>
                  <a:pt x="674" y="287"/>
                  <a:pt x="674" y="287"/>
                  <a:pt x="674" y="287"/>
                </a:cubicBezTo>
                <a:cubicBezTo>
                  <a:pt x="678" y="287"/>
                  <a:pt x="678" y="287"/>
                  <a:pt x="678" y="287"/>
                </a:cubicBezTo>
                <a:cubicBezTo>
                  <a:pt x="681" y="288"/>
                  <a:pt x="681" y="288"/>
                  <a:pt x="681" y="288"/>
                </a:cubicBezTo>
                <a:cubicBezTo>
                  <a:pt x="684" y="289"/>
                  <a:pt x="684" y="289"/>
                  <a:pt x="684" y="289"/>
                </a:cubicBezTo>
                <a:cubicBezTo>
                  <a:pt x="691" y="292"/>
                  <a:pt x="691" y="292"/>
                  <a:pt x="691" y="292"/>
                </a:cubicBezTo>
                <a:cubicBezTo>
                  <a:pt x="691" y="291"/>
                  <a:pt x="691" y="291"/>
                  <a:pt x="691" y="291"/>
                </a:cubicBezTo>
                <a:cubicBezTo>
                  <a:pt x="692" y="291"/>
                  <a:pt x="692" y="291"/>
                  <a:pt x="692" y="291"/>
                </a:cubicBezTo>
                <a:cubicBezTo>
                  <a:pt x="694" y="291"/>
                  <a:pt x="694" y="291"/>
                  <a:pt x="694" y="291"/>
                </a:cubicBezTo>
                <a:cubicBezTo>
                  <a:pt x="697" y="292"/>
                  <a:pt x="697" y="292"/>
                  <a:pt x="697" y="292"/>
                </a:cubicBezTo>
                <a:cubicBezTo>
                  <a:pt x="699" y="292"/>
                  <a:pt x="699" y="292"/>
                  <a:pt x="699" y="292"/>
                </a:cubicBezTo>
                <a:cubicBezTo>
                  <a:pt x="701" y="295"/>
                  <a:pt x="701" y="295"/>
                  <a:pt x="701" y="295"/>
                </a:cubicBezTo>
                <a:cubicBezTo>
                  <a:pt x="704" y="295"/>
                  <a:pt x="704" y="295"/>
                  <a:pt x="704" y="295"/>
                </a:cubicBezTo>
                <a:cubicBezTo>
                  <a:pt x="707" y="298"/>
                  <a:pt x="707" y="298"/>
                  <a:pt x="707" y="298"/>
                </a:cubicBezTo>
                <a:cubicBezTo>
                  <a:pt x="708" y="298"/>
                  <a:pt x="708" y="298"/>
                  <a:pt x="708" y="298"/>
                </a:cubicBezTo>
                <a:cubicBezTo>
                  <a:pt x="710" y="300"/>
                  <a:pt x="710" y="300"/>
                  <a:pt x="710" y="300"/>
                </a:cubicBezTo>
                <a:cubicBezTo>
                  <a:pt x="715" y="304"/>
                  <a:pt x="715" y="304"/>
                  <a:pt x="715" y="304"/>
                </a:cubicBezTo>
                <a:cubicBezTo>
                  <a:pt x="717" y="305"/>
                  <a:pt x="717" y="305"/>
                  <a:pt x="717" y="305"/>
                </a:cubicBezTo>
                <a:cubicBezTo>
                  <a:pt x="720" y="308"/>
                  <a:pt x="720" y="308"/>
                  <a:pt x="720" y="308"/>
                </a:cubicBezTo>
                <a:cubicBezTo>
                  <a:pt x="724" y="312"/>
                  <a:pt x="724" y="312"/>
                  <a:pt x="724" y="312"/>
                </a:cubicBezTo>
                <a:cubicBezTo>
                  <a:pt x="728" y="315"/>
                  <a:pt x="728" y="315"/>
                  <a:pt x="728" y="315"/>
                </a:cubicBezTo>
                <a:cubicBezTo>
                  <a:pt x="731" y="318"/>
                  <a:pt x="731" y="318"/>
                  <a:pt x="731" y="318"/>
                </a:cubicBezTo>
                <a:cubicBezTo>
                  <a:pt x="734" y="320"/>
                  <a:pt x="734" y="320"/>
                  <a:pt x="734" y="320"/>
                </a:cubicBezTo>
                <a:cubicBezTo>
                  <a:pt x="737" y="322"/>
                  <a:pt x="737" y="322"/>
                  <a:pt x="737" y="322"/>
                </a:cubicBezTo>
                <a:cubicBezTo>
                  <a:pt x="738" y="325"/>
                  <a:pt x="738" y="325"/>
                  <a:pt x="738" y="325"/>
                </a:cubicBezTo>
                <a:cubicBezTo>
                  <a:pt x="741" y="328"/>
                  <a:pt x="741" y="328"/>
                  <a:pt x="741" y="328"/>
                </a:cubicBezTo>
                <a:cubicBezTo>
                  <a:pt x="744" y="330"/>
                  <a:pt x="744" y="330"/>
                  <a:pt x="744" y="330"/>
                </a:cubicBezTo>
                <a:cubicBezTo>
                  <a:pt x="745" y="331"/>
                  <a:pt x="745" y="331"/>
                  <a:pt x="745" y="331"/>
                </a:cubicBezTo>
                <a:cubicBezTo>
                  <a:pt x="747" y="334"/>
                  <a:pt x="747" y="334"/>
                  <a:pt x="747" y="334"/>
                </a:cubicBezTo>
                <a:cubicBezTo>
                  <a:pt x="750" y="337"/>
                  <a:pt x="750" y="337"/>
                  <a:pt x="750" y="337"/>
                </a:cubicBezTo>
                <a:cubicBezTo>
                  <a:pt x="753" y="338"/>
                  <a:pt x="753" y="338"/>
                  <a:pt x="753" y="338"/>
                </a:cubicBezTo>
                <a:cubicBezTo>
                  <a:pt x="760" y="338"/>
                  <a:pt x="760" y="338"/>
                  <a:pt x="760" y="338"/>
                </a:cubicBezTo>
                <a:cubicBezTo>
                  <a:pt x="763" y="338"/>
                  <a:pt x="763" y="338"/>
                  <a:pt x="763" y="338"/>
                </a:cubicBezTo>
                <a:cubicBezTo>
                  <a:pt x="764" y="340"/>
                  <a:pt x="764" y="340"/>
                  <a:pt x="764" y="340"/>
                </a:cubicBezTo>
                <a:cubicBezTo>
                  <a:pt x="767" y="340"/>
                  <a:pt x="767" y="340"/>
                  <a:pt x="767" y="340"/>
                </a:cubicBezTo>
                <a:cubicBezTo>
                  <a:pt x="770" y="341"/>
                  <a:pt x="770" y="341"/>
                  <a:pt x="770" y="341"/>
                </a:cubicBezTo>
                <a:cubicBezTo>
                  <a:pt x="770" y="340"/>
                  <a:pt x="770" y="340"/>
                  <a:pt x="770" y="340"/>
                </a:cubicBezTo>
                <a:cubicBezTo>
                  <a:pt x="771" y="340"/>
                  <a:pt x="771" y="340"/>
                  <a:pt x="771" y="340"/>
                </a:cubicBezTo>
                <a:cubicBezTo>
                  <a:pt x="773" y="341"/>
                  <a:pt x="773" y="341"/>
                  <a:pt x="773" y="341"/>
                </a:cubicBezTo>
                <a:cubicBezTo>
                  <a:pt x="777" y="344"/>
                  <a:pt x="777" y="344"/>
                  <a:pt x="777" y="344"/>
                </a:cubicBezTo>
                <a:cubicBezTo>
                  <a:pt x="781" y="347"/>
                  <a:pt x="781" y="347"/>
                  <a:pt x="781" y="347"/>
                </a:cubicBezTo>
                <a:cubicBezTo>
                  <a:pt x="786" y="347"/>
                  <a:pt x="786" y="347"/>
                  <a:pt x="786" y="347"/>
                </a:cubicBezTo>
                <a:cubicBezTo>
                  <a:pt x="788" y="347"/>
                  <a:pt x="788" y="347"/>
                  <a:pt x="788" y="347"/>
                </a:cubicBezTo>
                <a:cubicBezTo>
                  <a:pt x="788" y="348"/>
                  <a:pt x="788" y="348"/>
                  <a:pt x="788" y="348"/>
                </a:cubicBezTo>
                <a:cubicBezTo>
                  <a:pt x="788" y="350"/>
                  <a:pt x="788" y="350"/>
                  <a:pt x="788" y="350"/>
                </a:cubicBezTo>
                <a:cubicBezTo>
                  <a:pt x="790" y="351"/>
                  <a:pt x="790" y="351"/>
                  <a:pt x="790" y="351"/>
                </a:cubicBezTo>
                <a:cubicBezTo>
                  <a:pt x="793" y="354"/>
                  <a:pt x="793" y="354"/>
                  <a:pt x="793" y="354"/>
                </a:cubicBezTo>
                <a:cubicBezTo>
                  <a:pt x="794" y="355"/>
                  <a:pt x="794" y="355"/>
                  <a:pt x="794" y="355"/>
                </a:cubicBezTo>
                <a:cubicBezTo>
                  <a:pt x="794" y="357"/>
                  <a:pt x="794" y="357"/>
                  <a:pt x="794" y="357"/>
                </a:cubicBezTo>
                <a:cubicBezTo>
                  <a:pt x="796" y="358"/>
                  <a:pt x="796" y="358"/>
                  <a:pt x="796" y="358"/>
                </a:cubicBezTo>
                <a:cubicBezTo>
                  <a:pt x="798" y="361"/>
                  <a:pt x="798" y="361"/>
                  <a:pt x="798" y="361"/>
                </a:cubicBezTo>
                <a:cubicBezTo>
                  <a:pt x="803" y="363"/>
                  <a:pt x="803" y="363"/>
                  <a:pt x="803" y="363"/>
                </a:cubicBezTo>
                <a:cubicBezTo>
                  <a:pt x="806" y="363"/>
                  <a:pt x="806" y="363"/>
                  <a:pt x="806" y="363"/>
                </a:cubicBezTo>
                <a:cubicBezTo>
                  <a:pt x="807" y="363"/>
                  <a:pt x="807" y="363"/>
                  <a:pt x="807" y="363"/>
                </a:cubicBezTo>
                <a:cubicBezTo>
                  <a:pt x="808" y="363"/>
                  <a:pt x="808" y="363"/>
                  <a:pt x="808" y="363"/>
                </a:cubicBezTo>
                <a:cubicBezTo>
                  <a:pt x="810" y="363"/>
                  <a:pt x="810" y="363"/>
                  <a:pt x="810" y="363"/>
                </a:cubicBezTo>
                <a:cubicBezTo>
                  <a:pt x="814" y="363"/>
                  <a:pt x="814" y="363"/>
                  <a:pt x="814" y="363"/>
                </a:cubicBezTo>
                <a:cubicBezTo>
                  <a:pt x="817" y="363"/>
                  <a:pt x="817" y="363"/>
                  <a:pt x="817" y="363"/>
                </a:cubicBezTo>
                <a:cubicBezTo>
                  <a:pt x="817" y="361"/>
                  <a:pt x="817" y="361"/>
                  <a:pt x="817" y="361"/>
                </a:cubicBezTo>
                <a:cubicBezTo>
                  <a:pt x="818" y="360"/>
                  <a:pt x="818" y="360"/>
                  <a:pt x="818" y="360"/>
                </a:cubicBezTo>
                <a:cubicBezTo>
                  <a:pt x="820" y="358"/>
                  <a:pt x="820" y="358"/>
                  <a:pt x="820" y="358"/>
                </a:cubicBezTo>
                <a:cubicBezTo>
                  <a:pt x="824" y="358"/>
                  <a:pt x="824" y="358"/>
                  <a:pt x="824" y="358"/>
                </a:cubicBezTo>
                <a:cubicBezTo>
                  <a:pt x="827" y="355"/>
                  <a:pt x="827" y="355"/>
                  <a:pt x="827" y="355"/>
                </a:cubicBezTo>
                <a:cubicBezTo>
                  <a:pt x="831" y="354"/>
                  <a:pt x="831" y="354"/>
                  <a:pt x="831" y="354"/>
                </a:cubicBezTo>
                <a:cubicBezTo>
                  <a:pt x="834" y="354"/>
                  <a:pt x="834" y="354"/>
                  <a:pt x="834" y="354"/>
                </a:cubicBezTo>
                <a:cubicBezTo>
                  <a:pt x="836" y="355"/>
                  <a:pt x="836" y="355"/>
                  <a:pt x="836" y="355"/>
                </a:cubicBezTo>
                <a:cubicBezTo>
                  <a:pt x="837" y="357"/>
                  <a:pt x="837" y="357"/>
                  <a:pt x="837" y="357"/>
                </a:cubicBezTo>
                <a:cubicBezTo>
                  <a:pt x="837" y="360"/>
                  <a:pt x="837" y="360"/>
                  <a:pt x="837" y="360"/>
                </a:cubicBezTo>
                <a:cubicBezTo>
                  <a:pt x="840" y="361"/>
                  <a:pt x="840" y="361"/>
                  <a:pt x="840" y="361"/>
                </a:cubicBezTo>
                <a:cubicBezTo>
                  <a:pt x="841" y="364"/>
                  <a:pt x="841" y="364"/>
                  <a:pt x="841" y="364"/>
                </a:cubicBezTo>
                <a:cubicBezTo>
                  <a:pt x="841" y="365"/>
                  <a:pt x="841" y="365"/>
                  <a:pt x="841" y="365"/>
                </a:cubicBezTo>
                <a:cubicBezTo>
                  <a:pt x="839" y="367"/>
                  <a:pt x="839" y="367"/>
                  <a:pt x="839" y="367"/>
                </a:cubicBezTo>
                <a:cubicBezTo>
                  <a:pt x="840" y="368"/>
                  <a:pt x="840" y="368"/>
                  <a:pt x="840" y="368"/>
                </a:cubicBezTo>
                <a:cubicBezTo>
                  <a:pt x="840" y="370"/>
                  <a:pt x="840" y="370"/>
                  <a:pt x="840" y="370"/>
                </a:cubicBezTo>
                <a:cubicBezTo>
                  <a:pt x="840" y="373"/>
                  <a:pt x="840" y="373"/>
                  <a:pt x="840" y="373"/>
                </a:cubicBezTo>
                <a:cubicBezTo>
                  <a:pt x="843" y="377"/>
                  <a:pt x="843" y="377"/>
                  <a:pt x="843" y="377"/>
                </a:cubicBezTo>
                <a:cubicBezTo>
                  <a:pt x="843" y="380"/>
                  <a:pt x="843" y="380"/>
                  <a:pt x="843" y="380"/>
                </a:cubicBezTo>
                <a:cubicBezTo>
                  <a:pt x="844" y="381"/>
                  <a:pt x="844" y="381"/>
                  <a:pt x="844" y="381"/>
                </a:cubicBezTo>
                <a:cubicBezTo>
                  <a:pt x="844" y="383"/>
                  <a:pt x="844" y="383"/>
                  <a:pt x="844" y="383"/>
                </a:cubicBezTo>
                <a:cubicBezTo>
                  <a:pt x="843" y="384"/>
                  <a:pt x="843" y="384"/>
                  <a:pt x="843" y="384"/>
                </a:cubicBezTo>
                <a:cubicBezTo>
                  <a:pt x="844" y="384"/>
                  <a:pt x="844" y="384"/>
                  <a:pt x="844" y="384"/>
                </a:cubicBezTo>
                <a:cubicBezTo>
                  <a:pt x="844" y="386"/>
                  <a:pt x="844" y="386"/>
                  <a:pt x="844" y="386"/>
                </a:cubicBezTo>
                <a:cubicBezTo>
                  <a:pt x="844" y="388"/>
                  <a:pt x="844" y="388"/>
                  <a:pt x="844" y="388"/>
                </a:cubicBezTo>
                <a:cubicBezTo>
                  <a:pt x="844" y="390"/>
                  <a:pt x="844" y="390"/>
                  <a:pt x="844" y="390"/>
                </a:cubicBezTo>
                <a:cubicBezTo>
                  <a:pt x="844" y="391"/>
                  <a:pt x="844" y="391"/>
                  <a:pt x="844" y="391"/>
                </a:cubicBezTo>
                <a:cubicBezTo>
                  <a:pt x="843" y="393"/>
                  <a:pt x="843" y="393"/>
                  <a:pt x="843" y="393"/>
                </a:cubicBezTo>
                <a:cubicBezTo>
                  <a:pt x="843" y="394"/>
                  <a:pt x="843" y="394"/>
                  <a:pt x="843" y="394"/>
                </a:cubicBezTo>
                <a:cubicBezTo>
                  <a:pt x="844" y="397"/>
                  <a:pt x="844" y="397"/>
                  <a:pt x="844" y="397"/>
                </a:cubicBezTo>
                <a:cubicBezTo>
                  <a:pt x="844" y="398"/>
                  <a:pt x="844" y="398"/>
                  <a:pt x="844" y="398"/>
                </a:cubicBezTo>
                <a:cubicBezTo>
                  <a:pt x="841" y="398"/>
                  <a:pt x="841" y="398"/>
                  <a:pt x="841" y="398"/>
                </a:cubicBezTo>
                <a:cubicBezTo>
                  <a:pt x="837" y="397"/>
                  <a:pt x="837" y="397"/>
                  <a:pt x="837" y="397"/>
                </a:cubicBezTo>
                <a:cubicBezTo>
                  <a:pt x="834" y="396"/>
                  <a:pt x="834" y="396"/>
                  <a:pt x="834" y="396"/>
                </a:cubicBezTo>
                <a:cubicBezTo>
                  <a:pt x="830" y="396"/>
                  <a:pt x="830" y="396"/>
                  <a:pt x="830" y="396"/>
                </a:cubicBezTo>
                <a:cubicBezTo>
                  <a:pt x="830" y="397"/>
                  <a:pt x="830" y="397"/>
                  <a:pt x="830" y="397"/>
                </a:cubicBezTo>
                <a:cubicBezTo>
                  <a:pt x="829" y="398"/>
                  <a:pt x="829" y="398"/>
                  <a:pt x="829" y="398"/>
                </a:cubicBezTo>
                <a:cubicBezTo>
                  <a:pt x="827" y="400"/>
                  <a:pt x="827" y="400"/>
                  <a:pt x="827" y="400"/>
                </a:cubicBezTo>
                <a:cubicBezTo>
                  <a:pt x="824" y="400"/>
                  <a:pt x="824" y="400"/>
                  <a:pt x="824" y="400"/>
                </a:cubicBezTo>
                <a:cubicBezTo>
                  <a:pt x="824" y="401"/>
                  <a:pt x="824" y="401"/>
                  <a:pt x="824" y="401"/>
                </a:cubicBezTo>
                <a:cubicBezTo>
                  <a:pt x="826" y="403"/>
                  <a:pt x="826" y="403"/>
                  <a:pt x="826" y="403"/>
                </a:cubicBezTo>
                <a:cubicBezTo>
                  <a:pt x="827" y="404"/>
                  <a:pt x="827" y="404"/>
                  <a:pt x="827" y="404"/>
                </a:cubicBezTo>
                <a:cubicBezTo>
                  <a:pt x="831" y="410"/>
                  <a:pt x="831" y="410"/>
                  <a:pt x="831" y="410"/>
                </a:cubicBezTo>
                <a:cubicBezTo>
                  <a:pt x="836" y="416"/>
                  <a:pt x="836" y="416"/>
                  <a:pt x="836" y="416"/>
                </a:cubicBezTo>
                <a:cubicBezTo>
                  <a:pt x="839" y="420"/>
                  <a:pt x="839" y="420"/>
                  <a:pt x="839" y="420"/>
                </a:cubicBezTo>
                <a:cubicBezTo>
                  <a:pt x="840" y="423"/>
                  <a:pt x="840" y="423"/>
                  <a:pt x="840" y="423"/>
                </a:cubicBezTo>
                <a:cubicBezTo>
                  <a:pt x="840" y="426"/>
                  <a:pt x="840" y="426"/>
                  <a:pt x="840" y="426"/>
                </a:cubicBezTo>
                <a:cubicBezTo>
                  <a:pt x="840" y="427"/>
                  <a:pt x="840" y="427"/>
                  <a:pt x="840" y="427"/>
                </a:cubicBezTo>
                <a:cubicBezTo>
                  <a:pt x="837" y="429"/>
                  <a:pt x="837" y="429"/>
                  <a:pt x="837" y="429"/>
                </a:cubicBezTo>
                <a:cubicBezTo>
                  <a:pt x="834" y="430"/>
                  <a:pt x="834" y="430"/>
                  <a:pt x="834" y="430"/>
                </a:cubicBezTo>
                <a:cubicBezTo>
                  <a:pt x="835" y="430"/>
                  <a:pt x="835" y="430"/>
                  <a:pt x="835" y="430"/>
                </a:cubicBezTo>
                <a:cubicBezTo>
                  <a:pt x="839" y="431"/>
                  <a:pt x="839" y="431"/>
                  <a:pt x="839" y="431"/>
                </a:cubicBezTo>
                <a:cubicBezTo>
                  <a:pt x="841" y="430"/>
                  <a:pt x="841" y="430"/>
                  <a:pt x="841" y="430"/>
                </a:cubicBezTo>
                <a:cubicBezTo>
                  <a:pt x="844" y="431"/>
                  <a:pt x="844" y="431"/>
                  <a:pt x="844" y="431"/>
                </a:cubicBezTo>
                <a:cubicBezTo>
                  <a:pt x="844" y="429"/>
                  <a:pt x="844" y="429"/>
                  <a:pt x="844" y="429"/>
                </a:cubicBezTo>
                <a:cubicBezTo>
                  <a:pt x="843" y="427"/>
                  <a:pt x="843" y="427"/>
                  <a:pt x="843" y="427"/>
                </a:cubicBezTo>
                <a:cubicBezTo>
                  <a:pt x="844" y="426"/>
                  <a:pt x="844" y="426"/>
                  <a:pt x="844" y="426"/>
                </a:cubicBezTo>
                <a:cubicBezTo>
                  <a:pt x="844" y="424"/>
                  <a:pt x="844" y="424"/>
                  <a:pt x="844" y="424"/>
                </a:cubicBezTo>
                <a:cubicBezTo>
                  <a:pt x="846" y="423"/>
                  <a:pt x="846" y="423"/>
                  <a:pt x="846" y="423"/>
                </a:cubicBezTo>
                <a:cubicBezTo>
                  <a:pt x="846" y="421"/>
                  <a:pt x="846" y="421"/>
                  <a:pt x="846" y="421"/>
                </a:cubicBezTo>
                <a:cubicBezTo>
                  <a:pt x="847" y="423"/>
                  <a:pt x="847" y="423"/>
                  <a:pt x="847" y="423"/>
                </a:cubicBezTo>
                <a:cubicBezTo>
                  <a:pt x="847" y="424"/>
                  <a:pt x="847" y="424"/>
                  <a:pt x="847" y="424"/>
                </a:cubicBezTo>
                <a:cubicBezTo>
                  <a:pt x="849" y="426"/>
                  <a:pt x="849" y="426"/>
                  <a:pt x="849" y="426"/>
                </a:cubicBezTo>
                <a:cubicBezTo>
                  <a:pt x="850" y="424"/>
                  <a:pt x="850" y="424"/>
                  <a:pt x="850" y="424"/>
                </a:cubicBezTo>
                <a:cubicBezTo>
                  <a:pt x="850" y="421"/>
                  <a:pt x="850" y="421"/>
                  <a:pt x="850" y="421"/>
                </a:cubicBezTo>
                <a:cubicBezTo>
                  <a:pt x="853" y="424"/>
                  <a:pt x="853" y="424"/>
                  <a:pt x="853" y="424"/>
                </a:cubicBezTo>
                <a:cubicBezTo>
                  <a:pt x="854" y="427"/>
                  <a:pt x="854" y="427"/>
                  <a:pt x="854" y="427"/>
                </a:cubicBezTo>
                <a:cubicBezTo>
                  <a:pt x="856" y="427"/>
                  <a:pt x="856" y="427"/>
                  <a:pt x="856" y="427"/>
                </a:cubicBezTo>
                <a:cubicBezTo>
                  <a:pt x="859" y="429"/>
                  <a:pt x="859" y="429"/>
                  <a:pt x="859" y="429"/>
                </a:cubicBezTo>
                <a:cubicBezTo>
                  <a:pt x="863" y="429"/>
                  <a:pt x="863" y="429"/>
                  <a:pt x="863" y="429"/>
                </a:cubicBezTo>
                <a:cubicBezTo>
                  <a:pt x="864" y="430"/>
                  <a:pt x="864" y="430"/>
                  <a:pt x="864" y="430"/>
                </a:cubicBezTo>
                <a:cubicBezTo>
                  <a:pt x="867" y="429"/>
                  <a:pt x="867" y="429"/>
                  <a:pt x="867" y="429"/>
                </a:cubicBezTo>
                <a:cubicBezTo>
                  <a:pt x="873" y="426"/>
                  <a:pt x="873" y="426"/>
                  <a:pt x="873" y="426"/>
                </a:cubicBezTo>
                <a:cubicBezTo>
                  <a:pt x="879" y="421"/>
                  <a:pt x="879" y="421"/>
                  <a:pt x="879" y="421"/>
                </a:cubicBezTo>
                <a:cubicBezTo>
                  <a:pt x="880" y="417"/>
                  <a:pt x="880" y="417"/>
                  <a:pt x="880" y="417"/>
                </a:cubicBezTo>
                <a:cubicBezTo>
                  <a:pt x="882" y="414"/>
                  <a:pt x="882" y="414"/>
                  <a:pt x="882" y="414"/>
                </a:cubicBezTo>
                <a:cubicBezTo>
                  <a:pt x="880" y="413"/>
                  <a:pt x="880" y="413"/>
                  <a:pt x="880" y="413"/>
                </a:cubicBezTo>
                <a:cubicBezTo>
                  <a:pt x="882" y="411"/>
                  <a:pt x="882" y="411"/>
                  <a:pt x="882" y="411"/>
                </a:cubicBezTo>
                <a:cubicBezTo>
                  <a:pt x="882" y="408"/>
                  <a:pt x="882" y="408"/>
                  <a:pt x="882" y="408"/>
                </a:cubicBezTo>
                <a:cubicBezTo>
                  <a:pt x="882" y="407"/>
                  <a:pt x="882" y="407"/>
                  <a:pt x="882" y="407"/>
                </a:cubicBezTo>
                <a:cubicBezTo>
                  <a:pt x="883" y="406"/>
                  <a:pt x="883" y="406"/>
                  <a:pt x="883" y="406"/>
                </a:cubicBezTo>
                <a:cubicBezTo>
                  <a:pt x="883" y="404"/>
                  <a:pt x="883" y="404"/>
                  <a:pt x="883" y="404"/>
                </a:cubicBezTo>
                <a:cubicBezTo>
                  <a:pt x="883" y="403"/>
                  <a:pt x="883" y="403"/>
                  <a:pt x="883" y="403"/>
                </a:cubicBezTo>
                <a:cubicBezTo>
                  <a:pt x="884" y="401"/>
                  <a:pt x="884" y="401"/>
                  <a:pt x="884" y="401"/>
                </a:cubicBezTo>
                <a:cubicBezTo>
                  <a:pt x="884" y="398"/>
                  <a:pt x="884" y="398"/>
                  <a:pt x="884" y="398"/>
                </a:cubicBezTo>
                <a:cubicBezTo>
                  <a:pt x="886" y="394"/>
                  <a:pt x="886" y="394"/>
                  <a:pt x="886" y="394"/>
                </a:cubicBezTo>
                <a:cubicBezTo>
                  <a:pt x="887" y="391"/>
                  <a:pt x="887" y="391"/>
                  <a:pt x="887" y="391"/>
                </a:cubicBezTo>
                <a:cubicBezTo>
                  <a:pt x="889" y="387"/>
                  <a:pt x="889" y="387"/>
                  <a:pt x="889" y="387"/>
                </a:cubicBezTo>
                <a:cubicBezTo>
                  <a:pt x="889" y="381"/>
                  <a:pt x="889" y="381"/>
                  <a:pt x="889" y="381"/>
                </a:cubicBezTo>
                <a:cubicBezTo>
                  <a:pt x="889" y="378"/>
                  <a:pt x="889" y="378"/>
                  <a:pt x="889" y="378"/>
                </a:cubicBezTo>
                <a:cubicBezTo>
                  <a:pt x="889" y="375"/>
                  <a:pt x="889" y="375"/>
                  <a:pt x="889" y="375"/>
                </a:cubicBezTo>
                <a:cubicBezTo>
                  <a:pt x="887" y="373"/>
                  <a:pt x="887" y="373"/>
                  <a:pt x="887" y="373"/>
                </a:cubicBezTo>
                <a:cubicBezTo>
                  <a:pt x="889" y="370"/>
                  <a:pt x="889" y="370"/>
                  <a:pt x="889" y="370"/>
                </a:cubicBezTo>
                <a:cubicBezTo>
                  <a:pt x="889" y="367"/>
                  <a:pt x="889" y="367"/>
                  <a:pt x="889" y="367"/>
                </a:cubicBezTo>
                <a:cubicBezTo>
                  <a:pt x="889" y="364"/>
                  <a:pt x="889" y="364"/>
                  <a:pt x="889" y="364"/>
                </a:cubicBezTo>
                <a:cubicBezTo>
                  <a:pt x="889" y="363"/>
                  <a:pt x="889" y="363"/>
                  <a:pt x="889" y="363"/>
                </a:cubicBezTo>
                <a:cubicBezTo>
                  <a:pt x="889" y="360"/>
                  <a:pt x="889" y="360"/>
                  <a:pt x="889" y="360"/>
                </a:cubicBezTo>
                <a:cubicBezTo>
                  <a:pt x="892" y="355"/>
                  <a:pt x="892" y="355"/>
                  <a:pt x="892" y="355"/>
                </a:cubicBezTo>
                <a:cubicBezTo>
                  <a:pt x="892" y="353"/>
                  <a:pt x="892" y="353"/>
                  <a:pt x="892" y="353"/>
                </a:cubicBezTo>
                <a:cubicBezTo>
                  <a:pt x="892" y="350"/>
                  <a:pt x="892" y="350"/>
                  <a:pt x="892" y="350"/>
                </a:cubicBezTo>
                <a:cubicBezTo>
                  <a:pt x="890" y="347"/>
                  <a:pt x="890" y="347"/>
                  <a:pt x="890" y="347"/>
                </a:cubicBezTo>
                <a:cubicBezTo>
                  <a:pt x="889" y="345"/>
                  <a:pt x="889" y="345"/>
                  <a:pt x="889" y="345"/>
                </a:cubicBezTo>
                <a:cubicBezTo>
                  <a:pt x="889" y="344"/>
                  <a:pt x="889" y="344"/>
                  <a:pt x="889" y="344"/>
                </a:cubicBezTo>
                <a:cubicBezTo>
                  <a:pt x="886" y="343"/>
                  <a:pt x="886" y="343"/>
                  <a:pt x="886" y="343"/>
                </a:cubicBezTo>
                <a:cubicBezTo>
                  <a:pt x="887" y="340"/>
                  <a:pt x="887" y="340"/>
                  <a:pt x="887" y="340"/>
                </a:cubicBezTo>
                <a:cubicBezTo>
                  <a:pt x="886" y="338"/>
                  <a:pt x="886" y="338"/>
                  <a:pt x="886" y="338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2"/>
                  <a:pt x="882" y="332"/>
                  <a:pt x="882" y="332"/>
                </a:cubicBezTo>
                <a:cubicBezTo>
                  <a:pt x="883" y="331"/>
                  <a:pt x="883" y="331"/>
                  <a:pt x="883" y="331"/>
                </a:cubicBezTo>
                <a:cubicBezTo>
                  <a:pt x="880" y="331"/>
                  <a:pt x="880" y="331"/>
                  <a:pt x="880" y="331"/>
                </a:cubicBezTo>
                <a:cubicBezTo>
                  <a:pt x="879" y="328"/>
                  <a:pt x="879" y="328"/>
                  <a:pt x="879" y="328"/>
                </a:cubicBezTo>
                <a:cubicBezTo>
                  <a:pt x="874" y="324"/>
                  <a:pt x="874" y="324"/>
                  <a:pt x="874" y="324"/>
                </a:cubicBezTo>
                <a:cubicBezTo>
                  <a:pt x="874" y="321"/>
                  <a:pt x="874" y="321"/>
                  <a:pt x="874" y="321"/>
                </a:cubicBezTo>
                <a:cubicBezTo>
                  <a:pt x="873" y="318"/>
                  <a:pt x="873" y="318"/>
                  <a:pt x="873" y="318"/>
                </a:cubicBezTo>
                <a:cubicBezTo>
                  <a:pt x="872" y="317"/>
                  <a:pt x="872" y="317"/>
                  <a:pt x="872" y="317"/>
                </a:cubicBezTo>
                <a:cubicBezTo>
                  <a:pt x="872" y="315"/>
                  <a:pt x="872" y="315"/>
                  <a:pt x="872" y="315"/>
                </a:cubicBezTo>
                <a:cubicBezTo>
                  <a:pt x="872" y="314"/>
                  <a:pt x="872" y="314"/>
                  <a:pt x="872" y="314"/>
                </a:cubicBezTo>
                <a:cubicBezTo>
                  <a:pt x="870" y="312"/>
                  <a:pt x="870" y="312"/>
                  <a:pt x="870" y="312"/>
                </a:cubicBezTo>
                <a:cubicBezTo>
                  <a:pt x="870" y="311"/>
                  <a:pt x="870" y="311"/>
                  <a:pt x="870" y="311"/>
                </a:cubicBezTo>
                <a:cubicBezTo>
                  <a:pt x="872" y="308"/>
                  <a:pt x="872" y="308"/>
                  <a:pt x="872" y="308"/>
                </a:cubicBezTo>
                <a:cubicBezTo>
                  <a:pt x="872" y="307"/>
                  <a:pt x="872" y="307"/>
                  <a:pt x="872" y="307"/>
                </a:cubicBezTo>
                <a:cubicBezTo>
                  <a:pt x="870" y="305"/>
                  <a:pt x="870" y="305"/>
                  <a:pt x="870" y="305"/>
                </a:cubicBezTo>
                <a:cubicBezTo>
                  <a:pt x="870" y="304"/>
                  <a:pt x="870" y="304"/>
                  <a:pt x="870" y="304"/>
                </a:cubicBezTo>
                <a:cubicBezTo>
                  <a:pt x="869" y="302"/>
                  <a:pt x="869" y="302"/>
                  <a:pt x="869" y="302"/>
                </a:cubicBezTo>
                <a:cubicBezTo>
                  <a:pt x="866" y="302"/>
                  <a:pt x="866" y="302"/>
                  <a:pt x="866" y="302"/>
                </a:cubicBezTo>
                <a:cubicBezTo>
                  <a:pt x="864" y="301"/>
                  <a:pt x="864" y="301"/>
                  <a:pt x="864" y="301"/>
                </a:cubicBezTo>
                <a:cubicBezTo>
                  <a:pt x="864" y="300"/>
                  <a:pt x="864" y="300"/>
                  <a:pt x="864" y="300"/>
                </a:cubicBezTo>
                <a:cubicBezTo>
                  <a:pt x="863" y="297"/>
                  <a:pt x="863" y="297"/>
                  <a:pt x="863" y="297"/>
                </a:cubicBezTo>
                <a:cubicBezTo>
                  <a:pt x="859" y="295"/>
                  <a:pt x="859" y="295"/>
                  <a:pt x="859" y="295"/>
                </a:cubicBezTo>
                <a:cubicBezTo>
                  <a:pt x="853" y="291"/>
                  <a:pt x="853" y="291"/>
                  <a:pt x="853" y="291"/>
                </a:cubicBezTo>
                <a:cubicBezTo>
                  <a:pt x="856" y="292"/>
                  <a:pt x="856" y="292"/>
                  <a:pt x="856" y="292"/>
                </a:cubicBezTo>
                <a:cubicBezTo>
                  <a:pt x="859" y="294"/>
                  <a:pt x="859" y="294"/>
                  <a:pt x="859" y="294"/>
                </a:cubicBezTo>
                <a:cubicBezTo>
                  <a:pt x="859" y="292"/>
                  <a:pt x="859" y="292"/>
                  <a:pt x="859" y="292"/>
                </a:cubicBezTo>
                <a:cubicBezTo>
                  <a:pt x="859" y="289"/>
                  <a:pt x="859" y="289"/>
                  <a:pt x="859" y="289"/>
                </a:cubicBezTo>
                <a:cubicBezTo>
                  <a:pt x="856" y="289"/>
                  <a:pt x="856" y="289"/>
                  <a:pt x="856" y="289"/>
                </a:cubicBezTo>
                <a:cubicBezTo>
                  <a:pt x="851" y="288"/>
                  <a:pt x="851" y="288"/>
                  <a:pt x="851" y="288"/>
                </a:cubicBezTo>
                <a:cubicBezTo>
                  <a:pt x="846" y="284"/>
                  <a:pt x="846" y="284"/>
                  <a:pt x="846" y="284"/>
                </a:cubicBezTo>
                <a:cubicBezTo>
                  <a:pt x="840" y="282"/>
                  <a:pt x="840" y="282"/>
                  <a:pt x="840" y="282"/>
                </a:cubicBezTo>
                <a:cubicBezTo>
                  <a:pt x="836" y="278"/>
                  <a:pt x="836" y="278"/>
                  <a:pt x="836" y="278"/>
                </a:cubicBezTo>
                <a:cubicBezTo>
                  <a:pt x="833" y="277"/>
                  <a:pt x="833" y="277"/>
                  <a:pt x="833" y="277"/>
                </a:cubicBezTo>
                <a:cubicBezTo>
                  <a:pt x="830" y="277"/>
                  <a:pt x="830" y="277"/>
                  <a:pt x="830" y="277"/>
                </a:cubicBezTo>
                <a:cubicBezTo>
                  <a:pt x="827" y="277"/>
                  <a:pt x="827" y="277"/>
                  <a:pt x="827" y="277"/>
                </a:cubicBezTo>
                <a:cubicBezTo>
                  <a:pt x="824" y="277"/>
                  <a:pt x="824" y="277"/>
                  <a:pt x="824" y="277"/>
                </a:cubicBezTo>
                <a:cubicBezTo>
                  <a:pt x="821" y="277"/>
                  <a:pt x="821" y="277"/>
                  <a:pt x="821" y="277"/>
                </a:cubicBezTo>
                <a:cubicBezTo>
                  <a:pt x="820" y="277"/>
                  <a:pt x="820" y="277"/>
                  <a:pt x="820" y="277"/>
                </a:cubicBezTo>
                <a:cubicBezTo>
                  <a:pt x="821" y="279"/>
                  <a:pt x="821" y="279"/>
                  <a:pt x="821" y="279"/>
                </a:cubicBezTo>
                <a:cubicBezTo>
                  <a:pt x="823" y="281"/>
                  <a:pt x="823" y="281"/>
                  <a:pt x="823" y="281"/>
                </a:cubicBezTo>
                <a:cubicBezTo>
                  <a:pt x="821" y="281"/>
                  <a:pt x="821" y="281"/>
                  <a:pt x="821" y="281"/>
                </a:cubicBezTo>
                <a:cubicBezTo>
                  <a:pt x="820" y="282"/>
                  <a:pt x="820" y="282"/>
                  <a:pt x="820" y="282"/>
                </a:cubicBezTo>
                <a:cubicBezTo>
                  <a:pt x="820" y="284"/>
                  <a:pt x="820" y="284"/>
                  <a:pt x="820" y="284"/>
                </a:cubicBezTo>
                <a:cubicBezTo>
                  <a:pt x="820" y="285"/>
                  <a:pt x="820" y="285"/>
                  <a:pt x="820" y="285"/>
                </a:cubicBezTo>
                <a:cubicBezTo>
                  <a:pt x="816" y="287"/>
                  <a:pt x="816" y="287"/>
                  <a:pt x="816" y="287"/>
                </a:cubicBezTo>
                <a:cubicBezTo>
                  <a:pt x="813" y="285"/>
                  <a:pt x="813" y="285"/>
                  <a:pt x="813" y="285"/>
                </a:cubicBezTo>
                <a:cubicBezTo>
                  <a:pt x="813" y="284"/>
                  <a:pt x="813" y="284"/>
                  <a:pt x="813" y="284"/>
                </a:cubicBezTo>
                <a:cubicBezTo>
                  <a:pt x="814" y="281"/>
                  <a:pt x="814" y="281"/>
                  <a:pt x="814" y="281"/>
                </a:cubicBezTo>
                <a:cubicBezTo>
                  <a:pt x="810" y="279"/>
                  <a:pt x="810" y="279"/>
                  <a:pt x="810" y="279"/>
                </a:cubicBezTo>
                <a:cubicBezTo>
                  <a:pt x="807" y="278"/>
                  <a:pt x="807" y="278"/>
                  <a:pt x="807" y="278"/>
                </a:cubicBezTo>
                <a:cubicBezTo>
                  <a:pt x="808" y="278"/>
                  <a:pt x="808" y="278"/>
                  <a:pt x="808" y="278"/>
                </a:cubicBezTo>
                <a:cubicBezTo>
                  <a:pt x="810" y="275"/>
                  <a:pt x="810" y="275"/>
                  <a:pt x="810" y="275"/>
                </a:cubicBezTo>
                <a:cubicBezTo>
                  <a:pt x="806" y="277"/>
                  <a:pt x="806" y="277"/>
                  <a:pt x="806" y="277"/>
                </a:cubicBezTo>
                <a:cubicBezTo>
                  <a:pt x="806" y="278"/>
                  <a:pt x="806" y="278"/>
                  <a:pt x="806" y="278"/>
                </a:cubicBezTo>
                <a:cubicBezTo>
                  <a:pt x="806" y="279"/>
                  <a:pt x="806" y="279"/>
                  <a:pt x="806" y="279"/>
                </a:cubicBezTo>
                <a:cubicBezTo>
                  <a:pt x="807" y="279"/>
                  <a:pt x="807" y="279"/>
                  <a:pt x="807" y="279"/>
                </a:cubicBezTo>
                <a:cubicBezTo>
                  <a:pt x="808" y="282"/>
                  <a:pt x="808" y="282"/>
                  <a:pt x="808" y="282"/>
                </a:cubicBezTo>
                <a:cubicBezTo>
                  <a:pt x="806" y="282"/>
                  <a:pt x="806" y="282"/>
                  <a:pt x="806" y="282"/>
                </a:cubicBezTo>
                <a:cubicBezTo>
                  <a:pt x="804" y="282"/>
                  <a:pt x="804" y="282"/>
                  <a:pt x="804" y="282"/>
                </a:cubicBezTo>
                <a:cubicBezTo>
                  <a:pt x="803" y="281"/>
                  <a:pt x="803" y="281"/>
                  <a:pt x="803" y="281"/>
                </a:cubicBezTo>
                <a:cubicBezTo>
                  <a:pt x="801" y="277"/>
                  <a:pt x="801" y="277"/>
                  <a:pt x="801" y="277"/>
                </a:cubicBezTo>
                <a:cubicBezTo>
                  <a:pt x="798" y="275"/>
                  <a:pt x="798" y="275"/>
                  <a:pt x="798" y="275"/>
                </a:cubicBezTo>
                <a:cubicBezTo>
                  <a:pt x="798" y="272"/>
                  <a:pt x="798" y="272"/>
                  <a:pt x="798" y="272"/>
                </a:cubicBezTo>
                <a:cubicBezTo>
                  <a:pt x="796" y="272"/>
                  <a:pt x="796" y="272"/>
                  <a:pt x="796" y="272"/>
                </a:cubicBezTo>
                <a:cubicBezTo>
                  <a:pt x="791" y="272"/>
                  <a:pt x="791" y="272"/>
                  <a:pt x="791" y="272"/>
                </a:cubicBezTo>
                <a:cubicBezTo>
                  <a:pt x="787" y="272"/>
                  <a:pt x="787" y="272"/>
                  <a:pt x="787" y="272"/>
                </a:cubicBezTo>
                <a:cubicBezTo>
                  <a:pt x="781" y="271"/>
                  <a:pt x="781" y="271"/>
                  <a:pt x="781" y="271"/>
                </a:cubicBezTo>
                <a:cubicBezTo>
                  <a:pt x="778" y="269"/>
                  <a:pt x="778" y="269"/>
                  <a:pt x="778" y="269"/>
                </a:cubicBezTo>
                <a:cubicBezTo>
                  <a:pt x="777" y="268"/>
                  <a:pt x="777" y="268"/>
                  <a:pt x="777" y="268"/>
                </a:cubicBezTo>
                <a:cubicBezTo>
                  <a:pt x="778" y="265"/>
                  <a:pt x="778" y="265"/>
                  <a:pt x="778" y="265"/>
                </a:cubicBezTo>
                <a:cubicBezTo>
                  <a:pt x="783" y="262"/>
                  <a:pt x="783" y="262"/>
                  <a:pt x="783" y="262"/>
                </a:cubicBezTo>
                <a:cubicBezTo>
                  <a:pt x="783" y="259"/>
                  <a:pt x="783" y="259"/>
                  <a:pt x="783" y="259"/>
                </a:cubicBezTo>
                <a:cubicBezTo>
                  <a:pt x="784" y="259"/>
                  <a:pt x="784" y="259"/>
                  <a:pt x="784" y="259"/>
                </a:cubicBezTo>
                <a:cubicBezTo>
                  <a:pt x="786" y="258"/>
                  <a:pt x="786" y="258"/>
                  <a:pt x="786" y="258"/>
                </a:cubicBezTo>
                <a:cubicBezTo>
                  <a:pt x="787" y="255"/>
                  <a:pt x="787" y="255"/>
                  <a:pt x="787" y="255"/>
                </a:cubicBezTo>
                <a:cubicBezTo>
                  <a:pt x="788" y="251"/>
                  <a:pt x="788" y="251"/>
                  <a:pt x="788" y="251"/>
                </a:cubicBezTo>
                <a:cubicBezTo>
                  <a:pt x="790" y="249"/>
                  <a:pt x="790" y="249"/>
                  <a:pt x="790" y="249"/>
                </a:cubicBezTo>
                <a:cubicBezTo>
                  <a:pt x="791" y="248"/>
                  <a:pt x="791" y="248"/>
                  <a:pt x="791" y="248"/>
                </a:cubicBezTo>
                <a:cubicBezTo>
                  <a:pt x="790" y="248"/>
                  <a:pt x="790" y="248"/>
                  <a:pt x="790" y="248"/>
                </a:cubicBezTo>
                <a:cubicBezTo>
                  <a:pt x="790" y="246"/>
                  <a:pt x="790" y="246"/>
                  <a:pt x="790" y="246"/>
                </a:cubicBezTo>
                <a:cubicBezTo>
                  <a:pt x="790" y="244"/>
                  <a:pt x="790" y="244"/>
                  <a:pt x="790" y="244"/>
                </a:cubicBezTo>
                <a:cubicBezTo>
                  <a:pt x="790" y="242"/>
                  <a:pt x="790" y="242"/>
                  <a:pt x="790" y="242"/>
                </a:cubicBezTo>
                <a:cubicBezTo>
                  <a:pt x="791" y="238"/>
                  <a:pt x="791" y="238"/>
                  <a:pt x="791" y="238"/>
                </a:cubicBezTo>
                <a:cubicBezTo>
                  <a:pt x="794" y="236"/>
                  <a:pt x="794" y="236"/>
                  <a:pt x="794" y="236"/>
                </a:cubicBezTo>
                <a:cubicBezTo>
                  <a:pt x="794" y="235"/>
                  <a:pt x="794" y="235"/>
                  <a:pt x="794" y="235"/>
                </a:cubicBezTo>
                <a:cubicBezTo>
                  <a:pt x="794" y="234"/>
                  <a:pt x="794" y="234"/>
                  <a:pt x="794" y="234"/>
                </a:cubicBezTo>
                <a:cubicBezTo>
                  <a:pt x="796" y="232"/>
                  <a:pt x="796" y="232"/>
                  <a:pt x="796" y="232"/>
                </a:cubicBezTo>
                <a:cubicBezTo>
                  <a:pt x="797" y="231"/>
                  <a:pt x="797" y="231"/>
                  <a:pt x="797" y="231"/>
                </a:cubicBezTo>
                <a:cubicBezTo>
                  <a:pt x="797" y="229"/>
                  <a:pt x="797" y="229"/>
                  <a:pt x="797" y="229"/>
                </a:cubicBezTo>
                <a:cubicBezTo>
                  <a:pt x="796" y="226"/>
                  <a:pt x="796" y="226"/>
                  <a:pt x="796" y="226"/>
                </a:cubicBezTo>
                <a:cubicBezTo>
                  <a:pt x="796" y="225"/>
                  <a:pt x="796" y="225"/>
                  <a:pt x="796" y="225"/>
                </a:cubicBezTo>
                <a:cubicBezTo>
                  <a:pt x="797" y="222"/>
                  <a:pt x="797" y="222"/>
                  <a:pt x="797" y="222"/>
                </a:cubicBezTo>
                <a:cubicBezTo>
                  <a:pt x="800" y="221"/>
                  <a:pt x="800" y="221"/>
                  <a:pt x="800" y="221"/>
                </a:cubicBezTo>
                <a:cubicBezTo>
                  <a:pt x="800" y="218"/>
                  <a:pt x="800" y="218"/>
                  <a:pt x="800" y="218"/>
                </a:cubicBezTo>
                <a:cubicBezTo>
                  <a:pt x="800" y="215"/>
                  <a:pt x="800" y="215"/>
                  <a:pt x="800" y="215"/>
                </a:cubicBezTo>
                <a:cubicBezTo>
                  <a:pt x="801" y="213"/>
                  <a:pt x="801" y="213"/>
                  <a:pt x="801" y="213"/>
                </a:cubicBezTo>
                <a:cubicBezTo>
                  <a:pt x="804" y="212"/>
                  <a:pt x="804" y="212"/>
                  <a:pt x="804" y="212"/>
                </a:cubicBezTo>
                <a:cubicBezTo>
                  <a:pt x="810" y="212"/>
                  <a:pt x="810" y="212"/>
                  <a:pt x="810" y="212"/>
                </a:cubicBezTo>
                <a:cubicBezTo>
                  <a:pt x="816" y="211"/>
                  <a:pt x="816" y="211"/>
                  <a:pt x="816" y="211"/>
                </a:cubicBezTo>
                <a:cubicBezTo>
                  <a:pt x="823" y="211"/>
                  <a:pt x="823" y="211"/>
                  <a:pt x="823" y="211"/>
                </a:cubicBezTo>
                <a:cubicBezTo>
                  <a:pt x="830" y="211"/>
                  <a:pt x="830" y="211"/>
                  <a:pt x="830" y="211"/>
                </a:cubicBezTo>
                <a:cubicBezTo>
                  <a:pt x="831" y="212"/>
                  <a:pt x="831" y="212"/>
                  <a:pt x="831" y="212"/>
                </a:cubicBezTo>
                <a:cubicBezTo>
                  <a:pt x="834" y="213"/>
                  <a:pt x="834" y="213"/>
                  <a:pt x="834" y="213"/>
                </a:cubicBezTo>
                <a:cubicBezTo>
                  <a:pt x="836" y="213"/>
                  <a:pt x="836" y="213"/>
                  <a:pt x="836" y="213"/>
                </a:cubicBezTo>
                <a:cubicBezTo>
                  <a:pt x="839" y="213"/>
                  <a:pt x="839" y="213"/>
                  <a:pt x="839" y="213"/>
                </a:cubicBezTo>
                <a:cubicBezTo>
                  <a:pt x="837" y="212"/>
                  <a:pt x="837" y="212"/>
                  <a:pt x="837" y="212"/>
                </a:cubicBezTo>
                <a:cubicBezTo>
                  <a:pt x="837" y="211"/>
                  <a:pt x="837" y="211"/>
                  <a:pt x="837" y="211"/>
                </a:cubicBezTo>
                <a:cubicBezTo>
                  <a:pt x="843" y="212"/>
                  <a:pt x="843" y="212"/>
                  <a:pt x="843" y="212"/>
                </a:cubicBezTo>
                <a:cubicBezTo>
                  <a:pt x="847" y="212"/>
                  <a:pt x="847" y="212"/>
                  <a:pt x="847" y="212"/>
                </a:cubicBezTo>
                <a:cubicBezTo>
                  <a:pt x="850" y="212"/>
                  <a:pt x="850" y="212"/>
                  <a:pt x="850" y="212"/>
                </a:cubicBezTo>
                <a:cubicBezTo>
                  <a:pt x="854" y="211"/>
                  <a:pt x="854" y="211"/>
                  <a:pt x="854" y="211"/>
                </a:cubicBezTo>
                <a:cubicBezTo>
                  <a:pt x="859" y="212"/>
                  <a:pt x="859" y="212"/>
                  <a:pt x="859" y="212"/>
                </a:cubicBezTo>
                <a:cubicBezTo>
                  <a:pt x="860" y="212"/>
                  <a:pt x="860" y="212"/>
                  <a:pt x="860" y="212"/>
                </a:cubicBezTo>
                <a:cubicBezTo>
                  <a:pt x="863" y="213"/>
                  <a:pt x="863" y="213"/>
                  <a:pt x="863" y="213"/>
                </a:cubicBezTo>
                <a:cubicBezTo>
                  <a:pt x="861" y="212"/>
                  <a:pt x="861" y="212"/>
                  <a:pt x="861" y="212"/>
                </a:cubicBezTo>
                <a:cubicBezTo>
                  <a:pt x="860" y="211"/>
                  <a:pt x="860" y="211"/>
                  <a:pt x="860" y="211"/>
                </a:cubicBezTo>
                <a:cubicBezTo>
                  <a:pt x="859" y="211"/>
                  <a:pt x="859" y="211"/>
                  <a:pt x="859" y="211"/>
                </a:cubicBezTo>
                <a:cubicBezTo>
                  <a:pt x="859" y="209"/>
                  <a:pt x="859" y="209"/>
                  <a:pt x="859" y="209"/>
                </a:cubicBezTo>
                <a:cubicBezTo>
                  <a:pt x="860" y="209"/>
                  <a:pt x="860" y="209"/>
                  <a:pt x="860" y="209"/>
                </a:cubicBezTo>
                <a:cubicBezTo>
                  <a:pt x="860" y="208"/>
                  <a:pt x="860" y="208"/>
                  <a:pt x="860" y="208"/>
                </a:cubicBezTo>
                <a:cubicBezTo>
                  <a:pt x="860" y="206"/>
                  <a:pt x="860" y="206"/>
                  <a:pt x="860" y="206"/>
                </a:cubicBezTo>
                <a:cubicBezTo>
                  <a:pt x="863" y="206"/>
                  <a:pt x="863" y="206"/>
                  <a:pt x="863" y="206"/>
                </a:cubicBezTo>
                <a:cubicBezTo>
                  <a:pt x="864" y="206"/>
                  <a:pt x="864" y="206"/>
                  <a:pt x="864" y="206"/>
                </a:cubicBezTo>
                <a:cubicBezTo>
                  <a:pt x="870" y="208"/>
                  <a:pt x="870" y="208"/>
                  <a:pt x="870" y="208"/>
                </a:cubicBezTo>
                <a:cubicBezTo>
                  <a:pt x="876" y="209"/>
                  <a:pt x="876" y="209"/>
                  <a:pt x="876" y="209"/>
                </a:cubicBezTo>
                <a:cubicBezTo>
                  <a:pt x="879" y="209"/>
                  <a:pt x="879" y="209"/>
                  <a:pt x="879" y="209"/>
                </a:cubicBezTo>
                <a:cubicBezTo>
                  <a:pt x="884" y="209"/>
                  <a:pt x="884" y="209"/>
                  <a:pt x="884" y="209"/>
                </a:cubicBezTo>
                <a:cubicBezTo>
                  <a:pt x="889" y="212"/>
                  <a:pt x="889" y="212"/>
                  <a:pt x="889" y="212"/>
                </a:cubicBezTo>
                <a:cubicBezTo>
                  <a:pt x="893" y="212"/>
                  <a:pt x="893" y="212"/>
                  <a:pt x="893" y="212"/>
                </a:cubicBezTo>
                <a:cubicBezTo>
                  <a:pt x="896" y="213"/>
                  <a:pt x="896" y="213"/>
                  <a:pt x="896" y="213"/>
                </a:cubicBezTo>
                <a:cubicBezTo>
                  <a:pt x="893" y="213"/>
                  <a:pt x="893" y="213"/>
                  <a:pt x="893" y="213"/>
                </a:cubicBezTo>
                <a:cubicBezTo>
                  <a:pt x="890" y="213"/>
                  <a:pt x="890" y="213"/>
                  <a:pt x="890" y="213"/>
                </a:cubicBezTo>
                <a:cubicBezTo>
                  <a:pt x="886" y="215"/>
                  <a:pt x="886" y="215"/>
                  <a:pt x="886" y="215"/>
                </a:cubicBezTo>
                <a:cubicBezTo>
                  <a:pt x="892" y="218"/>
                  <a:pt x="892" y="218"/>
                  <a:pt x="892" y="218"/>
                </a:cubicBezTo>
                <a:cubicBezTo>
                  <a:pt x="899" y="218"/>
                  <a:pt x="899" y="218"/>
                  <a:pt x="899" y="218"/>
                </a:cubicBezTo>
                <a:cubicBezTo>
                  <a:pt x="897" y="216"/>
                  <a:pt x="897" y="216"/>
                  <a:pt x="897" y="216"/>
                </a:cubicBezTo>
                <a:cubicBezTo>
                  <a:pt x="902" y="216"/>
                  <a:pt x="902" y="216"/>
                  <a:pt x="902" y="216"/>
                </a:cubicBezTo>
                <a:cubicBezTo>
                  <a:pt x="906" y="218"/>
                  <a:pt x="906" y="218"/>
                  <a:pt x="906" y="218"/>
                </a:cubicBezTo>
                <a:cubicBezTo>
                  <a:pt x="906" y="215"/>
                  <a:pt x="906" y="215"/>
                  <a:pt x="906" y="215"/>
                </a:cubicBezTo>
                <a:cubicBezTo>
                  <a:pt x="907" y="213"/>
                  <a:pt x="907" y="213"/>
                  <a:pt x="907" y="213"/>
                </a:cubicBezTo>
                <a:cubicBezTo>
                  <a:pt x="910" y="213"/>
                  <a:pt x="910" y="213"/>
                  <a:pt x="910" y="213"/>
                </a:cubicBezTo>
                <a:cubicBezTo>
                  <a:pt x="915" y="215"/>
                  <a:pt x="915" y="215"/>
                  <a:pt x="915" y="215"/>
                </a:cubicBezTo>
                <a:cubicBezTo>
                  <a:pt x="916" y="215"/>
                  <a:pt x="916" y="215"/>
                  <a:pt x="916" y="215"/>
                </a:cubicBezTo>
                <a:cubicBezTo>
                  <a:pt x="916" y="213"/>
                  <a:pt x="916" y="213"/>
                  <a:pt x="916" y="213"/>
                </a:cubicBezTo>
                <a:cubicBezTo>
                  <a:pt x="920" y="213"/>
                  <a:pt x="920" y="213"/>
                  <a:pt x="920" y="213"/>
                </a:cubicBezTo>
                <a:cubicBezTo>
                  <a:pt x="922" y="213"/>
                  <a:pt x="922" y="213"/>
                  <a:pt x="922" y="213"/>
                </a:cubicBezTo>
                <a:cubicBezTo>
                  <a:pt x="925" y="213"/>
                  <a:pt x="925" y="213"/>
                  <a:pt x="925" y="213"/>
                </a:cubicBezTo>
                <a:cubicBezTo>
                  <a:pt x="919" y="211"/>
                  <a:pt x="919" y="211"/>
                  <a:pt x="919" y="211"/>
                </a:cubicBezTo>
                <a:cubicBezTo>
                  <a:pt x="916" y="209"/>
                  <a:pt x="916" y="209"/>
                  <a:pt x="916" y="209"/>
                </a:cubicBezTo>
                <a:cubicBezTo>
                  <a:pt x="913" y="209"/>
                  <a:pt x="913" y="209"/>
                  <a:pt x="913" y="209"/>
                </a:cubicBezTo>
                <a:cubicBezTo>
                  <a:pt x="915" y="211"/>
                  <a:pt x="915" y="211"/>
                  <a:pt x="915" y="211"/>
                </a:cubicBezTo>
                <a:cubicBezTo>
                  <a:pt x="912" y="211"/>
                  <a:pt x="912" y="211"/>
                  <a:pt x="912" y="211"/>
                </a:cubicBezTo>
                <a:cubicBezTo>
                  <a:pt x="910" y="209"/>
                  <a:pt x="910" y="209"/>
                  <a:pt x="910" y="209"/>
                </a:cubicBezTo>
                <a:cubicBezTo>
                  <a:pt x="910" y="208"/>
                  <a:pt x="910" y="208"/>
                  <a:pt x="910" y="208"/>
                </a:cubicBezTo>
                <a:cubicBezTo>
                  <a:pt x="912" y="208"/>
                  <a:pt x="912" y="208"/>
                  <a:pt x="912" y="208"/>
                </a:cubicBezTo>
                <a:cubicBezTo>
                  <a:pt x="907" y="206"/>
                  <a:pt x="907" y="206"/>
                  <a:pt x="907" y="206"/>
                </a:cubicBezTo>
                <a:cubicBezTo>
                  <a:pt x="907" y="205"/>
                  <a:pt x="907" y="205"/>
                  <a:pt x="907" y="205"/>
                </a:cubicBezTo>
                <a:cubicBezTo>
                  <a:pt x="909" y="205"/>
                  <a:pt x="909" y="205"/>
                  <a:pt x="909" y="205"/>
                </a:cubicBezTo>
                <a:cubicBezTo>
                  <a:pt x="907" y="202"/>
                  <a:pt x="907" y="202"/>
                  <a:pt x="907" y="202"/>
                </a:cubicBezTo>
                <a:cubicBezTo>
                  <a:pt x="906" y="201"/>
                  <a:pt x="906" y="201"/>
                  <a:pt x="906" y="201"/>
                </a:cubicBezTo>
                <a:cubicBezTo>
                  <a:pt x="907" y="198"/>
                  <a:pt x="907" y="198"/>
                  <a:pt x="907" y="198"/>
                </a:cubicBezTo>
                <a:cubicBezTo>
                  <a:pt x="909" y="196"/>
                  <a:pt x="909" y="196"/>
                  <a:pt x="909" y="196"/>
                </a:cubicBezTo>
                <a:cubicBezTo>
                  <a:pt x="910" y="195"/>
                  <a:pt x="910" y="195"/>
                  <a:pt x="910" y="195"/>
                </a:cubicBezTo>
                <a:cubicBezTo>
                  <a:pt x="910" y="193"/>
                  <a:pt x="910" y="193"/>
                  <a:pt x="910" y="193"/>
                </a:cubicBezTo>
                <a:cubicBezTo>
                  <a:pt x="909" y="191"/>
                  <a:pt x="909" y="191"/>
                  <a:pt x="909" y="191"/>
                </a:cubicBezTo>
                <a:cubicBezTo>
                  <a:pt x="909" y="189"/>
                  <a:pt x="909" y="189"/>
                  <a:pt x="909" y="189"/>
                </a:cubicBezTo>
                <a:cubicBezTo>
                  <a:pt x="910" y="188"/>
                  <a:pt x="910" y="188"/>
                  <a:pt x="910" y="188"/>
                </a:cubicBezTo>
                <a:cubicBezTo>
                  <a:pt x="910" y="186"/>
                  <a:pt x="910" y="186"/>
                  <a:pt x="910" y="186"/>
                </a:cubicBezTo>
                <a:cubicBezTo>
                  <a:pt x="909" y="185"/>
                  <a:pt x="909" y="185"/>
                  <a:pt x="909" y="185"/>
                </a:cubicBezTo>
                <a:cubicBezTo>
                  <a:pt x="910" y="183"/>
                  <a:pt x="910" y="183"/>
                  <a:pt x="910" y="183"/>
                </a:cubicBezTo>
                <a:cubicBezTo>
                  <a:pt x="910" y="182"/>
                  <a:pt x="910" y="182"/>
                  <a:pt x="910" y="182"/>
                </a:cubicBezTo>
                <a:cubicBezTo>
                  <a:pt x="912" y="182"/>
                  <a:pt x="912" y="182"/>
                  <a:pt x="912" y="182"/>
                </a:cubicBezTo>
                <a:cubicBezTo>
                  <a:pt x="912" y="181"/>
                  <a:pt x="912" y="181"/>
                  <a:pt x="912" y="181"/>
                </a:cubicBezTo>
                <a:cubicBezTo>
                  <a:pt x="917" y="182"/>
                  <a:pt x="917" y="182"/>
                  <a:pt x="917" y="182"/>
                </a:cubicBezTo>
                <a:cubicBezTo>
                  <a:pt x="922" y="181"/>
                  <a:pt x="922" y="181"/>
                  <a:pt x="922" y="181"/>
                </a:cubicBezTo>
                <a:cubicBezTo>
                  <a:pt x="926" y="179"/>
                  <a:pt x="926" y="179"/>
                  <a:pt x="926" y="179"/>
                </a:cubicBezTo>
                <a:cubicBezTo>
                  <a:pt x="929" y="181"/>
                  <a:pt x="929" y="181"/>
                  <a:pt x="929" y="181"/>
                </a:cubicBezTo>
                <a:cubicBezTo>
                  <a:pt x="930" y="181"/>
                  <a:pt x="930" y="181"/>
                  <a:pt x="930" y="181"/>
                </a:cubicBezTo>
                <a:cubicBezTo>
                  <a:pt x="933" y="182"/>
                  <a:pt x="933" y="182"/>
                  <a:pt x="933" y="182"/>
                </a:cubicBezTo>
                <a:cubicBezTo>
                  <a:pt x="935" y="182"/>
                  <a:pt x="935" y="182"/>
                  <a:pt x="935" y="182"/>
                </a:cubicBezTo>
                <a:cubicBezTo>
                  <a:pt x="936" y="179"/>
                  <a:pt x="936" y="179"/>
                  <a:pt x="936" y="179"/>
                </a:cubicBezTo>
                <a:cubicBezTo>
                  <a:pt x="937" y="181"/>
                  <a:pt x="937" y="181"/>
                  <a:pt x="937" y="181"/>
                </a:cubicBezTo>
                <a:cubicBezTo>
                  <a:pt x="940" y="183"/>
                  <a:pt x="940" y="183"/>
                  <a:pt x="940" y="183"/>
                </a:cubicBezTo>
                <a:cubicBezTo>
                  <a:pt x="940" y="185"/>
                  <a:pt x="940" y="185"/>
                  <a:pt x="940" y="185"/>
                </a:cubicBezTo>
                <a:cubicBezTo>
                  <a:pt x="942" y="186"/>
                  <a:pt x="942" y="186"/>
                  <a:pt x="942" y="186"/>
                </a:cubicBezTo>
                <a:cubicBezTo>
                  <a:pt x="942" y="188"/>
                  <a:pt x="942" y="188"/>
                  <a:pt x="942" y="188"/>
                </a:cubicBezTo>
                <a:cubicBezTo>
                  <a:pt x="940" y="188"/>
                  <a:pt x="940" y="188"/>
                  <a:pt x="940" y="188"/>
                </a:cubicBezTo>
                <a:cubicBezTo>
                  <a:pt x="945" y="191"/>
                  <a:pt x="945" y="191"/>
                  <a:pt x="945" y="191"/>
                </a:cubicBezTo>
                <a:cubicBezTo>
                  <a:pt x="946" y="192"/>
                  <a:pt x="946" y="192"/>
                  <a:pt x="946" y="192"/>
                </a:cubicBezTo>
                <a:cubicBezTo>
                  <a:pt x="947" y="191"/>
                  <a:pt x="947" y="191"/>
                  <a:pt x="947" y="191"/>
                </a:cubicBezTo>
                <a:cubicBezTo>
                  <a:pt x="949" y="191"/>
                  <a:pt x="949" y="191"/>
                  <a:pt x="949" y="191"/>
                </a:cubicBezTo>
                <a:cubicBezTo>
                  <a:pt x="950" y="192"/>
                  <a:pt x="950" y="192"/>
                  <a:pt x="950" y="192"/>
                </a:cubicBezTo>
                <a:cubicBezTo>
                  <a:pt x="952" y="193"/>
                  <a:pt x="952" y="193"/>
                  <a:pt x="952" y="193"/>
                </a:cubicBezTo>
                <a:cubicBezTo>
                  <a:pt x="952" y="195"/>
                  <a:pt x="952" y="195"/>
                  <a:pt x="952" y="195"/>
                </a:cubicBezTo>
                <a:cubicBezTo>
                  <a:pt x="953" y="196"/>
                  <a:pt x="953" y="196"/>
                  <a:pt x="953" y="196"/>
                </a:cubicBezTo>
                <a:cubicBezTo>
                  <a:pt x="955" y="195"/>
                  <a:pt x="955" y="195"/>
                  <a:pt x="955" y="195"/>
                </a:cubicBezTo>
                <a:cubicBezTo>
                  <a:pt x="958" y="195"/>
                  <a:pt x="958" y="195"/>
                  <a:pt x="958" y="195"/>
                </a:cubicBezTo>
                <a:cubicBezTo>
                  <a:pt x="958" y="192"/>
                  <a:pt x="958" y="192"/>
                  <a:pt x="958" y="192"/>
                </a:cubicBezTo>
                <a:cubicBezTo>
                  <a:pt x="958" y="191"/>
                  <a:pt x="958" y="191"/>
                  <a:pt x="958" y="191"/>
                </a:cubicBezTo>
                <a:cubicBezTo>
                  <a:pt x="959" y="186"/>
                  <a:pt x="959" y="186"/>
                  <a:pt x="959" y="186"/>
                </a:cubicBezTo>
                <a:cubicBezTo>
                  <a:pt x="959" y="185"/>
                  <a:pt x="959" y="185"/>
                  <a:pt x="959" y="185"/>
                </a:cubicBezTo>
                <a:cubicBezTo>
                  <a:pt x="960" y="183"/>
                  <a:pt x="960" y="183"/>
                  <a:pt x="960" y="183"/>
                </a:cubicBezTo>
                <a:cubicBezTo>
                  <a:pt x="962" y="183"/>
                  <a:pt x="962" y="183"/>
                  <a:pt x="962" y="183"/>
                </a:cubicBezTo>
                <a:cubicBezTo>
                  <a:pt x="963" y="182"/>
                  <a:pt x="963" y="182"/>
                  <a:pt x="963" y="182"/>
                </a:cubicBezTo>
                <a:cubicBezTo>
                  <a:pt x="965" y="182"/>
                  <a:pt x="965" y="182"/>
                  <a:pt x="965" y="182"/>
                </a:cubicBezTo>
                <a:cubicBezTo>
                  <a:pt x="968" y="185"/>
                  <a:pt x="968" y="185"/>
                  <a:pt x="968" y="185"/>
                </a:cubicBezTo>
                <a:cubicBezTo>
                  <a:pt x="968" y="183"/>
                  <a:pt x="968" y="183"/>
                  <a:pt x="968" y="183"/>
                </a:cubicBezTo>
                <a:cubicBezTo>
                  <a:pt x="969" y="183"/>
                  <a:pt x="969" y="183"/>
                  <a:pt x="969" y="183"/>
                </a:cubicBezTo>
                <a:cubicBezTo>
                  <a:pt x="965" y="181"/>
                  <a:pt x="965" y="181"/>
                  <a:pt x="965" y="181"/>
                </a:cubicBezTo>
                <a:cubicBezTo>
                  <a:pt x="962" y="179"/>
                  <a:pt x="962" y="179"/>
                  <a:pt x="962" y="179"/>
                </a:cubicBezTo>
                <a:cubicBezTo>
                  <a:pt x="959" y="176"/>
                  <a:pt x="959" y="176"/>
                  <a:pt x="959" y="176"/>
                </a:cubicBezTo>
                <a:cubicBezTo>
                  <a:pt x="959" y="175"/>
                  <a:pt x="959" y="175"/>
                  <a:pt x="959" y="175"/>
                </a:cubicBezTo>
                <a:cubicBezTo>
                  <a:pt x="959" y="173"/>
                  <a:pt x="959" y="173"/>
                  <a:pt x="959" y="173"/>
                </a:cubicBezTo>
                <a:cubicBezTo>
                  <a:pt x="958" y="173"/>
                  <a:pt x="958" y="173"/>
                  <a:pt x="958" y="173"/>
                </a:cubicBezTo>
                <a:cubicBezTo>
                  <a:pt x="956" y="172"/>
                  <a:pt x="956" y="172"/>
                  <a:pt x="956" y="172"/>
                </a:cubicBezTo>
                <a:cubicBezTo>
                  <a:pt x="962" y="170"/>
                  <a:pt x="962" y="170"/>
                  <a:pt x="962" y="170"/>
                </a:cubicBezTo>
                <a:cubicBezTo>
                  <a:pt x="965" y="170"/>
                  <a:pt x="965" y="170"/>
                  <a:pt x="965" y="170"/>
                </a:cubicBezTo>
                <a:cubicBezTo>
                  <a:pt x="968" y="170"/>
                  <a:pt x="968" y="170"/>
                  <a:pt x="968" y="170"/>
                </a:cubicBezTo>
                <a:cubicBezTo>
                  <a:pt x="973" y="172"/>
                  <a:pt x="973" y="172"/>
                  <a:pt x="973" y="172"/>
                </a:cubicBezTo>
                <a:cubicBezTo>
                  <a:pt x="979" y="173"/>
                  <a:pt x="979" y="173"/>
                  <a:pt x="979" y="173"/>
                </a:cubicBezTo>
                <a:cubicBezTo>
                  <a:pt x="975" y="173"/>
                  <a:pt x="975" y="173"/>
                  <a:pt x="975" y="173"/>
                </a:cubicBezTo>
                <a:cubicBezTo>
                  <a:pt x="978" y="175"/>
                  <a:pt x="978" y="175"/>
                  <a:pt x="978" y="175"/>
                </a:cubicBezTo>
                <a:cubicBezTo>
                  <a:pt x="973" y="173"/>
                  <a:pt x="973" y="173"/>
                  <a:pt x="973" y="173"/>
                </a:cubicBezTo>
                <a:cubicBezTo>
                  <a:pt x="972" y="172"/>
                  <a:pt x="972" y="172"/>
                  <a:pt x="972" y="172"/>
                </a:cubicBezTo>
                <a:cubicBezTo>
                  <a:pt x="969" y="173"/>
                  <a:pt x="969" y="173"/>
                  <a:pt x="969" y="173"/>
                </a:cubicBezTo>
                <a:cubicBezTo>
                  <a:pt x="968" y="175"/>
                  <a:pt x="968" y="175"/>
                  <a:pt x="968" y="175"/>
                </a:cubicBezTo>
                <a:cubicBezTo>
                  <a:pt x="969" y="176"/>
                  <a:pt x="969" y="176"/>
                  <a:pt x="969" y="176"/>
                </a:cubicBezTo>
                <a:cubicBezTo>
                  <a:pt x="972" y="181"/>
                  <a:pt x="972" y="181"/>
                  <a:pt x="972" y="181"/>
                </a:cubicBezTo>
                <a:cubicBezTo>
                  <a:pt x="975" y="182"/>
                  <a:pt x="975" y="182"/>
                  <a:pt x="975" y="182"/>
                </a:cubicBezTo>
                <a:cubicBezTo>
                  <a:pt x="975" y="183"/>
                  <a:pt x="975" y="183"/>
                  <a:pt x="975" y="183"/>
                </a:cubicBezTo>
                <a:cubicBezTo>
                  <a:pt x="976" y="185"/>
                  <a:pt x="976" y="185"/>
                  <a:pt x="976" y="185"/>
                </a:cubicBezTo>
                <a:cubicBezTo>
                  <a:pt x="979" y="186"/>
                  <a:pt x="979" y="186"/>
                  <a:pt x="979" y="186"/>
                </a:cubicBezTo>
                <a:cubicBezTo>
                  <a:pt x="980" y="188"/>
                  <a:pt x="980" y="188"/>
                  <a:pt x="980" y="188"/>
                </a:cubicBezTo>
                <a:cubicBezTo>
                  <a:pt x="980" y="189"/>
                  <a:pt x="980" y="189"/>
                  <a:pt x="980" y="189"/>
                </a:cubicBezTo>
                <a:cubicBezTo>
                  <a:pt x="982" y="191"/>
                  <a:pt x="982" y="191"/>
                  <a:pt x="982" y="191"/>
                </a:cubicBezTo>
                <a:cubicBezTo>
                  <a:pt x="983" y="192"/>
                  <a:pt x="983" y="192"/>
                  <a:pt x="983" y="192"/>
                </a:cubicBezTo>
                <a:cubicBezTo>
                  <a:pt x="980" y="193"/>
                  <a:pt x="980" y="193"/>
                  <a:pt x="980" y="193"/>
                </a:cubicBezTo>
                <a:cubicBezTo>
                  <a:pt x="979" y="193"/>
                  <a:pt x="979" y="193"/>
                  <a:pt x="979" y="193"/>
                </a:cubicBezTo>
                <a:cubicBezTo>
                  <a:pt x="978" y="193"/>
                  <a:pt x="978" y="193"/>
                  <a:pt x="978" y="193"/>
                </a:cubicBezTo>
                <a:cubicBezTo>
                  <a:pt x="976" y="195"/>
                  <a:pt x="976" y="195"/>
                  <a:pt x="976" y="195"/>
                </a:cubicBezTo>
                <a:cubicBezTo>
                  <a:pt x="973" y="198"/>
                  <a:pt x="973" y="198"/>
                  <a:pt x="973" y="198"/>
                </a:cubicBezTo>
                <a:cubicBezTo>
                  <a:pt x="975" y="201"/>
                  <a:pt x="975" y="201"/>
                  <a:pt x="975" y="201"/>
                </a:cubicBezTo>
                <a:cubicBezTo>
                  <a:pt x="975" y="202"/>
                  <a:pt x="975" y="202"/>
                  <a:pt x="975" y="202"/>
                </a:cubicBezTo>
                <a:cubicBezTo>
                  <a:pt x="973" y="203"/>
                  <a:pt x="973" y="203"/>
                  <a:pt x="973" y="203"/>
                </a:cubicBezTo>
                <a:cubicBezTo>
                  <a:pt x="973" y="205"/>
                  <a:pt x="973" y="205"/>
                  <a:pt x="973" y="205"/>
                </a:cubicBezTo>
                <a:cubicBezTo>
                  <a:pt x="973" y="208"/>
                  <a:pt x="973" y="208"/>
                  <a:pt x="973" y="208"/>
                </a:cubicBezTo>
                <a:cubicBezTo>
                  <a:pt x="972" y="209"/>
                  <a:pt x="972" y="209"/>
                  <a:pt x="972" y="209"/>
                </a:cubicBezTo>
                <a:cubicBezTo>
                  <a:pt x="972" y="211"/>
                  <a:pt x="972" y="211"/>
                  <a:pt x="972" y="211"/>
                </a:cubicBezTo>
                <a:cubicBezTo>
                  <a:pt x="972" y="212"/>
                  <a:pt x="972" y="212"/>
                  <a:pt x="972" y="212"/>
                </a:cubicBezTo>
                <a:cubicBezTo>
                  <a:pt x="972" y="213"/>
                  <a:pt x="972" y="213"/>
                  <a:pt x="972" y="213"/>
                </a:cubicBezTo>
                <a:cubicBezTo>
                  <a:pt x="970" y="215"/>
                  <a:pt x="970" y="215"/>
                  <a:pt x="970" y="215"/>
                </a:cubicBezTo>
                <a:cubicBezTo>
                  <a:pt x="972" y="216"/>
                  <a:pt x="972" y="216"/>
                  <a:pt x="972" y="216"/>
                </a:cubicBezTo>
                <a:cubicBezTo>
                  <a:pt x="973" y="218"/>
                  <a:pt x="973" y="218"/>
                  <a:pt x="973" y="218"/>
                </a:cubicBezTo>
                <a:cubicBezTo>
                  <a:pt x="973" y="219"/>
                  <a:pt x="973" y="219"/>
                  <a:pt x="973" y="219"/>
                </a:cubicBezTo>
                <a:cubicBezTo>
                  <a:pt x="973" y="221"/>
                  <a:pt x="973" y="221"/>
                  <a:pt x="973" y="221"/>
                </a:cubicBezTo>
                <a:cubicBezTo>
                  <a:pt x="973" y="222"/>
                  <a:pt x="973" y="222"/>
                  <a:pt x="973" y="222"/>
                </a:cubicBezTo>
                <a:cubicBezTo>
                  <a:pt x="972" y="222"/>
                  <a:pt x="972" y="222"/>
                  <a:pt x="972" y="222"/>
                </a:cubicBezTo>
                <a:cubicBezTo>
                  <a:pt x="972" y="224"/>
                  <a:pt x="972" y="224"/>
                  <a:pt x="972" y="224"/>
                </a:cubicBezTo>
                <a:cubicBezTo>
                  <a:pt x="970" y="226"/>
                  <a:pt x="970" y="226"/>
                  <a:pt x="970" y="226"/>
                </a:cubicBezTo>
                <a:cubicBezTo>
                  <a:pt x="970" y="228"/>
                  <a:pt x="970" y="228"/>
                  <a:pt x="970" y="228"/>
                </a:cubicBezTo>
                <a:cubicBezTo>
                  <a:pt x="970" y="229"/>
                  <a:pt x="970" y="229"/>
                  <a:pt x="970" y="229"/>
                </a:cubicBezTo>
                <a:cubicBezTo>
                  <a:pt x="968" y="228"/>
                  <a:pt x="968" y="228"/>
                  <a:pt x="968" y="228"/>
                </a:cubicBezTo>
                <a:cubicBezTo>
                  <a:pt x="965" y="228"/>
                  <a:pt x="965" y="228"/>
                  <a:pt x="965" y="228"/>
                </a:cubicBezTo>
                <a:cubicBezTo>
                  <a:pt x="965" y="231"/>
                  <a:pt x="965" y="231"/>
                  <a:pt x="965" y="231"/>
                </a:cubicBezTo>
                <a:cubicBezTo>
                  <a:pt x="965" y="232"/>
                  <a:pt x="965" y="232"/>
                  <a:pt x="965" y="232"/>
                </a:cubicBezTo>
                <a:cubicBezTo>
                  <a:pt x="962" y="231"/>
                  <a:pt x="962" y="231"/>
                  <a:pt x="962" y="231"/>
                </a:cubicBezTo>
                <a:cubicBezTo>
                  <a:pt x="959" y="231"/>
                  <a:pt x="959" y="231"/>
                  <a:pt x="959" y="231"/>
                </a:cubicBezTo>
                <a:cubicBezTo>
                  <a:pt x="962" y="234"/>
                  <a:pt x="962" y="234"/>
                  <a:pt x="962" y="234"/>
                </a:cubicBezTo>
                <a:cubicBezTo>
                  <a:pt x="965" y="235"/>
                  <a:pt x="965" y="235"/>
                  <a:pt x="965" y="235"/>
                </a:cubicBezTo>
                <a:cubicBezTo>
                  <a:pt x="966" y="238"/>
                  <a:pt x="966" y="238"/>
                  <a:pt x="966" y="238"/>
                </a:cubicBezTo>
                <a:cubicBezTo>
                  <a:pt x="968" y="241"/>
                  <a:pt x="968" y="241"/>
                  <a:pt x="968" y="241"/>
                </a:cubicBezTo>
                <a:cubicBezTo>
                  <a:pt x="966" y="241"/>
                  <a:pt x="966" y="241"/>
                  <a:pt x="966" y="241"/>
                </a:cubicBezTo>
                <a:cubicBezTo>
                  <a:pt x="966" y="242"/>
                  <a:pt x="966" y="242"/>
                  <a:pt x="966" y="242"/>
                </a:cubicBezTo>
                <a:cubicBezTo>
                  <a:pt x="965" y="245"/>
                  <a:pt x="965" y="245"/>
                  <a:pt x="965" y="245"/>
                </a:cubicBezTo>
                <a:cubicBezTo>
                  <a:pt x="965" y="246"/>
                  <a:pt x="965" y="246"/>
                  <a:pt x="965" y="246"/>
                </a:cubicBezTo>
                <a:cubicBezTo>
                  <a:pt x="968" y="249"/>
                  <a:pt x="968" y="249"/>
                  <a:pt x="968" y="249"/>
                </a:cubicBezTo>
                <a:cubicBezTo>
                  <a:pt x="972" y="255"/>
                  <a:pt x="972" y="255"/>
                  <a:pt x="972" y="255"/>
                </a:cubicBezTo>
                <a:cubicBezTo>
                  <a:pt x="979" y="264"/>
                  <a:pt x="979" y="264"/>
                  <a:pt x="979" y="264"/>
                </a:cubicBezTo>
                <a:cubicBezTo>
                  <a:pt x="986" y="271"/>
                  <a:pt x="986" y="271"/>
                  <a:pt x="986" y="271"/>
                </a:cubicBezTo>
                <a:cubicBezTo>
                  <a:pt x="1005" y="287"/>
                  <a:pt x="1005" y="287"/>
                  <a:pt x="1005" y="287"/>
                </a:cubicBezTo>
                <a:cubicBezTo>
                  <a:pt x="1012" y="294"/>
                  <a:pt x="1012" y="294"/>
                  <a:pt x="1012" y="294"/>
                </a:cubicBezTo>
                <a:cubicBezTo>
                  <a:pt x="1016" y="298"/>
                  <a:pt x="1016" y="298"/>
                  <a:pt x="1016" y="298"/>
                </a:cubicBezTo>
                <a:cubicBezTo>
                  <a:pt x="1021" y="300"/>
                  <a:pt x="1021" y="300"/>
                  <a:pt x="1021" y="300"/>
                </a:cubicBezTo>
                <a:cubicBezTo>
                  <a:pt x="1019" y="300"/>
                  <a:pt x="1019" y="300"/>
                  <a:pt x="1019" y="300"/>
                </a:cubicBezTo>
                <a:cubicBezTo>
                  <a:pt x="1021" y="301"/>
                  <a:pt x="1021" y="301"/>
                  <a:pt x="1021" y="301"/>
                </a:cubicBezTo>
                <a:cubicBezTo>
                  <a:pt x="1023" y="304"/>
                  <a:pt x="1023" y="304"/>
                  <a:pt x="1023" y="304"/>
                </a:cubicBezTo>
                <a:cubicBezTo>
                  <a:pt x="1031" y="310"/>
                  <a:pt x="1031" y="310"/>
                  <a:pt x="1031" y="310"/>
                </a:cubicBezTo>
                <a:cubicBezTo>
                  <a:pt x="1032" y="312"/>
                  <a:pt x="1032" y="312"/>
                  <a:pt x="1032" y="312"/>
                </a:cubicBezTo>
                <a:cubicBezTo>
                  <a:pt x="1036" y="315"/>
                  <a:pt x="1036" y="315"/>
                  <a:pt x="1036" y="315"/>
                </a:cubicBezTo>
                <a:cubicBezTo>
                  <a:pt x="1039" y="317"/>
                  <a:pt x="1039" y="317"/>
                  <a:pt x="1039" y="317"/>
                </a:cubicBezTo>
                <a:cubicBezTo>
                  <a:pt x="1041" y="320"/>
                  <a:pt x="1041" y="320"/>
                  <a:pt x="1041" y="320"/>
                </a:cubicBezTo>
                <a:cubicBezTo>
                  <a:pt x="1044" y="315"/>
                  <a:pt x="1044" y="315"/>
                  <a:pt x="1044" y="315"/>
                </a:cubicBezTo>
                <a:cubicBezTo>
                  <a:pt x="1044" y="314"/>
                  <a:pt x="1044" y="314"/>
                  <a:pt x="1044" y="314"/>
                </a:cubicBezTo>
                <a:cubicBezTo>
                  <a:pt x="1044" y="312"/>
                  <a:pt x="1044" y="312"/>
                  <a:pt x="1044" y="312"/>
                </a:cubicBezTo>
                <a:cubicBezTo>
                  <a:pt x="1045" y="310"/>
                  <a:pt x="1045" y="310"/>
                  <a:pt x="1045" y="310"/>
                </a:cubicBezTo>
                <a:cubicBezTo>
                  <a:pt x="1045" y="307"/>
                  <a:pt x="1045" y="307"/>
                  <a:pt x="1045" y="307"/>
                </a:cubicBezTo>
                <a:cubicBezTo>
                  <a:pt x="1044" y="302"/>
                  <a:pt x="1044" y="302"/>
                  <a:pt x="1044" y="302"/>
                </a:cubicBezTo>
                <a:cubicBezTo>
                  <a:pt x="1041" y="298"/>
                  <a:pt x="1041" y="298"/>
                  <a:pt x="1041" y="298"/>
                </a:cubicBezTo>
                <a:cubicBezTo>
                  <a:pt x="1039" y="297"/>
                  <a:pt x="1039" y="297"/>
                  <a:pt x="1039" y="297"/>
                </a:cubicBezTo>
                <a:cubicBezTo>
                  <a:pt x="1038" y="295"/>
                  <a:pt x="1038" y="295"/>
                  <a:pt x="1038" y="295"/>
                </a:cubicBezTo>
                <a:cubicBezTo>
                  <a:pt x="1036" y="294"/>
                  <a:pt x="1036" y="294"/>
                  <a:pt x="1036" y="294"/>
                </a:cubicBezTo>
                <a:cubicBezTo>
                  <a:pt x="1035" y="292"/>
                  <a:pt x="1035" y="292"/>
                  <a:pt x="1035" y="292"/>
                </a:cubicBezTo>
                <a:cubicBezTo>
                  <a:pt x="1036" y="292"/>
                  <a:pt x="1036" y="292"/>
                  <a:pt x="1036" y="292"/>
                </a:cubicBezTo>
                <a:cubicBezTo>
                  <a:pt x="1038" y="294"/>
                  <a:pt x="1038" y="294"/>
                  <a:pt x="1038" y="294"/>
                </a:cubicBezTo>
                <a:cubicBezTo>
                  <a:pt x="1041" y="291"/>
                  <a:pt x="1041" y="291"/>
                  <a:pt x="1041" y="291"/>
                </a:cubicBezTo>
                <a:cubicBezTo>
                  <a:pt x="1044" y="289"/>
                  <a:pt x="1044" y="289"/>
                  <a:pt x="1044" y="289"/>
                </a:cubicBezTo>
                <a:cubicBezTo>
                  <a:pt x="1045" y="289"/>
                  <a:pt x="1045" y="289"/>
                  <a:pt x="1045" y="289"/>
                </a:cubicBezTo>
                <a:cubicBezTo>
                  <a:pt x="1046" y="289"/>
                  <a:pt x="1046" y="289"/>
                  <a:pt x="1046" y="289"/>
                </a:cubicBezTo>
                <a:cubicBezTo>
                  <a:pt x="1048" y="291"/>
                  <a:pt x="1048" y="291"/>
                  <a:pt x="1048" y="291"/>
                </a:cubicBezTo>
                <a:cubicBezTo>
                  <a:pt x="1049" y="291"/>
                  <a:pt x="1049" y="291"/>
                  <a:pt x="1049" y="291"/>
                </a:cubicBezTo>
                <a:cubicBezTo>
                  <a:pt x="1046" y="288"/>
                  <a:pt x="1046" y="288"/>
                  <a:pt x="1046" y="288"/>
                </a:cubicBezTo>
                <a:cubicBezTo>
                  <a:pt x="1044" y="287"/>
                  <a:pt x="1044" y="287"/>
                  <a:pt x="1044" y="287"/>
                </a:cubicBezTo>
                <a:cubicBezTo>
                  <a:pt x="1042" y="285"/>
                  <a:pt x="1042" y="285"/>
                  <a:pt x="1042" y="285"/>
                </a:cubicBezTo>
                <a:cubicBezTo>
                  <a:pt x="1039" y="282"/>
                  <a:pt x="1039" y="282"/>
                  <a:pt x="1039" y="282"/>
                </a:cubicBezTo>
                <a:cubicBezTo>
                  <a:pt x="1038" y="279"/>
                  <a:pt x="1038" y="279"/>
                  <a:pt x="1038" y="279"/>
                </a:cubicBezTo>
                <a:cubicBezTo>
                  <a:pt x="1038" y="278"/>
                  <a:pt x="1038" y="278"/>
                  <a:pt x="1038" y="278"/>
                </a:cubicBezTo>
                <a:cubicBezTo>
                  <a:pt x="1038" y="277"/>
                  <a:pt x="1038" y="277"/>
                  <a:pt x="1038" y="277"/>
                </a:cubicBezTo>
                <a:cubicBezTo>
                  <a:pt x="1039" y="274"/>
                  <a:pt x="1039" y="274"/>
                  <a:pt x="1039" y="274"/>
                </a:cubicBezTo>
                <a:cubicBezTo>
                  <a:pt x="1041" y="272"/>
                  <a:pt x="1041" y="272"/>
                  <a:pt x="1041" y="272"/>
                </a:cubicBezTo>
                <a:cubicBezTo>
                  <a:pt x="1042" y="272"/>
                  <a:pt x="1042" y="272"/>
                  <a:pt x="1042" y="272"/>
                </a:cubicBezTo>
                <a:cubicBezTo>
                  <a:pt x="1046" y="274"/>
                  <a:pt x="1046" y="274"/>
                  <a:pt x="1046" y="274"/>
                </a:cubicBezTo>
                <a:cubicBezTo>
                  <a:pt x="1049" y="274"/>
                  <a:pt x="1049" y="274"/>
                  <a:pt x="1049" y="274"/>
                </a:cubicBezTo>
                <a:cubicBezTo>
                  <a:pt x="1051" y="271"/>
                  <a:pt x="1051" y="271"/>
                  <a:pt x="1051" y="271"/>
                </a:cubicBezTo>
                <a:cubicBezTo>
                  <a:pt x="1051" y="269"/>
                  <a:pt x="1051" y="269"/>
                  <a:pt x="1051" y="269"/>
                </a:cubicBezTo>
                <a:cubicBezTo>
                  <a:pt x="1045" y="267"/>
                  <a:pt x="1045" y="267"/>
                  <a:pt x="1045" y="267"/>
                </a:cubicBezTo>
                <a:cubicBezTo>
                  <a:pt x="1041" y="264"/>
                  <a:pt x="1041" y="264"/>
                  <a:pt x="1041" y="264"/>
                </a:cubicBezTo>
                <a:cubicBezTo>
                  <a:pt x="1038" y="261"/>
                  <a:pt x="1038" y="261"/>
                  <a:pt x="1038" y="261"/>
                </a:cubicBezTo>
                <a:cubicBezTo>
                  <a:pt x="1035" y="258"/>
                  <a:pt x="1035" y="258"/>
                  <a:pt x="1035" y="258"/>
                </a:cubicBezTo>
                <a:cubicBezTo>
                  <a:pt x="1033" y="254"/>
                  <a:pt x="1033" y="254"/>
                  <a:pt x="1033" y="254"/>
                </a:cubicBezTo>
                <a:cubicBezTo>
                  <a:pt x="1033" y="252"/>
                  <a:pt x="1033" y="252"/>
                  <a:pt x="1033" y="252"/>
                </a:cubicBezTo>
                <a:cubicBezTo>
                  <a:pt x="1035" y="251"/>
                  <a:pt x="1035" y="251"/>
                  <a:pt x="1035" y="251"/>
                </a:cubicBezTo>
                <a:cubicBezTo>
                  <a:pt x="1033" y="249"/>
                  <a:pt x="1033" y="249"/>
                  <a:pt x="1033" y="249"/>
                </a:cubicBezTo>
                <a:cubicBezTo>
                  <a:pt x="1033" y="248"/>
                  <a:pt x="1033" y="248"/>
                  <a:pt x="1033" y="248"/>
                </a:cubicBezTo>
                <a:cubicBezTo>
                  <a:pt x="1036" y="248"/>
                  <a:pt x="1036" y="248"/>
                  <a:pt x="1036" y="248"/>
                </a:cubicBezTo>
                <a:cubicBezTo>
                  <a:pt x="1038" y="248"/>
                  <a:pt x="1038" y="248"/>
                  <a:pt x="1038" y="248"/>
                </a:cubicBezTo>
                <a:cubicBezTo>
                  <a:pt x="1036" y="249"/>
                  <a:pt x="1036" y="249"/>
                  <a:pt x="1036" y="249"/>
                </a:cubicBezTo>
                <a:cubicBezTo>
                  <a:pt x="1036" y="251"/>
                  <a:pt x="1036" y="251"/>
                  <a:pt x="1036" y="251"/>
                </a:cubicBezTo>
                <a:cubicBezTo>
                  <a:pt x="1039" y="254"/>
                  <a:pt x="1039" y="254"/>
                  <a:pt x="1039" y="254"/>
                </a:cubicBezTo>
                <a:cubicBezTo>
                  <a:pt x="1042" y="254"/>
                  <a:pt x="1042" y="254"/>
                  <a:pt x="1042" y="254"/>
                </a:cubicBezTo>
                <a:cubicBezTo>
                  <a:pt x="1044" y="252"/>
                  <a:pt x="1044" y="252"/>
                  <a:pt x="1044" y="252"/>
                </a:cubicBezTo>
                <a:cubicBezTo>
                  <a:pt x="1044" y="251"/>
                  <a:pt x="1044" y="251"/>
                  <a:pt x="1044" y="251"/>
                </a:cubicBezTo>
                <a:cubicBezTo>
                  <a:pt x="1041" y="248"/>
                  <a:pt x="1041" y="248"/>
                  <a:pt x="1041" y="248"/>
                </a:cubicBezTo>
                <a:cubicBezTo>
                  <a:pt x="1035" y="245"/>
                  <a:pt x="1035" y="245"/>
                  <a:pt x="1035" y="245"/>
                </a:cubicBezTo>
                <a:cubicBezTo>
                  <a:pt x="1032" y="244"/>
                  <a:pt x="1032" y="244"/>
                  <a:pt x="1032" y="244"/>
                </a:cubicBezTo>
                <a:cubicBezTo>
                  <a:pt x="1029" y="242"/>
                  <a:pt x="1029" y="242"/>
                  <a:pt x="1029" y="242"/>
                </a:cubicBezTo>
                <a:cubicBezTo>
                  <a:pt x="1025" y="239"/>
                  <a:pt x="1025" y="239"/>
                  <a:pt x="1025" y="239"/>
                </a:cubicBezTo>
                <a:cubicBezTo>
                  <a:pt x="1023" y="238"/>
                  <a:pt x="1023" y="238"/>
                  <a:pt x="1023" y="238"/>
                </a:cubicBezTo>
                <a:cubicBezTo>
                  <a:pt x="1023" y="236"/>
                  <a:pt x="1023" y="236"/>
                  <a:pt x="1023" y="236"/>
                </a:cubicBezTo>
                <a:cubicBezTo>
                  <a:pt x="1023" y="234"/>
                  <a:pt x="1023" y="234"/>
                  <a:pt x="1023" y="234"/>
                </a:cubicBezTo>
                <a:cubicBezTo>
                  <a:pt x="1023" y="232"/>
                  <a:pt x="1023" y="232"/>
                  <a:pt x="1023" y="232"/>
                </a:cubicBezTo>
                <a:cubicBezTo>
                  <a:pt x="1019" y="231"/>
                  <a:pt x="1019" y="231"/>
                  <a:pt x="1019" y="231"/>
                </a:cubicBezTo>
                <a:cubicBezTo>
                  <a:pt x="1016" y="229"/>
                  <a:pt x="1016" y="229"/>
                  <a:pt x="1016" y="229"/>
                </a:cubicBezTo>
                <a:cubicBezTo>
                  <a:pt x="1013" y="229"/>
                  <a:pt x="1013" y="229"/>
                  <a:pt x="1013" y="229"/>
                </a:cubicBezTo>
                <a:cubicBezTo>
                  <a:pt x="1015" y="232"/>
                  <a:pt x="1015" y="232"/>
                  <a:pt x="1015" y="232"/>
                </a:cubicBezTo>
                <a:cubicBezTo>
                  <a:pt x="1013" y="232"/>
                  <a:pt x="1013" y="232"/>
                  <a:pt x="1013" y="232"/>
                </a:cubicBezTo>
                <a:cubicBezTo>
                  <a:pt x="1012" y="231"/>
                  <a:pt x="1012" y="231"/>
                  <a:pt x="1012" y="231"/>
                </a:cubicBezTo>
                <a:cubicBezTo>
                  <a:pt x="1009" y="231"/>
                  <a:pt x="1009" y="231"/>
                  <a:pt x="1009" y="231"/>
                </a:cubicBezTo>
                <a:cubicBezTo>
                  <a:pt x="1006" y="228"/>
                  <a:pt x="1006" y="228"/>
                  <a:pt x="1006" y="228"/>
                </a:cubicBezTo>
                <a:cubicBezTo>
                  <a:pt x="1003" y="225"/>
                  <a:pt x="1003" y="225"/>
                  <a:pt x="1003" y="225"/>
                </a:cubicBezTo>
                <a:cubicBezTo>
                  <a:pt x="1002" y="221"/>
                  <a:pt x="1002" y="221"/>
                  <a:pt x="1002" y="221"/>
                </a:cubicBezTo>
                <a:cubicBezTo>
                  <a:pt x="1002" y="218"/>
                  <a:pt x="1002" y="218"/>
                  <a:pt x="1002" y="218"/>
                </a:cubicBezTo>
                <a:cubicBezTo>
                  <a:pt x="1002" y="216"/>
                  <a:pt x="1002" y="216"/>
                  <a:pt x="1002" y="216"/>
                </a:cubicBezTo>
                <a:cubicBezTo>
                  <a:pt x="1003" y="216"/>
                  <a:pt x="1003" y="216"/>
                  <a:pt x="1003" y="216"/>
                </a:cubicBezTo>
                <a:cubicBezTo>
                  <a:pt x="1001" y="215"/>
                  <a:pt x="1001" y="215"/>
                  <a:pt x="1001" y="215"/>
                </a:cubicBezTo>
                <a:cubicBezTo>
                  <a:pt x="1003" y="215"/>
                  <a:pt x="1003" y="215"/>
                  <a:pt x="1003" y="215"/>
                </a:cubicBezTo>
                <a:cubicBezTo>
                  <a:pt x="1001" y="213"/>
                  <a:pt x="1001" y="213"/>
                  <a:pt x="1001" y="213"/>
                </a:cubicBezTo>
                <a:cubicBezTo>
                  <a:pt x="1001" y="212"/>
                  <a:pt x="1001" y="212"/>
                  <a:pt x="1001" y="212"/>
                </a:cubicBezTo>
                <a:cubicBezTo>
                  <a:pt x="1002" y="212"/>
                  <a:pt x="1002" y="212"/>
                  <a:pt x="1002" y="212"/>
                </a:cubicBezTo>
                <a:cubicBezTo>
                  <a:pt x="999" y="211"/>
                  <a:pt x="999" y="211"/>
                  <a:pt x="999" y="211"/>
                </a:cubicBezTo>
                <a:cubicBezTo>
                  <a:pt x="998" y="209"/>
                  <a:pt x="998" y="209"/>
                  <a:pt x="998" y="209"/>
                </a:cubicBezTo>
                <a:cubicBezTo>
                  <a:pt x="998" y="208"/>
                  <a:pt x="998" y="208"/>
                  <a:pt x="998" y="208"/>
                </a:cubicBezTo>
                <a:cubicBezTo>
                  <a:pt x="996" y="206"/>
                  <a:pt x="996" y="206"/>
                  <a:pt x="996" y="206"/>
                </a:cubicBezTo>
                <a:cubicBezTo>
                  <a:pt x="995" y="205"/>
                  <a:pt x="995" y="205"/>
                  <a:pt x="995" y="205"/>
                </a:cubicBezTo>
                <a:cubicBezTo>
                  <a:pt x="996" y="205"/>
                  <a:pt x="996" y="205"/>
                  <a:pt x="996" y="205"/>
                </a:cubicBezTo>
                <a:cubicBezTo>
                  <a:pt x="998" y="203"/>
                  <a:pt x="998" y="203"/>
                  <a:pt x="998" y="203"/>
                </a:cubicBezTo>
                <a:cubicBezTo>
                  <a:pt x="999" y="203"/>
                  <a:pt x="999" y="203"/>
                  <a:pt x="999" y="203"/>
                </a:cubicBezTo>
                <a:cubicBezTo>
                  <a:pt x="1001" y="203"/>
                  <a:pt x="1001" y="203"/>
                  <a:pt x="1001" y="203"/>
                </a:cubicBezTo>
                <a:cubicBezTo>
                  <a:pt x="1002" y="203"/>
                  <a:pt x="1002" y="203"/>
                  <a:pt x="1002" y="203"/>
                </a:cubicBezTo>
                <a:cubicBezTo>
                  <a:pt x="1002" y="202"/>
                  <a:pt x="1002" y="202"/>
                  <a:pt x="1002" y="202"/>
                </a:cubicBezTo>
                <a:cubicBezTo>
                  <a:pt x="1005" y="203"/>
                  <a:pt x="1005" y="203"/>
                  <a:pt x="1005" y="203"/>
                </a:cubicBezTo>
                <a:cubicBezTo>
                  <a:pt x="1008" y="205"/>
                  <a:pt x="1008" y="205"/>
                  <a:pt x="1008" y="205"/>
                </a:cubicBezTo>
                <a:cubicBezTo>
                  <a:pt x="1011" y="205"/>
                  <a:pt x="1011" y="205"/>
                  <a:pt x="1011" y="205"/>
                </a:cubicBezTo>
                <a:cubicBezTo>
                  <a:pt x="1011" y="203"/>
                  <a:pt x="1011" y="203"/>
                  <a:pt x="1011" y="203"/>
                </a:cubicBezTo>
                <a:cubicBezTo>
                  <a:pt x="1009" y="202"/>
                  <a:pt x="1009" y="202"/>
                  <a:pt x="1009" y="202"/>
                </a:cubicBezTo>
                <a:cubicBezTo>
                  <a:pt x="1008" y="202"/>
                  <a:pt x="1008" y="202"/>
                  <a:pt x="1008" y="202"/>
                </a:cubicBezTo>
                <a:cubicBezTo>
                  <a:pt x="1011" y="201"/>
                  <a:pt x="1011" y="201"/>
                  <a:pt x="1011" y="201"/>
                </a:cubicBezTo>
                <a:cubicBezTo>
                  <a:pt x="1011" y="199"/>
                  <a:pt x="1011" y="199"/>
                  <a:pt x="1011" y="199"/>
                </a:cubicBezTo>
                <a:cubicBezTo>
                  <a:pt x="1012" y="198"/>
                  <a:pt x="1012" y="198"/>
                  <a:pt x="1012" y="198"/>
                </a:cubicBezTo>
                <a:cubicBezTo>
                  <a:pt x="1013" y="198"/>
                  <a:pt x="1013" y="198"/>
                  <a:pt x="1013" y="198"/>
                </a:cubicBezTo>
                <a:cubicBezTo>
                  <a:pt x="1015" y="198"/>
                  <a:pt x="1015" y="198"/>
                  <a:pt x="1015" y="198"/>
                </a:cubicBezTo>
                <a:cubicBezTo>
                  <a:pt x="1016" y="201"/>
                  <a:pt x="1016" y="201"/>
                  <a:pt x="1016" y="201"/>
                </a:cubicBezTo>
                <a:cubicBezTo>
                  <a:pt x="1019" y="203"/>
                  <a:pt x="1019" y="203"/>
                  <a:pt x="1019" y="203"/>
                </a:cubicBezTo>
                <a:cubicBezTo>
                  <a:pt x="1021" y="205"/>
                  <a:pt x="1021" y="205"/>
                  <a:pt x="1021" y="205"/>
                </a:cubicBezTo>
                <a:cubicBezTo>
                  <a:pt x="1022" y="205"/>
                  <a:pt x="1022" y="205"/>
                  <a:pt x="1022" y="205"/>
                </a:cubicBezTo>
                <a:cubicBezTo>
                  <a:pt x="1023" y="202"/>
                  <a:pt x="1023" y="202"/>
                  <a:pt x="1023" y="202"/>
                </a:cubicBezTo>
                <a:cubicBezTo>
                  <a:pt x="1023" y="199"/>
                  <a:pt x="1023" y="199"/>
                  <a:pt x="1023" y="199"/>
                </a:cubicBezTo>
                <a:cubicBezTo>
                  <a:pt x="1025" y="199"/>
                  <a:pt x="1025" y="199"/>
                  <a:pt x="1025" y="199"/>
                </a:cubicBezTo>
                <a:cubicBezTo>
                  <a:pt x="1023" y="198"/>
                  <a:pt x="1023" y="198"/>
                  <a:pt x="1023" y="198"/>
                </a:cubicBezTo>
                <a:cubicBezTo>
                  <a:pt x="1026" y="198"/>
                  <a:pt x="1026" y="198"/>
                  <a:pt x="1026" y="198"/>
                </a:cubicBezTo>
                <a:cubicBezTo>
                  <a:pt x="1028" y="198"/>
                  <a:pt x="1028" y="198"/>
                  <a:pt x="1028" y="198"/>
                </a:cubicBezTo>
                <a:cubicBezTo>
                  <a:pt x="1032" y="196"/>
                  <a:pt x="1032" y="196"/>
                  <a:pt x="1032" y="196"/>
                </a:cubicBezTo>
                <a:cubicBezTo>
                  <a:pt x="1041" y="196"/>
                  <a:pt x="1041" y="196"/>
                  <a:pt x="1041" y="196"/>
                </a:cubicBezTo>
                <a:cubicBezTo>
                  <a:pt x="1051" y="199"/>
                  <a:pt x="1051" y="199"/>
                  <a:pt x="1051" y="199"/>
                </a:cubicBezTo>
                <a:cubicBezTo>
                  <a:pt x="1061" y="205"/>
                  <a:pt x="1061" y="205"/>
                  <a:pt x="1061" y="205"/>
                </a:cubicBezTo>
                <a:cubicBezTo>
                  <a:pt x="1061" y="203"/>
                  <a:pt x="1061" y="203"/>
                  <a:pt x="1061" y="203"/>
                </a:cubicBezTo>
                <a:cubicBezTo>
                  <a:pt x="1059" y="201"/>
                  <a:pt x="1059" y="201"/>
                  <a:pt x="1059" y="201"/>
                </a:cubicBezTo>
                <a:cubicBezTo>
                  <a:pt x="1055" y="198"/>
                  <a:pt x="1055" y="198"/>
                  <a:pt x="1055" y="198"/>
                </a:cubicBezTo>
                <a:cubicBezTo>
                  <a:pt x="1056" y="198"/>
                  <a:pt x="1056" y="198"/>
                  <a:pt x="1056" y="198"/>
                </a:cubicBezTo>
                <a:cubicBezTo>
                  <a:pt x="1056" y="196"/>
                  <a:pt x="1056" y="196"/>
                  <a:pt x="1056" y="196"/>
                </a:cubicBezTo>
                <a:cubicBezTo>
                  <a:pt x="1059" y="196"/>
                  <a:pt x="1059" y="196"/>
                  <a:pt x="1059" y="196"/>
                </a:cubicBezTo>
                <a:cubicBezTo>
                  <a:pt x="1061" y="195"/>
                  <a:pt x="1061" y="195"/>
                  <a:pt x="1061" y="195"/>
                </a:cubicBezTo>
                <a:cubicBezTo>
                  <a:pt x="1059" y="195"/>
                  <a:pt x="1059" y="195"/>
                  <a:pt x="1059" y="195"/>
                </a:cubicBezTo>
                <a:cubicBezTo>
                  <a:pt x="1061" y="193"/>
                  <a:pt x="1061" y="193"/>
                  <a:pt x="1061" y="193"/>
                </a:cubicBezTo>
                <a:cubicBezTo>
                  <a:pt x="1062" y="192"/>
                  <a:pt x="1062" y="192"/>
                  <a:pt x="1062" y="192"/>
                </a:cubicBezTo>
                <a:cubicBezTo>
                  <a:pt x="1064" y="192"/>
                  <a:pt x="1064" y="192"/>
                  <a:pt x="1064" y="192"/>
                </a:cubicBezTo>
                <a:cubicBezTo>
                  <a:pt x="1062" y="191"/>
                  <a:pt x="1062" y="191"/>
                  <a:pt x="1062" y="191"/>
                </a:cubicBezTo>
                <a:cubicBezTo>
                  <a:pt x="1064" y="191"/>
                  <a:pt x="1064" y="191"/>
                  <a:pt x="1064" y="191"/>
                </a:cubicBezTo>
                <a:cubicBezTo>
                  <a:pt x="1062" y="189"/>
                  <a:pt x="1062" y="189"/>
                  <a:pt x="1062" y="189"/>
                </a:cubicBezTo>
                <a:cubicBezTo>
                  <a:pt x="1064" y="189"/>
                  <a:pt x="1064" y="189"/>
                  <a:pt x="1064" y="189"/>
                </a:cubicBezTo>
                <a:cubicBezTo>
                  <a:pt x="1064" y="188"/>
                  <a:pt x="1064" y="188"/>
                  <a:pt x="1064" y="188"/>
                </a:cubicBezTo>
                <a:cubicBezTo>
                  <a:pt x="1064" y="186"/>
                  <a:pt x="1064" y="186"/>
                  <a:pt x="1064" y="186"/>
                </a:cubicBezTo>
                <a:cubicBezTo>
                  <a:pt x="1066" y="185"/>
                  <a:pt x="1066" y="185"/>
                  <a:pt x="1066" y="185"/>
                </a:cubicBezTo>
                <a:cubicBezTo>
                  <a:pt x="1065" y="182"/>
                  <a:pt x="1065" y="182"/>
                  <a:pt x="1065" y="182"/>
                </a:cubicBezTo>
                <a:cubicBezTo>
                  <a:pt x="1068" y="182"/>
                  <a:pt x="1068" y="182"/>
                  <a:pt x="1068" y="182"/>
                </a:cubicBezTo>
                <a:cubicBezTo>
                  <a:pt x="1069" y="182"/>
                  <a:pt x="1069" y="182"/>
                  <a:pt x="1069" y="182"/>
                </a:cubicBezTo>
                <a:cubicBezTo>
                  <a:pt x="1068" y="181"/>
                  <a:pt x="1068" y="181"/>
                  <a:pt x="1068" y="181"/>
                </a:cubicBezTo>
                <a:cubicBezTo>
                  <a:pt x="1071" y="181"/>
                  <a:pt x="1071" y="181"/>
                  <a:pt x="1071" y="181"/>
                </a:cubicBezTo>
                <a:cubicBezTo>
                  <a:pt x="1074" y="181"/>
                  <a:pt x="1074" y="181"/>
                  <a:pt x="1074" y="181"/>
                </a:cubicBezTo>
                <a:cubicBezTo>
                  <a:pt x="1071" y="179"/>
                  <a:pt x="1071" y="179"/>
                  <a:pt x="1071" y="179"/>
                </a:cubicBezTo>
                <a:cubicBezTo>
                  <a:pt x="1074" y="179"/>
                  <a:pt x="1074" y="179"/>
                  <a:pt x="1074" y="179"/>
                </a:cubicBezTo>
                <a:cubicBezTo>
                  <a:pt x="1075" y="178"/>
                  <a:pt x="1075" y="178"/>
                  <a:pt x="1075" y="178"/>
                </a:cubicBezTo>
                <a:cubicBezTo>
                  <a:pt x="1078" y="176"/>
                  <a:pt x="1078" y="176"/>
                  <a:pt x="1078" y="176"/>
                </a:cubicBezTo>
                <a:cubicBezTo>
                  <a:pt x="1081" y="175"/>
                  <a:pt x="1081" y="175"/>
                  <a:pt x="1081" y="175"/>
                </a:cubicBezTo>
                <a:cubicBezTo>
                  <a:pt x="1084" y="172"/>
                  <a:pt x="1084" y="172"/>
                  <a:pt x="1084" y="172"/>
                </a:cubicBezTo>
                <a:cubicBezTo>
                  <a:pt x="1087" y="172"/>
                  <a:pt x="1087" y="172"/>
                  <a:pt x="1087" y="172"/>
                </a:cubicBezTo>
                <a:cubicBezTo>
                  <a:pt x="1084" y="170"/>
                  <a:pt x="1084" y="170"/>
                  <a:pt x="1084" y="170"/>
                </a:cubicBezTo>
                <a:cubicBezTo>
                  <a:pt x="1082" y="170"/>
                  <a:pt x="1082" y="170"/>
                  <a:pt x="1082" y="170"/>
                </a:cubicBezTo>
                <a:cubicBezTo>
                  <a:pt x="1079" y="168"/>
                  <a:pt x="1079" y="168"/>
                  <a:pt x="1079" y="168"/>
                </a:cubicBezTo>
                <a:cubicBezTo>
                  <a:pt x="1082" y="169"/>
                  <a:pt x="1082" y="169"/>
                  <a:pt x="1082" y="169"/>
                </a:cubicBezTo>
                <a:cubicBezTo>
                  <a:pt x="1085" y="170"/>
                  <a:pt x="1085" y="170"/>
                  <a:pt x="1085" y="170"/>
                </a:cubicBezTo>
                <a:cubicBezTo>
                  <a:pt x="1084" y="169"/>
                  <a:pt x="1084" y="169"/>
                  <a:pt x="1084" y="169"/>
                </a:cubicBezTo>
                <a:cubicBezTo>
                  <a:pt x="1085" y="169"/>
                  <a:pt x="1085" y="169"/>
                  <a:pt x="1085" y="169"/>
                </a:cubicBezTo>
                <a:cubicBezTo>
                  <a:pt x="1087" y="170"/>
                  <a:pt x="1087" y="170"/>
                  <a:pt x="1087" y="170"/>
                </a:cubicBezTo>
                <a:cubicBezTo>
                  <a:pt x="1091" y="172"/>
                  <a:pt x="1091" y="172"/>
                  <a:pt x="1091" y="172"/>
                </a:cubicBezTo>
                <a:cubicBezTo>
                  <a:pt x="1094" y="172"/>
                  <a:pt x="1094" y="172"/>
                  <a:pt x="1094" y="172"/>
                </a:cubicBezTo>
                <a:cubicBezTo>
                  <a:pt x="1101" y="173"/>
                  <a:pt x="1101" y="173"/>
                  <a:pt x="1101" y="173"/>
                </a:cubicBezTo>
                <a:cubicBezTo>
                  <a:pt x="1108" y="175"/>
                  <a:pt x="1108" y="175"/>
                  <a:pt x="1108" y="175"/>
                </a:cubicBezTo>
                <a:cubicBezTo>
                  <a:pt x="1105" y="173"/>
                  <a:pt x="1105" y="173"/>
                  <a:pt x="1105" y="173"/>
                </a:cubicBezTo>
                <a:cubicBezTo>
                  <a:pt x="1107" y="172"/>
                  <a:pt x="1107" y="172"/>
                  <a:pt x="1107" y="172"/>
                </a:cubicBezTo>
                <a:cubicBezTo>
                  <a:pt x="1107" y="169"/>
                  <a:pt x="1107" y="169"/>
                  <a:pt x="1107" y="169"/>
                </a:cubicBezTo>
                <a:cubicBezTo>
                  <a:pt x="1102" y="168"/>
                  <a:pt x="1102" y="168"/>
                  <a:pt x="1102" y="168"/>
                </a:cubicBezTo>
                <a:cubicBezTo>
                  <a:pt x="1099" y="166"/>
                  <a:pt x="1099" y="166"/>
                  <a:pt x="1099" y="166"/>
                </a:cubicBezTo>
                <a:cubicBezTo>
                  <a:pt x="1098" y="165"/>
                  <a:pt x="1098" y="165"/>
                  <a:pt x="1098" y="165"/>
                </a:cubicBezTo>
                <a:cubicBezTo>
                  <a:pt x="1095" y="163"/>
                  <a:pt x="1095" y="163"/>
                  <a:pt x="1095" y="163"/>
                </a:cubicBezTo>
                <a:cubicBezTo>
                  <a:pt x="1089" y="162"/>
                  <a:pt x="1089" y="162"/>
                  <a:pt x="1089" y="162"/>
                </a:cubicBezTo>
                <a:cubicBezTo>
                  <a:pt x="1091" y="162"/>
                  <a:pt x="1091" y="162"/>
                  <a:pt x="1091" y="162"/>
                </a:cubicBezTo>
                <a:cubicBezTo>
                  <a:pt x="1087" y="160"/>
                  <a:pt x="1087" y="160"/>
                  <a:pt x="1087" y="160"/>
                </a:cubicBezTo>
                <a:cubicBezTo>
                  <a:pt x="1085" y="160"/>
                  <a:pt x="1085" y="160"/>
                  <a:pt x="1085" y="160"/>
                </a:cubicBezTo>
                <a:cubicBezTo>
                  <a:pt x="1084" y="160"/>
                  <a:pt x="1084" y="160"/>
                  <a:pt x="1084" y="160"/>
                </a:cubicBezTo>
                <a:cubicBezTo>
                  <a:pt x="1082" y="159"/>
                  <a:pt x="1082" y="159"/>
                  <a:pt x="1082" y="159"/>
                </a:cubicBezTo>
                <a:cubicBezTo>
                  <a:pt x="1084" y="159"/>
                  <a:pt x="1084" y="159"/>
                  <a:pt x="1084" y="159"/>
                </a:cubicBezTo>
                <a:cubicBezTo>
                  <a:pt x="1082" y="158"/>
                  <a:pt x="1082" y="158"/>
                  <a:pt x="1082" y="158"/>
                </a:cubicBezTo>
                <a:cubicBezTo>
                  <a:pt x="1078" y="155"/>
                  <a:pt x="1078" y="155"/>
                  <a:pt x="1078" y="155"/>
                </a:cubicBezTo>
                <a:cubicBezTo>
                  <a:pt x="1075" y="155"/>
                  <a:pt x="1075" y="155"/>
                  <a:pt x="1075" y="155"/>
                </a:cubicBezTo>
                <a:cubicBezTo>
                  <a:pt x="1074" y="153"/>
                  <a:pt x="1074" y="153"/>
                  <a:pt x="1074" y="153"/>
                </a:cubicBezTo>
                <a:cubicBezTo>
                  <a:pt x="1075" y="153"/>
                  <a:pt x="1075" y="153"/>
                  <a:pt x="1075" y="153"/>
                </a:cubicBezTo>
                <a:cubicBezTo>
                  <a:pt x="1068" y="150"/>
                  <a:pt x="1068" y="150"/>
                  <a:pt x="1068" y="150"/>
                </a:cubicBezTo>
                <a:cubicBezTo>
                  <a:pt x="1069" y="152"/>
                  <a:pt x="1069" y="152"/>
                  <a:pt x="1069" y="152"/>
                </a:cubicBezTo>
                <a:cubicBezTo>
                  <a:pt x="1062" y="150"/>
                  <a:pt x="1062" y="150"/>
                  <a:pt x="1062" y="150"/>
                </a:cubicBezTo>
                <a:cubicBezTo>
                  <a:pt x="1058" y="149"/>
                  <a:pt x="1058" y="149"/>
                  <a:pt x="1058" y="149"/>
                </a:cubicBezTo>
                <a:cubicBezTo>
                  <a:pt x="1056" y="148"/>
                  <a:pt x="1056" y="148"/>
                  <a:pt x="1056" y="148"/>
                </a:cubicBezTo>
                <a:cubicBezTo>
                  <a:pt x="1054" y="145"/>
                  <a:pt x="1054" y="145"/>
                  <a:pt x="1054" y="145"/>
                </a:cubicBezTo>
                <a:cubicBezTo>
                  <a:pt x="1056" y="146"/>
                  <a:pt x="1056" y="146"/>
                  <a:pt x="1056" y="146"/>
                </a:cubicBezTo>
                <a:cubicBezTo>
                  <a:pt x="1059" y="146"/>
                  <a:pt x="1059" y="146"/>
                  <a:pt x="1059" y="146"/>
                </a:cubicBezTo>
                <a:cubicBezTo>
                  <a:pt x="1066" y="146"/>
                  <a:pt x="1066" y="146"/>
                  <a:pt x="1066" y="146"/>
                </a:cubicBezTo>
                <a:cubicBezTo>
                  <a:pt x="1066" y="148"/>
                  <a:pt x="1066" y="148"/>
                  <a:pt x="1066" y="148"/>
                </a:cubicBezTo>
                <a:cubicBezTo>
                  <a:pt x="1071" y="145"/>
                  <a:pt x="1071" y="145"/>
                  <a:pt x="1071" y="145"/>
                </a:cubicBezTo>
                <a:cubicBezTo>
                  <a:pt x="1071" y="142"/>
                  <a:pt x="1071" y="142"/>
                  <a:pt x="1071" y="142"/>
                </a:cubicBezTo>
                <a:cubicBezTo>
                  <a:pt x="1072" y="142"/>
                  <a:pt x="1072" y="142"/>
                  <a:pt x="1072" y="142"/>
                </a:cubicBezTo>
                <a:cubicBezTo>
                  <a:pt x="1074" y="140"/>
                  <a:pt x="1074" y="140"/>
                  <a:pt x="1074" y="140"/>
                </a:cubicBezTo>
                <a:cubicBezTo>
                  <a:pt x="1074" y="139"/>
                  <a:pt x="1074" y="139"/>
                  <a:pt x="1074" y="139"/>
                </a:cubicBezTo>
                <a:cubicBezTo>
                  <a:pt x="1071" y="138"/>
                  <a:pt x="1071" y="138"/>
                  <a:pt x="1071" y="138"/>
                </a:cubicBezTo>
                <a:cubicBezTo>
                  <a:pt x="1069" y="138"/>
                  <a:pt x="1069" y="138"/>
                  <a:pt x="1069" y="138"/>
                </a:cubicBezTo>
                <a:cubicBezTo>
                  <a:pt x="1071" y="136"/>
                  <a:pt x="1071" y="136"/>
                  <a:pt x="1071" y="136"/>
                </a:cubicBezTo>
                <a:cubicBezTo>
                  <a:pt x="1069" y="135"/>
                  <a:pt x="1069" y="135"/>
                  <a:pt x="1069" y="135"/>
                </a:cubicBezTo>
                <a:cubicBezTo>
                  <a:pt x="1066" y="133"/>
                  <a:pt x="1066" y="133"/>
                  <a:pt x="1066" y="133"/>
                </a:cubicBezTo>
                <a:cubicBezTo>
                  <a:pt x="1062" y="133"/>
                  <a:pt x="1062" y="133"/>
                  <a:pt x="1062" y="133"/>
                </a:cubicBezTo>
                <a:cubicBezTo>
                  <a:pt x="1059" y="130"/>
                  <a:pt x="1059" y="130"/>
                  <a:pt x="1059" y="130"/>
                </a:cubicBezTo>
                <a:cubicBezTo>
                  <a:pt x="1058" y="129"/>
                  <a:pt x="1058" y="129"/>
                  <a:pt x="1058" y="129"/>
                </a:cubicBezTo>
                <a:cubicBezTo>
                  <a:pt x="1061" y="127"/>
                  <a:pt x="1061" y="127"/>
                  <a:pt x="1061" y="127"/>
                </a:cubicBezTo>
                <a:cubicBezTo>
                  <a:pt x="1064" y="127"/>
                  <a:pt x="1064" y="127"/>
                  <a:pt x="1064" y="127"/>
                </a:cubicBezTo>
                <a:cubicBezTo>
                  <a:pt x="1064" y="126"/>
                  <a:pt x="1064" y="126"/>
                  <a:pt x="1064" y="126"/>
                </a:cubicBezTo>
                <a:cubicBezTo>
                  <a:pt x="1065" y="126"/>
                  <a:pt x="1065" y="126"/>
                  <a:pt x="1065" y="126"/>
                </a:cubicBezTo>
                <a:cubicBezTo>
                  <a:pt x="1066" y="127"/>
                  <a:pt x="1066" y="127"/>
                  <a:pt x="1066" y="127"/>
                </a:cubicBezTo>
                <a:cubicBezTo>
                  <a:pt x="1066" y="129"/>
                  <a:pt x="1066" y="129"/>
                  <a:pt x="1066" y="129"/>
                </a:cubicBezTo>
                <a:cubicBezTo>
                  <a:pt x="1066" y="130"/>
                  <a:pt x="1066" y="130"/>
                  <a:pt x="1066" y="130"/>
                </a:cubicBezTo>
                <a:cubicBezTo>
                  <a:pt x="1074" y="133"/>
                  <a:pt x="1074" y="133"/>
                  <a:pt x="1074" y="133"/>
                </a:cubicBezTo>
                <a:cubicBezTo>
                  <a:pt x="1077" y="135"/>
                  <a:pt x="1077" y="135"/>
                  <a:pt x="1077" y="135"/>
                </a:cubicBezTo>
                <a:cubicBezTo>
                  <a:pt x="1079" y="136"/>
                  <a:pt x="1079" y="136"/>
                  <a:pt x="1079" y="136"/>
                </a:cubicBezTo>
                <a:cubicBezTo>
                  <a:pt x="1084" y="136"/>
                  <a:pt x="1084" y="136"/>
                  <a:pt x="1084" y="136"/>
                </a:cubicBezTo>
                <a:cubicBezTo>
                  <a:pt x="1088" y="136"/>
                  <a:pt x="1088" y="136"/>
                  <a:pt x="1088" y="136"/>
                </a:cubicBezTo>
                <a:cubicBezTo>
                  <a:pt x="1091" y="135"/>
                  <a:pt x="1091" y="135"/>
                  <a:pt x="1091" y="135"/>
                </a:cubicBezTo>
                <a:cubicBezTo>
                  <a:pt x="1094" y="135"/>
                  <a:pt x="1094" y="135"/>
                  <a:pt x="1094" y="135"/>
                </a:cubicBezTo>
                <a:cubicBezTo>
                  <a:pt x="1102" y="138"/>
                  <a:pt x="1102" y="138"/>
                  <a:pt x="1102" y="138"/>
                </a:cubicBezTo>
                <a:cubicBezTo>
                  <a:pt x="1111" y="140"/>
                  <a:pt x="1111" y="140"/>
                  <a:pt x="1111" y="140"/>
                </a:cubicBezTo>
                <a:cubicBezTo>
                  <a:pt x="1118" y="143"/>
                  <a:pt x="1118" y="143"/>
                  <a:pt x="1118" y="143"/>
                </a:cubicBezTo>
                <a:cubicBezTo>
                  <a:pt x="1121" y="145"/>
                  <a:pt x="1121" y="145"/>
                  <a:pt x="1121" y="145"/>
                </a:cubicBezTo>
                <a:cubicBezTo>
                  <a:pt x="1122" y="145"/>
                  <a:pt x="1122" y="145"/>
                  <a:pt x="1122" y="145"/>
                </a:cubicBezTo>
                <a:cubicBezTo>
                  <a:pt x="1121" y="143"/>
                  <a:pt x="1121" y="143"/>
                  <a:pt x="1121" y="143"/>
                </a:cubicBezTo>
                <a:cubicBezTo>
                  <a:pt x="1128" y="146"/>
                  <a:pt x="1128" y="146"/>
                  <a:pt x="1128" y="146"/>
                </a:cubicBezTo>
                <a:cubicBezTo>
                  <a:pt x="1137" y="148"/>
                  <a:pt x="1137" y="148"/>
                  <a:pt x="1137" y="148"/>
                </a:cubicBezTo>
                <a:cubicBezTo>
                  <a:pt x="1142" y="149"/>
                  <a:pt x="1142" y="149"/>
                  <a:pt x="1142" y="149"/>
                </a:cubicBezTo>
                <a:cubicBezTo>
                  <a:pt x="1140" y="146"/>
                  <a:pt x="1140" y="146"/>
                  <a:pt x="1140" y="146"/>
                </a:cubicBezTo>
                <a:cubicBezTo>
                  <a:pt x="1142" y="148"/>
                  <a:pt x="1142" y="148"/>
                  <a:pt x="1142" y="148"/>
                </a:cubicBezTo>
                <a:cubicBezTo>
                  <a:pt x="1145" y="149"/>
                  <a:pt x="1145" y="149"/>
                  <a:pt x="1145" y="149"/>
                </a:cubicBezTo>
                <a:cubicBezTo>
                  <a:pt x="1147" y="150"/>
                  <a:pt x="1147" y="150"/>
                  <a:pt x="1147" y="150"/>
                </a:cubicBezTo>
                <a:cubicBezTo>
                  <a:pt x="1150" y="150"/>
                  <a:pt x="1150" y="150"/>
                  <a:pt x="1150" y="150"/>
                </a:cubicBezTo>
                <a:cubicBezTo>
                  <a:pt x="1148" y="149"/>
                  <a:pt x="1148" y="149"/>
                  <a:pt x="1148" y="149"/>
                </a:cubicBezTo>
                <a:cubicBezTo>
                  <a:pt x="1147" y="149"/>
                  <a:pt x="1147" y="149"/>
                  <a:pt x="1147" y="149"/>
                </a:cubicBezTo>
                <a:cubicBezTo>
                  <a:pt x="1148" y="148"/>
                  <a:pt x="1148" y="148"/>
                  <a:pt x="1148" y="148"/>
                </a:cubicBezTo>
                <a:lnTo>
                  <a:pt x="1150" y="149"/>
                </a:lnTo>
                <a:close/>
                <a:moveTo>
                  <a:pt x="35" y="136"/>
                </a:moveTo>
                <a:cubicBezTo>
                  <a:pt x="35" y="135"/>
                  <a:pt x="35" y="134"/>
                  <a:pt x="34" y="133"/>
                </a:cubicBezTo>
                <a:cubicBezTo>
                  <a:pt x="35" y="134"/>
                  <a:pt x="35" y="135"/>
                  <a:pt x="35" y="136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" name="Freeform 168"/>
          <p:cNvSpPr>
            <a:spLocks/>
          </p:cNvSpPr>
          <p:nvPr/>
        </p:nvSpPr>
        <p:spPr bwMode="auto">
          <a:xfrm>
            <a:off x="4970047" y="2882479"/>
            <a:ext cx="209660" cy="220788"/>
          </a:xfrm>
          <a:custGeom>
            <a:avLst/>
            <a:gdLst>
              <a:gd name="T0" fmla="*/ 66 w 72"/>
              <a:gd name="T1" fmla="*/ 3 h 73"/>
              <a:gd name="T2" fmla="*/ 59 w 72"/>
              <a:gd name="T3" fmla="*/ 3 h 73"/>
              <a:gd name="T4" fmla="*/ 51 w 72"/>
              <a:gd name="T5" fmla="*/ 3 h 73"/>
              <a:gd name="T6" fmla="*/ 39 w 72"/>
              <a:gd name="T7" fmla="*/ 9 h 73"/>
              <a:gd name="T8" fmla="*/ 31 w 72"/>
              <a:gd name="T9" fmla="*/ 9 h 73"/>
              <a:gd name="T10" fmla="*/ 27 w 72"/>
              <a:gd name="T11" fmla="*/ 6 h 73"/>
              <a:gd name="T12" fmla="*/ 20 w 72"/>
              <a:gd name="T13" fmla="*/ 7 h 73"/>
              <a:gd name="T14" fmla="*/ 13 w 72"/>
              <a:gd name="T15" fmla="*/ 9 h 73"/>
              <a:gd name="T16" fmla="*/ 8 w 72"/>
              <a:gd name="T17" fmla="*/ 7 h 73"/>
              <a:gd name="T18" fmla="*/ 7 w 72"/>
              <a:gd name="T19" fmla="*/ 10 h 73"/>
              <a:gd name="T20" fmla="*/ 6 w 72"/>
              <a:gd name="T21" fmla="*/ 14 h 73"/>
              <a:gd name="T22" fmla="*/ 5 w 72"/>
              <a:gd name="T23" fmla="*/ 18 h 73"/>
              <a:gd name="T24" fmla="*/ 3 w 72"/>
              <a:gd name="T25" fmla="*/ 20 h 73"/>
              <a:gd name="T26" fmla="*/ 0 w 72"/>
              <a:gd name="T27" fmla="*/ 19 h 73"/>
              <a:gd name="T28" fmla="*/ 1 w 72"/>
              <a:gd name="T29" fmla="*/ 26 h 73"/>
              <a:gd name="T30" fmla="*/ 1 w 72"/>
              <a:gd name="T31" fmla="*/ 29 h 73"/>
              <a:gd name="T32" fmla="*/ 3 w 72"/>
              <a:gd name="T33" fmla="*/ 36 h 73"/>
              <a:gd name="T34" fmla="*/ 6 w 72"/>
              <a:gd name="T35" fmla="*/ 36 h 73"/>
              <a:gd name="T36" fmla="*/ 7 w 72"/>
              <a:gd name="T37" fmla="*/ 39 h 73"/>
              <a:gd name="T38" fmla="*/ 10 w 72"/>
              <a:gd name="T39" fmla="*/ 42 h 73"/>
              <a:gd name="T40" fmla="*/ 8 w 72"/>
              <a:gd name="T41" fmla="*/ 45 h 73"/>
              <a:gd name="T42" fmla="*/ 8 w 72"/>
              <a:gd name="T43" fmla="*/ 47 h 73"/>
              <a:gd name="T44" fmla="*/ 4 w 72"/>
              <a:gd name="T45" fmla="*/ 49 h 73"/>
              <a:gd name="T46" fmla="*/ 3 w 72"/>
              <a:gd name="T47" fmla="*/ 53 h 73"/>
              <a:gd name="T48" fmla="*/ 1 w 72"/>
              <a:gd name="T49" fmla="*/ 60 h 73"/>
              <a:gd name="T50" fmla="*/ 1 w 72"/>
              <a:gd name="T51" fmla="*/ 67 h 73"/>
              <a:gd name="T52" fmla="*/ 5 w 72"/>
              <a:gd name="T53" fmla="*/ 70 h 73"/>
              <a:gd name="T54" fmla="*/ 39 w 72"/>
              <a:gd name="T55" fmla="*/ 70 h 73"/>
              <a:gd name="T56" fmla="*/ 43 w 72"/>
              <a:gd name="T57" fmla="*/ 69 h 73"/>
              <a:gd name="T58" fmla="*/ 40 w 72"/>
              <a:gd name="T59" fmla="*/ 66 h 73"/>
              <a:gd name="T60" fmla="*/ 40 w 72"/>
              <a:gd name="T61" fmla="*/ 63 h 73"/>
              <a:gd name="T62" fmla="*/ 41 w 72"/>
              <a:gd name="T63" fmla="*/ 51 h 73"/>
              <a:gd name="T64" fmla="*/ 56 w 72"/>
              <a:gd name="T65" fmla="*/ 43 h 73"/>
              <a:gd name="T66" fmla="*/ 61 w 72"/>
              <a:gd name="T67" fmla="*/ 36 h 73"/>
              <a:gd name="T68" fmla="*/ 61 w 72"/>
              <a:gd name="T69" fmla="*/ 29 h 73"/>
              <a:gd name="T70" fmla="*/ 63 w 72"/>
              <a:gd name="T71" fmla="*/ 22 h 73"/>
              <a:gd name="T72" fmla="*/ 60 w 72"/>
              <a:gd name="T73" fmla="*/ 13 h 73"/>
              <a:gd name="T74" fmla="*/ 64 w 72"/>
              <a:gd name="T75" fmla="*/ 10 h 73"/>
              <a:gd name="T76" fmla="*/ 70 w 72"/>
              <a:gd name="T77" fmla="*/ 6 h 73"/>
              <a:gd name="T78" fmla="*/ 72 w 72"/>
              <a:gd name="T79" fmla="*/ 3 h 73"/>
              <a:gd name="T80" fmla="*/ 72 w 72"/>
              <a:gd name="T81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2" h="73">
                <a:moveTo>
                  <a:pt x="70" y="0"/>
                </a:moveTo>
                <a:cubicBezTo>
                  <a:pt x="66" y="3"/>
                  <a:pt x="66" y="3"/>
                  <a:pt x="66" y="3"/>
                </a:cubicBezTo>
                <a:cubicBezTo>
                  <a:pt x="61" y="3"/>
                  <a:pt x="61" y="3"/>
                  <a:pt x="61" y="3"/>
                </a:cubicBezTo>
                <a:cubicBezTo>
                  <a:pt x="59" y="3"/>
                  <a:pt x="59" y="3"/>
                  <a:pt x="59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1" y="3"/>
                  <a:pt x="51" y="3"/>
                  <a:pt x="51" y="3"/>
                </a:cubicBezTo>
                <a:cubicBezTo>
                  <a:pt x="46" y="6"/>
                  <a:pt x="46" y="6"/>
                  <a:pt x="46" y="6"/>
                </a:cubicBezTo>
                <a:cubicBezTo>
                  <a:pt x="39" y="9"/>
                  <a:pt x="39" y="9"/>
                  <a:pt x="39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0" y="7"/>
                  <a:pt x="30" y="7"/>
                  <a:pt x="30" y="7"/>
                </a:cubicBezTo>
                <a:cubicBezTo>
                  <a:pt x="27" y="6"/>
                  <a:pt x="27" y="6"/>
                  <a:pt x="27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1" y="7"/>
                  <a:pt x="11" y="7"/>
                  <a:pt x="11" y="7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7" y="10"/>
                  <a:pt x="7" y="10"/>
                  <a:pt x="7" y="10"/>
                </a:cubicBezTo>
                <a:cubicBezTo>
                  <a:pt x="8" y="14"/>
                  <a:pt x="8" y="14"/>
                  <a:pt x="8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7"/>
                  <a:pt x="6" y="17"/>
                  <a:pt x="6" y="17"/>
                </a:cubicBezTo>
                <a:cubicBezTo>
                  <a:pt x="5" y="18"/>
                  <a:pt x="5" y="18"/>
                  <a:pt x="5" y="18"/>
                </a:cubicBezTo>
                <a:cubicBezTo>
                  <a:pt x="4" y="19"/>
                  <a:pt x="4" y="19"/>
                  <a:pt x="4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1" y="19"/>
                  <a:pt x="1" y="19"/>
                  <a:pt x="1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3"/>
                  <a:pt x="0" y="23"/>
                  <a:pt x="0" y="23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7"/>
                  <a:pt x="1" y="27"/>
                  <a:pt x="1" y="27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3"/>
                  <a:pt x="1" y="33"/>
                  <a:pt x="1" y="33"/>
                </a:cubicBezTo>
                <a:cubicBezTo>
                  <a:pt x="3" y="36"/>
                  <a:pt x="3" y="36"/>
                  <a:pt x="3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9"/>
                  <a:pt x="7" y="39"/>
                  <a:pt x="7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3"/>
                  <a:pt x="10" y="43"/>
                  <a:pt x="10" y="43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7"/>
                  <a:pt x="8" y="47"/>
                  <a:pt x="8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49"/>
                  <a:pt x="4" y="49"/>
                  <a:pt x="4" y="49"/>
                </a:cubicBezTo>
                <a:cubicBezTo>
                  <a:pt x="6" y="50"/>
                  <a:pt x="6" y="50"/>
                  <a:pt x="6" y="50"/>
                </a:cubicBezTo>
                <a:cubicBezTo>
                  <a:pt x="3" y="53"/>
                  <a:pt x="3" y="53"/>
                  <a:pt x="3" y="53"/>
                </a:cubicBezTo>
                <a:cubicBezTo>
                  <a:pt x="1" y="58"/>
                  <a:pt x="1" y="58"/>
                  <a:pt x="1" y="58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64"/>
                  <a:pt x="1" y="64"/>
                  <a:pt x="1" y="64"/>
                </a:cubicBez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cubicBezTo>
                  <a:pt x="5" y="70"/>
                  <a:pt x="5" y="70"/>
                  <a:pt x="5" y="70"/>
                </a:cubicBezTo>
                <a:cubicBezTo>
                  <a:pt x="13" y="73"/>
                  <a:pt x="13" y="73"/>
                  <a:pt x="13" y="73"/>
                </a:cubicBezTo>
                <a:cubicBezTo>
                  <a:pt x="39" y="70"/>
                  <a:pt x="39" y="70"/>
                  <a:pt x="39" y="70"/>
                </a:cubicBezTo>
                <a:cubicBezTo>
                  <a:pt x="39" y="70"/>
                  <a:pt x="40" y="70"/>
                  <a:pt x="41" y="70"/>
                </a:cubicBezTo>
                <a:cubicBezTo>
                  <a:pt x="41" y="69"/>
                  <a:pt x="42" y="69"/>
                  <a:pt x="43" y="69"/>
                </a:cubicBezTo>
                <a:cubicBezTo>
                  <a:pt x="40" y="67"/>
                  <a:pt x="40" y="67"/>
                  <a:pt x="40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40" y="65"/>
                  <a:pt x="40" y="65"/>
                  <a:pt x="40" y="65"/>
                </a:cubicBezTo>
                <a:cubicBezTo>
                  <a:pt x="40" y="63"/>
                  <a:pt x="40" y="63"/>
                  <a:pt x="40" y="63"/>
                </a:cubicBezTo>
                <a:cubicBezTo>
                  <a:pt x="37" y="54"/>
                  <a:pt x="37" y="54"/>
                  <a:pt x="37" y="54"/>
                </a:cubicBezTo>
                <a:cubicBezTo>
                  <a:pt x="41" y="51"/>
                  <a:pt x="41" y="51"/>
                  <a:pt x="41" y="51"/>
                </a:cubicBezTo>
                <a:cubicBezTo>
                  <a:pt x="46" y="49"/>
                  <a:pt x="46" y="49"/>
                  <a:pt x="46" y="49"/>
                </a:cubicBezTo>
                <a:cubicBezTo>
                  <a:pt x="56" y="43"/>
                  <a:pt x="56" y="43"/>
                  <a:pt x="56" y="43"/>
                </a:cubicBezTo>
                <a:cubicBezTo>
                  <a:pt x="60" y="39"/>
                  <a:pt x="60" y="39"/>
                  <a:pt x="60" y="39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29"/>
                  <a:pt x="61" y="29"/>
                  <a:pt x="61" y="29"/>
                </a:cubicBezTo>
                <a:cubicBezTo>
                  <a:pt x="63" y="24"/>
                  <a:pt x="63" y="24"/>
                  <a:pt x="63" y="24"/>
                </a:cubicBezTo>
                <a:cubicBezTo>
                  <a:pt x="63" y="22"/>
                  <a:pt x="63" y="22"/>
                  <a:pt x="63" y="22"/>
                </a:cubicBezTo>
                <a:cubicBezTo>
                  <a:pt x="61" y="16"/>
                  <a:pt x="61" y="16"/>
                  <a:pt x="61" y="16"/>
                </a:cubicBezTo>
                <a:cubicBezTo>
                  <a:pt x="60" y="13"/>
                  <a:pt x="60" y="13"/>
                  <a:pt x="60" y="13"/>
                </a:cubicBezTo>
                <a:cubicBezTo>
                  <a:pt x="63" y="12"/>
                  <a:pt x="63" y="12"/>
                  <a:pt x="63" y="12"/>
                </a:cubicBezTo>
                <a:cubicBezTo>
                  <a:pt x="64" y="10"/>
                  <a:pt x="64" y="10"/>
                  <a:pt x="64" y="10"/>
                </a:cubicBezTo>
                <a:cubicBezTo>
                  <a:pt x="67" y="9"/>
                  <a:pt x="67" y="9"/>
                  <a:pt x="67" y="9"/>
                </a:cubicBezTo>
                <a:cubicBezTo>
                  <a:pt x="70" y="6"/>
                  <a:pt x="70" y="6"/>
                  <a:pt x="70" y="6"/>
                </a:cubicBezTo>
                <a:cubicBezTo>
                  <a:pt x="72" y="4"/>
                  <a:pt x="72" y="4"/>
                  <a:pt x="72" y="4"/>
                </a:cubicBezTo>
                <a:cubicBezTo>
                  <a:pt x="72" y="3"/>
                  <a:pt x="72" y="3"/>
                  <a:pt x="72" y="3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0"/>
                  <a:pt x="72" y="0"/>
                  <a:pt x="72" y="0"/>
                </a:cubicBezTo>
                <a:lnTo>
                  <a:pt x="7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" name="Freeform 190"/>
          <p:cNvSpPr>
            <a:spLocks/>
          </p:cNvSpPr>
          <p:nvPr/>
        </p:nvSpPr>
        <p:spPr bwMode="auto">
          <a:xfrm>
            <a:off x="5542241" y="3349088"/>
            <a:ext cx="168166" cy="138846"/>
          </a:xfrm>
          <a:custGeom>
            <a:avLst/>
            <a:gdLst>
              <a:gd name="T0" fmla="*/ 55 w 58"/>
              <a:gd name="T1" fmla="*/ 11 h 46"/>
              <a:gd name="T2" fmla="*/ 54 w 58"/>
              <a:gd name="T3" fmla="*/ 7 h 46"/>
              <a:gd name="T4" fmla="*/ 53 w 58"/>
              <a:gd name="T5" fmla="*/ 7 h 46"/>
              <a:gd name="T6" fmla="*/ 52 w 58"/>
              <a:gd name="T7" fmla="*/ 7 h 46"/>
              <a:gd name="T8" fmla="*/ 50 w 58"/>
              <a:gd name="T9" fmla="*/ 7 h 46"/>
              <a:gd name="T10" fmla="*/ 49 w 58"/>
              <a:gd name="T11" fmla="*/ 5 h 46"/>
              <a:gd name="T12" fmla="*/ 49 w 58"/>
              <a:gd name="T13" fmla="*/ 5 h 46"/>
              <a:gd name="T14" fmla="*/ 50 w 58"/>
              <a:gd name="T15" fmla="*/ 4 h 46"/>
              <a:gd name="T16" fmla="*/ 50 w 58"/>
              <a:gd name="T17" fmla="*/ 3 h 46"/>
              <a:gd name="T18" fmla="*/ 50 w 58"/>
              <a:gd name="T19" fmla="*/ 3 h 46"/>
              <a:gd name="T20" fmla="*/ 49 w 58"/>
              <a:gd name="T21" fmla="*/ 2 h 46"/>
              <a:gd name="T22" fmla="*/ 49 w 58"/>
              <a:gd name="T23" fmla="*/ 1 h 46"/>
              <a:gd name="T24" fmla="*/ 49 w 58"/>
              <a:gd name="T25" fmla="*/ 0 h 46"/>
              <a:gd name="T26" fmla="*/ 48 w 58"/>
              <a:gd name="T27" fmla="*/ 3 h 46"/>
              <a:gd name="T28" fmla="*/ 44 w 58"/>
              <a:gd name="T29" fmla="*/ 6 h 46"/>
              <a:gd name="T30" fmla="*/ 41 w 58"/>
              <a:gd name="T31" fmla="*/ 10 h 46"/>
              <a:gd name="T32" fmla="*/ 38 w 58"/>
              <a:gd name="T33" fmla="*/ 14 h 46"/>
              <a:gd name="T34" fmla="*/ 35 w 58"/>
              <a:gd name="T35" fmla="*/ 17 h 46"/>
              <a:gd name="T36" fmla="*/ 34 w 58"/>
              <a:gd name="T37" fmla="*/ 21 h 46"/>
              <a:gd name="T38" fmla="*/ 32 w 58"/>
              <a:gd name="T39" fmla="*/ 23 h 46"/>
              <a:gd name="T40" fmla="*/ 31 w 58"/>
              <a:gd name="T41" fmla="*/ 24 h 46"/>
              <a:gd name="T42" fmla="*/ 29 w 58"/>
              <a:gd name="T43" fmla="*/ 23 h 46"/>
              <a:gd name="T44" fmla="*/ 28 w 58"/>
              <a:gd name="T45" fmla="*/ 23 h 46"/>
              <a:gd name="T46" fmla="*/ 29 w 58"/>
              <a:gd name="T47" fmla="*/ 24 h 46"/>
              <a:gd name="T48" fmla="*/ 26 w 58"/>
              <a:gd name="T49" fmla="*/ 26 h 46"/>
              <a:gd name="T50" fmla="*/ 24 w 58"/>
              <a:gd name="T51" fmla="*/ 26 h 46"/>
              <a:gd name="T52" fmla="*/ 18 w 58"/>
              <a:gd name="T53" fmla="*/ 26 h 46"/>
              <a:gd name="T54" fmla="*/ 14 w 58"/>
              <a:gd name="T55" fmla="*/ 26 h 46"/>
              <a:gd name="T56" fmla="*/ 11 w 58"/>
              <a:gd name="T57" fmla="*/ 24 h 46"/>
              <a:gd name="T58" fmla="*/ 9 w 58"/>
              <a:gd name="T59" fmla="*/ 26 h 46"/>
              <a:gd name="T60" fmla="*/ 5 w 58"/>
              <a:gd name="T61" fmla="*/ 27 h 46"/>
              <a:gd name="T62" fmla="*/ 4 w 58"/>
              <a:gd name="T63" fmla="*/ 27 h 46"/>
              <a:gd name="T64" fmla="*/ 2 w 58"/>
              <a:gd name="T65" fmla="*/ 27 h 46"/>
              <a:gd name="T66" fmla="*/ 1 w 58"/>
              <a:gd name="T67" fmla="*/ 23 h 46"/>
              <a:gd name="T68" fmla="*/ 0 w 58"/>
              <a:gd name="T69" fmla="*/ 24 h 46"/>
              <a:gd name="T70" fmla="*/ 1 w 58"/>
              <a:gd name="T71" fmla="*/ 27 h 46"/>
              <a:gd name="T72" fmla="*/ 8 w 58"/>
              <a:gd name="T73" fmla="*/ 36 h 46"/>
              <a:gd name="T74" fmla="*/ 12 w 58"/>
              <a:gd name="T75" fmla="*/ 41 h 46"/>
              <a:gd name="T76" fmla="*/ 29 w 58"/>
              <a:gd name="T77" fmla="*/ 43 h 46"/>
              <a:gd name="T78" fmla="*/ 41 w 58"/>
              <a:gd name="T79" fmla="*/ 46 h 46"/>
              <a:gd name="T80" fmla="*/ 42 w 58"/>
              <a:gd name="T81" fmla="*/ 44 h 46"/>
              <a:gd name="T82" fmla="*/ 44 w 58"/>
              <a:gd name="T83" fmla="*/ 46 h 46"/>
              <a:gd name="T84" fmla="*/ 44 w 58"/>
              <a:gd name="T85" fmla="*/ 44 h 46"/>
              <a:gd name="T86" fmla="*/ 44 w 58"/>
              <a:gd name="T87" fmla="*/ 40 h 46"/>
              <a:gd name="T88" fmla="*/ 45 w 58"/>
              <a:gd name="T89" fmla="*/ 36 h 46"/>
              <a:gd name="T90" fmla="*/ 47 w 58"/>
              <a:gd name="T91" fmla="*/ 30 h 46"/>
              <a:gd name="T92" fmla="*/ 45 w 58"/>
              <a:gd name="T93" fmla="*/ 29 h 46"/>
              <a:gd name="T94" fmla="*/ 45 w 58"/>
              <a:gd name="T95" fmla="*/ 27 h 46"/>
              <a:gd name="T96" fmla="*/ 48 w 58"/>
              <a:gd name="T97" fmla="*/ 27 h 46"/>
              <a:gd name="T98" fmla="*/ 51 w 58"/>
              <a:gd name="T99" fmla="*/ 26 h 46"/>
              <a:gd name="T100" fmla="*/ 51 w 58"/>
              <a:gd name="T101" fmla="*/ 24 h 46"/>
              <a:gd name="T102" fmla="*/ 49 w 58"/>
              <a:gd name="T103" fmla="*/ 24 h 46"/>
              <a:gd name="T104" fmla="*/ 48 w 58"/>
              <a:gd name="T105" fmla="*/ 19 h 46"/>
              <a:gd name="T106" fmla="*/ 48 w 58"/>
              <a:gd name="T107" fmla="*/ 16 h 46"/>
              <a:gd name="T108" fmla="*/ 48 w 58"/>
              <a:gd name="T109" fmla="*/ 14 h 46"/>
              <a:gd name="T110" fmla="*/ 49 w 58"/>
              <a:gd name="T111" fmla="*/ 14 h 46"/>
              <a:gd name="T112" fmla="*/ 51 w 58"/>
              <a:gd name="T113" fmla="*/ 16 h 46"/>
              <a:gd name="T114" fmla="*/ 54 w 58"/>
              <a:gd name="T115" fmla="*/ 14 h 46"/>
              <a:gd name="T116" fmla="*/ 55 w 58"/>
              <a:gd name="T117" fmla="*/ 16 h 46"/>
              <a:gd name="T118" fmla="*/ 58 w 58"/>
              <a:gd name="T119" fmla="*/ 13 h 46"/>
              <a:gd name="T120" fmla="*/ 55 w 58"/>
              <a:gd name="T121" fmla="*/ 1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8" h="46">
                <a:moveTo>
                  <a:pt x="55" y="11"/>
                </a:moveTo>
                <a:cubicBezTo>
                  <a:pt x="54" y="7"/>
                  <a:pt x="54" y="7"/>
                  <a:pt x="54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1" y="6"/>
                  <a:pt x="50" y="7"/>
                  <a:pt x="50" y="7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8" y="6"/>
                  <a:pt x="49" y="5"/>
                </a:cubicBezTo>
                <a:cubicBezTo>
                  <a:pt x="50" y="4"/>
                  <a:pt x="50" y="4"/>
                  <a:pt x="50" y="4"/>
                </a:cubicBezTo>
                <a:cubicBezTo>
                  <a:pt x="50" y="3"/>
                  <a:pt x="50" y="3"/>
                  <a:pt x="50" y="3"/>
                </a:cubicBezTo>
                <a:cubicBezTo>
                  <a:pt x="50" y="3"/>
                  <a:pt x="50" y="3"/>
                  <a:pt x="50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1"/>
                  <a:pt x="49" y="1"/>
                  <a:pt x="49" y="1"/>
                </a:cubicBezTo>
                <a:cubicBezTo>
                  <a:pt x="49" y="0"/>
                  <a:pt x="49" y="0"/>
                  <a:pt x="49" y="0"/>
                </a:cubicBezTo>
                <a:cubicBezTo>
                  <a:pt x="48" y="3"/>
                  <a:pt x="48" y="3"/>
                  <a:pt x="48" y="3"/>
                </a:cubicBezTo>
                <a:cubicBezTo>
                  <a:pt x="44" y="6"/>
                  <a:pt x="44" y="6"/>
                  <a:pt x="44" y="6"/>
                </a:cubicBezTo>
                <a:cubicBezTo>
                  <a:pt x="41" y="10"/>
                  <a:pt x="41" y="10"/>
                  <a:pt x="41" y="10"/>
                </a:cubicBezTo>
                <a:cubicBezTo>
                  <a:pt x="38" y="14"/>
                  <a:pt x="38" y="14"/>
                  <a:pt x="38" y="14"/>
                </a:cubicBezTo>
                <a:cubicBezTo>
                  <a:pt x="35" y="17"/>
                  <a:pt x="35" y="17"/>
                  <a:pt x="35" y="17"/>
                </a:cubicBezTo>
                <a:cubicBezTo>
                  <a:pt x="34" y="21"/>
                  <a:pt x="34" y="21"/>
                  <a:pt x="34" y="21"/>
                </a:cubicBezTo>
                <a:cubicBezTo>
                  <a:pt x="32" y="23"/>
                  <a:pt x="32" y="23"/>
                  <a:pt x="32" y="23"/>
                </a:cubicBezTo>
                <a:cubicBezTo>
                  <a:pt x="31" y="24"/>
                  <a:pt x="31" y="24"/>
                  <a:pt x="31" y="24"/>
                </a:cubicBezTo>
                <a:cubicBezTo>
                  <a:pt x="29" y="23"/>
                  <a:pt x="29" y="23"/>
                  <a:pt x="29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4"/>
                  <a:pt x="29" y="24"/>
                  <a:pt x="29" y="24"/>
                </a:cubicBezTo>
                <a:cubicBezTo>
                  <a:pt x="26" y="26"/>
                  <a:pt x="26" y="26"/>
                  <a:pt x="26" y="26"/>
                </a:cubicBezTo>
                <a:cubicBezTo>
                  <a:pt x="24" y="26"/>
                  <a:pt x="24" y="26"/>
                  <a:pt x="24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11" y="24"/>
                  <a:pt x="11" y="24"/>
                  <a:pt x="11" y="24"/>
                </a:cubicBezTo>
                <a:cubicBezTo>
                  <a:pt x="9" y="26"/>
                  <a:pt x="9" y="26"/>
                  <a:pt x="9" y="26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1" y="23"/>
                  <a:pt x="1" y="23"/>
                  <a:pt x="1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1" y="27"/>
                  <a:pt x="1" y="27"/>
                  <a:pt x="1" y="27"/>
                </a:cubicBezTo>
                <a:cubicBezTo>
                  <a:pt x="8" y="36"/>
                  <a:pt x="8" y="36"/>
                  <a:pt x="8" y="36"/>
                </a:cubicBezTo>
                <a:cubicBezTo>
                  <a:pt x="12" y="41"/>
                  <a:pt x="12" y="41"/>
                  <a:pt x="12" y="41"/>
                </a:cubicBezTo>
                <a:cubicBezTo>
                  <a:pt x="29" y="43"/>
                  <a:pt x="29" y="43"/>
                  <a:pt x="29" y="43"/>
                </a:cubicBezTo>
                <a:cubicBezTo>
                  <a:pt x="41" y="46"/>
                  <a:pt x="41" y="46"/>
                  <a:pt x="41" y="46"/>
                </a:cubicBezTo>
                <a:cubicBezTo>
                  <a:pt x="42" y="44"/>
                  <a:pt x="42" y="44"/>
                  <a:pt x="42" y="44"/>
                </a:cubicBezTo>
                <a:cubicBezTo>
                  <a:pt x="44" y="46"/>
                  <a:pt x="44" y="46"/>
                  <a:pt x="44" y="46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40"/>
                  <a:pt x="44" y="40"/>
                  <a:pt x="44" y="40"/>
                </a:cubicBezTo>
                <a:cubicBezTo>
                  <a:pt x="45" y="36"/>
                  <a:pt x="45" y="36"/>
                  <a:pt x="45" y="36"/>
                </a:cubicBezTo>
                <a:cubicBezTo>
                  <a:pt x="47" y="30"/>
                  <a:pt x="47" y="30"/>
                  <a:pt x="47" y="30"/>
                </a:cubicBezTo>
                <a:cubicBezTo>
                  <a:pt x="45" y="29"/>
                  <a:pt x="45" y="29"/>
                  <a:pt x="45" y="29"/>
                </a:cubicBezTo>
                <a:cubicBezTo>
                  <a:pt x="45" y="27"/>
                  <a:pt x="45" y="27"/>
                  <a:pt x="45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51" y="26"/>
                  <a:pt x="51" y="26"/>
                  <a:pt x="51" y="26"/>
                </a:cubicBezTo>
                <a:cubicBezTo>
                  <a:pt x="51" y="24"/>
                  <a:pt x="51" y="24"/>
                  <a:pt x="51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8" y="19"/>
                  <a:pt x="48" y="19"/>
                  <a:pt x="48" y="19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4"/>
                  <a:pt x="48" y="14"/>
                  <a:pt x="48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51" y="16"/>
                  <a:pt x="51" y="16"/>
                  <a:pt x="51" y="16"/>
                </a:cubicBezTo>
                <a:cubicBezTo>
                  <a:pt x="54" y="14"/>
                  <a:pt x="54" y="14"/>
                  <a:pt x="54" y="14"/>
                </a:cubicBezTo>
                <a:cubicBezTo>
                  <a:pt x="55" y="16"/>
                  <a:pt x="55" y="16"/>
                  <a:pt x="55" y="16"/>
                </a:cubicBezTo>
                <a:cubicBezTo>
                  <a:pt x="58" y="13"/>
                  <a:pt x="58" y="13"/>
                  <a:pt x="58" y="13"/>
                </a:cubicBezTo>
                <a:cubicBezTo>
                  <a:pt x="55" y="11"/>
                  <a:pt x="55" y="11"/>
                  <a:pt x="55" y="1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" name="Freeform 148"/>
          <p:cNvSpPr>
            <a:spLocks noEditPoints="1"/>
          </p:cNvSpPr>
          <p:nvPr/>
        </p:nvSpPr>
        <p:spPr bwMode="auto">
          <a:xfrm>
            <a:off x="6175588" y="2229223"/>
            <a:ext cx="1799580" cy="1440802"/>
          </a:xfrm>
          <a:custGeom>
            <a:avLst/>
            <a:gdLst>
              <a:gd name="T0" fmla="*/ 463 w 620"/>
              <a:gd name="T1" fmla="*/ 467 h 477"/>
              <a:gd name="T2" fmla="*/ 487 w 620"/>
              <a:gd name="T3" fmla="*/ 453 h 477"/>
              <a:gd name="T4" fmla="*/ 612 w 620"/>
              <a:gd name="T5" fmla="*/ 68 h 477"/>
              <a:gd name="T6" fmla="*/ 566 w 620"/>
              <a:gd name="T7" fmla="*/ 64 h 477"/>
              <a:gd name="T8" fmla="*/ 517 w 620"/>
              <a:gd name="T9" fmla="*/ 41 h 477"/>
              <a:gd name="T10" fmla="*/ 467 w 620"/>
              <a:gd name="T11" fmla="*/ 5 h 477"/>
              <a:gd name="T12" fmla="*/ 432 w 620"/>
              <a:gd name="T13" fmla="*/ 21 h 477"/>
              <a:gd name="T14" fmla="*/ 410 w 620"/>
              <a:gd name="T15" fmla="*/ 47 h 477"/>
              <a:gd name="T16" fmla="*/ 465 w 620"/>
              <a:gd name="T17" fmla="*/ 86 h 477"/>
              <a:gd name="T18" fmla="*/ 430 w 620"/>
              <a:gd name="T19" fmla="*/ 106 h 477"/>
              <a:gd name="T20" fmla="*/ 401 w 620"/>
              <a:gd name="T21" fmla="*/ 129 h 477"/>
              <a:gd name="T22" fmla="*/ 322 w 620"/>
              <a:gd name="T23" fmla="*/ 154 h 477"/>
              <a:gd name="T24" fmla="*/ 222 w 620"/>
              <a:gd name="T25" fmla="*/ 127 h 477"/>
              <a:gd name="T26" fmla="*/ 159 w 620"/>
              <a:gd name="T27" fmla="*/ 90 h 477"/>
              <a:gd name="T28" fmla="*/ 111 w 620"/>
              <a:gd name="T29" fmla="*/ 57 h 477"/>
              <a:gd name="T30" fmla="*/ 87 w 620"/>
              <a:gd name="T31" fmla="*/ 86 h 477"/>
              <a:gd name="T32" fmla="*/ 57 w 620"/>
              <a:gd name="T33" fmla="*/ 110 h 477"/>
              <a:gd name="T34" fmla="*/ 60 w 620"/>
              <a:gd name="T35" fmla="*/ 143 h 477"/>
              <a:gd name="T36" fmla="*/ 21 w 620"/>
              <a:gd name="T37" fmla="*/ 174 h 477"/>
              <a:gd name="T38" fmla="*/ 4 w 620"/>
              <a:gd name="T39" fmla="*/ 195 h 477"/>
              <a:gd name="T40" fmla="*/ 23 w 620"/>
              <a:gd name="T41" fmla="*/ 217 h 477"/>
              <a:gd name="T42" fmla="*/ 51 w 620"/>
              <a:gd name="T43" fmla="*/ 240 h 477"/>
              <a:gd name="T44" fmla="*/ 86 w 620"/>
              <a:gd name="T45" fmla="*/ 272 h 477"/>
              <a:gd name="T46" fmla="*/ 84 w 620"/>
              <a:gd name="T47" fmla="*/ 298 h 477"/>
              <a:gd name="T48" fmla="*/ 117 w 620"/>
              <a:gd name="T49" fmla="*/ 311 h 477"/>
              <a:gd name="T50" fmla="*/ 164 w 620"/>
              <a:gd name="T51" fmla="*/ 338 h 477"/>
              <a:gd name="T52" fmla="*/ 206 w 620"/>
              <a:gd name="T53" fmla="*/ 342 h 477"/>
              <a:gd name="T54" fmla="*/ 233 w 620"/>
              <a:gd name="T55" fmla="*/ 344 h 477"/>
              <a:gd name="T56" fmla="*/ 262 w 620"/>
              <a:gd name="T57" fmla="*/ 334 h 477"/>
              <a:gd name="T58" fmla="*/ 291 w 620"/>
              <a:gd name="T59" fmla="*/ 324 h 477"/>
              <a:gd name="T60" fmla="*/ 305 w 620"/>
              <a:gd name="T61" fmla="*/ 338 h 477"/>
              <a:gd name="T62" fmla="*/ 329 w 620"/>
              <a:gd name="T63" fmla="*/ 372 h 477"/>
              <a:gd name="T64" fmla="*/ 328 w 620"/>
              <a:gd name="T65" fmla="*/ 397 h 477"/>
              <a:gd name="T66" fmla="*/ 345 w 620"/>
              <a:gd name="T67" fmla="*/ 424 h 477"/>
              <a:gd name="T68" fmla="*/ 377 w 620"/>
              <a:gd name="T69" fmla="*/ 434 h 477"/>
              <a:gd name="T70" fmla="*/ 391 w 620"/>
              <a:gd name="T71" fmla="*/ 416 h 477"/>
              <a:gd name="T72" fmla="*/ 425 w 620"/>
              <a:gd name="T73" fmla="*/ 412 h 477"/>
              <a:gd name="T74" fmla="*/ 453 w 620"/>
              <a:gd name="T75" fmla="*/ 431 h 477"/>
              <a:gd name="T76" fmla="*/ 465 w 620"/>
              <a:gd name="T77" fmla="*/ 433 h 477"/>
              <a:gd name="T78" fmla="*/ 474 w 620"/>
              <a:gd name="T79" fmla="*/ 447 h 477"/>
              <a:gd name="T80" fmla="*/ 491 w 620"/>
              <a:gd name="T81" fmla="*/ 431 h 477"/>
              <a:gd name="T82" fmla="*/ 510 w 620"/>
              <a:gd name="T83" fmla="*/ 424 h 477"/>
              <a:gd name="T84" fmla="*/ 518 w 620"/>
              <a:gd name="T85" fmla="*/ 418 h 477"/>
              <a:gd name="T86" fmla="*/ 534 w 620"/>
              <a:gd name="T87" fmla="*/ 412 h 477"/>
              <a:gd name="T88" fmla="*/ 557 w 620"/>
              <a:gd name="T89" fmla="*/ 400 h 477"/>
              <a:gd name="T90" fmla="*/ 570 w 620"/>
              <a:gd name="T91" fmla="*/ 382 h 477"/>
              <a:gd name="T92" fmla="*/ 570 w 620"/>
              <a:gd name="T93" fmla="*/ 371 h 477"/>
              <a:gd name="T94" fmla="*/ 579 w 620"/>
              <a:gd name="T95" fmla="*/ 358 h 477"/>
              <a:gd name="T96" fmla="*/ 589 w 620"/>
              <a:gd name="T97" fmla="*/ 336 h 477"/>
              <a:gd name="T98" fmla="*/ 590 w 620"/>
              <a:gd name="T99" fmla="*/ 318 h 477"/>
              <a:gd name="T100" fmla="*/ 580 w 620"/>
              <a:gd name="T101" fmla="*/ 304 h 477"/>
              <a:gd name="T102" fmla="*/ 573 w 620"/>
              <a:gd name="T103" fmla="*/ 286 h 477"/>
              <a:gd name="T104" fmla="*/ 536 w 620"/>
              <a:gd name="T105" fmla="*/ 239 h 477"/>
              <a:gd name="T106" fmla="*/ 553 w 620"/>
              <a:gd name="T107" fmla="*/ 222 h 477"/>
              <a:gd name="T108" fmla="*/ 544 w 620"/>
              <a:gd name="T109" fmla="*/ 213 h 477"/>
              <a:gd name="T110" fmla="*/ 510 w 620"/>
              <a:gd name="T111" fmla="*/ 205 h 477"/>
              <a:gd name="T112" fmla="*/ 516 w 620"/>
              <a:gd name="T113" fmla="*/ 179 h 477"/>
              <a:gd name="T114" fmla="*/ 530 w 620"/>
              <a:gd name="T115" fmla="*/ 186 h 477"/>
              <a:gd name="T116" fmla="*/ 550 w 620"/>
              <a:gd name="T117" fmla="*/ 185 h 477"/>
              <a:gd name="T118" fmla="*/ 576 w 620"/>
              <a:gd name="T119" fmla="*/ 166 h 477"/>
              <a:gd name="T120" fmla="*/ 602 w 620"/>
              <a:gd name="T121" fmla="*/ 147 h 477"/>
              <a:gd name="T122" fmla="*/ 607 w 620"/>
              <a:gd name="T123" fmla="*/ 123 h 477"/>
              <a:gd name="T124" fmla="*/ 620 w 620"/>
              <a:gd name="T125" fmla="*/ 97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20" h="477">
                <a:moveTo>
                  <a:pt x="484" y="451"/>
                </a:moveTo>
                <a:cubicBezTo>
                  <a:pt x="483" y="451"/>
                  <a:pt x="483" y="451"/>
                  <a:pt x="483" y="451"/>
                </a:cubicBezTo>
                <a:cubicBezTo>
                  <a:pt x="484" y="454"/>
                  <a:pt x="484" y="454"/>
                  <a:pt x="484" y="454"/>
                </a:cubicBezTo>
                <a:cubicBezTo>
                  <a:pt x="481" y="453"/>
                  <a:pt x="481" y="453"/>
                  <a:pt x="481" y="453"/>
                </a:cubicBezTo>
                <a:cubicBezTo>
                  <a:pt x="481" y="454"/>
                  <a:pt x="481" y="454"/>
                  <a:pt x="481" y="454"/>
                </a:cubicBezTo>
                <a:cubicBezTo>
                  <a:pt x="480" y="453"/>
                  <a:pt x="480" y="453"/>
                  <a:pt x="480" y="453"/>
                </a:cubicBezTo>
                <a:cubicBezTo>
                  <a:pt x="478" y="453"/>
                  <a:pt x="478" y="453"/>
                  <a:pt x="478" y="453"/>
                </a:cubicBezTo>
                <a:cubicBezTo>
                  <a:pt x="475" y="454"/>
                  <a:pt x="475" y="454"/>
                  <a:pt x="475" y="454"/>
                </a:cubicBezTo>
                <a:cubicBezTo>
                  <a:pt x="475" y="453"/>
                  <a:pt x="475" y="453"/>
                  <a:pt x="475" y="453"/>
                </a:cubicBezTo>
                <a:cubicBezTo>
                  <a:pt x="474" y="453"/>
                  <a:pt x="474" y="453"/>
                  <a:pt x="474" y="453"/>
                </a:cubicBezTo>
                <a:cubicBezTo>
                  <a:pt x="470" y="453"/>
                  <a:pt x="470" y="453"/>
                  <a:pt x="470" y="453"/>
                </a:cubicBezTo>
                <a:cubicBezTo>
                  <a:pt x="471" y="454"/>
                  <a:pt x="471" y="454"/>
                  <a:pt x="471" y="454"/>
                </a:cubicBezTo>
                <a:cubicBezTo>
                  <a:pt x="470" y="454"/>
                  <a:pt x="470" y="454"/>
                  <a:pt x="470" y="454"/>
                </a:cubicBezTo>
                <a:cubicBezTo>
                  <a:pt x="468" y="454"/>
                  <a:pt x="468" y="454"/>
                  <a:pt x="468" y="454"/>
                </a:cubicBezTo>
                <a:cubicBezTo>
                  <a:pt x="467" y="455"/>
                  <a:pt x="467" y="455"/>
                  <a:pt x="467" y="455"/>
                </a:cubicBezTo>
                <a:cubicBezTo>
                  <a:pt x="468" y="457"/>
                  <a:pt x="468" y="457"/>
                  <a:pt x="468" y="457"/>
                </a:cubicBezTo>
                <a:cubicBezTo>
                  <a:pt x="464" y="458"/>
                  <a:pt x="464" y="458"/>
                  <a:pt x="464" y="458"/>
                </a:cubicBezTo>
                <a:cubicBezTo>
                  <a:pt x="461" y="461"/>
                  <a:pt x="461" y="461"/>
                  <a:pt x="461" y="461"/>
                </a:cubicBezTo>
                <a:cubicBezTo>
                  <a:pt x="461" y="464"/>
                  <a:pt x="461" y="464"/>
                  <a:pt x="461" y="464"/>
                </a:cubicBezTo>
                <a:cubicBezTo>
                  <a:pt x="463" y="467"/>
                  <a:pt x="463" y="467"/>
                  <a:pt x="463" y="467"/>
                </a:cubicBezTo>
                <a:cubicBezTo>
                  <a:pt x="463" y="470"/>
                  <a:pt x="463" y="470"/>
                  <a:pt x="463" y="470"/>
                </a:cubicBezTo>
                <a:cubicBezTo>
                  <a:pt x="464" y="473"/>
                  <a:pt x="464" y="473"/>
                  <a:pt x="464" y="473"/>
                </a:cubicBezTo>
                <a:cubicBezTo>
                  <a:pt x="467" y="474"/>
                  <a:pt x="467" y="474"/>
                  <a:pt x="467" y="474"/>
                </a:cubicBezTo>
                <a:cubicBezTo>
                  <a:pt x="470" y="476"/>
                  <a:pt x="470" y="476"/>
                  <a:pt x="470" y="476"/>
                </a:cubicBezTo>
                <a:cubicBezTo>
                  <a:pt x="473" y="477"/>
                  <a:pt x="473" y="477"/>
                  <a:pt x="473" y="477"/>
                </a:cubicBezTo>
                <a:cubicBezTo>
                  <a:pt x="477" y="477"/>
                  <a:pt x="477" y="477"/>
                  <a:pt x="477" y="477"/>
                </a:cubicBezTo>
                <a:cubicBezTo>
                  <a:pt x="477" y="476"/>
                  <a:pt x="477" y="476"/>
                  <a:pt x="477" y="476"/>
                </a:cubicBezTo>
                <a:cubicBezTo>
                  <a:pt x="477" y="474"/>
                  <a:pt x="477" y="474"/>
                  <a:pt x="477" y="474"/>
                </a:cubicBezTo>
                <a:cubicBezTo>
                  <a:pt x="478" y="474"/>
                  <a:pt x="478" y="474"/>
                  <a:pt x="478" y="474"/>
                </a:cubicBezTo>
                <a:cubicBezTo>
                  <a:pt x="480" y="474"/>
                  <a:pt x="480" y="474"/>
                  <a:pt x="480" y="474"/>
                </a:cubicBezTo>
                <a:cubicBezTo>
                  <a:pt x="481" y="473"/>
                  <a:pt x="481" y="473"/>
                  <a:pt x="481" y="473"/>
                </a:cubicBezTo>
                <a:cubicBezTo>
                  <a:pt x="483" y="470"/>
                  <a:pt x="483" y="470"/>
                  <a:pt x="483" y="470"/>
                </a:cubicBezTo>
                <a:cubicBezTo>
                  <a:pt x="484" y="467"/>
                  <a:pt x="484" y="467"/>
                  <a:pt x="484" y="467"/>
                </a:cubicBezTo>
                <a:cubicBezTo>
                  <a:pt x="484" y="465"/>
                  <a:pt x="484" y="465"/>
                  <a:pt x="484" y="465"/>
                </a:cubicBezTo>
                <a:cubicBezTo>
                  <a:pt x="484" y="464"/>
                  <a:pt x="484" y="464"/>
                  <a:pt x="484" y="464"/>
                </a:cubicBezTo>
                <a:cubicBezTo>
                  <a:pt x="486" y="461"/>
                  <a:pt x="486" y="461"/>
                  <a:pt x="486" y="461"/>
                </a:cubicBezTo>
                <a:cubicBezTo>
                  <a:pt x="487" y="458"/>
                  <a:pt x="487" y="458"/>
                  <a:pt x="487" y="458"/>
                </a:cubicBezTo>
                <a:cubicBezTo>
                  <a:pt x="488" y="458"/>
                  <a:pt x="488" y="458"/>
                  <a:pt x="488" y="458"/>
                </a:cubicBezTo>
                <a:cubicBezTo>
                  <a:pt x="488" y="457"/>
                  <a:pt x="488" y="457"/>
                  <a:pt x="488" y="457"/>
                </a:cubicBezTo>
                <a:cubicBezTo>
                  <a:pt x="487" y="453"/>
                  <a:pt x="487" y="453"/>
                  <a:pt x="487" y="453"/>
                </a:cubicBezTo>
                <a:lnTo>
                  <a:pt x="484" y="451"/>
                </a:lnTo>
                <a:close/>
                <a:moveTo>
                  <a:pt x="587" y="315"/>
                </a:moveTo>
                <a:cubicBezTo>
                  <a:pt x="589" y="316"/>
                  <a:pt x="589" y="316"/>
                  <a:pt x="589" y="316"/>
                </a:cubicBezTo>
                <a:cubicBezTo>
                  <a:pt x="590" y="316"/>
                  <a:pt x="590" y="316"/>
                  <a:pt x="590" y="316"/>
                </a:cubicBezTo>
                <a:cubicBezTo>
                  <a:pt x="592" y="316"/>
                  <a:pt x="592" y="316"/>
                  <a:pt x="592" y="316"/>
                </a:cubicBezTo>
                <a:cubicBezTo>
                  <a:pt x="590" y="315"/>
                  <a:pt x="590" y="315"/>
                  <a:pt x="590" y="315"/>
                </a:cubicBezTo>
                <a:lnTo>
                  <a:pt x="587" y="315"/>
                </a:lnTo>
                <a:close/>
                <a:moveTo>
                  <a:pt x="620" y="94"/>
                </a:moveTo>
                <a:cubicBezTo>
                  <a:pt x="619" y="93"/>
                  <a:pt x="619" y="93"/>
                  <a:pt x="619" y="93"/>
                </a:cubicBezTo>
                <a:cubicBezTo>
                  <a:pt x="619" y="90"/>
                  <a:pt x="619" y="90"/>
                  <a:pt x="619" y="90"/>
                </a:cubicBezTo>
                <a:cubicBezTo>
                  <a:pt x="616" y="86"/>
                  <a:pt x="616" y="86"/>
                  <a:pt x="616" y="86"/>
                </a:cubicBezTo>
                <a:cubicBezTo>
                  <a:pt x="616" y="83"/>
                  <a:pt x="616" y="83"/>
                  <a:pt x="616" y="83"/>
                </a:cubicBezTo>
                <a:cubicBezTo>
                  <a:pt x="616" y="81"/>
                  <a:pt x="616" y="81"/>
                  <a:pt x="616" y="81"/>
                </a:cubicBezTo>
                <a:cubicBezTo>
                  <a:pt x="615" y="80"/>
                  <a:pt x="615" y="80"/>
                  <a:pt x="615" y="80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7"/>
                  <a:pt x="617" y="77"/>
                  <a:pt x="617" y="77"/>
                </a:cubicBezTo>
                <a:cubicBezTo>
                  <a:pt x="616" y="74"/>
                  <a:pt x="616" y="74"/>
                  <a:pt x="616" y="74"/>
                </a:cubicBezTo>
                <a:cubicBezTo>
                  <a:pt x="613" y="73"/>
                  <a:pt x="613" y="73"/>
                  <a:pt x="613" y="73"/>
                </a:cubicBezTo>
                <a:cubicBezTo>
                  <a:pt x="613" y="70"/>
                  <a:pt x="613" y="70"/>
                  <a:pt x="613" y="70"/>
                </a:cubicBezTo>
                <a:cubicBezTo>
                  <a:pt x="612" y="68"/>
                  <a:pt x="612" y="68"/>
                  <a:pt x="612" y="68"/>
                </a:cubicBezTo>
                <a:cubicBezTo>
                  <a:pt x="610" y="67"/>
                  <a:pt x="610" y="67"/>
                  <a:pt x="610" y="67"/>
                </a:cubicBezTo>
                <a:cubicBezTo>
                  <a:pt x="607" y="67"/>
                  <a:pt x="607" y="67"/>
                  <a:pt x="607" y="67"/>
                </a:cubicBezTo>
                <a:cubicBezTo>
                  <a:pt x="603" y="68"/>
                  <a:pt x="603" y="68"/>
                  <a:pt x="603" y="68"/>
                </a:cubicBezTo>
                <a:cubicBezTo>
                  <a:pt x="600" y="71"/>
                  <a:pt x="600" y="71"/>
                  <a:pt x="600" y="71"/>
                </a:cubicBezTo>
                <a:cubicBezTo>
                  <a:pt x="596" y="71"/>
                  <a:pt x="596" y="71"/>
                  <a:pt x="596" y="71"/>
                </a:cubicBezTo>
                <a:cubicBezTo>
                  <a:pt x="594" y="73"/>
                  <a:pt x="594" y="73"/>
                  <a:pt x="594" y="73"/>
                </a:cubicBezTo>
                <a:cubicBezTo>
                  <a:pt x="593" y="74"/>
                  <a:pt x="593" y="74"/>
                  <a:pt x="593" y="74"/>
                </a:cubicBezTo>
                <a:cubicBezTo>
                  <a:pt x="593" y="76"/>
                  <a:pt x="593" y="76"/>
                  <a:pt x="593" y="76"/>
                </a:cubicBezTo>
                <a:cubicBezTo>
                  <a:pt x="590" y="76"/>
                  <a:pt x="590" y="76"/>
                  <a:pt x="590" y="76"/>
                </a:cubicBezTo>
                <a:cubicBezTo>
                  <a:pt x="586" y="76"/>
                  <a:pt x="586" y="76"/>
                  <a:pt x="586" y="76"/>
                </a:cubicBezTo>
                <a:cubicBezTo>
                  <a:pt x="584" y="76"/>
                  <a:pt x="584" y="76"/>
                  <a:pt x="584" y="76"/>
                </a:cubicBezTo>
                <a:cubicBezTo>
                  <a:pt x="583" y="76"/>
                  <a:pt x="583" y="76"/>
                  <a:pt x="583" y="76"/>
                </a:cubicBezTo>
                <a:cubicBezTo>
                  <a:pt x="582" y="76"/>
                  <a:pt x="582" y="76"/>
                  <a:pt x="582" y="76"/>
                </a:cubicBezTo>
                <a:cubicBezTo>
                  <a:pt x="579" y="76"/>
                  <a:pt x="579" y="76"/>
                  <a:pt x="579" y="76"/>
                </a:cubicBezTo>
                <a:cubicBezTo>
                  <a:pt x="574" y="74"/>
                  <a:pt x="574" y="74"/>
                  <a:pt x="574" y="74"/>
                </a:cubicBezTo>
                <a:cubicBezTo>
                  <a:pt x="572" y="71"/>
                  <a:pt x="572" y="71"/>
                  <a:pt x="572" y="71"/>
                </a:cubicBezTo>
                <a:cubicBezTo>
                  <a:pt x="570" y="70"/>
                  <a:pt x="570" y="70"/>
                  <a:pt x="570" y="70"/>
                </a:cubicBezTo>
                <a:cubicBezTo>
                  <a:pt x="570" y="68"/>
                  <a:pt x="570" y="68"/>
                  <a:pt x="570" y="68"/>
                </a:cubicBezTo>
                <a:cubicBezTo>
                  <a:pt x="569" y="67"/>
                  <a:pt x="569" y="67"/>
                  <a:pt x="569" y="67"/>
                </a:cubicBezTo>
                <a:cubicBezTo>
                  <a:pt x="566" y="64"/>
                  <a:pt x="566" y="64"/>
                  <a:pt x="566" y="64"/>
                </a:cubicBezTo>
                <a:cubicBezTo>
                  <a:pt x="564" y="63"/>
                  <a:pt x="564" y="63"/>
                  <a:pt x="564" y="63"/>
                </a:cubicBezTo>
                <a:cubicBezTo>
                  <a:pt x="564" y="61"/>
                  <a:pt x="564" y="61"/>
                  <a:pt x="564" y="61"/>
                </a:cubicBezTo>
                <a:cubicBezTo>
                  <a:pt x="564" y="60"/>
                  <a:pt x="564" y="60"/>
                  <a:pt x="564" y="60"/>
                </a:cubicBezTo>
                <a:cubicBezTo>
                  <a:pt x="562" y="60"/>
                  <a:pt x="562" y="60"/>
                  <a:pt x="562" y="60"/>
                </a:cubicBezTo>
                <a:cubicBezTo>
                  <a:pt x="557" y="60"/>
                  <a:pt x="557" y="60"/>
                  <a:pt x="557" y="60"/>
                </a:cubicBezTo>
                <a:cubicBezTo>
                  <a:pt x="553" y="57"/>
                  <a:pt x="553" y="57"/>
                  <a:pt x="553" y="57"/>
                </a:cubicBezTo>
                <a:cubicBezTo>
                  <a:pt x="549" y="54"/>
                  <a:pt x="549" y="54"/>
                  <a:pt x="549" y="54"/>
                </a:cubicBezTo>
                <a:cubicBezTo>
                  <a:pt x="547" y="53"/>
                  <a:pt x="547" y="53"/>
                  <a:pt x="547" y="53"/>
                </a:cubicBezTo>
                <a:cubicBezTo>
                  <a:pt x="546" y="53"/>
                  <a:pt x="546" y="53"/>
                  <a:pt x="546" y="53"/>
                </a:cubicBezTo>
                <a:cubicBezTo>
                  <a:pt x="546" y="54"/>
                  <a:pt x="546" y="54"/>
                  <a:pt x="546" y="54"/>
                </a:cubicBezTo>
                <a:cubicBezTo>
                  <a:pt x="543" y="53"/>
                  <a:pt x="543" y="53"/>
                  <a:pt x="543" y="53"/>
                </a:cubicBezTo>
                <a:cubicBezTo>
                  <a:pt x="540" y="53"/>
                  <a:pt x="540" y="53"/>
                  <a:pt x="540" y="53"/>
                </a:cubicBezTo>
                <a:cubicBezTo>
                  <a:pt x="539" y="51"/>
                  <a:pt x="539" y="51"/>
                  <a:pt x="539" y="51"/>
                </a:cubicBezTo>
                <a:cubicBezTo>
                  <a:pt x="536" y="51"/>
                  <a:pt x="536" y="51"/>
                  <a:pt x="536" y="51"/>
                </a:cubicBezTo>
                <a:cubicBezTo>
                  <a:pt x="529" y="51"/>
                  <a:pt x="529" y="51"/>
                  <a:pt x="529" y="51"/>
                </a:cubicBezTo>
                <a:cubicBezTo>
                  <a:pt x="526" y="50"/>
                  <a:pt x="526" y="50"/>
                  <a:pt x="526" y="50"/>
                </a:cubicBezTo>
                <a:cubicBezTo>
                  <a:pt x="523" y="47"/>
                  <a:pt x="523" y="47"/>
                  <a:pt x="523" y="47"/>
                </a:cubicBezTo>
                <a:cubicBezTo>
                  <a:pt x="521" y="44"/>
                  <a:pt x="521" y="44"/>
                  <a:pt x="521" y="44"/>
                </a:cubicBezTo>
                <a:cubicBezTo>
                  <a:pt x="520" y="43"/>
                  <a:pt x="520" y="43"/>
                  <a:pt x="520" y="43"/>
                </a:cubicBezTo>
                <a:cubicBezTo>
                  <a:pt x="517" y="41"/>
                  <a:pt x="517" y="41"/>
                  <a:pt x="517" y="41"/>
                </a:cubicBezTo>
                <a:cubicBezTo>
                  <a:pt x="514" y="38"/>
                  <a:pt x="514" y="38"/>
                  <a:pt x="514" y="38"/>
                </a:cubicBezTo>
                <a:cubicBezTo>
                  <a:pt x="513" y="35"/>
                  <a:pt x="513" y="35"/>
                  <a:pt x="513" y="35"/>
                </a:cubicBezTo>
                <a:cubicBezTo>
                  <a:pt x="510" y="33"/>
                  <a:pt x="510" y="33"/>
                  <a:pt x="510" y="33"/>
                </a:cubicBezTo>
                <a:cubicBezTo>
                  <a:pt x="507" y="31"/>
                  <a:pt x="507" y="31"/>
                  <a:pt x="507" y="31"/>
                </a:cubicBezTo>
                <a:cubicBezTo>
                  <a:pt x="504" y="28"/>
                  <a:pt x="504" y="28"/>
                  <a:pt x="504" y="28"/>
                </a:cubicBezTo>
                <a:cubicBezTo>
                  <a:pt x="500" y="25"/>
                  <a:pt x="500" y="25"/>
                  <a:pt x="500" y="25"/>
                </a:cubicBezTo>
                <a:cubicBezTo>
                  <a:pt x="496" y="21"/>
                  <a:pt x="496" y="21"/>
                  <a:pt x="496" y="21"/>
                </a:cubicBezTo>
                <a:cubicBezTo>
                  <a:pt x="493" y="18"/>
                  <a:pt x="493" y="18"/>
                  <a:pt x="493" y="18"/>
                </a:cubicBezTo>
                <a:cubicBezTo>
                  <a:pt x="491" y="17"/>
                  <a:pt x="491" y="17"/>
                  <a:pt x="491" y="17"/>
                </a:cubicBezTo>
                <a:cubicBezTo>
                  <a:pt x="486" y="13"/>
                  <a:pt x="486" y="13"/>
                  <a:pt x="486" y="13"/>
                </a:cubicBezTo>
                <a:cubicBezTo>
                  <a:pt x="484" y="11"/>
                  <a:pt x="484" y="11"/>
                  <a:pt x="484" y="11"/>
                </a:cubicBezTo>
                <a:cubicBezTo>
                  <a:pt x="483" y="11"/>
                  <a:pt x="483" y="11"/>
                  <a:pt x="483" y="11"/>
                </a:cubicBezTo>
                <a:cubicBezTo>
                  <a:pt x="480" y="8"/>
                  <a:pt x="480" y="8"/>
                  <a:pt x="480" y="8"/>
                </a:cubicBezTo>
                <a:cubicBezTo>
                  <a:pt x="477" y="8"/>
                  <a:pt x="477" y="8"/>
                  <a:pt x="477" y="8"/>
                </a:cubicBezTo>
                <a:cubicBezTo>
                  <a:pt x="475" y="5"/>
                  <a:pt x="475" y="5"/>
                  <a:pt x="475" y="5"/>
                </a:cubicBezTo>
                <a:cubicBezTo>
                  <a:pt x="473" y="5"/>
                  <a:pt x="473" y="5"/>
                  <a:pt x="473" y="5"/>
                </a:cubicBezTo>
                <a:cubicBezTo>
                  <a:pt x="470" y="4"/>
                  <a:pt x="470" y="4"/>
                  <a:pt x="470" y="4"/>
                </a:cubicBezTo>
                <a:cubicBezTo>
                  <a:pt x="468" y="4"/>
                  <a:pt x="468" y="4"/>
                  <a:pt x="468" y="4"/>
                </a:cubicBezTo>
                <a:cubicBezTo>
                  <a:pt x="467" y="4"/>
                  <a:pt x="467" y="4"/>
                  <a:pt x="467" y="4"/>
                </a:cubicBezTo>
                <a:cubicBezTo>
                  <a:pt x="467" y="5"/>
                  <a:pt x="467" y="5"/>
                  <a:pt x="467" y="5"/>
                </a:cubicBezTo>
                <a:cubicBezTo>
                  <a:pt x="460" y="2"/>
                  <a:pt x="460" y="2"/>
                  <a:pt x="460" y="2"/>
                </a:cubicBezTo>
                <a:cubicBezTo>
                  <a:pt x="457" y="1"/>
                  <a:pt x="457" y="1"/>
                  <a:pt x="457" y="1"/>
                </a:cubicBezTo>
                <a:cubicBezTo>
                  <a:pt x="454" y="0"/>
                  <a:pt x="454" y="0"/>
                  <a:pt x="454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47" y="0"/>
                  <a:pt x="447" y="0"/>
                  <a:pt x="447" y="0"/>
                </a:cubicBezTo>
                <a:cubicBezTo>
                  <a:pt x="440" y="0"/>
                  <a:pt x="440" y="0"/>
                  <a:pt x="440" y="0"/>
                </a:cubicBezTo>
                <a:cubicBezTo>
                  <a:pt x="432" y="1"/>
                  <a:pt x="432" y="1"/>
                  <a:pt x="432" y="1"/>
                </a:cubicBezTo>
                <a:cubicBezTo>
                  <a:pt x="427" y="2"/>
                  <a:pt x="427" y="2"/>
                  <a:pt x="427" y="2"/>
                </a:cubicBezTo>
                <a:cubicBezTo>
                  <a:pt x="424" y="2"/>
                  <a:pt x="424" y="2"/>
                  <a:pt x="424" y="2"/>
                </a:cubicBezTo>
                <a:cubicBezTo>
                  <a:pt x="422" y="5"/>
                  <a:pt x="422" y="5"/>
                  <a:pt x="422" y="5"/>
                </a:cubicBezTo>
                <a:cubicBezTo>
                  <a:pt x="421" y="7"/>
                  <a:pt x="421" y="7"/>
                  <a:pt x="421" y="7"/>
                </a:cubicBezTo>
                <a:cubicBezTo>
                  <a:pt x="420" y="10"/>
                  <a:pt x="420" y="10"/>
                  <a:pt x="420" y="10"/>
                </a:cubicBezTo>
                <a:cubicBezTo>
                  <a:pt x="421" y="11"/>
                  <a:pt x="421" y="11"/>
                  <a:pt x="421" y="11"/>
                </a:cubicBezTo>
                <a:cubicBezTo>
                  <a:pt x="424" y="11"/>
                  <a:pt x="424" y="11"/>
                  <a:pt x="424" y="11"/>
                </a:cubicBezTo>
                <a:cubicBezTo>
                  <a:pt x="427" y="11"/>
                  <a:pt x="427" y="11"/>
                  <a:pt x="427" y="11"/>
                </a:cubicBezTo>
                <a:cubicBezTo>
                  <a:pt x="430" y="13"/>
                  <a:pt x="430" y="13"/>
                  <a:pt x="430" y="13"/>
                </a:cubicBezTo>
                <a:cubicBezTo>
                  <a:pt x="431" y="15"/>
                  <a:pt x="431" y="15"/>
                  <a:pt x="431" y="15"/>
                </a:cubicBezTo>
                <a:cubicBezTo>
                  <a:pt x="432" y="18"/>
                  <a:pt x="432" y="18"/>
                  <a:pt x="432" y="18"/>
                </a:cubicBezTo>
                <a:cubicBezTo>
                  <a:pt x="432" y="20"/>
                  <a:pt x="432" y="20"/>
                  <a:pt x="432" y="20"/>
                </a:cubicBezTo>
                <a:cubicBezTo>
                  <a:pt x="432" y="21"/>
                  <a:pt x="432" y="21"/>
                  <a:pt x="432" y="21"/>
                </a:cubicBezTo>
                <a:cubicBezTo>
                  <a:pt x="431" y="23"/>
                  <a:pt x="431" y="23"/>
                  <a:pt x="431" y="23"/>
                </a:cubicBezTo>
                <a:cubicBezTo>
                  <a:pt x="431" y="27"/>
                  <a:pt x="431" y="27"/>
                  <a:pt x="431" y="27"/>
                </a:cubicBezTo>
                <a:cubicBezTo>
                  <a:pt x="431" y="30"/>
                  <a:pt x="431" y="30"/>
                  <a:pt x="431" y="30"/>
                </a:cubicBezTo>
                <a:cubicBezTo>
                  <a:pt x="431" y="33"/>
                  <a:pt x="431" y="33"/>
                  <a:pt x="431" y="33"/>
                </a:cubicBezTo>
                <a:cubicBezTo>
                  <a:pt x="431" y="34"/>
                  <a:pt x="431" y="34"/>
                  <a:pt x="431" y="34"/>
                </a:cubicBezTo>
                <a:cubicBezTo>
                  <a:pt x="431" y="35"/>
                  <a:pt x="431" y="35"/>
                  <a:pt x="431" y="35"/>
                </a:cubicBezTo>
                <a:cubicBezTo>
                  <a:pt x="431" y="40"/>
                  <a:pt x="431" y="40"/>
                  <a:pt x="431" y="40"/>
                </a:cubicBezTo>
                <a:cubicBezTo>
                  <a:pt x="432" y="41"/>
                  <a:pt x="432" y="41"/>
                  <a:pt x="432" y="41"/>
                </a:cubicBezTo>
                <a:cubicBezTo>
                  <a:pt x="434" y="43"/>
                  <a:pt x="434" y="43"/>
                  <a:pt x="434" y="43"/>
                </a:cubicBezTo>
                <a:cubicBezTo>
                  <a:pt x="434" y="44"/>
                  <a:pt x="434" y="44"/>
                  <a:pt x="434" y="44"/>
                </a:cubicBezTo>
                <a:cubicBezTo>
                  <a:pt x="432" y="45"/>
                  <a:pt x="432" y="45"/>
                  <a:pt x="432" y="45"/>
                </a:cubicBezTo>
                <a:cubicBezTo>
                  <a:pt x="430" y="47"/>
                  <a:pt x="430" y="47"/>
                  <a:pt x="430" y="47"/>
                </a:cubicBezTo>
                <a:cubicBezTo>
                  <a:pt x="427" y="48"/>
                  <a:pt x="427" y="48"/>
                  <a:pt x="427" y="48"/>
                </a:cubicBezTo>
                <a:cubicBezTo>
                  <a:pt x="425" y="51"/>
                  <a:pt x="425" y="51"/>
                  <a:pt x="425" y="51"/>
                </a:cubicBezTo>
                <a:cubicBezTo>
                  <a:pt x="424" y="51"/>
                  <a:pt x="424" y="51"/>
                  <a:pt x="424" y="51"/>
                </a:cubicBezTo>
                <a:cubicBezTo>
                  <a:pt x="421" y="51"/>
                  <a:pt x="421" y="51"/>
                  <a:pt x="421" y="51"/>
                </a:cubicBezTo>
                <a:cubicBezTo>
                  <a:pt x="418" y="50"/>
                  <a:pt x="418" y="50"/>
                  <a:pt x="418" y="50"/>
                </a:cubicBezTo>
                <a:cubicBezTo>
                  <a:pt x="414" y="50"/>
                  <a:pt x="414" y="50"/>
                  <a:pt x="414" y="50"/>
                </a:cubicBezTo>
                <a:cubicBezTo>
                  <a:pt x="411" y="48"/>
                  <a:pt x="411" y="48"/>
                  <a:pt x="411" y="48"/>
                </a:cubicBezTo>
                <a:cubicBezTo>
                  <a:pt x="410" y="47"/>
                  <a:pt x="410" y="47"/>
                  <a:pt x="410" y="47"/>
                </a:cubicBezTo>
                <a:cubicBezTo>
                  <a:pt x="411" y="67"/>
                  <a:pt x="411" y="67"/>
                  <a:pt x="411" y="67"/>
                </a:cubicBezTo>
                <a:cubicBezTo>
                  <a:pt x="412" y="68"/>
                  <a:pt x="412" y="68"/>
                  <a:pt x="412" y="68"/>
                </a:cubicBezTo>
                <a:cubicBezTo>
                  <a:pt x="411" y="70"/>
                  <a:pt x="411" y="70"/>
                  <a:pt x="411" y="70"/>
                </a:cubicBezTo>
                <a:cubicBezTo>
                  <a:pt x="411" y="71"/>
                  <a:pt x="411" y="71"/>
                  <a:pt x="411" y="71"/>
                </a:cubicBezTo>
                <a:cubicBezTo>
                  <a:pt x="415" y="76"/>
                  <a:pt x="415" y="76"/>
                  <a:pt x="415" y="76"/>
                </a:cubicBezTo>
                <a:cubicBezTo>
                  <a:pt x="417" y="76"/>
                  <a:pt x="417" y="76"/>
                  <a:pt x="417" y="76"/>
                </a:cubicBezTo>
                <a:cubicBezTo>
                  <a:pt x="418" y="74"/>
                  <a:pt x="418" y="74"/>
                  <a:pt x="418" y="74"/>
                </a:cubicBezTo>
                <a:cubicBezTo>
                  <a:pt x="421" y="74"/>
                  <a:pt x="421" y="74"/>
                  <a:pt x="421" y="74"/>
                </a:cubicBezTo>
                <a:cubicBezTo>
                  <a:pt x="424" y="74"/>
                  <a:pt x="424" y="74"/>
                  <a:pt x="424" y="74"/>
                </a:cubicBezTo>
                <a:cubicBezTo>
                  <a:pt x="428" y="74"/>
                  <a:pt x="428" y="74"/>
                  <a:pt x="428" y="74"/>
                </a:cubicBezTo>
                <a:cubicBezTo>
                  <a:pt x="431" y="76"/>
                  <a:pt x="431" y="76"/>
                  <a:pt x="431" y="76"/>
                </a:cubicBezTo>
                <a:cubicBezTo>
                  <a:pt x="432" y="76"/>
                  <a:pt x="432" y="76"/>
                  <a:pt x="432" y="76"/>
                </a:cubicBezTo>
                <a:cubicBezTo>
                  <a:pt x="434" y="74"/>
                  <a:pt x="434" y="74"/>
                  <a:pt x="434" y="74"/>
                </a:cubicBezTo>
                <a:cubicBezTo>
                  <a:pt x="435" y="71"/>
                  <a:pt x="435" y="71"/>
                  <a:pt x="435" y="71"/>
                </a:cubicBezTo>
                <a:cubicBezTo>
                  <a:pt x="438" y="71"/>
                  <a:pt x="438" y="71"/>
                  <a:pt x="438" y="71"/>
                </a:cubicBezTo>
                <a:cubicBezTo>
                  <a:pt x="445" y="73"/>
                  <a:pt x="445" y="73"/>
                  <a:pt x="445" y="73"/>
                </a:cubicBezTo>
                <a:cubicBezTo>
                  <a:pt x="445" y="73"/>
                  <a:pt x="445" y="73"/>
                  <a:pt x="445" y="73"/>
                </a:cubicBezTo>
                <a:cubicBezTo>
                  <a:pt x="453" y="77"/>
                  <a:pt x="453" y="77"/>
                  <a:pt x="453" y="77"/>
                </a:cubicBezTo>
                <a:cubicBezTo>
                  <a:pt x="460" y="81"/>
                  <a:pt x="460" y="81"/>
                  <a:pt x="460" y="81"/>
                </a:cubicBezTo>
                <a:cubicBezTo>
                  <a:pt x="465" y="86"/>
                  <a:pt x="465" y="86"/>
                  <a:pt x="465" y="86"/>
                </a:cubicBezTo>
                <a:cubicBezTo>
                  <a:pt x="467" y="88"/>
                  <a:pt x="467" y="88"/>
                  <a:pt x="467" y="88"/>
                </a:cubicBezTo>
                <a:cubicBezTo>
                  <a:pt x="465" y="90"/>
                  <a:pt x="465" y="90"/>
                  <a:pt x="465" y="90"/>
                </a:cubicBezTo>
                <a:cubicBezTo>
                  <a:pt x="460" y="90"/>
                  <a:pt x="460" y="90"/>
                  <a:pt x="460" y="90"/>
                </a:cubicBezTo>
                <a:cubicBezTo>
                  <a:pt x="457" y="88"/>
                  <a:pt x="457" y="88"/>
                  <a:pt x="457" y="88"/>
                </a:cubicBezTo>
                <a:cubicBezTo>
                  <a:pt x="455" y="88"/>
                  <a:pt x="455" y="88"/>
                  <a:pt x="455" y="88"/>
                </a:cubicBezTo>
                <a:cubicBezTo>
                  <a:pt x="454" y="88"/>
                  <a:pt x="454" y="88"/>
                  <a:pt x="454" y="88"/>
                </a:cubicBezTo>
                <a:cubicBezTo>
                  <a:pt x="451" y="88"/>
                  <a:pt x="451" y="88"/>
                  <a:pt x="451" y="88"/>
                </a:cubicBezTo>
                <a:cubicBezTo>
                  <a:pt x="448" y="90"/>
                  <a:pt x="448" y="90"/>
                  <a:pt x="448" y="90"/>
                </a:cubicBezTo>
                <a:cubicBezTo>
                  <a:pt x="445" y="91"/>
                  <a:pt x="445" y="91"/>
                  <a:pt x="445" y="91"/>
                </a:cubicBezTo>
                <a:cubicBezTo>
                  <a:pt x="444" y="91"/>
                  <a:pt x="444" y="91"/>
                  <a:pt x="444" y="91"/>
                </a:cubicBezTo>
                <a:cubicBezTo>
                  <a:pt x="443" y="91"/>
                  <a:pt x="443" y="91"/>
                  <a:pt x="443" y="91"/>
                </a:cubicBezTo>
                <a:cubicBezTo>
                  <a:pt x="441" y="91"/>
                  <a:pt x="441" y="91"/>
                  <a:pt x="441" y="91"/>
                </a:cubicBezTo>
                <a:cubicBezTo>
                  <a:pt x="441" y="93"/>
                  <a:pt x="441" y="93"/>
                  <a:pt x="441" y="93"/>
                </a:cubicBezTo>
                <a:cubicBezTo>
                  <a:pt x="440" y="94"/>
                  <a:pt x="440" y="94"/>
                  <a:pt x="440" y="94"/>
                </a:cubicBezTo>
                <a:cubicBezTo>
                  <a:pt x="437" y="94"/>
                  <a:pt x="437" y="94"/>
                  <a:pt x="437" y="94"/>
                </a:cubicBezTo>
                <a:cubicBezTo>
                  <a:pt x="435" y="94"/>
                  <a:pt x="435" y="94"/>
                  <a:pt x="435" y="94"/>
                </a:cubicBezTo>
                <a:cubicBezTo>
                  <a:pt x="434" y="96"/>
                  <a:pt x="434" y="96"/>
                  <a:pt x="434" y="96"/>
                </a:cubicBezTo>
                <a:cubicBezTo>
                  <a:pt x="432" y="99"/>
                  <a:pt x="432" y="99"/>
                  <a:pt x="432" y="99"/>
                </a:cubicBezTo>
                <a:cubicBezTo>
                  <a:pt x="434" y="101"/>
                  <a:pt x="434" y="101"/>
                  <a:pt x="434" y="101"/>
                </a:cubicBezTo>
                <a:cubicBezTo>
                  <a:pt x="430" y="106"/>
                  <a:pt x="430" y="106"/>
                  <a:pt x="430" y="106"/>
                </a:cubicBezTo>
                <a:cubicBezTo>
                  <a:pt x="427" y="107"/>
                  <a:pt x="427" y="107"/>
                  <a:pt x="427" y="107"/>
                </a:cubicBezTo>
                <a:cubicBezTo>
                  <a:pt x="424" y="107"/>
                  <a:pt x="424" y="107"/>
                  <a:pt x="424" y="107"/>
                </a:cubicBezTo>
                <a:cubicBezTo>
                  <a:pt x="421" y="106"/>
                  <a:pt x="421" y="106"/>
                  <a:pt x="421" y="106"/>
                </a:cubicBezTo>
                <a:cubicBezTo>
                  <a:pt x="420" y="106"/>
                  <a:pt x="420" y="106"/>
                  <a:pt x="420" y="106"/>
                </a:cubicBezTo>
                <a:cubicBezTo>
                  <a:pt x="420" y="107"/>
                  <a:pt x="420" y="107"/>
                  <a:pt x="420" y="107"/>
                </a:cubicBezTo>
                <a:cubicBezTo>
                  <a:pt x="418" y="110"/>
                  <a:pt x="418" y="110"/>
                  <a:pt x="418" y="110"/>
                </a:cubicBezTo>
                <a:cubicBezTo>
                  <a:pt x="417" y="111"/>
                  <a:pt x="417" y="111"/>
                  <a:pt x="417" y="111"/>
                </a:cubicBezTo>
                <a:cubicBezTo>
                  <a:pt x="414" y="114"/>
                  <a:pt x="414" y="114"/>
                  <a:pt x="414" y="114"/>
                </a:cubicBezTo>
                <a:cubicBezTo>
                  <a:pt x="412" y="116"/>
                  <a:pt x="412" y="116"/>
                  <a:pt x="412" y="116"/>
                </a:cubicBezTo>
                <a:cubicBezTo>
                  <a:pt x="405" y="114"/>
                  <a:pt x="405" y="114"/>
                  <a:pt x="405" y="114"/>
                </a:cubicBezTo>
                <a:cubicBezTo>
                  <a:pt x="398" y="111"/>
                  <a:pt x="398" y="111"/>
                  <a:pt x="398" y="111"/>
                </a:cubicBezTo>
                <a:cubicBezTo>
                  <a:pt x="395" y="110"/>
                  <a:pt x="395" y="110"/>
                  <a:pt x="395" y="110"/>
                </a:cubicBezTo>
                <a:cubicBezTo>
                  <a:pt x="392" y="111"/>
                  <a:pt x="392" y="111"/>
                  <a:pt x="392" y="111"/>
                </a:cubicBezTo>
                <a:cubicBezTo>
                  <a:pt x="391" y="114"/>
                  <a:pt x="391" y="114"/>
                  <a:pt x="391" y="114"/>
                </a:cubicBezTo>
                <a:cubicBezTo>
                  <a:pt x="391" y="117"/>
                  <a:pt x="391" y="117"/>
                  <a:pt x="391" y="117"/>
                </a:cubicBezTo>
                <a:cubicBezTo>
                  <a:pt x="391" y="120"/>
                  <a:pt x="391" y="120"/>
                  <a:pt x="391" y="120"/>
                </a:cubicBezTo>
                <a:cubicBezTo>
                  <a:pt x="392" y="121"/>
                  <a:pt x="392" y="121"/>
                  <a:pt x="392" y="121"/>
                </a:cubicBezTo>
                <a:cubicBezTo>
                  <a:pt x="394" y="121"/>
                  <a:pt x="394" y="121"/>
                  <a:pt x="394" y="121"/>
                </a:cubicBezTo>
                <a:cubicBezTo>
                  <a:pt x="398" y="126"/>
                  <a:pt x="398" y="126"/>
                  <a:pt x="398" y="126"/>
                </a:cubicBezTo>
                <a:cubicBezTo>
                  <a:pt x="401" y="129"/>
                  <a:pt x="401" y="129"/>
                  <a:pt x="401" y="129"/>
                </a:cubicBezTo>
                <a:cubicBezTo>
                  <a:pt x="400" y="130"/>
                  <a:pt x="400" y="130"/>
                  <a:pt x="400" y="130"/>
                </a:cubicBezTo>
                <a:cubicBezTo>
                  <a:pt x="397" y="133"/>
                  <a:pt x="397" y="133"/>
                  <a:pt x="397" y="133"/>
                </a:cubicBezTo>
                <a:cubicBezTo>
                  <a:pt x="395" y="134"/>
                  <a:pt x="395" y="134"/>
                  <a:pt x="395" y="134"/>
                </a:cubicBezTo>
                <a:cubicBezTo>
                  <a:pt x="394" y="136"/>
                  <a:pt x="394" y="136"/>
                  <a:pt x="394" y="136"/>
                </a:cubicBezTo>
                <a:cubicBezTo>
                  <a:pt x="392" y="140"/>
                  <a:pt x="392" y="140"/>
                  <a:pt x="392" y="140"/>
                </a:cubicBezTo>
                <a:cubicBezTo>
                  <a:pt x="389" y="143"/>
                  <a:pt x="389" y="143"/>
                  <a:pt x="389" y="143"/>
                </a:cubicBezTo>
                <a:cubicBezTo>
                  <a:pt x="384" y="146"/>
                  <a:pt x="384" y="146"/>
                  <a:pt x="384" y="146"/>
                </a:cubicBezTo>
                <a:cubicBezTo>
                  <a:pt x="379" y="147"/>
                  <a:pt x="379" y="147"/>
                  <a:pt x="379" y="147"/>
                </a:cubicBezTo>
                <a:cubicBezTo>
                  <a:pt x="375" y="147"/>
                  <a:pt x="375" y="147"/>
                  <a:pt x="375" y="147"/>
                </a:cubicBezTo>
                <a:cubicBezTo>
                  <a:pt x="365" y="147"/>
                  <a:pt x="365" y="147"/>
                  <a:pt x="365" y="147"/>
                </a:cubicBezTo>
                <a:cubicBezTo>
                  <a:pt x="357" y="149"/>
                  <a:pt x="357" y="149"/>
                  <a:pt x="357" y="149"/>
                </a:cubicBezTo>
                <a:cubicBezTo>
                  <a:pt x="348" y="152"/>
                  <a:pt x="348" y="152"/>
                  <a:pt x="348" y="152"/>
                </a:cubicBezTo>
                <a:cubicBezTo>
                  <a:pt x="341" y="156"/>
                  <a:pt x="341" y="156"/>
                  <a:pt x="341" y="156"/>
                </a:cubicBezTo>
                <a:cubicBezTo>
                  <a:pt x="339" y="157"/>
                  <a:pt x="339" y="157"/>
                  <a:pt x="339" y="157"/>
                </a:cubicBezTo>
                <a:cubicBezTo>
                  <a:pt x="336" y="157"/>
                  <a:pt x="336" y="157"/>
                  <a:pt x="336" y="157"/>
                </a:cubicBezTo>
                <a:cubicBezTo>
                  <a:pt x="335" y="157"/>
                  <a:pt x="335" y="157"/>
                  <a:pt x="335" y="157"/>
                </a:cubicBezTo>
                <a:cubicBezTo>
                  <a:pt x="332" y="156"/>
                  <a:pt x="332" y="156"/>
                  <a:pt x="332" y="156"/>
                </a:cubicBezTo>
                <a:cubicBezTo>
                  <a:pt x="331" y="154"/>
                  <a:pt x="331" y="154"/>
                  <a:pt x="331" y="154"/>
                </a:cubicBezTo>
                <a:cubicBezTo>
                  <a:pt x="326" y="154"/>
                  <a:pt x="326" y="154"/>
                  <a:pt x="326" y="154"/>
                </a:cubicBezTo>
                <a:cubicBezTo>
                  <a:pt x="322" y="154"/>
                  <a:pt x="322" y="154"/>
                  <a:pt x="322" y="154"/>
                </a:cubicBezTo>
                <a:cubicBezTo>
                  <a:pt x="318" y="154"/>
                  <a:pt x="318" y="154"/>
                  <a:pt x="318" y="154"/>
                </a:cubicBezTo>
                <a:cubicBezTo>
                  <a:pt x="309" y="152"/>
                  <a:pt x="309" y="152"/>
                  <a:pt x="309" y="152"/>
                </a:cubicBezTo>
                <a:cubicBezTo>
                  <a:pt x="302" y="149"/>
                  <a:pt x="302" y="149"/>
                  <a:pt x="302" y="149"/>
                </a:cubicBezTo>
                <a:cubicBezTo>
                  <a:pt x="299" y="147"/>
                  <a:pt x="299" y="147"/>
                  <a:pt x="299" y="147"/>
                </a:cubicBezTo>
                <a:cubicBezTo>
                  <a:pt x="295" y="144"/>
                  <a:pt x="295" y="144"/>
                  <a:pt x="295" y="144"/>
                </a:cubicBezTo>
                <a:cubicBezTo>
                  <a:pt x="286" y="144"/>
                  <a:pt x="286" y="144"/>
                  <a:pt x="286" y="144"/>
                </a:cubicBezTo>
                <a:cubicBezTo>
                  <a:pt x="279" y="143"/>
                  <a:pt x="279" y="143"/>
                  <a:pt x="279" y="143"/>
                </a:cubicBezTo>
                <a:cubicBezTo>
                  <a:pt x="276" y="143"/>
                  <a:pt x="276" y="143"/>
                  <a:pt x="276" y="143"/>
                </a:cubicBezTo>
                <a:cubicBezTo>
                  <a:pt x="272" y="144"/>
                  <a:pt x="272" y="144"/>
                  <a:pt x="272" y="144"/>
                </a:cubicBezTo>
                <a:cubicBezTo>
                  <a:pt x="266" y="144"/>
                  <a:pt x="266" y="144"/>
                  <a:pt x="266" y="144"/>
                </a:cubicBezTo>
                <a:cubicBezTo>
                  <a:pt x="262" y="144"/>
                  <a:pt x="262" y="144"/>
                  <a:pt x="262" y="144"/>
                </a:cubicBezTo>
                <a:cubicBezTo>
                  <a:pt x="253" y="143"/>
                  <a:pt x="253" y="143"/>
                  <a:pt x="253" y="143"/>
                </a:cubicBezTo>
                <a:cubicBezTo>
                  <a:pt x="243" y="142"/>
                  <a:pt x="243" y="142"/>
                  <a:pt x="243" y="142"/>
                </a:cubicBezTo>
                <a:cubicBezTo>
                  <a:pt x="240" y="143"/>
                  <a:pt x="240" y="143"/>
                  <a:pt x="240" y="143"/>
                </a:cubicBezTo>
                <a:cubicBezTo>
                  <a:pt x="238" y="142"/>
                  <a:pt x="238" y="142"/>
                  <a:pt x="238" y="142"/>
                </a:cubicBezTo>
                <a:cubicBezTo>
                  <a:pt x="236" y="140"/>
                  <a:pt x="236" y="140"/>
                  <a:pt x="236" y="140"/>
                </a:cubicBezTo>
                <a:cubicBezTo>
                  <a:pt x="233" y="137"/>
                  <a:pt x="233" y="137"/>
                  <a:pt x="233" y="137"/>
                </a:cubicBezTo>
                <a:cubicBezTo>
                  <a:pt x="230" y="136"/>
                  <a:pt x="230" y="136"/>
                  <a:pt x="230" y="136"/>
                </a:cubicBezTo>
                <a:cubicBezTo>
                  <a:pt x="227" y="133"/>
                  <a:pt x="227" y="133"/>
                  <a:pt x="227" y="133"/>
                </a:cubicBezTo>
                <a:cubicBezTo>
                  <a:pt x="222" y="127"/>
                  <a:pt x="222" y="127"/>
                  <a:pt x="222" y="127"/>
                </a:cubicBezTo>
                <a:cubicBezTo>
                  <a:pt x="220" y="126"/>
                  <a:pt x="220" y="126"/>
                  <a:pt x="220" y="126"/>
                </a:cubicBezTo>
                <a:cubicBezTo>
                  <a:pt x="219" y="123"/>
                  <a:pt x="219" y="123"/>
                  <a:pt x="219" y="123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6" y="121"/>
                  <a:pt x="216" y="121"/>
                  <a:pt x="216" y="121"/>
                </a:cubicBezTo>
                <a:cubicBezTo>
                  <a:pt x="212" y="121"/>
                  <a:pt x="212" y="121"/>
                  <a:pt x="212" y="121"/>
                </a:cubicBezTo>
                <a:cubicBezTo>
                  <a:pt x="205" y="117"/>
                  <a:pt x="205" y="117"/>
                  <a:pt x="205" y="117"/>
                </a:cubicBezTo>
                <a:cubicBezTo>
                  <a:pt x="200" y="116"/>
                  <a:pt x="200" y="116"/>
                  <a:pt x="200" y="116"/>
                </a:cubicBezTo>
                <a:cubicBezTo>
                  <a:pt x="197" y="114"/>
                  <a:pt x="197" y="114"/>
                  <a:pt x="197" y="114"/>
                </a:cubicBezTo>
                <a:cubicBezTo>
                  <a:pt x="195" y="113"/>
                  <a:pt x="195" y="113"/>
                  <a:pt x="195" y="113"/>
                </a:cubicBezTo>
                <a:cubicBezTo>
                  <a:pt x="190" y="111"/>
                  <a:pt x="190" y="111"/>
                  <a:pt x="190" y="111"/>
                </a:cubicBezTo>
                <a:cubicBezTo>
                  <a:pt x="182" y="111"/>
                  <a:pt x="182" y="111"/>
                  <a:pt x="182" y="111"/>
                </a:cubicBezTo>
                <a:cubicBezTo>
                  <a:pt x="169" y="110"/>
                  <a:pt x="169" y="110"/>
                  <a:pt x="169" y="110"/>
                </a:cubicBezTo>
                <a:cubicBezTo>
                  <a:pt x="163" y="107"/>
                  <a:pt x="163" y="107"/>
                  <a:pt x="163" y="107"/>
                </a:cubicBezTo>
                <a:cubicBezTo>
                  <a:pt x="162" y="106"/>
                  <a:pt x="162" y="106"/>
                  <a:pt x="162" y="106"/>
                </a:cubicBezTo>
                <a:cubicBezTo>
                  <a:pt x="160" y="103"/>
                  <a:pt x="160" y="103"/>
                  <a:pt x="160" y="103"/>
                </a:cubicBezTo>
                <a:cubicBezTo>
                  <a:pt x="160" y="100"/>
                  <a:pt x="160" y="100"/>
                  <a:pt x="160" y="100"/>
                </a:cubicBezTo>
                <a:cubicBezTo>
                  <a:pt x="162" y="99"/>
                  <a:pt x="162" y="99"/>
                  <a:pt x="162" y="99"/>
                </a:cubicBezTo>
                <a:cubicBezTo>
                  <a:pt x="160" y="97"/>
                  <a:pt x="160" y="97"/>
                  <a:pt x="160" y="97"/>
                </a:cubicBezTo>
                <a:cubicBezTo>
                  <a:pt x="159" y="93"/>
                  <a:pt x="159" y="93"/>
                  <a:pt x="159" y="93"/>
                </a:cubicBezTo>
                <a:cubicBezTo>
                  <a:pt x="159" y="90"/>
                  <a:pt x="159" y="90"/>
                  <a:pt x="159" y="90"/>
                </a:cubicBezTo>
                <a:cubicBezTo>
                  <a:pt x="156" y="86"/>
                  <a:pt x="156" y="86"/>
                  <a:pt x="156" y="86"/>
                </a:cubicBezTo>
                <a:cubicBezTo>
                  <a:pt x="152" y="83"/>
                  <a:pt x="152" y="83"/>
                  <a:pt x="152" y="83"/>
                </a:cubicBezTo>
                <a:cubicBezTo>
                  <a:pt x="149" y="80"/>
                  <a:pt x="149" y="80"/>
                  <a:pt x="149" y="80"/>
                </a:cubicBezTo>
                <a:cubicBezTo>
                  <a:pt x="146" y="77"/>
                  <a:pt x="146" y="77"/>
                  <a:pt x="146" y="77"/>
                </a:cubicBezTo>
                <a:cubicBezTo>
                  <a:pt x="141" y="74"/>
                  <a:pt x="141" y="74"/>
                  <a:pt x="141" y="74"/>
                </a:cubicBezTo>
                <a:cubicBezTo>
                  <a:pt x="140" y="73"/>
                  <a:pt x="140" y="73"/>
                  <a:pt x="140" y="73"/>
                </a:cubicBezTo>
                <a:cubicBezTo>
                  <a:pt x="139" y="74"/>
                  <a:pt x="139" y="74"/>
                  <a:pt x="139" y="74"/>
                </a:cubicBezTo>
                <a:cubicBezTo>
                  <a:pt x="136" y="73"/>
                  <a:pt x="136" y="73"/>
                  <a:pt x="136" y="73"/>
                </a:cubicBezTo>
                <a:cubicBezTo>
                  <a:pt x="134" y="71"/>
                  <a:pt x="134" y="71"/>
                  <a:pt x="134" y="71"/>
                </a:cubicBezTo>
                <a:cubicBezTo>
                  <a:pt x="131" y="71"/>
                  <a:pt x="131" y="71"/>
                  <a:pt x="131" y="71"/>
                </a:cubicBezTo>
                <a:cubicBezTo>
                  <a:pt x="127" y="71"/>
                  <a:pt x="127" y="71"/>
                  <a:pt x="127" y="71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21" y="67"/>
                  <a:pt x="121" y="67"/>
                  <a:pt x="121" y="67"/>
                </a:cubicBezTo>
                <a:cubicBezTo>
                  <a:pt x="119" y="66"/>
                  <a:pt x="119" y="66"/>
                  <a:pt x="119" y="66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16" y="63"/>
                  <a:pt x="116" y="63"/>
                  <a:pt x="116" y="63"/>
                </a:cubicBezTo>
                <a:cubicBezTo>
                  <a:pt x="113" y="61"/>
                  <a:pt x="113" y="61"/>
                  <a:pt x="113" y="61"/>
                </a:cubicBezTo>
                <a:cubicBezTo>
                  <a:pt x="111" y="60"/>
                  <a:pt x="111" y="60"/>
                  <a:pt x="111" y="60"/>
                </a:cubicBezTo>
                <a:cubicBezTo>
                  <a:pt x="111" y="58"/>
                  <a:pt x="111" y="58"/>
                  <a:pt x="111" y="58"/>
                </a:cubicBezTo>
                <a:cubicBezTo>
                  <a:pt x="111" y="57"/>
                  <a:pt x="111" y="57"/>
                  <a:pt x="111" y="57"/>
                </a:cubicBezTo>
                <a:cubicBezTo>
                  <a:pt x="111" y="56"/>
                  <a:pt x="111" y="56"/>
                  <a:pt x="111" y="56"/>
                </a:cubicBezTo>
                <a:cubicBezTo>
                  <a:pt x="110" y="57"/>
                  <a:pt x="110" y="57"/>
                  <a:pt x="110" y="57"/>
                </a:cubicBezTo>
                <a:cubicBezTo>
                  <a:pt x="106" y="57"/>
                  <a:pt x="106" y="57"/>
                  <a:pt x="106" y="57"/>
                </a:cubicBezTo>
                <a:cubicBezTo>
                  <a:pt x="101" y="57"/>
                  <a:pt x="101" y="57"/>
                  <a:pt x="101" y="57"/>
                </a:cubicBezTo>
                <a:cubicBezTo>
                  <a:pt x="100" y="58"/>
                  <a:pt x="100" y="58"/>
                  <a:pt x="100" y="58"/>
                </a:cubicBezTo>
                <a:cubicBezTo>
                  <a:pt x="101" y="60"/>
                  <a:pt x="101" y="60"/>
                  <a:pt x="101" y="60"/>
                </a:cubicBezTo>
                <a:cubicBezTo>
                  <a:pt x="101" y="63"/>
                  <a:pt x="101" y="63"/>
                  <a:pt x="101" y="63"/>
                </a:cubicBezTo>
                <a:cubicBezTo>
                  <a:pt x="98" y="66"/>
                  <a:pt x="98" y="66"/>
                  <a:pt x="98" y="66"/>
                </a:cubicBezTo>
                <a:cubicBezTo>
                  <a:pt x="96" y="66"/>
                  <a:pt x="96" y="66"/>
                  <a:pt x="96" y="66"/>
                </a:cubicBezTo>
                <a:cubicBezTo>
                  <a:pt x="94" y="67"/>
                  <a:pt x="94" y="67"/>
                  <a:pt x="94" y="67"/>
                </a:cubicBezTo>
                <a:cubicBezTo>
                  <a:pt x="93" y="68"/>
                  <a:pt x="93" y="68"/>
                  <a:pt x="93" y="68"/>
                </a:cubicBezTo>
                <a:cubicBezTo>
                  <a:pt x="93" y="71"/>
                  <a:pt x="93" y="71"/>
                  <a:pt x="93" y="71"/>
                </a:cubicBezTo>
                <a:cubicBezTo>
                  <a:pt x="94" y="74"/>
                  <a:pt x="94" y="74"/>
                  <a:pt x="94" y="74"/>
                </a:cubicBezTo>
                <a:cubicBezTo>
                  <a:pt x="97" y="80"/>
                  <a:pt x="97" y="80"/>
                  <a:pt x="97" y="80"/>
                </a:cubicBezTo>
                <a:cubicBezTo>
                  <a:pt x="98" y="83"/>
                  <a:pt x="98" y="83"/>
                  <a:pt x="98" y="83"/>
                </a:cubicBezTo>
                <a:cubicBezTo>
                  <a:pt x="97" y="84"/>
                  <a:pt x="97" y="84"/>
                  <a:pt x="97" y="84"/>
                </a:cubicBezTo>
                <a:cubicBezTo>
                  <a:pt x="94" y="86"/>
                  <a:pt x="94" y="86"/>
                  <a:pt x="94" y="86"/>
                </a:cubicBezTo>
                <a:cubicBezTo>
                  <a:pt x="91" y="87"/>
                  <a:pt x="91" y="87"/>
                  <a:pt x="91" y="87"/>
                </a:cubicBezTo>
                <a:cubicBezTo>
                  <a:pt x="90" y="86"/>
                  <a:pt x="90" y="86"/>
                  <a:pt x="90" y="86"/>
                </a:cubicBezTo>
                <a:cubicBezTo>
                  <a:pt x="87" y="86"/>
                  <a:pt x="87" y="86"/>
                  <a:pt x="87" y="86"/>
                </a:cubicBezTo>
                <a:cubicBezTo>
                  <a:pt x="83" y="86"/>
                  <a:pt x="83" y="86"/>
                  <a:pt x="83" y="86"/>
                </a:cubicBezTo>
                <a:cubicBezTo>
                  <a:pt x="77" y="84"/>
                  <a:pt x="77" y="84"/>
                  <a:pt x="77" y="84"/>
                </a:cubicBezTo>
                <a:cubicBezTo>
                  <a:pt x="73" y="83"/>
                  <a:pt x="73" y="83"/>
                  <a:pt x="73" y="83"/>
                </a:cubicBezTo>
                <a:cubicBezTo>
                  <a:pt x="71" y="83"/>
                  <a:pt x="71" y="83"/>
                  <a:pt x="71" y="83"/>
                </a:cubicBezTo>
                <a:cubicBezTo>
                  <a:pt x="71" y="86"/>
                  <a:pt x="71" y="86"/>
                  <a:pt x="71" y="86"/>
                </a:cubicBezTo>
                <a:cubicBezTo>
                  <a:pt x="71" y="88"/>
                  <a:pt x="71" y="88"/>
                  <a:pt x="71" y="88"/>
                </a:cubicBezTo>
                <a:cubicBezTo>
                  <a:pt x="70" y="91"/>
                  <a:pt x="70" y="91"/>
                  <a:pt x="70" y="91"/>
                </a:cubicBezTo>
                <a:cubicBezTo>
                  <a:pt x="70" y="97"/>
                  <a:pt x="70" y="97"/>
                  <a:pt x="70" y="97"/>
                </a:cubicBezTo>
                <a:cubicBezTo>
                  <a:pt x="70" y="103"/>
                  <a:pt x="70" y="103"/>
                  <a:pt x="70" y="103"/>
                </a:cubicBezTo>
                <a:cubicBezTo>
                  <a:pt x="71" y="104"/>
                  <a:pt x="71" y="104"/>
                  <a:pt x="71" y="104"/>
                </a:cubicBezTo>
                <a:cubicBezTo>
                  <a:pt x="73" y="106"/>
                  <a:pt x="73" y="106"/>
                  <a:pt x="73" y="106"/>
                </a:cubicBezTo>
                <a:cubicBezTo>
                  <a:pt x="74" y="107"/>
                  <a:pt x="74" y="107"/>
                  <a:pt x="74" y="107"/>
                </a:cubicBezTo>
                <a:cubicBezTo>
                  <a:pt x="76" y="109"/>
                  <a:pt x="76" y="109"/>
                  <a:pt x="76" y="109"/>
                </a:cubicBezTo>
                <a:cubicBezTo>
                  <a:pt x="74" y="110"/>
                  <a:pt x="74" y="110"/>
                  <a:pt x="74" y="110"/>
                </a:cubicBezTo>
                <a:cubicBezTo>
                  <a:pt x="73" y="110"/>
                  <a:pt x="73" y="110"/>
                  <a:pt x="73" y="110"/>
                </a:cubicBezTo>
                <a:cubicBezTo>
                  <a:pt x="70" y="110"/>
                  <a:pt x="70" y="110"/>
                  <a:pt x="70" y="110"/>
                </a:cubicBezTo>
                <a:cubicBezTo>
                  <a:pt x="68" y="110"/>
                  <a:pt x="68" y="110"/>
                  <a:pt x="68" y="110"/>
                </a:cubicBezTo>
                <a:cubicBezTo>
                  <a:pt x="66" y="109"/>
                  <a:pt x="66" y="109"/>
                  <a:pt x="66" y="109"/>
                </a:cubicBezTo>
                <a:cubicBezTo>
                  <a:pt x="63" y="109"/>
                  <a:pt x="63" y="109"/>
                  <a:pt x="63" y="109"/>
                </a:cubicBezTo>
                <a:cubicBezTo>
                  <a:pt x="57" y="110"/>
                  <a:pt x="57" y="110"/>
                  <a:pt x="57" y="11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50" y="111"/>
                  <a:pt x="50" y="111"/>
                  <a:pt x="50" y="111"/>
                </a:cubicBezTo>
                <a:cubicBezTo>
                  <a:pt x="48" y="113"/>
                  <a:pt x="48" y="113"/>
                  <a:pt x="48" y="113"/>
                </a:cubicBezTo>
                <a:cubicBezTo>
                  <a:pt x="48" y="114"/>
                  <a:pt x="48" y="114"/>
                  <a:pt x="48" y="114"/>
                </a:cubicBezTo>
                <a:cubicBezTo>
                  <a:pt x="51" y="114"/>
                  <a:pt x="51" y="114"/>
                  <a:pt x="51" y="114"/>
                </a:cubicBezTo>
                <a:cubicBezTo>
                  <a:pt x="54" y="114"/>
                  <a:pt x="54" y="114"/>
                  <a:pt x="54" y="114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55" y="120"/>
                  <a:pt x="55" y="120"/>
                  <a:pt x="55" y="120"/>
                </a:cubicBezTo>
                <a:cubicBezTo>
                  <a:pt x="57" y="123"/>
                  <a:pt x="57" y="123"/>
                  <a:pt x="57" y="123"/>
                </a:cubicBezTo>
                <a:cubicBezTo>
                  <a:pt x="60" y="127"/>
                  <a:pt x="60" y="127"/>
                  <a:pt x="60" y="127"/>
                </a:cubicBezTo>
                <a:cubicBezTo>
                  <a:pt x="61" y="130"/>
                  <a:pt x="61" y="130"/>
                  <a:pt x="61" y="130"/>
                </a:cubicBezTo>
                <a:cubicBezTo>
                  <a:pt x="63" y="133"/>
                  <a:pt x="63" y="133"/>
                  <a:pt x="63" y="133"/>
                </a:cubicBezTo>
                <a:cubicBezTo>
                  <a:pt x="64" y="136"/>
                  <a:pt x="64" y="136"/>
                  <a:pt x="64" y="136"/>
                </a:cubicBezTo>
                <a:cubicBezTo>
                  <a:pt x="66" y="136"/>
                  <a:pt x="66" y="136"/>
                  <a:pt x="66" y="136"/>
                </a:cubicBezTo>
                <a:cubicBezTo>
                  <a:pt x="64" y="137"/>
                  <a:pt x="64" y="137"/>
                  <a:pt x="64" y="137"/>
                </a:cubicBezTo>
                <a:cubicBezTo>
                  <a:pt x="63" y="137"/>
                  <a:pt x="63" y="137"/>
                  <a:pt x="63" y="137"/>
                </a:cubicBezTo>
                <a:cubicBezTo>
                  <a:pt x="61" y="139"/>
                  <a:pt x="61" y="139"/>
                  <a:pt x="61" y="139"/>
                </a:cubicBezTo>
                <a:cubicBezTo>
                  <a:pt x="64" y="140"/>
                  <a:pt x="64" y="140"/>
                  <a:pt x="64" y="140"/>
                </a:cubicBezTo>
                <a:cubicBezTo>
                  <a:pt x="61" y="142"/>
                  <a:pt x="61" y="142"/>
                  <a:pt x="61" y="142"/>
                </a:cubicBezTo>
                <a:cubicBezTo>
                  <a:pt x="60" y="143"/>
                  <a:pt x="60" y="143"/>
                  <a:pt x="60" y="143"/>
                </a:cubicBezTo>
                <a:cubicBezTo>
                  <a:pt x="61" y="144"/>
                  <a:pt x="61" y="144"/>
                  <a:pt x="61" y="144"/>
                </a:cubicBezTo>
                <a:cubicBezTo>
                  <a:pt x="63" y="147"/>
                  <a:pt x="63" y="147"/>
                  <a:pt x="63" y="147"/>
                </a:cubicBezTo>
                <a:cubicBezTo>
                  <a:pt x="63" y="152"/>
                  <a:pt x="63" y="152"/>
                  <a:pt x="63" y="152"/>
                </a:cubicBezTo>
                <a:cubicBezTo>
                  <a:pt x="58" y="154"/>
                  <a:pt x="58" y="154"/>
                  <a:pt x="58" y="154"/>
                </a:cubicBezTo>
                <a:cubicBezTo>
                  <a:pt x="53" y="157"/>
                  <a:pt x="53" y="157"/>
                  <a:pt x="53" y="157"/>
                </a:cubicBezTo>
                <a:cubicBezTo>
                  <a:pt x="49" y="159"/>
                  <a:pt x="49" y="159"/>
                  <a:pt x="49" y="159"/>
                </a:cubicBezTo>
                <a:cubicBezTo>
                  <a:pt x="48" y="159"/>
                  <a:pt x="48" y="159"/>
                  <a:pt x="48" y="159"/>
                </a:cubicBezTo>
                <a:cubicBezTo>
                  <a:pt x="47" y="160"/>
                  <a:pt x="47" y="160"/>
                  <a:pt x="47" y="160"/>
                </a:cubicBezTo>
                <a:cubicBezTo>
                  <a:pt x="45" y="163"/>
                  <a:pt x="45" y="163"/>
                  <a:pt x="45" y="163"/>
                </a:cubicBezTo>
                <a:cubicBezTo>
                  <a:pt x="45" y="164"/>
                  <a:pt x="45" y="164"/>
                  <a:pt x="45" y="164"/>
                </a:cubicBezTo>
                <a:cubicBezTo>
                  <a:pt x="43" y="166"/>
                  <a:pt x="43" y="166"/>
                  <a:pt x="43" y="166"/>
                </a:cubicBezTo>
                <a:cubicBezTo>
                  <a:pt x="38" y="166"/>
                  <a:pt x="38" y="166"/>
                  <a:pt x="38" y="166"/>
                </a:cubicBezTo>
                <a:cubicBezTo>
                  <a:pt x="33" y="166"/>
                  <a:pt x="33" y="166"/>
                  <a:pt x="33" y="166"/>
                </a:cubicBezTo>
                <a:cubicBezTo>
                  <a:pt x="31" y="166"/>
                  <a:pt x="31" y="166"/>
                  <a:pt x="31" y="166"/>
                </a:cubicBezTo>
                <a:cubicBezTo>
                  <a:pt x="30" y="167"/>
                  <a:pt x="30" y="167"/>
                  <a:pt x="30" y="167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28" y="173"/>
                  <a:pt x="28" y="173"/>
                  <a:pt x="28" y="173"/>
                </a:cubicBezTo>
                <a:cubicBezTo>
                  <a:pt x="27" y="174"/>
                  <a:pt x="27" y="174"/>
                  <a:pt x="27" y="174"/>
                </a:cubicBezTo>
                <a:cubicBezTo>
                  <a:pt x="23" y="174"/>
                  <a:pt x="23" y="174"/>
                  <a:pt x="23" y="174"/>
                </a:cubicBezTo>
                <a:cubicBezTo>
                  <a:pt x="21" y="174"/>
                  <a:pt x="21" y="174"/>
                  <a:pt x="21" y="174"/>
                </a:cubicBezTo>
                <a:cubicBezTo>
                  <a:pt x="20" y="174"/>
                  <a:pt x="20" y="174"/>
                  <a:pt x="20" y="174"/>
                </a:cubicBezTo>
                <a:cubicBezTo>
                  <a:pt x="18" y="172"/>
                  <a:pt x="18" y="172"/>
                  <a:pt x="18" y="172"/>
                </a:cubicBezTo>
                <a:cubicBezTo>
                  <a:pt x="17" y="172"/>
                  <a:pt x="17" y="172"/>
                  <a:pt x="17" y="172"/>
                </a:cubicBezTo>
                <a:cubicBezTo>
                  <a:pt x="15" y="173"/>
                  <a:pt x="15" y="173"/>
                  <a:pt x="15" y="173"/>
                </a:cubicBezTo>
                <a:cubicBezTo>
                  <a:pt x="12" y="173"/>
                  <a:pt x="12" y="173"/>
                  <a:pt x="12" y="173"/>
                </a:cubicBezTo>
                <a:cubicBezTo>
                  <a:pt x="10" y="173"/>
                  <a:pt x="10" y="173"/>
                  <a:pt x="10" y="173"/>
                </a:cubicBezTo>
                <a:cubicBezTo>
                  <a:pt x="10" y="174"/>
                  <a:pt x="10" y="174"/>
                  <a:pt x="10" y="174"/>
                </a:cubicBezTo>
                <a:cubicBezTo>
                  <a:pt x="8" y="176"/>
                  <a:pt x="8" y="176"/>
                  <a:pt x="8" y="176"/>
                </a:cubicBezTo>
                <a:cubicBezTo>
                  <a:pt x="7" y="177"/>
                  <a:pt x="7" y="177"/>
                  <a:pt x="7" y="177"/>
                </a:cubicBezTo>
                <a:cubicBezTo>
                  <a:pt x="5" y="179"/>
                  <a:pt x="5" y="179"/>
                  <a:pt x="5" y="179"/>
                </a:cubicBezTo>
                <a:cubicBezTo>
                  <a:pt x="2" y="180"/>
                  <a:pt x="2" y="180"/>
                  <a:pt x="2" y="180"/>
                </a:cubicBezTo>
                <a:cubicBezTo>
                  <a:pt x="2" y="182"/>
                  <a:pt x="2" y="182"/>
                  <a:pt x="2" y="182"/>
                </a:cubicBezTo>
                <a:cubicBezTo>
                  <a:pt x="2" y="183"/>
                  <a:pt x="2" y="183"/>
                  <a:pt x="2" y="183"/>
                </a:cubicBezTo>
                <a:cubicBezTo>
                  <a:pt x="4" y="185"/>
                  <a:pt x="4" y="185"/>
                  <a:pt x="4" y="185"/>
                </a:cubicBezTo>
                <a:cubicBezTo>
                  <a:pt x="2" y="186"/>
                  <a:pt x="2" y="186"/>
                  <a:pt x="2" y="186"/>
                </a:cubicBezTo>
                <a:cubicBezTo>
                  <a:pt x="0" y="187"/>
                  <a:pt x="0" y="187"/>
                  <a:pt x="0" y="187"/>
                </a:cubicBezTo>
                <a:cubicBezTo>
                  <a:pt x="1" y="187"/>
                  <a:pt x="1" y="187"/>
                  <a:pt x="1" y="187"/>
                </a:cubicBezTo>
                <a:cubicBezTo>
                  <a:pt x="1" y="190"/>
                  <a:pt x="1" y="190"/>
                  <a:pt x="1" y="190"/>
                </a:cubicBezTo>
                <a:cubicBezTo>
                  <a:pt x="4" y="193"/>
                  <a:pt x="4" y="193"/>
                  <a:pt x="4" y="193"/>
                </a:cubicBezTo>
                <a:cubicBezTo>
                  <a:pt x="4" y="195"/>
                  <a:pt x="4" y="195"/>
                  <a:pt x="4" y="195"/>
                </a:cubicBezTo>
                <a:cubicBezTo>
                  <a:pt x="4" y="196"/>
                  <a:pt x="4" y="196"/>
                  <a:pt x="4" y="196"/>
                </a:cubicBezTo>
                <a:cubicBezTo>
                  <a:pt x="5" y="197"/>
                  <a:pt x="5" y="197"/>
                  <a:pt x="5" y="197"/>
                </a:cubicBezTo>
                <a:cubicBezTo>
                  <a:pt x="7" y="199"/>
                  <a:pt x="7" y="199"/>
                  <a:pt x="7" y="199"/>
                </a:cubicBezTo>
                <a:cubicBezTo>
                  <a:pt x="8" y="199"/>
                  <a:pt x="8" y="199"/>
                  <a:pt x="8" y="199"/>
                </a:cubicBezTo>
                <a:cubicBezTo>
                  <a:pt x="11" y="197"/>
                  <a:pt x="11" y="197"/>
                  <a:pt x="11" y="197"/>
                </a:cubicBezTo>
                <a:cubicBezTo>
                  <a:pt x="12" y="197"/>
                  <a:pt x="12" y="197"/>
                  <a:pt x="12" y="197"/>
                </a:cubicBezTo>
                <a:cubicBezTo>
                  <a:pt x="17" y="199"/>
                  <a:pt x="17" y="199"/>
                  <a:pt x="17" y="199"/>
                </a:cubicBezTo>
                <a:cubicBezTo>
                  <a:pt x="18" y="200"/>
                  <a:pt x="18" y="200"/>
                  <a:pt x="18" y="200"/>
                </a:cubicBezTo>
                <a:cubicBezTo>
                  <a:pt x="18" y="203"/>
                  <a:pt x="18" y="203"/>
                  <a:pt x="18" y="203"/>
                </a:cubicBezTo>
                <a:cubicBezTo>
                  <a:pt x="18" y="204"/>
                  <a:pt x="18" y="204"/>
                  <a:pt x="18" y="204"/>
                </a:cubicBezTo>
                <a:cubicBezTo>
                  <a:pt x="18" y="205"/>
                  <a:pt x="18" y="205"/>
                  <a:pt x="18" y="205"/>
                </a:cubicBezTo>
                <a:cubicBezTo>
                  <a:pt x="20" y="206"/>
                  <a:pt x="20" y="206"/>
                  <a:pt x="20" y="206"/>
                </a:cubicBezTo>
                <a:cubicBezTo>
                  <a:pt x="21" y="207"/>
                  <a:pt x="21" y="207"/>
                  <a:pt x="21" y="207"/>
                </a:cubicBezTo>
                <a:cubicBezTo>
                  <a:pt x="21" y="209"/>
                  <a:pt x="21" y="209"/>
                  <a:pt x="21" y="209"/>
                </a:cubicBezTo>
                <a:cubicBezTo>
                  <a:pt x="21" y="211"/>
                  <a:pt x="21" y="211"/>
                  <a:pt x="21" y="211"/>
                </a:cubicBezTo>
                <a:cubicBezTo>
                  <a:pt x="21" y="212"/>
                  <a:pt x="21" y="212"/>
                  <a:pt x="21" y="212"/>
                </a:cubicBezTo>
                <a:cubicBezTo>
                  <a:pt x="23" y="213"/>
                  <a:pt x="23" y="213"/>
                  <a:pt x="23" y="213"/>
                </a:cubicBezTo>
                <a:cubicBezTo>
                  <a:pt x="24" y="215"/>
                  <a:pt x="24" y="215"/>
                  <a:pt x="24" y="215"/>
                </a:cubicBezTo>
                <a:cubicBezTo>
                  <a:pt x="24" y="216"/>
                  <a:pt x="24" y="216"/>
                  <a:pt x="24" y="216"/>
                </a:cubicBezTo>
                <a:cubicBezTo>
                  <a:pt x="23" y="217"/>
                  <a:pt x="23" y="217"/>
                  <a:pt x="23" y="217"/>
                </a:cubicBezTo>
                <a:cubicBezTo>
                  <a:pt x="20" y="217"/>
                  <a:pt x="20" y="217"/>
                  <a:pt x="20" y="217"/>
                </a:cubicBezTo>
                <a:cubicBezTo>
                  <a:pt x="18" y="217"/>
                  <a:pt x="18" y="217"/>
                  <a:pt x="18" y="217"/>
                </a:cubicBezTo>
                <a:cubicBezTo>
                  <a:pt x="18" y="219"/>
                  <a:pt x="18" y="219"/>
                  <a:pt x="18" y="219"/>
                </a:cubicBezTo>
                <a:cubicBezTo>
                  <a:pt x="18" y="219"/>
                  <a:pt x="18" y="219"/>
                  <a:pt x="18" y="219"/>
                </a:cubicBezTo>
                <a:cubicBezTo>
                  <a:pt x="20" y="220"/>
                  <a:pt x="20" y="220"/>
                  <a:pt x="20" y="220"/>
                </a:cubicBezTo>
                <a:cubicBezTo>
                  <a:pt x="23" y="220"/>
                  <a:pt x="23" y="220"/>
                  <a:pt x="23" y="220"/>
                </a:cubicBezTo>
                <a:cubicBezTo>
                  <a:pt x="23" y="222"/>
                  <a:pt x="23" y="222"/>
                  <a:pt x="23" y="222"/>
                </a:cubicBezTo>
                <a:cubicBezTo>
                  <a:pt x="24" y="220"/>
                  <a:pt x="24" y="220"/>
                  <a:pt x="24" y="220"/>
                </a:cubicBezTo>
                <a:cubicBezTo>
                  <a:pt x="27" y="220"/>
                  <a:pt x="27" y="220"/>
                  <a:pt x="27" y="220"/>
                </a:cubicBezTo>
                <a:cubicBezTo>
                  <a:pt x="30" y="223"/>
                  <a:pt x="30" y="223"/>
                  <a:pt x="30" y="223"/>
                </a:cubicBezTo>
                <a:cubicBezTo>
                  <a:pt x="31" y="223"/>
                  <a:pt x="31" y="223"/>
                  <a:pt x="31" y="223"/>
                </a:cubicBezTo>
                <a:cubicBezTo>
                  <a:pt x="35" y="225"/>
                  <a:pt x="35" y="225"/>
                  <a:pt x="35" y="225"/>
                </a:cubicBezTo>
                <a:cubicBezTo>
                  <a:pt x="37" y="229"/>
                  <a:pt x="37" y="229"/>
                  <a:pt x="37" y="229"/>
                </a:cubicBezTo>
                <a:cubicBezTo>
                  <a:pt x="38" y="233"/>
                  <a:pt x="38" y="233"/>
                  <a:pt x="38" y="233"/>
                </a:cubicBezTo>
                <a:cubicBezTo>
                  <a:pt x="41" y="236"/>
                  <a:pt x="41" y="236"/>
                  <a:pt x="41" y="236"/>
                </a:cubicBezTo>
                <a:cubicBezTo>
                  <a:pt x="44" y="236"/>
                  <a:pt x="44" y="236"/>
                  <a:pt x="44" y="236"/>
                </a:cubicBezTo>
                <a:cubicBezTo>
                  <a:pt x="45" y="235"/>
                  <a:pt x="45" y="235"/>
                  <a:pt x="45" y="235"/>
                </a:cubicBezTo>
                <a:cubicBezTo>
                  <a:pt x="45" y="238"/>
                  <a:pt x="45" y="238"/>
                  <a:pt x="45" y="238"/>
                </a:cubicBezTo>
                <a:cubicBezTo>
                  <a:pt x="47" y="239"/>
                  <a:pt x="47" y="239"/>
                  <a:pt x="47" y="239"/>
                </a:cubicBezTo>
                <a:cubicBezTo>
                  <a:pt x="51" y="240"/>
                  <a:pt x="51" y="240"/>
                  <a:pt x="51" y="240"/>
                </a:cubicBezTo>
                <a:cubicBezTo>
                  <a:pt x="57" y="240"/>
                  <a:pt x="57" y="240"/>
                  <a:pt x="57" y="240"/>
                </a:cubicBezTo>
                <a:cubicBezTo>
                  <a:pt x="60" y="240"/>
                  <a:pt x="60" y="240"/>
                  <a:pt x="60" y="240"/>
                </a:cubicBezTo>
                <a:cubicBezTo>
                  <a:pt x="60" y="241"/>
                  <a:pt x="60" y="241"/>
                  <a:pt x="60" y="241"/>
                </a:cubicBezTo>
                <a:cubicBezTo>
                  <a:pt x="61" y="242"/>
                  <a:pt x="61" y="242"/>
                  <a:pt x="61" y="242"/>
                </a:cubicBezTo>
                <a:cubicBezTo>
                  <a:pt x="64" y="245"/>
                  <a:pt x="64" y="245"/>
                  <a:pt x="64" y="245"/>
                </a:cubicBezTo>
                <a:cubicBezTo>
                  <a:pt x="66" y="248"/>
                  <a:pt x="66" y="248"/>
                  <a:pt x="66" y="248"/>
                </a:cubicBezTo>
                <a:cubicBezTo>
                  <a:pt x="67" y="250"/>
                  <a:pt x="67" y="250"/>
                  <a:pt x="67" y="250"/>
                </a:cubicBezTo>
                <a:cubicBezTo>
                  <a:pt x="68" y="252"/>
                  <a:pt x="68" y="252"/>
                  <a:pt x="68" y="252"/>
                </a:cubicBezTo>
                <a:cubicBezTo>
                  <a:pt x="73" y="255"/>
                  <a:pt x="73" y="255"/>
                  <a:pt x="73" y="255"/>
                </a:cubicBezTo>
                <a:cubicBezTo>
                  <a:pt x="77" y="258"/>
                  <a:pt x="77" y="258"/>
                  <a:pt x="77" y="258"/>
                </a:cubicBezTo>
                <a:cubicBezTo>
                  <a:pt x="78" y="258"/>
                  <a:pt x="78" y="258"/>
                  <a:pt x="78" y="258"/>
                </a:cubicBezTo>
                <a:cubicBezTo>
                  <a:pt x="78" y="259"/>
                  <a:pt x="78" y="259"/>
                  <a:pt x="78" y="259"/>
                </a:cubicBezTo>
                <a:cubicBezTo>
                  <a:pt x="77" y="259"/>
                  <a:pt x="77" y="259"/>
                  <a:pt x="77" y="259"/>
                </a:cubicBezTo>
                <a:cubicBezTo>
                  <a:pt x="76" y="259"/>
                  <a:pt x="76" y="259"/>
                  <a:pt x="76" y="259"/>
                </a:cubicBezTo>
                <a:cubicBezTo>
                  <a:pt x="77" y="263"/>
                  <a:pt x="77" y="263"/>
                  <a:pt x="77" y="263"/>
                </a:cubicBezTo>
                <a:cubicBezTo>
                  <a:pt x="77" y="266"/>
                  <a:pt x="77" y="266"/>
                  <a:pt x="77" y="266"/>
                </a:cubicBezTo>
                <a:cubicBezTo>
                  <a:pt x="79" y="268"/>
                  <a:pt x="79" y="268"/>
                  <a:pt x="79" y="268"/>
                </a:cubicBezTo>
                <a:cubicBezTo>
                  <a:pt x="80" y="269"/>
                  <a:pt x="80" y="269"/>
                  <a:pt x="80" y="269"/>
                </a:cubicBezTo>
                <a:cubicBezTo>
                  <a:pt x="83" y="271"/>
                  <a:pt x="83" y="271"/>
                  <a:pt x="83" y="271"/>
                </a:cubicBezTo>
                <a:cubicBezTo>
                  <a:pt x="86" y="272"/>
                  <a:pt x="86" y="272"/>
                  <a:pt x="86" y="272"/>
                </a:cubicBezTo>
                <a:cubicBezTo>
                  <a:pt x="86" y="273"/>
                  <a:pt x="86" y="273"/>
                  <a:pt x="86" y="273"/>
                </a:cubicBezTo>
                <a:cubicBezTo>
                  <a:pt x="87" y="276"/>
                  <a:pt x="87" y="276"/>
                  <a:pt x="87" y="276"/>
                </a:cubicBezTo>
                <a:cubicBezTo>
                  <a:pt x="88" y="278"/>
                  <a:pt x="88" y="278"/>
                  <a:pt x="88" y="278"/>
                </a:cubicBezTo>
                <a:cubicBezTo>
                  <a:pt x="88" y="279"/>
                  <a:pt x="88" y="279"/>
                  <a:pt x="88" y="279"/>
                </a:cubicBezTo>
                <a:cubicBezTo>
                  <a:pt x="88" y="281"/>
                  <a:pt x="88" y="281"/>
                  <a:pt x="88" y="281"/>
                </a:cubicBezTo>
                <a:cubicBezTo>
                  <a:pt x="87" y="282"/>
                  <a:pt x="87" y="282"/>
                  <a:pt x="87" y="282"/>
                </a:cubicBezTo>
                <a:cubicBezTo>
                  <a:pt x="86" y="282"/>
                  <a:pt x="86" y="282"/>
                  <a:pt x="86" y="282"/>
                </a:cubicBezTo>
                <a:cubicBezTo>
                  <a:pt x="84" y="282"/>
                  <a:pt x="84" y="282"/>
                  <a:pt x="84" y="282"/>
                </a:cubicBezTo>
                <a:cubicBezTo>
                  <a:pt x="83" y="283"/>
                  <a:pt x="83" y="283"/>
                  <a:pt x="83" y="283"/>
                </a:cubicBezTo>
                <a:cubicBezTo>
                  <a:pt x="81" y="282"/>
                  <a:pt x="81" y="282"/>
                  <a:pt x="81" y="282"/>
                </a:cubicBezTo>
                <a:cubicBezTo>
                  <a:pt x="80" y="281"/>
                  <a:pt x="80" y="281"/>
                  <a:pt x="80" y="281"/>
                </a:cubicBezTo>
                <a:cubicBezTo>
                  <a:pt x="78" y="281"/>
                  <a:pt x="78" y="281"/>
                  <a:pt x="78" y="281"/>
                </a:cubicBezTo>
                <a:cubicBezTo>
                  <a:pt x="77" y="281"/>
                  <a:pt x="77" y="281"/>
                  <a:pt x="77" y="281"/>
                </a:cubicBezTo>
                <a:cubicBezTo>
                  <a:pt x="77" y="283"/>
                  <a:pt x="77" y="283"/>
                  <a:pt x="77" y="283"/>
                </a:cubicBezTo>
                <a:cubicBezTo>
                  <a:pt x="78" y="286"/>
                  <a:pt x="78" y="286"/>
                  <a:pt x="78" y="286"/>
                </a:cubicBezTo>
                <a:cubicBezTo>
                  <a:pt x="80" y="288"/>
                  <a:pt x="80" y="288"/>
                  <a:pt x="80" y="288"/>
                </a:cubicBezTo>
                <a:cubicBezTo>
                  <a:pt x="81" y="289"/>
                  <a:pt x="81" y="289"/>
                  <a:pt x="81" y="289"/>
                </a:cubicBezTo>
                <a:cubicBezTo>
                  <a:pt x="83" y="293"/>
                  <a:pt x="83" y="293"/>
                  <a:pt x="83" y="293"/>
                </a:cubicBezTo>
                <a:cubicBezTo>
                  <a:pt x="84" y="296"/>
                  <a:pt x="84" y="296"/>
                  <a:pt x="84" y="296"/>
                </a:cubicBezTo>
                <a:cubicBezTo>
                  <a:pt x="84" y="298"/>
                  <a:pt x="84" y="298"/>
                  <a:pt x="84" y="298"/>
                </a:cubicBezTo>
                <a:cubicBezTo>
                  <a:pt x="86" y="298"/>
                  <a:pt x="86" y="298"/>
                  <a:pt x="86" y="298"/>
                </a:cubicBezTo>
                <a:cubicBezTo>
                  <a:pt x="87" y="296"/>
                  <a:pt x="87" y="296"/>
                  <a:pt x="87" y="296"/>
                </a:cubicBezTo>
                <a:cubicBezTo>
                  <a:pt x="88" y="298"/>
                  <a:pt x="88" y="298"/>
                  <a:pt x="88" y="298"/>
                </a:cubicBezTo>
                <a:cubicBezTo>
                  <a:pt x="90" y="299"/>
                  <a:pt x="90" y="299"/>
                  <a:pt x="90" y="299"/>
                </a:cubicBezTo>
                <a:cubicBezTo>
                  <a:pt x="91" y="301"/>
                  <a:pt x="91" y="301"/>
                  <a:pt x="91" y="301"/>
                </a:cubicBezTo>
                <a:cubicBezTo>
                  <a:pt x="94" y="302"/>
                  <a:pt x="94" y="302"/>
                  <a:pt x="94" y="302"/>
                </a:cubicBezTo>
                <a:cubicBezTo>
                  <a:pt x="97" y="302"/>
                  <a:pt x="97" y="302"/>
                  <a:pt x="97" y="302"/>
                </a:cubicBezTo>
                <a:cubicBezTo>
                  <a:pt x="98" y="304"/>
                  <a:pt x="98" y="304"/>
                  <a:pt x="98" y="304"/>
                </a:cubicBezTo>
                <a:cubicBezTo>
                  <a:pt x="101" y="305"/>
                  <a:pt x="101" y="305"/>
                  <a:pt x="101" y="305"/>
                </a:cubicBezTo>
                <a:cubicBezTo>
                  <a:pt x="103" y="306"/>
                  <a:pt x="103" y="306"/>
                  <a:pt x="103" y="306"/>
                </a:cubicBezTo>
                <a:cubicBezTo>
                  <a:pt x="103" y="308"/>
                  <a:pt x="103" y="308"/>
                  <a:pt x="103" y="308"/>
                </a:cubicBezTo>
                <a:cubicBezTo>
                  <a:pt x="106" y="309"/>
                  <a:pt x="106" y="309"/>
                  <a:pt x="106" y="309"/>
                </a:cubicBezTo>
                <a:cubicBezTo>
                  <a:pt x="109" y="310"/>
                  <a:pt x="109" y="310"/>
                  <a:pt x="109" y="310"/>
                </a:cubicBezTo>
                <a:cubicBezTo>
                  <a:pt x="110" y="311"/>
                  <a:pt x="110" y="311"/>
                  <a:pt x="110" y="311"/>
                </a:cubicBezTo>
                <a:cubicBezTo>
                  <a:pt x="111" y="312"/>
                  <a:pt x="111" y="312"/>
                  <a:pt x="111" y="312"/>
                </a:cubicBezTo>
                <a:cubicBezTo>
                  <a:pt x="113" y="314"/>
                  <a:pt x="113" y="314"/>
                  <a:pt x="113" y="314"/>
                </a:cubicBezTo>
                <a:cubicBezTo>
                  <a:pt x="114" y="315"/>
                  <a:pt x="114" y="315"/>
                  <a:pt x="114" y="315"/>
                </a:cubicBezTo>
                <a:cubicBezTo>
                  <a:pt x="116" y="315"/>
                  <a:pt x="116" y="315"/>
                  <a:pt x="116" y="315"/>
                </a:cubicBezTo>
                <a:cubicBezTo>
                  <a:pt x="117" y="314"/>
                  <a:pt x="117" y="314"/>
                  <a:pt x="117" y="314"/>
                </a:cubicBezTo>
                <a:cubicBezTo>
                  <a:pt x="117" y="311"/>
                  <a:pt x="117" y="311"/>
                  <a:pt x="117" y="311"/>
                </a:cubicBezTo>
                <a:cubicBezTo>
                  <a:pt x="119" y="311"/>
                  <a:pt x="119" y="311"/>
                  <a:pt x="119" y="311"/>
                </a:cubicBezTo>
                <a:cubicBezTo>
                  <a:pt x="120" y="311"/>
                  <a:pt x="120" y="311"/>
                  <a:pt x="120" y="311"/>
                </a:cubicBezTo>
                <a:cubicBezTo>
                  <a:pt x="123" y="311"/>
                  <a:pt x="123" y="311"/>
                  <a:pt x="123" y="311"/>
                </a:cubicBezTo>
                <a:cubicBezTo>
                  <a:pt x="124" y="312"/>
                  <a:pt x="124" y="312"/>
                  <a:pt x="124" y="312"/>
                </a:cubicBezTo>
                <a:cubicBezTo>
                  <a:pt x="134" y="319"/>
                  <a:pt x="134" y="319"/>
                  <a:pt x="134" y="319"/>
                </a:cubicBezTo>
                <a:cubicBezTo>
                  <a:pt x="139" y="321"/>
                  <a:pt x="139" y="321"/>
                  <a:pt x="139" y="321"/>
                </a:cubicBezTo>
                <a:cubicBezTo>
                  <a:pt x="141" y="322"/>
                  <a:pt x="141" y="322"/>
                  <a:pt x="141" y="322"/>
                </a:cubicBezTo>
                <a:cubicBezTo>
                  <a:pt x="144" y="325"/>
                  <a:pt x="144" y="325"/>
                  <a:pt x="144" y="325"/>
                </a:cubicBezTo>
                <a:cubicBezTo>
                  <a:pt x="146" y="326"/>
                  <a:pt x="146" y="326"/>
                  <a:pt x="146" y="326"/>
                </a:cubicBezTo>
                <a:cubicBezTo>
                  <a:pt x="147" y="326"/>
                  <a:pt x="147" y="326"/>
                  <a:pt x="147" y="326"/>
                </a:cubicBezTo>
                <a:cubicBezTo>
                  <a:pt x="149" y="326"/>
                  <a:pt x="149" y="326"/>
                  <a:pt x="149" y="326"/>
                </a:cubicBezTo>
                <a:cubicBezTo>
                  <a:pt x="152" y="326"/>
                  <a:pt x="152" y="326"/>
                  <a:pt x="152" y="326"/>
                </a:cubicBezTo>
                <a:cubicBezTo>
                  <a:pt x="153" y="329"/>
                  <a:pt x="153" y="329"/>
                  <a:pt x="153" y="329"/>
                </a:cubicBezTo>
                <a:cubicBezTo>
                  <a:pt x="154" y="332"/>
                  <a:pt x="154" y="332"/>
                  <a:pt x="154" y="332"/>
                </a:cubicBezTo>
                <a:cubicBezTo>
                  <a:pt x="157" y="334"/>
                  <a:pt x="157" y="334"/>
                  <a:pt x="157" y="334"/>
                </a:cubicBezTo>
                <a:cubicBezTo>
                  <a:pt x="160" y="335"/>
                  <a:pt x="160" y="335"/>
                  <a:pt x="160" y="335"/>
                </a:cubicBezTo>
                <a:cubicBezTo>
                  <a:pt x="163" y="335"/>
                  <a:pt x="163" y="335"/>
                  <a:pt x="163" y="335"/>
                </a:cubicBezTo>
                <a:cubicBezTo>
                  <a:pt x="164" y="335"/>
                  <a:pt x="164" y="335"/>
                  <a:pt x="164" y="335"/>
                </a:cubicBezTo>
                <a:cubicBezTo>
                  <a:pt x="166" y="336"/>
                  <a:pt x="166" y="336"/>
                  <a:pt x="166" y="336"/>
                </a:cubicBezTo>
                <a:cubicBezTo>
                  <a:pt x="164" y="338"/>
                  <a:pt x="164" y="338"/>
                  <a:pt x="164" y="338"/>
                </a:cubicBezTo>
                <a:cubicBezTo>
                  <a:pt x="166" y="339"/>
                  <a:pt x="166" y="339"/>
                  <a:pt x="166" y="339"/>
                </a:cubicBezTo>
                <a:cubicBezTo>
                  <a:pt x="169" y="339"/>
                  <a:pt x="169" y="339"/>
                  <a:pt x="169" y="339"/>
                </a:cubicBezTo>
                <a:cubicBezTo>
                  <a:pt x="170" y="339"/>
                  <a:pt x="170" y="339"/>
                  <a:pt x="170" y="339"/>
                </a:cubicBezTo>
                <a:cubicBezTo>
                  <a:pt x="172" y="338"/>
                  <a:pt x="172" y="338"/>
                  <a:pt x="172" y="338"/>
                </a:cubicBezTo>
                <a:cubicBezTo>
                  <a:pt x="174" y="341"/>
                  <a:pt x="174" y="341"/>
                  <a:pt x="174" y="341"/>
                </a:cubicBezTo>
                <a:cubicBezTo>
                  <a:pt x="176" y="344"/>
                  <a:pt x="176" y="344"/>
                  <a:pt x="176" y="344"/>
                </a:cubicBezTo>
                <a:cubicBezTo>
                  <a:pt x="177" y="344"/>
                  <a:pt x="177" y="344"/>
                  <a:pt x="177" y="344"/>
                </a:cubicBezTo>
                <a:cubicBezTo>
                  <a:pt x="179" y="341"/>
                  <a:pt x="179" y="341"/>
                  <a:pt x="179" y="341"/>
                </a:cubicBezTo>
                <a:cubicBezTo>
                  <a:pt x="180" y="344"/>
                  <a:pt x="180" y="344"/>
                  <a:pt x="180" y="344"/>
                </a:cubicBezTo>
                <a:cubicBezTo>
                  <a:pt x="182" y="344"/>
                  <a:pt x="182" y="344"/>
                  <a:pt x="182" y="344"/>
                </a:cubicBezTo>
                <a:cubicBezTo>
                  <a:pt x="183" y="344"/>
                  <a:pt x="183" y="344"/>
                  <a:pt x="183" y="344"/>
                </a:cubicBezTo>
                <a:cubicBezTo>
                  <a:pt x="183" y="342"/>
                  <a:pt x="183" y="342"/>
                  <a:pt x="183" y="342"/>
                </a:cubicBezTo>
                <a:cubicBezTo>
                  <a:pt x="184" y="342"/>
                  <a:pt x="184" y="342"/>
                  <a:pt x="184" y="342"/>
                </a:cubicBezTo>
                <a:cubicBezTo>
                  <a:pt x="186" y="344"/>
                  <a:pt x="186" y="344"/>
                  <a:pt x="186" y="344"/>
                </a:cubicBezTo>
                <a:cubicBezTo>
                  <a:pt x="190" y="345"/>
                  <a:pt x="190" y="345"/>
                  <a:pt x="190" y="345"/>
                </a:cubicBezTo>
                <a:cubicBezTo>
                  <a:pt x="193" y="345"/>
                  <a:pt x="193" y="345"/>
                  <a:pt x="193" y="345"/>
                </a:cubicBezTo>
                <a:cubicBezTo>
                  <a:pt x="197" y="345"/>
                  <a:pt x="197" y="345"/>
                  <a:pt x="197" y="345"/>
                </a:cubicBezTo>
                <a:cubicBezTo>
                  <a:pt x="202" y="345"/>
                  <a:pt x="202" y="345"/>
                  <a:pt x="202" y="345"/>
                </a:cubicBezTo>
                <a:cubicBezTo>
                  <a:pt x="202" y="344"/>
                  <a:pt x="202" y="344"/>
                  <a:pt x="202" y="344"/>
                </a:cubicBezTo>
                <a:cubicBezTo>
                  <a:pt x="206" y="342"/>
                  <a:pt x="206" y="342"/>
                  <a:pt x="206" y="342"/>
                </a:cubicBezTo>
                <a:cubicBezTo>
                  <a:pt x="207" y="342"/>
                  <a:pt x="207" y="342"/>
                  <a:pt x="207" y="342"/>
                </a:cubicBezTo>
                <a:cubicBezTo>
                  <a:pt x="209" y="342"/>
                  <a:pt x="209" y="342"/>
                  <a:pt x="209" y="342"/>
                </a:cubicBezTo>
                <a:cubicBezTo>
                  <a:pt x="209" y="343"/>
                  <a:pt x="209" y="343"/>
                  <a:pt x="209" y="343"/>
                </a:cubicBezTo>
                <a:cubicBezTo>
                  <a:pt x="210" y="345"/>
                  <a:pt x="210" y="345"/>
                  <a:pt x="210" y="345"/>
                </a:cubicBezTo>
                <a:cubicBezTo>
                  <a:pt x="210" y="347"/>
                  <a:pt x="210" y="347"/>
                  <a:pt x="210" y="347"/>
                </a:cubicBezTo>
                <a:cubicBezTo>
                  <a:pt x="210" y="348"/>
                  <a:pt x="210" y="348"/>
                  <a:pt x="210" y="348"/>
                </a:cubicBezTo>
                <a:cubicBezTo>
                  <a:pt x="210" y="348"/>
                  <a:pt x="210" y="348"/>
                  <a:pt x="210" y="348"/>
                </a:cubicBezTo>
                <a:cubicBezTo>
                  <a:pt x="210" y="349"/>
                  <a:pt x="210" y="349"/>
                  <a:pt x="210" y="349"/>
                </a:cubicBezTo>
                <a:cubicBezTo>
                  <a:pt x="210" y="349"/>
                  <a:pt x="210" y="349"/>
                  <a:pt x="210" y="349"/>
                </a:cubicBezTo>
                <a:cubicBezTo>
                  <a:pt x="210" y="351"/>
                  <a:pt x="210" y="351"/>
                  <a:pt x="210" y="351"/>
                </a:cubicBezTo>
                <a:cubicBezTo>
                  <a:pt x="212" y="352"/>
                  <a:pt x="212" y="352"/>
                  <a:pt x="212" y="352"/>
                </a:cubicBezTo>
                <a:cubicBezTo>
                  <a:pt x="213" y="349"/>
                  <a:pt x="213" y="349"/>
                  <a:pt x="213" y="349"/>
                </a:cubicBezTo>
                <a:cubicBezTo>
                  <a:pt x="215" y="348"/>
                  <a:pt x="215" y="348"/>
                  <a:pt x="215" y="348"/>
                </a:cubicBezTo>
                <a:cubicBezTo>
                  <a:pt x="217" y="344"/>
                  <a:pt x="217" y="344"/>
                  <a:pt x="217" y="344"/>
                </a:cubicBezTo>
                <a:cubicBezTo>
                  <a:pt x="219" y="341"/>
                  <a:pt x="219" y="341"/>
                  <a:pt x="219" y="341"/>
                </a:cubicBezTo>
                <a:cubicBezTo>
                  <a:pt x="223" y="339"/>
                  <a:pt x="223" y="339"/>
                  <a:pt x="223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226" y="341"/>
                  <a:pt x="226" y="341"/>
                  <a:pt x="226" y="341"/>
                </a:cubicBezTo>
                <a:cubicBezTo>
                  <a:pt x="227" y="342"/>
                  <a:pt x="227" y="342"/>
                  <a:pt x="227" y="342"/>
                </a:cubicBezTo>
                <a:cubicBezTo>
                  <a:pt x="233" y="344"/>
                  <a:pt x="233" y="344"/>
                  <a:pt x="233" y="344"/>
                </a:cubicBezTo>
                <a:cubicBezTo>
                  <a:pt x="235" y="344"/>
                  <a:pt x="235" y="344"/>
                  <a:pt x="235" y="344"/>
                </a:cubicBezTo>
                <a:cubicBezTo>
                  <a:pt x="236" y="344"/>
                  <a:pt x="236" y="344"/>
                  <a:pt x="236" y="344"/>
                </a:cubicBezTo>
                <a:cubicBezTo>
                  <a:pt x="238" y="342"/>
                  <a:pt x="238" y="342"/>
                  <a:pt x="238" y="342"/>
                </a:cubicBezTo>
                <a:cubicBezTo>
                  <a:pt x="240" y="344"/>
                  <a:pt x="240" y="344"/>
                  <a:pt x="240" y="344"/>
                </a:cubicBezTo>
                <a:cubicBezTo>
                  <a:pt x="243" y="345"/>
                  <a:pt x="243" y="345"/>
                  <a:pt x="243" y="345"/>
                </a:cubicBezTo>
                <a:cubicBezTo>
                  <a:pt x="243" y="347"/>
                  <a:pt x="243" y="347"/>
                  <a:pt x="243" y="347"/>
                </a:cubicBezTo>
                <a:cubicBezTo>
                  <a:pt x="245" y="347"/>
                  <a:pt x="245" y="347"/>
                  <a:pt x="245" y="347"/>
                </a:cubicBezTo>
                <a:cubicBezTo>
                  <a:pt x="248" y="347"/>
                  <a:pt x="248" y="347"/>
                  <a:pt x="248" y="347"/>
                </a:cubicBezTo>
                <a:cubicBezTo>
                  <a:pt x="248" y="346"/>
                  <a:pt x="248" y="346"/>
                  <a:pt x="248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2" y="345"/>
                  <a:pt x="252" y="345"/>
                  <a:pt x="252" y="345"/>
                </a:cubicBezTo>
                <a:cubicBezTo>
                  <a:pt x="253" y="345"/>
                  <a:pt x="253" y="345"/>
                  <a:pt x="253" y="345"/>
                </a:cubicBezTo>
                <a:cubicBezTo>
                  <a:pt x="255" y="342"/>
                  <a:pt x="255" y="342"/>
                  <a:pt x="255" y="342"/>
                </a:cubicBezTo>
                <a:cubicBezTo>
                  <a:pt x="256" y="339"/>
                  <a:pt x="256" y="339"/>
                  <a:pt x="256" y="339"/>
                </a:cubicBezTo>
                <a:cubicBezTo>
                  <a:pt x="256" y="339"/>
                  <a:pt x="256" y="339"/>
                  <a:pt x="256" y="339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59" y="336"/>
                  <a:pt x="259" y="336"/>
                  <a:pt x="259" y="336"/>
                </a:cubicBezTo>
                <a:cubicBezTo>
                  <a:pt x="259" y="335"/>
                  <a:pt x="259" y="335"/>
                  <a:pt x="259" y="335"/>
                </a:cubicBezTo>
                <a:cubicBezTo>
                  <a:pt x="260" y="334"/>
                  <a:pt x="260" y="334"/>
                  <a:pt x="260" y="334"/>
                </a:cubicBezTo>
                <a:cubicBezTo>
                  <a:pt x="262" y="334"/>
                  <a:pt x="262" y="334"/>
                  <a:pt x="262" y="334"/>
                </a:cubicBezTo>
                <a:cubicBezTo>
                  <a:pt x="263" y="334"/>
                  <a:pt x="263" y="334"/>
                  <a:pt x="263" y="334"/>
                </a:cubicBezTo>
                <a:cubicBezTo>
                  <a:pt x="265" y="334"/>
                  <a:pt x="265" y="334"/>
                  <a:pt x="265" y="334"/>
                </a:cubicBezTo>
                <a:cubicBezTo>
                  <a:pt x="266" y="332"/>
                  <a:pt x="266" y="332"/>
                  <a:pt x="266" y="332"/>
                </a:cubicBezTo>
                <a:cubicBezTo>
                  <a:pt x="269" y="329"/>
                  <a:pt x="269" y="329"/>
                  <a:pt x="269" y="329"/>
                </a:cubicBezTo>
                <a:cubicBezTo>
                  <a:pt x="270" y="326"/>
                  <a:pt x="270" y="326"/>
                  <a:pt x="270" y="326"/>
                </a:cubicBezTo>
                <a:cubicBezTo>
                  <a:pt x="272" y="326"/>
                  <a:pt x="272" y="326"/>
                  <a:pt x="272" y="326"/>
                </a:cubicBezTo>
                <a:cubicBezTo>
                  <a:pt x="274" y="325"/>
                  <a:pt x="274" y="325"/>
                  <a:pt x="274" y="325"/>
                </a:cubicBezTo>
                <a:cubicBezTo>
                  <a:pt x="275" y="325"/>
                  <a:pt x="275" y="325"/>
                  <a:pt x="275" y="325"/>
                </a:cubicBezTo>
                <a:cubicBezTo>
                  <a:pt x="276" y="326"/>
                  <a:pt x="276" y="326"/>
                  <a:pt x="276" y="326"/>
                </a:cubicBezTo>
                <a:cubicBezTo>
                  <a:pt x="278" y="328"/>
                  <a:pt x="278" y="328"/>
                  <a:pt x="278" y="328"/>
                </a:cubicBezTo>
                <a:cubicBezTo>
                  <a:pt x="278" y="326"/>
                  <a:pt x="278" y="326"/>
                  <a:pt x="278" y="326"/>
                </a:cubicBezTo>
                <a:cubicBezTo>
                  <a:pt x="279" y="328"/>
                  <a:pt x="279" y="328"/>
                  <a:pt x="279" y="328"/>
                </a:cubicBezTo>
                <a:cubicBezTo>
                  <a:pt x="281" y="328"/>
                  <a:pt x="281" y="328"/>
                  <a:pt x="281" y="328"/>
                </a:cubicBezTo>
                <a:cubicBezTo>
                  <a:pt x="281" y="329"/>
                  <a:pt x="281" y="329"/>
                  <a:pt x="281" y="329"/>
                </a:cubicBezTo>
                <a:cubicBezTo>
                  <a:pt x="282" y="329"/>
                  <a:pt x="282" y="329"/>
                  <a:pt x="282" y="329"/>
                </a:cubicBezTo>
                <a:cubicBezTo>
                  <a:pt x="283" y="329"/>
                  <a:pt x="283" y="329"/>
                  <a:pt x="283" y="329"/>
                </a:cubicBezTo>
                <a:cubicBezTo>
                  <a:pt x="285" y="326"/>
                  <a:pt x="285" y="326"/>
                  <a:pt x="285" y="326"/>
                </a:cubicBezTo>
                <a:cubicBezTo>
                  <a:pt x="288" y="324"/>
                  <a:pt x="288" y="324"/>
                  <a:pt x="288" y="324"/>
                </a:cubicBezTo>
                <a:cubicBezTo>
                  <a:pt x="289" y="324"/>
                  <a:pt x="289" y="324"/>
                  <a:pt x="289" y="324"/>
                </a:cubicBezTo>
                <a:cubicBezTo>
                  <a:pt x="291" y="324"/>
                  <a:pt x="291" y="324"/>
                  <a:pt x="291" y="324"/>
                </a:cubicBezTo>
                <a:cubicBezTo>
                  <a:pt x="293" y="326"/>
                  <a:pt x="293" y="326"/>
                  <a:pt x="293" y="326"/>
                </a:cubicBezTo>
                <a:cubicBezTo>
                  <a:pt x="292" y="328"/>
                  <a:pt x="292" y="328"/>
                  <a:pt x="292" y="328"/>
                </a:cubicBezTo>
                <a:cubicBezTo>
                  <a:pt x="292" y="329"/>
                  <a:pt x="292" y="329"/>
                  <a:pt x="292" y="329"/>
                </a:cubicBezTo>
                <a:cubicBezTo>
                  <a:pt x="293" y="329"/>
                  <a:pt x="293" y="329"/>
                  <a:pt x="293" y="329"/>
                </a:cubicBezTo>
                <a:cubicBezTo>
                  <a:pt x="295" y="329"/>
                  <a:pt x="295" y="329"/>
                  <a:pt x="295" y="329"/>
                </a:cubicBezTo>
                <a:cubicBezTo>
                  <a:pt x="296" y="328"/>
                  <a:pt x="296" y="328"/>
                  <a:pt x="296" y="328"/>
                </a:cubicBezTo>
                <a:cubicBezTo>
                  <a:pt x="296" y="329"/>
                  <a:pt x="296" y="329"/>
                  <a:pt x="296" y="329"/>
                </a:cubicBezTo>
                <a:cubicBezTo>
                  <a:pt x="296" y="331"/>
                  <a:pt x="296" y="331"/>
                  <a:pt x="296" y="331"/>
                </a:cubicBezTo>
                <a:cubicBezTo>
                  <a:pt x="298" y="332"/>
                  <a:pt x="298" y="332"/>
                  <a:pt x="298" y="332"/>
                </a:cubicBezTo>
                <a:cubicBezTo>
                  <a:pt x="296" y="335"/>
                  <a:pt x="296" y="335"/>
                  <a:pt x="296" y="335"/>
                </a:cubicBezTo>
                <a:cubicBezTo>
                  <a:pt x="295" y="336"/>
                  <a:pt x="295" y="336"/>
                  <a:pt x="295" y="336"/>
                </a:cubicBezTo>
                <a:cubicBezTo>
                  <a:pt x="295" y="337"/>
                  <a:pt x="295" y="337"/>
                  <a:pt x="295" y="337"/>
                </a:cubicBezTo>
                <a:cubicBezTo>
                  <a:pt x="296" y="338"/>
                  <a:pt x="296" y="338"/>
                  <a:pt x="296" y="338"/>
                </a:cubicBezTo>
                <a:cubicBezTo>
                  <a:pt x="298" y="338"/>
                  <a:pt x="298" y="338"/>
                  <a:pt x="298" y="338"/>
                </a:cubicBezTo>
                <a:cubicBezTo>
                  <a:pt x="299" y="337"/>
                  <a:pt x="299" y="337"/>
                  <a:pt x="299" y="337"/>
                </a:cubicBezTo>
                <a:cubicBezTo>
                  <a:pt x="299" y="336"/>
                  <a:pt x="299" y="336"/>
                  <a:pt x="299" y="336"/>
                </a:cubicBezTo>
                <a:cubicBezTo>
                  <a:pt x="300" y="337"/>
                  <a:pt x="300" y="337"/>
                  <a:pt x="300" y="337"/>
                </a:cubicBezTo>
                <a:cubicBezTo>
                  <a:pt x="303" y="338"/>
                  <a:pt x="303" y="338"/>
                  <a:pt x="303" y="338"/>
                </a:cubicBezTo>
                <a:cubicBezTo>
                  <a:pt x="305" y="338"/>
                  <a:pt x="305" y="338"/>
                  <a:pt x="305" y="338"/>
                </a:cubicBezTo>
                <a:cubicBezTo>
                  <a:pt x="305" y="338"/>
                  <a:pt x="305" y="338"/>
                  <a:pt x="305" y="338"/>
                </a:cubicBezTo>
                <a:cubicBezTo>
                  <a:pt x="306" y="339"/>
                  <a:pt x="306" y="339"/>
                  <a:pt x="306" y="339"/>
                </a:cubicBezTo>
                <a:cubicBezTo>
                  <a:pt x="308" y="341"/>
                  <a:pt x="308" y="341"/>
                  <a:pt x="308" y="341"/>
                </a:cubicBezTo>
                <a:cubicBezTo>
                  <a:pt x="309" y="339"/>
                  <a:pt x="309" y="339"/>
                  <a:pt x="309" y="339"/>
                </a:cubicBezTo>
                <a:cubicBezTo>
                  <a:pt x="309" y="335"/>
                  <a:pt x="309" y="335"/>
                  <a:pt x="309" y="335"/>
                </a:cubicBezTo>
                <a:cubicBezTo>
                  <a:pt x="314" y="338"/>
                  <a:pt x="314" y="338"/>
                  <a:pt x="314" y="338"/>
                </a:cubicBezTo>
                <a:cubicBezTo>
                  <a:pt x="316" y="341"/>
                  <a:pt x="316" y="341"/>
                  <a:pt x="316" y="341"/>
                </a:cubicBezTo>
                <a:cubicBezTo>
                  <a:pt x="318" y="342"/>
                  <a:pt x="318" y="342"/>
                  <a:pt x="318" y="342"/>
                </a:cubicBezTo>
                <a:cubicBezTo>
                  <a:pt x="318" y="344"/>
                  <a:pt x="318" y="344"/>
                  <a:pt x="318" y="344"/>
                </a:cubicBezTo>
                <a:cubicBezTo>
                  <a:pt x="321" y="349"/>
                  <a:pt x="321" y="349"/>
                  <a:pt x="321" y="349"/>
                </a:cubicBezTo>
                <a:cubicBezTo>
                  <a:pt x="322" y="348"/>
                  <a:pt x="322" y="348"/>
                  <a:pt x="322" y="348"/>
                </a:cubicBezTo>
                <a:cubicBezTo>
                  <a:pt x="325" y="349"/>
                  <a:pt x="325" y="349"/>
                  <a:pt x="325" y="349"/>
                </a:cubicBezTo>
                <a:cubicBezTo>
                  <a:pt x="326" y="351"/>
                  <a:pt x="326" y="351"/>
                  <a:pt x="326" y="351"/>
                </a:cubicBezTo>
                <a:cubicBezTo>
                  <a:pt x="328" y="357"/>
                  <a:pt x="328" y="357"/>
                  <a:pt x="328" y="357"/>
                </a:cubicBezTo>
                <a:cubicBezTo>
                  <a:pt x="329" y="365"/>
                  <a:pt x="329" y="365"/>
                  <a:pt x="329" y="365"/>
                </a:cubicBezTo>
                <a:cubicBezTo>
                  <a:pt x="329" y="368"/>
                  <a:pt x="329" y="368"/>
                  <a:pt x="329" y="368"/>
                </a:cubicBezTo>
                <a:cubicBezTo>
                  <a:pt x="329" y="369"/>
                  <a:pt x="329" y="369"/>
                  <a:pt x="329" y="369"/>
                </a:cubicBezTo>
                <a:cubicBezTo>
                  <a:pt x="328" y="369"/>
                  <a:pt x="328" y="369"/>
                  <a:pt x="328" y="369"/>
                </a:cubicBezTo>
                <a:cubicBezTo>
                  <a:pt x="329" y="371"/>
                  <a:pt x="329" y="371"/>
                  <a:pt x="329" y="371"/>
                </a:cubicBezTo>
                <a:cubicBezTo>
                  <a:pt x="331" y="372"/>
                  <a:pt x="331" y="372"/>
                  <a:pt x="331" y="372"/>
                </a:cubicBezTo>
                <a:cubicBezTo>
                  <a:pt x="329" y="372"/>
                  <a:pt x="329" y="372"/>
                  <a:pt x="329" y="372"/>
                </a:cubicBezTo>
                <a:cubicBezTo>
                  <a:pt x="328" y="372"/>
                  <a:pt x="328" y="372"/>
                  <a:pt x="328" y="372"/>
                </a:cubicBezTo>
                <a:cubicBezTo>
                  <a:pt x="326" y="374"/>
                  <a:pt x="326" y="374"/>
                  <a:pt x="326" y="374"/>
                </a:cubicBezTo>
                <a:cubicBezTo>
                  <a:pt x="326" y="375"/>
                  <a:pt x="326" y="375"/>
                  <a:pt x="326" y="375"/>
                </a:cubicBezTo>
                <a:cubicBezTo>
                  <a:pt x="326" y="377"/>
                  <a:pt x="326" y="377"/>
                  <a:pt x="326" y="377"/>
                </a:cubicBezTo>
                <a:cubicBezTo>
                  <a:pt x="325" y="377"/>
                  <a:pt x="325" y="377"/>
                  <a:pt x="325" y="377"/>
                </a:cubicBezTo>
                <a:cubicBezTo>
                  <a:pt x="324" y="379"/>
                  <a:pt x="324" y="379"/>
                  <a:pt x="324" y="379"/>
                </a:cubicBezTo>
                <a:cubicBezTo>
                  <a:pt x="324" y="381"/>
                  <a:pt x="324" y="381"/>
                  <a:pt x="324" y="381"/>
                </a:cubicBezTo>
                <a:cubicBezTo>
                  <a:pt x="322" y="381"/>
                  <a:pt x="322" y="381"/>
                  <a:pt x="322" y="381"/>
                </a:cubicBezTo>
                <a:cubicBezTo>
                  <a:pt x="321" y="384"/>
                  <a:pt x="321" y="384"/>
                  <a:pt x="321" y="384"/>
                </a:cubicBezTo>
                <a:cubicBezTo>
                  <a:pt x="322" y="387"/>
                  <a:pt x="322" y="387"/>
                  <a:pt x="322" y="387"/>
                </a:cubicBezTo>
                <a:cubicBezTo>
                  <a:pt x="319" y="387"/>
                  <a:pt x="319" y="387"/>
                  <a:pt x="319" y="387"/>
                </a:cubicBezTo>
                <a:cubicBezTo>
                  <a:pt x="319" y="390"/>
                  <a:pt x="319" y="390"/>
                  <a:pt x="319" y="390"/>
                </a:cubicBezTo>
                <a:cubicBezTo>
                  <a:pt x="321" y="391"/>
                  <a:pt x="321" y="391"/>
                  <a:pt x="321" y="391"/>
                </a:cubicBezTo>
                <a:cubicBezTo>
                  <a:pt x="322" y="392"/>
                  <a:pt x="322" y="392"/>
                  <a:pt x="322" y="392"/>
                </a:cubicBezTo>
                <a:cubicBezTo>
                  <a:pt x="322" y="394"/>
                  <a:pt x="322" y="394"/>
                  <a:pt x="322" y="394"/>
                </a:cubicBezTo>
                <a:cubicBezTo>
                  <a:pt x="322" y="397"/>
                  <a:pt x="322" y="397"/>
                  <a:pt x="322" y="397"/>
                </a:cubicBezTo>
                <a:cubicBezTo>
                  <a:pt x="322" y="398"/>
                  <a:pt x="322" y="398"/>
                  <a:pt x="322" y="398"/>
                </a:cubicBezTo>
                <a:cubicBezTo>
                  <a:pt x="322" y="400"/>
                  <a:pt x="322" y="400"/>
                  <a:pt x="322" y="400"/>
                </a:cubicBezTo>
                <a:cubicBezTo>
                  <a:pt x="325" y="398"/>
                  <a:pt x="325" y="398"/>
                  <a:pt x="325" y="398"/>
                </a:cubicBezTo>
                <a:cubicBezTo>
                  <a:pt x="328" y="397"/>
                  <a:pt x="328" y="397"/>
                  <a:pt x="328" y="397"/>
                </a:cubicBezTo>
                <a:cubicBezTo>
                  <a:pt x="329" y="397"/>
                  <a:pt x="329" y="397"/>
                  <a:pt x="329" y="397"/>
                </a:cubicBezTo>
                <a:cubicBezTo>
                  <a:pt x="332" y="397"/>
                  <a:pt x="332" y="397"/>
                  <a:pt x="332" y="397"/>
                </a:cubicBezTo>
                <a:cubicBezTo>
                  <a:pt x="334" y="397"/>
                  <a:pt x="334" y="397"/>
                  <a:pt x="334" y="397"/>
                </a:cubicBezTo>
                <a:cubicBezTo>
                  <a:pt x="336" y="395"/>
                  <a:pt x="336" y="395"/>
                  <a:pt x="336" y="395"/>
                </a:cubicBezTo>
                <a:cubicBezTo>
                  <a:pt x="335" y="398"/>
                  <a:pt x="335" y="398"/>
                  <a:pt x="335" y="398"/>
                </a:cubicBezTo>
                <a:cubicBezTo>
                  <a:pt x="335" y="400"/>
                  <a:pt x="335" y="400"/>
                  <a:pt x="335" y="400"/>
                </a:cubicBezTo>
                <a:cubicBezTo>
                  <a:pt x="336" y="402"/>
                  <a:pt x="336" y="402"/>
                  <a:pt x="336" y="402"/>
                </a:cubicBezTo>
                <a:cubicBezTo>
                  <a:pt x="336" y="404"/>
                  <a:pt x="336" y="404"/>
                  <a:pt x="336" y="404"/>
                </a:cubicBezTo>
                <a:cubicBezTo>
                  <a:pt x="338" y="405"/>
                  <a:pt x="338" y="405"/>
                  <a:pt x="338" y="405"/>
                </a:cubicBezTo>
                <a:cubicBezTo>
                  <a:pt x="339" y="408"/>
                  <a:pt x="339" y="408"/>
                  <a:pt x="339" y="408"/>
                </a:cubicBezTo>
                <a:cubicBezTo>
                  <a:pt x="339" y="410"/>
                  <a:pt x="339" y="410"/>
                  <a:pt x="339" y="410"/>
                </a:cubicBezTo>
                <a:cubicBezTo>
                  <a:pt x="342" y="410"/>
                  <a:pt x="342" y="410"/>
                  <a:pt x="342" y="410"/>
                </a:cubicBezTo>
                <a:cubicBezTo>
                  <a:pt x="345" y="411"/>
                  <a:pt x="345" y="411"/>
                  <a:pt x="345" y="411"/>
                </a:cubicBezTo>
                <a:cubicBezTo>
                  <a:pt x="346" y="412"/>
                  <a:pt x="346" y="412"/>
                  <a:pt x="346" y="412"/>
                </a:cubicBezTo>
                <a:cubicBezTo>
                  <a:pt x="345" y="414"/>
                  <a:pt x="345" y="414"/>
                  <a:pt x="345" y="414"/>
                </a:cubicBezTo>
                <a:cubicBezTo>
                  <a:pt x="345" y="415"/>
                  <a:pt x="345" y="415"/>
                  <a:pt x="345" y="415"/>
                </a:cubicBezTo>
                <a:cubicBezTo>
                  <a:pt x="345" y="418"/>
                  <a:pt x="345" y="418"/>
                  <a:pt x="345" y="418"/>
                </a:cubicBezTo>
                <a:cubicBezTo>
                  <a:pt x="344" y="422"/>
                  <a:pt x="344" y="422"/>
                  <a:pt x="344" y="422"/>
                </a:cubicBezTo>
                <a:cubicBezTo>
                  <a:pt x="344" y="424"/>
                  <a:pt x="344" y="424"/>
                  <a:pt x="344" y="424"/>
                </a:cubicBezTo>
                <a:cubicBezTo>
                  <a:pt x="345" y="424"/>
                  <a:pt x="345" y="424"/>
                  <a:pt x="345" y="424"/>
                </a:cubicBezTo>
                <a:cubicBezTo>
                  <a:pt x="349" y="424"/>
                  <a:pt x="349" y="424"/>
                  <a:pt x="349" y="424"/>
                </a:cubicBezTo>
                <a:cubicBezTo>
                  <a:pt x="354" y="424"/>
                  <a:pt x="354" y="424"/>
                  <a:pt x="354" y="424"/>
                </a:cubicBezTo>
                <a:cubicBezTo>
                  <a:pt x="354" y="425"/>
                  <a:pt x="354" y="425"/>
                  <a:pt x="354" y="425"/>
                </a:cubicBezTo>
                <a:cubicBezTo>
                  <a:pt x="354" y="427"/>
                  <a:pt x="354" y="427"/>
                  <a:pt x="354" y="427"/>
                </a:cubicBezTo>
                <a:cubicBezTo>
                  <a:pt x="354" y="428"/>
                  <a:pt x="354" y="428"/>
                  <a:pt x="354" y="428"/>
                </a:cubicBezTo>
                <a:cubicBezTo>
                  <a:pt x="355" y="429"/>
                  <a:pt x="355" y="429"/>
                  <a:pt x="355" y="429"/>
                </a:cubicBezTo>
                <a:cubicBezTo>
                  <a:pt x="357" y="430"/>
                  <a:pt x="357" y="430"/>
                  <a:pt x="357" y="430"/>
                </a:cubicBezTo>
                <a:cubicBezTo>
                  <a:pt x="357" y="431"/>
                  <a:pt x="357" y="431"/>
                  <a:pt x="357" y="431"/>
                </a:cubicBezTo>
                <a:cubicBezTo>
                  <a:pt x="357" y="433"/>
                  <a:pt x="357" y="433"/>
                  <a:pt x="357" y="433"/>
                </a:cubicBezTo>
                <a:cubicBezTo>
                  <a:pt x="358" y="433"/>
                  <a:pt x="358" y="433"/>
                  <a:pt x="358" y="433"/>
                </a:cubicBezTo>
                <a:cubicBezTo>
                  <a:pt x="359" y="433"/>
                  <a:pt x="359" y="433"/>
                  <a:pt x="359" y="433"/>
                </a:cubicBezTo>
                <a:cubicBezTo>
                  <a:pt x="362" y="433"/>
                  <a:pt x="362" y="433"/>
                  <a:pt x="362" y="433"/>
                </a:cubicBezTo>
                <a:cubicBezTo>
                  <a:pt x="364" y="431"/>
                  <a:pt x="364" y="431"/>
                  <a:pt x="364" y="431"/>
                </a:cubicBezTo>
                <a:cubicBezTo>
                  <a:pt x="368" y="428"/>
                  <a:pt x="368" y="428"/>
                  <a:pt x="368" y="428"/>
                </a:cubicBezTo>
                <a:cubicBezTo>
                  <a:pt x="369" y="434"/>
                  <a:pt x="369" y="434"/>
                  <a:pt x="369" y="434"/>
                </a:cubicBezTo>
                <a:cubicBezTo>
                  <a:pt x="371" y="435"/>
                  <a:pt x="371" y="435"/>
                  <a:pt x="371" y="435"/>
                </a:cubicBezTo>
                <a:cubicBezTo>
                  <a:pt x="372" y="435"/>
                  <a:pt x="372" y="435"/>
                  <a:pt x="372" y="435"/>
                </a:cubicBezTo>
                <a:cubicBezTo>
                  <a:pt x="375" y="437"/>
                  <a:pt x="375" y="437"/>
                  <a:pt x="375" y="437"/>
                </a:cubicBezTo>
                <a:cubicBezTo>
                  <a:pt x="377" y="437"/>
                  <a:pt x="377" y="437"/>
                  <a:pt x="377" y="437"/>
                </a:cubicBezTo>
                <a:cubicBezTo>
                  <a:pt x="377" y="434"/>
                  <a:pt x="377" y="434"/>
                  <a:pt x="377" y="434"/>
                </a:cubicBezTo>
                <a:cubicBezTo>
                  <a:pt x="375" y="433"/>
                  <a:pt x="375" y="433"/>
                  <a:pt x="375" y="433"/>
                </a:cubicBezTo>
                <a:cubicBezTo>
                  <a:pt x="377" y="431"/>
                  <a:pt x="377" y="431"/>
                  <a:pt x="377" y="431"/>
                </a:cubicBezTo>
                <a:cubicBezTo>
                  <a:pt x="375" y="430"/>
                  <a:pt x="375" y="430"/>
                  <a:pt x="375" y="430"/>
                </a:cubicBezTo>
                <a:cubicBezTo>
                  <a:pt x="372" y="425"/>
                  <a:pt x="372" y="425"/>
                  <a:pt x="372" y="425"/>
                </a:cubicBezTo>
                <a:cubicBezTo>
                  <a:pt x="372" y="421"/>
                  <a:pt x="372" y="421"/>
                  <a:pt x="372" y="421"/>
                </a:cubicBezTo>
                <a:cubicBezTo>
                  <a:pt x="372" y="420"/>
                  <a:pt x="372" y="420"/>
                  <a:pt x="372" y="420"/>
                </a:cubicBezTo>
                <a:cubicBezTo>
                  <a:pt x="374" y="418"/>
                  <a:pt x="374" y="418"/>
                  <a:pt x="374" y="418"/>
                </a:cubicBezTo>
                <a:cubicBezTo>
                  <a:pt x="374" y="420"/>
                  <a:pt x="374" y="420"/>
                  <a:pt x="374" y="420"/>
                </a:cubicBezTo>
                <a:cubicBezTo>
                  <a:pt x="375" y="420"/>
                  <a:pt x="375" y="420"/>
                  <a:pt x="375" y="420"/>
                </a:cubicBezTo>
                <a:cubicBezTo>
                  <a:pt x="377" y="420"/>
                  <a:pt x="377" y="420"/>
                  <a:pt x="377" y="420"/>
                </a:cubicBezTo>
                <a:cubicBezTo>
                  <a:pt x="378" y="420"/>
                  <a:pt x="378" y="420"/>
                  <a:pt x="378" y="420"/>
                </a:cubicBezTo>
                <a:cubicBezTo>
                  <a:pt x="379" y="420"/>
                  <a:pt x="379" y="420"/>
                  <a:pt x="379" y="420"/>
                </a:cubicBezTo>
                <a:cubicBezTo>
                  <a:pt x="381" y="415"/>
                  <a:pt x="381" y="415"/>
                  <a:pt x="381" y="415"/>
                </a:cubicBezTo>
                <a:cubicBezTo>
                  <a:pt x="382" y="415"/>
                  <a:pt x="382" y="415"/>
                  <a:pt x="382" y="415"/>
                </a:cubicBezTo>
                <a:cubicBezTo>
                  <a:pt x="384" y="415"/>
                  <a:pt x="384" y="415"/>
                  <a:pt x="384" y="415"/>
                </a:cubicBezTo>
                <a:cubicBezTo>
                  <a:pt x="385" y="415"/>
                  <a:pt x="385" y="415"/>
                  <a:pt x="385" y="415"/>
                </a:cubicBezTo>
                <a:cubicBezTo>
                  <a:pt x="387" y="418"/>
                  <a:pt x="387" y="418"/>
                  <a:pt x="387" y="418"/>
                </a:cubicBezTo>
                <a:cubicBezTo>
                  <a:pt x="388" y="418"/>
                  <a:pt x="388" y="418"/>
                  <a:pt x="388" y="418"/>
                </a:cubicBezTo>
                <a:cubicBezTo>
                  <a:pt x="389" y="417"/>
                  <a:pt x="389" y="417"/>
                  <a:pt x="389" y="417"/>
                </a:cubicBezTo>
                <a:cubicBezTo>
                  <a:pt x="391" y="416"/>
                  <a:pt x="391" y="416"/>
                  <a:pt x="391" y="416"/>
                </a:cubicBezTo>
                <a:cubicBezTo>
                  <a:pt x="392" y="415"/>
                  <a:pt x="392" y="415"/>
                  <a:pt x="392" y="415"/>
                </a:cubicBezTo>
                <a:cubicBezTo>
                  <a:pt x="394" y="417"/>
                  <a:pt x="394" y="417"/>
                  <a:pt x="394" y="417"/>
                </a:cubicBezTo>
                <a:cubicBezTo>
                  <a:pt x="395" y="415"/>
                  <a:pt x="395" y="415"/>
                  <a:pt x="395" y="415"/>
                </a:cubicBezTo>
                <a:cubicBezTo>
                  <a:pt x="397" y="415"/>
                  <a:pt x="397" y="415"/>
                  <a:pt x="397" y="415"/>
                </a:cubicBezTo>
                <a:cubicBezTo>
                  <a:pt x="400" y="418"/>
                  <a:pt x="400" y="418"/>
                  <a:pt x="400" y="418"/>
                </a:cubicBezTo>
                <a:cubicBezTo>
                  <a:pt x="400" y="417"/>
                  <a:pt x="400" y="417"/>
                  <a:pt x="400" y="417"/>
                </a:cubicBezTo>
                <a:cubicBezTo>
                  <a:pt x="401" y="414"/>
                  <a:pt x="401" y="414"/>
                  <a:pt x="401" y="414"/>
                </a:cubicBezTo>
                <a:cubicBezTo>
                  <a:pt x="402" y="414"/>
                  <a:pt x="402" y="414"/>
                  <a:pt x="402" y="414"/>
                </a:cubicBezTo>
                <a:cubicBezTo>
                  <a:pt x="402" y="415"/>
                  <a:pt x="402" y="415"/>
                  <a:pt x="402" y="415"/>
                </a:cubicBezTo>
                <a:cubicBezTo>
                  <a:pt x="405" y="415"/>
                  <a:pt x="405" y="415"/>
                  <a:pt x="405" y="415"/>
                </a:cubicBezTo>
                <a:cubicBezTo>
                  <a:pt x="408" y="412"/>
                  <a:pt x="408" y="412"/>
                  <a:pt x="408" y="412"/>
                </a:cubicBezTo>
                <a:cubicBezTo>
                  <a:pt x="410" y="411"/>
                  <a:pt x="410" y="411"/>
                  <a:pt x="410" y="411"/>
                </a:cubicBezTo>
                <a:cubicBezTo>
                  <a:pt x="410" y="410"/>
                  <a:pt x="410" y="410"/>
                  <a:pt x="410" y="410"/>
                </a:cubicBezTo>
                <a:cubicBezTo>
                  <a:pt x="411" y="408"/>
                  <a:pt x="411" y="408"/>
                  <a:pt x="411" y="408"/>
                </a:cubicBezTo>
                <a:cubicBezTo>
                  <a:pt x="414" y="407"/>
                  <a:pt x="414" y="407"/>
                  <a:pt x="414" y="407"/>
                </a:cubicBezTo>
                <a:cubicBezTo>
                  <a:pt x="417" y="410"/>
                  <a:pt x="417" y="410"/>
                  <a:pt x="417" y="410"/>
                </a:cubicBezTo>
                <a:cubicBezTo>
                  <a:pt x="420" y="412"/>
                  <a:pt x="420" y="412"/>
                  <a:pt x="420" y="412"/>
                </a:cubicBezTo>
                <a:cubicBezTo>
                  <a:pt x="422" y="412"/>
                  <a:pt x="422" y="412"/>
                  <a:pt x="422" y="412"/>
                </a:cubicBezTo>
                <a:cubicBezTo>
                  <a:pt x="424" y="412"/>
                  <a:pt x="424" y="412"/>
                  <a:pt x="424" y="412"/>
                </a:cubicBezTo>
                <a:cubicBezTo>
                  <a:pt x="425" y="412"/>
                  <a:pt x="425" y="412"/>
                  <a:pt x="425" y="412"/>
                </a:cubicBezTo>
                <a:cubicBezTo>
                  <a:pt x="428" y="412"/>
                  <a:pt x="428" y="412"/>
                  <a:pt x="428" y="412"/>
                </a:cubicBezTo>
                <a:cubicBezTo>
                  <a:pt x="430" y="412"/>
                  <a:pt x="430" y="412"/>
                  <a:pt x="430" y="412"/>
                </a:cubicBezTo>
                <a:cubicBezTo>
                  <a:pt x="431" y="415"/>
                  <a:pt x="431" y="415"/>
                  <a:pt x="431" y="415"/>
                </a:cubicBezTo>
                <a:cubicBezTo>
                  <a:pt x="431" y="417"/>
                  <a:pt x="431" y="417"/>
                  <a:pt x="431" y="417"/>
                </a:cubicBezTo>
                <a:cubicBezTo>
                  <a:pt x="430" y="417"/>
                  <a:pt x="430" y="417"/>
                  <a:pt x="430" y="417"/>
                </a:cubicBezTo>
                <a:cubicBezTo>
                  <a:pt x="431" y="421"/>
                  <a:pt x="431" y="421"/>
                  <a:pt x="431" y="421"/>
                </a:cubicBezTo>
                <a:cubicBezTo>
                  <a:pt x="432" y="425"/>
                  <a:pt x="432" y="425"/>
                  <a:pt x="432" y="425"/>
                </a:cubicBezTo>
                <a:cubicBezTo>
                  <a:pt x="435" y="425"/>
                  <a:pt x="435" y="425"/>
                  <a:pt x="435" y="425"/>
                </a:cubicBezTo>
                <a:cubicBezTo>
                  <a:pt x="437" y="427"/>
                  <a:pt x="437" y="427"/>
                  <a:pt x="437" y="427"/>
                </a:cubicBezTo>
                <a:cubicBezTo>
                  <a:pt x="437" y="428"/>
                  <a:pt x="437" y="428"/>
                  <a:pt x="437" y="428"/>
                </a:cubicBezTo>
                <a:cubicBezTo>
                  <a:pt x="440" y="430"/>
                  <a:pt x="440" y="430"/>
                  <a:pt x="440" y="430"/>
                </a:cubicBezTo>
                <a:cubicBezTo>
                  <a:pt x="441" y="431"/>
                  <a:pt x="441" y="431"/>
                  <a:pt x="441" y="431"/>
                </a:cubicBezTo>
                <a:cubicBezTo>
                  <a:pt x="443" y="430"/>
                  <a:pt x="443" y="430"/>
                  <a:pt x="443" y="430"/>
                </a:cubicBezTo>
                <a:cubicBezTo>
                  <a:pt x="443" y="431"/>
                  <a:pt x="443" y="431"/>
                  <a:pt x="443" y="431"/>
                </a:cubicBezTo>
                <a:cubicBezTo>
                  <a:pt x="444" y="431"/>
                  <a:pt x="444" y="431"/>
                  <a:pt x="444" y="431"/>
                </a:cubicBezTo>
                <a:cubicBezTo>
                  <a:pt x="445" y="430"/>
                  <a:pt x="445" y="430"/>
                  <a:pt x="445" y="430"/>
                </a:cubicBezTo>
                <a:cubicBezTo>
                  <a:pt x="448" y="430"/>
                  <a:pt x="448" y="430"/>
                  <a:pt x="448" y="430"/>
                </a:cubicBezTo>
                <a:cubicBezTo>
                  <a:pt x="450" y="431"/>
                  <a:pt x="450" y="431"/>
                  <a:pt x="450" y="431"/>
                </a:cubicBezTo>
                <a:cubicBezTo>
                  <a:pt x="451" y="433"/>
                  <a:pt x="451" y="433"/>
                  <a:pt x="451" y="433"/>
                </a:cubicBezTo>
                <a:cubicBezTo>
                  <a:pt x="453" y="431"/>
                  <a:pt x="453" y="431"/>
                  <a:pt x="453" y="431"/>
                </a:cubicBezTo>
                <a:cubicBezTo>
                  <a:pt x="453" y="430"/>
                  <a:pt x="453" y="430"/>
                  <a:pt x="453" y="430"/>
                </a:cubicBezTo>
                <a:cubicBezTo>
                  <a:pt x="454" y="430"/>
                  <a:pt x="454" y="430"/>
                  <a:pt x="454" y="430"/>
                </a:cubicBezTo>
                <a:cubicBezTo>
                  <a:pt x="455" y="431"/>
                  <a:pt x="455" y="431"/>
                  <a:pt x="455" y="431"/>
                </a:cubicBezTo>
                <a:cubicBezTo>
                  <a:pt x="455" y="430"/>
                  <a:pt x="455" y="430"/>
                  <a:pt x="455" y="430"/>
                </a:cubicBezTo>
                <a:cubicBezTo>
                  <a:pt x="455" y="428"/>
                  <a:pt x="455" y="428"/>
                  <a:pt x="455" y="428"/>
                </a:cubicBezTo>
                <a:cubicBezTo>
                  <a:pt x="454" y="427"/>
                  <a:pt x="454" y="427"/>
                  <a:pt x="454" y="427"/>
                </a:cubicBezTo>
                <a:cubicBezTo>
                  <a:pt x="455" y="425"/>
                  <a:pt x="455" y="425"/>
                  <a:pt x="455" y="425"/>
                </a:cubicBezTo>
                <a:cubicBezTo>
                  <a:pt x="455" y="427"/>
                  <a:pt x="455" y="427"/>
                  <a:pt x="455" y="427"/>
                </a:cubicBezTo>
                <a:cubicBezTo>
                  <a:pt x="455" y="428"/>
                  <a:pt x="455" y="428"/>
                  <a:pt x="455" y="428"/>
                </a:cubicBezTo>
                <a:cubicBezTo>
                  <a:pt x="457" y="428"/>
                  <a:pt x="457" y="428"/>
                  <a:pt x="457" y="428"/>
                </a:cubicBezTo>
                <a:cubicBezTo>
                  <a:pt x="458" y="430"/>
                  <a:pt x="458" y="430"/>
                  <a:pt x="458" y="430"/>
                </a:cubicBezTo>
                <a:cubicBezTo>
                  <a:pt x="458" y="428"/>
                  <a:pt x="458" y="428"/>
                  <a:pt x="458" y="428"/>
                </a:cubicBezTo>
                <a:cubicBezTo>
                  <a:pt x="460" y="428"/>
                  <a:pt x="460" y="428"/>
                  <a:pt x="460" y="428"/>
                </a:cubicBezTo>
                <a:cubicBezTo>
                  <a:pt x="458" y="430"/>
                  <a:pt x="458" y="430"/>
                  <a:pt x="458" y="430"/>
                </a:cubicBezTo>
                <a:cubicBezTo>
                  <a:pt x="460" y="430"/>
                  <a:pt x="460" y="430"/>
                  <a:pt x="460" y="430"/>
                </a:cubicBezTo>
                <a:cubicBezTo>
                  <a:pt x="461" y="430"/>
                  <a:pt x="461" y="430"/>
                  <a:pt x="461" y="430"/>
                </a:cubicBezTo>
                <a:cubicBezTo>
                  <a:pt x="463" y="433"/>
                  <a:pt x="463" y="433"/>
                  <a:pt x="463" y="433"/>
                </a:cubicBezTo>
                <a:cubicBezTo>
                  <a:pt x="463" y="434"/>
                  <a:pt x="463" y="434"/>
                  <a:pt x="463" y="434"/>
                </a:cubicBezTo>
                <a:cubicBezTo>
                  <a:pt x="464" y="433"/>
                  <a:pt x="464" y="433"/>
                  <a:pt x="464" y="433"/>
                </a:cubicBezTo>
                <a:cubicBezTo>
                  <a:pt x="465" y="433"/>
                  <a:pt x="465" y="433"/>
                  <a:pt x="465" y="433"/>
                </a:cubicBezTo>
                <a:cubicBezTo>
                  <a:pt x="467" y="431"/>
                  <a:pt x="467" y="431"/>
                  <a:pt x="467" y="431"/>
                </a:cubicBezTo>
                <a:cubicBezTo>
                  <a:pt x="467" y="430"/>
                  <a:pt x="467" y="430"/>
                  <a:pt x="467" y="430"/>
                </a:cubicBezTo>
                <a:cubicBezTo>
                  <a:pt x="467" y="428"/>
                  <a:pt x="467" y="428"/>
                  <a:pt x="467" y="428"/>
                </a:cubicBezTo>
                <a:cubicBezTo>
                  <a:pt x="468" y="431"/>
                  <a:pt x="468" y="431"/>
                  <a:pt x="468" y="431"/>
                </a:cubicBezTo>
                <a:cubicBezTo>
                  <a:pt x="468" y="433"/>
                  <a:pt x="468" y="433"/>
                  <a:pt x="468" y="433"/>
                </a:cubicBezTo>
                <a:cubicBezTo>
                  <a:pt x="470" y="433"/>
                  <a:pt x="470" y="433"/>
                  <a:pt x="470" y="433"/>
                </a:cubicBezTo>
                <a:cubicBezTo>
                  <a:pt x="470" y="431"/>
                  <a:pt x="470" y="431"/>
                  <a:pt x="470" y="431"/>
                </a:cubicBezTo>
                <a:cubicBezTo>
                  <a:pt x="471" y="433"/>
                  <a:pt x="471" y="433"/>
                  <a:pt x="471" y="433"/>
                </a:cubicBezTo>
                <a:cubicBezTo>
                  <a:pt x="473" y="433"/>
                  <a:pt x="473" y="433"/>
                  <a:pt x="473" y="433"/>
                </a:cubicBezTo>
                <a:cubicBezTo>
                  <a:pt x="471" y="434"/>
                  <a:pt x="471" y="434"/>
                  <a:pt x="471" y="434"/>
                </a:cubicBezTo>
                <a:cubicBezTo>
                  <a:pt x="471" y="435"/>
                  <a:pt x="471" y="435"/>
                  <a:pt x="471" y="435"/>
                </a:cubicBezTo>
                <a:cubicBezTo>
                  <a:pt x="470" y="437"/>
                  <a:pt x="470" y="437"/>
                  <a:pt x="470" y="437"/>
                </a:cubicBezTo>
                <a:cubicBezTo>
                  <a:pt x="470" y="438"/>
                  <a:pt x="470" y="438"/>
                  <a:pt x="470" y="438"/>
                </a:cubicBezTo>
                <a:cubicBezTo>
                  <a:pt x="471" y="441"/>
                  <a:pt x="471" y="441"/>
                  <a:pt x="471" y="441"/>
                </a:cubicBezTo>
                <a:cubicBezTo>
                  <a:pt x="471" y="443"/>
                  <a:pt x="471" y="443"/>
                  <a:pt x="471" y="443"/>
                </a:cubicBezTo>
                <a:cubicBezTo>
                  <a:pt x="473" y="443"/>
                  <a:pt x="473" y="443"/>
                  <a:pt x="473" y="443"/>
                </a:cubicBezTo>
                <a:cubicBezTo>
                  <a:pt x="473" y="444"/>
                  <a:pt x="473" y="444"/>
                  <a:pt x="473" y="444"/>
                </a:cubicBezTo>
                <a:cubicBezTo>
                  <a:pt x="473" y="445"/>
                  <a:pt x="473" y="445"/>
                  <a:pt x="473" y="445"/>
                </a:cubicBezTo>
                <a:cubicBezTo>
                  <a:pt x="475" y="447"/>
                  <a:pt x="475" y="447"/>
                  <a:pt x="475" y="447"/>
                </a:cubicBezTo>
                <a:cubicBezTo>
                  <a:pt x="474" y="447"/>
                  <a:pt x="474" y="447"/>
                  <a:pt x="474" y="447"/>
                </a:cubicBezTo>
                <a:cubicBezTo>
                  <a:pt x="474" y="448"/>
                  <a:pt x="474" y="448"/>
                  <a:pt x="474" y="448"/>
                </a:cubicBezTo>
                <a:cubicBezTo>
                  <a:pt x="478" y="448"/>
                  <a:pt x="478" y="448"/>
                  <a:pt x="478" y="448"/>
                </a:cubicBezTo>
                <a:cubicBezTo>
                  <a:pt x="480" y="448"/>
                  <a:pt x="480" y="448"/>
                  <a:pt x="480" y="448"/>
                </a:cubicBezTo>
                <a:cubicBezTo>
                  <a:pt x="481" y="447"/>
                  <a:pt x="481" y="447"/>
                  <a:pt x="481" y="447"/>
                </a:cubicBezTo>
                <a:cubicBezTo>
                  <a:pt x="480" y="444"/>
                  <a:pt x="480" y="444"/>
                  <a:pt x="480" y="444"/>
                </a:cubicBezTo>
                <a:cubicBezTo>
                  <a:pt x="478" y="441"/>
                  <a:pt x="478" y="441"/>
                  <a:pt x="478" y="441"/>
                </a:cubicBezTo>
                <a:cubicBezTo>
                  <a:pt x="477" y="441"/>
                  <a:pt x="477" y="441"/>
                  <a:pt x="477" y="441"/>
                </a:cubicBezTo>
                <a:cubicBezTo>
                  <a:pt x="475" y="440"/>
                  <a:pt x="475" y="440"/>
                  <a:pt x="475" y="440"/>
                </a:cubicBezTo>
                <a:cubicBezTo>
                  <a:pt x="477" y="438"/>
                  <a:pt x="477" y="438"/>
                  <a:pt x="477" y="438"/>
                </a:cubicBezTo>
                <a:cubicBezTo>
                  <a:pt x="478" y="437"/>
                  <a:pt x="478" y="437"/>
                  <a:pt x="478" y="437"/>
                </a:cubicBezTo>
                <a:cubicBezTo>
                  <a:pt x="478" y="435"/>
                  <a:pt x="478" y="435"/>
                  <a:pt x="478" y="435"/>
                </a:cubicBezTo>
                <a:cubicBezTo>
                  <a:pt x="480" y="435"/>
                  <a:pt x="480" y="435"/>
                  <a:pt x="480" y="435"/>
                </a:cubicBezTo>
                <a:cubicBezTo>
                  <a:pt x="481" y="435"/>
                  <a:pt x="481" y="435"/>
                  <a:pt x="481" y="435"/>
                </a:cubicBezTo>
                <a:cubicBezTo>
                  <a:pt x="481" y="434"/>
                  <a:pt x="481" y="434"/>
                  <a:pt x="481" y="434"/>
                </a:cubicBezTo>
                <a:cubicBezTo>
                  <a:pt x="483" y="433"/>
                  <a:pt x="483" y="433"/>
                  <a:pt x="483" y="433"/>
                </a:cubicBezTo>
                <a:cubicBezTo>
                  <a:pt x="486" y="433"/>
                  <a:pt x="486" y="433"/>
                  <a:pt x="486" y="433"/>
                </a:cubicBezTo>
                <a:cubicBezTo>
                  <a:pt x="487" y="433"/>
                  <a:pt x="487" y="433"/>
                  <a:pt x="487" y="433"/>
                </a:cubicBezTo>
                <a:cubicBezTo>
                  <a:pt x="488" y="433"/>
                  <a:pt x="488" y="433"/>
                  <a:pt x="488" y="433"/>
                </a:cubicBezTo>
                <a:cubicBezTo>
                  <a:pt x="490" y="431"/>
                  <a:pt x="490" y="431"/>
                  <a:pt x="490" y="431"/>
                </a:cubicBezTo>
                <a:cubicBezTo>
                  <a:pt x="491" y="431"/>
                  <a:pt x="491" y="431"/>
                  <a:pt x="491" y="431"/>
                </a:cubicBezTo>
                <a:cubicBezTo>
                  <a:pt x="493" y="431"/>
                  <a:pt x="493" y="431"/>
                  <a:pt x="493" y="431"/>
                </a:cubicBezTo>
                <a:cubicBezTo>
                  <a:pt x="493" y="430"/>
                  <a:pt x="493" y="430"/>
                  <a:pt x="493" y="430"/>
                </a:cubicBezTo>
                <a:cubicBezTo>
                  <a:pt x="493" y="428"/>
                  <a:pt x="493" y="428"/>
                  <a:pt x="493" y="428"/>
                </a:cubicBezTo>
                <a:cubicBezTo>
                  <a:pt x="494" y="428"/>
                  <a:pt x="494" y="428"/>
                  <a:pt x="494" y="428"/>
                </a:cubicBezTo>
                <a:cubicBezTo>
                  <a:pt x="496" y="428"/>
                  <a:pt x="496" y="428"/>
                  <a:pt x="496" y="428"/>
                </a:cubicBezTo>
                <a:cubicBezTo>
                  <a:pt x="494" y="427"/>
                  <a:pt x="494" y="427"/>
                  <a:pt x="494" y="427"/>
                </a:cubicBezTo>
                <a:cubicBezTo>
                  <a:pt x="497" y="428"/>
                  <a:pt x="497" y="428"/>
                  <a:pt x="497" y="428"/>
                </a:cubicBezTo>
                <a:cubicBezTo>
                  <a:pt x="498" y="430"/>
                  <a:pt x="498" y="430"/>
                  <a:pt x="498" y="430"/>
                </a:cubicBezTo>
                <a:cubicBezTo>
                  <a:pt x="500" y="428"/>
                  <a:pt x="500" y="428"/>
                  <a:pt x="500" y="428"/>
                </a:cubicBezTo>
                <a:cubicBezTo>
                  <a:pt x="500" y="425"/>
                  <a:pt x="500" y="425"/>
                  <a:pt x="500" y="425"/>
                </a:cubicBezTo>
                <a:cubicBezTo>
                  <a:pt x="501" y="425"/>
                  <a:pt x="501" y="425"/>
                  <a:pt x="501" y="425"/>
                </a:cubicBezTo>
                <a:cubicBezTo>
                  <a:pt x="501" y="427"/>
                  <a:pt x="501" y="427"/>
                  <a:pt x="501" y="427"/>
                </a:cubicBezTo>
                <a:cubicBezTo>
                  <a:pt x="501" y="428"/>
                  <a:pt x="501" y="428"/>
                  <a:pt x="501" y="428"/>
                </a:cubicBezTo>
                <a:cubicBezTo>
                  <a:pt x="503" y="428"/>
                  <a:pt x="503" y="428"/>
                  <a:pt x="503" y="428"/>
                </a:cubicBezTo>
                <a:cubicBezTo>
                  <a:pt x="504" y="427"/>
                  <a:pt x="504" y="427"/>
                  <a:pt x="504" y="427"/>
                </a:cubicBezTo>
                <a:cubicBezTo>
                  <a:pt x="506" y="425"/>
                  <a:pt x="506" y="425"/>
                  <a:pt x="506" y="425"/>
                </a:cubicBezTo>
                <a:cubicBezTo>
                  <a:pt x="507" y="427"/>
                  <a:pt x="507" y="427"/>
                  <a:pt x="507" y="427"/>
                </a:cubicBezTo>
                <a:cubicBezTo>
                  <a:pt x="507" y="424"/>
                  <a:pt x="507" y="424"/>
                  <a:pt x="507" y="424"/>
                </a:cubicBezTo>
                <a:cubicBezTo>
                  <a:pt x="508" y="422"/>
                  <a:pt x="508" y="422"/>
                  <a:pt x="508" y="422"/>
                </a:cubicBezTo>
                <a:cubicBezTo>
                  <a:pt x="510" y="424"/>
                  <a:pt x="510" y="424"/>
                  <a:pt x="510" y="424"/>
                </a:cubicBezTo>
                <a:cubicBezTo>
                  <a:pt x="511" y="422"/>
                  <a:pt x="511" y="422"/>
                  <a:pt x="511" y="422"/>
                </a:cubicBezTo>
                <a:cubicBezTo>
                  <a:pt x="513" y="422"/>
                  <a:pt x="513" y="422"/>
                  <a:pt x="513" y="422"/>
                </a:cubicBezTo>
                <a:cubicBezTo>
                  <a:pt x="514" y="420"/>
                  <a:pt x="514" y="420"/>
                  <a:pt x="514" y="420"/>
                </a:cubicBezTo>
                <a:cubicBezTo>
                  <a:pt x="513" y="418"/>
                  <a:pt x="513" y="418"/>
                  <a:pt x="513" y="418"/>
                </a:cubicBezTo>
                <a:cubicBezTo>
                  <a:pt x="510" y="415"/>
                  <a:pt x="510" y="415"/>
                  <a:pt x="510" y="415"/>
                </a:cubicBezTo>
                <a:cubicBezTo>
                  <a:pt x="511" y="415"/>
                  <a:pt x="511" y="415"/>
                  <a:pt x="511" y="415"/>
                </a:cubicBezTo>
                <a:cubicBezTo>
                  <a:pt x="510" y="414"/>
                  <a:pt x="510" y="414"/>
                  <a:pt x="510" y="414"/>
                </a:cubicBezTo>
                <a:cubicBezTo>
                  <a:pt x="507" y="412"/>
                  <a:pt x="507" y="412"/>
                  <a:pt x="507" y="412"/>
                </a:cubicBezTo>
                <a:cubicBezTo>
                  <a:pt x="510" y="412"/>
                  <a:pt x="510" y="412"/>
                  <a:pt x="510" y="412"/>
                </a:cubicBezTo>
                <a:cubicBezTo>
                  <a:pt x="510" y="411"/>
                  <a:pt x="510" y="411"/>
                  <a:pt x="510" y="411"/>
                </a:cubicBezTo>
                <a:cubicBezTo>
                  <a:pt x="511" y="410"/>
                  <a:pt x="511" y="410"/>
                  <a:pt x="511" y="410"/>
                </a:cubicBezTo>
                <a:cubicBezTo>
                  <a:pt x="513" y="410"/>
                  <a:pt x="513" y="410"/>
                  <a:pt x="513" y="410"/>
                </a:cubicBezTo>
                <a:cubicBezTo>
                  <a:pt x="511" y="411"/>
                  <a:pt x="511" y="411"/>
                  <a:pt x="511" y="411"/>
                </a:cubicBezTo>
                <a:cubicBezTo>
                  <a:pt x="511" y="412"/>
                  <a:pt x="511" y="412"/>
                  <a:pt x="511" y="412"/>
                </a:cubicBezTo>
                <a:cubicBezTo>
                  <a:pt x="513" y="411"/>
                  <a:pt x="513" y="411"/>
                  <a:pt x="513" y="411"/>
                </a:cubicBezTo>
                <a:cubicBezTo>
                  <a:pt x="513" y="414"/>
                  <a:pt x="513" y="414"/>
                  <a:pt x="513" y="414"/>
                </a:cubicBezTo>
                <a:cubicBezTo>
                  <a:pt x="514" y="415"/>
                  <a:pt x="514" y="415"/>
                  <a:pt x="514" y="415"/>
                </a:cubicBezTo>
                <a:cubicBezTo>
                  <a:pt x="516" y="417"/>
                  <a:pt x="516" y="417"/>
                  <a:pt x="516" y="417"/>
                </a:cubicBezTo>
                <a:cubicBezTo>
                  <a:pt x="516" y="418"/>
                  <a:pt x="516" y="418"/>
                  <a:pt x="516" y="418"/>
                </a:cubicBezTo>
                <a:cubicBezTo>
                  <a:pt x="518" y="418"/>
                  <a:pt x="518" y="418"/>
                  <a:pt x="518" y="418"/>
                </a:cubicBezTo>
                <a:cubicBezTo>
                  <a:pt x="520" y="417"/>
                  <a:pt x="520" y="417"/>
                  <a:pt x="520" y="417"/>
                </a:cubicBezTo>
                <a:cubicBezTo>
                  <a:pt x="523" y="418"/>
                  <a:pt x="523" y="418"/>
                  <a:pt x="523" y="418"/>
                </a:cubicBezTo>
                <a:cubicBezTo>
                  <a:pt x="524" y="420"/>
                  <a:pt x="524" y="420"/>
                  <a:pt x="524" y="420"/>
                </a:cubicBezTo>
                <a:cubicBezTo>
                  <a:pt x="526" y="418"/>
                  <a:pt x="526" y="418"/>
                  <a:pt x="526" y="418"/>
                </a:cubicBezTo>
                <a:cubicBezTo>
                  <a:pt x="524" y="417"/>
                  <a:pt x="524" y="417"/>
                  <a:pt x="524" y="417"/>
                </a:cubicBezTo>
                <a:cubicBezTo>
                  <a:pt x="523" y="417"/>
                  <a:pt x="523" y="417"/>
                  <a:pt x="523" y="417"/>
                </a:cubicBezTo>
                <a:cubicBezTo>
                  <a:pt x="524" y="415"/>
                  <a:pt x="524" y="415"/>
                  <a:pt x="524" y="415"/>
                </a:cubicBezTo>
                <a:cubicBezTo>
                  <a:pt x="527" y="414"/>
                  <a:pt x="527" y="414"/>
                  <a:pt x="527" y="414"/>
                </a:cubicBezTo>
                <a:cubicBezTo>
                  <a:pt x="526" y="415"/>
                  <a:pt x="526" y="415"/>
                  <a:pt x="526" y="415"/>
                </a:cubicBezTo>
                <a:cubicBezTo>
                  <a:pt x="527" y="417"/>
                  <a:pt x="527" y="417"/>
                  <a:pt x="527" y="417"/>
                </a:cubicBezTo>
                <a:cubicBezTo>
                  <a:pt x="529" y="417"/>
                  <a:pt x="529" y="417"/>
                  <a:pt x="529" y="417"/>
                </a:cubicBezTo>
                <a:cubicBezTo>
                  <a:pt x="529" y="415"/>
                  <a:pt x="529" y="415"/>
                  <a:pt x="529" y="415"/>
                </a:cubicBezTo>
                <a:cubicBezTo>
                  <a:pt x="530" y="415"/>
                  <a:pt x="530" y="415"/>
                  <a:pt x="530" y="415"/>
                </a:cubicBezTo>
                <a:cubicBezTo>
                  <a:pt x="531" y="414"/>
                  <a:pt x="531" y="414"/>
                  <a:pt x="531" y="414"/>
                </a:cubicBezTo>
                <a:cubicBezTo>
                  <a:pt x="533" y="415"/>
                  <a:pt x="533" y="415"/>
                  <a:pt x="533" y="415"/>
                </a:cubicBezTo>
                <a:cubicBezTo>
                  <a:pt x="534" y="415"/>
                  <a:pt x="534" y="415"/>
                  <a:pt x="534" y="415"/>
                </a:cubicBezTo>
                <a:cubicBezTo>
                  <a:pt x="536" y="417"/>
                  <a:pt x="536" y="417"/>
                  <a:pt x="536" y="417"/>
                </a:cubicBezTo>
                <a:cubicBezTo>
                  <a:pt x="536" y="415"/>
                  <a:pt x="536" y="415"/>
                  <a:pt x="536" y="415"/>
                </a:cubicBezTo>
                <a:cubicBezTo>
                  <a:pt x="536" y="414"/>
                  <a:pt x="536" y="414"/>
                  <a:pt x="536" y="414"/>
                </a:cubicBezTo>
                <a:cubicBezTo>
                  <a:pt x="534" y="412"/>
                  <a:pt x="534" y="412"/>
                  <a:pt x="534" y="412"/>
                </a:cubicBezTo>
                <a:cubicBezTo>
                  <a:pt x="536" y="412"/>
                  <a:pt x="536" y="412"/>
                  <a:pt x="536" y="412"/>
                </a:cubicBezTo>
                <a:cubicBezTo>
                  <a:pt x="537" y="412"/>
                  <a:pt x="537" y="412"/>
                  <a:pt x="537" y="412"/>
                </a:cubicBezTo>
                <a:cubicBezTo>
                  <a:pt x="537" y="414"/>
                  <a:pt x="537" y="414"/>
                  <a:pt x="537" y="414"/>
                </a:cubicBezTo>
                <a:cubicBezTo>
                  <a:pt x="539" y="414"/>
                  <a:pt x="539" y="414"/>
                  <a:pt x="539" y="414"/>
                </a:cubicBezTo>
                <a:cubicBezTo>
                  <a:pt x="540" y="414"/>
                  <a:pt x="540" y="414"/>
                  <a:pt x="540" y="414"/>
                </a:cubicBezTo>
                <a:cubicBezTo>
                  <a:pt x="540" y="412"/>
                  <a:pt x="540" y="412"/>
                  <a:pt x="540" y="412"/>
                </a:cubicBezTo>
                <a:cubicBezTo>
                  <a:pt x="543" y="412"/>
                  <a:pt x="543" y="412"/>
                  <a:pt x="543" y="412"/>
                </a:cubicBezTo>
                <a:cubicBezTo>
                  <a:pt x="546" y="412"/>
                  <a:pt x="546" y="412"/>
                  <a:pt x="546" y="412"/>
                </a:cubicBezTo>
                <a:cubicBezTo>
                  <a:pt x="546" y="411"/>
                  <a:pt x="546" y="411"/>
                  <a:pt x="546" y="411"/>
                </a:cubicBezTo>
                <a:cubicBezTo>
                  <a:pt x="547" y="408"/>
                  <a:pt x="547" y="408"/>
                  <a:pt x="547" y="408"/>
                </a:cubicBezTo>
                <a:cubicBezTo>
                  <a:pt x="549" y="408"/>
                  <a:pt x="549" y="408"/>
                  <a:pt x="549" y="408"/>
                </a:cubicBezTo>
                <a:cubicBezTo>
                  <a:pt x="547" y="407"/>
                  <a:pt x="547" y="407"/>
                  <a:pt x="547" y="407"/>
                </a:cubicBezTo>
                <a:cubicBezTo>
                  <a:pt x="549" y="407"/>
                  <a:pt x="549" y="407"/>
                  <a:pt x="549" y="407"/>
                </a:cubicBezTo>
                <a:cubicBezTo>
                  <a:pt x="549" y="404"/>
                  <a:pt x="549" y="404"/>
                  <a:pt x="549" y="404"/>
                </a:cubicBezTo>
                <a:cubicBezTo>
                  <a:pt x="550" y="402"/>
                  <a:pt x="550" y="402"/>
                  <a:pt x="550" y="402"/>
                </a:cubicBezTo>
                <a:cubicBezTo>
                  <a:pt x="551" y="404"/>
                  <a:pt x="551" y="404"/>
                  <a:pt x="551" y="404"/>
                </a:cubicBezTo>
                <a:cubicBezTo>
                  <a:pt x="553" y="402"/>
                  <a:pt x="553" y="402"/>
                  <a:pt x="553" y="402"/>
                </a:cubicBezTo>
                <a:cubicBezTo>
                  <a:pt x="553" y="401"/>
                  <a:pt x="553" y="401"/>
                  <a:pt x="553" y="401"/>
                </a:cubicBezTo>
                <a:cubicBezTo>
                  <a:pt x="556" y="400"/>
                  <a:pt x="556" y="400"/>
                  <a:pt x="556" y="400"/>
                </a:cubicBezTo>
                <a:cubicBezTo>
                  <a:pt x="557" y="400"/>
                  <a:pt x="557" y="400"/>
                  <a:pt x="557" y="400"/>
                </a:cubicBezTo>
                <a:cubicBezTo>
                  <a:pt x="557" y="397"/>
                  <a:pt x="557" y="397"/>
                  <a:pt x="557" y="397"/>
                </a:cubicBezTo>
                <a:cubicBezTo>
                  <a:pt x="559" y="397"/>
                  <a:pt x="559" y="397"/>
                  <a:pt x="559" y="397"/>
                </a:cubicBezTo>
                <a:cubicBezTo>
                  <a:pt x="559" y="398"/>
                  <a:pt x="559" y="398"/>
                  <a:pt x="559" y="398"/>
                </a:cubicBezTo>
                <a:cubicBezTo>
                  <a:pt x="560" y="397"/>
                  <a:pt x="560" y="397"/>
                  <a:pt x="560" y="397"/>
                </a:cubicBezTo>
                <a:cubicBezTo>
                  <a:pt x="560" y="395"/>
                  <a:pt x="560" y="395"/>
                  <a:pt x="560" y="395"/>
                </a:cubicBezTo>
                <a:cubicBezTo>
                  <a:pt x="562" y="394"/>
                  <a:pt x="562" y="394"/>
                  <a:pt x="562" y="394"/>
                </a:cubicBezTo>
                <a:cubicBezTo>
                  <a:pt x="562" y="392"/>
                  <a:pt x="562" y="392"/>
                  <a:pt x="562" y="392"/>
                </a:cubicBezTo>
                <a:cubicBezTo>
                  <a:pt x="559" y="392"/>
                  <a:pt x="559" y="392"/>
                  <a:pt x="559" y="392"/>
                </a:cubicBezTo>
                <a:cubicBezTo>
                  <a:pt x="557" y="391"/>
                  <a:pt x="557" y="391"/>
                  <a:pt x="557" y="391"/>
                </a:cubicBezTo>
                <a:cubicBezTo>
                  <a:pt x="560" y="391"/>
                  <a:pt x="560" y="391"/>
                  <a:pt x="560" y="391"/>
                </a:cubicBezTo>
                <a:cubicBezTo>
                  <a:pt x="562" y="390"/>
                  <a:pt x="562" y="390"/>
                  <a:pt x="562" y="390"/>
                </a:cubicBezTo>
                <a:cubicBezTo>
                  <a:pt x="563" y="390"/>
                  <a:pt x="563" y="390"/>
                  <a:pt x="563" y="390"/>
                </a:cubicBezTo>
                <a:cubicBezTo>
                  <a:pt x="564" y="390"/>
                  <a:pt x="564" y="390"/>
                  <a:pt x="564" y="390"/>
                </a:cubicBezTo>
                <a:cubicBezTo>
                  <a:pt x="566" y="388"/>
                  <a:pt x="566" y="388"/>
                  <a:pt x="566" y="388"/>
                </a:cubicBezTo>
                <a:cubicBezTo>
                  <a:pt x="567" y="391"/>
                  <a:pt x="567" y="391"/>
                  <a:pt x="567" y="391"/>
                </a:cubicBezTo>
                <a:cubicBezTo>
                  <a:pt x="569" y="390"/>
                  <a:pt x="569" y="390"/>
                  <a:pt x="569" y="390"/>
                </a:cubicBezTo>
                <a:cubicBezTo>
                  <a:pt x="567" y="387"/>
                  <a:pt x="567" y="387"/>
                  <a:pt x="567" y="387"/>
                </a:cubicBezTo>
                <a:cubicBezTo>
                  <a:pt x="569" y="385"/>
                  <a:pt x="569" y="385"/>
                  <a:pt x="569" y="385"/>
                </a:cubicBezTo>
                <a:cubicBezTo>
                  <a:pt x="570" y="384"/>
                  <a:pt x="570" y="384"/>
                  <a:pt x="570" y="384"/>
                </a:cubicBezTo>
                <a:cubicBezTo>
                  <a:pt x="570" y="382"/>
                  <a:pt x="570" y="382"/>
                  <a:pt x="570" y="382"/>
                </a:cubicBezTo>
                <a:cubicBezTo>
                  <a:pt x="569" y="381"/>
                  <a:pt x="569" y="381"/>
                  <a:pt x="569" y="381"/>
                </a:cubicBezTo>
                <a:cubicBezTo>
                  <a:pt x="570" y="381"/>
                  <a:pt x="570" y="381"/>
                  <a:pt x="570" y="381"/>
                </a:cubicBezTo>
                <a:cubicBezTo>
                  <a:pt x="572" y="382"/>
                  <a:pt x="572" y="382"/>
                  <a:pt x="572" y="382"/>
                </a:cubicBezTo>
                <a:cubicBezTo>
                  <a:pt x="572" y="381"/>
                  <a:pt x="572" y="381"/>
                  <a:pt x="572" y="381"/>
                </a:cubicBezTo>
                <a:cubicBezTo>
                  <a:pt x="573" y="382"/>
                  <a:pt x="573" y="382"/>
                  <a:pt x="573" y="382"/>
                </a:cubicBezTo>
                <a:cubicBezTo>
                  <a:pt x="573" y="381"/>
                  <a:pt x="573" y="381"/>
                  <a:pt x="573" y="381"/>
                </a:cubicBezTo>
                <a:cubicBezTo>
                  <a:pt x="573" y="379"/>
                  <a:pt x="573" y="379"/>
                  <a:pt x="573" y="379"/>
                </a:cubicBezTo>
                <a:cubicBezTo>
                  <a:pt x="570" y="378"/>
                  <a:pt x="570" y="378"/>
                  <a:pt x="570" y="378"/>
                </a:cubicBezTo>
                <a:cubicBezTo>
                  <a:pt x="572" y="377"/>
                  <a:pt x="572" y="377"/>
                  <a:pt x="572" y="377"/>
                </a:cubicBezTo>
                <a:cubicBezTo>
                  <a:pt x="574" y="379"/>
                  <a:pt x="574" y="379"/>
                  <a:pt x="574" y="379"/>
                </a:cubicBezTo>
                <a:cubicBezTo>
                  <a:pt x="576" y="378"/>
                  <a:pt x="576" y="378"/>
                  <a:pt x="576" y="378"/>
                </a:cubicBezTo>
                <a:cubicBezTo>
                  <a:pt x="576" y="377"/>
                  <a:pt x="576" y="377"/>
                  <a:pt x="576" y="377"/>
                </a:cubicBezTo>
                <a:cubicBezTo>
                  <a:pt x="574" y="377"/>
                  <a:pt x="574" y="377"/>
                  <a:pt x="574" y="377"/>
                </a:cubicBezTo>
                <a:cubicBezTo>
                  <a:pt x="574" y="375"/>
                  <a:pt x="574" y="375"/>
                  <a:pt x="574" y="375"/>
                </a:cubicBezTo>
                <a:cubicBezTo>
                  <a:pt x="574" y="372"/>
                  <a:pt x="574" y="372"/>
                  <a:pt x="574" y="372"/>
                </a:cubicBezTo>
                <a:cubicBezTo>
                  <a:pt x="576" y="371"/>
                  <a:pt x="576" y="371"/>
                  <a:pt x="576" y="371"/>
                </a:cubicBezTo>
                <a:cubicBezTo>
                  <a:pt x="574" y="371"/>
                  <a:pt x="574" y="371"/>
                  <a:pt x="574" y="371"/>
                </a:cubicBezTo>
                <a:cubicBezTo>
                  <a:pt x="573" y="371"/>
                  <a:pt x="573" y="371"/>
                  <a:pt x="573" y="371"/>
                </a:cubicBezTo>
                <a:cubicBezTo>
                  <a:pt x="572" y="371"/>
                  <a:pt x="572" y="371"/>
                  <a:pt x="572" y="371"/>
                </a:cubicBezTo>
                <a:cubicBezTo>
                  <a:pt x="570" y="371"/>
                  <a:pt x="570" y="371"/>
                  <a:pt x="570" y="371"/>
                </a:cubicBezTo>
                <a:cubicBezTo>
                  <a:pt x="569" y="368"/>
                  <a:pt x="569" y="368"/>
                  <a:pt x="569" y="368"/>
                </a:cubicBezTo>
                <a:cubicBezTo>
                  <a:pt x="573" y="371"/>
                  <a:pt x="573" y="371"/>
                  <a:pt x="573" y="371"/>
                </a:cubicBezTo>
                <a:cubicBezTo>
                  <a:pt x="574" y="367"/>
                  <a:pt x="574" y="367"/>
                  <a:pt x="574" y="367"/>
                </a:cubicBezTo>
                <a:cubicBezTo>
                  <a:pt x="576" y="367"/>
                  <a:pt x="576" y="367"/>
                  <a:pt x="576" y="367"/>
                </a:cubicBezTo>
                <a:cubicBezTo>
                  <a:pt x="576" y="365"/>
                  <a:pt x="576" y="365"/>
                  <a:pt x="576" y="365"/>
                </a:cubicBezTo>
                <a:cubicBezTo>
                  <a:pt x="574" y="365"/>
                  <a:pt x="574" y="365"/>
                  <a:pt x="574" y="365"/>
                </a:cubicBezTo>
                <a:cubicBezTo>
                  <a:pt x="573" y="365"/>
                  <a:pt x="573" y="365"/>
                  <a:pt x="573" y="365"/>
                </a:cubicBezTo>
                <a:cubicBezTo>
                  <a:pt x="574" y="364"/>
                  <a:pt x="574" y="364"/>
                  <a:pt x="574" y="364"/>
                </a:cubicBezTo>
                <a:cubicBezTo>
                  <a:pt x="573" y="362"/>
                  <a:pt x="573" y="362"/>
                  <a:pt x="573" y="362"/>
                </a:cubicBezTo>
                <a:cubicBezTo>
                  <a:pt x="572" y="359"/>
                  <a:pt x="572" y="359"/>
                  <a:pt x="572" y="359"/>
                </a:cubicBezTo>
                <a:cubicBezTo>
                  <a:pt x="573" y="359"/>
                  <a:pt x="573" y="359"/>
                  <a:pt x="573" y="359"/>
                </a:cubicBezTo>
                <a:cubicBezTo>
                  <a:pt x="574" y="359"/>
                  <a:pt x="574" y="359"/>
                  <a:pt x="574" y="359"/>
                </a:cubicBezTo>
                <a:cubicBezTo>
                  <a:pt x="576" y="361"/>
                  <a:pt x="576" y="361"/>
                  <a:pt x="576" y="361"/>
                </a:cubicBezTo>
                <a:cubicBezTo>
                  <a:pt x="577" y="359"/>
                  <a:pt x="577" y="359"/>
                  <a:pt x="577" y="359"/>
                </a:cubicBezTo>
                <a:cubicBezTo>
                  <a:pt x="577" y="361"/>
                  <a:pt x="577" y="361"/>
                  <a:pt x="577" y="361"/>
                </a:cubicBezTo>
                <a:cubicBezTo>
                  <a:pt x="576" y="362"/>
                  <a:pt x="576" y="362"/>
                  <a:pt x="576" y="362"/>
                </a:cubicBezTo>
                <a:cubicBezTo>
                  <a:pt x="577" y="362"/>
                  <a:pt x="577" y="362"/>
                  <a:pt x="577" y="362"/>
                </a:cubicBezTo>
                <a:cubicBezTo>
                  <a:pt x="579" y="362"/>
                  <a:pt x="579" y="362"/>
                  <a:pt x="579" y="362"/>
                </a:cubicBezTo>
                <a:cubicBezTo>
                  <a:pt x="577" y="358"/>
                  <a:pt x="577" y="358"/>
                  <a:pt x="577" y="358"/>
                </a:cubicBezTo>
                <a:cubicBezTo>
                  <a:pt x="579" y="358"/>
                  <a:pt x="579" y="358"/>
                  <a:pt x="579" y="358"/>
                </a:cubicBezTo>
                <a:cubicBezTo>
                  <a:pt x="579" y="355"/>
                  <a:pt x="579" y="355"/>
                  <a:pt x="579" y="355"/>
                </a:cubicBezTo>
                <a:cubicBezTo>
                  <a:pt x="580" y="355"/>
                  <a:pt x="580" y="355"/>
                  <a:pt x="580" y="355"/>
                </a:cubicBezTo>
                <a:cubicBezTo>
                  <a:pt x="580" y="354"/>
                  <a:pt x="580" y="354"/>
                  <a:pt x="580" y="354"/>
                </a:cubicBezTo>
                <a:cubicBezTo>
                  <a:pt x="582" y="354"/>
                  <a:pt x="582" y="354"/>
                  <a:pt x="582" y="354"/>
                </a:cubicBezTo>
                <a:cubicBezTo>
                  <a:pt x="582" y="352"/>
                  <a:pt x="582" y="352"/>
                  <a:pt x="582" y="352"/>
                </a:cubicBezTo>
                <a:cubicBezTo>
                  <a:pt x="582" y="351"/>
                  <a:pt x="582" y="351"/>
                  <a:pt x="582" y="351"/>
                </a:cubicBezTo>
                <a:cubicBezTo>
                  <a:pt x="582" y="349"/>
                  <a:pt x="582" y="349"/>
                  <a:pt x="582" y="349"/>
                </a:cubicBezTo>
                <a:cubicBezTo>
                  <a:pt x="582" y="348"/>
                  <a:pt x="582" y="348"/>
                  <a:pt x="582" y="348"/>
                </a:cubicBezTo>
                <a:cubicBezTo>
                  <a:pt x="583" y="345"/>
                  <a:pt x="583" y="345"/>
                  <a:pt x="583" y="345"/>
                </a:cubicBezTo>
                <a:cubicBezTo>
                  <a:pt x="582" y="344"/>
                  <a:pt x="582" y="344"/>
                  <a:pt x="582" y="344"/>
                </a:cubicBezTo>
                <a:cubicBezTo>
                  <a:pt x="583" y="342"/>
                  <a:pt x="583" y="342"/>
                  <a:pt x="583" y="342"/>
                </a:cubicBezTo>
                <a:cubicBezTo>
                  <a:pt x="584" y="341"/>
                  <a:pt x="584" y="341"/>
                  <a:pt x="584" y="341"/>
                </a:cubicBezTo>
                <a:cubicBezTo>
                  <a:pt x="583" y="339"/>
                  <a:pt x="583" y="339"/>
                  <a:pt x="583" y="339"/>
                </a:cubicBezTo>
                <a:cubicBezTo>
                  <a:pt x="584" y="338"/>
                  <a:pt x="584" y="338"/>
                  <a:pt x="584" y="338"/>
                </a:cubicBezTo>
                <a:cubicBezTo>
                  <a:pt x="586" y="339"/>
                  <a:pt x="586" y="339"/>
                  <a:pt x="586" y="339"/>
                </a:cubicBezTo>
                <a:cubicBezTo>
                  <a:pt x="587" y="341"/>
                  <a:pt x="587" y="341"/>
                  <a:pt x="587" y="341"/>
                </a:cubicBezTo>
                <a:cubicBezTo>
                  <a:pt x="587" y="339"/>
                  <a:pt x="587" y="339"/>
                  <a:pt x="587" y="339"/>
                </a:cubicBezTo>
                <a:cubicBezTo>
                  <a:pt x="589" y="339"/>
                  <a:pt x="589" y="339"/>
                  <a:pt x="589" y="339"/>
                </a:cubicBezTo>
                <a:cubicBezTo>
                  <a:pt x="590" y="338"/>
                  <a:pt x="590" y="338"/>
                  <a:pt x="590" y="338"/>
                </a:cubicBezTo>
                <a:cubicBezTo>
                  <a:pt x="589" y="336"/>
                  <a:pt x="589" y="336"/>
                  <a:pt x="589" y="336"/>
                </a:cubicBezTo>
                <a:cubicBezTo>
                  <a:pt x="587" y="335"/>
                  <a:pt x="587" y="335"/>
                  <a:pt x="587" y="335"/>
                </a:cubicBezTo>
                <a:cubicBezTo>
                  <a:pt x="587" y="334"/>
                  <a:pt x="587" y="334"/>
                  <a:pt x="587" y="334"/>
                </a:cubicBezTo>
                <a:cubicBezTo>
                  <a:pt x="589" y="334"/>
                  <a:pt x="589" y="334"/>
                  <a:pt x="589" y="334"/>
                </a:cubicBezTo>
                <a:cubicBezTo>
                  <a:pt x="589" y="332"/>
                  <a:pt x="589" y="332"/>
                  <a:pt x="589" y="332"/>
                </a:cubicBezTo>
                <a:cubicBezTo>
                  <a:pt x="587" y="331"/>
                  <a:pt x="587" y="331"/>
                  <a:pt x="587" y="331"/>
                </a:cubicBezTo>
                <a:cubicBezTo>
                  <a:pt x="589" y="331"/>
                  <a:pt x="589" y="331"/>
                  <a:pt x="589" y="331"/>
                </a:cubicBezTo>
                <a:cubicBezTo>
                  <a:pt x="587" y="329"/>
                  <a:pt x="587" y="329"/>
                  <a:pt x="587" y="329"/>
                </a:cubicBezTo>
                <a:cubicBezTo>
                  <a:pt x="584" y="328"/>
                  <a:pt x="584" y="328"/>
                  <a:pt x="584" y="328"/>
                </a:cubicBezTo>
                <a:cubicBezTo>
                  <a:pt x="586" y="325"/>
                  <a:pt x="586" y="325"/>
                  <a:pt x="586" y="325"/>
                </a:cubicBezTo>
                <a:cubicBezTo>
                  <a:pt x="586" y="326"/>
                  <a:pt x="586" y="326"/>
                  <a:pt x="586" y="326"/>
                </a:cubicBezTo>
                <a:cubicBezTo>
                  <a:pt x="587" y="325"/>
                  <a:pt x="587" y="325"/>
                  <a:pt x="587" y="325"/>
                </a:cubicBezTo>
                <a:cubicBezTo>
                  <a:pt x="587" y="326"/>
                  <a:pt x="587" y="326"/>
                  <a:pt x="587" y="326"/>
                </a:cubicBezTo>
                <a:cubicBezTo>
                  <a:pt x="589" y="326"/>
                  <a:pt x="589" y="326"/>
                  <a:pt x="589" y="326"/>
                </a:cubicBezTo>
                <a:cubicBezTo>
                  <a:pt x="589" y="325"/>
                  <a:pt x="589" y="325"/>
                  <a:pt x="589" y="325"/>
                </a:cubicBezTo>
                <a:cubicBezTo>
                  <a:pt x="590" y="326"/>
                  <a:pt x="590" y="326"/>
                  <a:pt x="590" y="326"/>
                </a:cubicBezTo>
                <a:cubicBezTo>
                  <a:pt x="590" y="324"/>
                  <a:pt x="590" y="324"/>
                  <a:pt x="590" y="324"/>
                </a:cubicBezTo>
                <a:cubicBezTo>
                  <a:pt x="589" y="322"/>
                  <a:pt x="589" y="322"/>
                  <a:pt x="589" y="322"/>
                </a:cubicBezTo>
                <a:cubicBezTo>
                  <a:pt x="589" y="321"/>
                  <a:pt x="589" y="321"/>
                  <a:pt x="589" y="321"/>
                </a:cubicBezTo>
                <a:cubicBezTo>
                  <a:pt x="587" y="321"/>
                  <a:pt x="587" y="321"/>
                  <a:pt x="587" y="321"/>
                </a:cubicBezTo>
                <a:cubicBezTo>
                  <a:pt x="590" y="318"/>
                  <a:pt x="590" y="318"/>
                  <a:pt x="590" y="318"/>
                </a:cubicBezTo>
                <a:cubicBezTo>
                  <a:pt x="586" y="316"/>
                  <a:pt x="586" y="316"/>
                  <a:pt x="586" y="316"/>
                </a:cubicBezTo>
                <a:cubicBezTo>
                  <a:pt x="583" y="315"/>
                  <a:pt x="583" y="315"/>
                  <a:pt x="583" y="315"/>
                </a:cubicBezTo>
                <a:cubicBezTo>
                  <a:pt x="582" y="314"/>
                  <a:pt x="582" y="314"/>
                  <a:pt x="582" y="314"/>
                </a:cubicBezTo>
                <a:cubicBezTo>
                  <a:pt x="580" y="312"/>
                  <a:pt x="580" y="312"/>
                  <a:pt x="580" y="312"/>
                </a:cubicBezTo>
                <a:cubicBezTo>
                  <a:pt x="577" y="312"/>
                  <a:pt x="577" y="312"/>
                  <a:pt x="577" y="312"/>
                </a:cubicBezTo>
                <a:cubicBezTo>
                  <a:pt x="576" y="314"/>
                  <a:pt x="576" y="314"/>
                  <a:pt x="576" y="314"/>
                </a:cubicBezTo>
                <a:cubicBezTo>
                  <a:pt x="574" y="314"/>
                  <a:pt x="574" y="314"/>
                  <a:pt x="574" y="314"/>
                </a:cubicBezTo>
                <a:cubicBezTo>
                  <a:pt x="573" y="314"/>
                  <a:pt x="573" y="314"/>
                  <a:pt x="573" y="314"/>
                </a:cubicBezTo>
                <a:cubicBezTo>
                  <a:pt x="574" y="315"/>
                  <a:pt x="574" y="315"/>
                  <a:pt x="574" y="315"/>
                </a:cubicBezTo>
                <a:cubicBezTo>
                  <a:pt x="573" y="315"/>
                  <a:pt x="573" y="315"/>
                  <a:pt x="573" y="315"/>
                </a:cubicBezTo>
                <a:cubicBezTo>
                  <a:pt x="572" y="314"/>
                  <a:pt x="572" y="314"/>
                  <a:pt x="572" y="314"/>
                </a:cubicBezTo>
                <a:cubicBezTo>
                  <a:pt x="570" y="311"/>
                  <a:pt x="570" y="311"/>
                  <a:pt x="570" y="311"/>
                </a:cubicBezTo>
                <a:cubicBezTo>
                  <a:pt x="572" y="311"/>
                  <a:pt x="572" y="311"/>
                  <a:pt x="572" y="311"/>
                </a:cubicBezTo>
                <a:cubicBezTo>
                  <a:pt x="573" y="311"/>
                  <a:pt x="573" y="311"/>
                  <a:pt x="573" y="311"/>
                </a:cubicBezTo>
                <a:cubicBezTo>
                  <a:pt x="574" y="311"/>
                  <a:pt x="574" y="311"/>
                  <a:pt x="574" y="311"/>
                </a:cubicBezTo>
                <a:cubicBezTo>
                  <a:pt x="574" y="309"/>
                  <a:pt x="574" y="309"/>
                  <a:pt x="574" y="309"/>
                </a:cubicBezTo>
                <a:cubicBezTo>
                  <a:pt x="574" y="308"/>
                  <a:pt x="574" y="308"/>
                  <a:pt x="574" y="308"/>
                </a:cubicBezTo>
                <a:cubicBezTo>
                  <a:pt x="576" y="306"/>
                  <a:pt x="576" y="306"/>
                  <a:pt x="576" y="306"/>
                </a:cubicBezTo>
                <a:cubicBezTo>
                  <a:pt x="579" y="305"/>
                  <a:pt x="579" y="305"/>
                  <a:pt x="579" y="305"/>
                </a:cubicBezTo>
                <a:cubicBezTo>
                  <a:pt x="580" y="304"/>
                  <a:pt x="580" y="304"/>
                  <a:pt x="580" y="304"/>
                </a:cubicBezTo>
                <a:cubicBezTo>
                  <a:pt x="582" y="304"/>
                  <a:pt x="582" y="304"/>
                  <a:pt x="582" y="304"/>
                </a:cubicBezTo>
                <a:cubicBezTo>
                  <a:pt x="583" y="304"/>
                  <a:pt x="583" y="304"/>
                  <a:pt x="583" y="304"/>
                </a:cubicBezTo>
                <a:cubicBezTo>
                  <a:pt x="582" y="301"/>
                  <a:pt x="582" y="301"/>
                  <a:pt x="582" y="301"/>
                </a:cubicBezTo>
                <a:cubicBezTo>
                  <a:pt x="579" y="298"/>
                  <a:pt x="579" y="298"/>
                  <a:pt x="579" y="298"/>
                </a:cubicBezTo>
                <a:cubicBezTo>
                  <a:pt x="574" y="295"/>
                  <a:pt x="574" y="295"/>
                  <a:pt x="574" y="295"/>
                </a:cubicBezTo>
                <a:cubicBezTo>
                  <a:pt x="570" y="292"/>
                  <a:pt x="570" y="292"/>
                  <a:pt x="570" y="292"/>
                </a:cubicBezTo>
                <a:cubicBezTo>
                  <a:pt x="566" y="292"/>
                  <a:pt x="566" y="292"/>
                  <a:pt x="566" y="292"/>
                </a:cubicBezTo>
                <a:cubicBezTo>
                  <a:pt x="566" y="289"/>
                  <a:pt x="566" y="289"/>
                  <a:pt x="566" y="289"/>
                </a:cubicBezTo>
                <a:cubicBezTo>
                  <a:pt x="563" y="288"/>
                  <a:pt x="563" y="288"/>
                  <a:pt x="563" y="288"/>
                </a:cubicBezTo>
                <a:cubicBezTo>
                  <a:pt x="564" y="288"/>
                  <a:pt x="564" y="288"/>
                  <a:pt x="564" y="288"/>
                </a:cubicBezTo>
                <a:cubicBezTo>
                  <a:pt x="567" y="289"/>
                  <a:pt x="567" y="289"/>
                  <a:pt x="567" y="289"/>
                </a:cubicBezTo>
                <a:cubicBezTo>
                  <a:pt x="569" y="291"/>
                  <a:pt x="569" y="291"/>
                  <a:pt x="569" y="291"/>
                </a:cubicBezTo>
                <a:cubicBezTo>
                  <a:pt x="572" y="291"/>
                  <a:pt x="572" y="291"/>
                  <a:pt x="572" y="291"/>
                </a:cubicBezTo>
                <a:cubicBezTo>
                  <a:pt x="573" y="291"/>
                  <a:pt x="573" y="291"/>
                  <a:pt x="573" y="291"/>
                </a:cubicBezTo>
                <a:cubicBezTo>
                  <a:pt x="574" y="291"/>
                  <a:pt x="574" y="291"/>
                  <a:pt x="574" y="291"/>
                </a:cubicBezTo>
                <a:cubicBezTo>
                  <a:pt x="579" y="292"/>
                  <a:pt x="579" y="292"/>
                  <a:pt x="579" y="292"/>
                </a:cubicBezTo>
                <a:cubicBezTo>
                  <a:pt x="579" y="291"/>
                  <a:pt x="579" y="291"/>
                  <a:pt x="579" y="291"/>
                </a:cubicBezTo>
                <a:cubicBezTo>
                  <a:pt x="577" y="289"/>
                  <a:pt x="577" y="289"/>
                  <a:pt x="577" y="289"/>
                </a:cubicBezTo>
                <a:cubicBezTo>
                  <a:pt x="574" y="288"/>
                  <a:pt x="574" y="288"/>
                  <a:pt x="574" y="288"/>
                </a:cubicBezTo>
                <a:cubicBezTo>
                  <a:pt x="573" y="286"/>
                  <a:pt x="573" y="286"/>
                  <a:pt x="573" y="286"/>
                </a:cubicBezTo>
                <a:cubicBezTo>
                  <a:pt x="572" y="286"/>
                  <a:pt x="572" y="286"/>
                  <a:pt x="572" y="286"/>
                </a:cubicBezTo>
                <a:cubicBezTo>
                  <a:pt x="572" y="283"/>
                  <a:pt x="572" y="283"/>
                  <a:pt x="572" y="283"/>
                </a:cubicBezTo>
                <a:cubicBezTo>
                  <a:pt x="570" y="282"/>
                  <a:pt x="570" y="282"/>
                  <a:pt x="570" y="282"/>
                </a:cubicBezTo>
                <a:cubicBezTo>
                  <a:pt x="566" y="281"/>
                  <a:pt x="566" y="281"/>
                  <a:pt x="566" y="281"/>
                </a:cubicBezTo>
                <a:cubicBezTo>
                  <a:pt x="564" y="281"/>
                  <a:pt x="564" y="281"/>
                  <a:pt x="564" y="281"/>
                </a:cubicBezTo>
                <a:cubicBezTo>
                  <a:pt x="563" y="278"/>
                  <a:pt x="563" y="278"/>
                  <a:pt x="563" y="278"/>
                </a:cubicBezTo>
                <a:cubicBezTo>
                  <a:pt x="562" y="275"/>
                  <a:pt x="562" y="275"/>
                  <a:pt x="562" y="275"/>
                </a:cubicBezTo>
                <a:cubicBezTo>
                  <a:pt x="560" y="272"/>
                  <a:pt x="560" y="272"/>
                  <a:pt x="560" y="272"/>
                </a:cubicBezTo>
                <a:cubicBezTo>
                  <a:pt x="556" y="268"/>
                  <a:pt x="556" y="268"/>
                  <a:pt x="556" y="268"/>
                </a:cubicBezTo>
                <a:cubicBezTo>
                  <a:pt x="553" y="263"/>
                  <a:pt x="553" y="263"/>
                  <a:pt x="553" y="263"/>
                </a:cubicBezTo>
                <a:cubicBezTo>
                  <a:pt x="551" y="261"/>
                  <a:pt x="551" y="261"/>
                  <a:pt x="551" y="261"/>
                </a:cubicBezTo>
                <a:cubicBezTo>
                  <a:pt x="549" y="258"/>
                  <a:pt x="549" y="258"/>
                  <a:pt x="549" y="258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0" y="253"/>
                  <a:pt x="540" y="253"/>
                  <a:pt x="540" y="253"/>
                </a:cubicBezTo>
                <a:cubicBezTo>
                  <a:pt x="537" y="252"/>
                  <a:pt x="537" y="252"/>
                  <a:pt x="537" y="252"/>
                </a:cubicBezTo>
                <a:cubicBezTo>
                  <a:pt x="536" y="250"/>
                  <a:pt x="536" y="250"/>
                  <a:pt x="536" y="250"/>
                </a:cubicBezTo>
                <a:cubicBezTo>
                  <a:pt x="534" y="252"/>
                  <a:pt x="534" y="252"/>
                  <a:pt x="534" y="252"/>
                </a:cubicBezTo>
                <a:cubicBezTo>
                  <a:pt x="533" y="249"/>
                  <a:pt x="533" y="249"/>
                  <a:pt x="533" y="249"/>
                </a:cubicBezTo>
                <a:cubicBezTo>
                  <a:pt x="534" y="246"/>
                  <a:pt x="534" y="246"/>
                  <a:pt x="534" y="246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7" y="239"/>
                  <a:pt x="537" y="239"/>
                  <a:pt x="537" y="239"/>
                </a:cubicBezTo>
                <a:cubicBezTo>
                  <a:pt x="539" y="238"/>
                  <a:pt x="539" y="238"/>
                  <a:pt x="539" y="238"/>
                </a:cubicBezTo>
                <a:cubicBezTo>
                  <a:pt x="539" y="236"/>
                  <a:pt x="539" y="236"/>
                  <a:pt x="539" y="236"/>
                </a:cubicBezTo>
                <a:cubicBezTo>
                  <a:pt x="540" y="235"/>
                  <a:pt x="540" y="235"/>
                  <a:pt x="540" y="235"/>
                </a:cubicBezTo>
                <a:cubicBezTo>
                  <a:pt x="539" y="233"/>
                  <a:pt x="539" y="233"/>
                  <a:pt x="539" y="233"/>
                </a:cubicBezTo>
                <a:cubicBezTo>
                  <a:pt x="537" y="230"/>
                  <a:pt x="537" y="230"/>
                  <a:pt x="537" y="230"/>
                </a:cubicBezTo>
                <a:cubicBezTo>
                  <a:pt x="539" y="232"/>
                  <a:pt x="539" y="232"/>
                  <a:pt x="539" y="232"/>
                </a:cubicBezTo>
                <a:cubicBezTo>
                  <a:pt x="539" y="230"/>
                  <a:pt x="539" y="230"/>
                  <a:pt x="539" y="230"/>
                </a:cubicBezTo>
                <a:cubicBezTo>
                  <a:pt x="540" y="232"/>
                  <a:pt x="540" y="232"/>
                  <a:pt x="540" y="232"/>
                </a:cubicBezTo>
                <a:cubicBezTo>
                  <a:pt x="541" y="233"/>
                  <a:pt x="541" y="233"/>
                  <a:pt x="541" y="233"/>
                </a:cubicBezTo>
                <a:cubicBezTo>
                  <a:pt x="543" y="232"/>
                  <a:pt x="543" y="232"/>
                  <a:pt x="543" y="232"/>
                </a:cubicBezTo>
                <a:cubicBezTo>
                  <a:pt x="543" y="229"/>
                  <a:pt x="543" y="229"/>
                  <a:pt x="543" y="229"/>
                </a:cubicBezTo>
                <a:cubicBezTo>
                  <a:pt x="543" y="228"/>
                  <a:pt x="543" y="228"/>
                  <a:pt x="543" y="228"/>
                </a:cubicBezTo>
                <a:cubicBezTo>
                  <a:pt x="544" y="229"/>
                  <a:pt x="544" y="229"/>
                  <a:pt x="544" y="229"/>
                </a:cubicBezTo>
                <a:cubicBezTo>
                  <a:pt x="544" y="226"/>
                  <a:pt x="544" y="226"/>
                  <a:pt x="544" y="226"/>
                </a:cubicBezTo>
                <a:cubicBezTo>
                  <a:pt x="546" y="226"/>
                  <a:pt x="546" y="226"/>
                  <a:pt x="546" y="226"/>
                </a:cubicBezTo>
                <a:cubicBezTo>
                  <a:pt x="549" y="225"/>
                  <a:pt x="549" y="225"/>
                  <a:pt x="549" y="225"/>
                </a:cubicBezTo>
                <a:cubicBezTo>
                  <a:pt x="550" y="222"/>
                  <a:pt x="550" y="222"/>
                  <a:pt x="550" y="222"/>
                </a:cubicBezTo>
                <a:cubicBezTo>
                  <a:pt x="550" y="223"/>
                  <a:pt x="550" y="223"/>
                  <a:pt x="550" y="223"/>
                </a:cubicBezTo>
                <a:cubicBezTo>
                  <a:pt x="553" y="222"/>
                  <a:pt x="553" y="222"/>
                  <a:pt x="553" y="222"/>
                </a:cubicBezTo>
                <a:cubicBezTo>
                  <a:pt x="554" y="220"/>
                  <a:pt x="554" y="220"/>
                  <a:pt x="554" y="220"/>
                </a:cubicBezTo>
                <a:cubicBezTo>
                  <a:pt x="554" y="222"/>
                  <a:pt x="554" y="222"/>
                  <a:pt x="554" y="222"/>
                </a:cubicBezTo>
                <a:cubicBezTo>
                  <a:pt x="556" y="220"/>
                  <a:pt x="556" y="220"/>
                  <a:pt x="556" y="220"/>
                </a:cubicBezTo>
                <a:cubicBezTo>
                  <a:pt x="557" y="222"/>
                  <a:pt x="557" y="222"/>
                  <a:pt x="557" y="222"/>
                </a:cubicBezTo>
                <a:cubicBezTo>
                  <a:pt x="557" y="223"/>
                  <a:pt x="557" y="223"/>
                  <a:pt x="557" y="223"/>
                </a:cubicBezTo>
                <a:cubicBezTo>
                  <a:pt x="559" y="222"/>
                  <a:pt x="559" y="222"/>
                  <a:pt x="559" y="222"/>
                </a:cubicBezTo>
                <a:cubicBezTo>
                  <a:pt x="560" y="222"/>
                  <a:pt x="560" y="222"/>
                  <a:pt x="560" y="222"/>
                </a:cubicBezTo>
                <a:cubicBezTo>
                  <a:pt x="560" y="220"/>
                  <a:pt x="560" y="220"/>
                  <a:pt x="560" y="220"/>
                </a:cubicBezTo>
                <a:cubicBezTo>
                  <a:pt x="559" y="219"/>
                  <a:pt x="559" y="219"/>
                  <a:pt x="559" y="219"/>
                </a:cubicBezTo>
                <a:cubicBezTo>
                  <a:pt x="559" y="217"/>
                  <a:pt x="559" y="217"/>
                  <a:pt x="559" y="217"/>
                </a:cubicBezTo>
                <a:cubicBezTo>
                  <a:pt x="559" y="216"/>
                  <a:pt x="559" y="216"/>
                  <a:pt x="559" y="216"/>
                </a:cubicBezTo>
                <a:cubicBezTo>
                  <a:pt x="560" y="215"/>
                  <a:pt x="560" y="215"/>
                  <a:pt x="560" y="215"/>
                </a:cubicBezTo>
                <a:cubicBezTo>
                  <a:pt x="556" y="215"/>
                  <a:pt x="556" y="215"/>
                  <a:pt x="556" y="215"/>
                </a:cubicBezTo>
                <a:cubicBezTo>
                  <a:pt x="551" y="213"/>
                  <a:pt x="551" y="213"/>
                  <a:pt x="551" y="213"/>
                </a:cubicBezTo>
                <a:cubicBezTo>
                  <a:pt x="551" y="215"/>
                  <a:pt x="551" y="215"/>
                  <a:pt x="551" y="215"/>
                </a:cubicBezTo>
                <a:cubicBezTo>
                  <a:pt x="550" y="213"/>
                  <a:pt x="550" y="213"/>
                  <a:pt x="550" y="213"/>
                </a:cubicBezTo>
                <a:cubicBezTo>
                  <a:pt x="549" y="215"/>
                  <a:pt x="549" y="215"/>
                  <a:pt x="549" y="215"/>
                </a:cubicBezTo>
                <a:cubicBezTo>
                  <a:pt x="547" y="215"/>
                  <a:pt x="547" y="215"/>
                  <a:pt x="547" y="215"/>
                </a:cubicBezTo>
                <a:cubicBezTo>
                  <a:pt x="546" y="213"/>
                  <a:pt x="546" y="213"/>
                  <a:pt x="546" y="213"/>
                </a:cubicBezTo>
                <a:cubicBezTo>
                  <a:pt x="544" y="213"/>
                  <a:pt x="544" y="213"/>
                  <a:pt x="544" y="213"/>
                </a:cubicBezTo>
                <a:cubicBezTo>
                  <a:pt x="543" y="212"/>
                  <a:pt x="543" y="212"/>
                  <a:pt x="543" y="212"/>
                </a:cubicBezTo>
                <a:cubicBezTo>
                  <a:pt x="541" y="212"/>
                  <a:pt x="541" y="212"/>
                  <a:pt x="541" y="212"/>
                </a:cubicBezTo>
                <a:cubicBezTo>
                  <a:pt x="540" y="212"/>
                  <a:pt x="540" y="212"/>
                  <a:pt x="540" y="212"/>
                </a:cubicBezTo>
                <a:cubicBezTo>
                  <a:pt x="539" y="210"/>
                  <a:pt x="539" y="210"/>
                  <a:pt x="539" y="210"/>
                </a:cubicBezTo>
                <a:cubicBezTo>
                  <a:pt x="536" y="209"/>
                  <a:pt x="536" y="209"/>
                  <a:pt x="536" y="209"/>
                </a:cubicBezTo>
                <a:cubicBezTo>
                  <a:pt x="533" y="210"/>
                  <a:pt x="533" y="210"/>
                  <a:pt x="533" y="210"/>
                </a:cubicBezTo>
                <a:cubicBezTo>
                  <a:pt x="530" y="210"/>
                  <a:pt x="530" y="210"/>
                  <a:pt x="530" y="210"/>
                </a:cubicBezTo>
                <a:cubicBezTo>
                  <a:pt x="531" y="212"/>
                  <a:pt x="531" y="212"/>
                  <a:pt x="531" y="212"/>
                </a:cubicBezTo>
                <a:cubicBezTo>
                  <a:pt x="530" y="213"/>
                  <a:pt x="530" y="213"/>
                  <a:pt x="530" y="213"/>
                </a:cubicBezTo>
                <a:cubicBezTo>
                  <a:pt x="529" y="215"/>
                  <a:pt x="529" y="215"/>
                  <a:pt x="529" y="215"/>
                </a:cubicBezTo>
                <a:cubicBezTo>
                  <a:pt x="529" y="216"/>
                  <a:pt x="529" y="216"/>
                  <a:pt x="529" y="216"/>
                </a:cubicBezTo>
                <a:cubicBezTo>
                  <a:pt x="529" y="217"/>
                  <a:pt x="529" y="217"/>
                  <a:pt x="529" y="217"/>
                </a:cubicBezTo>
                <a:cubicBezTo>
                  <a:pt x="526" y="219"/>
                  <a:pt x="526" y="219"/>
                  <a:pt x="526" y="219"/>
                </a:cubicBezTo>
                <a:cubicBezTo>
                  <a:pt x="523" y="219"/>
                  <a:pt x="523" y="219"/>
                  <a:pt x="523" y="219"/>
                </a:cubicBezTo>
                <a:cubicBezTo>
                  <a:pt x="518" y="216"/>
                  <a:pt x="518" y="216"/>
                  <a:pt x="518" y="216"/>
                </a:cubicBezTo>
                <a:cubicBezTo>
                  <a:pt x="517" y="215"/>
                  <a:pt x="517" y="215"/>
                  <a:pt x="517" y="215"/>
                </a:cubicBezTo>
                <a:cubicBezTo>
                  <a:pt x="517" y="213"/>
                  <a:pt x="517" y="213"/>
                  <a:pt x="517" y="213"/>
                </a:cubicBezTo>
                <a:cubicBezTo>
                  <a:pt x="517" y="209"/>
                  <a:pt x="517" y="209"/>
                  <a:pt x="517" y="209"/>
                </a:cubicBezTo>
                <a:cubicBezTo>
                  <a:pt x="514" y="206"/>
                  <a:pt x="514" y="206"/>
                  <a:pt x="514" y="206"/>
                </a:cubicBezTo>
                <a:cubicBezTo>
                  <a:pt x="510" y="205"/>
                  <a:pt x="510" y="205"/>
                  <a:pt x="510" y="205"/>
                </a:cubicBezTo>
                <a:cubicBezTo>
                  <a:pt x="510" y="207"/>
                  <a:pt x="510" y="207"/>
                  <a:pt x="510" y="207"/>
                </a:cubicBezTo>
                <a:cubicBezTo>
                  <a:pt x="508" y="206"/>
                  <a:pt x="508" y="206"/>
                  <a:pt x="508" y="206"/>
                </a:cubicBezTo>
                <a:cubicBezTo>
                  <a:pt x="507" y="205"/>
                  <a:pt x="507" y="205"/>
                  <a:pt x="507" y="205"/>
                </a:cubicBezTo>
                <a:cubicBezTo>
                  <a:pt x="503" y="205"/>
                  <a:pt x="503" y="205"/>
                  <a:pt x="503" y="205"/>
                </a:cubicBezTo>
                <a:cubicBezTo>
                  <a:pt x="498" y="202"/>
                  <a:pt x="498" y="202"/>
                  <a:pt x="498" y="202"/>
                </a:cubicBezTo>
                <a:cubicBezTo>
                  <a:pt x="497" y="200"/>
                  <a:pt x="497" y="200"/>
                  <a:pt x="497" y="200"/>
                </a:cubicBezTo>
                <a:cubicBezTo>
                  <a:pt x="496" y="197"/>
                  <a:pt x="496" y="197"/>
                  <a:pt x="496" y="197"/>
                </a:cubicBezTo>
                <a:cubicBezTo>
                  <a:pt x="494" y="193"/>
                  <a:pt x="494" y="193"/>
                  <a:pt x="494" y="193"/>
                </a:cubicBezTo>
                <a:cubicBezTo>
                  <a:pt x="494" y="192"/>
                  <a:pt x="494" y="192"/>
                  <a:pt x="494" y="192"/>
                </a:cubicBezTo>
                <a:cubicBezTo>
                  <a:pt x="496" y="190"/>
                  <a:pt x="496" y="190"/>
                  <a:pt x="496" y="190"/>
                </a:cubicBezTo>
                <a:cubicBezTo>
                  <a:pt x="498" y="192"/>
                  <a:pt x="498" y="192"/>
                  <a:pt x="498" y="192"/>
                </a:cubicBezTo>
                <a:cubicBezTo>
                  <a:pt x="500" y="192"/>
                  <a:pt x="500" y="192"/>
                  <a:pt x="500" y="192"/>
                </a:cubicBezTo>
                <a:cubicBezTo>
                  <a:pt x="501" y="192"/>
                  <a:pt x="501" y="192"/>
                  <a:pt x="501" y="192"/>
                </a:cubicBezTo>
                <a:cubicBezTo>
                  <a:pt x="506" y="190"/>
                  <a:pt x="506" y="190"/>
                  <a:pt x="506" y="190"/>
                </a:cubicBezTo>
                <a:cubicBezTo>
                  <a:pt x="508" y="190"/>
                  <a:pt x="508" y="190"/>
                  <a:pt x="508" y="190"/>
                </a:cubicBezTo>
                <a:cubicBezTo>
                  <a:pt x="510" y="187"/>
                  <a:pt x="510" y="187"/>
                  <a:pt x="510" y="187"/>
                </a:cubicBezTo>
                <a:cubicBezTo>
                  <a:pt x="508" y="186"/>
                  <a:pt x="508" y="186"/>
                  <a:pt x="508" y="186"/>
                </a:cubicBezTo>
                <a:cubicBezTo>
                  <a:pt x="508" y="183"/>
                  <a:pt x="508" y="183"/>
                  <a:pt x="508" y="183"/>
                </a:cubicBezTo>
                <a:cubicBezTo>
                  <a:pt x="511" y="180"/>
                  <a:pt x="511" y="180"/>
                  <a:pt x="511" y="180"/>
                </a:cubicBezTo>
                <a:cubicBezTo>
                  <a:pt x="516" y="179"/>
                  <a:pt x="516" y="179"/>
                  <a:pt x="516" y="179"/>
                </a:cubicBezTo>
                <a:cubicBezTo>
                  <a:pt x="517" y="177"/>
                  <a:pt x="517" y="177"/>
                  <a:pt x="517" y="177"/>
                </a:cubicBezTo>
                <a:cubicBezTo>
                  <a:pt x="517" y="176"/>
                  <a:pt x="517" y="176"/>
                  <a:pt x="517" y="176"/>
                </a:cubicBezTo>
                <a:cubicBezTo>
                  <a:pt x="518" y="172"/>
                  <a:pt x="518" y="172"/>
                  <a:pt x="518" y="172"/>
                </a:cubicBezTo>
                <a:cubicBezTo>
                  <a:pt x="520" y="170"/>
                  <a:pt x="520" y="170"/>
                  <a:pt x="520" y="170"/>
                </a:cubicBezTo>
                <a:cubicBezTo>
                  <a:pt x="521" y="170"/>
                  <a:pt x="521" y="170"/>
                  <a:pt x="521" y="170"/>
                </a:cubicBezTo>
                <a:cubicBezTo>
                  <a:pt x="520" y="169"/>
                  <a:pt x="520" y="169"/>
                  <a:pt x="520" y="169"/>
                </a:cubicBezTo>
                <a:cubicBezTo>
                  <a:pt x="521" y="167"/>
                  <a:pt x="521" y="167"/>
                  <a:pt x="521" y="167"/>
                </a:cubicBezTo>
                <a:cubicBezTo>
                  <a:pt x="524" y="167"/>
                  <a:pt x="524" y="167"/>
                  <a:pt x="524" y="167"/>
                </a:cubicBezTo>
                <a:cubicBezTo>
                  <a:pt x="527" y="167"/>
                  <a:pt x="527" y="167"/>
                  <a:pt x="527" y="167"/>
                </a:cubicBezTo>
                <a:cubicBezTo>
                  <a:pt x="529" y="167"/>
                  <a:pt x="529" y="167"/>
                  <a:pt x="529" y="167"/>
                </a:cubicBezTo>
                <a:cubicBezTo>
                  <a:pt x="529" y="166"/>
                  <a:pt x="529" y="166"/>
                  <a:pt x="529" y="166"/>
                </a:cubicBezTo>
                <a:cubicBezTo>
                  <a:pt x="530" y="169"/>
                  <a:pt x="530" y="169"/>
                  <a:pt x="530" y="169"/>
                </a:cubicBezTo>
                <a:cubicBezTo>
                  <a:pt x="533" y="170"/>
                  <a:pt x="533" y="170"/>
                  <a:pt x="533" y="170"/>
                </a:cubicBezTo>
                <a:cubicBezTo>
                  <a:pt x="536" y="172"/>
                  <a:pt x="536" y="172"/>
                  <a:pt x="536" y="172"/>
                </a:cubicBezTo>
                <a:cubicBezTo>
                  <a:pt x="536" y="174"/>
                  <a:pt x="536" y="174"/>
                  <a:pt x="536" y="174"/>
                </a:cubicBezTo>
                <a:cubicBezTo>
                  <a:pt x="536" y="177"/>
                  <a:pt x="536" y="177"/>
                  <a:pt x="536" y="177"/>
                </a:cubicBezTo>
                <a:cubicBezTo>
                  <a:pt x="534" y="180"/>
                  <a:pt x="534" y="180"/>
                  <a:pt x="534" y="180"/>
                </a:cubicBezTo>
                <a:cubicBezTo>
                  <a:pt x="533" y="182"/>
                  <a:pt x="533" y="182"/>
                  <a:pt x="533" y="182"/>
                </a:cubicBezTo>
                <a:cubicBezTo>
                  <a:pt x="533" y="185"/>
                  <a:pt x="533" y="185"/>
                  <a:pt x="533" y="185"/>
                </a:cubicBezTo>
                <a:cubicBezTo>
                  <a:pt x="530" y="186"/>
                  <a:pt x="530" y="186"/>
                  <a:pt x="530" y="186"/>
                </a:cubicBezTo>
                <a:cubicBezTo>
                  <a:pt x="534" y="187"/>
                  <a:pt x="534" y="187"/>
                  <a:pt x="534" y="187"/>
                </a:cubicBezTo>
                <a:cubicBezTo>
                  <a:pt x="537" y="187"/>
                  <a:pt x="537" y="187"/>
                  <a:pt x="537" y="187"/>
                </a:cubicBezTo>
                <a:cubicBezTo>
                  <a:pt x="539" y="187"/>
                  <a:pt x="539" y="187"/>
                  <a:pt x="539" y="187"/>
                </a:cubicBezTo>
                <a:cubicBezTo>
                  <a:pt x="539" y="189"/>
                  <a:pt x="539" y="189"/>
                  <a:pt x="539" y="189"/>
                </a:cubicBezTo>
                <a:cubicBezTo>
                  <a:pt x="537" y="190"/>
                  <a:pt x="537" y="190"/>
                  <a:pt x="537" y="190"/>
                </a:cubicBezTo>
                <a:cubicBezTo>
                  <a:pt x="537" y="192"/>
                  <a:pt x="537" y="192"/>
                  <a:pt x="537" y="192"/>
                </a:cubicBezTo>
                <a:cubicBezTo>
                  <a:pt x="536" y="193"/>
                  <a:pt x="536" y="193"/>
                  <a:pt x="536" y="193"/>
                </a:cubicBezTo>
                <a:cubicBezTo>
                  <a:pt x="534" y="193"/>
                  <a:pt x="534" y="193"/>
                  <a:pt x="534" y="193"/>
                </a:cubicBezTo>
                <a:cubicBezTo>
                  <a:pt x="534" y="195"/>
                  <a:pt x="534" y="195"/>
                  <a:pt x="534" y="195"/>
                </a:cubicBezTo>
                <a:cubicBezTo>
                  <a:pt x="536" y="196"/>
                  <a:pt x="536" y="196"/>
                  <a:pt x="536" y="196"/>
                </a:cubicBezTo>
                <a:cubicBezTo>
                  <a:pt x="537" y="196"/>
                  <a:pt x="537" y="196"/>
                  <a:pt x="537" y="196"/>
                </a:cubicBezTo>
                <a:cubicBezTo>
                  <a:pt x="539" y="195"/>
                  <a:pt x="539" y="195"/>
                  <a:pt x="539" y="195"/>
                </a:cubicBezTo>
                <a:cubicBezTo>
                  <a:pt x="539" y="193"/>
                  <a:pt x="539" y="193"/>
                  <a:pt x="539" y="193"/>
                </a:cubicBezTo>
                <a:cubicBezTo>
                  <a:pt x="541" y="193"/>
                  <a:pt x="541" y="193"/>
                  <a:pt x="541" y="193"/>
                </a:cubicBezTo>
                <a:cubicBezTo>
                  <a:pt x="541" y="192"/>
                  <a:pt x="541" y="192"/>
                  <a:pt x="541" y="192"/>
                </a:cubicBezTo>
                <a:cubicBezTo>
                  <a:pt x="543" y="190"/>
                  <a:pt x="543" y="190"/>
                  <a:pt x="543" y="190"/>
                </a:cubicBezTo>
                <a:cubicBezTo>
                  <a:pt x="544" y="189"/>
                  <a:pt x="544" y="189"/>
                  <a:pt x="544" y="189"/>
                </a:cubicBezTo>
                <a:cubicBezTo>
                  <a:pt x="546" y="187"/>
                  <a:pt x="546" y="187"/>
                  <a:pt x="546" y="187"/>
                </a:cubicBezTo>
                <a:cubicBezTo>
                  <a:pt x="547" y="186"/>
                  <a:pt x="547" y="186"/>
                  <a:pt x="547" y="186"/>
                </a:cubicBezTo>
                <a:cubicBezTo>
                  <a:pt x="550" y="185"/>
                  <a:pt x="550" y="185"/>
                  <a:pt x="550" y="185"/>
                </a:cubicBezTo>
                <a:cubicBezTo>
                  <a:pt x="551" y="183"/>
                  <a:pt x="551" y="183"/>
                  <a:pt x="551" y="183"/>
                </a:cubicBezTo>
                <a:cubicBezTo>
                  <a:pt x="554" y="183"/>
                  <a:pt x="554" y="183"/>
                  <a:pt x="554" y="183"/>
                </a:cubicBezTo>
                <a:cubicBezTo>
                  <a:pt x="556" y="182"/>
                  <a:pt x="556" y="182"/>
                  <a:pt x="556" y="182"/>
                </a:cubicBezTo>
                <a:cubicBezTo>
                  <a:pt x="557" y="182"/>
                  <a:pt x="557" y="182"/>
                  <a:pt x="557" y="182"/>
                </a:cubicBezTo>
                <a:cubicBezTo>
                  <a:pt x="560" y="182"/>
                  <a:pt x="560" y="182"/>
                  <a:pt x="560" y="182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64" y="181"/>
                  <a:pt x="564" y="181"/>
                  <a:pt x="564" y="181"/>
                </a:cubicBezTo>
                <a:cubicBezTo>
                  <a:pt x="563" y="180"/>
                  <a:pt x="563" y="180"/>
                  <a:pt x="563" y="180"/>
                </a:cubicBezTo>
                <a:cubicBezTo>
                  <a:pt x="563" y="179"/>
                  <a:pt x="563" y="179"/>
                  <a:pt x="563" y="179"/>
                </a:cubicBezTo>
                <a:cubicBezTo>
                  <a:pt x="562" y="179"/>
                  <a:pt x="562" y="179"/>
                  <a:pt x="562" y="179"/>
                </a:cubicBezTo>
                <a:cubicBezTo>
                  <a:pt x="564" y="174"/>
                  <a:pt x="564" y="174"/>
                  <a:pt x="564" y="174"/>
                </a:cubicBezTo>
                <a:cubicBezTo>
                  <a:pt x="566" y="173"/>
                  <a:pt x="566" y="173"/>
                  <a:pt x="566" y="173"/>
                </a:cubicBezTo>
                <a:cubicBezTo>
                  <a:pt x="567" y="173"/>
                  <a:pt x="567" y="173"/>
                  <a:pt x="567" y="173"/>
                </a:cubicBezTo>
                <a:cubicBezTo>
                  <a:pt x="567" y="172"/>
                  <a:pt x="567" y="172"/>
                  <a:pt x="567" y="172"/>
                </a:cubicBezTo>
                <a:cubicBezTo>
                  <a:pt x="570" y="170"/>
                  <a:pt x="570" y="170"/>
                  <a:pt x="570" y="170"/>
                </a:cubicBezTo>
                <a:cubicBezTo>
                  <a:pt x="572" y="170"/>
                  <a:pt x="572" y="170"/>
                  <a:pt x="572" y="170"/>
                </a:cubicBezTo>
                <a:cubicBezTo>
                  <a:pt x="572" y="169"/>
                  <a:pt x="572" y="169"/>
                  <a:pt x="572" y="169"/>
                </a:cubicBezTo>
                <a:cubicBezTo>
                  <a:pt x="573" y="167"/>
                  <a:pt x="573" y="167"/>
                  <a:pt x="573" y="167"/>
                </a:cubicBezTo>
                <a:cubicBezTo>
                  <a:pt x="574" y="167"/>
                  <a:pt x="574" y="167"/>
                  <a:pt x="574" y="167"/>
                </a:cubicBezTo>
                <a:cubicBezTo>
                  <a:pt x="576" y="166"/>
                  <a:pt x="576" y="166"/>
                  <a:pt x="576" y="166"/>
                </a:cubicBezTo>
                <a:cubicBezTo>
                  <a:pt x="576" y="164"/>
                  <a:pt x="576" y="164"/>
                  <a:pt x="576" y="164"/>
                </a:cubicBezTo>
                <a:cubicBezTo>
                  <a:pt x="576" y="160"/>
                  <a:pt x="576" y="160"/>
                  <a:pt x="576" y="160"/>
                </a:cubicBezTo>
                <a:cubicBezTo>
                  <a:pt x="576" y="157"/>
                  <a:pt x="576" y="157"/>
                  <a:pt x="576" y="157"/>
                </a:cubicBezTo>
                <a:cubicBezTo>
                  <a:pt x="577" y="156"/>
                  <a:pt x="577" y="156"/>
                  <a:pt x="577" y="156"/>
                </a:cubicBezTo>
                <a:cubicBezTo>
                  <a:pt x="579" y="156"/>
                  <a:pt x="579" y="156"/>
                  <a:pt x="579" y="156"/>
                </a:cubicBezTo>
                <a:cubicBezTo>
                  <a:pt x="580" y="156"/>
                  <a:pt x="580" y="156"/>
                  <a:pt x="580" y="156"/>
                </a:cubicBezTo>
                <a:cubicBezTo>
                  <a:pt x="584" y="159"/>
                  <a:pt x="584" y="159"/>
                  <a:pt x="584" y="159"/>
                </a:cubicBezTo>
                <a:cubicBezTo>
                  <a:pt x="587" y="160"/>
                  <a:pt x="587" y="160"/>
                  <a:pt x="587" y="160"/>
                </a:cubicBezTo>
                <a:cubicBezTo>
                  <a:pt x="592" y="160"/>
                  <a:pt x="592" y="160"/>
                  <a:pt x="592" y="160"/>
                </a:cubicBezTo>
                <a:cubicBezTo>
                  <a:pt x="594" y="160"/>
                  <a:pt x="594" y="160"/>
                  <a:pt x="594" y="160"/>
                </a:cubicBezTo>
                <a:cubicBezTo>
                  <a:pt x="596" y="160"/>
                  <a:pt x="596" y="160"/>
                  <a:pt x="596" y="160"/>
                </a:cubicBezTo>
                <a:cubicBezTo>
                  <a:pt x="596" y="159"/>
                  <a:pt x="596" y="159"/>
                  <a:pt x="596" y="159"/>
                </a:cubicBezTo>
                <a:cubicBezTo>
                  <a:pt x="594" y="157"/>
                  <a:pt x="594" y="157"/>
                  <a:pt x="594" y="157"/>
                </a:cubicBezTo>
                <a:cubicBezTo>
                  <a:pt x="593" y="156"/>
                  <a:pt x="593" y="156"/>
                  <a:pt x="593" y="156"/>
                </a:cubicBezTo>
                <a:cubicBezTo>
                  <a:pt x="590" y="153"/>
                  <a:pt x="590" y="153"/>
                  <a:pt x="590" y="153"/>
                </a:cubicBezTo>
                <a:cubicBezTo>
                  <a:pt x="597" y="152"/>
                  <a:pt x="597" y="152"/>
                  <a:pt x="597" y="152"/>
                </a:cubicBezTo>
                <a:cubicBezTo>
                  <a:pt x="600" y="152"/>
                  <a:pt x="600" y="152"/>
                  <a:pt x="600" y="152"/>
                </a:cubicBezTo>
                <a:cubicBezTo>
                  <a:pt x="600" y="150"/>
                  <a:pt x="600" y="150"/>
                  <a:pt x="600" y="150"/>
                </a:cubicBezTo>
                <a:cubicBezTo>
                  <a:pt x="600" y="147"/>
                  <a:pt x="600" y="147"/>
                  <a:pt x="600" y="147"/>
                </a:cubicBezTo>
                <a:cubicBezTo>
                  <a:pt x="602" y="147"/>
                  <a:pt x="602" y="147"/>
                  <a:pt x="602" y="147"/>
                </a:cubicBezTo>
                <a:cubicBezTo>
                  <a:pt x="605" y="147"/>
                  <a:pt x="605" y="147"/>
                  <a:pt x="605" y="147"/>
                </a:cubicBezTo>
                <a:cubicBezTo>
                  <a:pt x="605" y="146"/>
                  <a:pt x="605" y="146"/>
                  <a:pt x="605" y="146"/>
                </a:cubicBezTo>
                <a:cubicBezTo>
                  <a:pt x="605" y="143"/>
                  <a:pt x="605" y="143"/>
                  <a:pt x="605" y="143"/>
                </a:cubicBezTo>
                <a:cubicBezTo>
                  <a:pt x="603" y="139"/>
                  <a:pt x="603" y="139"/>
                  <a:pt x="603" y="139"/>
                </a:cubicBezTo>
                <a:cubicBezTo>
                  <a:pt x="606" y="140"/>
                  <a:pt x="606" y="140"/>
                  <a:pt x="606" y="140"/>
                </a:cubicBezTo>
                <a:cubicBezTo>
                  <a:pt x="609" y="142"/>
                  <a:pt x="609" y="142"/>
                  <a:pt x="609" y="142"/>
                </a:cubicBezTo>
                <a:cubicBezTo>
                  <a:pt x="610" y="144"/>
                  <a:pt x="610" y="144"/>
                  <a:pt x="610" y="144"/>
                </a:cubicBezTo>
                <a:cubicBezTo>
                  <a:pt x="612" y="146"/>
                  <a:pt x="612" y="146"/>
                  <a:pt x="612" y="146"/>
                </a:cubicBezTo>
                <a:cubicBezTo>
                  <a:pt x="617" y="149"/>
                  <a:pt x="617" y="149"/>
                  <a:pt x="617" y="149"/>
                </a:cubicBezTo>
                <a:cubicBezTo>
                  <a:pt x="615" y="146"/>
                  <a:pt x="615" y="146"/>
                  <a:pt x="615" y="146"/>
                </a:cubicBezTo>
                <a:cubicBezTo>
                  <a:pt x="611" y="143"/>
                  <a:pt x="611" y="143"/>
                  <a:pt x="611" y="143"/>
                </a:cubicBezTo>
                <a:cubicBezTo>
                  <a:pt x="611" y="143"/>
                  <a:pt x="611" y="143"/>
                  <a:pt x="611" y="143"/>
                </a:cubicBezTo>
                <a:cubicBezTo>
                  <a:pt x="610" y="143"/>
                  <a:pt x="610" y="143"/>
                  <a:pt x="610" y="143"/>
                </a:cubicBezTo>
                <a:cubicBezTo>
                  <a:pt x="613" y="142"/>
                  <a:pt x="613" y="142"/>
                  <a:pt x="613" y="142"/>
                </a:cubicBezTo>
                <a:cubicBezTo>
                  <a:pt x="616" y="140"/>
                  <a:pt x="616" y="140"/>
                  <a:pt x="616" y="140"/>
                </a:cubicBezTo>
                <a:cubicBezTo>
                  <a:pt x="616" y="139"/>
                  <a:pt x="616" y="139"/>
                  <a:pt x="616" y="139"/>
                </a:cubicBezTo>
                <a:cubicBezTo>
                  <a:pt x="616" y="136"/>
                  <a:pt x="616" y="136"/>
                  <a:pt x="616" y="136"/>
                </a:cubicBezTo>
                <a:cubicBezTo>
                  <a:pt x="615" y="133"/>
                  <a:pt x="615" y="133"/>
                  <a:pt x="615" y="133"/>
                </a:cubicBezTo>
                <a:cubicBezTo>
                  <a:pt x="612" y="129"/>
                  <a:pt x="612" y="129"/>
                  <a:pt x="612" y="129"/>
                </a:cubicBezTo>
                <a:cubicBezTo>
                  <a:pt x="607" y="123"/>
                  <a:pt x="607" y="123"/>
                  <a:pt x="607" y="123"/>
                </a:cubicBezTo>
                <a:cubicBezTo>
                  <a:pt x="603" y="117"/>
                  <a:pt x="603" y="117"/>
                  <a:pt x="603" y="117"/>
                </a:cubicBezTo>
                <a:cubicBezTo>
                  <a:pt x="602" y="116"/>
                  <a:pt x="602" y="116"/>
                  <a:pt x="602" y="116"/>
                </a:cubicBezTo>
                <a:cubicBezTo>
                  <a:pt x="600" y="114"/>
                  <a:pt x="600" y="114"/>
                  <a:pt x="600" y="114"/>
                </a:cubicBezTo>
                <a:cubicBezTo>
                  <a:pt x="600" y="113"/>
                  <a:pt x="600" y="113"/>
                  <a:pt x="600" y="113"/>
                </a:cubicBezTo>
                <a:cubicBezTo>
                  <a:pt x="603" y="113"/>
                  <a:pt x="603" y="113"/>
                  <a:pt x="603" y="113"/>
                </a:cubicBezTo>
                <a:cubicBezTo>
                  <a:pt x="605" y="111"/>
                  <a:pt x="605" y="111"/>
                  <a:pt x="605" y="111"/>
                </a:cubicBezTo>
                <a:cubicBezTo>
                  <a:pt x="606" y="110"/>
                  <a:pt x="606" y="110"/>
                  <a:pt x="606" y="110"/>
                </a:cubicBezTo>
                <a:cubicBezTo>
                  <a:pt x="606" y="109"/>
                  <a:pt x="606" y="109"/>
                  <a:pt x="606" y="109"/>
                </a:cubicBezTo>
                <a:cubicBezTo>
                  <a:pt x="610" y="109"/>
                  <a:pt x="610" y="109"/>
                  <a:pt x="610" y="109"/>
                </a:cubicBezTo>
                <a:cubicBezTo>
                  <a:pt x="613" y="110"/>
                  <a:pt x="613" y="110"/>
                  <a:pt x="613" y="110"/>
                </a:cubicBezTo>
                <a:cubicBezTo>
                  <a:pt x="617" y="111"/>
                  <a:pt x="617" y="111"/>
                  <a:pt x="617" y="111"/>
                </a:cubicBezTo>
                <a:cubicBezTo>
                  <a:pt x="620" y="111"/>
                  <a:pt x="620" y="111"/>
                  <a:pt x="620" y="111"/>
                </a:cubicBezTo>
                <a:cubicBezTo>
                  <a:pt x="620" y="110"/>
                  <a:pt x="620" y="110"/>
                  <a:pt x="620" y="110"/>
                </a:cubicBezTo>
                <a:cubicBezTo>
                  <a:pt x="619" y="107"/>
                  <a:pt x="619" y="107"/>
                  <a:pt x="619" y="107"/>
                </a:cubicBezTo>
                <a:cubicBezTo>
                  <a:pt x="619" y="106"/>
                  <a:pt x="619" y="106"/>
                  <a:pt x="619" y="106"/>
                </a:cubicBezTo>
                <a:cubicBezTo>
                  <a:pt x="620" y="104"/>
                  <a:pt x="620" y="104"/>
                  <a:pt x="620" y="104"/>
                </a:cubicBezTo>
                <a:cubicBezTo>
                  <a:pt x="620" y="103"/>
                  <a:pt x="620" y="103"/>
                  <a:pt x="620" y="103"/>
                </a:cubicBezTo>
                <a:cubicBezTo>
                  <a:pt x="620" y="101"/>
                  <a:pt x="620" y="101"/>
                  <a:pt x="620" y="101"/>
                </a:cubicBezTo>
                <a:cubicBezTo>
                  <a:pt x="620" y="99"/>
                  <a:pt x="620" y="99"/>
                  <a:pt x="620" y="99"/>
                </a:cubicBezTo>
                <a:cubicBezTo>
                  <a:pt x="620" y="97"/>
                  <a:pt x="620" y="97"/>
                  <a:pt x="620" y="97"/>
                </a:cubicBezTo>
                <a:cubicBezTo>
                  <a:pt x="619" y="97"/>
                  <a:pt x="619" y="97"/>
                  <a:pt x="619" y="97"/>
                </a:cubicBezTo>
                <a:cubicBezTo>
                  <a:pt x="620" y="96"/>
                  <a:pt x="620" y="96"/>
                  <a:pt x="620" y="96"/>
                </a:cubicBezTo>
                <a:lnTo>
                  <a:pt x="620" y="94"/>
                </a:lnTo>
                <a:close/>
                <a:moveTo>
                  <a:pt x="508" y="417"/>
                </a:moveTo>
                <a:cubicBezTo>
                  <a:pt x="510" y="421"/>
                  <a:pt x="510" y="421"/>
                  <a:pt x="510" y="421"/>
                </a:cubicBezTo>
                <a:cubicBezTo>
                  <a:pt x="508" y="420"/>
                  <a:pt x="508" y="420"/>
                  <a:pt x="508" y="420"/>
                </a:cubicBezTo>
                <a:lnTo>
                  <a:pt x="508" y="417"/>
                </a:lnTo>
                <a:close/>
                <a:moveTo>
                  <a:pt x="576" y="295"/>
                </a:moveTo>
                <a:cubicBezTo>
                  <a:pt x="579" y="296"/>
                  <a:pt x="579" y="296"/>
                  <a:pt x="579" y="296"/>
                </a:cubicBezTo>
                <a:cubicBezTo>
                  <a:pt x="580" y="295"/>
                  <a:pt x="580" y="295"/>
                  <a:pt x="580" y="295"/>
                </a:cubicBezTo>
                <a:cubicBezTo>
                  <a:pt x="576" y="292"/>
                  <a:pt x="576" y="292"/>
                  <a:pt x="576" y="292"/>
                </a:cubicBezTo>
                <a:cubicBezTo>
                  <a:pt x="573" y="291"/>
                  <a:pt x="573" y="291"/>
                  <a:pt x="573" y="291"/>
                </a:cubicBezTo>
                <a:cubicBezTo>
                  <a:pt x="572" y="292"/>
                  <a:pt x="572" y="292"/>
                  <a:pt x="572" y="292"/>
                </a:cubicBezTo>
                <a:lnTo>
                  <a:pt x="576" y="29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" name="Freeform 38"/>
          <p:cNvSpPr>
            <a:spLocks/>
          </p:cNvSpPr>
          <p:nvPr/>
        </p:nvSpPr>
        <p:spPr bwMode="auto">
          <a:xfrm>
            <a:off x="4928550" y="3053187"/>
            <a:ext cx="43678" cy="154778"/>
          </a:xfrm>
          <a:custGeom>
            <a:avLst/>
            <a:gdLst>
              <a:gd name="T0" fmla="*/ 10 w 15"/>
              <a:gd name="T1" fmla="*/ 0 h 51"/>
              <a:gd name="T2" fmla="*/ 10 w 15"/>
              <a:gd name="T3" fmla="*/ 0 h 51"/>
              <a:gd name="T4" fmla="*/ 8 w 15"/>
              <a:gd name="T5" fmla="*/ 0 h 51"/>
              <a:gd name="T6" fmla="*/ 8 w 15"/>
              <a:gd name="T7" fmla="*/ 2 h 51"/>
              <a:gd name="T8" fmla="*/ 8 w 15"/>
              <a:gd name="T9" fmla="*/ 3 h 51"/>
              <a:gd name="T10" fmla="*/ 7 w 15"/>
              <a:gd name="T11" fmla="*/ 6 h 51"/>
              <a:gd name="T12" fmla="*/ 7 w 15"/>
              <a:gd name="T13" fmla="*/ 8 h 51"/>
              <a:gd name="T14" fmla="*/ 5 w 15"/>
              <a:gd name="T15" fmla="*/ 15 h 51"/>
              <a:gd name="T16" fmla="*/ 2 w 15"/>
              <a:gd name="T17" fmla="*/ 20 h 51"/>
              <a:gd name="T18" fmla="*/ 4 w 15"/>
              <a:gd name="T19" fmla="*/ 22 h 51"/>
              <a:gd name="T20" fmla="*/ 2 w 15"/>
              <a:gd name="T21" fmla="*/ 23 h 51"/>
              <a:gd name="T22" fmla="*/ 1 w 15"/>
              <a:gd name="T23" fmla="*/ 25 h 51"/>
              <a:gd name="T24" fmla="*/ 0 w 15"/>
              <a:gd name="T25" fmla="*/ 27 h 51"/>
              <a:gd name="T26" fmla="*/ 10 w 15"/>
              <a:gd name="T27" fmla="*/ 51 h 51"/>
              <a:gd name="T28" fmla="*/ 10 w 15"/>
              <a:gd name="T29" fmla="*/ 49 h 51"/>
              <a:gd name="T30" fmla="*/ 11 w 15"/>
              <a:gd name="T31" fmla="*/ 50 h 51"/>
              <a:gd name="T32" fmla="*/ 11 w 15"/>
              <a:gd name="T33" fmla="*/ 46 h 51"/>
              <a:gd name="T34" fmla="*/ 12 w 15"/>
              <a:gd name="T35" fmla="*/ 42 h 51"/>
              <a:gd name="T36" fmla="*/ 12 w 15"/>
              <a:gd name="T37" fmla="*/ 41 h 51"/>
              <a:gd name="T38" fmla="*/ 12 w 15"/>
              <a:gd name="T39" fmla="*/ 35 h 51"/>
              <a:gd name="T40" fmla="*/ 14 w 15"/>
              <a:gd name="T41" fmla="*/ 29 h 51"/>
              <a:gd name="T42" fmla="*/ 14 w 15"/>
              <a:gd name="T43" fmla="*/ 29 h 51"/>
              <a:gd name="T44" fmla="*/ 14 w 15"/>
              <a:gd name="T45" fmla="*/ 28 h 51"/>
              <a:gd name="T46" fmla="*/ 14 w 15"/>
              <a:gd name="T47" fmla="*/ 28 h 51"/>
              <a:gd name="T48" fmla="*/ 14 w 15"/>
              <a:gd name="T49" fmla="*/ 27 h 51"/>
              <a:gd name="T50" fmla="*/ 14 w 15"/>
              <a:gd name="T51" fmla="*/ 25 h 51"/>
              <a:gd name="T52" fmla="*/ 14 w 15"/>
              <a:gd name="T53" fmla="*/ 22 h 51"/>
              <a:gd name="T54" fmla="*/ 14 w 15"/>
              <a:gd name="T55" fmla="*/ 22 h 51"/>
              <a:gd name="T56" fmla="*/ 14 w 15"/>
              <a:gd name="T57" fmla="*/ 22 h 51"/>
              <a:gd name="T58" fmla="*/ 11 w 15"/>
              <a:gd name="T59" fmla="*/ 23 h 51"/>
              <a:gd name="T60" fmla="*/ 10 w 15"/>
              <a:gd name="T61" fmla="*/ 25 h 51"/>
              <a:gd name="T62" fmla="*/ 8 w 15"/>
              <a:gd name="T63" fmla="*/ 23 h 51"/>
              <a:gd name="T64" fmla="*/ 8 w 15"/>
              <a:gd name="T65" fmla="*/ 22 h 51"/>
              <a:gd name="T66" fmla="*/ 10 w 15"/>
              <a:gd name="T67" fmla="*/ 19 h 51"/>
              <a:gd name="T68" fmla="*/ 11 w 15"/>
              <a:gd name="T69" fmla="*/ 18 h 51"/>
              <a:gd name="T70" fmla="*/ 10 w 15"/>
              <a:gd name="T71" fmla="*/ 18 h 51"/>
              <a:gd name="T72" fmla="*/ 8 w 15"/>
              <a:gd name="T73" fmla="*/ 18 h 51"/>
              <a:gd name="T74" fmla="*/ 8 w 15"/>
              <a:gd name="T75" fmla="*/ 15 h 51"/>
              <a:gd name="T76" fmla="*/ 8 w 15"/>
              <a:gd name="T77" fmla="*/ 12 h 51"/>
              <a:gd name="T78" fmla="*/ 10 w 15"/>
              <a:gd name="T79" fmla="*/ 9 h 51"/>
              <a:gd name="T80" fmla="*/ 11 w 15"/>
              <a:gd name="T81" fmla="*/ 8 h 51"/>
              <a:gd name="T82" fmla="*/ 13 w 15"/>
              <a:gd name="T83" fmla="*/ 9 h 51"/>
              <a:gd name="T84" fmla="*/ 15 w 15"/>
              <a:gd name="T85" fmla="*/ 10 h 51"/>
              <a:gd name="T86" fmla="*/ 15 w 15"/>
              <a:gd name="T87" fmla="*/ 7 h 51"/>
              <a:gd name="T88" fmla="*/ 15 w 15"/>
              <a:gd name="T89" fmla="*/ 3 h 51"/>
              <a:gd name="T90" fmla="*/ 15 w 15"/>
              <a:gd name="T91" fmla="*/ 1 h 51"/>
              <a:gd name="T92" fmla="*/ 10 w 15"/>
              <a:gd name="T9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5" h="51">
                <a:moveTo>
                  <a:pt x="10" y="0"/>
                </a:moveTo>
                <a:cubicBezTo>
                  <a:pt x="10" y="0"/>
                  <a:pt x="10" y="0"/>
                  <a:pt x="10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2"/>
                  <a:pt x="8" y="2"/>
                  <a:pt x="8" y="2"/>
                </a:cubicBezTo>
                <a:cubicBezTo>
                  <a:pt x="8" y="3"/>
                  <a:pt x="8" y="3"/>
                  <a:pt x="8" y="3"/>
                </a:cubicBezTo>
                <a:cubicBezTo>
                  <a:pt x="7" y="6"/>
                  <a:pt x="7" y="6"/>
                  <a:pt x="7" y="6"/>
                </a:cubicBezTo>
                <a:cubicBezTo>
                  <a:pt x="7" y="8"/>
                  <a:pt x="7" y="8"/>
                  <a:pt x="7" y="8"/>
                </a:cubicBezTo>
                <a:cubicBezTo>
                  <a:pt x="5" y="15"/>
                  <a:pt x="5" y="15"/>
                  <a:pt x="5" y="15"/>
                </a:cubicBezTo>
                <a:cubicBezTo>
                  <a:pt x="2" y="20"/>
                  <a:pt x="2" y="20"/>
                  <a:pt x="2" y="20"/>
                </a:cubicBezTo>
                <a:cubicBezTo>
                  <a:pt x="4" y="22"/>
                  <a:pt x="4" y="22"/>
                  <a:pt x="4" y="2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7"/>
                  <a:pt x="0" y="27"/>
                  <a:pt x="0" y="27"/>
                </a:cubicBezTo>
                <a:cubicBezTo>
                  <a:pt x="10" y="51"/>
                  <a:pt x="10" y="51"/>
                  <a:pt x="10" y="51"/>
                </a:cubicBezTo>
                <a:cubicBezTo>
                  <a:pt x="10" y="49"/>
                  <a:pt x="10" y="49"/>
                  <a:pt x="10" y="49"/>
                </a:cubicBezTo>
                <a:cubicBezTo>
                  <a:pt x="11" y="50"/>
                  <a:pt x="11" y="50"/>
                  <a:pt x="11" y="50"/>
                </a:cubicBezTo>
                <a:cubicBezTo>
                  <a:pt x="11" y="46"/>
                  <a:pt x="11" y="46"/>
                  <a:pt x="11" y="46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35"/>
                  <a:pt x="12" y="35"/>
                  <a:pt x="12" y="35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7"/>
                  <a:pt x="14" y="27"/>
                  <a:pt x="14" y="27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1" y="23"/>
                  <a:pt x="11" y="23"/>
                  <a:pt x="11" y="23"/>
                </a:cubicBezTo>
                <a:cubicBezTo>
                  <a:pt x="10" y="25"/>
                  <a:pt x="10" y="25"/>
                  <a:pt x="10" y="25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2"/>
                  <a:pt x="8" y="22"/>
                  <a:pt x="8" y="22"/>
                </a:cubicBezTo>
                <a:cubicBezTo>
                  <a:pt x="10" y="19"/>
                  <a:pt x="10" y="19"/>
                  <a:pt x="10" y="19"/>
                </a:cubicBezTo>
                <a:cubicBezTo>
                  <a:pt x="11" y="18"/>
                  <a:pt x="11" y="18"/>
                  <a:pt x="11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2"/>
                  <a:pt x="8" y="12"/>
                  <a:pt x="8" y="12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3" y="9"/>
                  <a:pt x="13" y="9"/>
                  <a:pt x="13" y="9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3"/>
                  <a:pt x="15" y="3"/>
                  <a:pt x="15" y="3"/>
                </a:cubicBezTo>
                <a:cubicBezTo>
                  <a:pt x="15" y="1"/>
                  <a:pt x="15" y="1"/>
                  <a:pt x="15" y="1"/>
                </a:cubicBezTo>
                <a:lnTo>
                  <a:pt x="1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" name="Freeform 103"/>
          <p:cNvSpPr>
            <a:spLocks/>
          </p:cNvSpPr>
          <p:nvPr/>
        </p:nvSpPr>
        <p:spPr bwMode="auto">
          <a:xfrm>
            <a:off x="4229684" y="2504637"/>
            <a:ext cx="183451" cy="147950"/>
          </a:xfrm>
          <a:custGeom>
            <a:avLst/>
            <a:gdLst>
              <a:gd name="T0" fmla="*/ 44 w 63"/>
              <a:gd name="T1" fmla="*/ 46 h 49"/>
              <a:gd name="T2" fmla="*/ 34 w 63"/>
              <a:gd name="T3" fmla="*/ 36 h 49"/>
              <a:gd name="T4" fmla="*/ 30 w 63"/>
              <a:gd name="T5" fmla="*/ 30 h 49"/>
              <a:gd name="T6" fmla="*/ 24 w 63"/>
              <a:gd name="T7" fmla="*/ 25 h 49"/>
              <a:gd name="T8" fmla="*/ 24 w 63"/>
              <a:gd name="T9" fmla="*/ 20 h 49"/>
              <a:gd name="T10" fmla="*/ 25 w 63"/>
              <a:gd name="T11" fmla="*/ 18 h 49"/>
              <a:gd name="T12" fmla="*/ 31 w 63"/>
              <a:gd name="T13" fmla="*/ 20 h 49"/>
              <a:gd name="T14" fmla="*/ 33 w 63"/>
              <a:gd name="T15" fmla="*/ 18 h 49"/>
              <a:gd name="T16" fmla="*/ 36 w 63"/>
              <a:gd name="T17" fmla="*/ 19 h 49"/>
              <a:gd name="T18" fmla="*/ 40 w 63"/>
              <a:gd name="T19" fmla="*/ 19 h 49"/>
              <a:gd name="T20" fmla="*/ 46 w 63"/>
              <a:gd name="T21" fmla="*/ 20 h 49"/>
              <a:gd name="T22" fmla="*/ 48 w 63"/>
              <a:gd name="T23" fmla="*/ 19 h 49"/>
              <a:gd name="T24" fmla="*/ 53 w 63"/>
              <a:gd name="T25" fmla="*/ 19 h 49"/>
              <a:gd name="T26" fmla="*/ 57 w 63"/>
              <a:gd name="T27" fmla="*/ 22 h 49"/>
              <a:gd name="T28" fmla="*/ 60 w 63"/>
              <a:gd name="T29" fmla="*/ 22 h 49"/>
              <a:gd name="T30" fmla="*/ 60 w 63"/>
              <a:gd name="T31" fmla="*/ 19 h 49"/>
              <a:gd name="T32" fmla="*/ 60 w 63"/>
              <a:gd name="T33" fmla="*/ 16 h 49"/>
              <a:gd name="T34" fmla="*/ 58 w 63"/>
              <a:gd name="T35" fmla="*/ 15 h 49"/>
              <a:gd name="T36" fmla="*/ 58 w 63"/>
              <a:gd name="T37" fmla="*/ 13 h 49"/>
              <a:gd name="T38" fmla="*/ 57 w 63"/>
              <a:gd name="T39" fmla="*/ 9 h 49"/>
              <a:gd name="T40" fmla="*/ 54 w 63"/>
              <a:gd name="T41" fmla="*/ 10 h 49"/>
              <a:gd name="T42" fmla="*/ 48 w 63"/>
              <a:gd name="T43" fmla="*/ 10 h 49"/>
              <a:gd name="T44" fmla="*/ 43 w 63"/>
              <a:gd name="T45" fmla="*/ 9 h 49"/>
              <a:gd name="T46" fmla="*/ 33 w 63"/>
              <a:gd name="T47" fmla="*/ 2 h 49"/>
              <a:gd name="T48" fmla="*/ 29 w 63"/>
              <a:gd name="T49" fmla="*/ 1 h 49"/>
              <a:gd name="T50" fmla="*/ 28 w 63"/>
              <a:gd name="T51" fmla="*/ 2 h 49"/>
              <a:gd name="T52" fmla="*/ 25 w 63"/>
              <a:gd name="T53" fmla="*/ 5 h 49"/>
              <a:gd name="T54" fmla="*/ 23 w 63"/>
              <a:gd name="T55" fmla="*/ 6 h 49"/>
              <a:gd name="T56" fmla="*/ 21 w 63"/>
              <a:gd name="T57" fmla="*/ 10 h 49"/>
              <a:gd name="T58" fmla="*/ 21 w 63"/>
              <a:gd name="T59" fmla="*/ 11 h 49"/>
              <a:gd name="T60" fmla="*/ 20 w 63"/>
              <a:gd name="T61" fmla="*/ 12 h 49"/>
              <a:gd name="T62" fmla="*/ 20 w 63"/>
              <a:gd name="T63" fmla="*/ 15 h 49"/>
              <a:gd name="T64" fmla="*/ 18 w 63"/>
              <a:gd name="T65" fmla="*/ 15 h 49"/>
              <a:gd name="T66" fmla="*/ 17 w 63"/>
              <a:gd name="T67" fmla="*/ 15 h 49"/>
              <a:gd name="T68" fmla="*/ 14 w 63"/>
              <a:gd name="T69" fmla="*/ 13 h 49"/>
              <a:gd name="T70" fmla="*/ 8 w 63"/>
              <a:gd name="T71" fmla="*/ 15 h 49"/>
              <a:gd name="T72" fmla="*/ 5 w 63"/>
              <a:gd name="T73" fmla="*/ 15 h 49"/>
              <a:gd name="T74" fmla="*/ 3 w 63"/>
              <a:gd name="T75" fmla="*/ 15 h 49"/>
              <a:gd name="T76" fmla="*/ 1 w 63"/>
              <a:gd name="T77" fmla="*/ 15 h 49"/>
              <a:gd name="T78" fmla="*/ 0 w 63"/>
              <a:gd name="T79" fmla="*/ 18 h 49"/>
              <a:gd name="T80" fmla="*/ 3 w 63"/>
              <a:gd name="T81" fmla="*/ 19 h 49"/>
              <a:gd name="T82" fmla="*/ 3 w 63"/>
              <a:gd name="T83" fmla="*/ 22 h 49"/>
              <a:gd name="T84" fmla="*/ 5 w 63"/>
              <a:gd name="T85" fmla="*/ 20 h 49"/>
              <a:gd name="T86" fmla="*/ 7 w 63"/>
              <a:gd name="T87" fmla="*/ 18 h 49"/>
              <a:gd name="T88" fmla="*/ 10 w 63"/>
              <a:gd name="T89" fmla="*/ 16 h 49"/>
              <a:gd name="T90" fmla="*/ 14 w 63"/>
              <a:gd name="T91" fmla="*/ 20 h 49"/>
              <a:gd name="T92" fmla="*/ 15 w 63"/>
              <a:gd name="T93" fmla="*/ 26 h 49"/>
              <a:gd name="T94" fmla="*/ 21 w 63"/>
              <a:gd name="T95" fmla="*/ 30 h 49"/>
              <a:gd name="T96" fmla="*/ 20 w 63"/>
              <a:gd name="T97" fmla="*/ 35 h 49"/>
              <a:gd name="T98" fmla="*/ 25 w 63"/>
              <a:gd name="T99" fmla="*/ 39 h 49"/>
              <a:gd name="T100" fmla="*/ 28 w 63"/>
              <a:gd name="T101" fmla="*/ 40 h 49"/>
              <a:gd name="T102" fmla="*/ 37 w 63"/>
              <a:gd name="T103" fmla="*/ 42 h 49"/>
              <a:gd name="T104" fmla="*/ 44 w 63"/>
              <a:gd name="T105" fmla="*/ 49 h 49"/>
              <a:gd name="T106" fmla="*/ 45 w 63"/>
              <a:gd name="T107" fmla="*/ 4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3" h="49">
                <a:moveTo>
                  <a:pt x="45" y="47"/>
                </a:moveTo>
                <a:cubicBezTo>
                  <a:pt x="44" y="46"/>
                  <a:pt x="44" y="46"/>
                  <a:pt x="44" y="46"/>
                </a:cubicBezTo>
                <a:cubicBezTo>
                  <a:pt x="41" y="43"/>
                  <a:pt x="41" y="43"/>
                  <a:pt x="41" y="43"/>
                </a:cubicBezTo>
                <a:cubicBezTo>
                  <a:pt x="34" y="36"/>
                  <a:pt x="34" y="36"/>
                  <a:pt x="34" y="36"/>
                </a:cubicBezTo>
                <a:cubicBezTo>
                  <a:pt x="30" y="32"/>
                  <a:pt x="30" y="32"/>
                  <a:pt x="30" y="32"/>
                </a:cubicBezTo>
                <a:cubicBezTo>
                  <a:pt x="30" y="30"/>
                  <a:pt x="30" y="30"/>
                  <a:pt x="30" y="30"/>
                </a:cubicBezTo>
                <a:cubicBezTo>
                  <a:pt x="28" y="26"/>
                  <a:pt x="28" y="26"/>
                  <a:pt x="28" y="26"/>
                </a:cubicBezTo>
                <a:cubicBezTo>
                  <a:pt x="24" y="25"/>
                  <a:pt x="24" y="25"/>
                  <a:pt x="24" y="25"/>
                </a:cubicBezTo>
                <a:cubicBezTo>
                  <a:pt x="24" y="22"/>
                  <a:pt x="24" y="22"/>
                  <a:pt x="24" y="22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18"/>
                  <a:pt x="24" y="18"/>
                  <a:pt x="24" y="18"/>
                </a:cubicBezTo>
                <a:cubicBezTo>
                  <a:pt x="25" y="18"/>
                  <a:pt x="25" y="18"/>
                  <a:pt x="25" y="18"/>
                </a:cubicBezTo>
                <a:cubicBezTo>
                  <a:pt x="28" y="20"/>
                  <a:pt x="28" y="20"/>
                  <a:pt x="28" y="20"/>
                </a:cubicBezTo>
                <a:cubicBezTo>
                  <a:pt x="31" y="20"/>
                  <a:pt x="31" y="20"/>
                  <a:pt x="31" y="20"/>
                </a:cubicBezTo>
                <a:cubicBezTo>
                  <a:pt x="31" y="19"/>
                  <a:pt x="31" y="19"/>
                  <a:pt x="31" y="19"/>
                </a:cubicBezTo>
                <a:cubicBezTo>
                  <a:pt x="33" y="18"/>
                  <a:pt x="33" y="18"/>
                  <a:pt x="33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6" y="19"/>
                  <a:pt x="36" y="19"/>
                  <a:pt x="36" y="19"/>
                </a:cubicBezTo>
                <a:cubicBezTo>
                  <a:pt x="37" y="18"/>
                  <a:pt x="37" y="18"/>
                  <a:pt x="37" y="18"/>
                </a:cubicBezTo>
                <a:cubicBezTo>
                  <a:pt x="40" y="19"/>
                  <a:pt x="40" y="19"/>
                  <a:pt x="40" y="19"/>
                </a:cubicBezTo>
                <a:cubicBezTo>
                  <a:pt x="44" y="19"/>
                  <a:pt x="44" y="19"/>
                  <a:pt x="44" y="19"/>
                </a:cubicBezTo>
                <a:cubicBezTo>
                  <a:pt x="46" y="20"/>
                  <a:pt x="46" y="20"/>
                  <a:pt x="46" y="20"/>
                </a:cubicBezTo>
                <a:cubicBezTo>
                  <a:pt x="47" y="20"/>
                  <a:pt x="47" y="20"/>
                  <a:pt x="47" y="20"/>
                </a:cubicBezTo>
                <a:cubicBezTo>
                  <a:pt x="48" y="19"/>
                  <a:pt x="48" y="19"/>
                  <a:pt x="48" y="19"/>
                </a:cubicBezTo>
                <a:cubicBezTo>
                  <a:pt x="50" y="20"/>
                  <a:pt x="50" y="20"/>
                  <a:pt x="50" y="20"/>
                </a:cubicBezTo>
                <a:cubicBezTo>
                  <a:pt x="53" y="19"/>
                  <a:pt x="53" y="19"/>
                  <a:pt x="53" y="19"/>
                </a:cubicBezTo>
                <a:cubicBezTo>
                  <a:pt x="56" y="20"/>
                  <a:pt x="56" y="20"/>
                  <a:pt x="56" y="20"/>
                </a:cubicBezTo>
                <a:cubicBezTo>
                  <a:pt x="57" y="22"/>
                  <a:pt x="57" y="22"/>
                  <a:pt x="57" y="22"/>
                </a:cubicBezTo>
                <a:cubicBezTo>
                  <a:pt x="58" y="23"/>
                  <a:pt x="58" y="23"/>
                  <a:pt x="58" y="23"/>
                </a:cubicBezTo>
                <a:cubicBezTo>
                  <a:pt x="60" y="22"/>
                  <a:pt x="60" y="22"/>
                  <a:pt x="60" y="22"/>
                </a:cubicBezTo>
                <a:cubicBezTo>
                  <a:pt x="60" y="20"/>
                  <a:pt x="60" y="20"/>
                  <a:pt x="60" y="20"/>
                </a:cubicBezTo>
                <a:cubicBezTo>
                  <a:pt x="60" y="19"/>
                  <a:pt x="60" y="19"/>
                  <a:pt x="60" y="19"/>
                </a:cubicBezTo>
                <a:cubicBezTo>
                  <a:pt x="63" y="19"/>
                  <a:pt x="63" y="19"/>
                  <a:pt x="63" y="19"/>
                </a:cubicBezTo>
                <a:cubicBezTo>
                  <a:pt x="60" y="16"/>
                  <a:pt x="60" y="16"/>
                  <a:pt x="60" y="16"/>
                </a:cubicBezTo>
                <a:cubicBezTo>
                  <a:pt x="59" y="15"/>
                  <a:pt x="59" y="15"/>
                  <a:pt x="59" y="15"/>
                </a:cubicBezTo>
                <a:cubicBezTo>
                  <a:pt x="58" y="15"/>
                  <a:pt x="58" y="15"/>
                  <a:pt x="58" y="15"/>
                </a:cubicBezTo>
                <a:cubicBezTo>
                  <a:pt x="60" y="13"/>
                  <a:pt x="60" y="13"/>
                  <a:pt x="60" y="13"/>
                </a:cubicBezTo>
                <a:cubicBezTo>
                  <a:pt x="58" y="13"/>
                  <a:pt x="58" y="13"/>
                  <a:pt x="58" y="13"/>
                </a:cubicBezTo>
                <a:cubicBezTo>
                  <a:pt x="58" y="12"/>
                  <a:pt x="58" y="12"/>
                  <a:pt x="58" y="12"/>
                </a:cubicBezTo>
                <a:cubicBezTo>
                  <a:pt x="57" y="9"/>
                  <a:pt x="57" y="9"/>
                  <a:pt x="57" y="9"/>
                </a:cubicBezTo>
                <a:cubicBezTo>
                  <a:pt x="54" y="9"/>
                  <a:pt x="54" y="9"/>
                  <a:pt x="54" y="9"/>
                </a:cubicBezTo>
                <a:cubicBezTo>
                  <a:pt x="54" y="10"/>
                  <a:pt x="54" y="10"/>
                  <a:pt x="54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48" y="10"/>
                  <a:pt x="48" y="10"/>
                  <a:pt x="48" y="10"/>
                </a:cubicBezTo>
                <a:cubicBezTo>
                  <a:pt x="46" y="10"/>
                  <a:pt x="46" y="10"/>
                  <a:pt x="46" y="10"/>
                </a:cubicBezTo>
                <a:cubicBezTo>
                  <a:pt x="43" y="9"/>
                  <a:pt x="43" y="9"/>
                  <a:pt x="43" y="9"/>
                </a:cubicBezTo>
                <a:cubicBezTo>
                  <a:pt x="38" y="6"/>
                  <a:pt x="38" y="6"/>
                  <a:pt x="38" y="6"/>
                </a:cubicBezTo>
                <a:cubicBezTo>
                  <a:pt x="33" y="2"/>
                  <a:pt x="33" y="2"/>
                  <a:pt x="33" y="2"/>
                </a:cubicBezTo>
                <a:cubicBezTo>
                  <a:pt x="30" y="0"/>
                  <a:pt x="30" y="0"/>
                  <a:pt x="30" y="0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2"/>
                  <a:pt x="30" y="2"/>
                  <a:pt x="30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7" y="3"/>
                  <a:pt x="27" y="3"/>
                  <a:pt x="27" y="3"/>
                </a:cubicBezTo>
                <a:cubicBezTo>
                  <a:pt x="25" y="5"/>
                  <a:pt x="25" y="5"/>
                  <a:pt x="25" y="5"/>
                </a:cubicBezTo>
                <a:cubicBezTo>
                  <a:pt x="24" y="5"/>
                  <a:pt x="24" y="5"/>
                  <a:pt x="24" y="5"/>
                </a:cubicBezTo>
                <a:cubicBezTo>
                  <a:pt x="23" y="6"/>
                  <a:pt x="23" y="6"/>
                  <a:pt x="23" y="6"/>
                </a:cubicBezTo>
                <a:cubicBezTo>
                  <a:pt x="23" y="9"/>
                  <a:pt x="23" y="9"/>
                  <a:pt x="23" y="9"/>
                </a:cubicBezTo>
                <a:cubicBezTo>
                  <a:pt x="21" y="10"/>
                  <a:pt x="21" y="10"/>
                  <a:pt x="21" y="10"/>
                </a:cubicBezTo>
                <a:cubicBezTo>
                  <a:pt x="21" y="11"/>
                  <a:pt x="21" y="11"/>
                  <a:pt x="21" y="11"/>
                </a:cubicBezTo>
                <a:cubicBezTo>
                  <a:pt x="21" y="11"/>
                  <a:pt x="21" y="11"/>
                  <a:pt x="21" y="11"/>
                </a:cubicBezTo>
                <a:cubicBezTo>
                  <a:pt x="18" y="12"/>
                  <a:pt x="18" y="12"/>
                  <a:pt x="18" y="12"/>
                </a:cubicBezTo>
                <a:cubicBezTo>
                  <a:pt x="20" y="12"/>
                  <a:pt x="20" y="12"/>
                  <a:pt x="20" y="12"/>
                </a:cubicBezTo>
                <a:cubicBezTo>
                  <a:pt x="20" y="14"/>
                  <a:pt x="20" y="14"/>
                  <a:pt x="20" y="14"/>
                </a:cubicBezTo>
                <a:cubicBezTo>
                  <a:pt x="20" y="15"/>
                  <a:pt x="20" y="15"/>
                  <a:pt x="20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7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5" y="14"/>
                  <a:pt x="15" y="14"/>
                  <a:pt x="15" y="14"/>
                </a:cubicBezTo>
                <a:cubicBezTo>
                  <a:pt x="14" y="13"/>
                  <a:pt x="14" y="13"/>
                  <a:pt x="14" y="13"/>
                </a:cubicBezTo>
                <a:cubicBezTo>
                  <a:pt x="11" y="12"/>
                  <a:pt x="11" y="12"/>
                  <a:pt x="11" y="12"/>
                </a:cubicBezTo>
                <a:cubicBezTo>
                  <a:pt x="8" y="15"/>
                  <a:pt x="8" y="15"/>
                  <a:pt x="8" y="15"/>
                </a:cubicBezTo>
                <a:cubicBezTo>
                  <a:pt x="7" y="15"/>
                  <a:pt x="7" y="15"/>
                  <a:pt x="7" y="15"/>
                </a:cubicBezTo>
                <a:cubicBezTo>
                  <a:pt x="5" y="15"/>
                  <a:pt x="5" y="15"/>
                  <a:pt x="5" y="15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9"/>
                  <a:pt x="1" y="19"/>
                  <a:pt x="1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20"/>
                  <a:pt x="1" y="20"/>
                  <a:pt x="1" y="20"/>
                </a:cubicBezTo>
                <a:cubicBezTo>
                  <a:pt x="3" y="22"/>
                  <a:pt x="3" y="22"/>
                  <a:pt x="3" y="22"/>
                </a:cubicBezTo>
                <a:cubicBezTo>
                  <a:pt x="4" y="25"/>
                  <a:pt x="4" y="25"/>
                  <a:pt x="4" y="25"/>
                </a:cubicBezTo>
                <a:cubicBezTo>
                  <a:pt x="5" y="20"/>
                  <a:pt x="5" y="20"/>
                  <a:pt x="5" y="20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18"/>
                  <a:pt x="7" y="18"/>
                  <a:pt x="7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10" y="16"/>
                  <a:pt x="10" y="16"/>
                  <a:pt x="10" y="16"/>
                </a:cubicBezTo>
                <a:cubicBezTo>
                  <a:pt x="13" y="18"/>
                  <a:pt x="13" y="18"/>
                  <a:pt x="13" y="18"/>
                </a:cubicBezTo>
                <a:cubicBezTo>
                  <a:pt x="14" y="20"/>
                  <a:pt x="14" y="20"/>
                  <a:pt x="14" y="20"/>
                </a:cubicBezTo>
                <a:cubicBezTo>
                  <a:pt x="15" y="23"/>
                  <a:pt x="15" y="23"/>
                  <a:pt x="15" y="23"/>
                </a:cubicBezTo>
                <a:cubicBezTo>
                  <a:pt x="15" y="26"/>
                  <a:pt x="15" y="26"/>
                  <a:pt x="15" y="26"/>
                </a:cubicBezTo>
                <a:cubicBezTo>
                  <a:pt x="18" y="29"/>
                  <a:pt x="18" y="29"/>
                  <a:pt x="18" y="29"/>
                </a:cubicBezTo>
                <a:cubicBezTo>
                  <a:pt x="21" y="30"/>
                  <a:pt x="21" y="30"/>
                  <a:pt x="21" y="30"/>
                </a:cubicBezTo>
                <a:cubicBezTo>
                  <a:pt x="17" y="30"/>
                  <a:pt x="17" y="30"/>
                  <a:pt x="17" y="30"/>
                </a:cubicBezTo>
                <a:cubicBezTo>
                  <a:pt x="20" y="35"/>
                  <a:pt x="20" y="35"/>
                  <a:pt x="20" y="35"/>
                </a:cubicBezTo>
                <a:cubicBezTo>
                  <a:pt x="24" y="38"/>
                  <a:pt x="24" y="38"/>
                  <a:pt x="24" y="38"/>
                </a:cubicBezTo>
                <a:cubicBezTo>
                  <a:pt x="25" y="39"/>
                  <a:pt x="25" y="39"/>
                  <a:pt x="25" y="39"/>
                </a:cubicBezTo>
                <a:cubicBezTo>
                  <a:pt x="27" y="40"/>
                  <a:pt x="27" y="40"/>
                  <a:pt x="27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3" y="40"/>
                  <a:pt x="33" y="40"/>
                  <a:pt x="33" y="40"/>
                </a:cubicBezTo>
                <a:cubicBezTo>
                  <a:pt x="37" y="42"/>
                  <a:pt x="37" y="42"/>
                  <a:pt x="37" y="42"/>
                </a:cubicBezTo>
                <a:cubicBezTo>
                  <a:pt x="43" y="48"/>
                  <a:pt x="43" y="48"/>
                  <a:pt x="43" y="48"/>
                </a:cubicBezTo>
                <a:cubicBezTo>
                  <a:pt x="44" y="49"/>
                  <a:pt x="44" y="49"/>
                  <a:pt x="44" y="49"/>
                </a:cubicBezTo>
                <a:cubicBezTo>
                  <a:pt x="46" y="48"/>
                  <a:pt x="46" y="48"/>
                  <a:pt x="46" y="48"/>
                </a:cubicBezTo>
                <a:lnTo>
                  <a:pt x="45" y="47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" name="Freeform 35"/>
          <p:cNvSpPr>
            <a:spLocks/>
          </p:cNvSpPr>
          <p:nvPr/>
        </p:nvSpPr>
        <p:spPr bwMode="auto">
          <a:xfrm>
            <a:off x="4961310" y="3085054"/>
            <a:ext cx="133221" cy="129742"/>
          </a:xfrm>
          <a:custGeom>
            <a:avLst/>
            <a:gdLst>
              <a:gd name="T0" fmla="*/ 46 w 46"/>
              <a:gd name="T1" fmla="*/ 2 h 43"/>
              <a:gd name="T2" fmla="*/ 46 w 46"/>
              <a:gd name="T3" fmla="*/ 2 h 43"/>
              <a:gd name="T4" fmla="*/ 44 w 46"/>
              <a:gd name="T5" fmla="*/ 3 h 43"/>
              <a:gd name="T6" fmla="*/ 42 w 46"/>
              <a:gd name="T7" fmla="*/ 3 h 43"/>
              <a:gd name="T8" fmla="*/ 16 w 46"/>
              <a:gd name="T9" fmla="*/ 6 h 43"/>
              <a:gd name="T10" fmla="*/ 11 w 46"/>
              <a:gd name="T11" fmla="*/ 4 h 43"/>
              <a:gd name="T12" fmla="*/ 8 w 46"/>
              <a:gd name="T13" fmla="*/ 3 h 43"/>
              <a:gd name="T14" fmla="*/ 8 w 46"/>
              <a:gd name="T15" fmla="*/ 3 h 43"/>
              <a:gd name="T16" fmla="*/ 4 w 46"/>
              <a:gd name="T17" fmla="*/ 0 h 43"/>
              <a:gd name="T18" fmla="*/ 4 w 46"/>
              <a:gd name="T19" fmla="*/ 0 h 43"/>
              <a:gd name="T20" fmla="*/ 4 w 46"/>
              <a:gd name="T21" fmla="*/ 6 h 43"/>
              <a:gd name="T22" fmla="*/ 4 w 46"/>
              <a:gd name="T23" fmla="*/ 9 h 43"/>
              <a:gd name="T24" fmla="*/ 3 w 46"/>
              <a:gd name="T25" fmla="*/ 12 h 43"/>
              <a:gd name="T26" fmla="*/ 3 w 46"/>
              <a:gd name="T27" fmla="*/ 15 h 43"/>
              <a:gd name="T28" fmla="*/ 3 w 46"/>
              <a:gd name="T29" fmla="*/ 17 h 43"/>
              <a:gd name="T30" fmla="*/ 3 w 46"/>
              <a:gd name="T31" fmla="*/ 18 h 43"/>
              <a:gd name="T32" fmla="*/ 3 w 46"/>
              <a:gd name="T33" fmla="*/ 19 h 43"/>
              <a:gd name="T34" fmla="*/ 3 w 46"/>
              <a:gd name="T35" fmla="*/ 19 h 43"/>
              <a:gd name="T36" fmla="*/ 1 w 46"/>
              <a:gd name="T37" fmla="*/ 25 h 43"/>
              <a:gd name="T38" fmla="*/ 1 w 46"/>
              <a:gd name="T39" fmla="*/ 31 h 43"/>
              <a:gd name="T40" fmla="*/ 1 w 46"/>
              <a:gd name="T41" fmla="*/ 32 h 43"/>
              <a:gd name="T42" fmla="*/ 0 w 46"/>
              <a:gd name="T43" fmla="*/ 36 h 43"/>
              <a:gd name="T44" fmla="*/ 0 w 46"/>
              <a:gd name="T45" fmla="*/ 40 h 43"/>
              <a:gd name="T46" fmla="*/ 0 w 46"/>
              <a:gd name="T47" fmla="*/ 42 h 43"/>
              <a:gd name="T48" fmla="*/ 2 w 46"/>
              <a:gd name="T49" fmla="*/ 42 h 43"/>
              <a:gd name="T50" fmla="*/ 2 w 46"/>
              <a:gd name="T51" fmla="*/ 42 h 43"/>
              <a:gd name="T52" fmla="*/ 6 w 46"/>
              <a:gd name="T53" fmla="*/ 43 h 43"/>
              <a:gd name="T54" fmla="*/ 13 w 46"/>
              <a:gd name="T55" fmla="*/ 43 h 43"/>
              <a:gd name="T56" fmla="*/ 16 w 46"/>
              <a:gd name="T57" fmla="*/ 42 h 43"/>
              <a:gd name="T58" fmla="*/ 17 w 46"/>
              <a:gd name="T59" fmla="*/ 39 h 43"/>
              <a:gd name="T60" fmla="*/ 20 w 46"/>
              <a:gd name="T61" fmla="*/ 36 h 43"/>
              <a:gd name="T62" fmla="*/ 23 w 46"/>
              <a:gd name="T63" fmla="*/ 33 h 43"/>
              <a:gd name="T64" fmla="*/ 27 w 46"/>
              <a:gd name="T65" fmla="*/ 33 h 43"/>
              <a:gd name="T66" fmla="*/ 29 w 46"/>
              <a:gd name="T67" fmla="*/ 33 h 43"/>
              <a:gd name="T68" fmla="*/ 29 w 46"/>
              <a:gd name="T69" fmla="*/ 32 h 43"/>
              <a:gd name="T70" fmla="*/ 30 w 46"/>
              <a:gd name="T71" fmla="*/ 29 h 43"/>
              <a:gd name="T72" fmla="*/ 30 w 46"/>
              <a:gd name="T73" fmla="*/ 28 h 43"/>
              <a:gd name="T74" fmla="*/ 34 w 46"/>
              <a:gd name="T75" fmla="*/ 26 h 43"/>
              <a:gd name="T76" fmla="*/ 21 w 46"/>
              <a:gd name="T77" fmla="*/ 12 h 43"/>
              <a:gd name="T78" fmla="*/ 33 w 46"/>
              <a:gd name="T79" fmla="*/ 9 h 43"/>
              <a:gd name="T80" fmla="*/ 44 w 46"/>
              <a:gd name="T81" fmla="*/ 3 h 43"/>
              <a:gd name="T82" fmla="*/ 45 w 46"/>
              <a:gd name="T83" fmla="*/ 3 h 43"/>
              <a:gd name="T84" fmla="*/ 46 w 46"/>
              <a:gd name="T85" fmla="*/ 3 h 43"/>
              <a:gd name="T86" fmla="*/ 46 w 46"/>
              <a:gd name="T87" fmla="*/ 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" h="43">
                <a:moveTo>
                  <a:pt x="46" y="2"/>
                </a:moveTo>
                <a:cubicBezTo>
                  <a:pt x="46" y="2"/>
                  <a:pt x="46" y="2"/>
                  <a:pt x="46" y="2"/>
                </a:cubicBezTo>
                <a:cubicBezTo>
                  <a:pt x="45" y="2"/>
                  <a:pt x="44" y="2"/>
                  <a:pt x="44" y="3"/>
                </a:cubicBezTo>
                <a:cubicBezTo>
                  <a:pt x="43" y="3"/>
                  <a:pt x="42" y="3"/>
                  <a:pt x="42" y="3"/>
                </a:cubicBezTo>
                <a:cubicBezTo>
                  <a:pt x="16" y="6"/>
                  <a:pt x="16" y="6"/>
                  <a:pt x="16" y="6"/>
                </a:cubicBezTo>
                <a:cubicBezTo>
                  <a:pt x="11" y="4"/>
                  <a:pt x="11" y="4"/>
                  <a:pt x="11" y="4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6"/>
                  <a:pt x="4" y="6"/>
                  <a:pt x="4" y="6"/>
                </a:cubicBezTo>
                <a:cubicBezTo>
                  <a:pt x="4" y="9"/>
                  <a:pt x="4" y="9"/>
                  <a:pt x="4" y="9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2"/>
                  <a:pt x="1" y="32"/>
                  <a:pt x="1" y="32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2"/>
                  <a:pt x="0" y="42"/>
                  <a:pt x="0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6" y="43"/>
                  <a:pt x="6" y="43"/>
                  <a:pt x="6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6" y="42"/>
                  <a:pt x="16" y="42"/>
                  <a:pt x="16" y="42"/>
                </a:cubicBezTo>
                <a:cubicBezTo>
                  <a:pt x="17" y="39"/>
                  <a:pt x="17" y="39"/>
                  <a:pt x="17" y="39"/>
                </a:cubicBezTo>
                <a:cubicBezTo>
                  <a:pt x="20" y="36"/>
                  <a:pt x="20" y="36"/>
                  <a:pt x="20" y="36"/>
                </a:cubicBezTo>
                <a:cubicBezTo>
                  <a:pt x="23" y="33"/>
                  <a:pt x="23" y="33"/>
                  <a:pt x="23" y="33"/>
                </a:cubicBezTo>
                <a:cubicBezTo>
                  <a:pt x="27" y="33"/>
                  <a:pt x="27" y="33"/>
                  <a:pt x="27" y="33"/>
                </a:cubicBezTo>
                <a:cubicBezTo>
                  <a:pt x="29" y="33"/>
                  <a:pt x="29" y="33"/>
                  <a:pt x="29" y="33"/>
                </a:cubicBezTo>
                <a:cubicBezTo>
                  <a:pt x="29" y="32"/>
                  <a:pt x="29" y="32"/>
                  <a:pt x="29" y="32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28"/>
                  <a:pt x="30" y="28"/>
                  <a:pt x="30" y="28"/>
                </a:cubicBezTo>
                <a:cubicBezTo>
                  <a:pt x="34" y="26"/>
                  <a:pt x="34" y="26"/>
                  <a:pt x="34" y="26"/>
                </a:cubicBezTo>
                <a:cubicBezTo>
                  <a:pt x="21" y="12"/>
                  <a:pt x="21" y="12"/>
                  <a:pt x="21" y="12"/>
                </a:cubicBezTo>
                <a:cubicBezTo>
                  <a:pt x="33" y="9"/>
                  <a:pt x="33" y="9"/>
                  <a:pt x="33" y="9"/>
                </a:cubicBezTo>
                <a:cubicBezTo>
                  <a:pt x="44" y="3"/>
                  <a:pt x="44" y="3"/>
                  <a:pt x="44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6" y="3"/>
                  <a:pt x="46" y="3"/>
                  <a:pt x="46" y="3"/>
                </a:cubicBezTo>
                <a:cubicBezTo>
                  <a:pt x="46" y="2"/>
                  <a:pt x="46" y="2"/>
                  <a:pt x="46" y="2"/>
                </a:cubicBez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" name="Freeform 36"/>
          <p:cNvSpPr>
            <a:spLocks/>
          </p:cNvSpPr>
          <p:nvPr/>
        </p:nvSpPr>
        <p:spPr bwMode="auto">
          <a:xfrm>
            <a:off x="4952574" y="2989456"/>
            <a:ext cx="45864" cy="68284"/>
          </a:xfrm>
          <a:custGeom>
            <a:avLst/>
            <a:gdLst>
              <a:gd name="T0" fmla="*/ 16 w 21"/>
              <a:gd name="T1" fmla="*/ 19 h 30"/>
              <a:gd name="T2" fmla="*/ 13 w 21"/>
              <a:gd name="T3" fmla="*/ 18 h 30"/>
              <a:gd name="T4" fmla="*/ 13 w 21"/>
              <a:gd name="T5" fmla="*/ 15 h 30"/>
              <a:gd name="T6" fmla="*/ 19 w 21"/>
              <a:gd name="T7" fmla="*/ 15 h 30"/>
              <a:gd name="T8" fmla="*/ 19 w 21"/>
              <a:gd name="T9" fmla="*/ 14 h 30"/>
              <a:gd name="T10" fmla="*/ 19 w 21"/>
              <a:gd name="T11" fmla="*/ 12 h 30"/>
              <a:gd name="T12" fmla="*/ 21 w 21"/>
              <a:gd name="T13" fmla="*/ 10 h 30"/>
              <a:gd name="T14" fmla="*/ 21 w 21"/>
              <a:gd name="T15" fmla="*/ 8 h 30"/>
              <a:gd name="T16" fmla="*/ 19 w 21"/>
              <a:gd name="T17" fmla="*/ 4 h 30"/>
              <a:gd name="T18" fmla="*/ 17 w 21"/>
              <a:gd name="T19" fmla="*/ 4 h 30"/>
              <a:gd name="T20" fmla="*/ 17 w 21"/>
              <a:gd name="T21" fmla="*/ 0 h 30"/>
              <a:gd name="T22" fmla="*/ 16 w 21"/>
              <a:gd name="T23" fmla="*/ 0 h 30"/>
              <a:gd name="T24" fmla="*/ 13 w 21"/>
              <a:gd name="T25" fmla="*/ 0 h 30"/>
              <a:gd name="T26" fmla="*/ 12 w 21"/>
              <a:gd name="T27" fmla="*/ 0 h 30"/>
              <a:gd name="T28" fmla="*/ 12 w 21"/>
              <a:gd name="T29" fmla="*/ 2 h 30"/>
              <a:gd name="T30" fmla="*/ 12 w 21"/>
              <a:gd name="T31" fmla="*/ 4 h 30"/>
              <a:gd name="T32" fmla="*/ 8 w 21"/>
              <a:gd name="T33" fmla="*/ 6 h 30"/>
              <a:gd name="T34" fmla="*/ 8 w 21"/>
              <a:gd name="T35" fmla="*/ 10 h 30"/>
              <a:gd name="T36" fmla="*/ 5 w 21"/>
              <a:gd name="T37" fmla="*/ 14 h 30"/>
              <a:gd name="T38" fmla="*/ 4 w 21"/>
              <a:gd name="T39" fmla="*/ 22 h 30"/>
              <a:gd name="T40" fmla="*/ 3 w 21"/>
              <a:gd name="T41" fmla="*/ 26 h 30"/>
              <a:gd name="T42" fmla="*/ 0 w 21"/>
              <a:gd name="T43" fmla="*/ 28 h 30"/>
              <a:gd name="T44" fmla="*/ 3 w 21"/>
              <a:gd name="T45" fmla="*/ 28 h 30"/>
              <a:gd name="T46" fmla="*/ 3 w 21"/>
              <a:gd name="T47" fmla="*/ 28 h 30"/>
              <a:gd name="T48" fmla="*/ 9 w 21"/>
              <a:gd name="T49" fmla="*/ 30 h 30"/>
              <a:gd name="T50" fmla="*/ 12 w 21"/>
              <a:gd name="T51" fmla="*/ 23 h 30"/>
              <a:gd name="T52" fmla="*/ 16 w 21"/>
              <a:gd name="T53" fmla="*/ 19 h 30"/>
              <a:gd name="T54" fmla="*/ 16 w 21"/>
              <a:gd name="T55" fmla="*/ 19 h 30"/>
              <a:gd name="T56" fmla="*/ 16 w 21"/>
              <a:gd name="T57" fmla="*/ 19 h 30"/>
              <a:gd name="T58" fmla="*/ 16 w 21"/>
              <a:gd name="T59" fmla="*/ 19 h 30"/>
              <a:gd name="T60" fmla="*/ 16 w 21"/>
              <a:gd name="T61" fmla="*/ 19 h 30"/>
              <a:gd name="T62" fmla="*/ 16 w 21"/>
              <a:gd name="T63" fmla="*/ 19 h 30"/>
              <a:gd name="T64" fmla="*/ 16 w 21"/>
              <a:gd name="T65" fmla="*/ 19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1" h="30">
                <a:moveTo>
                  <a:pt x="16" y="19"/>
                </a:moveTo>
                <a:lnTo>
                  <a:pt x="13" y="18"/>
                </a:lnTo>
                <a:lnTo>
                  <a:pt x="13" y="15"/>
                </a:lnTo>
                <a:lnTo>
                  <a:pt x="19" y="15"/>
                </a:lnTo>
                <a:lnTo>
                  <a:pt x="19" y="14"/>
                </a:lnTo>
                <a:lnTo>
                  <a:pt x="19" y="12"/>
                </a:lnTo>
                <a:lnTo>
                  <a:pt x="21" y="10"/>
                </a:lnTo>
                <a:lnTo>
                  <a:pt x="21" y="8"/>
                </a:lnTo>
                <a:lnTo>
                  <a:pt x="19" y="4"/>
                </a:lnTo>
                <a:lnTo>
                  <a:pt x="17" y="4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2" y="2"/>
                </a:lnTo>
                <a:lnTo>
                  <a:pt x="12" y="4"/>
                </a:lnTo>
                <a:lnTo>
                  <a:pt x="8" y="6"/>
                </a:lnTo>
                <a:lnTo>
                  <a:pt x="8" y="10"/>
                </a:lnTo>
                <a:lnTo>
                  <a:pt x="5" y="14"/>
                </a:lnTo>
                <a:lnTo>
                  <a:pt x="4" y="22"/>
                </a:lnTo>
                <a:lnTo>
                  <a:pt x="3" y="26"/>
                </a:lnTo>
                <a:lnTo>
                  <a:pt x="0" y="28"/>
                </a:lnTo>
                <a:lnTo>
                  <a:pt x="3" y="28"/>
                </a:lnTo>
                <a:lnTo>
                  <a:pt x="3" y="28"/>
                </a:lnTo>
                <a:lnTo>
                  <a:pt x="9" y="30"/>
                </a:lnTo>
                <a:lnTo>
                  <a:pt x="12" y="23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" name="Freeform 37"/>
          <p:cNvSpPr>
            <a:spLocks/>
          </p:cNvSpPr>
          <p:nvPr/>
        </p:nvSpPr>
        <p:spPr bwMode="auto">
          <a:xfrm>
            <a:off x="4952574" y="3078226"/>
            <a:ext cx="19656" cy="52353"/>
          </a:xfrm>
          <a:custGeom>
            <a:avLst/>
            <a:gdLst>
              <a:gd name="T0" fmla="*/ 4 w 9"/>
              <a:gd name="T1" fmla="*/ 0 h 23"/>
              <a:gd name="T2" fmla="*/ 3 w 9"/>
              <a:gd name="T3" fmla="*/ 1 h 23"/>
              <a:gd name="T4" fmla="*/ 0 w 9"/>
              <a:gd name="T5" fmla="*/ 5 h 23"/>
              <a:gd name="T6" fmla="*/ 0 w 9"/>
              <a:gd name="T7" fmla="*/ 9 h 23"/>
              <a:gd name="T8" fmla="*/ 0 w 9"/>
              <a:gd name="T9" fmla="*/ 13 h 23"/>
              <a:gd name="T10" fmla="*/ 3 w 9"/>
              <a:gd name="T11" fmla="*/ 13 h 23"/>
              <a:gd name="T12" fmla="*/ 4 w 9"/>
              <a:gd name="T13" fmla="*/ 13 h 23"/>
              <a:gd name="T14" fmla="*/ 3 w 9"/>
              <a:gd name="T15" fmla="*/ 15 h 23"/>
              <a:gd name="T16" fmla="*/ 0 w 9"/>
              <a:gd name="T17" fmla="*/ 19 h 23"/>
              <a:gd name="T18" fmla="*/ 0 w 9"/>
              <a:gd name="T19" fmla="*/ 20 h 23"/>
              <a:gd name="T20" fmla="*/ 3 w 9"/>
              <a:gd name="T21" fmla="*/ 23 h 23"/>
              <a:gd name="T22" fmla="*/ 4 w 9"/>
              <a:gd name="T23" fmla="*/ 20 h 23"/>
              <a:gd name="T24" fmla="*/ 8 w 9"/>
              <a:gd name="T25" fmla="*/ 19 h 23"/>
              <a:gd name="T26" fmla="*/ 8 w 9"/>
              <a:gd name="T27" fmla="*/ 19 h 23"/>
              <a:gd name="T28" fmla="*/ 8 w 9"/>
              <a:gd name="T29" fmla="*/ 19 h 23"/>
              <a:gd name="T30" fmla="*/ 9 w 9"/>
              <a:gd name="T31" fmla="*/ 15 h 23"/>
              <a:gd name="T32" fmla="*/ 9 w 9"/>
              <a:gd name="T33" fmla="*/ 11 h 23"/>
              <a:gd name="T34" fmla="*/ 9 w 9"/>
              <a:gd name="T35" fmla="*/ 11 h 23"/>
              <a:gd name="T36" fmla="*/ 9 w 9"/>
              <a:gd name="T37" fmla="*/ 3 h 23"/>
              <a:gd name="T38" fmla="*/ 9 w 9"/>
              <a:gd name="T39" fmla="*/ 3 h 23"/>
              <a:gd name="T40" fmla="*/ 7 w 9"/>
              <a:gd name="T41" fmla="*/ 1 h 23"/>
              <a:gd name="T42" fmla="*/ 4 w 9"/>
              <a:gd name="T43" fmla="*/ 0 h 23"/>
              <a:gd name="T44" fmla="*/ 4 w 9"/>
              <a:gd name="T45" fmla="*/ 0 h 23"/>
              <a:gd name="T46" fmla="*/ 4 w 9"/>
              <a:gd name="T47" fmla="*/ 0 h 23"/>
              <a:gd name="T48" fmla="*/ 4 w 9"/>
              <a:gd name="T49" fmla="*/ 0 h 23"/>
              <a:gd name="T50" fmla="*/ 4 w 9"/>
              <a:gd name="T51" fmla="*/ 0 h 23"/>
              <a:gd name="T52" fmla="*/ 4 w 9"/>
              <a:gd name="T53" fmla="*/ 0 h 23"/>
              <a:gd name="T54" fmla="*/ 4 w 9"/>
              <a:gd name="T5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" h="23">
                <a:moveTo>
                  <a:pt x="4" y="0"/>
                </a:moveTo>
                <a:lnTo>
                  <a:pt x="3" y="1"/>
                </a:lnTo>
                <a:lnTo>
                  <a:pt x="0" y="5"/>
                </a:lnTo>
                <a:lnTo>
                  <a:pt x="0" y="9"/>
                </a:lnTo>
                <a:lnTo>
                  <a:pt x="0" y="13"/>
                </a:lnTo>
                <a:lnTo>
                  <a:pt x="3" y="13"/>
                </a:lnTo>
                <a:lnTo>
                  <a:pt x="4" y="13"/>
                </a:lnTo>
                <a:lnTo>
                  <a:pt x="3" y="15"/>
                </a:lnTo>
                <a:lnTo>
                  <a:pt x="0" y="19"/>
                </a:lnTo>
                <a:lnTo>
                  <a:pt x="0" y="20"/>
                </a:lnTo>
                <a:lnTo>
                  <a:pt x="3" y="23"/>
                </a:lnTo>
                <a:lnTo>
                  <a:pt x="4" y="20"/>
                </a:lnTo>
                <a:lnTo>
                  <a:pt x="8" y="19"/>
                </a:lnTo>
                <a:lnTo>
                  <a:pt x="8" y="19"/>
                </a:lnTo>
                <a:lnTo>
                  <a:pt x="8" y="19"/>
                </a:lnTo>
                <a:lnTo>
                  <a:pt x="9" y="15"/>
                </a:lnTo>
                <a:lnTo>
                  <a:pt x="9" y="11"/>
                </a:lnTo>
                <a:lnTo>
                  <a:pt x="9" y="11"/>
                </a:lnTo>
                <a:lnTo>
                  <a:pt x="9" y="3"/>
                </a:lnTo>
                <a:lnTo>
                  <a:pt x="9" y="3"/>
                </a:lnTo>
                <a:lnTo>
                  <a:pt x="7" y="1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" name="Freeform 39"/>
          <p:cNvSpPr>
            <a:spLocks/>
          </p:cNvSpPr>
          <p:nvPr/>
        </p:nvSpPr>
        <p:spPr bwMode="auto">
          <a:xfrm>
            <a:off x="4642451" y="2752738"/>
            <a:ext cx="13105" cy="18210"/>
          </a:xfrm>
          <a:custGeom>
            <a:avLst/>
            <a:gdLst>
              <a:gd name="T0" fmla="*/ 1 w 6"/>
              <a:gd name="T1" fmla="*/ 4 h 8"/>
              <a:gd name="T2" fmla="*/ 0 w 6"/>
              <a:gd name="T3" fmla="*/ 8 h 8"/>
              <a:gd name="T4" fmla="*/ 2 w 6"/>
              <a:gd name="T5" fmla="*/ 4 h 8"/>
              <a:gd name="T6" fmla="*/ 6 w 6"/>
              <a:gd name="T7" fmla="*/ 0 h 8"/>
              <a:gd name="T8" fmla="*/ 2 w 6"/>
              <a:gd name="T9" fmla="*/ 0 h 8"/>
              <a:gd name="T10" fmla="*/ 1 w 6"/>
              <a:gd name="T11" fmla="*/ 4 h 8"/>
              <a:gd name="T12" fmla="*/ 1 w 6"/>
              <a:gd name="T13" fmla="*/ 4 h 8"/>
              <a:gd name="T14" fmla="*/ 1 w 6"/>
              <a:gd name="T15" fmla="*/ 4 h 8"/>
              <a:gd name="T16" fmla="*/ 1 w 6"/>
              <a:gd name="T17" fmla="*/ 4 h 8"/>
              <a:gd name="T18" fmla="*/ 1 w 6"/>
              <a:gd name="T19" fmla="*/ 4 h 8"/>
              <a:gd name="T20" fmla="*/ 1 w 6"/>
              <a:gd name="T21" fmla="*/ 4 h 8"/>
              <a:gd name="T22" fmla="*/ 1 w 6"/>
              <a:gd name="T23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6" h="8">
                <a:moveTo>
                  <a:pt x="1" y="4"/>
                </a:moveTo>
                <a:lnTo>
                  <a:pt x="0" y="8"/>
                </a:lnTo>
                <a:lnTo>
                  <a:pt x="2" y="4"/>
                </a:lnTo>
                <a:lnTo>
                  <a:pt x="6" y="0"/>
                </a:lnTo>
                <a:lnTo>
                  <a:pt x="2" y="0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lnTo>
                  <a:pt x="1" y="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6" name="Freeform 40"/>
          <p:cNvSpPr>
            <a:spLocks/>
          </p:cNvSpPr>
          <p:nvPr/>
        </p:nvSpPr>
        <p:spPr bwMode="auto">
          <a:xfrm>
            <a:off x="4517964" y="2124521"/>
            <a:ext cx="277362" cy="188923"/>
          </a:xfrm>
          <a:custGeom>
            <a:avLst/>
            <a:gdLst>
              <a:gd name="T0" fmla="*/ 6 w 127"/>
              <a:gd name="T1" fmla="*/ 53 h 83"/>
              <a:gd name="T2" fmla="*/ 5 w 127"/>
              <a:gd name="T3" fmla="*/ 61 h 83"/>
              <a:gd name="T4" fmla="*/ 0 w 127"/>
              <a:gd name="T5" fmla="*/ 69 h 83"/>
              <a:gd name="T6" fmla="*/ 5 w 127"/>
              <a:gd name="T7" fmla="*/ 74 h 83"/>
              <a:gd name="T8" fmla="*/ 5 w 127"/>
              <a:gd name="T9" fmla="*/ 78 h 83"/>
              <a:gd name="T10" fmla="*/ 14 w 127"/>
              <a:gd name="T11" fmla="*/ 74 h 83"/>
              <a:gd name="T12" fmla="*/ 33 w 127"/>
              <a:gd name="T13" fmla="*/ 73 h 83"/>
              <a:gd name="T14" fmla="*/ 49 w 127"/>
              <a:gd name="T15" fmla="*/ 74 h 83"/>
              <a:gd name="T16" fmla="*/ 58 w 127"/>
              <a:gd name="T17" fmla="*/ 78 h 83"/>
              <a:gd name="T18" fmla="*/ 63 w 127"/>
              <a:gd name="T19" fmla="*/ 78 h 83"/>
              <a:gd name="T20" fmla="*/ 74 w 127"/>
              <a:gd name="T21" fmla="*/ 78 h 83"/>
              <a:gd name="T22" fmla="*/ 77 w 127"/>
              <a:gd name="T23" fmla="*/ 78 h 83"/>
              <a:gd name="T24" fmla="*/ 85 w 127"/>
              <a:gd name="T25" fmla="*/ 82 h 83"/>
              <a:gd name="T26" fmla="*/ 93 w 127"/>
              <a:gd name="T27" fmla="*/ 79 h 83"/>
              <a:gd name="T28" fmla="*/ 101 w 127"/>
              <a:gd name="T29" fmla="*/ 83 h 83"/>
              <a:gd name="T30" fmla="*/ 101 w 127"/>
              <a:gd name="T31" fmla="*/ 78 h 83"/>
              <a:gd name="T32" fmla="*/ 106 w 127"/>
              <a:gd name="T33" fmla="*/ 70 h 83"/>
              <a:gd name="T34" fmla="*/ 117 w 127"/>
              <a:gd name="T35" fmla="*/ 70 h 83"/>
              <a:gd name="T36" fmla="*/ 111 w 127"/>
              <a:gd name="T37" fmla="*/ 61 h 83"/>
              <a:gd name="T38" fmla="*/ 107 w 127"/>
              <a:gd name="T39" fmla="*/ 53 h 83"/>
              <a:gd name="T40" fmla="*/ 114 w 127"/>
              <a:gd name="T41" fmla="*/ 51 h 83"/>
              <a:gd name="T42" fmla="*/ 127 w 127"/>
              <a:gd name="T43" fmla="*/ 47 h 83"/>
              <a:gd name="T44" fmla="*/ 121 w 127"/>
              <a:gd name="T45" fmla="*/ 42 h 83"/>
              <a:gd name="T46" fmla="*/ 111 w 127"/>
              <a:gd name="T47" fmla="*/ 39 h 83"/>
              <a:gd name="T48" fmla="*/ 107 w 127"/>
              <a:gd name="T49" fmla="*/ 34 h 83"/>
              <a:gd name="T50" fmla="*/ 98 w 127"/>
              <a:gd name="T51" fmla="*/ 25 h 83"/>
              <a:gd name="T52" fmla="*/ 98 w 127"/>
              <a:gd name="T53" fmla="*/ 17 h 83"/>
              <a:gd name="T54" fmla="*/ 97 w 127"/>
              <a:gd name="T55" fmla="*/ 9 h 83"/>
              <a:gd name="T56" fmla="*/ 81 w 127"/>
              <a:gd name="T57" fmla="*/ 6 h 83"/>
              <a:gd name="T58" fmla="*/ 75 w 127"/>
              <a:gd name="T59" fmla="*/ 4 h 83"/>
              <a:gd name="T60" fmla="*/ 67 w 127"/>
              <a:gd name="T61" fmla="*/ 2 h 83"/>
              <a:gd name="T62" fmla="*/ 62 w 127"/>
              <a:gd name="T63" fmla="*/ 2 h 83"/>
              <a:gd name="T64" fmla="*/ 58 w 127"/>
              <a:gd name="T65" fmla="*/ 0 h 83"/>
              <a:gd name="T66" fmla="*/ 50 w 127"/>
              <a:gd name="T67" fmla="*/ 6 h 83"/>
              <a:gd name="T68" fmla="*/ 40 w 127"/>
              <a:gd name="T69" fmla="*/ 7 h 83"/>
              <a:gd name="T70" fmla="*/ 41 w 127"/>
              <a:gd name="T71" fmla="*/ 15 h 83"/>
              <a:gd name="T72" fmla="*/ 36 w 127"/>
              <a:gd name="T73" fmla="*/ 19 h 83"/>
              <a:gd name="T74" fmla="*/ 30 w 127"/>
              <a:gd name="T75" fmla="*/ 23 h 83"/>
              <a:gd name="T76" fmla="*/ 26 w 127"/>
              <a:gd name="T77" fmla="*/ 30 h 83"/>
              <a:gd name="T78" fmla="*/ 30 w 127"/>
              <a:gd name="T79" fmla="*/ 34 h 83"/>
              <a:gd name="T80" fmla="*/ 26 w 127"/>
              <a:gd name="T81" fmla="*/ 33 h 83"/>
              <a:gd name="T82" fmla="*/ 20 w 127"/>
              <a:gd name="T83" fmla="*/ 34 h 83"/>
              <a:gd name="T84" fmla="*/ 14 w 127"/>
              <a:gd name="T85" fmla="*/ 38 h 83"/>
              <a:gd name="T86" fmla="*/ 9 w 127"/>
              <a:gd name="T87" fmla="*/ 38 h 83"/>
              <a:gd name="T88" fmla="*/ 2 w 127"/>
              <a:gd name="T89" fmla="*/ 38 h 83"/>
              <a:gd name="T90" fmla="*/ 2 w 127"/>
              <a:gd name="T91" fmla="*/ 43 h 83"/>
              <a:gd name="T92" fmla="*/ 2 w 127"/>
              <a:gd name="T93" fmla="*/ 43 h 83"/>
              <a:gd name="T94" fmla="*/ 2 w 127"/>
              <a:gd name="T95" fmla="*/ 43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27" h="83">
                <a:moveTo>
                  <a:pt x="2" y="43"/>
                </a:moveTo>
                <a:lnTo>
                  <a:pt x="5" y="49"/>
                </a:lnTo>
                <a:lnTo>
                  <a:pt x="6" y="53"/>
                </a:lnTo>
                <a:lnTo>
                  <a:pt x="6" y="59"/>
                </a:lnTo>
                <a:lnTo>
                  <a:pt x="6" y="61"/>
                </a:lnTo>
                <a:lnTo>
                  <a:pt x="5" y="61"/>
                </a:lnTo>
                <a:lnTo>
                  <a:pt x="1" y="63"/>
                </a:lnTo>
                <a:lnTo>
                  <a:pt x="0" y="66"/>
                </a:lnTo>
                <a:lnTo>
                  <a:pt x="0" y="69"/>
                </a:lnTo>
                <a:lnTo>
                  <a:pt x="1" y="69"/>
                </a:lnTo>
                <a:lnTo>
                  <a:pt x="5" y="70"/>
                </a:lnTo>
                <a:lnTo>
                  <a:pt x="5" y="74"/>
                </a:lnTo>
                <a:lnTo>
                  <a:pt x="5" y="75"/>
                </a:lnTo>
                <a:lnTo>
                  <a:pt x="5" y="77"/>
                </a:lnTo>
                <a:lnTo>
                  <a:pt x="5" y="78"/>
                </a:lnTo>
                <a:lnTo>
                  <a:pt x="6" y="78"/>
                </a:lnTo>
                <a:lnTo>
                  <a:pt x="10" y="78"/>
                </a:lnTo>
                <a:lnTo>
                  <a:pt x="14" y="74"/>
                </a:lnTo>
                <a:lnTo>
                  <a:pt x="18" y="73"/>
                </a:lnTo>
                <a:lnTo>
                  <a:pt x="22" y="73"/>
                </a:lnTo>
                <a:lnTo>
                  <a:pt x="33" y="73"/>
                </a:lnTo>
                <a:lnTo>
                  <a:pt x="40" y="73"/>
                </a:lnTo>
                <a:lnTo>
                  <a:pt x="45" y="74"/>
                </a:lnTo>
                <a:lnTo>
                  <a:pt x="49" y="74"/>
                </a:lnTo>
                <a:lnTo>
                  <a:pt x="53" y="77"/>
                </a:lnTo>
                <a:lnTo>
                  <a:pt x="54" y="78"/>
                </a:lnTo>
                <a:lnTo>
                  <a:pt x="58" y="78"/>
                </a:lnTo>
                <a:lnTo>
                  <a:pt x="59" y="78"/>
                </a:lnTo>
                <a:lnTo>
                  <a:pt x="62" y="79"/>
                </a:lnTo>
                <a:lnTo>
                  <a:pt x="63" y="78"/>
                </a:lnTo>
                <a:lnTo>
                  <a:pt x="66" y="78"/>
                </a:lnTo>
                <a:lnTo>
                  <a:pt x="70" y="79"/>
                </a:lnTo>
                <a:lnTo>
                  <a:pt x="74" y="78"/>
                </a:lnTo>
                <a:lnTo>
                  <a:pt x="75" y="82"/>
                </a:lnTo>
                <a:lnTo>
                  <a:pt x="75" y="79"/>
                </a:lnTo>
                <a:lnTo>
                  <a:pt x="77" y="78"/>
                </a:lnTo>
                <a:lnTo>
                  <a:pt x="81" y="78"/>
                </a:lnTo>
                <a:lnTo>
                  <a:pt x="83" y="82"/>
                </a:lnTo>
                <a:lnTo>
                  <a:pt x="85" y="82"/>
                </a:lnTo>
                <a:lnTo>
                  <a:pt x="87" y="82"/>
                </a:lnTo>
                <a:lnTo>
                  <a:pt x="90" y="79"/>
                </a:lnTo>
                <a:lnTo>
                  <a:pt x="93" y="79"/>
                </a:lnTo>
                <a:lnTo>
                  <a:pt x="94" y="79"/>
                </a:lnTo>
                <a:lnTo>
                  <a:pt x="98" y="83"/>
                </a:lnTo>
                <a:lnTo>
                  <a:pt x="101" y="83"/>
                </a:lnTo>
                <a:lnTo>
                  <a:pt x="102" y="83"/>
                </a:lnTo>
                <a:lnTo>
                  <a:pt x="101" y="79"/>
                </a:lnTo>
                <a:lnTo>
                  <a:pt x="101" y="78"/>
                </a:lnTo>
                <a:lnTo>
                  <a:pt x="102" y="74"/>
                </a:lnTo>
                <a:lnTo>
                  <a:pt x="103" y="70"/>
                </a:lnTo>
                <a:lnTo>
                  <a:pt x="106" y="70"/>
                </a:lnTo>
                <a:lnTo>
                  <a:pt x="107" y="70"/>
                </a:lnTo>
                <a:lnTo>
                  <a:pt x="111" y="70"/>
                </a:lnTo>
                <a:lnTo>
                  <a:pt x="117" y="70"/>
                </a:lnTo>
                <a:lnTo>
                  <a:pt x="115" y="69"/>
                </a:lnTo>
                <a:lnTo>
                  <a:pt x="114" y="66"/>
                </a:lnTo>
                <a:lnTo>
                  <a:pt x="111" y="61"/>
                </a:lnTo>
                <a:lnTo>
                  <a:pt x="111" y="59"/>
                </a:lnTo>
                <a:lnTo>
                  <a:pt x="110" y="57"/>
                </a:lnTo>
                <a:lnTo>
                  <a:pt x="107" y="53"/>
                </a:lnTo>
                <a:lnTo>
                  <a:pt x="107" y="51"/>
                </a:lnTo>
                <a:lnTo>
                  <a:pt x="110" y="51"/>
                </a:lnTo>
                <a:lnTo>
                  <a:pt x="114" y="51"/>
                </a:lnTo>
                <a:lnTo>
                  <a:pt x="119" y="51"/>
                </a:lnTo>
                <a:lnTo>
                  <a:pt x="123" y="49"/>
                </a:lnTo>
                <a:lnTo>
                  <a:pt x="127" y="47"/>
                </a:lnTo>
                <a:lnTo>
                  <a:pt x="125" y="46"/>
                </a:lnTo>
                <a:lnTo>
                  <a:pt x="121" y="43"/>
                </a:lnTo>
                <a:lnTo>
                  <a:pt x="121" y="42"/>
                </a:lnTo>
                <a:lnTo>
                  <a:pt x="119" y="39"/>
                </a:lnTo>
                <a:lnTo>
                  <a:pt x="114" y="39"/>
                </a:lnTo>
                <a:lnTo>
                  <a:pt x="111" y="39"/>
                </a:lnTo>
                <a:lnTo>
                  <a:pt x="111" y="35"/>
                </a:lnTo>
                <a:lnTo>
                  <a:pt x="110" y="34"/>
                </a:lnTo>
                <a:lnTo>
                  <a:pt x="107" y="34"/>
                </a:lnTo>
                <a:lnTo>
                  <a:pt x="103" y="33"/>
                </a:lnTo>
                <a:lnTo>
                  <a:pt x="102" y="29"/>
                </a:lnTo>
                <a:lnTo>
                  <a:pt x="98" y="25"/>
                </a:lnTo>
                <a:lnTo>
                  <a:pt x="97" y="22"/>
                </a:lnTo>
                <a:lnTo>
                  <a:pt x="97" y="21"/>
                </a:lnTo>
                <a:lnTo>
                  <a:pt x="98" y="17"/>
                </a:lnTo>
                <a:lnTo>
                  <a:pt x="97" y="15"/>
                </a:lnTo>
                <a:lnTo>
                  <a:pt x="97" y="13"/>
                </a:lnTo>
                <a:lnTo>
                  <a:pt x="97" y="9"/>
                </a:lnTo>
                <a:lnTo>
                  <a:pt x="93" y="7"/>
                </a:lnTo>
                <a:lnTo>
                  <a:pt x="87" y="6"/>
                </a:lnTo>
                <a:lnTo>
                  <a:pt x="81" y="6"/>
                </a:lnTo>
                <a:lnTo>
                  <a:pt x="77" y="7"/>
                </a:lnTo>
                <a:lnTo>
                  <a:pt x="75" y="6"/>
                </a:lnTo>
                <a:lnTo>
                  <a:pt x="75" y="4"/>
                </a:lnTo>
                <a:lnTo>
                  <a:pt x="74" y="2"/>
                </a:lnTo>
                <a:lnTo>
                  <a:pt x="70" y="2"/>
                </a:lnTo>
                <a:lnTo>
                  <a:pt x="67" y="2"/>
                </a:lnTo>
                <a:lnTo>
                  <a:pt x="63" y="2"/>
                </a:lnTo>
                <a:lnTo>
                  <a:pt x="63" y="2"/>
                </a:lnTo>
                <a:lnTo>
                  <a:pt x="62" y="2"/>
                </a:lnTo>
                <a:lnTo>
                  <a:pt x="59" y="2"/>
                </a:lnTo>
                <a:lnTo>
                  <a:pt x="59" y="1"/>
                </a:lnTo>
                <a:lnTo>
                  <a:pt x="58" y="0"/>
                </a:lnTo>
                <a:lnTo>
                  <a:pt x="57" y="0"/>
                </a:lnTo>
                <a:lnTo>
                  <a:pt x="53" y="4"/>
                </a:lnTo>
                <a:lnTo>
                  <a:pt x="50" y="6"/>
                </a:lnTo>
                <a:lnTo>
                  <a:pt x="49" y="6"/>
                </a:lnTo>
                <a:lnTo>
                  <a:pt x="44" y="6"/>
                </a:lnTo>
                <a:lnTo>
                  <a:pt x="40" y="7"/>
                </a:lnTo>
                <a:lnTo>
                  <a:pt x="38" y="11"/>
                </a:lnTo>
                <a:lnTo>
                  <a:pt x="37" y="13"/>
                </a:lnTo>
                <a:lnTo>
                  <a:pt x="41" y="15"/>
                </a:lnTo>
                <a:lnTo>
                  <a:pt x="40" y="17"/>
                </a:lnTo>
                <a:lnTo>
                  <a:pt x="37" y="17"/>
                </a:lnTo>
                <a:lnTo>
                  <a:pt x="36" y="19"/>
                </a:lnTo>
                <a:lnTo>
                  <a:pt x="33" y="21"/>
                </a:lnTo>
                <a:lnTo>
                  <a:pt x="30" y="22"/>
                </a:lnTo>
                <a:lnTo>
                  <a:pt x="30" y="23"/>
                </a:lnTo>
                <a:lnTo>
                  <a:pt x="30" y="25"/>
                </a:lnTo>
                <a:lnTo>
                  <a:pt x="28" y="29"/>
                </a:lnTo>
                <a:lnTo>
                  <a:pt x="26" y="30"/>
                </a:lnTo>
                <a:lnTo>
                  <a:pt x="28" y="30"/>
                </a:lnTo>
                <a:lnTo>
                  <a:pt x="30" y="33"/>
                </a:lnTo>
                <a:lnTo>
                  <a:pt x="30" y="34"/>
                </a:lnTo>
                <a:lnTo>
                  <a:pt x="28" y="34"/>
                </a:lnTo>
                <a:lnTo>
                  <a:pt x="28" y="33"/>
                </a:lnTo>
                <a:lnTo>
                  <a:pt x="26" y="33"/>
                </a:lnTo>
                <a:lnTo>
                  <a:pt x="24" y="33"/>
                </a:lnTo>
                <a:lnTo>
                  <a:pt x="22" y="34"/>
                </a:lnTo>
                <a:lnTo>
                  <a:pt x="20" y="34"/>
                </a:lnTo>
                <a:lnTo>
                  <a:pt x="18" y="34"/>
                </a:lnTo>
                <a:lnTo>
                  <a:pt x="16" y="35"/>
                </a:lnTo>
                <a:lnTo>
                  <a:pt x="14" y="38"/>
                </a:lnTo>
                <a:lnTo>
                  <a:pt x="13" y="38"/>
                </a:lnTo>
                <a:lnTo>
                  <a:pt x="10" y="38"/>
                </a:lnTo>
                <a:lnTo>
                  <a:pt x="9" y="38"/>
                </a:lnTo>
                <a:lnTo>
                  <a:pt x="5" y="38"/>
                </a:lnTo>
                <a:lnTo>
                  <a:pt x="4" y="38"/>
                </a:lnTo>
                <a:lnTo>
                  <a:pt x="2" y="38"/>
                </a:lnTo>
                <a:lnTo>
                  <a:pt x="0" y="38"/>
                </a:lnTo>
                <a:lnTo>
                  <a:pt x="1" y="39"/>
                </a:lnTo>
                <a:lnTo>
                  <a:pt x="2" y="43"/>
                </a:lnTo>
                <a:lnTo>
                  <a:pt x="2" y="43"/>
                </a:lnTo>
                <a:lnTo>
                  <a:pt x="2" y="43"/>
                </a:lnTo>
                <a:lnTo>
                  <a:pt x="2" y="43"/>
                </a:lnTo>
                <a:lnTo>
                  <a:pt x="2" y="43"/>
                </a:lnTo>
                <a:lnTo>
                  <a:pt x="2" y="43"/>
                </a:lnTo>
                <a:lnTo>
                  <a:pt x="2" y="4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7" name="Freeform 41"/>
          <p:cNvSpPr>
            <a:spLocks/>
          </p:cNvSpPr>
          <p:nvPr/>
        </p:nvSpPr>
        <p:spPr bwMode="auto">
          <a:xfrm>
            <a:off x="4635898" y="2689005"/>
            <a:ext cx="96095" cy="63733"/>
          </a:xfrm>
          <a:custGeom>
            <a:avLst/>
            <a:gdLst>
              <a:gd name="T0" fmla="*/ 43 w 44"/>
              <a:gd name="T1" fmla="*/ 14 h 28"/>
              <a:gd name="T2" fmla="*/ 33 w 44"/>
              <a:gd name="T3" fmla="*/ 10 h 28"/>
              <a:gd name="T4" fmla="*/ 27 w 44"/>
              <a:gd name="T5" fmla="*/ 5 h 28"/>
              <a:gd name="T6" fmla="*/ 27 w 44"/>
              <a:gd name="T7" fmla="*/ 2 h 28"/>
              <a:gd name="T8" fmla="*/ 27 w 44"/>
              <a:gd name="T9" fmla="*/ 1 h 28"/>
              <a:gd name="T10" fmla="*/ 25 w 44"/>
              <a:gd name="T11" fmla="*/ 1 h 28"/>
              <a:gd name="T12" fmla="*/ 23 w 44"/>
              <a:gd name="T13" fmla="*/ 1 h 28"/>
              <a:gd name="T14" fmla="*/ 21 w 44"/>
              <a:gd name="T15" fmla="*/ 1 h 28"/>
              <a:gd name="T16" fmla="*/ 20 w 44"/>
              <a:gd name="T17" fmla="*/ 1 h 28"/>
              <a:gd name="T18" fmla="*/ 17 w 44"/>
              <a:gd name="T19" fmla="*/ 0 h 28"/>
              <a:gd name="T20" fmla="*/ 16 w 44"/>
              <a:gd name="T21" fmla="*/ 0 h 28"/>
              <a:gd name="T22" fmla="*/ 13 w 44"/>
              <a:gd name="T23" fmla="*/ 0 h 28"/>
              <a:gd name="T24" fmla="*/ 8 w 44"/>
              <a:gd name="T25" fmla="*/ 1 h 28"/>
              <a:gd name="T26" fmla="*/ 5 w 44"/>
              <a:gd name="T27" fmla="*/ 2 h 28"/>
              <a:gd name="T28" fmla="*/ 4 w 44"/>
              <a:gd name="T29" fmla="*/ 5 h 28"/>
              <a:gd name="T30" fmla="*/ 3 w 44"/>
              <a:gd name="T31" fmla="*/ 5 h 28"/>
              <a:gd name="T32" fmla="*/ 4 w 44"/>
              <a:gd name="T33" fmla="*/ 6 h 28"/>
              <a:gd name="T34" fmla="*/ 5 w 44"/>
              <a:gd name="T35" fmla="*/ 6 h 28"/>
              <a:gd name="T36" fmla="*/ 5 w 44"/>
              <a:gd name="T37" fmla="*/ 9 h 28"/>
              <a:gd name="T38" fmla="*/ 8 w 44"/>
              <a:gd name="T39" fmla="*/ 10 h 28"/>
              <a:gd name="T40" fmla="*/ 5 w 44"/>
              <a:gd name="T41" fmla="*/ 13 h 28"/>
              <a:gd name="T42" fmla="*/ 4 w 44"/>
              <a:gd name="T43" fmla="*/ 13 h 28"/>
              <a:gd name="T44" fmla="*/ 4 w 44"/>
              <a:gd name="T45" fmla="*/ 14 h 28"/>
              <a:gd name="T46" fmla="*/ 4 w 44"/>
              <a:gd name="T47" fmla="*/ 18 h 28"/>
              <a:gd name="T48" fmla="*/ 4 w 44"/>
              <a:gd name="T49" fmla="*/ 18 h 28"/>
              <a:gd name="T50" fmla="*/ 3 w 44"/>
              <a:gd name="T51" fmla="*/ 20 h 28"/>
              <a:gd name="T52" fmla="*/ 0 w 44"/>
              <a:gd name="T53" fmla="*/ 24 h 28"/>
              <a:gd name="T54" fmla="*/ 3 w 44"/>
              <a:gd name="T55" fmla="*/ 26 h 28"/>
              <a:gd name="T56" fmla="*/ 4 w 44"/>
              <a:gd name="T57" fmla="*/ 26 h 28"/>
              <a:gd name="T58" fmla="*/ 8 w 44"/>
              <a:gd name="T59" fmla="*/ 24 h 28"/>
              <a:gd name="T60" fmla="*/ 9 w 44"/>
              <a:gd name="T61" fmla="*/ 24 h 28"/>
              <a:gd name="T62" fmla="*/ 9 w 44"/>
              <a:gd name="T63" fmla="*/ 26 h 28"/>
              <a:gd name="T64" fmla="*/ 9 w 44"/>
              <a:gd name="T65" fmla="*/ 28 h 28"/>
              <a:gd name="T66" fmla="*/ 13 w 44"/>
              <a:gd name="T67" fmla="*/ 26 h 28"/>
              <a:gd name="T68" fmla="*/ 17 w 44"/>
              <a:gd name="T69" fmla="*/ 22 h 28"/>
              <a:gd name="T70" fmla="*/ 20 w 44"/>
              <a:gd name="T71" fmla="*/ 20 h 28"/>
              <a:gd name="T72" fmla="*/ 23 w 44"/>
              <a:gd name="T73" fmla="*/ 18 h 28"/>
              <a:gd name="T74" fmla="*/ 25 w 44"/>
              <a:gd name="T75" fmla="*/ 18 h 28"/>
              <a:gd name="T76" fmla="*/ 27 w 44"/>
              <a:gd name="T77" fmla="*/ 18 h 28"/>
              <a:gd name="T78" fmla="*/ 31 w 44"/>
              <a:gd name="T79" fmla="*/ 16 h 28"/>
              <a:gd name="T80" fmla="*/ 36 w 44"/>
              <a:gd name="T81" fmla="*/ 18 h 28"/>
              <a:gd name="T82" fmla="*/ 40 w 44"/>
              <a:gd name="T83" fmla="*/ 18 h 28"/>
              <a:gd name="T84" fmla="*/ 43 w 44"/>
              <a:gd name="T85" fmla="*/ 16 h 28"/>
              <a:gd name="T86" fmla="*/ 44 w 44"/>
              <a:gd name="T87" fmla="*/ 14 h 28"/>
              <a:gd name="T88" fmla="*/ 43 w 44"/>
              <a:gd name="T89" fmla="*/ 14 h 28"/>
              <a:gd name="T90" fmla="*/ 43 w 44"/>
              <a:gd name="T91" fmla="*/ 14 h 28"/>
              <a:gd name="T92" fmla="*/ 43 w 44"/>
              <a:gd name="T93" fmla="*/ 14 h 28"/>
              <a:gd name="T94" fmla="*/ 43 w 44"/>
              <a:gd name="T95" fmla="*/ 14 h 28"/>
              <a:gd name="T96" fmla="*/ 43 w 44"/>
              <a:gd name="T97" fmla="*/ 14 h 28"/>
              <a:gd name="T98" fmla="*/ 43 w 44"/>
              <a:gd name="T99" fmla="*/ 14 h 28"/>
              <a:gd name="T100" fmla="*/ 43 w 44"/>
              <a:gd name="T101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" h="28">
                <a:moveTo>
                  <a:pt x="43" y="14"/>
                </a:moveTo>
                <a:lnTo>
                  <a:pt x="33" y="10"/>
                </a:lnTo>
                <a:lnTo>
                  <a:pt x="27" y="5"/>
                </a:lnTo>
                <a:lnTo>
                  <a:pt x="27" y="2"/>
                </a:lnTo>
                <a:lnTo>
                  <a:pt x="27" y="1"/>
                </a:lnTo>
                <a:lnTo>
                  <a:pt x="25" y="1"/>
                </a:lnTo>
                <a:lnTo>
                  <a:pt x="23" y="1"/>
                </a:lnTo>
                <a:lnTo>
                  <a:pt x="21" y="1"/>
                </a:lnTo>
                <a:lnTo>
                  <a:pt x="20" y="1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8" y="1"/>
                </a:lnTo>
                <a:lnTo>
                  <a:pt x="5" y="2"/>
                </a:lnTo>
                <a:lnTo>
                  <a:pt x="4" y="5"/>
                </a:lnTo>
                <a:lnTo>
                  <a:pt x="3" y="5"/>
                </a:lnTo>
                <a:lnTo>
                  <a:pt x="4" y="6"/>
                </a:lnTo>
                <a:lnTo>
                  <a:pt x="5" y="6"/>
                </a:lnTo>
                <a:lnTo>
                  <a:pt x="5" y="9"/>
                </a:lnTo>
                <a:lnTo>
                  <a:pt x="8" y="10"/>
                </a:lnTo>
                <a:lnTo>
                  <a:pt x="5" y="13"/>
                </a:lnTo>
                <a:lnTo>
                  <a:pt x="4" y="13"/>
                </a:lnTo>
                <a:lnTo>
                  <a:pt x="4" y="14"/>
                </a:lnTo>
                <a:lnTo>
                  <a:pt x="4" y="18"/>
                </a:lnTo>
                <a:lnTo>
                  <a:pt x="4" y="18"/>
                </a:lnTo>
                <a:lnTo>
                  <a:pt x="3" y="20"/>
                </a:lnTo>
                <a:lnTo>
                  <a:pt x="0" y="24"/>
                </a:lnTo>
                <a:lnTo>
                  <a:pt x="3" y="26"/>
                </a:lnTo>
                <a:lnTo>
                  <a:pt x="4" y="26"/>
                </a:lnTo>
                <a:lnTo>
                  <a:pt x="8" y="24"/>
                </a:lnTo>
                <a:lnTo>
                  <a:pt x="9" y="24"/>
                </a:lnTo>
                <a:lnTo>
                  <a:pt x="9" y="26"/>
                </a:lnTo>
                <a:lnTo>
                  <a:pt x="9" y="28"/>
                </a:lnTo>
                <a:lnTo>
                  <a:pt x="13" y="26"/>
                </a:lnTo>
                <a:lnTo>
                  <a:pt x="17" y="22"/>
                </a:lnTo>
                <a:lnTo>
                  <a:pt x="20" y="20"/>
                </a:lnTo>
                <a:lnTo>
                  <a:pt x="23" y="18"/>
                </a:lnTo>
                <a:lnTo>
                  <a:pt x="25" y="18"/>
                </a:lnTo>
                <a:lnTo>
                  <a:pt x="27" y="18"/>
                </a:lnTo>
                <a:lnTo>
                  <a:pt x="31" y="16"/>
                </a:lnTo>
                <a:lnTo>
                  <a:pt x="36" y="18"/>
                </a:lnTo>
                <a:lnTo>
                  <a:pt x="40" y="18"/>
                </a:lnTo>
                <a:lnTo>
                  <a:pt x="43" y="16"/>
                </a:lnTo>
                <a:lnTo>
                  <a:pt x="44" y="14"/>
                </a:lnTo>
                <a:lnTo>
                  <a:pt x="43" y="14"/>
                </a:lnTo>
                <a:lnTo>
                  <a:pt x="43" y="14"/>
                </a:lnTo>
                <a:lnTo>
                  <a:pt x="43" y="14"/>
                </a:lnTo>
                <a:lnTo>
                  <a:pt x="43" y="14"/>
                </a:lnTo>
                <a:lnTo>
                  <a:pt x="43" y="14"/>
                </a:lnTo>
                <a:lnTo>
                  <a:pt x="43" y="14"/>
                </a:lnTo>
                <a:lnTo>
                  <a:pt x="43" y="14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8" name="Freeform 42"/>
          <p:cNvSpPr>
            <a:spLocks/>
          </p:cNvSpPr>
          <p:nvPr/>
        </p:nvSpPr>
        <p:spPr bwMode="auto">
          <a:xfrm>
            <a:off x="4452448" y="2673071"/>
            <a:ext cx="78622" cy="61457"/>
          </a:xfrm>
          <a:custGeom>
            <a:avLst/>
            <a:gdLst>
              <a:gd name="T0" fmla="*/ 3 w 36"/>
              <a:gd name="T1" fmla="*/ 13 h 27"/>
              <a:gd name="T2" fmla="*/ 3 w 36"/>
              <a:gd name="T3" fmla="*/ 13 h 27"/>
              <a:gd name="T4" fmla="*/ 0 w 36"/>
              <a:gd name="T5" fmla="*/ 16 h 27"/>
              <a:gd name="T6" fmla="*/ 3 w 36"/>
              <a:gd name="T7" fmla="*/ 17 h 27"/>
              <a:gd name="T8" fmla="*/ 3 w 36"/>
              <a:gd name="T9" fmla="*/ 20 h 27"/>
              <a:gd name="T10" fmla="*/ 3 w 36"/>
              <a:gd name="T11" fmla="*/ 21 h 27"/>
              <a:gd name="T12" fmla="*/ 4 w 36"/>
              <a:gd name="T13" fmla="*/ 23 h 27"/>
              <a:gd name="T14" fmla="*/ 4 w 36"/>
              <a:gd name="T15" fmla="*/ 25 h 27"/>
              <a:gd name="T16" fmla="*/ 6 w 36"/>
              <a:gd name="T17" fmla="*/ 27 h 27"/>
              <a:gd name="T18" fmla="*/ 8 w 36"/>
              <a:gd name="T19" fmla="*/ 27 h 27"/>
              <a:gd name="T20" fmla="*/ 12 w 36"/>
              <a:gd name="T21" fmla="*/ 27 h 27"/>
              <a:gd name="T22" fmla="*/ 14 w 36"/>
              <a:gd name="T23" fmla="*/ 27 h 27"/>
              <a:gd name="T24" fmla="*/ 19 w 36"/>
              <a:gd name="T25" fmla="*/ 25 h 27"/>
              <a:gd name="T26" fmla="*/ 26 w 36"/>
              <a:gd name="T27" fmla="*/ 23 h 27"/>
              <a:gd name="T28" fmla="*/ 30 w 36"/>
              <a:gd name="T29" fmla="*/ 21 h 27"/>
              <a:gd name="T30" fmla="*/ 32 w 36"/>
              <a:gd name="T31" fmla="*/ 21 h 27"/>
              <a:gd name="T32" fmla="*/ 35 w 36"/>
              <a:gd name="T33" fmla="*/ 20 h 27"/>
              <a:gd name="T34" fmla="*/ 36 w 36"/>
              <a:gd name="T35" fmla="*/ 20 h 27"/>
              <a:gd name="T36" fmla="*/ 36 w 36"/>
              <a:gd name="T37" fmla="*/ 16 h 27"/>
              <a:gd name="T38" fmla="*/ 36 w 36"/>
              <a:gd name="T39" fmla="*/ 13 h 27"/>
              <a:gd name="T40" fmla="*/ 36 w 36"/>
              <a:gd name="T41" fmla="*/ 12 h 27"/>
              <a:gd name="T42" fmla="*/ 35 w 36"/>
              <a:gd name="T43" fmla="*/ 8 h 27"/>
              <a:gd name="T44" fmla="*/ 32 w 36"/>
              <a:gd name="T45" fmla="*/ 7 h 27"/>
              <a:gd name="T46" fmla="*/ 31 w 36"/>
              <a:gd name="T47" fmla="*/ 4 h 27"/>
              <a:gd name="T48" fmla="*/ 30 w 36"/>
              <a:gd name="T49" fmla="*/ 3 h 27"/>
              <a:gd name="T50" fmla="*/ 28 w 36"/>
              <a:gd name="T51" fmla="*/ 1 h 27"/>
              <a:gd name="T52" fmla="*/ 27 w 36"/>
              <a:gd name="T53" fmla="*/ 0 h 27"/>
              <a:gd name="T54" fmla="*/ 26 w 36"/>
              <a:gd name="T55" fmla="*/ 0 h 27"/>
              <a:gd name="T56" fmla="*/ 23 w 36"/>
              <a:gd name="T57" fmla="*/ 3 h 27"/>
              <a:gd name="T58" fmla="*/ 19 w 36"/>
              <a:gd name="T59" fmla="*/ 3 h 27"/>
              <a:gd name="T60" fmla="*/ 18 w 36"/>
              <a:gd name="T61" fmla="*/ 3 h 27"/>
              <a:gd name="T62" fmla="*/ 16 w 36"/>
              <a:gd name="T63" fmla="*/ 3 h 27"/>
              <a:gd name="T64" fmla="*/ 14 w 36"/>
              <a:gd name="T65" fmla="*/ 4 h 27"/>
              <a:gd name="T66" fmla="*/ 14 w 36"/>
              <a:gd name="T67" fmla="*/ 7 h 27"/>
              <a:gd name="T68" fmla="*/ 10 w 36"/>
              <a:gd name="T69" fmla="*/ 4 h 27"/>
              <a:gd name="T70" fmla="*/ 8 w 36"/>
              <a:gd name="T71" fmla="*/ 4 h 27"/>
              <a:gd name="T72" fmla="*/ 6 w 36"/>
              <a:gd name="T73" fmla="*/ 7 h 27"/>
              <a:gd name="T74" fmla="*/ 4 w 36"/>
              <a:gd name="T75" fmla="*/ 8 h 27"/>
              <a:gd name="T76" fmla="*/ 3 w 36"/>
              <a:gd name="T77" fmla="*/ 9 h 27"/>
              <a:gd name="T78" fmla="*/ 3 w 36"/>
              <a:gd name="T79" fmla="*/ 12 h 27"/>
              <a:gd name="T80" fmla="*/ 3 w 36"/>
              <a:gd name="T81" fmla="*/ 13 h 27"/>
              <a:gd name="T82" fmla="*/ 3 w 36"/>
              <a:gd name="T83" fmla="*/ 13 h 27"/>
              <a:gd name="T84" fmla="*/ 3 w 36"/>
              <a:gd name="T85" fmla="*/ 13 h 27"/>
              <a:gd name="T86" fmla="*/ 3 w 36"/>
              <a:gd name="T87" fmla="*/ 13 h 27"/>
              <a:gd name="T88" fmla="*/ 3 w 36"/>
              <a:gd name="T89" fmla="*/ 13 h 27"/>
              <a:gd name="T90" fmla="*/ 3 w 36"/>
              <a:gd name="T91" fmla="*/ 13 h 27"/>
              <a:gd name="T92" fmla="*/ 3 w 36"/>
              <a:gd name="T93" fmla="*/ 13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" h="27">
                <a:moveTo>
                  <a:pt x="3" y="13"/>
                </a:moveTo>
                <a:lnTo>
                  <a:pt x="3" y="13"/>
                </a:lnTo>
                <a:lnTo>
                  <a:pt x="0" y="16"/>
                </a:lnTo>
                <a:lnTo>
                  <a:pt x="3" y="17"/>
                </a:lnTo>
                <a:lnTo>
                  <a:pt x="3" y="20"/>
                </a:lnTo>
                <a:lnTo>
                  <a:pt x="3" y="21"/>
                </a:lnTo>
                <a:lnTo>
                  <a:pt x="4" y="23"/>
                </a:lnTo>
                <a:lnTo>
                  <a:pt x="4" y="25"/>
                </a:lnTo>
                <a:lnTo>
                  <a:pt x="6" y="27"/>
                </a:lnTo>
                <a:lnTo>
                  <a:pt x="8" y="27"/>
                </a:lnTo>
                <a:lnTo>
                  <a:pt x="12" y="27"/>
                </a:lnTo>
                <a:lnTo>
                  <a:pt x="14" y="27"/>
                </a:lnTo>
                <a:lnTo>
                  <a:pt x="19" y="25"/>
                </a:lnTo>
                <a:lnTo>
                  <a:pt x="26" y="23"/>
                </a:lnTo>
                <a:lnTo>
                  <a:pt x="30" y="21"/>
                </a:lnTo>
                <a:lnTo>
                  <a:pt x="32" y="21"/>
                </a:lnTo>
                <a:lnTo>
                  <a:pt x="35" y="20"/>
                </a:lnTo>
                <a:lnTo>
                  <a:pt x="36" y="20"/>
                </a:lnTo>
                <a:lnTo>
                  <a:pt x="36" y="16"/>
                </a:lnTo>
                <a:lnTo>
                  <a:pt x="36" y="13"/>
                </a:lnTo>
                <a:lnTo>
                  <a:pt x="36" y="12"/>
                </a:lnTo>
                <a:lnTo>
                  <a:pt x="35" y="8"/>
                </a:lnTo>
                <a:lnTo>
                  <a:pt x="32" y="7"/>
                </a:lnTo>
                <a:lnTo>
                  <a:pt x="31" y="4"/>
                </a:lnTo>
                <a:lnTo>
                  <a:pt x="30" y="3"/>
                </a:lnTo>
                <a:lnTo>
                  <a:pt x="28" y="1"/>
                </a:lnTo>
                <a:lnTo>
                  <a:pt x="27" y="0"/>
                </a:lnTo>
                <a:lnTo>
                  <a:pt x="26" y="0"/>
                </a:lnTo>
                <a:lnTo>
                  <a:pt x="23" y="3"/>
                </a:lnTo>
                <a:lnTo>
                  <a:pt x="19" y="3"/>
                </a:lnTo>
                <a:lnTo>
                  <a:pt x="18" y="3"/>
                </a:lnTo>
                <a:lnTo>
                  <a:pt x="16" y="3"/>
                </a:lnTo>
                <a:lnTo>
                  <a:pt x="14" y="4"/>
                </a:lnTo>
                <a:lnTo>
                  <a:pt x="14" y="7"/>
                </a:lnTo>
                <a:lnTo>
                  <a:pt x="10" y="4"/>
                </a:lnTo>
                <a:lnTo>
                  <a:pt x="8" y="4"/>
                </a:lnTo>
                <a:lnTo>
                  <a:pt x="6" y="7"/>
                </a:lnTo>
                <a:lnTo>
                  <a:pt x="4" y="8"/>
                </a:lnTo>
                <a:lnTo>
                  <a:pt x="3" y="9"/>
                </a:lnTo>
                <a:lnTo>
                  <a:pt x="3" y="12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lnTo>
                  <a:pt x="3" y="13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9" name="Freeform 43"/>
          <p:cNvSpPr>
            <a:spLocks/>
          </p:cNvSpPr>
          <p:nvPr/>
        </p:nvSpPr>
        <p:spPr bwMode="auto">
          <a:xfrm>
            <a:off x="4415321" y="2663967"/>
            <a:ext cx="58968" cy="125189"/>
          </a:xfrm>
          <a:custGeom>
            <a:avLst/>
            <a:gdLst>
              <a:gd name="T0" fmla="*/ 13 w 20"/>
              <a:gd name="T1" fmla="*/ 39 h 41"/>
              <a:gd name="T2" fmla="*/ 13 w 20"/>
              <a:gd name="T3" fmla="*/ 38 h 41"/>
              <a:gd name="T4" fmla="*/ 13 w 20"/>
              <a:gd name="T5" fmla="*/ 37 h 41"/>
              <a:gd name="T6" fmla="*/ 13 w 20"/>
              <a:gd name="T7" fmla="*/ 36 h 41"/>
              <a:gd name="T8" fmla="*/ 15 w 20"/>
              <a:gd name="T9" fmla="*/ 35 h 41"/>
              <a:gd name="T10" fmla="*/ 17 w 20"/>
              <a:gd name="T11" fmla="*/ 30 h 41"/>
              <a:gd name="T12" fmla="*/ 19 w 20"/>
              <a:gd name="T13" fmla="*/ 29 h 41"/>
              <a:gd name="T14" fmla="*/ 20 w 20"/>
              <a:gd name="T15" fmla="*/ 28 h 41"/>
              <a:gd name="T16" fmla="*/ 20 w 20"/>
              <a:gd name="T17" fmla="*/ 26 h 41"/>
              <a:gd name="T18" fmla="*/ 20 w 20"/>
              <a:gd name="T19" fmla="*/ 25 h 41"/>
              <a:gd name="T20" fmla="*/ 19 w 20"/>
              <a:gd name="T21" fmla="*/ 23 h 41"/>
              <a:gd name="T22" fmla="*/ 17 w 20"/>
              <a:gd name="T23" fmla="*/ 23 h 41"/>
              <a:gd name="T24" fmla="*/ 16 w 20"/>
              <a:gd name="T25" fmla="*/ 22 h 41"/>
              <a:gd name="T26" fmla="*/ 16 w 20"/>
              <a:gd name="T27" fmla="*/ 20 h 41"/>
              <a:gd name="T28" fmla="*/ 15 w 20"/>
              <a:gd name="T29" fmla="*/ 19 h 41"/>
              <a:gd name="T30" fmla="*/ 15 w 20"/>
              <a:gd name="T31" fmla="*/ 18 h 41"/>
              <a:gd name="T32" fmla="*/ 15 w 20"/>
              <a:gd name="T33" fmla="*/ 16 h 41"/>
              <a:gd name="T34" fmla="*/ 13 w 20"/>
              <a:gd name="T35" fmla="*/ 15 h 41"/>
              <a:gd name="T36" fmla="*/ 15 w 20"/>
              <a:gd name="T37" fmla="*/ 13 h 41"/>
              <a:gd name="T38" fmla="*/ 15 w 20"/>
              <a:gd name="T39" fmla="*/ 13 h 41"/>
              <a:gd name="T40" fmla="*/ 15 w 20"/>
              <a:gd name="T41" fmla="*/ 12 h 41"/>
              <a:gd name="T42" fmla="*/ 15 w 20"/>
              <a:gd name="T43" fmla="*/ 10 h 41"/>
              <a:gd name="T44" fmla="*/ 15 w 20"/>
              <a:gd name="T45" fmla="*/ 9 h 41"/>
              <a:gd name="T46" fmla="*/ 15 w 20"/>
              <a:gd name="T47" fmla="*/ 8 h 41"/>
              <a:gd name="T48" fmla="*/ 15 w 20"/>
              <a:gd name="T49" fmla="*/ 6 h 41"/>
              <a:gd name="T50" fmla="*/ 13 w 20"/>
              <a:gd name="T51" fmla="*/ 5 h 41"/>
              <a:gd name="T52" fmla="*/ 13 w 20"/>
              <a:gd name="T53" fmla="*/ 5 h 41"/>
              <a:gd name="T54" fmla="*/ 10 w 20"/>
              <a:gd name="T55" fmla="*/ 3 h 41"/>
              <a:gd name="T56" fmla="*/ 10 w 20"/>
              <a:gd name="T57" fmla="*/ 2 h 41"/>
              <a:gd name="T58" fmla="*/ 10 w 20"/>
              <a:gd name="T59" fmla="*/ 1 h 41"/>
              <a:gd name="T60" fmla="*/ 9 w 20"/>
              <a:gd name="T61" fmla="*/ 0 h 41"/>
              <a:gd name="T62" fmla="*/ 7 w 20"/>
              <a:gd name="T63" fmla="*/ 2 h 41"/>
              <a:gd name="T64" fmla="*/ 6 w 20"/>
              <a:gd name="T65" fmla="*/ 2 h 41"/>
              <a:gd name="T66" fmla="*/ 4 w 20"/>
              <a:gd name="T67" fmla="*/ 2 h 41"/>
              <a:gd name="T68" fmla="*/ 4 w 20"/>
              <a:gd name="T69" fmla="*/ 0 h 41"/>
              <a:gd name="T70" fmla="*/ 3 w 20"/>
              <a:gd name="T71" fmla="*/ 0 h 41"/>
              <a:gd name="T72" fmla="*/ 1 w 20"/>
              <a:gd name="T73" fmla="*/ 3 h 41"/>
              <a:gd name="T74" fmla="*/ 0 w 20"/>
              <a:gd name="T75" fmla="*/ 6 h 41"/>
              <a:gd name="T76" fmla="*/ 2 w 20"/>
              <a:gd name="T77" fmla="*/ 10 h 41"/>
              <a:gd name="T78" fmla="*/ 3 w 20"/>
              <a:gd name="T79" fmla="*/ 10 h 41"/>
              <a:gd name="T80" fmla="*/ 3 w 20"/>
              <a:gd name="T81" fmla="*/ 13 h 41"/>
              <a:gd name="T82" fmla="*/ 2 w 20"/>
              <a:gd name="T83" fmla="*/ 16 h 41"/>
              <a:gd name="T84" fmla="*/ 3 w 20"/>
              <a:gd name="T85" fmla="*/ 18 h 41"/>
              <a:gd name="T86" fmla="*/ 3 w 20"/>
              <a:gd name="T87" fmla="*/ 19 h 41"/>
              <a:gd name="T88" fmla="*/ 3 w 20"/>
              <a:gd name="T89" fmla="*/ 22 h 41"/>
              <a:gd name="T90" fmla="*/ 3 w 20"/>
              <a:gd name="T91" fmla="*/ 23 h 41"/>
              <a:gd name="T92" fmla="*/ 2 w 20"/>
              <a:gd name="T93" fmla="*/ 23 h 41"/>
              <a:gd name="T94" fmla="*/ 2 w 20"/>
              <a:gd name="T95" fmla="*/ 25 h 41"/>
              <a:gd name="T96" fmla="*/ 2 w 20"/>
              <a:gd name="T97" fmla="*/ 26 h 41"/>
              <a:gd name="T98" fmla="*/ 3 w 20"/>
              <a:gd name="T99" fmla="*/ 29 h 41"/>
              <a:gd name="T100" fmla="*/ 3 w 20"/>
              <a:gd name="T101" fmla="*/ 30 h 41"/>
              <a:gd name="T102" fmla="*/ 2 w 20"/>
              <a:gd name="T103" fmla="*/ 30 h 41"/>
              <a:gd name="T104" fmla="*/ 6 w 20"/>
              <a:gd name="T105" fmla="*/ 33 h 41"/>
              <a:gd name="T106" fmla="*/ 7 w 20"/>
              <a:gd name="T107" fmla="*/ 35 h 41"/>
              <a:gd name="T108" fmla="*/ 9 w 20"/>
              <a:gd name="T109" fmla="*/ 38 h 41"/>
              <a:gd name="T110" fmla="*/ 9 w 20"/>
              <a:gd name="T111" fmla="*/ 39 h 41"/>
              <a:gd name="T112" fmla="*/ 10 w 20"/>
              <a:gd name="T113" fmla="*/ 40 h 41"/>
              <a:gd name="T114" fmla="*/ 12 w 20"/>
              <a:gd name="T115" fmla="*/ 41 h 41"/>
              <a:gd name="T116" fmla="*/ 13 w 20"/>
              <a:gd name="T117" fmla="*/ 3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" h="41">
                <a:moveTo>
                  <a:pt x="13" y="39"/>
                </a:moveTo>
                <a:cubicBezTo>
                  <a:pt x="13" y="38"/>
                  <a:pt x="13" y="38"/>
                  <a:pt x="13" y="38"/>
                </a:cubicBezTo>
                <a:cubicBezTo>
                  <a:pt x="13" y="37"/>
                  <a:pt x="13" y="37"/>
                  <a:pt x="13" y="37"/>
                </a:cubicBezTo>
                <a:cubicBezTo>
                  <a:pt x="13" y="36"/>
                  <a:pt x="13" y="36"/>
                  <a:pt x="13" y="36"/>
                </a:cubicBezTo>
                <a:cubicBezTo>
                  <a:pt x="15" y="35"/>
                  <a:pt x="15" y="35"/>
                  <a:pt x="15" y="35"/>
                </a:cubicBezTo>
                <a:cubicBezTo>
                  <a:pt x="17" y="30"/>
                  <a:pt x="17" y="30"/>
                  <a:pt x="17" y="30"/>
                </a:cubicBezTo>
                <a:cubicBezTo>
                  <a:pt x="19" y="29"/>
                  <a:pt x="19" y="29"/>
                  <a:pt x="19" y="29"/>
                </a:cubicBezTo>
                <a:cubicBezTo>
                  <a:pt x="20" y="28"/>
                  <a:pt x="20" y="28"/>
                  <a:pt x="20" y="28"/>
                </a:cubicBezTo>
                <a:cubicBezTo>
                  <a:pt x="20" y="26"/>
                  <a:pt x="20" y="26"/>
                  <a:pt x="20" y="26"/>
                </a:cubicBezTo>
                <a:cubicBezTo>
                  <a:pt x="20" y="25"/>
                  <a:pt x="20" y="25"/>
                  <a:pt x="20" y="25"/>
                </a:cubicBezTo>
                <a:cubicBezTo>
                  <a:pt x="19" y="23"/>
                  <a:pt x="19" y="23"/>
                  <a:pt x="19" y="23"/>
                </a:cubicBezTo>
                <a:cubicBezTo>
                  <a:pt x="17" y="23"/>
                  <a:pt x="17" y="23"/>
                  <a:pt x="17" y="23"/>
                </a:cubicBezTo>
                <a:cubicBezTo>
                  <a:pt x="16" y="22"/>
                  <a:pt x="16" y="22"/>
                  <a:pt x="16" y="22"/>
                </a:cubicBezTo>
                <a:cubicBezTo>
                  <a:pt x="16" y="20"/>
                  <a:pt x="16" y="20"/>
                  <a:pt x="16" y="20"/>
                </a:cubicBezTo>
                <a:cubicBezTo>
                  <a:pt x="15" y="19"/>
                  <a:pt x="15" y="19"/>
                  <a:pt x="15" y="19"/>
                </a:cubicBezTo>
                <a:cubicBezTo>
                  <a:pt x="15" y="18"/>
                  <a:pt x="15" y="18"/>
                  <a:pt x="15" y="18"/>
                </a:cubicBezTo>
                <a:cubicBezTo>
                  <a:pt x="15" y="16"/>
                  <a:pt x="15" y="16"/>
                  <a:pt x="15" y="16"/>
                </a:cubicBezTo>
                <a:cubicBezTo>
                  <a:pt x="13" y="15"/>
                  <a:pt x="13" y="15"/>
                  <a:pt x="13" y="15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3"/>
                  <a:pt x="15" y="13"/>
                  <a:pt x="15" y="13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9"/>
                  <a:pt x="15" y="9"/>
                  <a:pt x="15" y="9"/>
                </a:cubicBezTo>
                <a:cubicBezTo>
                  <a:pt x="15" y="8"/>
                  <a:pt x="15" y="8"/>
                  <a:pt x="15" y="8"/>
                </a:cubicBezTo>
                <a:cubicBezTo>
                  <a:pt x="15" y="6"/>
                  <a:pt x="15" y="6"/>
                  <a:pt x="15" y="6"/>
                </a:cubicBez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10" y="1"/>
                  <a:pt x="10" y="1"/>
                  <a:pt x="10" y="1"/>
                </a:cubicBezTo>
                <a:cubicBezTo>
                  <a:pt x="9" y="0"/>
                  <a:pt x="9" y="0"/>
                  <a:pt x="9" y="0"/>
                </a:cubicBezTo>
                <a:cubicBezTo>
                  <a:pt x="7" y="2"/>
                  <a:pt x="7" y="2"/>
                  <a:pt x="7" y="2"/>
                </a:cubicBezTo>
                <a:cubicBezTo>
                  <a:pt x="6" y="2"/>
                  <a:pt x="6" y="2"/>
                  <a:pt x="6" y="2"/>
                </a:cubicBezTo>
                <a:cubicBezTo>
                  <a:pt x="4" y="2"/>
                  <a:pt x="4" y="2"/>
                  <a:pt x="4" y="2"/>
                </a:cubicBezTo>
                <a:cubicBezTo>
                  <a:pt x="4" y="0"/>
                  <a:pt x="4" y="0"/>
                  <a:pt x="4" y="0"/>
                </a:cubicBezTo>
                <a:cubicBezTo>
                  <a:pt x="3" y="0"/>
                  <a:pt x="3" y="0"/>
                  <a:pt x="3" y="0"/>
                </a:cubicBezTo>
                <a:cubicBezTo>
                  <a:pt x="1" y="3"/>
                  <a:pt x="1" y="3"/>
                  <a:pt x="1" y="3"/>
                </a:cubicBezTo>
                <a:cubicBezTo>
                  <a:pt x="0" y="6"/>
                  <a:pt x="0" y="6"/>
                  <a:pt x="0" y="6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6"/>
                  <a:pt x="2" y="16"/>
                  <a:pt x="2" y="16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22"/>
                  <a:pt x="3" y="22"/>
                  <a:pt x="3" y="22"/>
                </a:cubicBezTo>
                <a:cubicBezTo>
                  <a:pt x="3" y="23"/>
                  <a:pt x="3" y="23"/>
                  <a:pt x="3" y="23"/>
                </a:cubicBezTo>
                <a:cubicBezTo>
                  <a:pt x="2" y="23"/>
                  <a:pt x="2" y="23"/>
                  <a:pt x="2" y="23"/>
                </a:cubicBezTo>
                <a:cubicBezTo>
                  <a:pt x="2" y="25"/>
                  <a:pt x="2" y="25"/>
                  <a:pt x="2" y="25"/>
                </a:cubicBezTo>
                <a:cubicBezTo>
                  <a:pt x="2" y="26"/>
                  <a:pt x="2" y="26"/>
                  <a:pt x="2" y="26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30"/>
                  <a:pt x="3" y="30"/>
                  <a:pt x="3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6" y="33"/>
                  <a:pt x="6" y="33"/>
                  <a:pt x="6" y="33"/>
                </a:cubicBezTo>
                <a:cubicBezTo>
                  <a:pt x="7" y="35"/>
                  <a:pt x="7" y="35"/>
                  <a:pt x="7" y="35"/>
                </a:cubicBezTo>
                <a:cubicBezTo>
                  <a:pt x="9" y="38"/>
                  <a:pt x="9" y="38"/>
                  <a:pt x="9" y="38"/>
                </a:cubicBezTo>
                <a:cubicBezTo>
                  <a:pt x="9" y="39"/>
                  <a:pt x="9" y="39"/>
                  <a:pt x="9" y="39"/>
                </a:cubicBezTo>
                <a:cubicBezTo>
                  <a:pt x="10" y="40"/>
                  <a:pt x="10" y="40"/>
                  <a:pt x="10" y="40"/>
                </a:cubicBezTo>
                <a:cubicBezTo>
                  <a:pt x="12" y="41"/>
                  <a:pt x="12" y="41"/>
                  <a:pt x="12" y="41"/>
                </a:cubicBezTo>
                <a:lnTo>
                  <a:pt x="13" y="3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0" name="Freeform 44"/>
          <p:cNvSpPr>
            <a:spLocks/>
          </p:cNvSpPr>
          <p:nvPr/>
        </p:nvSpPr>
        <p:spPr bwMode="auto">
          <a:xfrm>
            <a:off x="4511414" y="2600237"/>
            <a:ext cx="196555" cy="118361"/>
          </a:xfrm>
          <a:custGeom>
            <a:avLst/>
            <a:gdLst>
              <a:gd name="T0" fmla="*/ 4 w 90"/>
              <a:gd name="T1" fmla="*/ 36 h 52"/>
              <a:gd name="T2" fmla="*/ 8 w 90"/>
              <a:gd name="T3" fmla="*/ 40 h 52"/>
              <a:gd name="T4" fmla="*/ 9 w 90"/>
              <a:gd name="T5" fmla="*/ 45 h 52"/>
              <a:gd name="T6" fmla="*/ 9 w 90"/>
              <a:gd name="T7" fmla="*/ 52 h 52"/>
              <a:gd name="T8" fmla="*/ 13 w 90"/>
              <a:gd name="T9" fmla="*/ 52 h 52"/>
              <a:gd name="T10" fmla="*/ 21 w 90"/>
              <a:gd name="T11" fmla="*/ 52 h 52"/>
              <a:gd name="T12" fmla="*/ 29 w 90"/>
              <a:gd name="T13" fmla="*/ 48 h 52"/>
              <a:gd name="T14" fmla="*/ 33 w 90"/>
              <a:gd name="T15" fmla="*/ 48 h 52"/>
              <a:gd name="T16" fmla="*/ 36 w 90"/>
              <a:gd name="T17" fmla="*/ 52 h 52"/>
              <a:gd name="T18" fmla="*/ 40 w 90"/>
              <a:gd name="T19" fmla="*/ 49 h 52"/>
              <a:gd name="T20" fmla="*/ 44 w 90"/>
              <a:gd name="T21" fmla="*/ 52 h 52"/>
              <a:gd name="T22" fmla="*/ 52 w 90"/>
              <a:gd name="T23" fmla="*/ 52 h 52"/>
              <a:gd name="T24" fmla="*/ 56 w 90"/>
              <a:gd name="T25" fmla="*/ 52 h 52"/>
              <a:gd name="T26" fmla="*/ 57 w 90"/>
              <a:gd name="T27" fmla="*/ 48 h 52"/>
              <a:gd name="T28" fmla="*/ 56 w 90"/>
              <a:gd name="T29" fmla="*/ 45 h 52"/>
              <a:gd name="T30" fmla="*/ 57 w 90"/>
              <a:gd name="T31" fmla="*/ 44 h 52"/>
              <a:gd name="T32" fmla="*/ 61 w 90"/>
              <a:gd name="T33" fmla="*/ 44 h 52"/>
              <a:gd name="T34" fmla="*/ 65 w 90"/>
              <a:gd name="T35" fmla="*/ 40 h 52"/>
              <a:gd name="T36" fmla="*/ 73 w 90"/>
              <a:gd name="T37" fmla="*/ 39 h 52"/>
              <a:gd name="T38" fmla="*/ 77 w 90"/>
              <a:gd name="T39" fmla="*/ 40 h 52"/>
              <a:gd name="T40" fmla="*/ 80 w 90"/>
              <a:gd name="T41" fmla="*/ 40 h 52"/>
              <a:gd name="T42" fmla="*/ 82 w 90"/>
              <a:gd name="T43" fmla="*/ 39 h 52"/>
              <a:gd name="T44" fmla="*/ 74 w 90"/>
              <a:gd name="T45" fmla="*/ 31 h 52"/>
              <a:gd name="T46" fmla="*/ 78 w 90"/>
              <a:gd name="T47" fmla="*/ 28 h 52"/>
              <a:gd name="T48" fmla="*/ 80 w 90"/>
              <a:gd name="T49" fmla="*/ 23 h 52"/>
              <a:gd name="T50" fmla="*/ 82 w 90"/>
              <a:gd name="T51" fmla="*/ 15 h 52"/>
              <a:gd name="T52" fmla="*/ 88 w 90"/>
              <a:gd name="T53" fmla="*/ 14 h 52"/>
              <a:gd name="T54" fmla="*/ 90 w 90"/>
              <a:gd name="T55" fmla="*/ 10 h 52"/>
              <a:gd name="T56" fmla="*/ 88 w 90"/>
              <a:gd name="T57" fmla="*/ 8 h 52"/>
              <a:gd name="T58" fmla="*/ 78 w 90"/>
              <a:gd name="T59" fmla="*/ 4 h 52"/>
              <a:gd name="T60" fmla="*/ 70 w 90"/>
              <a:gd name="T61" fmla="*/ 2 h 52"/>
              <a:gd name="T62" fmla="*/ 65 w 90"/>
              <a:gd name="T63" fmla="*/ 2 h 52"/>
              <a:gd name="T64" fmla="*/ 53 w 90"/>
              <a:gd name="T65" fmla="*/ 4 h 52"/>
              <a:gd name="T66" fmla="*/ 47 w 90"/>
              <a:gd name="T67" fmla="*/ 10 h 52"/>
              <a:gd name="T68" fmla="*/ 39 w 90"/>
              <a:gd name="T69" fmla="*/ 8 h 52"/>
              <a:gd name="T70" fmla="*/ 29 w 90"/>
              <a:gd name="T71" fmla="*/ 8 h 52"/>
              <a:gd name="T72" fmla="*/ 17 w 90"/>
              <a:gd name="T73" fmla="*/ 6 h 52"/>
              <a:gd name="T74" fmla="*/ 8 w 90"/>
              <a:gd name="T75" fmla="*/ 8 h 52"/>
              <a:gd name="T76" fmla="*/ 8 w 90"/>
              <a:gd name="T77" fmla="*/ 4 h 52"/>
              <a:gd name="T78" fmla="*/ 4 w 90"/>
              <a:gd name="T79" fmla="*/ 0 h 52"/>
              <a:gd name="T80" fmla="*/ 0 w 90"/>
              <a:gd name="T81" fmla="*/ 4 h 52"/>
              <a:gd name="T82" fmla="*/ 0 w 90"/>
              <a:gd name="T83" fmla="*/ 8 h 52"/>
              <a:gd name="T84" fmla="*/ 4 w 90"/>
              <a:gd name="T85" fmla="*/ 14 h 52"/>
              <a:gd name="T86" fmla="*/ 5 w 90"/>
              <a:gd name="T87" fmla="*/ 23 h 52"/>
              <a:gd name="T88" fmla="*/ 3 w 90"/>
              <a:gd name="T89" fmla="*/ 25 h 52"/>
              <a:gd name="T90" fmla="*/ 3 w 90"/>
              <a:gd name="T91" fmla="*/ 31 h 52"/>
              <a:gd name="T92" fmla="*/ 0 w 90"/>
              <a:gd name="T93" fmla="*/ 32 h 52"/>
              <a:gd name="T94" fmla="*/ 3 w 90"/>
              <a:gd name="T95" fmla="*/ 35 h 52"/>
              <a:gd name="T96" fmla="*/ 3 w 90"/>
              <a:gd name="T97" fmla="*/ 35 h 52"/>
              <a:gd name="T98" fmla="*/ 3 w 90"/>
              <a:gd name="T99" fmla="*/ 35 h 52"/>
              <a:gd name="T100" fmla="*/ 3 w 90"/>
              <a:gd name="T101" fmla="*/ 35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90" h="52">
                <a:moveTo>
                  <a:pt x="3" y="35"/>
                </a:moveTo>
                <a:lnTo>
                  <a:pt x="4" y="36"/>
                </a:lnTo>
                <a:lnTo>
                  <a:pt x="5" y="39"/>
                </a:lnTo>
                <a:lnTo>
                  <a:pt x="8" y="40"/>
                </a:lnTo>
                <a:lnTo>
                  <a:pt x="9" y="44"/>
                </a:lnTo>
                <a:lnTo>
                  <a:pt x="9" y="45"/>
                </a:lnTo>
                <a:lnTo>
                  <a:pt x="9" y="48"/>
                </a:lnTo>
                <a:lnTo>
                  <a:pt x="9" y="52"/>
                </a:lnTo>
                <a:lnTo>
                  <a:pt x="12" y="52"/>
                </a:lnTo>
                <a:lnTo>
                  <a:pt x="13" y="52"/>
                </a:lnTo>
                <a:lnTo>
                  <a:pt x="17" y="52"/>
                </a:lnTo>
                <a:lnTo>
                  <a:pt x="21" y="52"/>
                </a:lnTo>
                <a:lnTo>
                  <a:pt x="25" y="49"/>
                </a:lnTo>
                <a:lnTo>
                  <a:pt x="29" y="48"/>
                </a:lnTo>
                <a:lnTo>
                  <a:pt x="31" y="48"/>
                </a:lnTo>
                <a:lnTo>
                  <a:pt x="33" y="48"/>
                </a:lnTo>
                <a:lnTo>
                  <a:pt x="35" y="48"/>
                </a:lnTo>
                <a:lnTo>
                  <a:pt x="36" y="52"/>
                </a:lnTo>
                <a:lnTo>
                  <a:pt x="37" y="51"/>
                </a:lnTo>
                <a:lnTo>
                  <a:pt x="40" y="49"/>
                </a:lnTo>
                <a:lnTo>
                  <a:pt x="43" y="52"/>
                </a:lnTo>
                <a:lnTo>
                  <a:pt x="44" y="52"/>
                </a:lnTo>
                <a:lnTo>
                  <a:pt x="47" y="52"/>
                </a:lnTo>
                <a:lnTo>
                  <a:pt x="52" y="52"/>
                </a:lnTo>
                <a:lnTo>
                  <a:pt x="53" y="52"/>
                </a:lnTo>
                <a:lnTo>
                  <a:pt x="56" y="52"/>
                </a:lnTo>
                <a:lnTo>
                  <a:pt x="57" y="49"/>
                </a:lnTo>
                <a:lnTo>
                  <a:pt x="57" y="48"/>
                </a:lnTo>
                <a:lnTo>
                  <a:pt x="57" y="45"/>
                </a:lnTo>
                <a:lnTo>
                  <a:pt x="56" y="45"/>
                </a:lnTo>
                <a:lnTo>
                  <a:pt x="56" y="44"/>
                </a:lnTo>
                <a:lnTo>
                  <a:pt x="57" y="44"/>
                </a:lnTo>
                <a:lnTo>
                  <a:pt x="60" y="44"/>
                </a:lnTo>
                <a:lnTo>
                  <a:pt x="61" y="44"/>
                </a:lnTo>
                <a:lnTo>
                  <a:pt x="62" y="41"/>
                </a:lnTo>
                <a:lnTo>
                  <a:pt x="65" y="40"/>
                </a:lnTo>
                <a:lnTo>
                  <a:pt x="70" y="39"/>
                </a:lnTo>
                <a:lnTo>
                  <a:pt x="73" y="39"/>
                </a:lnTo>
                <a:lnTo>
                  <a:pt x="74" y="39"/>
                </a:lnTo>
                <a:lnTo>
                  <a:pt x="77" y="40"/>
                </a:lnTo>
                <a:lnTo>
                  <a:pt x="78" y="40"/>
                </a:lnTo>
                <a:lnTo>
                  <a:pt x="80" y="40"/>
                </a:lnTo>
                <a:lnTo>
                  <a:pt x="82" y="40"/>
                </a:lnTo>
                <a:lnTo>
                  <a:pt x="82" y="39"/>
                </a:lnTo>
                <a:lnTo>
                  <a:pt x="78" y="32"/>
                </a:lnTo>
                <a:lnTo>
                  <a:pt x="74" y="31"/>
                </a:lnTo>
                <a:lnTo>
                  <a:pt x="77" y="31"/>
                </a:lnTo>
                <a:lnTo>
                  <a:pt x="78" y="28"/>
                </a:lnTo>
                <a:lnTo>
                  <a:pt x="80" y="27"/>
                </a:lnTo>
                <a:lnTo>
                  <a:pt x="80" y="23"/>
                </a:lnTo>
                <a:lnTo>
                  <a:pt x="80" y="19"/>
                </a:lnTo>
                <a:lnTo>
                  <a:pt x="82" y="15"/>
                </a:lnTo>
                <a:lnTo>
                  <a:pt x="86" y="14"/>
                </a:lnTo>
                <a:lnTo>
                  <a:pt x="88" y="14"/>
                </a:lnTo>
                <a:lnTo>
                  <a:pt x="90" y="14"/>
                </a:lnTo>
                <a:lnTo>
                  <a:pt x="90" y="10"/>
                </a:lnTo>
                <a:lnTo>
                  <a:pt x="90" y="8"/>
                </a:lnTo>
                <a:lnTo>
                  <a:pt x="88" y="8"/>
                </a:lnTo>
                <a:lnTo>
                  <a:pt x="84" y="8"/>
                </a:lnTo>
                <a:lnTo>
                  <a:pt x="78" y="4"/>
                </a:lnTo>
                <a:lnTo>
                  <a:pt x="74" y="4"/>
                </a:lnTo>
                <a:lnTo>
                  <a:pt x="70" y="2"/>
                </a:lnTo>
                <a:lnTo>
                  <a:pt x="66" y="0"/>
                </a:lnTo>
                <a:lnTo>
                  <a:pt x="65" y="2"/>
                </a:lnTo>
                <a:lnTo>
                  <a:pt x="60" y="2"/>
                </a:lnTo>
                <a:lnTo>
                  <a:pt x="53" y="4"/>
                </a:lnTo>
                <a:lnTo>
                  <a:pt x="49" y="8"/>
                </a:lnTo>
                <a:lnTo>
                  <a:pt x="47" y="10"/>
                </a:lnTo>
                <a:lnTo>
                  <a:pt x="44" y="10"/>
                </a:lnTo>
                <a:lnTo>
                  <a:pt x="39" y="8"/>
                </a:lnTo>
                <a:lnTo>
                  <a:pt x="33" y="8"/>
                </a:lnTo>
                <a:lnTo>
                  <a:pt x="29" y="8"/>
                </a:lnTo>
                <a:lnTo>
                  <a:pt x="23" y="8"/>
                </a:lnTo>
                <a:lnTo>
                  <a:pt x="17" y="6"/>
                </a:lnTo>
                <a:lnTo>
                  <a:pt x="12" y="8"/>
                </a:lnTo>
                <a:lnTo>
                  <a:pt x="8" y="8"/>
                </a:lnTo>
                <a:lnTo>
                  <a:pt x="5" y="6"/>
                </a:lnTo>
                <a:lnTo>
                  <a:pt x="8" y="4"/>
                </a:lnTo>
                <a:lnTo>
                  <a:pt x="8" y="2"/>
                </a:lnTo>
                <a:lnTo>
                  <a:pt x="4" y="0"/>
                </a:lnTo>
                <a:lnTo>
                  <a:pt x="0" y="4"/>
                </a:lnTo>
                <a:lnTo>
                  <a:pt x="0" y="4"/>
                </a:lnTo>
                <a:lnTo>
                  <a:pt x="0" y="6"/>
                </a:lnTo>
                <a:lnTo>
                  <a:pt x="0" y="8"/>
                </a:lnTo>
                <a:lnTo>
                  <a:pt x="1" y="10"/>
                </a:lnTo>
                <a:lnTo>
                  <a:pt x="4" y="14"/>
                </a:lnTo>
                <a:lnTo>
                  <a:pt x="9" y="18"/>
                </a:lnTo>
                <a:lnTo>
                  <a:pt x="5" y="23"/>
                </a:lnTo>
                <a:lnTo>
                  <a:pt x="4" y="23"/>
                </a:lnTo>
                <a:lnTo>
                  <a:pt x="3" y="25"/>
                </a:lnTo>
                <a:lnTo>
                  <a:pt x="3" y="27"/>
                </a:lnTo>
                <a:lnTo>
                  <a:pt x="3" y="31"/>
                </a:lnTo>
                <a:lnTo>
                  <a:pt x="4" y="31"/>
                </a:lnTo>
                <a:lnTo>
                  <a:pt x="0" y="32"/>
                </a:lnTo>
                <a:lnTo>
                  <a:pt x="1" y="33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lnTo>
                  <a:pt x="3" y="35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1" name="Freeform 45"/>
          <p:cNvSpPr>
            <a:spLocks/>
          </p:cNvSpPr>
          <p:nvPr/>
        </p:nvSpPr>
        <p:spPr bwMode="auto">
          <a:xfrm>
            <a:off x="4439343" y="2434076"/>
            <a:ext cx="299203" cy="188923"/>
          </a:xfrm>
          <a:custGeom>
            <a:avLst/>
            <a:gdLst>
              <a:gd name="T0" fmla="*/ 129 w 137"/>
              <a:gd name="T1" fmla="*/ 51 h 83"/>
              <a:gd name="T2" fmla="*/ 126 w 137"/>
              <a:gd name="T3" fmla="*/ 52 h 83"/>
              <a:gd name="T4" fmla="*/ 121 w 137"/>
              <a:gd name="T5" fmla="*/ 55 h 83"/>
              <a:gd name="T6" fmla="*/ 115 w 137"/>
              <a:gd name="T7" fmla="*/ 51 h 83"/>
              <a:gd name="T8" fmla="*/ 113 w 137"/>
              <a:gd name="T9" fmla="*/ 48 h 83"/>
              <a:gd name="T10" fmla="*/ 111 w 137"/>
              <a:gd name="T11" fmla="*/ 41 h 83"/>
              <a:gd name="T12" fmla="*/ 113 w 137"/>
              <a:gd name="T13" fmla="*/ 31 h 83"/>
              <a:gd name="T14" fmla="*/ 107 w 137"/>
              <a:gd name="T15" fmla="*/ 21 h 83"/>
              <a:gd name="T16" fmla="*/ 98 w 137"/>
              <a:gd name="T17" fmla="*/ 11 h 83"/>
              <a:gd name="T18" fmla="*/ 90 w 137"/>
              <a:gd name="T19" fmla="*/ 3 h 83"/>
              <a:gd name="T20" fmla="*/ 86 w 137"/>
              <a:gd name="T21" fmla="*/ 0 h 83"/>
              <a:gd name="T22" fmla="*/ 82 w 137"/>
              <a:gd name="T23" fmla="*/ 4 h 83"/>
              <a:gd name="T24" fmla="*/ 73 w 137"/>
              <a:gd name="T25" fmla="*/ 7 h 83"/>
              <a:gd name="T26" fmla="*/ 69 w 137"/>
              <a:gd name="T27" fmla="*/ 8 h 83"/>
              <a:gd name="T28" fmla="*/ 64 w 137"/>
              <a:gd name="T29" fmla="*/ 11 h 83"/>
              <a:gd name="T30" fmla="*/ 56 w 137"/>
              <a:gd name="T31" fmla="*/ 7 h 83"/>
              <a:gd name="T32" fmla="*/ 45 w 137"/>
              <a:gd name="T33" fmla="*/ 4 h 83"/>
              <a:gd name="T34" fmla="*/ 37 w 137"/>
              <a:gd name="T35" fmla="*/ 4 h 83"/>
              <a:gd name="T36" fmla="*/ 34 w 137"/>
              <a:gd name="T37" fmla="*/ 7 h 83"/>
              <a:gd name="T38" fmla="*/ 29 w 137"/>
              <a:gd name="T39" fmla="*/ 11 h 83"/>
              <a:gd name="T40" fmla="*/ 24 w 137"/>
              <a:gd name="T41" fmla="*/ 12 h 83"/>
              <a:gd name="T42" fmla="*/ 24 w 137"/>
              <a:gd name="T43" fmla="*/ 16 h 83"/>
              <a:gd name="T44" fmla="*/ 18 w 137"/>
              <a:gd name="T45" fmla="*/ 27 h 83"/>
              <a:gd name="T46" fmla="*/ 14 w 137"/>
              <a:gd name="T47" fmla="*/ 33 h 83"/>
              <a:gd name="T48" fmla="*/ 10 w 137"/>
              <a:gd name="T49" fmla="*/ 35 h 83"/>
              <a:gd name="T50" fmla="*/ 6 w 137"/>
              <a:gd name="T51" fmla="*/ 37 h 83"/>
              <a:gd name="T52" fmla="*/ 3 w 137"/>
              <a:gd name="T53" fmla="*/ 37 h 83"/>
              <a:gd name="T54" fmla="*/ 1 w 137"/>
              <a:gd name="T55" fmla="*/ 39 h 83"/>
              <a:gd name="T56" fmla="*/ 5 w 137"/>
              <a:gd name="T57" fmla="*/ 43 h 83"/>
              <a:gd name="T58" fmla="*/ 9 w 137"/>
              <a:gd name="T59" fmla="*/ 47 h 83"/>
              <a:gd name="T60" fmla="*/ 14 w 137"/>
              <a:gd name="T61" fmla="*/ 55 h 83"/>
              <a:gd name="T62" fmla="*/ 18 w 137"/>
              <a:gd name="T63" fmla="*/ 57 h 83"/>
              <a:gd name="T64" fmla="*/ 18 w 137"/>
              <a:gd name="T65" fmla="*/ 60 h 83"/>
              <a:gd name="T66" fmla="*/ 20 w 137"/>
              <a:gd name="T67" fmla="*/ 64 h 83"/>
              <a:gd name="T68" fmla="*/ 29 w 137"/>
              <a:gd name="T69" fmla="*/ 68 h 83"/>
              <a:gd name="T70" fmla="*/ 36 w 137"/>
              <a:gd name="T71" fmla="*/ 64 h 83"/>
              <a:gd name="T72" fmla="*/ 33 w 137"/>
              <a:gd name="T73" fmla="*/ 68 h 83"/>
              <a:gd name="T74" fmla="*/ 37 w 137"/>
              <a:gd name="T75" fmla="*/ 73 h 83"/>
              <a:gd name="T76" fmla="*/ 41 w 137"/>
              <a:gd name="T77" fmla="*/ 77 h 83"/>
              <a:gd name="T78" fmla="*/ 41 w 137"/>
              <a:gd name="T79" fmla="*/ 81 h 83"/>
              <a:gd name="T80" fmla="*/ 50 w 137"/>
              <a:gd name="T81" fmla="*/ 79 h 83"/>
              <a:gd name="T82" fmla="*/ 62 w 137"/>
              <a:gd name="T83" fmla="*/ 81 h 83"/>
              <a:gd name="T84" fmla="*/ 72 w 137"/>
              <a:gd name="T85" fmla="*/ 81 h 83"/>
              <a:gd name="T86" fmla="*/ 80 w 137"/>
              <a:gd name="T87" fmla="*/ 83 h 83"/>
              <a:gd name="T88" fmla="*/ 86 w 137"/>
              <a:gd name="T89" fmla="*/ 77 h 83"/>
              <a:gd name="T90" fmla="*/ 98 w 137"/>
              <a:gd name="T91" fmla="*/ 75 h 83"/>
              <a:gd name="T92" fmla="*/ 103 w 137"/>
              <a:gd name="T93" fmla="*/ 75 h 83"/>
              <a:gd name="T94" fmla="*/ 111 w 137"/>
              <a:gd name="T95" fmla="*/ 77 h 83"/>
              <a:gd name="T96" fmla="*/ 121 w 137"/>
              <a:gd name="T97" fmla="*/ 81 h 83"/>
              <a:gd name="T98" fmla="*/ 123 w 137"/>
              <a:gd name="T99" fmla="*/ 77 h 83"/>
              <a:gd name="T100" fmla="*/ 123 w 137"/>
              <a:gd name="T101" fmla="*/ 71 h 83"/>
              <a:gd name="T102" fmla="*/ 126 w 137"/>
              <a:gd name="T103" fmla="*/ 65 h 83"/>
              <a:gd name="T104" fmla="*/ 125 w 137"/>
              <a:gd name="T105" fmla="*/ 65 h 83"/>
              <a:gd name="T106" fmla="*/ 125 w 137"/>
              <a:gd name="T107" fmla="*/ 60 h 83"/>
              <a:gd name="T108" fmla="*/ 126 w 137"/>
              <a:gd name="T109" fmla="*/ 60 h 83"/>
              <a:gd name="T110" fmla="*/ 130 w 137"/>
              <a:gd name="T111" fmla="*/ 64 h 83"/>
              <a:gd name="T112" fmla="*/ 137 w 137"/>
              <a:gd name="T113" fmla="*/ 57 h 83"/>
              <a:gd name="T114" fmla="*/ 134 w 137"/>
              <a:gd name="T115" fmla="*/ 52 h 83"/>
              <a:gd name="T116" fmla="*/ 133 w 137"/>
              <a:gd name="T117" fmla="*/ 51 h 83"/>
              <a:gd name="T118" fmla="*/ 133 w 137"/>
              <a:gd name="T119" fmla="*/ 51 h 83"/>
              <a:gd name="T120" fmla="*/ 133 w 137"/>
              <a:gd name="T121" fmla="*/ 5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7" h="83">
                <a:moveTo>
                  <a:pt x="133" y="51"/>
                </a:moveTo>
                <a:lnTo>
                  <a:pt x="129" y="51"/>
                </a:lnTo>
                <a:lnTo>
                  <a:pt x="126" y="52"/>
                </a:lnTo>
                <a:lnTo>
                  <a:pt x="126" y="52"/>
                </a:lnTo>
                <a:lnTo>
                  <a:pt x="123" y="55"/>
                </a:lnTo>
                <a:lnTo>
                  <a:pt x="121" y="55"/>
                </a:lnTo>
                <a:lnTo>
                  <a:pt x="117" y="52"/>
                </a:lnTo>
                <a:lnTo>
                  <a:pt x="115" y="51"/>
                </a:lnTo>
                <a:lnTo>
                  <a:pt x="114" y="49"/>
                </a:lnTo>
                <a:lnTo>
                  <a:pt x="113" y="48"/>
                </a:lnTo>
                <a:lnTo>
                  <a:pt x="113" y="47"/>
                </a:lnTo>
                <a:lnTo>
                  <a:pt x="111" y="41"/>
                </a:lnTo>
                <a:lnTo>
                  <a:pt x="111" y="37"/>
                </a:lnTo>
                <a:lnTo>
                  <a:pt x="113" y="31"/>
                </a:lnTo>
                <a:lnTo>
                  <a:pt x="110" y="25"/>
                </a:lnTo>
                <a:lnTo>
                  <a:pt x="107" y="21"/>
                </a:lnTo>
                <a:lnTo>
                  <a:pt x="102" y="16"/>
                </a:lnTo>
                <a:lnTo>
                  <a:pt x="98" y="11"/>
                </a:lnTo>
                <a:lnTo>
                  <a:pt x="94" y="4"/>
                </a:lnTo>
                <a:lnTo>
                  <a:pt x="90" y="3"/>
                </a:lnTo>
                <a:lnTo>
                  <a:pt x="89" y="0"/>
                </a:lnTo>
                <a:lnTo>
                  <a:pt x="86" y="0"/>
                </a:lnTo>
                <a:lnTo>
                  <a:pt x="82" y="3"/>
                </a:lnTo>
                <a:lnTo>
                  <a:pt x="82" y="4"/>
                </a:lnTo>
                <a:lnTo>
                  <a:pt x="81" y="7"/>
                </a:lnTo>
                <a:lnTo>
                  <a:pt x="73" y="7"/>
                </a:lnTo>
                <a:lnTo>
                  <a:pt x="72" y="7"/>
                </a:lnTo>
                <a:lnTo>
                  <a:pt x="69" y="8"/>
                </a:lnTo>
                <a:lnTo>
                  <a:pt x="66" y="11"/>
                </a:lnTo>
                <a:lnTo>
                  <a:pt x="64" y="11"/>
                </a:lnTo>
                <a:lnTo>
                  <a:pt x="60" y="7"/>
                </a:lnTo>
                <a:lnTo>
                  <a:pt x="56" y="7"/>
                </a:lnTo>
                <a:lnTo>
                  <a:pt x="50" y="7"/>
                </a:lnTo>
                <a:lnTo>
                  <a:pt x="45" y="4"/>
                </a:lnTo>
                <a:lnTo>
                  <a:pt x="41" y="4"/>
                </a:lnTo>
                <a:lnTo>
                  <a:pt x="37" y="4"/>
                </a:lnTo>
                <a:lnTo>
                  <a:pt x="36" y="7"/>
                </a:lnTo>
                <a:lnTo>
                  <a:pt x="34" y="7"/>
                </a:lnTo>
                <a:lnTo>
                  <a:pt x="33" y="8"/>
                </a:lnTo>
                <a:lnTo>
                  <a:pt x="29" y="11"/>
                </a:lnTo>
                <a:lnTo>
                  <a:pt x="28" y="11"/>
                </a:lnTo>
                <a:lnTo>
                  <a:pt x="24" y="12"/>
                </a:lnTo>
                <a:lnTo>
                  <a:pt x="24" y="14"/>
                </a:lnTo>
                <a:lnTo>
                  <a:pt x="24" y="16"/>
                </a:lnTo>
                <a:lnTo>
                  <a:pt x="20" y="21"/>
                </a:lnTo>
                <a:lnTo>
                  <a:pt x="18" y="27"/>
                </a:lnTo>
                <a:lnTo>
                  <a:pt x="14" y="31"/>
                </a:lnTo>
                <a:lnTo>
                  <a:pt x="14" y="33"/>
                </a:lnTo>
                <a:lnTo>
                  <a:pt x="12" y="35"/>
                </a:lnTo>
                <a:lnTo>
                  <a:pt x="10" y="35"/>
                </a:lnTo>
                <a:lnTo>
                  <a:pt x="6" y="35"/>
                </a:lnTo>
                <a:lnTo>
                  <a:pt x="6" y="37"/>
                </a:lnTo>
                <a:lnTo>
                  <a:pt x="5" y="39"/>
                </a:lnTo>
                <a:lnTo>
                  <a:pt x="3" y="37"/>
                </a:lnTo>
                <a:lnTo>
                  <a:pt x="0" y="39"/>
                </a:lnTo>
                <a:lnTo>
                  <a:pt x="1" y="39"/>
                </a:lnTo>
                <a:lnTo>
                  <a:pt x="3" y="41"/>
                </a:lnTo>
                <a:lnTo>
                  <a:pt x="5" y="43"/>
                </a:lnTo>
                <a:lnTo>
                  <a:pt x="6" y="44"/>
                </a:lnTo>
                <a:lnTo>
                  <a:pt x="9" y="47"/>
                </a:lnTo>
                <a:lnTo>
                  <a:pt x="6" y="51"/>
                </a:lnTo>
                <a:lnTo>
                  <a:pt x="14" y="55"/>
                </a:lnTo>
                <a:lnTo>
                  <a:pt x="18" y="56"/>
                </a:lnTo>
                <a:lnTo>
                  <a:pt x="18" y="57"/>
                </a:lnTo>
                <a:lnTo>
                  <a:pt x="16" y="57"/>
                </a:lnTo>
                <a:lnTo>
                  <a:pt x="18" y="60"/>
                </a:lnTo>
                <a:lnTo>
                  <a:pt x="16" y="61"/>
                </a:lnTo>
                <a:lnTo>
                  <a:pt x="20" y="64"/>
                </a:lnTo>
                <a:lnTo>
                  <a:pt x="25" y="65"/>
                </a:lnTo>
                <a:lnTo>
                  <a:pt x="29" y="68"/>
                </a:lnTo>
                <a:lnTo>
                  <a:pt x="32" y="65"/>
                </a:lnTo>
                <a:lnTo>
                  <a:pt x="36" y="64"/>
                </a:lnTo>
                <a:lnTo>
                  <a:pt x="37" y="68"/>
                </a:lnTo>
                <a:lnTo>
                  <a:pt x="33" y="68"/>
                </a:lnTo>
                <a:lnTo>
                  <a:pt x="33" y="69"/>
                </a:lnTo>
                <a:lnTo>
                  <a:pt x="37" y="73"/>
                </a:lnTo>
                <a:lnTo>
                  <a:pt x="41" y="75"/>
                </a:lnTo>
                <a:lnTo>
                  <a:pt x="41" y="77"/>
                </a:lnTo>
                <a:lnTo>
                  <a:pt x="38" y="79"/>
                </a:lnTo>
                <a:lnTo>
                  <a:pt x="41" y="81"/>
                </a:lnTo>
                <a:lnTo>
                  <a:pt x="45" y="81"/>
                </a:lnTo>
                <a:lnTo>
                  <a:pt x="50" y="79"/>
                </a:lnTo>
                <a:lnTo>
                  <a:pt x="56" y="81"/>
                </a:lnTo>
                <a:lnTo>
                  <a:pt x="62" y="81"/>
                </a:lnTo>
                <a:lnTo>
                  <a:pt x="66" y="81"/>
                </a:lnTo>
                <a:lnTo>
                  <a:pt x="72" y="81"/>
                </a:lnTo>
                <a:lnTo>
                  <a:pt x="77" y="83"/>
                </a:lnTo>
                <a:lnTo>
                  <a:pt x="80" y="83"/>
                </a:lnTo>
                <a:lnTo>
                  <a:pt x="82" y="81"/>
                </a:lnTo>
                <a:lnTo>
                  <a:pt x="86" y="77"/>
                </a:lnTo>
                <a:lnTo>
                  <a:pt x="93" y="75"/>
                </a:lnTo>
                <a:lnTo>
                  <a:pt x="98" y="75"/>
                </a:lnTo>
                <a:lnTo>
                  <a:pt x="99" y="73"/>
                </a:lnTo>
                <a:lnTo>
                  <a:pt x="103" y="75"/>
                </a:lnTo>
                <a:lnTo>
                  <a:pt x="107" y="77"/>
                </a:lnTo>
                <a:lnTo>
                  <a:pt x="111" y="77"/>
                </a:lnTo>
                <a:lnTo>
                  <a:pt x="117" y="81"/>
                </a:lnTo>
                <a:lnTo>
                  <a:pt x="121" y="81"/>
                </a:lnTo>
                <a:lnTo>
                  <a:pt x="123" y="81"/>
                </a:lnTo>
                <a:lnTo>
                  <a:pt x="123" y="77"/>
                </a:lnTo>
                <a:lnTo>
                  <a:pt x="123" y="77"/>
                </a:lnTo>
                <a:lnTo>
                  <a:pt x="123" y="71"/>
                </a:lnTo>
                <a:lnTo>
                  <a:pt x="125" y="69"/>
                </a:lnTo>
                <a:lnTo>
                  <a:pt x="126" y="65"/>
                </a:lnTo>
                <a:lnTo>
                  <a:pt x="125" y="68"/>
                </a:lnTo>
                <a:lnTo>
                  <a:pt x="125" y="65"/>
                </a:lnTo>
                <a:lnTo>
                  <a:pt x="125" y="61"/>
                </a:lnTo>
                <a:lnTo>
                  <a:pt x="125" y="60"/>
                </a:lnTo>
                <a:lnTo>
                  <a:pt x="126" y="57"/>
                </a:lnTo>
                <a:lnTo>
                  <a:pt x="126" y="60"/>
                </a:lnTo>
                <a:lnTo>
                  <a:pt x="126" y="64"/>
                </a:lnTo>
                <a:lnTo>
                  <a:pt x="130" y="64"/>
                </a:lnTo>
                <a:lnTo>
                  <a:pt x="134" y="61"/>
                </a:lnTo>
                <a:lnTo>
                  <a:pt x="137" y="57"/>
                </a:lnTo>
                <a:lnTo>
                  <a:pt x="137" y="55"/>
                </a:lnTo>
                <a:lnTo>
                  <a:pt x="134" y="52"/>
                </a:lnTo>
                <a:lnTo>
                  <a:pt x="133" y="51"/>
                </a:lnTo>
                <a:lnTo>
                  <a:pt x="133" y="51"/>
                </a:lnTo>
                <a:lnTo>
                  <a:pt x="133" y="51"/>
                </a:lnTo>
                <a:lnTo>
                  <a:pt x="133" y="51"/>
                </a:lnTo>
                <a:lnTo>
                  <a:pt x="133" y="51"/>
                </a:lnTo>
                <a:lnTo>
                  <a:pt x="133" y="51"/>
                </a:lnTo>
                <a:lnTo>
                  <a:pt x="133" y="51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2" name="Freeform 46"/>
          <p:cNvSpPr>
            <a:spLocks/>
          </p:cNvSpPr>
          <p:nvPr/>
        </p:nvSpPr>
        <p:spPr bwMode="auto">
          <a:xfrm>
            <a:off x="4633716" y="2429523"/>
            <a:ext cx="109198" cy="120638"/>
          </a:xfrm>
          <a:custGeom>
            <a:avLst/>
            <a:gdLst>
              <a:gd name="T0" fmla="*/ 5 w 50"/>
              <a:gd name="T1" fmla="*/ 6 h 53"/>
              <a:gd name="T2" fmla="*/ 9 w 50"/>
              <a:gd name="T3" fmla="*/ 13 h 53"/>
              <a:gd name="T4" fmla="*/ 13 w 50"/>
              <a:gd name="T5" fmla="*/ 18 h 53"/>
              <a:gd name="T6" fmla="*/ 18 w 50"/>
              <a:gd name="T7" fmla="*/ 23 h 53"/>
              <a:gd name="T8" fmla="*/ 21 w 50"/>
              <a:gd name="T9" fmla="*/ 27 h 53"/>
              <a:gd name="T10" fmla="*/ 24 w 50"/>
              <a:gd name="T11" fmla="*/ 33 h 53"/>
              <a:gd name="T12" fmla="*/ 22 w 50"/>
              <a:gd name="T13" fmla="*/ 39 h 53"/>
              <a:gd name="T14" fmla="*/ 22 w 50"/>
              <a:gd name="T15" fmla="*/ 43 h 53"/>
              <a:gd name="T16" fmla="*/ 24 w 50"/>
              <a:gd name="T17" fmla="*/ 49 h 53"/>
              <a:gd name="T18" fmla="*/ 24 w 50"/>
              <a:gd name="T19" fmla="*/ 50 h 53"/>
              <a:gd name="T20" fmla="*/ 25 w 50"/>
              <a:gd name="T21" fmla="*/ 51 h 53"/>
              <a:gd name="T22" fmla="*/ 26 w 50"/>
              <a:gd name="T23" fmla="*/ 53 h 53"/>
              <a:gd name="T24" fmla="*/ 28 w 50"/>
              <a:gd name="T25" fmla="*/ 53 h 53"/>
              <a:gd name="T26" fmla="*/ 30 w 50"/>
              <a:gd name="T27" fmla="*/ 50 h 53"/>
              <a:gd name="T28" fmla="*/ 32 w 50"/>
              <a:gd name="T29" fmla="*/ 46 h 53"/>
              <a:gd name="T30" fmla="*/ 34 w 50"/>
              <a:gd name="T31" fmla="*/ 43 h 53"/>
              <a:gd name="T32" fmla="*/ 36 w 50"/>
              <a:gd name="T33" fmla="*/ 41 h 53"/>
              <a:gd name="T34" fmla="*/ 36 w 50"/>
              <a:gd name="T35" fmla="*/ 37 h 53"/>
              <a:gd name="T36" fmla="*/ 36 w 50"/>
              <a:gd name="T37" fmla="*/ 35 h 53"/>
              <a:gd name="T38" fmla="*/ 37 w 50"/>
              <a:gd name="T39" fmla="*/ 33 h 53"/>
              <a:gd name="T40" fmla="*/ 40 w 50"/>
              <a:gd name="T41" fmla="*/ 35 h 53"/>
              <a:gd name="T42" fmla="*/ 41 w 50"/>
              <a:gd name="T43" fmla="*/ 35 h 53"/>
              <a:gd name="T44" fmla="*/ 45 w 50"/>
              <a:gd name="T45" fmla="*/ 35 h 53"/>
              <a:gd name="T46" fmla="*/ 48 w 50"/>
              <a:gd name="T47" fmla="*/ 37 h 53"/>
              <a:gd name="T48" fmla="*/ 50 w 50"/>
              <a:gd name="T49" fmla="*/ 35 h 53"/>
              <a:gd name="T50" fmla="*/ 48 w 50"/>
              <a:gd name="T51" fmla="*/ 33 h 53"/>
              <a:gd name="T52" fmla="*/ 49 w 50"/>
              <a:gd name="T53" fmla="*/ 31 h 53"/>
              <a:gd name="T54" fmla="*/ 45 w 50"/>
              <a:gd name="T55" fmla="*/ 27 h 53"/>
              <a:gd name="T56" fmla="*/ 44 w 50"/>
              <a:gd name="T57" fmla="*/ 23 h 53"/>
              <a:gd name="T58" fmla="*/ 41 w 50"/>
              <a:gd name="T59" fmla="*/ 23 h 53"/>
              <a:gd name="T60" fmla="*/ 41 w 50"/>
              <a:gd name="T61" fmla="*/ 22 h 53"/>
              <a:gd name="T62" fmla="*/ 41 w 50"/>
              <a:gd name="T63" fmla="*/ 20 h 53"/>
              <a:gd name="T64" fmla="*/ 40 w 50"/>
              <a:gd name="T65" fmla="*/ 20 h 53"/>
              <a:gd name="T66" fmla="*/ 37 w 50"/>
              <a:gd name="T67" fmla="*/ 16 h 53"/>
              <a:gd name="T68" fmla="*/ 34 w 50"/>
              <a:gd name="T69" fmla="*/ 10 h 53"/>
              <a:gd name="T70" fmla="*/ 34 w 50"/>
              <a:gd name="T71" fmla="*/ 9 h 53"/>
              <a:gd name="T72" fmla="*/ 32 w 50"/>
              <a:gd name="T73" fmla="*/ 9 h 53"/>
              <a:gd name="T74" fmla="*/ 30 w 50"/>
              <a:gd name="T75" fmla="*/ 9 h 53"/>
              <a:gd name="T76" fmla="*/ 30 w 50"/>
              <a:gd name="T77" fmla="*/ 6 h 53"/>
              <a:gd name="T78" fmla="*/ 26 w 50"/>
              <a:gd name="T79" fmla="*/ 5 h 53"/>
              <a:gd name="T80" fmla="*/ 24 w 50"/>
              <a:gd name="T81" fmla="*/ 6 h 53"/>
              <a:gd name="T82" fmla="*/ 24 w 50"/>
              <a:gd name="T83" fmla="*/ 5 h 53"/>
              <a:gd name="T84" fmla="*/ 22 w 50"/>
              <a:gd name="T85" fmla="*/ 5 h 53"/>
              <a:gd name="T86" fmla="*/ 18 w 50"/>
              <a:gd name="T87" fmla="*/ 5 h 53"/>
              <a:gd name="T88" fmla="*/ 17 w 50"/>
              <a:gd name="T89" fmla="*/ 1 h 53"/>
              <a:gd name="T90" fmla="*/ 13 w 50"/>
              <a:gd name="T91" fmla="*/ 0 h 53"/>
              <a:gd name="T92" fmla="*/ 10 w 50"/>
              <a:gd name="T93" fmla="*/ 0 h 53"/>
              <a:gd name="T94" fmla="*/ 6 w 50"/>
              <a:gd name="T95" fmla="*/ 1 h 53"/>
              <a:gd name="T96" fmla="*/ 4 w 50"/>
              <a:gd name="T97" fmla="*/ 1 h 53"/>
              <a:gd name="T98" fmla="*/ 1 w 50"/>
              <a:gd name="T99" fmla="*/ 1 h 53"/>
              <a:gd name="T100" fmla="*/ 0 w 50"/>
              <a:gd name="T101" fmla="*/ 2 h 53"/>
              <a:gd name="T102" fmla="*/ 1 w 50"/>
              <a:gd name="T103" fmla="*/ 5 h 53"/>
              <a:gd name="T104" fmla="*/ 5 w 50"/>
              <a:gd name="T105" fmla="*/ 6 h 53"/>
              <a:gd name="T106" fmla="*/ 5 w 50"/>
              <a:gd name="T107" fmla="*/ 6 h 53"/>
              <a:gd name="T108" fmla="*/ 5 w 50"/>
              <a:gd name="T109" fmla="*/ 6 h 53"/>
              <a:gd name="T110" fmla="*/ 5 w 50"/>
              <a:gd name="T111" fmla="*/ 6 h 53"/>
              <a:gd name="T112" fmla="*/ 5 w 50"/>
              <a:gd name="T113" fmla="*/ 6 h 53"/>
              <a:gd name="T114" fmla="*/ 5 w 50"/>
              <a:gd name="T115" fmla="*/ 6 h 53"/>
              <a:gd name="T116" fmla="*/ 5 w 50"/>
              <a:gd name="T117" fmla="*/ 6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0" h="53">
                <a:moveTo>
                  <a:pt x="5" y="6"/>
                </a:moveTo>
                <a:lnTo>
                  <a:pt x="9" y="13"/>
                </a:lnTo>
                <a:lnTo>
                  <a:pt x="13" y="18"/>
                </a:lnTo>
                <a:lnTo>
                  <a:pt x="18" y="23"/>
                </a:lnTo>
                <a:lnTo>
                  <a:pt x="21" y="27"/>
                </a:lnTo>
                <a:lnTo>
                  <a:pt x="24" y="33"/>
                </a:lnTo>
                <a:lnTo>
                  <a:pt x="22" y="39"/>
                </a:lnTo>
                <a:lnTo>
                  <a:pt x="22" y="43"/>
                </a:lnTo>
                <a:lnTo>
                  <a:pt x="24" y="49"/>
                </a:lnTo>
                <a:lnTo>
                  <a:pt x="24" y="50"/>
                </a:lnTo>
                <a:lnTo>
                  <a:pt x="25" y="51"/>
                </a:lnTo>
                <a:lnTo>
                  <a:pt x="26" y="53"/>
                </a:lnTo>
                <a:lnTo>
                  <a:pt x="28" y="53"/>
                </a:lnTo>
                <a:lnTo>
                  <a:pt x="30" y="50"/>
                </a:lnTo>
                <a:lnTo>
                  <a:pt x="32" y="46"/>
                </a:lnTo>
                <a:lnTo>
                  <a:pt x="34" y="43"/>
                </a:lnTo>
                <a:lnTo>
                  <a:pt x="36" y="41"/>
                </a:lnTo>
                <a:lnTo>
                  <a:pt x="36" y="37"/>
                </a:lnTo>
                <a:lnTo>
                  <a:pt x="36" y="35"/>
                </a:lnTo>
                <a:lnTo>
                  <a:pt x="37" y="33"/>
                </a:lnTo>
                <a:lnTo>
                  <a:pt x="40" y="35"/>
                </a:lnTo>
                <a:lnTo>
                  <a:pt x="41" y="35"/>
                </a:lnTo>
                <a:lnTo>
                  <a:pt x="45" y="35"/>
                </a:lnTo>
                <a:lnTo>
                  <a:pt x="48" y="37"/>
                </a:lnTo>
                <a:lnTo>
                  <a:pt x="50" y="35"/>
                </a:lnTo>
                <a:lnTo>
                  <a:pt x="48" y="33"/>
                </a:lnTo>
                <a:lnTo>
                  <a:pt x="49" y="31"/>
                </a:lnTo>
                <a:lnTo>
                  <a:pt x="45" y="27"/>
                </a:lnTo>
                <a:lnTo>
                  <a:pt x="44" y="23"/>
                </a:lnTo>
                <a:lnTo>
                  <a:pt x="41" y="23"/>
                </a:lnTo>
                <a:lnTo>
                  <a:pt x="41" y="22"/>
                </a:lnTo>
                <a:lnTo>
                  <a:pt x="41" y="20"/>
                </a:lnTo>
                <a:lnTo>
                  <a:pt x="40" y="20"/>
                </a:lnTo>
                <a:lnTo>
                  <a:pt x="37" y="16"/>
                </a:lnTo>
                <a:lnTo>
                  <a:pt x="34" y="10"/>
                </a:lnTo>
                <a:lnTo>
                  <a:pt x="34" y="9"/>
                </a:lnTo>
                <a:lnTo>
                  <a:pt x="32" y="9"/>
                </a:lnTo>
                <a:lnTo>
                  <a:pt x="30" y="9"/>
                </a:lnTo>
                <a:lnTo>
                  <a:pt x="30" y="6"/>
                </a:lnTo>
                <a:lnTo>
                  <a:pt x="26" y="5"/>
                </a:lnTo>
                <a:lnTo>
                  <a:pt x="24" y="6"/>
                </a:lnTo>
                <a:lnTo>
                  <a:pt x="24" y="5"/>
                </a:lnTo>
                <a:lnTo>
                  <a:pt x="22" y="5"/>
                </a:lnTo>
                <a:lnTo>
                  <a:pt x="18" y="5"/>
                </a:lnTo>
                <a:lnTo>
                  <a:pt x="17" y="1"/>
                </a:lnTo>
                <a:lnTo>
                  <a:pt x="13" y="0"/>
                </a:lnTo>
                <a:lnTo>
                  <a:pt x="10" y="0"/>
                </a:lnTo>
                <a:lnTo>
                  <a:pt x="6" y="1"/>
                </a:lnTo>
                <a:lnTo>
                  <a:pt x="4" y="1"/>
                </a:lnTo>
                <a:lnTo>
                  <a:pt x="1" y="1"/>
                </a:lnTo>
                <a:lnTo>
                  <a:pt x="0" y="2"/>
                </a:lnTo>
                <a:lnTo>
                  <a:pt x="1" y="5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lnTo>
                  <a:pt x="5" y="6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3" name="Freeform 47"/>
          <p:cNvSpPr>
            <a:spLocks/>
          </p:cNvSpPr>
          <p:nvPr/>
        </p:nvSpPr>
        <p:spPr bwMode="auto">
          <a:xfrm>
            <a:off x="3187939" y="3852117"/>
            <a:ext cx="104829" cy="29591"/>
          </a:xfrm>
          <a:custGeom>
            <a:avLst/>
            <a:gdLst>
              <a:gd name="T0" fmla="*/ 7 w 48"/>
              <a:gd name="T1" fmla="*/ 12 h 13"/>
              <a:gd name="T2" fmla="*/ 8 w 48"/>
              <a:gd name="T3" fmla="*/ 12 h 13"/>
              <a:gd name="T4" fmla="*/ 16 w 48"/>
              <a:gd name="T5" fmla="*/ 12 h 13"/>
              <a:gd name="T6" fmla="*/ 16 w 48"/>
              <a:gd name="T7" fmla="*/ 9 h 13"/>
              <a:gd name="T8" fmla="*/ 18 w 48"/>
              <a:gd name="T9" fmla="*/ 8 h 13"/>
              <a:gd name="T10" fmla="*/ 20 w 48"/>
              <a:gd name="T11" fmla="*/ 8 h 13"/>
              <a:gd name="T12" fmla="*/ 22 w 48"/>
              <a:gd name="T13" fmla="*/ 8 h 13"/>
              <a:gd name="T14" fmla="*/ 24 w 48"/>
              <a:gd name="T15" fmla="*/ 8 h 13"/>
              <a:gd name="T16" fmla="*/ 26 w 48"/>
              <a:gd name="T17" fmla="*/ 8 h 13"/>
              <a:gd name="T18" fmla="*/ 27 w 48"/>
              <a:gd name="T19" fmla="*/ 4 h 13"/>
              <a:gd name="T20" fmla="*/ 30 w 48"/>
              <a:gd name="T21" fmla="*/ 5 h 13"/>
              <a:gd name="T22" fmla="*/ 34 w 48"/>
              <a:gd name="T23" fmla="*/ 8 h 13"/>
              <a:gd name="T24" fmla="*/ 38 w 48"/>
              <a:gd name="T25" fmla="*/ 9 h 13"/>
              <a:gd name="T26" fmla="*/ 40 w 48"/>
              <a:gd name="T27" fmla="*/ 9 h 13"/>
              <a:gd name="T28" fmla="*/ 43 w 48"/>
              <a:gd name="T29" fmla="*/ 9 h 13"/>
              <a:gd name="T30" fmla="*/ 44 w 48"/>
              <a:gd name="T31" fmla="*/ 9 h 13"/>
              <a:gd name="T32" fmla="*/ 47 w 48"/>
              <a:gd name="T33" fmla="*/ 9 h 13"/>
              <a:gd name="T34" fmla="*/ 48 w 48"/>
              <a:gd name="T35" fmla="*/ 8 h 13"/>
              <a:gd name="T36" fmla="*/ 48 w 48"/>
              <a:gd name="T37" fmla="*/ 5 h 13"/>
              <a:gd name="T38" fmla="*/ 47 w 48"/>
              <a:gd name="T39" fmla="*/ 4 h 13"/>
              <a:gd name="T40" fmla="*/ 43 w 48"/>
              <a:gd name="T41" fmla="*/ 4 h 13"/>
              <a:gd name="T42" fmla="*/ 40 w 48"/>
              <a:gd name="T43" fmla="*/ 5 h 13"/>
              <a:gd name="T44" fmla="*/ 39 w 48"/>
              <a:gd name="T45" fmla="*/ 5 h 13"/>
              <a:gd name="T46" fmla="*/ 38 w 48"/>
              <a:gd name="T47" fmla="*/ 2 h 13"/>
              <a:gd name="T48" fmla="*/ 35 w 48"/>
              <a:gd name="T49" fmla="*/ 2 h 13"/>
              <a:gd name="T50" fmla="*/ 34 w 48"/>
              <a:gd name="T51" fmla="*/ 2 h 13"/>
              <a:gd name="T52" fmla="*/ 31 w 48"/>
              <a:gd name="T53" fmla="*/ 0 h 13"/>
              <a:gd name="T54" fmla="*/ 30 w 48"/>
              <a:gd name="T55" fmla="*/ 0 h 13"/>
              <a:gd name="T56" fmla="*/ 27 w 48"/>
              <a:gd name="T57" fmla="*/ 0 h 13"/>
              <a:gd name="T58" fmla="*/ 24 w 48"/>
              <a:gd name="T59" fmla="*/ 0 h 13"/>
              <a:gd name="T60" fmla="*/ 22 w 48"/>
              <a:gd name="T61" fmla="*/ 2 h 13"/>
              <a:gd name="T62" fmla="*/ 22 w 48"/>
              <a:gd name="T63" fmla="*/ 4 h 13"/>
              <a:gd name="T64" fmla="*/ 8 w 48"/>
              <a:gd name="T65" fmla="*/ 4 h 13"/>
              <a:gd name="T66" fmla="*/ 4 w 48"/>
              <a:gd name="T67" fmla="*/ 4 h 13"/>
              <a:gd name="T68" fmla="*/ 4 w 48"/>
              <a:gd name="T69" fmla="*/ 5 h 13"/>
              <a:gd name="T70" fmla="*/ 7 w 48"/>
              <a:gd name="T71" fmla="*/ 8 h 13"/>
              <a:gd name="T72" fmla="*/ 10 w 48"/>
              <a:gd name="T73" fmla="*/ 8 h 13"/>
              <a:gd name="T74" fmla="*/ 14 w 48"/>
              <a:gd name="T75" fmla="*/ 5 h 13"/>
              <a:gd name="T76" fmla="*/ 20 w 48"/>
              <a:gd name="T77" fmla="*/ 5 h 13"/>
              <a:gd name="T78" fmla="*/ 14 w 48"/>
              <a:gd name="T79" fmla="*/ 8 h 13"/>
              <a:gd name="T80" fmla="*/ 10 w 48"/>
              <a:gd name="T81" fmla="*/ 8 h 13"/>
              <a:gd name="T82" fmla="*/ 10 w 48"/>
              <a:gd name="T83" fmla="*/ 9 h 13"/>
              <a:gd name="T84" fmla="*/ 7 w 48"/>
              <a:gd name="T85" fmla="*/ 9 h 13"/>
              <a:gd name="T86" fmla="*/ 4 w 48"/>
              <a:gd name="T87" fmla="*/ 9 h 13"/>
              <a:gd name="T88" fmla="*/ 3 w 48"/>
              <a:gd name="T89" fmla="*/ 5 h 13"/>
              <a:gd name="T90" fmla="*/ 0 w 48"/>
              <a:gd name="T91" fmla="*/ 8 h 13"/>
              <a:gd name="T92" fmla="*/ 0 w 48"/>
              <a:gd name="T93" fmla="*/ 13 h 13"/>
              <a:gd name="T94" fmla="*/ 4 w 48"/>
              <a:gd name="T95" fmla="*/ 12 h 13"/>
              <a:gd name="T96" fmla="*/ 7 w 48"/>
              <a:gd name="T97" fmla="*/ 12 h 13"/>
              <a:gd name="T98" fmla="*/ 7 w 48"/>
              <a:gd name="T99" fmla="*/ 12 h 13"/>
              <a:gd name="T100" fmla="*/ 7 w 48"/>
              <a:gd name="T101" fmla="*/ 12 h 13"/>
              <a:gd name="T102" fmla="*/ 7 w 48"/>
              <a:gd name="T103" fmla="*/ 12 h 13"/>
              <a:gd name="T104" fmla="*/ 7 w 48"/>
              <a:gd name="T105" fmla="*/ 12 h 13"/>
              <a:gd name="T106" fmla="*/ 7 w 48"/>
              <a:gd name="T107" fmla="*/ 12 h 13"/>
              <a:gd name="T108" fmla="*/ 7 w 48"/>
              <a:gd name="T109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8" h="13">
                <a:moveTo>
                  <a:pt x="7" y="12"/>
                </a:moveTo>
                <a:lnTo>
                  <a:pt x="8" y="12"/>
                </a:lnTo>
                <a:lnTo>
                  <a:pt x="16" y="12"/>
                </a:lnTo>
                <a:lnTo>
                  <a:pt x="16" y="9"/>
                </a:lnTo>
                <a:lnTo>
                  <a:pt x="18" y="8"/>
                </a:lnTo>
                <a:lnTo>
                  <a:pt x="20" y="8"/>
                </a:lnTo>
                <a:lnTo>
                  <a:pt x="22" y="8"/>
                </a:lnTo>
                <a:lnTo>
                  <a:pt x="24" y="8"/>
                </a:lnTo>
                <a:lnTo>
                  <a:pt x="26" y="8"/>
                </a:lnTo>
                <a:lnTo>
                  <a:pt x="27" y="4"/>
                </a:lnTo>
                <a:lnTo>
                  <a:pt x="30" y="5"/>
                </a:lnTo>
                <a:lnTo>
                  <a:pt x="34" y="8"/>
                </a:lnTo>
                <a:lnTo>
                  <a:pt x="38" y="9"/>
                </a:lnTo>
                <a:lnTo>
                  <a:pt x="40" y="9"/>
                </a:lnTo>
                <a:lnTo>
                  <a:pt x="43" y="9"/>
                </a:lnTo>
                <a:lnTo>
                  <a:pt x="44" y="9"/>
                </a:lnTo>
                <a:lnTo>
                  <a:pt x="47" y="9"/>
                </a:lnTo>
                <a:lnTo>
                  <a:pt x="48" y="8"/>
                </a:lnTo>
                <a:lnTo>
                  <a:pt x="48" y="5"/>
                </a:lnTo>
                <a:lnTo>
                  <a:pt x="47" y="4"/>
                </a:lnTo>
                <a:lnTo>
                  <a:pt x="43" y="4"/>
                </a:lnTo>
                <a:lnTo>
                  <a:pt x="40" y="5"/>
                </a:lnTo>
                <a:lnTo>
                  <a:pt x="39" y="5"/>
                </a:lnTo>
                <a:lnTo>
                  <a:pt x="38" y="2"/>
                </a:lnTo>
                <a:lnTo>
                  <a:pt x="35" y="2"/>
                </a:lnTo>
                <a:lnTo>
                  <a:pt x="34" y="2"/>
                </a:lnTo>
                <a:lnTo>
                  <a:pt x="31" y="0"/>
                </a:lnTo>
                <a:lnTo>
                  <a:pt x="30" y="0"/>
                </a:lnTo>
                <a:lnTo>
                  <a:pt x="27" y="0"/>
                </a:lnTo>
                <a:lnTo>
                  <a:pt x="24" y="0"/>
                </a:lnTo>
                <a:lnTo>
                  <a:pt x="22" y="2"/>
                </a:lnTo>
                <a:lnTo>
                  <a:pt x="22" y="4"/>
                </a:lnTo>
                <a:lnTo>
                  <a:pt x="8" y="4"/>
                </a:lnTo>
                <a:lnTo>
                  <a:pt x="4" y="4"/>
                </a:lnTo>
                <a:lnTo>
                  <a:pt x="4" y="5"/>
                </a:lnTo>
                <a:lnTo>
                  <a:pt x="7" y="8"/>
                </a:lnTo>
                <a:lnTo>
                  <a:pt x="10" y="8"/>
                </a:lnTo>
                <a:lnTo>
                  <a:pt x="14" y="5"/>
                </a:lnTo>
                <a:lnTo>
                  <a:pt x="20" y="5"/>
                </a:lnTo>
                <a:lnTo>
                  <a:pt x="14" y="8"/>
                </a:lnTo>
                <a:lnTo>
                  <a:pt x="10" y="8"/>
                </a:lnTo>
                <a:lnTo>
                  <a:pt x="10" y="9"/>
                </a:lnTo>
                <a:lnTo>
                  <a:pt x="7" y="9"/>
                </a:lnTo>
                <a:lnTo>
                  <a:pt x="4" y="9"/>
                </a:lnTo>
                <a:lnTo>
                  <a:pt x="3" y="5"/>
                </a:lnTo>
                <a:lnTo>
                  <a:pt x="0" y="8"/>
                </a:lnTo>
                <a:lnTo>
                  <a:pt x="0" y="13"/>
                </a:lnTo>
                <a:lnTo>
                  <a:pt x="4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4" name="Freeform 48"/>
          <p:cNvSpPr>
            <a:spLocks/>
          </p:cNvSpPr>
          <p:nvPr/>
        </p:nvSpPr>
        <p:spPr bwMode="auto">
          <a:xfrm>
            <a:off x="4616245" y="3114646"/>
            <a:ext cx="382194" cy="407431"/>
          </a:xfrm>
          <a:custGeom>
            <a:avLst/>
            <a:gdLst>
              <a:gd name="T0" fmla="*/ 1 w 175"/>
              <a:gd name="T1" fmla="*/ 16 h 179"/>
              <a:gd name="T2" fmla="*/ 0 w 175"/>
              <a:gd name="T3" fmla="*/ 28 h 179"/>
              <a:gd name="T4" fmla="*/ 5 w 175"/>
              <a:gd name="T5" fmla="*/ 54 h 179"/>
              <a:gd name="T6" fmla="*/ 91 w 175"/>
              <a:gd name="T7" fmla="*/ 175 h 179"/>
              <a:gd name="T8" fmla="*/ 106 w 175"/>
              <a:gd name="T9" fmla="*/ 174 h 179"/>
              <a:gd name="T10" fmla="*/ 109 w 175"/>
              <a:gd name="T11" fmla="*/ 175 h 179"/>
              <a:gd name="T12" fmla="*/ 139 w 175"/>
              <a:gd name="T13" fmla="*/ 178 h 179"/>
              <a:gd name="T14" fmla="*/ 149 w 175"/>
              <a:gd name="T15" fmla="*/ 179 h 179"/>
              <a:gd name="T16" fmla="*/ 154 w 175"/>
              <a:gd name="T17" fmla="*/ 171 h 179"/>
              <a:gd name="T18" fmla="*/ 162 w 175"/>
              <a:gd name="T19" fmla="*/ 166 h 179"/>
              <a:gd name="T20" fmla="*/ 166 w 175"/>
              <a:gd name="T21" fmla="*/ 161 h 179"/>
              <a:gd name="T22" fmla="*/ 173 w 175"/>
              <a:gd name="T23" fmla="*/ 155 h 179"/>
              <a:gd name="T24" fmla="*/ 171 w 175"/>
              <a:gd name="T25" fmla="*/ 139 h 179"/>
              <a:gd name="T26" fmla="*/ 170 w 175"/>
              <a:gd name="T27" fmla="*/ 134 h 179"/>
              <a:gd name="T28" fmla="*/ 146 w 175"/>
              <a:gd name="T29" fmla="*/ 94 h 179"/>
              <a:gd name="T30" fmla="*/ 145 w 175"/>
              <a:gd name="T31" fmla="*/ 86 h 179"/>
              <a:gd name="T32" fmla="*/ 137 w 175"/>
              <a:gd name="T33" fmla="*/ 73 h 179"/>
              <a:gd name="T34" fmla="*/ 135 w 175"/>
              <a:gd name="T35" fmla="*/ 68 h 179"/>
              <a:gd name="T36" fmla="*/ 122 w 175"/>
              <a:gd name="T37" fmla="*/ 46 h 179"/>
              <a:gd name="T38" fmla="*/ 118 w 175"/>
              <a:gd name="T39" fmla="*/ 34 h 179"/>
              <a:gd name="T40" fmla="*/ 126 w 175"/>
              <a:gd name="T41" fmla="*/ 44 h 179"/>
              <a:gd name="T42" fmla="*/ 131 w 175"/>
              <a:gd name="T43" fmla="*/ 54 h 179"/>
              <a:gd name="T44" fmla="*/ 137 w 175"/>
              <a:gd name="T45" fmla="*/ 61 h 179"/>
              <a:gd name="T46" fmla="*/ 149 w 175"/>
              <a:gd name="T47" fmla="*/ 68 h 179"/>
              <a:gd name="T48" fmla="*/ 153 w 175"/>
              <a:gd name="T49" fmla="*/ 56 h 179"/>
              <a:gd name="T50" fmla="*/ 157 w 175"/>
              <a:gd name="T51" fmla="*/ 41 h 179"/>
              <a:gd name="T52" fmla="*/ 131 w 175"/>
              <a:gd name="T53" fmla="*/ 11 h 179"/>
              <a:gd name="T54" fmla="*/ 126 w 175"/>
              <a:gd name="T55" fmla="*/ 11 h 179"/>
              <a:gd name="T56" fmla="*/ 118 w 175"/>
              <a:gd name="T57" fmla="*/ 11 h 179"/>
              <a:gd name="T58" fmla="*/ 114 w 175"/>
              <a:gd name="T59" fmla="*/ 11 h 179"/>
              <a:gd name="T60" fmla="*/ 109 w 175"/>
              <a:gd name="T61" fmla="*/ 8 h 179"/>
              <a:gd name="T62" fmla="*/ 106 w 175"/>
              <a:gd name="T63" fmla="*/ 3 h 179"/>
              <a:gd name="T64" fmla="*/ 99 w 175"/>
              <a:gd name="T65" fmla="*/ 3 h 179"/>
              <a:gd name="T66" fmla="*/ 95 w 175"/>
              <a:gd name="T67" fmla="*/ 3 h 179"/>
              <a:gd name="T68" fmla="*/ 86 w 175"/>
              <a:gd name="T69" fmla="*/ 3 h 179"/>
              <a:gd name="T70" fmla="*/ 80 w 175"/>
              <a:gd name="T71" fmla="*/ 7 h 179"/>
              <a:gd name="T72" fmla="*/ 65 w 175"/>
              <a:gd name="T73" fmla="*/ 16 h 179"/>
              <a:gd name="T74" fmla="*/ 48 w 175"/>
              <a:gd name="T75" fmla="*/ 11 h 179"/>
              <a:gd name="T76" fmla="*/ 36 w 175"/>
              <a:gd name="T77" fmla="*/ 4 h 179"/>
              <a:gd name="T78" fmla="*/ 12 w 175"/>
              <a:gd name="T79" fmla="*/ 3 h 179"/>
              <a:gd name="T80" fmla="*/ 4 w 175"/>
              <a:gd name="T81" fmla="*/ 0 h 179"/>
              <a:gd name="T82" fmla="*/ 0 w 175"/>
              <a:gd name="T83" fmla="*/ 7 h 179"/>
              <a:gd name="T84" fmla="*/ 0 w 175"/>
              <a:gd name="T85" fmla="*/ 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75" h="179">
                <a:moveTo>
                  <a:pt x="0" y="7"/>
                </a:moveTo>
                <a:lnTo>
                  <a:pt x="1" y="11"/>
                </a:lnTo>
                <a:lnTo>
                  <a:pt x="1" y="16"/>
                </a:lnTo>
                <a:lnTo>
                  <a:pt x="1" y="20"/>
                </a:lnTo>
                <a:lnTo>
                  <a:pt x="0" y="25"/>
                </a:lnTo>
                <a:lnTo>
                  <a:pt x="0" y="28"/>
                </a:lnTo>
                <a:lnTo>
                  <a:pt x="0" y="30"/>
                </a:lnTo>
                <a:lnTo>
                  <a:pt x="1" y="37"/>
                </a:lnTo>
                <a:lnTo>
                  <a:pt x="5" y="54"/>
                </a:lnTo>
                <a:lnTo>
                  <a:pt x="9" y="175"/>
                </a:lnTo>
                <a:lnTo>
                  <a:pt x="48" y="175"/>
                </a:lnTo>
                <a:lnTo>
                  <a:pt x="91" y="175"/>
                </a:lnTo>
                <a:lnTo>
                  <a:pt x="99" y="175"/>
                </a:lnTo>
                <a:lnTo>
                  <a:pt x="105" y="175"/>
                </a:lnTo>
                <a:lnTo>
                  <a:pt x="106" y="174"/>
                </a:lnTo>
                <a:lnTo>
                  <a:pt x="109" y="171"/>
                </a:lnTo>
                <a:lnTo>
                  <a:pt x="110" y="171"/>
                </a:lnTo>
                <a:lnTo>
                  <a:pt x="109" y="175"/>
                </a:lnTo>
                <a:lnTo>
                  <a:pt x="119" y="175"/>
                </a:lnTo>
                <a:lnTo>
                  <a:pt x="133" y="175"/>
                </a:lnTo>
                <a:lnTo>
                  <a:pt x="139" y="178"/>
                </a:lnTo>
                <a:lnTo>
                  <a:pt x="143" y="179"/>
                </a:lnTo>
                <a:lnTo>
                  <a:pt x="146" y="179"/>
                </a:lnTo>
                <a:lnTo>
                  <a:pt x="149" y="179"/>
                </a:lnTo>
                <a:lnTo>
                  <a:pt x="150" y="178"/>
                </a:lnTo>
                <a:lnTo>
                  <a:pt x="153" y="174"/>
                </a:lnTo>
                <a:lnTo>
                  <a:pt x="154" y="171"/>
                </a:lnTo>
                <a:lnTo>
                  <a:pt x="158" y="170"/>
                </a:lnTo>
                <a:lnTo>
                  <a:pt x="159" y="170"/>
                </a:lnTo>
                <a:lnTo>
                  <a:pt x="162" y="166"/>
                </a:lnTo>
                <a:lnTo>
                  <a:pt x="163" y="162"/>
                </a:lnTo>
                <a:lnTo>
                  <a:pt x="166" y="161"/>
                </a:lnTo>
                <a:lnTo>
                  <a:pt x="166" y="161"/>
                </a:lnTo>
                <a:lnTo>
                  <a:pt x="167" y="161"/>
                </a:lnTo>
                <a:lnTo>
                  <a:pt x="171" y="158"/>
                </a:lnTo>
                <a:lnTo>
                  <a:pt x="173" y="155"/>
                </a:lnTo>
                <a:lnTo>
                  <a:pt x="173" y="153"/>
                </a:lnTo>
                <a:lnTo>
                  <a:pt x="171" y="147"/>
                </a:lnTo>
                <a:lnTo>
                  <a:pt x="171" y="139"/>
                </a:lnTo>
                <a:lnTo>
                  <a:pt x="175" y="142"/>
                </a:lnTo>
                <a:lnTo>
                  <a:pt x="173" y="138"/>
                </a:lnTo>
                <a:lnTo>
                  <a:pt x="170" y="134"/>
                </a:lnTo>
                <a:lnTo>
                  <a:pt x="163" y="126"/>
                </a:lnTo>
                <a:lnTo>
                  <a:pt x="150" y="101"/>
                </a:lnTo>
                <a:lnTo>
                  <a:pt x="146" y="94"/>
                </a:lnTo>
                <a:lnTo>
                  <a:pt x="145" y="90"/>
                </a:lnTo>
                <a:lnTo>
                  <a:pt x="145" y="87"/>
                </a:lnTo>
                <a:lnTo>
                  <a:pt x="145" y="86"/>
                </a:lnTo>
                <a:lnTo>
                  <a:pt x="143" y="82"/>
                </a:lnTo>
                <a:lnTo>
                  <a:pt x="139" y="77"/>
                </a:lnTo>
                <a:lnTo>
                  <a:pt x="137" y="73"/>
                </a:lnTo>
                <a:lnTo>
                  <a:pt x="137" y="72"/>
                </a:lnTo>
                <a:lnTo>
                  <a:pt x="137" y="69"/>
                </a:lnTo>
                <a:lnTo>
                  <a:pt x="135" y="68"/>
                </a:lnTo>
                <a:lnTo>
                  <a:pt x="131" y="64"/>
                </a:lnTo>
                <a:lnTo>
                  <a:pt x="123" y="52"/>
                </a:lnTo>
                <a:lnTo>
                  <a:pt x="122" y="46"/>
                </a:lnTo>
                <a:lnTo>
                  <a:pt x="118" y="38"/>
                </a:lnTo>
                <a:lnTo>
                  <a:pt x="118" y="37"/>
                </a:lnTo>
                <a:lnTo>
                  <a:pt x="118" y="34"/>
                </a:lnTo>
                <a:lnTo>
                  <a:pt x="119" y="30"/>
                </a:lnTo>
                <a:lnTo>
                  <a:pt x="122" y="37"/>
                </a:lnTo>
                <a:lnTo>
                  <a:pt x="126" y="44"/>
                </a:lnTo>
                <a:lnTo>
                  <a:pt x="129" y="48"/>
                </a:lnTo>
                <a:lnTo>
                  <a:pt x="131" y="50"/>
                </a:lnTo>
                <a:lnTo>
                  <a:pt x="131" y="54"/>
                </a:lnTo>
                <a:lnTo>
                  <a:pt x="131" y="56"/>
                </a:lnTo>
                <a:lnTo>
                  <a:pt x="133" y="57"/>
                </a:lnTo>
                <a:lnTo>
                  <a:pt x="137" y="61"/>
                </a:lnTo>
                <a:lnTo>
                  <a:pt x="143" y="68"/>
                </a:lnTo>
                <a:lnTo>
                  <a:pt x="149" y="72"/>
                </a:lnTo>
                <a:lnTo>
                  <a:pt x="149" y="68"/>
                </a:lnTo>
                <a:lnTo>
                  <a:pt x="150" y="64"/>
                </a:lnTo>
                <a:lnTo>
                  <a:pt x="150" y="60"/>
                </a:lnTo>
                <a:lnTo>
                  <a:pt x="153" y="56"/>
                </a:lnTo>
                <a:lnTo>
                  <a:pt x="154" y="48"/>
                </a:lnTo>
                <a:lnTo>
                  <a:pt x="154" y="42"/>
                </a:lnTo>
                <a:lnTo>
                  <a:pt x="157" y="41"/>
                </a:lnTo>
                <a:lnTo>
                  <a:pt x="143" y="7"/>
                </a:lnTo>
                <a:lnTo>
                  <a:pt x="137" y="11"/>
                </a:lnTo>
                <a:lnTo>
                  <a:pt x="131" y="11"/>
                </a:lnTo>
                <a:lnTo>
                  <a:pt x="127" y="12"/>
                </a:lnTo>
                <a:lnTo>
                  <a:pt x="127" y="11"/>
                </a:lnTo>
                <a:lnTo>
                  <a:pt x="126" y="11"/>
                </a:lnTo>
                <a:lnTo>
                  <a:pt x="122" y="11"/>
                </a:lnTo>
                <a:lnTo>
                  <a:pt x="119" y="11"/>
                </a:lnTo>
                <a:lnTo>
                  <a:pt x="118" y="11"/>
                </a:lnTo>
                <a:lnTo>
                  <a:pt x="113" y="7"/>
                </a:lnTo>
                <a:lnTo>
                  <a:pt x="114" y="8"/>
                </a:lnTo>
                <a:lnTo>
                  <a:pt x="114" y="11"/>
                </a:lnTo>
                <a:lnTo>
                  <a:pt x="113" y="12"/>
                </a:lnTo>
                <a:lnTo>
                  <a:pt x="110" y="11"/>
                </a:lnTo>
                <a:lnTo>
                  <a:pt x="109" y="8"/>
                </a:lnTo>
                <a:lnTo>
                  <a:pt x="106" y="8"/>
                </a:lnTo>
                <a:lnTo>
                  <a:pt x="106" y="7"/>
                </a:lnTo>
                <a:lnTo>
                  <a:pt x="106" y="3"/>
                </a:lnTo>
                <a:lnTo>
                  <a:pt x="102" y="4"/>
                </a:lnTo>
                <a:lnTo>
                  <a:pt x="101" y="4"/>
                </a:lnTo>
                <a:lnTo>
                  <a:pt x="99" y="3"/>
                </a:lnTo>
                <a:lnTo>
                  <a:pt x="97" y="0"/>
                </a:lnTo>
                <a:lnTo>
                  <a:pt x="93" y="0"/>
                </a:lnTo>
                <a:lnTo>
                  <a:pt x="95" y="3"/>
                </a:lnTo>
                <a:lnTo>
                  <a:pt x="93" y="4"/>
                </a:lnTo>
                <a:lnTo>
                  <a:pt x="88" y="4"/>
                </a:lnTo>
                <a:lnTo>
                  <a:pt x="86" y="3"/>
                </a:lnTo>
                <a:lnTo>
                  <a:pt x="84" y="7"/>
                </a:lnTo>
                <a:lnTo>
                  <a:pt x="82" y="8"/>
                </a:lnTo>
                <a:lnTo>
                  <a:pt x="80" y="7"/>
                </a:lnTo>
                <a:lnTo>
                  <a:pt x="76" y="11"/>
                </a:lnTo>
                <a:lnTo>
                  <a:pt x="70" y="14"/>
                </a:lnTo>
                <a:lnTo>
                  <a:pt x="65" y="16"/>
                </a:lnTo>
                <a:lnTo>
                  <a:pt x="58" y="12"/>
                </a:lnTo>
                <a:lnTo>
                  <a:pt x="53" y="11"/>
                </a:lnTo>
                <a:lnTo>
                  <a:pt x="48" y="11"/>
                </a:lnTo>
                <a:lnTo>
                  <a:pt x="45" y="8"/>
                </a:lnTo>
                <a:lnTo>
                  <a:pt x="40" y="8"/>
                </a:lnTo>
                <a:lnTo>
                  <a:pt x="36" y="4"/>
                </a:lnTo>
                <a:lnTo>
                  <a:pt x="22" y="3"/>
                </a:lnTo>
                <a:lnTo>
                  <a:pt x="17" y="3"/>
                </a:lnTo>
                <a:lnTo>
                  <a:pt x="12" y="3"/>
                </a:lnTo>
                <a:lnTo>
                  <a:pt x="8" y="3"/>
                </a:lnTo>
                <a:lnTo>
                  <a:pt x="5" y="3"/>
                </a:lnTo>
                <a:lnTo>
                  <a:pt x="4" y="0"/>
                </a:lnTo>
                <a:lnTo>
                  <a:pt x="1" y="3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5" name="Freeform 49"/>
          <p:cNvSpPr>
            <a:spLocks/>
          </p:cNvSpPr>
          <p:nvPr/>
        </p:nvSpPr>
        <p:spPr bwMode="auto">
          <a:xfrm>
            <a:off x="5035563" y="3679132"/>
            <a:ext cx="233684" cy="250375"/>
          </a:xfrm>
          <a:custGeom>
            <a:avLst/>
            <a:gdLst>
              <a:gd name="T0" fmla="*/ 103 w 107"/>
              <a:gd name="T1" fmla="*/ 92 h 110"/>
              <a:gd name="T2" fmla="*/ 97 w 107"/>
              <a:gd name="T3" fmla="*/ 85 h 110"/>
              <a:gd name="T4" fmla="*/ 93 w 107"/>
              <a:gd name="T5" fmla="*/ 82 h 110"/>
              <a:gd name="T6" fmla="*/ 92 w 107"/>
              <a:gd name="T7" fmla="*/ 80 h 110"/>
              <a:gd name="T8" fmla="*/ 89 w 107"/>
              <a:gd name="T9" fmla="*/ 78 h 110"/>
              <a:gd name="T10" fmla="*/ 81 w 107"/>
              <a:gd name="T11" fmla="*/ 70 h 110"/>
              <a:gd name="T12" fmla="*/ 76 w 107"/>
              <a:gd name="T13" fmla="*/ 62 h 110"/>
              <a:gd name="T14" fmla="*/ 72 w 107"/>
              <a:gd name="T15" fmla="*/ 61 h 110"/>
              <a:gd name="T16" fmla="*/ 67 w 107"/>
              <a:gd name="T17" fmla="*/ 55 h 110"/>
              <a:gd name="T18" fmla="*/ 43 w 107"/>
              <a:gd name="T19" fmla="*/ 32 h 110"/>
              <a:gd name="T20" fmla="*/ 38 w 107"/>
              <a:gd name="T21" fmla="*/ 13 h 110"/>
              <a:gd name="T22" fmla="*/ 32 w 107"/>
              <a:gd name="T23" fmla="*/ 0 h 110"/>
              <a:gd name="T24" fmla="*/ 24 w 107"/>
              <a:gd name="T25" fmla="*/ 9 h 110"/>
              <a:gd name="T26" fmla="*/ 15 w 107"/>
              <a:gd name="T27" fmla="*/ 13 h 110"/>
              <a:gd name="T28" fmla="*/ 14 w 107"/>
              <a:gd name="T29" fmla="*/ 17 h 110"/>
              <a:gd name="T30" fmla="*/ 10 w 107"/>
              <a:gd name="T31" fmla="*/ 17 h 110"/>
              <a:gd name="T32" fmla="*/ 8 w 107"/>
              <a:gd name="T33" fmla="*/ 24 h 110"/>
              <a:gd name="T34" fmla="*/ 6 w 107"/>
              <a:gd name="T35" fmla="*/ 36 h 110"/>
              <a:gd name="T36" fmla="*/ 0 w 107"/>
              <a:gd name="T37" fmla="*/ 52 h 110"/>
              <a:gd name="T38" fmla="*/ 0 w 107"/>
              <a:gd name="T39" fmla="*/ 62 h 110"/>
              <a:gd name="T40" fmla="*/ 2 w 107"/>
              <a:gd name="T41" fmla="*/ 68 h 110"/>
              <a:gd name="T42" fmla="*/ 10 w 107"/>
              <a:gd name="T43" fmla="*/ 66 h 110"/>
              <a:gd name="T44" fmla="*/ 14 w 107"/>
              <a:gd name="T45" fmla="*/ 65 h 110"/>
              <a:gd name="T46" fmla="*/ 19 w 107"/>
              <a:gd name="T47" fmla="*/ 70 h 110"/>
              <a:gd name="T48" fmla="*/ 27 w 107"/>
              <a:gd name="T49" fmla="*/ 59 h 110"/>
              <a:gd name="T50" fmla="*/ 31 w 107"/>
              <a:gd name="T51" fmla="*/ 61 h 110"/>
              <a:gd name="T52" fmla="*/ 36 w 107"/>
              <a:gd name="T53" fmla="*/ 65 h 110"/>
              <a:gd name="T54" fmla="*/ 42 w 107"/>
              <a:gd name="T55" fmla="*/ 61 h 110"/>
              <a:gd name="T56" fmla="*/ 44 w 107"/>
              <a:gd name="T57" fmla="*/ 65 h 110"/>
              <a:gd name="T58" fmla="*/ 50 w 107"/>
              <a:gd name="T59" fmla="*/ 62 h 110"/>
              <a:gd name="T60" fmla="*/ 59 w 107"/>
              <a:gd name="T61" fmla="*/ 65 h 110"/>
              <a:gd name="T62" fmla="*/ 68 w 107"/>
              <a:gd name="T63" fmla="*/ 68 h 110"/>
              <a:gd name="T64" fmla="*/ 75 w 107"/>
              <a:gd name="T65" fmla="*/ 74 h 110"/>
              <a:gd name="T66" fmla="*/ 81 w 107"/>
              <a:gd name="T67" fmla="*/ 84 h 110"/>
              <a:gd name="T68" fmla="*/ 88 w 107"/>
              <a:gd name="T69" fmla="*/ 92 h 110"/>
              <a:gd name="T70" fmla="*/ 95 w 107"/>
              <a:gd name="T71" fmla="*/ 98 h 110"/>
              <a:gd name="T72" fmla="*/ 93 w 107"/>
              <a:gd name="T73" fmla="*/ 105 h 110"/>
              <a:gd name="T74" fmla="*/ 100 w 107"/>
              <a:gd name="T75" fmla="*/ 110 h 110"/>
              <a:gd name="T76" fmla="*/ 107 w 107"/>
              <a:gd name="T77" fmla="*/ 97 h 110"/>
              <a:gd name="T78" fmla="*/ 105 w 107"/>
              <a:gd name="T79" fmla="*/ 93 h 110"/>
              <a:gd name="T80" fmla="*/ 105 w 107"/>
              <a:gd name="T81" fmla="*/ 93 h 110"/>
              <a:gd name="T82" fmla="*/ 105 w 107"/>
              <a:gd name="T83" fmla="*/ 93 h 110"/>
              <a:gd name="T84" fmla="*/ 105 w 107"/>
              <a:gd name="T85" fmla="*/ 93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7" h="110">
                <a:moveTo>
                  <a:pt x="105" y="93"/>
                </a:moveTo>
                <a:lnTo>
                  <a:pt x="103" y="92"/>
                </a:lnTo>
                <a:lnTo>
                  <a:pt x="99" y="88"/>
                </a:lnTo>
                <a:lnTo>
                  <a:pt x="97" y="85"/>
                </a:lnTo>
                <a:lnTo>
                  <a:pt x="97" y="85"/>
                </a:lnTo>
                <a:lnTo>
                  <a:pt x="93" y="82"/>
                </a:lnTo>
                <a:lnTo>
                  <a:pt x="93" y="81"/>
                </a:lnTo>
                <a:lnTo>
                  <a:pt x="92" y="80"/>
                </a:lnTo>
                <a:lnTo>
                  <a:pt x="92" y="80"/>
                </a:lnTo>
                <a:lnTo>
                  <a:pt x="89" y="78"/>
                </a:lnTo>
                <a:lnTo>
                  <a:pt x="85" y="74"/>
                </a:lnTo>
                <a:lnTo>
                  <a:pt x="81" y="70"/>
                </a:lnTo>
                <a:lnTo>
                  <a:pt x="80" y="66"/>
                </a:lnTo>
                <a:lnTo>
                  <a:pt x="76" y="62"/>
                </a:lnTo>
                <a:lnTo>
                  <a:pt x="72" y="61"/>
                </a:lnTo>
                <a:lnTo>
                  <a:pt x="72" y="61"/>
                </a:lnTo>
                <a:lnTo>
                  <a:pt x="67" y="56"/>
                </a:lnTo>
                <a:lnTo>
                  <a:pt x="67" y="55"/>
                </a:lnTo>
                <a:lnTo>
                  <a:pt x="67" y="55"/>
                </a:lnTo>
                <a:lnTo>
                  <a:pt x="43" y="32"/>
                </a:lnTo>
                <a:lnTo>
                  <a:pt x="42" y="28"/>
                </a:lnTo>
                <a:lnTo>
                  <a:pt x="38" y="13"/>
                </a:lnTo>
                <a:lnTo>
                  <a:pt x="36" y="8"/>
                </a:lnTo>
                <a:lnTo>
                  <a:pt x="32" y="0"/>
                </a:lnTo>
                <a:lnTo>
                  <a:pt x="28" y="5"/>
                </a:lnTo>
                <a:lnTo>
                  <a:pt x="24" y="9"/>
                </a:lnTo>
                <a:lnTo>
                  <a:pt x="19" y="11"/>
                </a:lnTo>
                <a:lnTo>
                  <a:pt x="15" y="13"/>
                </a:lnTo>
                <a:lnTo>
                  <a:pt x="15" y="17"/>
                </a:lnTo>
                <a:lnTo>
                  <a:pt x="14" y="17"/>
                </a:lnTo>
                <a:lnTo>
                  <a:pt x="11" y="17"/>
                </a:lnTo>
                <a:lnTo>
                  <a:pt x="10" y="17"/>
                </a:lnTo>
                <a:lnTo>
                  <a:pt x="8" y="21"/>
                </a:lnTo>
                <a:lnTo>
                  <a:pt x="8" y="24"/>
                </a:lnTo>
                <a:lnTo>
                  <a:pt x="8" y="31"/>
                </a:lnTo>
                <a:lnTo>
                  <a:pt x="6" y="36"/>
                </a:lnTo>
                <a:lnTo>
                  <a:pt x="4" y="44"/>
                </a:lnTo>
                <a:lnTo>
                  <a:pt x="0" y="52"/>
                </a:lnTo>
                <a:lnTo>
                  <a:pt x="0" y="57"/>
                </a:lnTo>
                <a:lnTo>
                  <a:pt x="0" y="62"/>
                </a:lnTo>
                <a:lnTo>
                  <a:pt x="2" y="70"/>
                </a:lnTo>
                <a:lnTo>
                  <a:pt x="2" y="68"/>
                </a:lnTo>
                <a:lnTo>
                  <a:pt x="4" y="66"/>
                </a:lnTo>
                <a:lnTo>
                  <a:pt x="10" y="66"/>
                </a:lnTo>
                <a:lnTo>
                  <a:pt x="11" y="66"/>
                </a:lnTo>
                <a:lnTo>
                  <a:pt x="14" y="65"/>
                </a:lnTo>
                <a:lnTo>
                  <a:pt x="18" y="68"/>
                </a:lnTo>
                <a:lnTo>
                  <a:pt x="19" y="70"/>
                </a:lnTo>
                <a:lnTo>
                  <a:pt x="23" y="57"/>
                </a:lnTo>
                <a:lnTo>
                  <a:pt x="27" y="59"/>
                </a:lnTo>
                <a:lnTo>
                  <a:pt x="28" y="61"/>
                </a:lnTo>
                <a:lnTo>
                  <a:pt x="31" y="61"/>
                </a:lnTo>
                <a:lnTo>
                  <a:pt x="32" y="65"/>
                </a:lnTo>
                <a:lnTo>
                  <a:pt x="36" y="65"/>
                </a:lnTo>
                <a:lnTo>
                  <a:pt x="40" y="62"/>
                </a:lnTo>
                <a:lnTo>
                  <a:pt x="42" y="61"/>
                </a:lnTo>
                <a:lnTo>
                  <a:pt x="44" y="62"/>
                </a:lnTo>
                <a:lnTo>
                  <a:pt x="44" y="65"/>
                </a:lnTo>
                <a:lnTo>
                  <a:pt x="48" y="62"/>
                </a:lnTo>
                <a:lnTo>
                  <a:pt x="50" y="62"/>
                </a:lnTo>
                <a:lnTo>
                  <a:pt x="55" y="65"/>
                </a:lnTo>
                <a:lnTo>
                  <a:pt x="59" y="65"/>
                </a:lnTo>
                <a:lnTo>
                  <a:pt x="63" y="66"/>
                </a:lnTo>
                <a:lnTo>
                  <a:pt x="68" y="68"/>
                </a:lnTo>
                <a:lnTo>
                  <a:pt x="72" y="72"/>
                </a:lnTo>
                <a:lnTo>
                  <a:pt x="75" y="74"/>
                </a:lnTo>
                <a:lnTo>
                  <a:pt x="79" y="81"/>
                </a:lnTo>
                <a:lnTo>
                  <a:pt x="81" y="84"/>
                </a:lnTo>
                <a:lnTo>
                  <a:pt x="85" y="88"/>
                </a:lnTo>
                <a:lnTo>
                  <a:pt x="88" y="92"/>
                </a:lnTo>
                <a:lnTo>
                  <a:pt x="92" y="96"/>
                </a:lnTo>
                <a:lnTo>
                  <a:pt x="95" y="98"/>
                </a:lnTo>
                <a:lnTo>
                  <a:pt x="95" y="101"/>
                </a:lnTo>
                <a:lnTo>
                  <a:pt x="93" y="105"/>
                </a:lnTo>
                <a:lnTo>
                  <a:pt x="92" y="106"/>
                </a:lnTo>
                <a:lnTo>
                  <a:pt x="100" y="110"/>
                </a:lnTo>
                <a:lnTo>
                  <a:pt x="107" y="102"/>
                </a:lnTo>
                <a:lnTo>
                  <a:pt x="107" y="97"/>
                </a:lnTo>
                <a:lnTo>
                  <a:pt x="107" y="96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6" name="Freeform 50"/>
          <p:cNvSpPr>
            <a:spLocks/>
          </p:cNvSpPr>
          <p:nvPr/>
        </p:nvSpPr>
        <p:spPr bwMode="auto">
          <a:xfrm>
            <a:off x="5227753" y="3897641"/>
            <a:ext cx="52414" cy="72838"/>
          </a:xfrm>
          <a:custGeom>
            <a:avLst/>
            <a:gdLst>
              <a:gd name="T0" fmla="*/ 5 w 24"/>
              <a:gd name="T1" fmla="*/ 10 h 32"/>
              <a:gd name="T2" fmla="*/ 0 w 24"/>
              <a:gd name="T3" fmla="*/ 16 h 32"/>
              <a:gd name="T4" fmla="*/ 0 w 24"/>
              <a:gd name="T5" fmla="*/ 20 h 32"/>
              <a:gd name="T6" fmla="*/ 0 w 24"/>
              <a:gd name="T7" fmla="*/ 24 h 32"/>
              <a:gd name="T8" fmla="*/ 0 w 24"/>
              <a:gd name="T9" fmla="*/ 29 h 32"/>
              <a:gd name="T10" fmla="*/ 1 w 24"/>
              <a:gd name="T11" fmla="*/ 32 h 32"/>
              <a:gd name="T12" fmla="*/ 5 w 24"/>
              <a:gd name="T13" fmla="*/ 32 h 32"/>
              <a:gd name="T14" fmla="*/ 11 w 24"/>
              <a:gd name="T15" fmla="*/ 29 h 32"/>
              <a:gd name="T16" fmla="*/ 15 w 24"/>
              <a:gd name="T17" fmla="*/ 29 h 32"/>
              <a:gd name="T18" fmla="*/ 17 w 24"/>
              <a:gd name="T19" fmla="*/ 29 h 32"/>
              <a:gd name="T20" fmla="*/ 19 w 24"/>
              <a:gd name="T21" fmla="*/ 29 h 32"/>
              <a:gd name="T22" fmla="*/ 19 w 24"/>
              <a:gd name="T23" fmla="*/ 28 h 32"/>
              <a:gd name="T24" fmla="*/ 20 w 24"/>
              <a:gd name="T25" fmla="*/ 25 h 32"/>
              <a:gd name="T26" fmla="*/ 20 w 24"/>
              <a:gd name="T27" fmla="*/ 24 h 32"/>
              <a:gd name="T28" fmla="*/ 20 w 24"/>
              <a:gd name="T29" fmla="*/ 22 h 32"/>
              <a:gd name="T30" fmla="*/ 20 w 24"/>
              <a:gd name="T31" fmla="*/ 20 h 32"/>
              <a:gd name="T32" fmla="*/ 15 w 24"/>
              <a:gd name="T33" fmla="*/ 22 h 32"/>
              <a:gd name="T34" fmla="*/ 13 w 24"/>
              <a:gd name="T35" fmla="*/ 22 h 32"/>
              <a:gd name="T36" fmla="*/ 11 w 24"/>
              <a:gd name="T37" fmla="*/ 20 h 32"/>
              <a:gd name="T38" fmla="*/ 13 w 24"/>
              <a:gd name="T39" fmla="*/ 20 h 32"/>
              <a:gd name="T40" fmla="*/ 15 w 24"/>
              <a:gd name="T41" fmla="*/ 16 h 32"/>
              <a:gd name="T42" fmla="*/ 20 w 24"/>
              <a:gd name="T43" fmla="*/ 14 h 32"/>
              <a:gd name="T44" fmla="*/ 24 w 24"/>
              <a:gd name="T45" fmla="*/ 13 h 32"/>
              <a:gd name="T46" fmla="*/ 24 w 24"/>
              <a:gd name="T47" fmla="*/ 9 h 32"/>
              <a:gd name="T48" fmla="*/ 23 w 24"/>
              <a:gd name="T49" fmla="*/ 5 h 32"/>
              <a:gd name="T50" fmla="*/ 19 w 24"/>
              <a:gd name="T51" fmla="*/ 0 h 32"/>
              <a:gd name="T52" fmla="*/ 15 w 24"/>
              <a:gd name="T53" fmla="*/ 2 h 32"/>
              <a:gd name="T54" fmla="*/ 15 w 24"/>
              <a:gd name="T55" fmla="*/ 5 h 32"/>
              <a:gd name="T56" fmla="*/ 13 w 24"/>
              <a:gd name="T57" fmla="*/ 5 h 32"/>
              <a:gd name="T58" fmla="*/ 9 w 24"/>
              <a:gd name="T59" fmla="*/ 5 h 32"/>
              <a:gd name="T60" fmla="*/ 7 w 24"/>
              <a:gd name="T61" fmla="*/ 5 h 32"/>
              <a:gd name="T62" fmla="*/ 7 w 24"/>
              <a:gd name="T63" fmla="*/ 6 h 32"/>
              <a:gd name="T64" fmla="*/ 5 w 24"/>
              <a:gd name="T65" fmla="*/ 10 h 32"/>
              <a:gd name="T66" fmla="*/ 5 w 24"/>
              <a:gd name="T67" fmla="*/ 10 h 32"/>
              <a:gd name="T68" fmla="*/ 5 w 24"/>
              <a:gd name="T69" fmla="*/ 10 h 32"/>
              <a:gd name="T70" fmla="*/ 5 w 24"/>
              <a:gd name="T71" fmla="*/ 10 h 32"/>
              <a:gd name="T72" fmla="*/ 5 w 24"/>
              <a:gd name="T73" fmla="*/ 10 h 32"/>
              <a:gd name="T74" fmla="*/ 5 w 24"/>
              <a:gd name="T75" fmla="*/ 10 h 32"/>
              <a:gd name="T76" fmla="*/ 5 w 24"/>
              <a:gd name="T77" fmla="*/ 1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4" h="32">
                <a:moveTo>
                  <a:pt x="5" y="10"/>
                </a:move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0" y="29"/>
                </a:lnTo>
                <a:lnTo>
                  <a:pt x="1" y="32"/>
                </a:lnTo>
                <a:lnTo>
                  <a:pt x="5" y="32"/>
                </a:lnTo>
                <a:lnTo>
                  <a:pt x="11" y="29"/>
                </a:lnTo>
                <a:lnTo>
                  <a:pt x="15" y="29"/>
                </a:lnTo>
                <a:lnTo>
                  <a:pt x="17" y="29"/>
                </a:lnTo>
                <a:lnTo>
                  <a:pt x="19" y="29"/>
                </a:lnTo>
                <a:lnTo>
                  <a:pt x="19" y="28"/>
                </a:lnTo>
                <a:lnTo>
                  <a:pt x="20" y="25"/>
                </a:lnTo>
                <a:lnTo>
                  <a:pt x="20" y="24"/>
                </a:lnTo>
                <a:lnTo>
                  <a:pt x="20" y="22"/>
                </a:lnTo>
                <a:lnTo>
                  <a:pt x="20" y="20"/>
                </a:lnTo>
                <a:lnTo>
                  <a:pt x="15" y="22"/>
                </a:lnTo>
                <a:lnTo>
                  <a:pt x="13" y="22"/>
                </a:lnTo>
                <a:lnTo>
                  <a:pt x="11" y="20"/>
                </a:lnTo>
                <a:lnTo>
                  <a:pt x="13" y="20"/>
                </a:lnTo>
                <a:lnTo>
                  <a:pt x="15" y="16"/>
                </a:lnTo>
                <a:lnTo>
                  <a:pt x="20" y="14"/>
                </a:lnTo>
                <a:lnTo>
                  <a:pt x="24" y="13"/>
                </a:lnTo>
                <a:lnTo>
                  <a:pt x="24" y="9"/>
                </a:lnTo>
                <a:lnTo>
                  <a:pt x="23" y="5"/>
                </a:lnTo>
                <a:lnTo>
                  <a:pt x="19" y="0"/>
                </a:lnTo>
                <a:lnTo>
                  <a:pt x="15" y="2"/>
                </a:lnTo>
                <a:lnTo>
                  <a:pt x="15" y="5"/>
                </a:lnTo>
                <a:lnTo>
                  <a:pt x="13" y="5"/>
                </a:lnTo>
                <a:lnTo>
                  <a:pt x="9" y="5"/>
                </a:lnTo>
                <a:lnTo>
                  <a:pt x="7" y="5"/>
                </a:lnTo>
                <a:lnTo>
                  <a:pt x="7" y="6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7" name="Freeform 51"/>
          <p:cNvSpPr>
            <a:spLocks/>
          </p:cNvSpPr>
          <p:nvPr/>
        </p:nvSpPr>
        <p:spPr bwMode="auto">
          <a:xfrm>
            <a:off x="5201544" y="3929506"/>
            <a:ext cx="355985" cy="559933"/>
          </a:xfrm>
          <a:custGeom>
            <a:avLst/>
            <a:gdLst>
              <a:gd name="T0" fmla="*/ 161 w 163"/>
              <a:gd name="T1" fmla="*/ 27 h 246"/>
              <a:gd name="T2" fmla="*/ 161 w 163"/>
              <a:gd name="T3" fmla="*/ 25 h 246"/>
              <a:gd name="T4" fmla="*/ 161 w 163"/>
              <a:gd name="T5" fmla="*/ 15 h 246"/>
              <a:gd name="T6" fmla="*/ 161 w 163"/>
              <a:gd name="T7" fmla="*/ 4 h 246"/>
              <a:gd name="T8" fmla="*/ 158 w 163"/>
              <a:gd name="T9" fmla="*/ 0 h 246"/>
              <a:gd name="T10" fmla="*/ 149 w 163"/>
              <a:gd name="T11" fmla="*/ 2 h 246"/>
              <a:gd name="T12" fmla="*/ 141 w 163"/>
              <a:gd name="T13" fmla="*/ 8 h 246"/>
              <a:gd name="T14" fmla="*/ 130 w 163"/>
              <a:gd name="T15" fmla="*/ 12 h 246"/>
              <a:gd name="T16" fmla="*/ 120 w 163"/>
              <a:gd name="T17" fmla="*/ 12 h 246"/>
              <a:gd name="T18" fmla="*/ 110 w 163"/>
              <a:gd name="T19" fmla="*/ 14 h 246"/>
              <a:gd name="T20" fmla="*/ 104 w 163"/>
              <a:gd name="T21" fmla="*/ 14 h 246"/>
              <a:gd name="T22" fmla="*/ 97 w 163"/>
              <a:gd name="T23" fmla="*/ 15 h 246"/>
              <a:gd name="T24" fmla="*/ 86 w 163"/>
              <a:gd name="T25" fmla="*/ 22 h 246"/>
              <a:gd name="T26" fmla="*/ 74 w 163"/>
              <a:gd name="T27" fmla="*/ 19 h 246"/>
              <a:gd name="T28" fmla="*/ 63 w 163"/>
              <a:gd name="T29" fmla="*/ 27 h 246"/>
              <a:gd name="T30" fmla="*/ 53 w 163"/>
              <a:gd name="T31" fmla="*/ 27 h 246"/>
              <a:gd name="T32" fmla="*/ 44 w 163"/>
              <a:gd name="T33" fmla="*/ 22 h 246"/>
              <a:gd name="T34" fmla="*/ 36 w 163"/>
              <a:gd name="T35" fmla="*/ 10 h 246"/>
              <a:gd name="T36" fmla="*/ 32 w 163"/>
              <a:gd name="T37" fmla="*/ 11 h 246"/>
              <a:gd name="T38" fmla="*/ 31 w 163"/>
              <a:gd name="T39" fmla="*/ 15 h 246"/>
              <a:gd name="T40" fmla="*/ 27 w 163"/>
              <a:gd name="T41" fmla="*/ 22 h 246"/>
              <a:gd name="T42" fmla="*/ 27 w 163"/>
              <a:gd name="T43" fmla="*/ 28 h 246"/>
              <a:gd name="T44" fmla="*/ 36 w 163"/>
              <a:gd name="T45" fmla="*/ 40 h 246"/>
              <a:gd name="T46" fmla="*/ 40 w 163"/>
              <a:gd name="T47" fmla="*/ 45 h 246"/>
              <a:gd name="T48" fmla="*/ 49 w 163"/>
              <a:gd name="T49" fmla="*/ 53 h 246"/>
              <a:gd name="T50" fmla="*/ 76 w 163"/>
              <a:gd name="T51" fmla="*/ 63 h 246"/>
              <a:gd name="T52" fmla="*/ 104 w 163"/>
              <a:gd name="T53" fmla="*/ 71 h 246"/>
              <a:gd name="T54" fmla="*/ 65 w 163"/>
              <a:gd name="T55" fmla="*/ 124 h 246"/>
              <a:gd name="T56" fmla="*/ 57 w 163"/>
              <a:gd name="T57" fmla="*/ 128 h 246"/>
              <a:gd name="T58" fmla="*/ 39 w 163"/>
              <a:gd name="T59" fmla="*/ 129 h 246"/>
              <a:gd name="T60" fmla="*/ 29 w 163"/>
              <a:gd name="T61" fmla="*/ 137 h 246"/>
              <a:gd name="T62" fmla="*/ 17 w 163"/>
              <a:gd name="T63" fmla="*/ 141 h 246"/>
              <a:gd name="T64" fmla="*/ 12 w 163"/>
              <a:gd name="T65" fmla="*/ 149 h 246"/>
              <a:gd name="T66" fmla="*/ 3 w 163"/>
              <a:gd name="T67" fmla="*/ 164 h 246"/>
              <a:gd name="T68" fmla="*/ 0 w 163"/>
              <a:gd name="T69" fmla="*/ 173 h 246"/>
              <a:gd name="T70" fmla="*/ 0 w 163"/>
              <a:gd name="T71" fmla="*/ 223 h 246"/>
              <a:gd name="T72" fmla="*/ 4 w 163"/>
              <a:gd name="T73" fmla="*/ 234 h 246"/>
              <a:gd name="T74" fmla="*/ 9 w 163"/>
              <a:gd name="T75" fmla="*/ 243 h 246"/>
              <a:gd name="T76" fmla="*/ 13 w 163"/>
              <a:gd name="T77" fmla="*/ 241 h 246"/>
              <a:gd name="T78" fmla="*/ 17 w 163"/>
              <a:gd name="T79" fmla="*/ 233 h 246"/>
              <a:gd name="T80" fmla="*/ 21 w 163"/>
              <a:gd name="T81" fmla="*/ 229 h 246"/>
              <a:gd name="T82" fmla="*/ 40 w 163"/>
              <a:gd name="T83" fmla="*/ 206 h 246"/>
              <a:gd name="T84" fmla="*/ 60 w 163"/>
              <a:gd name="T85" fmla="*/ 186 h 246"/>
              <a:gd name="T86" fmla="*/ 82 w 163"/>
              <a:gd name="T87" fmla="*/ 170 h 246"/>
              <a:gd name="T88" fmla="*/ 109 w 163"/>
              <a:gd name="T89" fmla="*/ 140 h 246"/>
              <a:gd name="T90" fmla="*/ 118 w 163"/>
              <a:gd name="T91" fmla="*/ 124 h 246"/>
              <a:gd name="T92" fmla="*/ 128 w 163"/>
              <a:gd name="T93" fmla="*/ 106 h 246"/>
              <a:gd name="T94" fmla="*/ 133 w 163"/>
              <a:gd name="T95" fmla="*/ 89 h 246"/>
              <a:gd name="T96" fmla="*/ 140 w 163"/>
              <a:gd name="T97" fmla="*/ 79 h 246"/>
              <a:gd name="T98" fmla="*/ 145 w 163"/>
              <a:gd name="T99" fmla="*/ 69 h 246"/>
              <a:gd name="T100" fmla="*/ 150 w 163"/>
              <a:gd name="T101" fmla="*/ 56 h 246"/>
              <a:gd name="T102" fmla="*/ 157 w 163"/>
              <a:gd name="T103" fmla="*/ 45 h 246"/>
              <a:gd name="T104" fmla="*/ 157 w 163"/>
              <a:gd name="T105" fmla="*/ 31 h 246"/>
              <a:gd name="T106" fmla="*/ 161 w 163"/>
              <a:gd name="T107" fmla="*/ 28 h 246"/>
              <a:gd name="T108" fmla="*/ 162 w 163"/>
              <a:gd name="T109" fmla="*/ 25 h 246"/>
              <a:gd name="T110" fmla="*/ 162 w 163"/>
              <a:gd name="T111" fmla="*/ 25 h 246"/>
              <a:gd name="T112" fmla="*/ 162 w 163"/>
              <a:gd name="T113" fmla="*/ 25 h 246"/>
              <a:gd name="T114" fmla="*/ 162 w 163"/>
              <a:gd name="T115" fmla="*/ 25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3" h="246">
                <a:moveTo>
                  <a:pt x="162" y="25"/>
                </a:moveTo>
                <a:lnTo>
                  <a:pt x="161" y="27"/>
                </a:lnTo>
                <a:lnTo>
                  <a:pt x="158" y="27"/>
                </a:lnTo>
                <a:lnTo>
                  <a:pt x="161" y="25"/>
                </a:lnTo>
                <a:lnTo>
                  <a:pt x="161" y="22"/>
                </a:lnTo>
                <a:lnTo>
                  <a:pt x="161" y="15"/>
                </a:lnTo>
                <a:lnTo>
                  <a:pt x="161" y="10"/>
                </a:lnTo>
                <a:lnTo>
                  <a:pt x="161" y="4"/>
                </a:lnTo>
                <a:lnTo>
                  <a:pt x="161" y="2"/>
                </a:lnTo>
                <a:lnTo>
                  <a:pt x="158" y="0"/>
                </a:lnTo>
                <a:lnTo>
                  <a:pt x="153" y="0"/>
                </a:lnTo>
                <a:lnTo>
                  <a:pt x="149" y="2"/>
                </a:lnTo>
                <a:lnTo>
                  <a:pt x="145" y="6"/>
                </a:lnTo>
                <a:lnTo>
                  <a:pt x="141" y="8"/>
                </a:lnTo>
                <a:lnTo>
                  <a:pt x="136" y="8"/>
                </a:lnTo>
                <a:lnTo>
                  <a:pt x="130" y="12"/>
                </a:lnTo>
                <a:lnTo>
                  <a:pt x="124" y="12"/>
                </a:lnTo>
                <a:lnTo>
                  <a:pt x="120" y="12"/>
                </a:lnTo>
                <a:lnTo>
                  <a:pt x="118" y="12"/>
                </a:lnTo>
                <a:lnTo>
                  <a:pt x="110" y="14"/>
                </a:lnTo>
                <a:lnTo>
                  <a:pt x="106" y="14"/>
                </a:lnTo>
                <a:lnTo>
                  <a:pt x="104" y="14"/>
                </a:lnTo>
                <a:lnTo>
                  <a:pt x="100" y="14"/>
                </a:lnTo>
                <a:lnTo>
                  <a:pt x="97" y="15"/>
                </a:lnTo>
                <a:lnTo>
                  <a:pt x="92" y="19"/>
                </a:lnTo>
                <a:lnTo>
                  <a:pt x="86" y="22"/>
                </a:lnTo>
                <a:lnTo>
                  <a:pt x="80" y="22"/>
                </a:lnTo>
                <a:lnTo>
                  <a:pt x="74" y="19"/>
                </a:lnTo>
                <a:lnTo>
                  <a:pt x="71" y="22"/>
                </a:lnTo>
                <a:lnTo>
                  <a:pt x="63" y="27"/>
                </a:lnTo>
                <a:lnTo>
                  <a:pt x="57" y="27"/>
                </a:lnTo>
                <a:lnTo>
                  <a:pt x="53" y="27"/>
                </a:lnTo>
                <a:lnTo>
                  <a:pt x="48" y="25"/>
                </a:lnTo>
                <a:lnTo>
                  <a:pt x="44" y="22"/>
                </a:lnTo>
                <a:lnTo>
                  <a:pt x="40" y="14"/>
                </a:lnTo>
                <a:lnTo>
                  <a:pt x="36" y="10"/>
                </a:lnTo>
                <a:lnTo>
                  <a:pt x="35" y="8"/>
                </a:lnTo>
                <a:lnTo>
                  <a:pt x="32" y="11"/>
                </a:lnTo>
                <a:lnTo>
                  <a:pt x="31" y="14"/>
                </a:lnTo>
                <a:lnTo>
                  <a:pt x="31" y="15"/>
                </a:lnTo>
                <a:lnTo>
                  <a:pt x="29" y="15"/>
                </a:lnTo>
                <a:lnTo>
                  <a:pt x="27" y="22"/>
                </a:lnTo>
                <a:lnTo>
                  <a:pt x="27" y="25"/>
                </a:lnTo>
                <a:lnTo>
                  <a:pt x="27" y="28"/>
                </a:lnTo>
                <a:lnTo>
                  <a:pt x="31" y="32"/>
                </a:lnTo>
                <a:lnTo>
                  <a:pt x="36" y="40"/>
                </a:lnTo>
                <a:lnTo>
                  <a:pt x="36" y="44"/>
                </a:lnTo>
                <a:lnTo>
                  <a:pt x="40" y="45"/>
                </a:lnTo>
                <a:lnTo>
                  <a:pt x="44" y="49"/>
                </a:lnTo>
                <a:lnTo>
                  <a:pt x="49" y="53"/>
                </a:lnTo>
                <a:lnTo>
                  <a:pt x="60" y="57"/>
                </a:lnTo>
                <a:lnTo>
                  <a:pt x="76" y="63"/>
                </a:lnTo>
                <a:lnTo>
                  <a:pt x="96" y="71"/>
                </a:lnTo>
                <a:lnTo>
                  <a:pt x="104" y="71"/>
                </a:lnTo>
                <a:lnTo>
                  <a:pt x="110" y="71"/>
                </a:lnTo>
                <a:lnTo>
                  <a:pt x="65" y="124"/>
                </a:lnTo>
                <a:lnTo>
                  <a:pt x="63" y="128"/>
                </a:lnTo>
                <a:lnTo>
                  <a:pt x="57" y="128"/>
                </a:lnTo>
                <a:lnTo>
                  <a:pt x="48" y="126"/>
                </a:lnTo>
                <a:lnTo>
                  <a:pt x="39" y="129"/>
                </a:lnTo>
                <a:lnTo>
                  <a:pt x="32" y="136"/>
                </a:lnTo>
                <a:lnTo>
                  <a:pt x="29" y="137"/>
                </a:lnTo>
                <a:lnTo>
                  <a:pt x="25" y="140"/>
                </a:lnTo>
                <a:lnTo>
                  <a:pt x="17" y="141"/>
                </a:lnTo>
                <a:lnTo>
                  <a:pt x="16" y="145"/>
                </a:lnTo>
                <a:lnTo>
                  <a:pt x="12" y="149"/>
                </a:lnTo>
                <a:lnTo>
                  <a:pt x="5" y="158"/>
                </a:lnTo>
                <a:lnTo>
                  <a:pt x="3" y="164"/>
                </a:lnTo>
                <a:lnTo>
                  <a:pt x="0" y="170"/>
                </a:lnTo>
                <a:lnTo>
                  <a:pt x="0" y="173"/>
                </a:lnTo>
                <a:lnTo>
                  <a:pt x="0" y="177"/>
                </a:lnTo>
                <a:lnTo>
                  <a:pt x="0" y="223"/>
                </a:lnTo>
                <a:lnTo>
                  <a:pt x="0" y="229"/>
                </a:lnTo>
                <a:lnTo>
                  <a:pt x="4" y="234"/>
                </a:lnTo>
                <a:lnTo>
                  <a:pt x="8" y="241"/>
                </a:lnTo>
                <a:lnTo>
                  <a:pt x="9" y="243"/>
                </a:lnTo>
                <a:lnTo>
                  <a:pt x="9" y="246"/>
                </a:lnTo>
                <a:lnTo>
                  <a:pt x="13" y="241"/>
                </a:lnTo>
                <a:lnTo>
                  <a:pt x="13" y="241"/>
                </a:lnTo>
                <a:lnTo>
                  <a:pt x="17" y="233"/>
                </a:lnTo>
                <a:lnTo>
                  <a:pt x="19" y="233"/>
                </a:lnTo>
                <a:lnTo>
                  <a:pt x="21" y="229"/>
                </a:lnTo>
                <a:lnTo>
                  <a:pt x="27" y="221"/>
                </a:lnTo>
                <a:lnTo>
                  <a:pt x="40" y="206"/>
                </a:lnTo>
                <a:lnTo>
                  <a:pt x="53" y="193"/>
                </a:lnTo>
                <a:lnTo>
                  <a:pt x="60" y="186"/>
                </a:lnTo>
                <a:lnTo>
                  <a:pt x="67" y="181"/>
                </a:lnTo>
                <a:lnTo>
                  <a:pt x="82" y="170"/>
                </a:lnTo>
                <a:lnTo>
                  <a:pt x="96" y="157"/>
                </a:lnTo>
                <a:lnTo>
                  <a:pt x="109" y="140"/>
                </a:lnTo>
                <a:lnTo>
                  <a:pt x="113" y="132"/>
                </a:lnTo>
                <a:lnTo>
                  <a:pt x="118" y="124"/>
                </a:lnTo>
                <a:lnTo>
                  <a:pt x="122" y="116"/>
                </a:lnTo>
                <a:lnTo>
                  <a:pt x="128" y="106"/>
                </a:lnTo>
                <a:lnTo>
                  <a:pt x="130" y="100"/>
                </a:lnTo>
                <a:lnTo>
                  <a:pt x="133" y="89"/>
                </a:lnTo>
                <a:lnTo>
                  <a:pt x="137" y="84"/>
                </a:lnTo>
                <a:lnTo>
                  <a:pt x="140" y="79"/>
                </a:lnTo>
                <a:lnTo>
                  <a:pt x="141" y="72"/>
                </a:lnTo>
                <a:lnTo>
                  <a:pt x="145" y="69"/>
                </a:lnTo>
                <a:lnTo>
                  <a:pt x="148" y="61"/>
                </a:lnTo>
                <a:lnTo>
                  <a:pt x="150" y="56"/>
                </a:lnTo>
                <a:lnTo>
                  <a:pt x="153" y="49"/>
                </a:lnTo>
                <a:lnTo>
                  <a:pt x="157" y="45"/>
                </a:lnTo>
                <a:lnTo>
                  <a:pt x="157" y="39"/>
                </a:lnTo>
                <a:lnTo>
                  <a:pt x="157" y="31"/>
                </a:lnTo>
                <a:lnTo>
                  <a:pt x="158" y="28"/>
                </a:lnTo>
                <a:lnTo>
                  <a:pt x="161" y="28"/>
                </a:lnTo>
                <a:lnTo>
                  <a:pt x="163" y="27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8" name="Freeform 52"/>
          <p:cNvSpPr>
            <a:spLocks/>
          </p:cNvSpPr>
          <p:nvPr/>
        </p:nvSpPr>
        <p:spPr bwMode="auto">
          <a:xfrm>
            <a:off x="4924181" y="3808868"/>
            <a:ext cx="517598" cy="471163"/>
          </a:xfrm>
          <a:custGeom>
            <a:avLst/>
            <a:gdLst>
              <a:gd name="T0" fmla="*/ 49 w 237"/>
              <a:gd name="T1" fmla="*/ 27 h 207"/>
              <a:gd name="T2" fmla="*/ 47 w 237"/>
              <a:gd name="T3" fmla="*/ 39 h 207"/>
              <a:gd name="T4" fmla="*/ 42 w 237"/>
              <a:gd name="T5" fmla="*/ 40 h 207"/>
              <a:gd name="T6" fmla="*/ 34 w 237"/>
              <a:gd name="T7" fmla="*/ 53 h 207"/>
              <a:gd name="T8" fmla="*/ 30 w 237"/>
              <a:gd name="T9" fmla="*/ 61 h 207"/>
              <a:gd name="T10" fmla="*/ 30 w 237"/>
              <a:gd name="T11" fmla="*/ 68 h 207"/>
              <a:gd name="T12" fmla="*/ 25 w 237"/>
              <a:gd name="T13" fmla="*/ 72 h 207"/>
              <a:gd name="T14" fmla="*/ 21 w 237"/>
              <a:gd name="T15" fmla="*/ 78 h 207"/>
              <a:gd name="T16" fmla="*/ 17 w 237"/>
              <a:gd name="T17" fmla="*/ 92 h 207"/>
              <a:gd name="T18" fmla="*/ 17 w 237"/>
              <a:gd name="T19" fmla="*/ 110 h 207"/>
              <a:gd name="T20" fmla="*/ 5 w 237"/>
              <a:gd name="T21" fmla="*/ 116 h 207"/>
              <a:gd name="T22" fmla="*/ 2 w 237"/>
              <a:gd name="T23" fmla="*/ 122 h 207"/>
              <a:gd name="T24" fmla="*/ 0 w 237"/>
              <a:gd name="T25" fmla="*/ 128 h 207"/>
              <a:gd name="T26" fmla="*/ 16 w 237"/>
              <a:gd name="T27" fmla="*/ 136 h 207"/>
              <a:gd name="T28" fmla="*/ 26 w 237"/>
              <a:gd name="T29" fmla="*/ 149 h 207"/>
              <a:gd name="T30" fmla="*/ 32 w 237"/>
              <a:gd name="T31" fmla="*/ 166 h 207"/>
              <a:gd name="T32" fmla="*/ 38 w 237"/>
              <a:gd name="T33" fmla="*/ 171 h 207"/>
              <a:gd name="T34" fmla="*/ 43 w 237"/>
              <a:gd name="T35" fmla="*/ 175 h 207"/>
              <a:gd name="T36" fmla="*/ 45 w 237"/>
              <a:gd name="T37" fmla="*/ 182 h 207"/>
              <a:gd name="T38" fmla="*/ 47 w 237"/>
              <a:gd name="T39" fmla="*/ 186 h 207"/>
              <a:gd name="T40" fmla="*/ 61 w 237"/>
              <a:gd name="T41" fmla="*/ 189 h 207"/>
              <a:gd name="T42" fmla="*/ 70 w 237"/>
              <a:gd name="T43" fmla="*/ 194 h 207"/>
              <a:gd name="T44" fmla="*/ 83 w 237"/>
              <a:gd name="T45" fmla="*/ 203 h 207"/>
              <a:gd name="T46" fmla="*/ 95 w 237"/>
              <a:gd name="T47" fmla="*/ 206 h 207"/>
              <a:gd name="T48" fmla="*/ 105 w 237"/>
              <a:gd name="T49" fmla="*/ 207 h 207"/>
              <a:gd name="T50" fmla="*/ 117 w 237"/>
              <a:gd name="T51" fmla="*/ 195 h 207"/>
              <a:gd name="T52" fmla="*/ 127 w 237"/>
              <a:gd name="T53" fmla="*/ 194 h 207"/>
              <a:gd name="T54" fmla="*/ 136 w 237"/>
              <a:gd name="T55" fmla="*/ 198 h 207"/>
              <a:gd name="T56" fmla="*/ 144 w 237"/>
              <a:gd name="T57" fmla="*/ 194 h 207"/>
              <a:gd name="T58" fmla="*/ 159 w 237"/>
              <a:gd name="T59" fmla="*/ 189 h 207"/>
              <a:gd name="T60" fmla="*/ 184 w 237"/>
              <a:gd name="T61" fmla="*/ 181 h 207"/>
              <a:gd name="T62" fmla="*/ 237 w 237"/>
              <a:gd name="T63" fmla="*/ 124 h 207"/>
              <a:gd name="T64" fmla="*/ 203 w 237"/>
              <a:gd name="T65" fmla="*/ 116 h 207"/>
              <a:gd name="T66" fmla="*/ 171 w 237"/>
              <a:gd name="T67" fmla="*/ 102 h 207"/>
              <a:gd name="T68" fmla="*/ 163 w 237"/>
              <a:gd name="T69" fmla="*/ 93 h 207"/>
              <a:gd name="T70" fmla="*/ 154 w 237"/>
              <a:gd name="T71" fmla="*/ 78 h 207"/>
              <a:gd name="T72" fmla="*/ 154 w 237"/>
              <a:gd name="T73" fmla="*/ 68 h 207"/>
              <a:gd name="T74" fmla="*/ 140 w 237"/>
              <a:gd name="T75" fmla="*/ 71 h 207"/>
              <a:gd name="T76" fmla="*/ 139 w 237"/>
              <a:gd name="T77" fmla="*/ 59 h 207"/>
              <a:gd name="T78" fmla="*/ 144 w 237"/>
              <a:gd name="T79" fmla="*/ 48 h 207"/>
              <a:gd name="T80" fmla="*/ 143 w 237"/>
              <a:gd name="T81" fmla="*/ 39 h 207"/>
              <a:gd name="T82" fmla="*/ 132 w 237"/>
              <a:gd name="T83" fmla="*/ 27 h 207"/>
              <a:gd name="T84" fmla="*/ 123 w 237"/>
              <a:gd name="T85" fmla="*/ 15 h 207"/>
              <a:gd name="T86" fmla="*/ 110 w 237"/>
              <a:gd name="T87" fmla="*/ 8 h 207"/>
              <a:gd name="T88" fmla="*/ 99 w 237"/>
              <a:gd name="T89" fmla="*/ 5 h 207"/>
              <a:gd name="T90" fmla="*/ 93 w 237"/>
              <a:gd name="T91" fmla="*/ 4 h 207"/>
              <a:gd name="T92" fmla="*/ 83 w 237"/>
              <a:gd name="T93" fmla="*/ 8 h 207"/>
              <a:gd name="T94" fmla="*/ 78 w 237"/>
              <a:gd name="T95" fmla="*/ 2 h 207"/>
              <a:gd name="T96" fmla="*/ 69 w 237"/>
              <a:gd name="T97" fmla="*/ 11 h 207"/>
              <a:gd name="T98" fmla="*/ 61 w 237"/>
              <a:gd name="T99" fmla="*/ 9 h 207"/>
              <a:gd name="T100" fmla="*/ 53 w 237"/>
              <a:gd name="T101" fmla="*/ 11 h 207"/>
              <a:gd name="T102" fmla="*/ 51 w 237"/>
              <a:gd name="T103" fmla="*/ 21 h 207"/>
              <a:gd name="T104" fmla="*/ 51 w 237"/>
              <a:gd name="T105" fmla="*/ 21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" h="207">
                <a:moveTo>
                  <a:pt x="51" y="21"/>
                </a:moveTo>
                <a:lnTo>
                  <a:pt x="49" y="27"/>
                </a:lnTo>
                <a:lnTo>
                  <a:pt x="49" y="27"/>
                </a:lnTo>
                <a:lnTo>
                  <a:pt x="49" y="32"/>
                </a:lnTo>
                <a:lnTo>
                  <a:pt x="49" y="36"/>
                </a:lnTo>
                <a:lnTo>
                  <a:pt x="47" y="39"/>
                </a:lnTo>
                <a:lnTo>
                  <a:pt x="47" y="40"/>
                </a:lnTo>
                <a:lnTo>
                  <a:pt x="43" y="40"/>
                </a:lnTo>
                <a:lnTo>
                  <a:pt x="42" y="40"/>
                </a:lnTo>
                <a:lnTo>
                  <a:pt x="39" y="41"/>
                </a:lnTo>
                <a:lnTo>
                  <a:pt x="35" y="48"/>
                </a:lnTo>
                <a:lnTo>
                  <a:pt x="34" y="53"/>
                </a:lnTo>
                <a:lnTo>
                  <a:pt x="32" y="55"/>
                </a:lnTo>
                <a:lnTo>
                  <a:pt x="32" y="59"/>
                </a:lnTo>
                <a:lnTo>
                  <a:pt x="30" y="61"/>
                </a:lnTo>
                <a:lnTo>
                  <a:pt x="30" y="65"/>
                </a:lnTo>
                <a:lnTo>
                  <a:pt x="30" y="67"/>
                </a:lnTo>
                <a:lnTo>
                  <a:pt x="30" y="68"/>
                </a:lnTo>
                <a:lnTo>
                  <a:pt x="30" y="71"/>
                </a:lnTo>
                <a:lnTo>
                  <a:pt x="26" y="76"/>
                </a:lnTo>
                <a:lnTo>
                  <a:pt x="25" y="72"/>
                </a:lnTo>
                <a:lnTo>
                  <a:pt x="22" y="72"/>
                </a:lnTo>
                <a:lnTo>
                  <a:pt x="22" y="75"/>
                </a:lnTo>
                <a:lnTo>
                  <a:pt x="21" y="78"/>
                </a:lnTo>
                <a:lnTo>
                  <a:pt x="21" y="81"/>
                </a:lnTo>
                <a:lnTo>
                  <a:pt x="18" y="88"/>
                </a:lnTo>
                <a:lnTo>
                  <a:pt x="17" y="92"/>
                </a:lnTo>
                <a:lnTo>
                  <a:pt x="17" y="97"/>
                </a:lnTo>
                <a:lnTo>
                  <a:pt x="17" y="102"/>
                </a:lnTo>
                <a:lnTo>
                  <a:pt x="17" y="110"/>
                </a:lnTo>
                <a:lnTo>
                  <a:pt x="17" y="114"/>
                </a:lnTo>
                <a:lnTo>
                  <a:pt x="13" y="116"/>
                </a:lnTo>
                <a:lnTo>
                  <a:pt x="5" y="116"/>
                </a:lnTo>
                <a:lnTo>
                  <a:pt x="4" y="116"/>
                </a:lnTo>
                <a:lnTo>
                  <a:pt x="2" y="118"/>
                </a:lnTo>
                <a:lnTo>
                  <a:pt x="2" y="122"/>
                </a:lnTo>
                <a:lnTo>
                  <a:pt x="0" y="124"/>
                </a:lnTo>
                <a:lnTo>
                  <a:pt x="0" y="125"/>
                </a:lnTo>
                <a:lnTo>
                  <a:pt x="0" y="128"/>
                </a:lnTo>
                <a:lnTo>
                  <a:pt x="9" y="129"/>
                </a:lnTo>
                <a:lnTo>
                  <a:pt x="13" y="133"/>
                </a:lnTo>
                <a:lnTo>
                  <a:pt x="16" y="136"/>
                </a:lnTo>
                <a:lnTo>
                  <a:pt x="18" y="138"/>
                </a:lnTo>
                <a:lnTo>
                  <a:pt x="21" y="142"/>
                </a:lnTo>
                <a:lnTo>
                  <a:pt x="26" y="149"/>
                </a:lnTo>
                <a:lnTo>
                  <a:pt x="29" y="153"/>
                </a:lnTo>
                <a:lnTo>
                  <a:pt x="30" y="155"/>
                </a:lnTo>
                <a:lnTo>
                  <a:pt x="32" y="166"/>
                </a:lnTo>
                <a:lnTo>
                  <a:pt x="34" y="169"/>
                </a:lnTo>
                <a:lnTo>
                  <a:pt x="35" y="169"/>
                </a:lnTo>
                <a:lnTo>
                  <a:pt x="38" y="171"/>
                </a:lnTo>
                <a:lnTo>
                  <a:pt x="39" y="171"/>
                </a:lnTo>
                <a:lnTo>
                  <a:pt x="43" y="171"/>
                </a:lnTo>
                <a:lnTo>
                  <a:pt x="43" y="175"/>
                </a:lnTo>
                <a:lnTo>
                  <a:pt x="45" y="177"/>
                </a:lnTo>
                <a:lnTo>
                  <a:pt x="43" y="181"/>
                </a:lnTo>
                <a:lnTo>
                  <a:pt x="45" y="182"/>
                </a:lnTo>
                <a:lnTo>
                  <a:pt x="47" y="185"/>
                </a:lnTo>
                <a:lnTo>
                  <a:pt x="45" y="185"/>
                </a:lnTo>
                <a:lnTo>
                  <a:pt x="47" y="186"/>
                </a:lnTo>
                <a:lnTo>
                  <a:pt x="49" y="189"/>
                </a:lnTo>
                <a:lnTo>
                  <a:pt x="57" y="189"/>
                </a:lnTo>
                <a:lnTo>
                  <a:pt x="61" y="189"/>
                </a:lnTo>
                <a:lnTo>
                  <a:pt x="62" y="190"/>
                </a:lnTo>
                <a:lnTo>
                  <a:pt x="65" y="190"/>
                </a:lnTo>
                <a:lnTo>
                  <a:pt x="70" y="194"/>
                </a:lnTo>
                <a:lnTo>
                  <a:pt x="78" y="199"/>
                </a:lnTo>
                <a:lnTo>
                  <a:pt x="79" y="202"/>
                </a:lnTo>
                <a:lnTo>
                  <a:pt x="83" y="203"/>
                </a:lnTo>
                <a:lnTo>
                  <a:pt x="87" y="203"/>
                </a:lnTo>
                <a:lnTo>
                  <a:pt x="91" y="203"/>
                </a:lnTo>
                <a:lnTo>
                  <a:pt x="95" y="206"/>
                </a:lnTo>
                <a:lnTo>
                  <a:pt x="99" y="206"/>
                </a:lnTo>
                <a:lnTo>
                  <a:pt x="102" y="206"/>
                </a:lnTo>
                <a:lnTo>
                  <a:pt x="105" y="207"/>
                </a:lnTo>
                <a:lnTo>
                  <a:pt x="106" y="203"/>
                </a:lnTo>
                <a:lnTo>
                  <a:pt x="110" y="199"/>
                </a:lnTo>
                <a:lnTo>
                  <a:pt x="117" y="195"/>
                </a:lnTo>
                <a:lnTo>
                  <a:pt x="122" y="193"/>
                </a:lnTo>
                <a:lnTo>
                  <a:pt x="126" y="193"/>
                </a:lnTo>
                <a:lnTo>
                  <a:pt x="127" y="194"/>
                </a:lnTo>
                <a:lnTo>
                  <a:pt x="130" y="198"/>
                </a:lnTo>
                <a:lnTo>
                  <a:pt x="132" y="198"/>
                </a:lnTo>
                <a:lnTo>
                  <a:pt x="136" y="198"/>
                </a:lnTo>
                <a:lnTo>
                  <a:pt x="139" y="198"/>
                </a:lnTo>
                <a:lnTo>
                  <a:pt x="143" y="198"/>
                </a:lnTo>
                <a:lnTo>
                  <a:pt x="144" y="194"/>
                </a:lnTo>
                <a:lnTo>
                  <a:pt x="152" y="193"/>
                </a:lnTo>
                <a:lnTo>
                  <a:pt x="156" y="190"/>
                </a:lnTo>
                <a:lnTo>
                  <a:pt x="159" y="189"/>
                </a:lnTo>
                <a:lnTo>
                  <a:pt x="166" y="182"/>
                </a:lnTo>
                <a:lnTo>
                  <a:pt x="175" y="179"/>
                </a:lnTo>
                <a:lnTo>
                  <a:pt x="184" y="181"/>
                </a:lnTo>
                <a:lnTo>
                  <a:pt x="190" y="181"/>
                </a:lnTo>
                <a:lnTo>
                  <a:pt x="192" y="177"/>
                </a:lnTo>
                <a:lnTo>
                  <a:pt x="237" y="124"/>
                </a:lnTo>
                <a:lnTo>
                  <a:pt x="231" y="124"/>
                </a:lnTo>
                <a:lnTo>
                  <a:pt x="223" y="124"/>
                </a:lnTo>
                <a:lnTo>
                  <a:pt x="203" y="116"/>
                </a:lnTo>
                <a:lnTo>
                  <a:pt x="187" y="110"/>
                </a:lnTo>
                <a:lnTo>
                  <a:pt x="176" y="106"/>
                </a:lnTo>
                <a:lnTo>
                  <a:pt x="171" y="102"/>
                </a:lnTo>
                <a:lnTo>
                  <a:pt x="167" y="98"/>
                </a:lnTo>
                <a:lnTo>
                  <a:pt x="163" y="97"/>
                </a:lnTo>
                <a:lnTo>
                  <a:pt x="163" y="93"/>
                </a:lnTo>
                <a:lnTo>
                  <a:pt x="158" y="85"/>
                </a:lnTo>
                <a:lnTo>
                  <a:pt x="154" y="81"/>
                </a:lnTo>
                <a:lnTo>
                  <a:pt x="154" y="78"/>
                </a:lnTo>
                <a:lnTo>
                  <a:pt x="154" y="75"/>
                </a:lnTo>
                <a:lnTo>
                  <a:pt x="156" y="68"/>
                </a:lnTo>
                <a:lnTo>
                  <a:pt x="154" y="68"/>
                </a:lnTo>
                <a:lnTo>
                  <a:pt x="150" y="68"/>
                </a:lnTo>
                <a:lnTo>
                  <a:pt x="144" y="71"/>
                </a:lnTo>
                <a:lnTo>
                  <a:pt x="140" y="71"/>
                </a:lnTo>
                <a:lnTo>
                  <a:pt x="139" y="68"/>
                </a:lnTo>
                <a:lnTo>
                  <a:pt x="139" y="63"/>
                </a:lnTo>
                <a:lnTo>
                  <a:pt x="139" y="59"/>
                </a:lnTo>
                <a:lnTo>
                  <a:pt x="139" y="55"/>
                </a:lnTo>
                <a:lnTo>
                  <a:pt x="144" y="49"/>
                </a:lnTo>
                <a:lnTo>
                  <a:pt x="144" y="48"/>
                </a:lnTo>
                <a:lnTo>
                  <a:pt x="146" y="44"/>
                </a:lnTo>
                <a:lnTo>
                  <a:pt x="146" y="41"/>
                </a:lnTo>
                <a:lnTo>
                  <a:pt x="143" y="39"/>
                </a:lnTo>
                <a:lnTo>
                  <a:pt x="139" y="35"/>
                </a:lnTo>
                <a:lnTo>
                  <a:pt x="136" y="31"/>
                </a:lnTo>
                <a:lnTo>
                  <a:pt x="132" y="27"/>
                </a:lnTo>
                <a:lnTo>
                  <a:pt x="130" y="24"/>
                </a:lnTo>
                <a:lnTo>
                  <a:pt x="126" y="17"/>
                </a:lnTo>
                <a:lnTo>
                  <a:pt x="123" y="15"/>
                </a:lnTo>
                <a:lnTo>
                  <a:pt x="119" y="11"/>
                </a:lnTo>
                <a:lnTo>
                  <a:pt x="114" y="9"/>
                </a:lnTo>
                <a:lnTo>
                  <a:pt x="110" y="8"/>
                </a:lnTo>
                <a:lnTo>
                  <a:pt x="106" y="8"/>
                </a:lnTo>
                <a:lnTo>
                  <a:pt x="101" y="5"/>
                </a:lnTo>
                <a:lnTo>
                  <a:pt x="99" y="5"/>
                </a:lnTo>
                <a:lnTo>
                  <a:pt x="95" y="8"/>
                </a:lnTo>
                <a:lnTo>
                  <a:pt x="95" y="5"/>
                </a:lnTo>
                <a:lnTo>
                  <a:pt x="93" y="4"/>
                </a:lnTo>
                <a:lnTo>
                  <a:pt x="91" y="5"/>
                </a:lnTo>
                <a:lnTo>
                  <a:pt x="87" y="8"/>
                </a:lnTo>
                <a:lnTo>
                  <a:pt x="83" y="8"/>
                </a:lnTo>
                <a:lnTo>
                  <a:pt x="82" y="4"/>
                </a:lnTo>
                <a:lnTo>
                  <a:pt x="79" y="4"/>
                </a:lnTo>
                <a:lnTo>
                  <a:pt x="78" y="2"/>
                </a:lnTo>
                <a:lnTo>
                  <a:pt x="74" y="0"/>
                </a:lnTo>
                <a:lnTo>
                  <a:pt x="70" y="13"/>
                </a:lnTo>
                <a:lnTo>
                  <a:pt x="69" y="11"/>
                </a:lnTo>
                <a:lnTo>
                  <a:pt x="65" y="8"/>
                </a:lnTo>
                <a:lnTo>
                  <a:pt x="62" y="9"/>
                </a:lnTo>
                <a:lnTo>
                  <a:pt x="61" y="9"/>
                </a:lnTo>
                <a:lnTo>
                  <a:pt x="55" y="9"/>
                </a:lnTo>
                <a:lnTo>
                  <a:pt x="53" y="11"/>
                </a:lnTo>
                <a:lnTo>
                  <a:pt x="53" y="11"/>
                </a:lnTo>
                <a:lnTo>
                  <a:pt x="53" y="13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29" name="Freeform 53"/>
          <p:cNvSpPr>
            <a:spLocks/>
          </p:cNvSpPr>
          <p:nvPr/>
        </p:nvSpPr>
        <p:spPr bwMode="auto">
          <a:xfrm>
            <a:off x="4690498" y="5600198"/>
            <a:ext cx="82991" cy="88771"/>
          </a:xfrm>
          <a:custGeom>
            <a:avLst/>
            <a:gdLst>
              <a:gd name="T0" fmla="*/ 32 w 38"/>
              <a:gd name="T1" fmla="*/ 7 h 39"/>
              <a:gd name="T2" fmla="*/ 27 w 38"/>
              <a:gd name="T3" fmla="*/ 0 h 39"/>
              <a:gd name="T4" fmla="*/ 24 w 38"/>
              <a:gd name="T5" fmla="*/ 0 h 39"/>
              <a:gd name="T6" fmla="*/ 23 w 38"/>
              <a:gd name="T7" fmla="*/ 0 h 39"/>
              <a:gd name="T8" fmla="*/ 22 w 38"/>
              <a:gd name="T9" fmla="*/ 3 h 39"/>
              <a:gd name="T10" fmla="*/ 18 w 38"/>
              <a:gd name="T11" fmla="*/ 4 h 39"/>
              <a:gd name="T12" fmla="*/ 14 w 38"/>
              <a:gd name="T13" fmla="*/ 7 h 39"/>
              <a:gd name="T14" fmla="*/ 11 w 38"/>
              <a:gd name="T15" fmla="*/ 8 h 39"/>
              <a:gd name="T16" fmla="*/ 8 w 38"/>
              <a:gd name="T17" fmla="*/ 16 h 39"/>
              <a:gd name="T18" fmla="*/ 4 w 38"/>
              <a:gd name="T19" fmla="*/ 18 h 39"/>
              <a:gd name="T20" fmla="*/ 0 w 38"/>
              <a:gd name="T21" fmla="*/ 20 h 39"/>
              <a:gd name="T22" fmla="*/ 2 w 38"/>
              <a:gd name="T23" fmla="*/ 24 h 39"/>
              <a:gd name="T24" fmla="*/ 4 w 38"/>
              <a:gd name="T25" fmla="*/ 27 h 39"/>
              <a:gd name="T26" fmla="*/ 6 w 38"/>
              <a:gd name="T27" fmla="*/ 29 h 39"/>
              <a:gd name="T28" fmla="*/ 6 w 38"/>
              <a:gd name="T29" fmla="*/ 31 h 39"/>
              <a:gd name="T30" fmla="*/ 11 w 38"/>
              <a:gd name="T31" fmla="*/ 37 h 39"/>
              <a:gd name="T32" fmla="*/ 14 w 38"/>
              <a:gd name="T33" fmla="*/ 39 h 39"/>
              <a:gd name="T34" fmla="*/ 15 w 38"/>
              <a:gd name="T35" fmla="*/ 37 h 39"/>
              <a:gd name="T36" fmla="*/ 19 w 38"/>
              <a:gd name="T37" fmla="*/ 31 h 39"/>
              <a:gd name="T38" fmla="*/ 23 w 38"/>
              <a:gd name="T39" fmla="*/ 29 h 39"/>
              <a:gd name="T40" fmla="*/ 27 w 38"/>
              <a:gd name="T41" fmla="*/ 27 h 39"/>
              <a:gd name="T42" fmla="*/ 31 w 38"/>
              <a:gd name="T43" fmla="*/ 27 h 39"/>
              <a:gd name="T44" fmla="*/ 32 w 38"/>
              <a:gd name="T45" fmla="*/ 24 h 39"/>
              <a:gd name="T46" fmla="*/ 36 w 38"/>
              <a:gd name="T47" fmla="*/ 18 h 39"/>
              <a:gd name="T48" fmla="*/ 38 w 38"/>
              <a:gd name="T49" fmla="*/ 16 h 39"/>
              <a:gd name="T50" fmla="*/ 38 w 38"/>
              <a:gd name="T51" fmla="*/ 14 h 39"/>
              <a:gd name="T52" fmla="*/ 36 w 38"/>
              <a:gd name="T53" fmla="*/ 10 h 39"/>
              <a:gd name="T54" fmla="*/ 32 w 38"/>
              <a:gd name="T55" fmla="*/ 7 h 39"/>
              <a:gd name="T56" fmla="*/ 32 w 38"/>
              <a:gd name="T57" fmla="*/ 7 h 39"/>
              <a:gd name="T58" fmla="*/ 32 w 38"/>
              <a:gd name="T59" fmla="*/ 7 h 39"/>
              <a:gd name="T60" fmla="*/ 32 w 38"/>
              <a:gd name="T61" fmla="*/ 7 h 39"/>
              <a:gd name="T62" fmla="*/ 32 w 38"/>
              <a:gd name="T63" fmla="*/ 7 h 39"/>
              <a:gd name="T64" fmla="*/ 32 w 38"/>
              <a:gd name="T65" fmla="*/ 7 h 39"/>
              <a:gd name="T66" fmla="*/ 32 w 38"/>
              <a:gd name="T67" fmla="*/ 7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8" h="39">
                <a:moveTo>
                  <a:pt x="32" y="7"/>
                </a:moveTo>
                <a:lnTo>
                  <a:pt x="27" y="0"/>
                </a:lnTo>
                <a:lnTo>
                  <a:pt x="24" y="0"/>
                </a:lnTo>
                <a:lnTo>
                  <a:pt x="23" y="0"/>
                </a:lnTo>
                <a:lnTo>
                  <a:pt x="22" y="3"/>
                </a:lnTo>
                <a:lnTo>
                  <a:pt x="18" y="4"/>
                </a:lnTo>
                <a:lnTo>
                  <a:pt x="14" y="7"/>
                </a:lnTo>
                <a:lnTo>
                  <a:pt x="11" y="8"/>
                </a:lnTo>
                <a:lnTo>
                  <a:pt x="8" y="16"/>
                </a:lnTo>
                <a:lnTo>
                  <a:pt x="4" y="18"/>
                </a:lnTo>
                <a:lnTo>
                  <a:pt x="0" y="20"/>
                </a:lnTo>
                <a:lnTo>
                  <a:pt x="2" y="24"/>
                </a:lnTo>
                <a:lnTo>
                  <a:pt x="4" y="27"/>
                </a:lnTo>
                <a:lnTo>
                  <a:pt x="6" y="29"/>
                </a:lnTo>
                <a:lnTo>
                  <a:pt x="6" y="31"/>
                </a:lnTo>
                <a:lnTo>
                  <a:pt x="11" y="37"/>
                </a:lnTo>
                <a:lnTo>
                  <a:pt x="14" y="39"/>
                </a:lnTo>
                <a:lnTo>
                  <a:pt x="15" y="37"/>
                </a:lnTo>
                <a:lnTo>
                  <a:pt x="19" y="31"/>
                </a:lnTo>
                <a:lnTo>
                  <a:pt x="23" y="29"/>
                </a:lnTo>
                <a:lnTo>
                  <a:pt x="27" y="27"/>
                </a:lnTo>
                <a:lnTo>
                  <a:pt x="31" y="27"/>
                </a:lnTo>
                <a:lnTo>
                  <a:pt x="32" y="24"/>
                </a:lnTo>
                <a:lnTo>
                  <a:pt x="36" y="18"/>
                </a:lnTo>
                <a:lnTo>
                  <a:pt x="38" y="16"/>
                </a:lnTo>
                <a:lnTo>
                  <a:pt x="38" y="14"/>
                </a:lnTo>
                <a:lnTo>
                  <a:pt x="36" y="10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0" name="Freeform 54"/>
          <p:cNvSpPr>
            <a:spLocks/>
          </p:cNvSpPr>
          <p:nvPr/>
        </p:nvSpPr>
        <p:spPr bwMode="auto">
          <a:xfrm>
            <a:off x="4823719" y="5488667"/>
            <a:ext cx="50232" cy="56904"/>
          </a:xfrm>
          <a:custGeom>
            <a:avLst/>
            <a:gdLst>
              <a:gd name="T0" fmla="*/ 10 w 23"/>
              <a:gd name="T1" fmla="*/ 0 h 25"/>
              <a:gd name="T2" fmla="*/ 7 w 23"/>
              <a:gd name="T3" fmla="*/ 1 h 25"/>
              <a:gd name="T4" fmla="*/ 6 w 23"/>
              <a:gd name="T5" fmla="*/ 5 h 25"/>
              <a:gd name="T6" fmla="*/ 0 w 23"/>
              <a:gd name="T7" fmla="*/ 16 h 25"/>
              <a:gd name="T8" fmla="*/ 6 w 23"/>
              <a:gd name="T9" fmla="*/ 21 h 25"/>
              <a:gd name="T10" fmla="*/ 11 w 23"/>
              <a:gd name="T11" fmla="*/ 25 h 25"/>
              <a:gd name="T12" fmla="*/ 15 w 23"/>
              <a:gd name="T13" fmla="*/ 25 h 25"/>
              <a:gd name="T14" fmla="*/ 18 w 23"/>
              <a:gd name="T15" fmla="*/ 25 h 25"/>
              <a:gd name="T16" fmla="*/ 18 w 23"/>
              <a:gd name="T17" fmla="*/ 23 h 25"/>
              <a:gd name="T18" fmla="*/ 19 w 23"/>
              <a:gd name="T19" fmla="*/ 17 h 25"/>
              <a:gd name="T20" fmla="*/ 23 w 23"/>
              <a:gd name="T21" fmla="*/ 17 h 25"/>
              <a:gd name="T22" fmla="*/ 20 w 23"/>
              <a:gd name="T23" fmla="*/ 13 h 25"/>
              <a:gd name="T24" fmla="*/ 20 w 23"/>
              <a:gd name="T25" fmla="*/ 9 h 25"/>
              <a:gd name="T26" fmla="*/ 20 w 23"/>
              <a:gd name="T27" fmla="*/ 5 h 25"/>
              <a:gd name="T28" fmla="*/ 19 w 23"/>
              <a:gd name="T29" fmla="*/ 4 h 25"/>
              <a:gd name="T30" fmla="*/ 15 w 23"/>
              <a:gd name="T31" fmla="*/ 0 h 25"/>
              <a:gd name="T32" fmla="*/ 10 w 23"/>
              <a:gd name="T33" fmla="*/ 0 h 25"/>
              <a:gd name="T34" fmla="*/ 10 w 23"/>
              <a:gd name="T35" fmla="*/ 0 h 25"/>
              <a:gd name="T36" fmla="*/ 10 w 23"/>
              <a:gd name="T37" fmla="*/ 0 h 25"/>
              <a:gd name="T38" fmla="*/ 10 w 23"/>
              <a:gd name="T39" fmla="*/ 0 h 25"/>
              <a:gd name="T40" fmla="*/ 10 w 23"/>
              <a:gd name="T41" fmla="*/ 0 h 25"/>
              <a:gd name="T42" fmla="*/ 10 w 23"/>
              <a:gd name="T43" fmla="*/ 0 h 25"/>
              <a:gd name="T44" fmla="*/ 10 w 23"/>
              <a:gd name="T4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3" h="25">
                <a:moveTo>
                  <a:pt x="10" y="0"/>
                </a:moveTo>
                <a:lnTo>
                  <a:pt x="7" y="1"/>
                </a:lnTo>
                <a:lnTo>
                  <a:pt x="6" y="5"/>
                </a:lnTo>
                <a:lnTo>
                  <a:pt x="0" y="16"/>
                </a:lnTo>
                <a:lnTo>
                  <a:pt x="6" y="21"/>
                </a:lnTo>
                <a:lnTo>
                  <a:pt x="11" y="25"/>
                </a:lnTo>
                <a:lnTo>
                  <a:pt x="15" y="25"/>
                </a:lnTo>
                <a:lnTo>
                  <a:pt x="18" y="25"/>
                </a:lnTo>
                <a:lnTo>
                  <a:pt x="18" y="23"/>
                </a:lnTo>
                <a:lnTo>
                  <a:pt x="19" y="17"/>
                </a:lnTo>
                <a:lnTo>
                  <a:pt x="23" y="17"/>
                </a:lnTo>
                <a:lnTo>
                  <a:pt x="20" y="13"/>
                </a:lnTo>
                <a:lnTo>
                  <a:pt x="20" y="9"/>
                </a:lnTo>
                <a:lnTo>
                  <a:pt x="20" y="5"/>
                </a:lnTo>
                <a:lnTo>
                  <a:pt x="19" y="4"/>
                </a:lnTo>
                <a:lnTo>
                  <a:pt x="15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1" name="Freeform 55"/>
          <p:cNvSpPr>
            <a:spLocks/>
          </p:cNvSpPr>
          <p:nvPr/>
        </p:nvSpPr>
        <p:spPr bwMode="auto">
          <a:xfrm>
            <a:off x="4959125" y="4229958"/>
            <a:ext cx="277362" cy="382392"/>
          </a:xfrm>
          <a:custGeom>
            <a:avLst/>
            <a:gdLst>
              <a:gd name="T0" fmla="*/ 119 w 127"/>
              <a:gd name="T1" fmla="*/ 109 h 168"/>
              <a:gd name="T2" fmla="*/ 111 w 127"/>
              <a:gd name="T3" fmla="*/ 97 h 168"/>
              <a:gd name="T4" fmla="*/ 111 w 127"/>
              <a:gd name="T5" fmla="*/ 45 h 168"/>
              <a:gd name="T6" fmla="*/ 111 w 127"/>
              <a:gd name="T7" fmla="*/ 38 h 168"/>
              <a:gd name="T8" fmla="*/ 116 w 127"/>
              <a:gd name="T9" fmla="*/ 26 h 168"/>
              <a:gd name="T10" fmla="*/ 127 w 127"/>
              <a:gd name="T11" fmla="*/ 13 h 168"/>
              <a:gd name="T12" fmla="*/ 120 w 127"/>
              <a:gd name="T13" fmla="*/ 13 h 168"/>
              <a:gd name="T14" fmla="*/ 114 w 127"/>
              <a:gd name="T15" fmla="*/ 13 h 168"/>
              <a:gd name="T16" fmla="*/ 110 w 127"/>
              <a:gd name="T17" fmla="*/ 8 h 168"/>
              <a:gd name="T18" fmla="*/ 101 w 127"/>
              <a:gd name="T19" fmla="*/ 10 h 168"/>
              <a:gd name="T20" fmla="*/ 90 w 127"/>
              <a:gd name="T21" fmla="*/ 18 h 168"/>
              <a:gd name="T22" fmla="*/ 86 w 127"/>
              <a:gd name="T23" fmla="*/ 21 h 168"/>
              <a:gd name="T24" fmla="*/ 79 w 127"/>
              <a:gd name="T25" fmla="*/ 21 h 168"/>
              <a:gd name="T26" fmla="*/ 71 w 127"/>
              <a:gd name="T27" fmla="*/ 18 h 168"/>
              <a:gd name="T28" fmla="*/ 63 w 127"/>
              <a:gd name="T29" fmla="*/ 17 h 168"/>
              <a:gd name="T30" fmla="*/ 54 w 127"/>
              <a:gd name="T31" fmla="*/ 9 h 168"/>
              <a:gd name="T32" fmla="*/ 46 w 127"/>
              <a:gd name="T33" fmla="*/ 5 h 168"/>
              <a:gd name="T34" fmla="*/ 41 w 127"/>
              <a:gd name="T35" fmla="*/ 4 h 168"/>
              <a:gd name="T36" fmla="*/ 31 w 127"/>
              <a:gd name="T37" fmla="*/ 1 h 168"/>
              <a:gd name="T38" fmla="*/ 19 w 127"/>
              <a:gd name="T39" fmla="*/ 0 h 168"/>
              <a:gd name="T40" fmla="*/ 5 w 127"/>
              <a:gd name="T41" fmla="*/ 4 h 168"/>
              <a:gd name="T42" fmla="*/ 0 w 127"/>
              <a:gd name="T43" fmla="*/ 8 h 168"/>
              <a:gd name="T44" fmla="*/ 1 w 127"/>
              <a:gd name="T45" fmla="*/ 13 h 168"/>
              <a:gd name="T46" fmla="*/ 5 w 127"/>
              <a:gd name="T47" fmla="*/ 17 h 168"/>
              <a:gd name="T48" fmla="*/ 6 w 127"/>
              <a:gd name="T49" fmla="*/ 21 h 168"/>
              <a:gd name="T50" fmla="*/ 9 w 127"/>
              <a:gd name="T51" fmla="*/ 26 h 168"/>
              <a:gd name="T52" fmla="*/ 14 w 127"/>
              <a:gd name="T53" fmla="*/ 38 h 168"/>
              <a:gd name="T54" fmla="*/ 18 w 127"/>
              <a:gd name="T55" fmla="*/ 49 h 168"/>
              <a:gd name="T56" fmla="*/ 14 w 127"/>
              <a:gd name="T57" fmla="*/ 57 h 168"/>
              <a:gd name="T58" fmla="*/ 13 w 127"/>
              <a:gd name="T59" fmla="*/ 62 h 168"/>
              <a:gd name="T60" fmla="*/ 6 w 127"/>
              <a:gd name="T61" fmla="*/ 66 h 168"/>
              <a:gd name="T62" fmla="*/ 2 w 127"/>
              <a:gd name="T63" fmla="*/ 74 h 168"/>
              <a:gd name="T64" fmla="*/ 1 w 127"/>
              <a:gd name="T65" fmla="*/ 87 h 168"/>
              <a:gd name="T66" fmla="*/ 9 w 127"/>
              <a:gd name="T67" fmla="*/ 87 h 168"/>
              <a:gd name="T68" fmla="*/ 14 w 127"/>
              <a:gd name="T69" fmla="*/ 89 h 168"/>
              <a:gd name="T70" fmla="*/ 6 w 127"/>
              <a:gd name="T71" fmla="*/ 93 h 168"/>
              <a:gd name="T72" fmla="*/ 1 w 127"/>
              <a:gd name="T73" fmla="*/ 97 h 168"/>
              <a:gd name="T74" fmla="*/ 1 w 127"/>
              <a:gd name="T75" fmla="*/ 102 h 168"/>
              <a:gd name="T76" fmla="*/ 58 w 127"/>
              <a:gd name="T77" fmla="*/ 140 h 168"/>
              <a:gd name="T78" fmla="*/ 58 w 127"/>
              <a:gd name="T79" fmla="*/ 144 h 168"/>
              <a:gd name="T80" fmla="*/ 59 w 127"/>
              <a:gd name="T81" fmla="*/ 148 h 168"/>
              <a:gd name="T82" fmla="*/ 77 w 127"/>
              <a:gd name="T83" fmla="*/ 163 h 168"/>
              <a:gd name="T84" fmla="*/ 83 w 127"/>
              <a:gd name="T85" fmla="*/ 168 h 168"/>
              <a:gd name="T86" fmla="*/ 86 w 127"/>
              <a:gd name="T87" fmla="*/ 168 h 168"/>
              <a:gd name="T88" fmla="*/ 89 w 127"/>
              <a:gd name="T89" fmla="*/ 163 h 168"/>
              <a:gd name="T90" fmla="*/ 90 w 127"/>
              <a:gd name="T91" fmla="*/ 158 h 168"/>
              <a:gd name="T92" fmla="*/ 93 w 127"/>
              <a:gd name="T93" fmla="*/ 152 h 168"/>
              <a:gd name="T94" fmla="*/ 98 w 127"/>
              <a:gd name="T95" fmla="*/ 142 h 168"/>
              <a:gd name="T96" fmla="*/ 101 w 127"/>
              <a:gd name="T97" fmla="*/ 132 h 168"/>
              <a:gd name="T98" fmla="*/ 103 w 127"/>
              <a:gd name="T99" fmla="*/ 131 h 168"/>
              <a:gd name="T100" fmla="*/ 107 w 127"/>
              <a:gd name="T101" fmla="*/ 127 h 168"/>
              <a:gd name="T102" fmla="*/ 111 w 127"/>
              <a:gd name="T103" fmla="*/ 127 h 168"/>
              <a:gd name="T104" fmla="*/ 110 w 127"/>
              <a:gd name="T105" fmla="*/ 119 h 168"/>
              <a:gd name="T106" fmla="*/ 111 w 127"/>
              <a:gd name="T107" fmla="*/ 119 h 168"/>
              <a:gd name="T108" fmla="*/ 116 w 127"/>
              <a:gd name="T109" fmla="*/ 119 h 168"/>
              <a:gd name="T110" fmla="*/ 124 w 127"/>
              <a:gd name="T111" fmla="*/ 109 h 168"/>
              <a:gd name="T112" fmla="*/ 120 w 127"/>
              <a:gd name="T113" fmla="*/ 111 h 168"/>
              <a:gd name="T114" fmla="*/ 120 w 127"/>
              <a:gd name="T115" fmla="*/ 111 h 168"/>
              <a:gd name="T116" fmla="*/ 120 w 127"/>
              <a:gd name="T117" fmla="*/ 111 h 168"/>
              <a:gd name="T118" fmla="*/ 120 w 127"/>
              <a:gd name="T119" fmla="*/ 111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7" h="168">
                <a:moveTo>
                  <a:pt x="120" y="111"/>
                </a:moveTo>
                <a:lnTo>
                  <a:pt x="119" y="109"/>
                </a:lnTo>
                <a:lnTo>
                  <a:pt x="115" y="102"/>
                </a:lnTo>
                <a:lnTo>
                  <a:pt x="111" y="97"/>
                </a:lnTo>
                <a:lnTo>
                  <a:pt x="111" y="91"/>
                </a:lnTo>
                <a:lnTo>
                  <a:pt x="111" y="45"/>
                </a:lnTo>
                <a:lnTo>
                  <a:pt x="111" y="41"/>
                </a:lnTo>
                <a:lnTo>
                  <a:pt x="111" y="38"/>
                </a:lnTo>
                <a:lnTo>
                  <a:pt x="114" y="32"/>
                </a:lnTo>
                <a:lnTo>
                  <a:pt x="116" y="26"/>
                </a:lnTo>
                <a:lnTo>
                  <a:pt x="123" y="17"/>
                </a:lnTo>
                <a:lnTo>
                  <a:pt x="127" y="13"/>
                </a:lnTo>
                <a:lnTo>
                  <a:pt x="123" y="13"/>
                </a:lnTo>
                <a:lnTo>
                  <a:pt x="120" y="13"/>
                </a:lnTo>
                <a:lnTo>
                  <a:pt x="116" y="13"/>
                </a:lnTo>
                <a:lnTo>
                  <a:pt x="114" y="13"/>
                </a:lnTo>
                <a:lnTo>
                  <a:pt x="111" y="9"/>
                </a:lnTo>
                <a:lnTo>
                  <a:pt x="110" y="8"/>
                </a:lnTo>
                <a:lnTo>
                  <a:pt x="106" y="8"/>
                </a:lnTo>
                <a:lnTo>
                  <a:pt x="101" y="10"/>
                </a:lnTo>
                <a:lnTo>
                  <a:pt x="94" y="14"/>
                </a:lnTo>
                <a:lnTo>
                  <a:pt x="90" y="18"/>
                </a:lnTo>
                <a:lnTo>
                  <a:pt x="89" y="22"/>
                </a:lnTo>
                <a:lnTo>
                  <a:pt x="86" y="21"/>
                </a:lnTo>
                <a:lnTo>
                  <a:pt x="83" y="21"/>
                </a:lnTo>
                <a:lnTo>
                  <a:pt x="79" y="21"/>
                </a:lnTo>
                <a:lnTo>
                  <a:pt x="75" y="18"/>
                </a:lnTo>
                <a:lnTo>
                  <a:pt x="71" y="18"/>
                </a:lnTo>
                <a:lnTo>
                  <a:pt x="67" y="18"/>
                </a:lnTo>
                <a:lnTo>
                  <a:pt x="63" y="17"/>
                </a:lnTo>
                <a:lnTo>
                  <a:pt x="62" y="14"/>
                </a:lnTo>
                <a:lnTo>
                  <a:pt x="54" y="9"/>
                </a:lnTo>
                <a:lnTo>
                  <a:pt x="49" y="5"/>
                </a:lnTo>
                <a:lnTo>
                  <a:pt x="46" y="5"/>
                </a:lnTo>
                <a:lnTo>
                  <a:pt x="45" y="4"/>
                </a:lnTo>
                <a:lnTo>
                  <a:pt x="41" y="4"/>
                </a:lnTo>
                <a:lnTo>
                  <a:pt x="33" y="4"/>
                </a:lnTo>
                <a:lnTo>
                  <a:pt x="31" y="1"/>
                </a:lnTo>
                <a:lnTo>
                  <a:pt x="29" y="0"/>
                </a:lnTo>
                <a:lnTo>
                  <a:pt x="19" y="0"/>
                </a:lnTo>
                <a:lnTo>
                  <a:pt x="6" y="1"/>
                </a:lnTo>
                <a:lnTo>
                  <a:pt x="5" y="4"/>
                </a:lnTo>
                <a:lnTo>
                  <a:pt x="1" y="5"/>
                </a:lnTo>
                <a:lnTo>
                  <a:pt x="0" y="8"/>
                </a:lnTo>
                <a:lnTo>
                  <a:pt x="1" y="10"/>
                </a:lnTo>
                <a:lnTo>
                  <a:pt x="1" y="13"/>
                </a:lnTo>
                <a:lnTo>
                  <a:pt x="2" y="14"/>
                </a:lnTo>
                <a:lnTo>
                  <a:pt x="5" y="17"/>
                </a:lnTo>
                <a:lnTo>
                  <a:pt x="6" y="17"/>
                </a:lnTo>
                <a:lnTo>
                  <a:pt x="6" y="21"/>
                </a:lnTo>
                <a:lnTo>
                  <a:pt x="6" y="25"/>
                </a:lnTo>
                <a:lnTo>
                  <a:pt x="9" y="26"/>
                </a:lnTo>
                <a:lnTo>
                  <a:pt x="13" y="34"/>
                </a:lnTo>
                <a:lnTo>
                  <a:pt x="14" y="38"/>
                </a:lnTo>
                <a:lnTo>
                  <a:pt x="16" y="45"/>
                </a:lnTo>
                <a:lnTo>
                  <a:pt x="18" y="49"/>
                </a:lnTo>
                <a:lnTo>
                  <a:pt x="16" y="54"/>
                </a:lnTo>
                <a:lnTo>
                  <a:pt x="14" y="57"/>
                </a:lnTo>
                <a:lnTo>
                  <a:pt x="13" y="61"/>
                </a:lnTo>
                <a:lnTo>
                  <a:pt x="13" y="62"/>
                </a:lnTo>
                <a:lnTo>
                  <a:pt x="10" y="65"/>
                </a:lnTo>
                <a:lnTo>
                  <a:pt x="6" y="66"/>
                </a:lnTo>
                <a:lnTo>
                  <a:pt x="6" y="70"/>
                </a:lnTo>
                <a:lnTo>
                  <a:pt x="2" y="74"/>
                </a:lnTo>
                <a:lnTo>
                  <a:pt x="0" y="82"/>
                </a:lnTo>
                <a:lnTo>
                  <a:pt x="1" y="87"/>
                </a:lnTo>
                <a:lnTo>
                  <a:pt x="5" y="89"/>
                </a:lnTo>
                <a:lnTo>
                  <a:pt x="9" y="87"/>
                </a:lnTo>
                <a:lnTo>
                  <a:pt x="10" y="87"/>
                </a:lnTo>
                <a:lnTo>
                  <a:pt x="14" y="89"/>
                </a:lnTo>
                <a:lnTo>
                  <a:pt x="6" y="91"/>
                </a:lnTo>
                <a:lnTo>
                  <a:pt x="6" y="93"/>
                </a:lnTo>
                <a:lnTo>
                  <a:pt x="2" y="93"/>
                </a:lnTo>
                <a:lnTo>
                  <a:pt x="1" y="97"/>
                </a:lnTo>
                <a:lnTo>
                  <a:pt x="1" y="101"/>
                </a:lnTo>
                <a:lnTo>
                  <a:pt x="1" y="102"/>
                </a:lnTo>
                <a:lnTo>
                  <a:pt x="54" y="136"/>
                </a:lnTo>
                <a:lnTo>
                  <a:pt x="58" y="140"/>
                </a:lnTo>
                <a:lnTo>
                  <a:pt x="59" y="142"/>
                </a:lnTo>
                <a:lnTo>
                  <a:pt x="58" y="144"/>
                </a:lnTo>
                <a:lnTo>
                  <a:pt x="58" y="148"/>
                </a:lnTo>
                <a:lnTo>
                  <a:pt x="59" y="148"/>
                </a:lnTo>
                <a:lnTo>
                  <a:pt x="67" y="158"/>
                </a:lnTo>
                <a:lnTo>
                  <a:pt x="77" y="163"/>
                </a:lnTo>
                <a:lnTo>
                  <a:pt x="81" y="167"/>
                </a:lnTo>
                <a:lnTo>
                  <a:pt x="83" y="168"/>
                </a:lnTo>
                <a:lnTo>
                  <a:pt x="85" y="168"/>
                </a:lnTo>
                <a:lnTo>
                  <a:pt x="86" y="168"/>
                </a:lnTo>
                <a:lnTo>
                  <a:pt x="86" y="168"/>
                </a:lnTo>
                <a:lnTo>
                  <a:pt x="89" y="163"/>
                </a:lnTo>
                <a:lnTo>
                  <a:pt x="90" y="159"/>
                </a:lnTo>
                <a:lnTo>
                  <a:pt x="90" y="158"/>
                </a:lnTo>
                <a:lnTo>
                  <a:pt x="93" y="155"/>
                </a:lnTo>
                <a:lnTo>
                  <a:pt x="93" y="152"/>
                </a:lnTo>
                <a:lnTo>
                  <a:pt x="97" y="144"/>
                </a:lnTo>
                <a:lnTo>
                  <a:pt x="98" y="142"/>
                </a:lnTo>
                <a:lnTo>
                  <a:pt x="101" y="139"/>
                </a:lnTo>
                <a:lnTo>
                  <a:pt x="101" y="132"/>
                </a:lnTo>
                <a:lnTo>
                  <a:pt x="102" y="131"/>
                </a:lnTo>
                <a:lnTo>
                  <a:pt x="103" y="131"/>
                </a:lnTo>
                <a:lnTo>
                  <a:pt x="107" y="128"/>
                </a:lnTo>
                <a:lnTo>
                  <a:pt x="107" y="127"/>
                </a:lnTo>
                <a:lnTo>
                  <a:pt x="110" y="126"/>
                </a:lnTo>
                <a:lnTo>
                  <a:pt x="111" y="127"/>
                </a:lnTo>
                <a:lnTo>
                  <a:pt x="111" y="123"/>
                </a:lnTo>
                <a:lnTo>
                  <a:pt x="110" y="119"/>
                </a:lnTo>
                <a:lnTo>
                  <a:pt x="111" y="122"/>
                </a:lnTo>
                <a:lnTo>
                  <a:pt x="111" y="119"/>
                </a:lnTo>
                <a:lnTo>
                  <a:pt x="114" y="122"/>
                </a:lnTo>
                <a:lnTo>
                  <a:pt x="116" y="119"/>
                </a:lnTo>
                <a:lnTo>
                  <a:pt x="120" y="115"/>
                </a:lnTo>
                <a:lnTo>
                  <a:pt x="124" y="109"/>
                </a:lnTo>
                <a:lnTo>
                  <a:pt x="120" y="114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2" name="Freeform 56"/>
          <p:cNvSpPr>
            <a:spLocks/>
          </p:cNvSpPr>
          <p:nvPr/>
        </p:nvSpPr>
        <p:spPr bwMode="auto">
          <a:xfrm>
            <a:off x="4906710" y="4810375"/>
            <a:ext cx="109198" cy="318659"/>
          </a:xfrm>
          <a:custGeom>
            <a:avLst/>
            <a:gdLst>
              <a:gd name="T0" fmla="*/ 12 w 50"/>
              <a:gd name="T1" fmla="*/ 5 h 140"/>
              <a:gd name="T2" fmla="*/ 12 w 50"/>
              <a:gd name="T3" fmla="*/ 7 h 140"/>
              <a:gd name="T4" fmla="*/ 12 w 50"/>
              <a:gd name="T5" fmla="*/ 11 h 140"/>
              <a:gd name="T6" fmla="*/ 16 w 50"/>
              <a:gd name="T7" fmla="*/ 17 h 140"/>
              <a:gd name="T8" fmla="*/ 16 w 50"/>
              <a:gd name="T9" fmla="*/ 22 h 140"/>
              <a:gd name="T10" fmla="*/ 12 w 50"/>
              <a:gd name="T11" fmla="*/ 26 h 140"/>
              <a:gd name="T12" fmla="*/ 10 w 50"/>
              <a:gd name="T13" fmla="*/ 27 h 140"/>
              <a:gd name="T14" fmla="*/ 12 w 50"/>
              <a:gd name="T15" fmla="*/ 30 h 140"/>
              <a:gd name="T16" fmla="*/ 10 w 50"/>
              <a:gd name="T17" fmla="*/ 38 h 140"/>
              <a:gd name="T18" fmla="*/ 12 w 50"/>
              <a:gd name="T19" fmla="*/ 51 h 140"/>
              <a:gd name="T20" fmla="*/ 8 w 50"/>
              <a:gd name="T21" fmla="*/ 57 h 140"/>
              <a:gd name="T22" fmla="*/ 4 w 50"/>
              <a:gd name="T23" fmla="*/ 61 h 140"/>
              <a:gd name="T24" fmla="*/ 4 w 50"/>
              <a:gd name="T25" fmla="*/ 70 h 140"/>
              <a:gd name="T26" fmla="*/ 2 w 50"/>
              <a:gd name="T27" fmla="*/ 74 h 140"/>
              <a:gd name="T28" fmla="*/ 0 w 50"/>
              <a:gd name="T29" fmla="*/ 79 h 140"/>
              <a:gd name="T30" fmla="*/ 2 w 50"/>
              <a:gd name="T31" fmla="*/ 82 h 140"/>
              <a:gd name="T32" fmla="*/ 5 w 50"/>
              <a:gd name="T33" fmla="*/ 83 h 140"/>
              <a:gd name="T34" fmla="*/ 5 w 50"/>
              <a:gd name="T35" fmla="*/ 83 h 140"/>
              <a:gd name="T36" fmla="*/ 6 w 50"/>
              <a:gd name="T37" fmla="*/ 83 h 140"/>
              <a:gd name="T38" fmla="*/ 17 w 50"/>
              <a:gd name="T39" fmla="*/ 92 h 140"/>
              <a:gd name="T40" fmla="*/ 25 w 50"/>
              <a:gd name="T41" fmla="*/ 91 h 140"/>
              <a:gd name="T42" fmla="*/ 29 w 50"/>
              <a:gd name="T43" fmla="*/ 96 h 140"/>
              <a:gd name="T44" fmla="*/ 29 w 50"/>
              <a:gd name="T45" fmla="*/ 102 h 140"/>
              <a:gd name="T46" fmla="*/ 26 w 50"/>
              <a:gd name="T47" fmla="*/ 108 h 140"/>
              <a:gd name="T48" fmla="*/ 25 w 50"/>
              <a:gd name="T49" fmla="*/ 114 h 140"/>
              <a:gd name="T50" fmla="*/ 25 w 50"/>
              <a:gd name="T51" fmla="*/ 118 h 140"/>
              <a:gd name="T52" fmla="*/ 25 w 50"/>
              <a:gd name="T53" fmla="*/ 122 h 140"/>
              <a:gd name="T54" fmla="*/ 34 w 50"/>
              <a:gd name="T55" fmla="*/ 132 h 140"/>
              <a:gd name="T56" fmla="*/ 37 w 50"/>
              <a:gd name="T57" fmla="*/ 139 h 140"/>
              <a:gd name="T58" fmla="*/ 40 w 50"/>
              <a:gd name="T59" fmla="*/ 140 h 140"/>
              <a:gd name="T60" fmla="*/ 40 w 50"/>
              <a:gd name="T61" fmla="*/ 135 h 140"/>
              <a:gd name="T62" fmla="*/ 38 w 50"/>
              <a:gd name="T63" fmla="*/ 128 h 140"/>
              <a:gd name="T64" fmla="*/ 42 w 50"/>
              <a:gd name="T65" fmla="*/ 123 h 140"/>
              <a:gd name="T66" fmla="*/ 46 w 50"/>
              <a:gd name="T67" fmla="*/ 122 h 140"/>
              <a:gd name="T68" fmla="*/ 50 w 50"/>
              <a:gd name="T69" fmla="*/ 118 h 140"/>
              <a:gd name="T70" fmla="*/ 50 w 50"/>
              <a:gd name="T71" fmla="*/ 112 h 140"/>
              <a:gd name="T72" fmla="*/ 50 w 50"/>
              <a:gd name="T73" fmla="*/ 106 h 140"/>
              <a:gd name="T74" fmla="*/ 50 w 50"/>
              <a:gd name="T75" fmla="*/ 100 h 140"/>
              <a:gd name="T76" fmla="*/ 50 w 50"/>
              <a:gd name="T77" fmla="*/ 95 h 140"/>
              <a:gd name="T78" fmla="*/ 47 w 50"/>
              <a:gd name="T79" fmla="*/ 91 h 140"/>
              <a:gd name="T80" fmla="*/ 43 w 50"/>
              <a:gd name="T81" fmla="*/ 84 h 140"/>
              <a:gd name="T82" fmla="*/ 38 w 50"/>
              <a:gd name="T83" fmla="*/ 75 h 140"/>
              <a:gd name="T84" fmla="*/ 34 w 50"/>
              <a:gd name="T85" fmla="*/ 78 h 140"/>
              <a:gd name="T86" fmla="*/ 38 w 50"/>
              <a:gd name="T87" fmla="*/ 82 h 140"/>
              <a:gd name="T88" fmla="*/ 40 w 50"/>
              <a:gd name="T89" fmla="*/ 91 h 140"/>
              <a:gd name="T90" fmla="*/ 34 w 50"/>
              <a:gd name="T91" fmla="*/ 87 h 140"/>
              <a:gd name="T92" fmla="*/ 30 w 50"/>
              <a:gd name="T93" fmla="*/ 84 h 140"/>
              <a:gd name="T94" fmla="*/ 30 w 50"/>
              <a:gd name="T95" fmla="*/ 75 h 140"/>
              <a:gd name="T96" fmla="*/ 26 w 50"/>
              <a:gd name="T97" fmla="*/ 71 h 140"/>
              <a:gd name="T98" fmla="*/ 26 w 50"/>
              <a:gd name="T99" fmla="*/ 62 h 140"/>
              <a:gd name="T100" fmla="*/ 21 w 50"/>
              <a:gd name="T101" fmla="*/ 49 h 140"/>
              <a:gd name="T102" fmla="*/ 25 w 50"/>
              <a:gd name="T103" fmla="*/ 42 h 140"/>
              <a:gd name="T104" fmla="*/ 25 w 50"/>
              <a:gd name="T105" fmla="*/ 22 h 140"/>
              <a:gd name="T106" fmla="*/ 26 w 50"/>
              <a:gd name="T107" fmla="*/ 17 h 140"/>
              <a:gd name="T108" fmla="*/ 21 w 50"/>
              <a:gd name="T109" fmla="*/ 9 h 140"/>
              <a:gd name="T110" fmla="*/ 21 w 50"/>
              <a:gd name="T111" fmla="*/ 5 h 140"/>
              <a:gd name="T112" fmla="*/ 16 w 50"/>
              <a:gd name="T113" fmla="*/ 4 h 140"/>
              <a:gd name="T114" fmla="*/ 12 w 50"/>
              <a:gd name="T115" fmla="*/ 1 h 140"/>
              <a:gd name="T116" fmla="*/ 6 w 50"/>
              <a:gd name="T117" fmla="*/ 1 h 140"/>
              <a:gd name="T118" fmla="*/ 6 w 50"/>
              <a:gd name="T119" fmla="*/ 4 h 140"/>
              <a:gd name="T120" fmla="*/ 6 w 50"/>
              <a:gd name="T121" fmla="*/ 4 h 140"/>
              <a:gd name="T122" fmla="*/ 6 w 50"/>
              <a:gd name="T123" fmla="*/ 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0" h="140">
                <a:moveTo>
                  <a:pt x="6" y="4"/>
                </a:moveTo>
                <a:lnTo>
                  <a:pt x="12" y="5"/>
                </a:lnTo>
                <a:lnTo>
                  <a:pt x="12" y="6"/>
                </a:lnTo>
                <a:lnTo>
                  <a:pt x="12" y="7"/>
                </a:lnTo>
                <a:lnTo>
                  <a:pt x="12" y="9"/>
                </a:lnTo>
                <a:lnTo>
                  <a:pt x="12" y="11"/>
                </a:lnTo>
                <a:lnTo>
                  <a:pt x="13" y="13"/>
                </a:lnTo>
                <a:lnTo>
                  <a:pt x="16" y="17"/>
                </a:lnTo>
                <a:lnTo>
                  <a:pt x="16" y="21"/>
                </a:lnTo>
                <a:lnTo>
                  <a:pt x="16" y="22"/>
                </a:lnTo>
                <a:lnTo>
                  <a:pt x="13" y="25"/>
                </a:lnTo>
                <a:lnTo>
                  <a:pt x="12" y="26"/>
                </a:lnTo>
                <a:lnTo>
                  <a:pt x="10" y="26"/>
                </a:lnTo>
                <a:lnTo>
                  <a:pt x="10" y="27"/>
                </a:lnTo>
                <a:lnTo>
                  <a:pt x="10" y="27"/>
                </a:lnTo>
                <a:lnTo>
                  <a:pt x="12" y="30"/>
                </a:lnTo>
                <a:lnTo>
                  <a:pt x="12" y="34"/>
                </a:lnTo>
                <a:lnTo>
                  <a:pt x="10" y="38"/>
                </a:lnTo>
                <a:lnTo>
                  <a:pt x="10" y="47"/>
                </a:lnTo>
                <a:lnTo>
                  <a:pt x="12" y="51"/>
                </a:lnTo>
                <a:lnTo>
                  <a:pt x="13" y="53"/>
                </a:lnTo>
                <a:lnTo>
                  <a:pt x="8" y="57"/>
                </a:lnTo>
                <a:lnTo>
                  <a:pt x="6" y="58"/>
                </a:lnTo>
                <a:lnTo>
                  <a:pt x="4" y="61"/>
                </a:lnTo>
                <a:lnTo>
                  <a:pt x="6" y="66"/>
                </a:lnTo>
                <a:lnTo>
                  <a:pt x="4" y="70"/>
                </a:lnTo>
                <a:lnTo>
                  <a:pt x="2" y="74"/>
                </a:lnTo>
                <a:lnTo>
                  <a:pt x="2" y="74"/>
                </a:lnTo>
                <a:lnTo>
                  <a:pt x="0" y="78"/>
                </a:lnTo>
                <a:lnTo>
                  <a:pt x="0" y="79"/>
                </a:lnTo>
                <a:lnTo>
                  <a:pt x="1" y="80"/>
                </a:lnTo>
                <a:lnTo>
                  <a:pt x="2" y="82"/>
                </a:lnTo>
                <a:lnTo>
                  <a:pt x="4" y="83"/>
                </a:lnTo>
                <a:lnTo>
                  <a:pt x="5" y="83"/>
                </a:lnTo>
                <a:lnTo>
                  <a:pt x="6" y="83"/>
                </a:lnTo>
                <a:lnTo>
                  <a:pt x="5" y="83"/>
                </a:lnTo>
                <a:lnTo>
                  <a:pt x="6" y="84"/>
                </a:lnTo>
                <a:lnTo>
                  <a:pt x="6" y="83"/>
                </a:lnTo>
                <a:lnTo>
                  <a:pt x="16" y="92"/>
                </a:lnTo>
                <a:lnTo>
                  <a:pt x="17" y="92"/>
                </a:lnTo>
                <a:lnTo>
                  <a:pt x="21" y="92"/>
                </a:lnTo>
                <a:lnTo>
                  <a:pt x="25" y="91"/>
                </a:lnTo>
                <a:lnTo>
                  <a:pt x="26" y="91"/>
                </a:lnTo>
                <a:lnTo>
                  <a:pt x="29" y="96"/>
                </a:lnTo>
                <a:lnTo>
                  <a:pt x="29" y="99"/>
                </a:lnTo>
                <a:lnTo>
                  <a:pt x="29" y="102"/>
                </a:lnTo>
                <a:lnTo>
                  <a:pt x="29" y="106"/>
                </a:lnTo>
                <a:lnTo>
                  <a:pt x="26" y="108"/>
                </a:lnTo>
                <a:lnTo>
                  <a:pt x="26" y="112"/>
                </a:lnTo>
                <a:lnTo>
                  <a:pt x="25" y="114"/>
                </a:lnTo>
                <a:lnTo>
                  <a:pt x="25" y="115"/>
                </a:lnTo>
                <a:lnTo>
                  <a:pt x="25" y="118"/>
                </a:lnTo>
                <a:lnTo>
                  <a:pt x="25" y="119"/>
                </a:lnTo>
                <a:lnTo>
                  <a:pt x="25" y="122"/>
                </a:lnTo>
                <a:lnTo>
                  <a:pt x="29" y="127"/>
                </a:lnTo>
                <a:lnTo>
                  <a:pt x="34" y="132"/>
                </a:lnTo>
                <a:lnTo>
                  <a:pt x="37" y="136"/>
                </a:lnTo>
                <a:lnTo>
                  <a:pt x="37" y="139"/>
                </a:lnTo>
                <a:lnTo>
                  <a:pt x="37" y="140"/>
                </a:lnTo>
                <a:lnTo>
                  <a:pt x="40" y="140"/>
                </a:lnTo>
                <a:lnTo>
                  <a:pt x="40" y="139"/>
                </a:lnTo>
                <a:lnTo>
                  <a:pt x="40" y="135"/>
                </a:lnTo>
                <a:lnTo>
                  <a:pt x="40" y="132"/>
                </a:lnTo>
                <a:lnTo>
                  <a:pt x="38" y="128"/>
                </a:lnTo>
                <a:lnTo>
                  <a:pt x="40" y="126"/>
                </a:lnTo>
                <a:lnTo>
                  <a:pt x="42" y="123"/>
                </a:lnTo>
                <a:lnTo>
                  <a:pt x="45" y="122"/>
                </a:lnTo>
                <a:lnTo>
                  <a:pt x="46" y="122"/>
                </a:lnTo>
                <a:lnTo>
                  <a:pt x="47" y="119"/>
                </a:lnTo>
                <a:lnTo>
                  <a:pt x="50" y="118"/>
                </a:lnTo>
                <a:lnTo>
                  <a:pt x="50" y="115"/>
                </a:lnTo>
                <a:lnTo>
                  <a:pt x="50" y="112"/>
                </a:lnTo>
                <a:lnTo>
                  <a:pt x="50" y="108"/>
                </a:lnTo>
                <a:lnTo>
                  <a:pt x="50" y="106"/>
                </a:lnTo>
                <a:lnTo>
                  <a:pt x="50" y="102"/>
                </a:lnTo>
                <a:lnTo>
                  <a:pt x="50" y="100"/>
                </a:lnTo>
                <a:lnTo>
                  <a:pt x="50" y="96"/>
                </a:lnTo>
                <a:lnTo>
                  <a:pt x="50" y="95"/>
                </a:lnTo>
                <a:lnTo>
                  <a:pt x="49" y="92"/>
                </a:lnTo>
                <a:lnTo>
                  <a:pt x="47" y="91"/>
                </a:lnTo>
                <a:lnTo>
                  <a:pt x="46" y="88"/>
                </a:lnTo>
                <a:lnTo>
                  <a:pt x="43" y="84"/>
                </a:lnTo>
                <a:lnTo>
                  <a:pt x="40" y="79"/>
                </a:lnTo>
                <a:lnTo>
                  <a:pt x="38" y="75"/>
                </a:lnTo>
                <a:lnTo>
                  <a:pt x="34" y="74"/>
                </a:lnTo>
                <a:lnTo>
                  <a:pt x="34" y="78"/>
                </a:lnTo>
                <a:lnTo>
                  <a:pt x="37" y="78"/>
                </a:lnTo>
                <a:lnTo>
                  <a:pt x="38" y="82"/>
                </a:lnTo>
                <a:lnTo>
                  <a:pt x="40" y="84"/>
                </a:lnTo>
                <a:lnTo>
                  <a:pt x="40" y="91"/>
                </a:lnTo>
                <a:lnTo>
                  <a:pt x="34" y="83"/>
                </a:lnTo>
                <a:lnTo>
                  <a:pt x="34" y="87"/>
                </a:lnTo>
                <a:lnTo>
                  <a:pt x="33" y="87"/>
                </a:lnTo>
                <a:lnTo>
                  <a:pt x="30" y="84"/>
                </a:lnTo>
                <a:lnTo>
                  <a:pt x="30" y="79"/>
                </a:lnTo>
                <a:lnTo>
                  <a:pt x="30" y="75"/>
                </a:lnTo>
                <a:lnTo>
                  <a:pt x="29" y="74"/>
                </a:lnTo>
                <a:lnTo>
                  <a:pt x="26" y="71"/>
                </a:lnTo>
                <a:lnTo>
                  <a:pt x="26" y="66"/>
                </a:lnTo>
                <a:lnTo>
                  <a:pt x="26" y="62"/>
                </a:lnTo>
                <a:lnTo>
                  <a:pt x="21" y="51"/>
                </a:lnTo>
                <a:lnTo>
                  <a:pt x="21" y="49"/>
                </a:lnTo>
                <a:lnTo>
                  <a:pt x="24" y="45"/>
                </a:lnTo>
                <a:lnTo>
                  <a:pt x="25" y="42"/>
                </a:lnTo>
                <a:lnTo>
                  <a:pt x="26" y="38"/>
                </a:lnTo>
                <a:lnTo>
                  <a:pt x="25" y="22"/>
                </a:lnTo>
                <a:lnTo>
                  <a:pt x="26" y="18"/>
                </a:lnTo>
                <a:lnTo>
                  <a:pt x="26" y="17"/>
                </a:lnTo>
                <a:lnTo>
                  <a:pt x="25" y="14"/>
                </a:lnTo>
                <a:lnTo>
                  <a:pt x="21" y="9"/>
                </a:lnTo>
                <a:lnTo>
                  <a:pt x="21" y="5"/>
                </a:lnTo>
                <a:lnTo>
                  <a:pt x="21" y="5"/>
                </a:lnTo>
                <a:lnTo>
                  <a:pt x="17" y="4"/>
                </a:lnTo>
                <a:lnTo>
                  <a:pt x="16" y="4"/>
                </a:lnTo>
                <a:lnTo>
                  <a:pt x="13" y="1"/>
                </a:lnTo>
                <a:lnTo>
                  <a:pt x="12" y="1"/>
                </a:lnTo>
                <a:lnTo>
                  <a:pt x="6" y="0"/>
                </a:lnTo>
                <a:lnTo>
                  <a:pt x="6" y="1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3" name="Freeform 57"/>
          <p:cNvSpPr>
            <a:spLocks/>
          </p:cNvSpPr>
          <p:nvPr/>
        </p:nvSpPr>
        <p:spPr bwMode="auto">
          <a:xfrm>
            <a:off x="4819351" y="4858175"/>
            <a:ext cx="371272" cy="673739"/>
          </a:xfrm>
          <a:custGeom>
            <a:avLst/>
            <a:gdLst>
              <a:gd name="T0" fmla="*/ 166 w 170"/>
              <a:gd name="T1" fmla="*/ 66 h 296"/>
              <a:gd name="T2" fmla="*/ 166 w 170"/>
              <a:gd name="T3" fmla="*/ 49 h 296"/>
              <a:gd name="T4" fmla="*/ 166 w 170"/>
              <a:gd name="T5" fmla="*/ 34 h 296"/>
              <a:gd name="T6" fmla="*/ 166 w 170"/>
              <a:gd name="T7" fmla="*/ 18 h 296"/>
              <a:gd name="T8" fmla="*/ 167 w 170"/>
              <a:gd name="T9" fmla="*/ 5 h 296"/>
              <a:gd name="T10" fmla="*/ 162 w 170"/>
              <a:gd name="T11" fmla="*/ 0 h 296"/>
              <a:gd name="T12" fmla="*/ 137 w 170"/>
              <a:gd name="T13" fmla="*/ 13 h 296"/>
              <a:gd name="T14" fmla="*/ 118 w 170"/>
              <a:gd name="T15" fmla="*/ 21 h 296"/>
              <a:gd name="T16" fmla="*/ 105 w 170"/>
              <a:gd name="T17" fmla="*/ 21 h 296"/>
              <a:gd name="T18" fmla="*/ 82 w 170"/>
              <a:gd name="T19" fmla="*/ 18 h 296"/>
              <a:gd name="T20" fmla="*/ 73 w 170"/>
              <a:gd name="T21" fmla="*/ 30 h 296"/>
              <a:gd name="T22" fmla="*/ 78 w 170"/>
              <a:gd name="T23" fmla="*/ 54 h 296"/>
              <a:gd name="T24" fmla="*/ 89 w 170"/>
              <a:gd name="T25" fmla="*/ 71 h 296"/>
              <a:gd name="T26" fmla="*/ 90 w 170"/>
              <a:gd name="T27" fmla="*/ 85 h 296"/>
              <a:gd name="T28" fmla="*/ 87 w 170"/>
              <a:gd name="T29" fmla="*/ 98 h 296"/>
              <a:gd name="T30" fmla="*/ 78 w 170"/>
              <a:gd name="T31" fmla="*/ 107 h 296"/>
              <a:gd name="T32" fmla="*/ 77 w 170"/>
              <a:gd name="T33" fmla="*/ 119 h 296"/>
              <a:gd name="T34" fmla="*/ 65 w 170"/>
              <a:gd name="T35" fmla="*/ 101 h 296"/>
              <a:gd name="T36" fmla="*/ 66 w 170"/>
              <a:gd name="T37" fmla="*/ 91 h 296"/>
              <a:gd name="T38" fmla="*/ 69 w 170"/>
              <a:gd name="T39" fmla="*/ 75 h 296"/>
              <a:gd name="T40" fmla="*/ 56 w 170"/>
              <a:gd name="T41" fmla="*/ 71 h 296"/>
              <a:gd name="T42" fmla="*/ 45 w 170"/>
              <a:gd name="T43" fmla="*/ 62 h 296"/>
              <a:gd name="T44" fmla="*/ 2 w 170"/>
              <a:gd name="T45" fmla="*/ 91 h 296"/>
              <a:gd name="T46" fmla="*/ 9 w 170"/>
              <a:gd name="T47" fmla="*/ 98 h 296"/>
              <a:gd name="T48" fmla="*/ 34 w 170"/>
              <a:gd name="T49" fmla="*/ 107 h 296"/>
              <a:gd name="T50" fmla="*/ 42 w 170"/>
              <a:gd name="T51" fmla="*/ 115 h 296"/>
              <a:gd name="T52" fmla="*/ 42 w 170"/>
              <a:gd name="T53" fmla="*/ 135 h 296"/>
              <a:gd name="T54" fmla="*/ 42 w 170"/>
              <a:gd name="T55" fmla="*/ 144 h 296"/>
              <a:gd name="T56" fmla="*/ 38 w 170"/>
              <a:gd name="T57" fmla="*/ 151 h 296"/>
              <a:gd name="T58" fmla="*/ 40 w 170"/>
              <a:gd name="T59" fmla="*/ 164 h 296"/>
              <a:gd name="T60" fmla="*/ 38 w 170"/>
              <a:gd name="T61" fmla="*/ 178 h 296"/>
              <a:gd name="T62" fmla="*/ 33 w 170"/>
              <a:gd name="T63" fmla="*/ 192 h 296"/>
              <a:gd name="T64" fmla="*/ 25 w 170"/>
              <a:gd name="T65" fmla="*/ 202 h 296"/>
              <a:gd name="T66" fmla="*/ 13 w 170"/>
              <a:gd name="T67" fmla="*/ 216 h 296"/>
              <a:gd name="T68" fmla="*/ 20 w 170"/>
              <a:gd name="T69" fmla="*/ 239 h 296"/>
              <a:gd name="T70" fmla="*/ 22 w 170"/>
              <a:gd name="T71" fmla="*/ 269 h 296"/>
              <a:gd name="T72" fmla="*/ 22 w 170"/>
              <a:gd name="T73" fmla="*/ 282 h 296"/>
              <a:gd name="T74" fmla="*/ 34 w 170"/>
              <a:gd name="T75" fmla="*/ 296 h 296"/>
              <a:gd name="T76" fmla="*/ 33 w 170"/>
              <a:gd name="T77" fmla="*/ 282 h 296"/>
              <a:gd name="T78" fmla="*/ 40 w 170"/>
              <a:gd name="T79" fmla="*/ 268 h 296"/>
              <a:gd name="T80" fmla="*/ 78 w 170"/>
              <a:gd name="T81" fmla="*/ 247 h 296"/>
              <a:gd name="T82" fmla="*/ 77 w 170"/>
              <a:gd name="T83" fmla="*/ 233 h 296"/>
              <a:gd name="T84" fmla="*/ 78 w 170"/>
              <a:gd name="T85" fmla="*/ 212 h 296"/>
              <a:gd name="T86" fmla="*/ 74 w 170"/>
              <a:gd name="T87" fmla="*/ 199 h 296"/>
              <a:gd name="T88" fmla="*/ 69 w 170"/>
              <a:gd name="T89" fmla="*/ 180 h 296"/>
              <a:gd name="T90" fmla="*/ 69 w 170"/>
              <a:gd name="T91" fmla="*/ 167 h 296"/>
              <a:gd name="T92" fmla="*/ 77 w 170"/>
              <a:gd name="T93" fmla="*/ 164 h 296"/>
              <a:gd name="T94" fmla="*/ 93 w 170"/>
              <a:gd name="T95" fmla="*/ 148 h 296"/>
              <a:gd name="T96" fmla="*/ 105 w 170"/>
              <a:gd name="T97" fmla="*/ 136 h 296"/>
              <a:gd name="T98" fmla="*/ 114 w 170"/>
              <a:gd name="T99" fmla="*/ 127 h 296"/>
              <a:gd name="T100" fmla="*/ 135 w 170"/>
              <a:gd name="T101" fmla="*/ 118 h 296"/>
              <a:gd name="T102" fmla="*/ 157 w 170"/>
              <a:gd name="T103" fmla="*/ 98 h 296"/>
              <a:gd name="T104" fmla="*/ 165 w 170"/>
              <a:gd name="T105" fmla="*/ 83 h 296"/>
              <a:gd name="T106" fmla="*/ 167 w 170"/>
              <a:gd name="T107" fmla="*/ 70 h 296"/>
              <a:gd name="T108" fmla="*/ 167 w 170"/>
              <a:gd name="T109" fmla="*/ 70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0" h="296">
                <a:moveTo>
                  <a:pt x="167" y="70"/>
                </a:moveTo>
                <a:lnTo>
                  <a:pt x="166" y="71"/>
                </a:lnTo>
                <a:lnTo>
                  <a:pt x="167" y="67"/>
                </a:lnTo>
                <a:lnTo>
                  <a:pt x="167" y="66"/>
                </a:lnTo>
                <a:lnTo>
                  <a:pt x="166" y="66"/>
                </a:lnTo>
                <a:lnTo>
                  <a:pt x="166" y="58"/>
                </a:lnTo>
                <a:lnTo>
                  <a:pt x="166" y="54"/>
                </a:lnTo>
                <a:lnTo>
                  <a:pt x="166" y="53"/>
                </a:lnTo>
                <a:lnTo>
                  <a:pt x="165" y="50"/>
                </a:lnTo>
                <a:lnTo>
                  <a:pt x="166" y="49"/>
                </a:lnTo>
                <a:lnTo>
                  <a:pt x="166" y="45"/>
                </a:lnTo>
                <a:lnTo>
                  <a:pt x="165" y="44"/>
                </a:lnTo>
                <a:lnTo>
                  <a:pt x="166" y="40"/>
                </a:lnTo>
                <a:lnTo>
                  <a:pt x="166" y="37"/>
                </a:lnTo>
                <a:lnTo>
                  <a:pt x="166" y="34"/>
                </a:lnTo>
                <a:lnTo>
                  <a:pt x="166" y="32"/>
                </a:lnTo>
                <a:lnTo>
                  <a:pt x="166" y="30"/>
                </a:lnTo>
                <a:lnTo>
                  <a:pt x="166" y="28"/>
                </a:lnTo>
                <a:lnTo>
                  <a:pt x="166" y="22"/>
                </a:lnTo>
                <a:lnTo>
                  <a:pt x="166" y="18"/>
                </a:lnTo>
                <a:lnTo>
                  <a:pt x="165" y="14"/>
                </a:lnTo>
                <a:lnTo>
                  <a:pt x="165" y="13"/>
                </a:lnTo>
                <a:lnTo>
                  <a:pt x="166" y="10"/>
                </a:lnTo>
                <a:lnTo>
                  <a:pt x="166" y="6"/>
                </a:lnTo>
                <a:lnTo>
                  <a:pt x="167" y="5"/>
                </a:lnTo>
                <a:lnTo>
                  <a:pt x="166" y="4"/>
                </a:lnTo>
                <a:lnTo>
                  <a:pt x="167" y="1"/>
                </a:lnTo>
                <a:lnTo>
                  <a:pt x="166" y="0"/>
                </a:lnTo>
                <a:lnTo>
                  <a:pt x="165" y="0"/>
                </a:lnTo>
                <a:lnTo>
                  <a:pt x="162" y="0"/>
                </a:lnTo>
                <a:lnTo>
                  <a:pt x="153" y="6"/>
                </a:lnTo>
                <a:lnTo>
                  <a:pt x="149" y="9"/>
                </a:lnTo>
                <a:lnTo>
                  <a:pt x="145" y="10"/>
                </a:lnTo>
                <a:lnTo>
                  <a:pt x="141" y="10"/>
                </a:lnTo>
                <a:lnTo>
                  <a:pt x="137" y="13"/>
                </a:lnTo>
                <a:lnTo>
                  <a:pt x="134" y="14"/>
                </a:lnTo>
                <a:lnTo>
                  <a:pt x="130" y="13"/>
                </a:lnTo>
                <a:lnTo>
                  <a:pt x="126" y="13"/>
                </a:lnTo>
                <a:lnTo>
                  <a:pt x="123" y="14"/>
                </a:lnTo>
                <a:lnTo>
                  <a:pt x="118" y="21"/>
                </a:lnTo>
                <a:lnTo>
                  <a:pt x="114" y="21"/>
                </a:lnTo>
                <a:lnTo>
                  <a:pt x="110" y="18"/>
                </a:lnTo>
                <a:lnTo>
                  <a:pt x="109" y="18"/>
                </a:lnTo>
                <a:lnTo>
                  <a:pt x="107" y="18"/>
                </a:lnTo>
                <a:lnTo>
                  <a:pt x="105" y="21"/>
                </a:lnTo>
                <a:lnTo>
                  <a:pt x="97" y="21"/>
                </a:lnTo>
                <a:lnTo>
                  <a:pt x="93" y="17"/>
                </a:lnTo>
                <a:lnTo>
                  <a:pt x="90" y="17"/>
                </a:lnTo>
                <a:lnTo>
                  <a:pt x="86" y="18"/>
                </a:lnTo>
                <a:lnTo>
                  <a:pt x="82" y="18"/>
                </a:lnTo>
                <a:lnTo>
                  <a:pt x="78" y="18"/>
                </a:lnTo>
                <a:lnTo>
                  <a:pt x="77" y="18"/>
                </a:lnTo>
                <a:lnTo>
                  <a:pt x="77" y="24"/>
                </a:lnTo>
                <a:lnTo>
                  <a:pt x="77" y="26"/>
                </a:lnTo>
                <a:lnTo>
                  <a:pt x="73" y="30"/>
                </a:lnTo>
                <a:lnTo>
                  <a:pt x="74" y="37"/>
                </a:lnTo>
                <a:lnTo>
                  <a:pt x="74" y="41"/>
                </a:lnTo>
                <a:lnTo>
                  <a:pt x="74" y="45"/>
                </a:lnTo>
                <a:lnTo>
                  <a:pt x="74" y="53"/>
                </a:lnTo>
                <a:lnTo>
                  <a:pt x="78" y="54"/>
                </a:lnTo>
                <a:lnTo>
                  <a:pt x="80" y="58"/>
                </a:lnTo>
                <a:lnTo>
                  <a:pt x="83" y="63"/>
                </a:lnTo>
                <a:lnTo>
                  <a:pt x="86" y="67"/>
                </a:lnTo>
                <a:lnTo>
                  <a:pt x="87" y="70"/>
                </a:lnTo>
                <a:lnTo>
                  <a:pt x="89" y="71"/>
                </a:lnTo>
                <a:lnTo>
                  <a:pt x="90" y="74"/>
                </a:lnTo>
                <a:lnTo>
                  <a:pt x="90" y="75"/>
                </a:lnTo>
                <a:lnTo>
                  <a:pt x="90" y="79"/>
                </a:lnTo>
                <a:lnTo>
                  <a:pt x="90" y="81"/>
                </a:lnTo>
                <a:lnTo>
                  <a:pt x="90" y="85"/>
                </a:lnTo>
                <a:lnTo>
                  <a:pt x="90" y="87"/>
                </a:lnTo>
                <a:lnTo>
                  <a:pt x="90" y="91"/>
                </a:lnTo>
                <a:lnTo>
                  <a:pt x="90" y="94"/>
                </a:lnTo>
                <a:lnTo>
                  <a:pt x="90" y="97"/>
                </a:lnTo>
                <a:lnTo>
                  <a:pt x="87" y="98"/>
                </a:lnTo>
                <a:lnTo>
                  <a:pt x="86" y="101"/>
                </a:lnTo>
                <a:lnTo>
                  <a:pt x="85" y="101"/>
                </a:lnTo>
                <a:lnTo>
                  <a:pt x="82" y="102"/>
                </a:lnTo>
                <a:lnTo>
                  <a:pt x="80" y="105"/>
                </a:lnTo>
                <a:lnTo>
                  <a:pt x="78" y="107"/>
                </a:lnTo>
                <a:lnTo>
                  <a:pt x="80" y="111"/>
                </a:lnTo>
                <a:lnTo>
                  <a:pt x="80" y="114"/>
                </a:lnTo>
                <a:lnTo>
                  <a:pt x="80" y="118"/>
                </a:lnTo>
                <a:lnTo>
                  <a:pt x="80" y="119"/>
                </a:lnTo>
                <a:lnTo>
                  <a:pt x="77" y="119"/>
                </a:lnTo>
                <a:lnTo>
                  <a:pt x="77" y="118"/>
                </a:lnTo>
                <a:lnTo>
                  <a:pt x="77" y="115"/>
                </a:lnTo>
                <a:lnTo>
                  <a:pt x="74" y="111"/>
                </a:lnTo>
                <a:lnTo>
                  <a:pt x="69" y="106"/>
                </a:lnTo>
                <a:lnTo>
                  <a:pt x="65" y="101"/>
                </a:lnTo>
                <a:lnTo>
                  <a:pt x="65" y="98"/>
                </a:lnTo>
                <a:lnTo>
                  <a:pt x="65" y="97"/>
                </a:lnTo>
                <a:lnTo>
                  <a:pt x="65" y="94"/>
                </a:lnTo>
                <a:lnTo>
                  <a:pt x="65" y="93"/>
                </a:lnTo>
                <a:lnTo>
                  <a:pt x="66" y="91"/>
                </a:lnTo>
                <a:lnTo>
                  <a:pt x="66" y="87"/>
                </a:lnTo>
                <a:lnTo>
                  <a:pt x="69" y="85"/>
                </a:lnTo>
                <a:lnTo>
                  <a:pt x="69" y="81"/>
                </a:lnTo>
                <a:lnTo>
                  <a:pt x="69" y="78"/>
                </a:lnTo>
                <a:lnTo>
                  <a:pt x="69" y="75"/>
                </a:lnTo>
                <a:lnTo>
                  <a:pt x="66" y="70"/>
                </a:lnTo>
                <a:lnTo>
                  <a:pt x="65" y="70"/>
                </a:lnTo>
                <a:lnTo>
                  <a:pt x="61" y="71"/>
                </a:lnTo>
                <a:lnTo>
                  <a:pt x="57" y="71"/>
                </a:lnTo>
                <a:lnTo>
                  <a:pt x="56" y="71"/>
                </a:lnTo>
                <a:lnTo>
                  <a:pt x="46" y="62"/>
                </a:lnTo>
                <a:lnTo>
                  <a:pt x="46" y="63"/>
                </a:lnTo>
                <a:lnTo>
                  <a:pt x="46" y="63"/>
                </a:lnTo>
                <a:lnTo>
                  <a:pt x="45" y="62"/>
                </a:lnTo>
                <a:lnTo>
                  <a:pt x="45" y="62"/>
                </a:lnTo>
                <a:lnTo>
                  <a:pt x="22" y="71"/>
                </a:lnTo>
                <a:lnTo>
                  <a:pt x="0" y="79"/>
                </a:lnTo>
                <a:lnTo>
                  <a:pt x="2" y="85"/>
                </a:lnTo>
                <a:lnTo>
                  <a:pt x="2" y="89"/>
                </a:lnTo>
                <a:lnTo>
                  <a:pt x="2" y="91"/>
                </a:lnTo>
                <a:lnTo>
                  <a:pt x="2" y="91"/>
                </a:lnTo>
                <a:lnTo>
                  <a:pt x="2" y="94"/>
                </a:lnTo>
                <a:lnTo>
                  <a:pt x="4" y="97"/>
                </a:lnTo>
                <a:lnTo>
                  <a:pt x="6" y="98"/>
                </a:lnTo>
                <a:lnTo>
                  <a:pt x="9" y="98"/>
                </a:lnTo>
                <a:lnTo>
                  <a:pt x="13" y="98"/>
                </a:lnTo>
                <a:lnTo>
                  <a:pt x="21" y="102"/>
                </a:lnTo>
                <a:lnTo>
                  <a:pt x="22" y="102"/>
                </a:lnTo>
                <a:lnTo>
                  <a:pt x="29" y="106"/>
                </a:lnTo>
                <a:lnTo>
                  <a:pt x="34" y="107"/>
                </a:lnTo>
                <a:lnTo>
                  <a:pt x="38" y="110"/>
                </a:lnTo>
                <a:lnTo>
                  <a:pt x="40" y="111"/>
                </a:lnTo>
                <a:lnTo>
                  <a:pt x="44" y="111"/>
                </a:lnTo>
                <a:lnTo>
                  <a:pt x="42" y="114"/>
                </a:lnTo>
                <a:lnTo>
                  <a:pt x="42" y="115"/>
                </a:lnTo>
                <a:lnTo>
                  <a:pt x="42" y="118"/>
                </a:lnTo>
                <a:lnTo>
                  <a:pt x="42" y="119"/>
                </a:lnTo>
                <a:lnTo>
                  <a:pt x="44" y="127"/>
                </a:lnTo>
                <a:lnTo>
                  <a:pt x="44" y="129"/>
                </a:lnTo>
                <a:lnTo>
                  <a:pt x="42" y="135"/>
                </a:lnTo>
                <a:lnTo>
                  <a:pt x="42" y="136"/>
                </a:lnTo>
                <a:lnTo>
                  <a:pt x="42" y="138"/>
                </a:lnTo>
                <a:lnTo>
                  <a:pt x="44" y="140"/>
                </a:lnTo>
                <a:lnTo>
                  <a:pt x="42" y="142"/>
                </a:lnTo>
                <a:lnTo>
                  <a:pt x="42" y="144"/>
                </a:lnTo>
                <a:lnTo>
                  <a:pt x="42" y="146"/>
                </a:lnTo>
                <a:lnTo>
                  <a:pt x="40" y="148"/>
                </a:lnTo>
                <a:lnTo>
                  <a:pt x="40" y="148"/>
                </a:lnTo>
                <a:lnTo>
                  <a:pt x="40" y="150"/>
                </a:lnTo>
                <a:lnTo>
                  <a:pt x="38" y="151"/>
                </a:lnTo>
                <a:lnTo>
                  <a:pt x="38" y="154"/>
                </a:lnTo>
                <a:lnTo>
                  <a:pt x="40" y="155"/>
                </a:lnTo>
                <a:lnTo>
                  <a:pt x="40" y="158"/>
                </a:lnTo>
                <a:lnTo>
                  <a:pt x="38" y="159"/>
                </a:lnTo>
                <a:lnTo>
                  <a:pt x="40" y="164"/>
                </a:lnTo>
                <a:lnTo>
                  <a:pt x="42" y="164"/>
                </a:lnTo>
                <a:lnTo>
                  <a:pt x="40" y="171"/>
                </a:lnTo>
                <a:lnTo>
                  <a:pt x="40" y="172"/>
                </a:lnTo>
                <a:lnTo>
                  <a:pt x="40" y="175"/>
                </a:lnTo>
                <a:lnTo>
                  <a:pt x="38" y="178"/>
                </a:lnTo>
                <a:lnTo>
                  <a:pt x="34" y="182"/>
                </a:lnTo>
                <a:lnTo>
                  <a:pt x="33" y="182"/>
                </a:lnTo>
                <a:lnTo>
                  <a:pt x="33" y="184"/>
                </a:lnTo>
                <a:lnTo>
                  <a:pt x="33" y="188"/>
                </a:lnTo>
                <a:lnTo>
                  <a:pt x="33" y="192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9" y="198"/>
                </a:lnTo>
                <a:lnTo>
                  <a:pt x="25" y="202"/>
                </a:lnTo>
                <a:lnTo>
                  <a:pt x="21" y="205"/>
                </a:lnTo>
                <a:lnTo>
                  <a:pt x="20" y="208"/>
                </a:lnTo>
                <a:lnTo>
                  <a:pt x="17" y="211"/>
                </a:lnTo>
                <a:lnTo>
                  <a:pt x="13" y="215"/>
                </a:lnTo>
                <a:lnTo>
                  <a:pt x="13" y="216"/>
                </a:lnTo>
                <a:lnTo>
                  <a:pt x="14" y="223"/>
                </a:lnTo>
                <a:lnTo>
                  <a:pt x="16" y="225"/>
                </a:lnTo>
                <a:lnTo>
                  <a:pt x="17" y="233"/>
                </a:lnTo>
                <a:lnTo>
                  <a:pt x="20" y="239"/>
                </a:lnTo>
                <a:lnTo>
                  <a:pt x="20" y="239"/>
                </a:lnTo>
                <a:lnTo>
                  <a:pt x="21" y="247"/>
                </a:lnTo>
                <a:lnTo>
                  <a:pt x="22" y="255"/>
                </a:lnTo>
                <a:lnTo>
                  <a:pt x="22" y="264"/>
                </a:lnTo>
                <a:lnTo>
                  <a:pt x="22" y="265"/>
                </a:lnTo>
                <a:lnTo>
                  <a:pt x="22" y="269"/>
                </a:lnTo>
                <a:lnTo>
                  <a:pt x="21" y="273"/>
                </a:lnTo>
                <a:lnTo>
                  <a:pt x="21" y="276"/>
                </a:lnTo>
                <a:lnTo>
                  <a:pt x="21" y="277"/>
                </a:lnTo>
                <a:lnTo>
                  <a:pt x="21" y="281"/>
                </a:lnTo>
                <a:lnTo>
                  <a:pt x="22" y="282"/>
                </a:lnTo>
                <a:lnTo>
                  <a:pt x="22" y="286"/>
                </a:lnTo>
                <a:lnTo>
                  <a:pt x="22" y="290"/>
                </a:lnTo>
                <a:lnTo>
                  <a:pt x="25" y="294"/>
                </a:lnTo>
                <a:lnTo>
                  <a:pt x="25" y="294"/>
                </a:lnTo>
                <a:lnTo>
                  <a:pt x="34" y="296"/>
                </a:lnTo>
                <a:lnTo>
                  <a:pt x="36" y="294"/>
                </a:lnTo>
                <a:lnTo>
                  <a:pt x="36" y="290"/>
                </a:lnTo>
                <a:lnTo>
                  <a:pt x="36" y="282"/>
                </a:lnTo>
                <a:lnTo>
                  <a:pt x="34" y="282"/>
                </a:lnTo>
                <a:lnTo>
                  <a:pt x="33" y="282"/>
                </a:lnTo>
                <a:lnTo>
                  <a:pt x="29" y="278"/>
                </a:lnTo>
                <a:lnTo>
                  <a:pt x="33" y="277"/>
                </a:lnTo>
                <a:lnTo>
                  <a:pt x="34" y="273"/>
                </a:lnTo>
                <a:lnTo>
                  <a:pt x="36" y="272"/>
                </a:lnTo>
                <a:lnTo>
                  <a:pt x="40" y="268"/>
                </a:lnTo>
                <a:lnTo>
                  <a:pt x="50" y="264"/>
                </a:lnTo>
                <a:lnTo>
                  <a:pt x="60" y="260"/>
                </a:lnTo>
                <a:lnTo>
                  <a:pt x="66" y="256"/>
                </a:lnTo>
                <a:lnTo>
                  <a:pt x="74" y="252"/>
                </a:lnTo>
                <a:lnTo>
                  <a:pt x="78" y="247"/>
                </a:lnTo>
                <a:lnTo>
                  <a:pt x="78" y="243"/>
                </a:lnTo>
                <a:lnTo>
                  <a:pt x="78" y="241"/>
                </a:lnTo>
                <a:lnTo>
                  <a:pt x="77" y="241"/>
                </a:lnTo>
                <a:lnTo>
                  <a:pt x="77" y="237"/>
                </a:lnTo>
                <a:lnTo>
                  <a:pt x="77" y="233"/>
                </a:lnTo>
                <a:lnTo>
                  <a:pt x="80" y="224"/>
                </a:lnTo>
                <a:lnTo>
                  <a:pt x="78" y="219"/>
                </a:lnTo>
                <a:lnTo>
                  <a:pt x="80" y="211"/>
                </a:lnTo>
                <a:lnTo>
                  <a:pt x="80" y="208"/>
                </a:lnTo>
                <a:lnTo>
                  <a:pt x="78" y="212"/>
                </a:lnTo>
                <a:lnTo>
                  <a:pt x="78" y="216"/>
                </a:lnTo>
                <a:lnTo>
                  <a:pt x="77" y="212"/>
                </a:lnTo>
                <a:lnTo>
                  <a:pt x="77" y="211"/>
                </a:lnTo>
                <a:lnTo>
                  <a:pt x="77" y="203"/>
                </a:lnTo>
                <a:lnTo>
                  <a:pt x="74" y="199"/>
                </a:lnTo>
                <a:lnTo>
                  <a:pt x="74" y="194"/>
                </a:lnTo>
                <a:lnTo>
                  <a:pt x="74" y="190"/>
                </a:lnTo>
                <a:lnTo>
                  <a:pt x="73" y="186"/>
                </a:lnTo>
                <a:lnTo>
                  <a:pt x="73" y="184"/>
                </a:lnTo>
                <a:lnTo>
                  <a:pt x="69" y="180"/>
                </a:lnTo>
                <a:lnTo>
                  <a:pt x="69" y="176"/>
                </a:lnTo>
                <a:lnTo>
                  <a:pt x="69" y="175"/>
                </a:lnTo>
                <a:lnTo>
                  <a:pt x="69" y="172"/>
                </a:lnTo>
                <a:lnTo>
                  <a:pt x="69" y="168"/>
                </a:lnTo>
                <a:lnTo>
                  <a:pt x="69" y="167"/>
                </a:lnTo>
                <a:lnTo>
                  <a:pt x="69" y="164"/>
                </a:lnTo>
                <a:lnTo>
                  <a:pt x="70" y="167"/>
                </a:lnTo>
                <a:lnTo>
                  <a:pt x="73" y="168"/>
                </a:lnTo>
                <a:lnTo>
                  <a:pt x="74" y="167"/>
                </a:lnTo>
                <a:lnTo>
                  <a:pt x="77" y="164"/>
                </a:lnTo>
                <a:lnTo>
                  <a:pt x="83" y="158"/>
                </a:lnTo>
                <a:lnTo>
                  <a:pt x="87" y="154"/>
                </a:lnTo>
                <a:lnTo>
                  <a:pt x="91" y="150"/>
                </a:lnTo>
                <a:lnTo>
                  <a:pt x="93" y="150"/>
                </a:lnTo>
                <a:lnTo>
                  <a:pt x="93" y="148"/>
                </a:lnTo>
                <a:lnTo>
                  <a:pt x="95" y="150"/>
                </a:lnTo>
                <a:lnTo>
                  <a:pt x="95" y="146"/>
                </a:lnTo>
                <a:lnTo>
                  <a:pt x="97" y="144"/>
                </a:lnTo>
                <a:lnTo>
                  <a:pt x="101" y="140"/>
                </a:lnTo>
                <a:lnTo>
                  <a:pt x="105" y="136"/>
                </a:lnTo>
                <a:lnTo>
                  <a:pt x="105" y="135"/>
                </a:lnTo>
                <a:lnTo>
                  <a:pt x="103" y="132"/>
                </a:lnTo>
                <a:lnTo>
                  <a:pt x="107" y="132"/>
                </a:lnTo>
                <a:lnTo>
                  <a:pt x="109" y="131"/>
                </a:lnTo>
                <a:lnTo>
                  <a:pt x="114" y="127"/>
                </a:lnTo>
                <a:lnTo>
                  <a:pt x="118" y="125"/>
                </a:lnTo>
                <a:lnTo>
                  <a:pt x="123" y="121"/>
                </a:lnTo>
                <a:lnTo>
                  <a:pt x="126" y="121"/>
                </a:lnTo>
                <a:lnTo>
                  <a:pt x="131" y="119"/>
                </a:lnTo>
                <a:lnTo>
                  <a:pt x="135" y="118"/>
                </a:lnTo>
                <a:lnTo>
                  <a:pt x="139" y="115"/>
                </a:lnTo>
                <a:lnTo>
                  <a:pt x="141" y="114"/>
                </a:lnTo>
                <a:lnTo>
                  <a:pt x="145" y="111"/>
                </a:lnTo>
                <a:lnTo>
                  <a:pt x="150" y="106"/>
                </a:lnTo>
                <a:lnTo>
                  <a:pt x="157" y="98"/>
                </a:lnTo>
                <a:lnTo>
                  <a:pt x="161" y="93"/>
                </a:lnTo>
                <a:lnTo>
                  <a:pt x="165" y="89"/>
                </a:lnTo>
                <a:lnTo>
                  <a:pt x="166" y="85"/>
                </a:lnTo>
                <a:lnTo>
                  <a:pt x="166" y="83"/>
                </a:lnTo>
                <a:lnTo>
                  <a:pt x="165" y="83"/>
                </a:lnTo>
                <a:lnTo>
                  <a:pt x="166" y="81"/>
                </a:lnTo>
                <a:lnTo>
                  <a:pt x="166" y="79"/>
                </a:lnTo>
                <a:lnTo>
                  <a:pt x="167" y="75"/>
                </a:lnTo>
                <a:lnTo>
                  <a:pt x="170" y="71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4" name="Freeform 58"/>
          <p:cNvSpPr>
            <a:spLocks/>
          </p:cNvSpPr>
          <p:nvPr/>
        </p:nvSpPr>
        <p:spPr bwMode="auto">
          <a:xfrm>
            <a:off x="4096463" y="4323280"/>
            <a:ext cx="69888" cy="56904"/>
          </a:xfrm>
          <a:custGeom>
            <a:avLst/>
            <a:gdLst>
              <a:gd name="T0" fmla="*/ 7 w 24"/>
              <a:gd name="T1" fmla="*/ 19 h 19"/>
              <a:gd name="T2" fmla="*/ 10 w 24"/>
              <a:gd name="T3" fmla="*/ 19 h 19"/>
              <a:gd name="T4" fmla="*/ 24 w 24"/>
              <a:gd name="T5" fmla="*/ 19 h 19"/>
              <a:gd name="T6" fmla="*/ 24 w 24"/>
              <a:gd name="T7" fmla="*/ 3 h 19"/>
              <a:gd name="T8" fmla="*/ 18 w 24"/>
              <a:gd name="T9" fmla="*/ 3 h 19"/>
              <a:gd name="T10" fmla="*/ 11 w 24"/>
              <a:gd name="T11" fmla="*/ 3 h 19"/>
              <a:gd name="T12" fmla="*/ 8 w 24"/>
              <a:gd name="T13" fmla="*/ 3 h 19"/>
              <a:gd name="T14" fmla="*/ 7 w 24"/>
              <a:gd name="T15" fmla="*/ 2 h 19"/>
              <a:gd name="T16" fmla="*/ 6 w 24"/>
              <a:gd name="T17" fmla="*/ 0 h 19"/>
              <a:gd name="T18" fmla="*/ 6 w 24"/>
              <a:gd name="T19" fmla="*/ 0 h 19"/>
              <a:gd name="T20" fmla="*/ 6 w 24"/>
              <a:gd name="T21" fmla="*/ 5 h 19"/>
              <a:gd name="T22" fmla="*/ 4 w 24"/>
              <a:gd name="T23" fmla="*/ 8 h 19"/>
              <a:gd name="T24" fmla="*/ 4 w 24"/>
              <a:gd name="T25" fmla="*/ 10 h 19"/>
              <a:gd name="T26" fmla="*/ 3 w 24"/>
              <a:gd name="T27" fmla="*/ 10 h 19"/>
              <a:gd name="T28" fmla="*/ 1 w 24"/>
              <a:gd name="T29" fmla="*/ 13 h 19"/>
              <a:gd name="T30" fmla="*/ 0 w 24"/>
              <a:gd name="T31" fmla="*/ 15 h 19"/>
              <a:gd name="T32" fmla="*/ 0 w 24"/>
              <a:gd name="T33" fmla="*/ 16 h 19"/>
              <a:gd name="T34" fmla="*/ 1 w 24"/>
              <a:gd name="T35" fmla="*/ 18 h 19"/>
              <a:gd name="T36" fmla="*/ 3 w 24"/>
              <a:gd name="T37" fmla="*/ 18 h 19"/>
              <a:gd name="T38" fmla="*/ 6 w 24"/>
              <a:gd name="T39" fmla="*/ 18 h 19"/>
              <a:gd name="T40" fmla="*/ 6 w 24"/>
              <a:gd name="T41" fmla="*/ 19 h 19"/>
              <a:gd name="T42" fmla="*/ 6 w 24"/>
              <a:gd name="T43" fmla="*/ 19 h 19"/>
              <a:gd name="T44" fmla="*/ 7 w 24"/>
              <a:gd name="T4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" h="19">
                <a:moveTo>
                  <a:pt x="7" y="19"/>
                </a:moveTo>
                <a:cubicBezTo>
                  <a:pt x="10" y="19"/>
                  <a:pt x="10" y="19"/>
                  <a:pt x="10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4" y="3"/>
                  <a:pt x="24" y="3"/>
                  <a:pt x="24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2"/>
                  <a:pt x="7" y="2"/>
                  <a:pt x="7" y="2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5"/>
                  <a:pt x="6" y="5"/>
                  <a:pt x="6" y="5"/>
                </a:cubicBezTo>
                <a:cubicBezTo>
                  <a:pt x="4" y="8"/>
                  <a:pt x="4" y="8"/>
                  <a:pt x="4" y="8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8"/>
                  <a:pt x="1" y="18"/>
                  <a:pt x="1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lnTo>
                  <a:pt x="7" y="1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5" name="Freeform 59"/>
          <p:cNvSpPr>
            <a:spLocks noEditPoints="1"/>
          </p:cNvSpPr>
          <p:nvPr/>
        </p:nvSpPr>
        <p:spPr bwMode="auto">
          <a:xfrm>
            <a:off x="4076807" y="4323280"/>
            <a:ext cx="203108" cy="259480"/>
          </a:xfrm>
          <a:custGeom>
            <a:avLst/>
            <a:gdLst>
              <a:gd name="T0" fmla="*/ 45 w 93"/>
              <a:gd name="T1" fmla="*/ 109 h 114"/>
              <a:gd name="T2" fmla="*/ 50 w 93"/>
              <a:gd name="T3" fmla="*/ 105 h 114"/>
              <a:gd name="T4" fmla="*/ 46 w 93"/>
              <a:gd name="T5" fmla="*/ 98 h 114"/>
              <a:gd name="T6" fmla="*/ 45 w 93"/>
              <a:gd name="T7" fmla="*/ 90 h 114"/>
              <a:gd name="T8" fmla="*/ 53 w 93"/>
              <a:gd name="T9" fmla="*/ 86 h 114"/>
              <a:gd name="T10" fmla="*/ 61 w 93"/>
              <a:gd name="T11" fmla="*/ 82 h 114"/>
              <a:gd name="T12" fmla="*/ 64 w 93"/>
              <a:gd name="T13" fmla="*/ 77 h 114"/>
              <a:gd name="T14" fmla="*/ 68 w 93"/>
              <a:gd name="T15" fmla="*/ 85 h 114"/>
              <a:gd name="T16" fmla="*/ 72 w 93"/>
              <a:gd name="T17" fmla="*/ 86 h 114"/>
              <a:gd name="T18" fmla="*/ 80 w 93"/>
              <a:gd name="T19" fmla="*/ 81 h 114"/>
              <a:gd name="T20" fmla="*/ 85 w 93"/>
              <a:gd name="T21" fmla="*/ 87 h 114"/>
              <a:gd name="T22" fmla="*/ 89 w 93"/>
              <a:gd name="T23" fmla="*/ 78 h 114"/>
              <a:gd name="T24" fmla="*/ 89 w 93"/>
              <a:gd name="T25" fmla="*/ 73 h 114"/>
              <a:gd name="T26" fmla="*/ 90 w 93"/>
              <a:gd name="T27" fmla="*/ 64 h 114"/>
              <a:gd name="T28" fmla="*/ 90 w 93"/>
              <a:gd name="T29" fmla="*/ 54 h 114"/>
              <a:gd name="T30" fmla="*/ 85 w 93"/>
              <a:gd name="T31" fmla="*/ 50 h 114"/>
              <a:gd name="T32" fmla="*/ 81 w 93"/>
              <a:gd name="T33" fmla="*/ 46 h 114"/>
              <a:gd name="T34" fmla="*/ 85 w 93"/>
              <a:gd name="T35" fmla="*/ 33 h 114"/>
              <a:gd name="T36" fmla="*/ 90 w 93"/>
              <a:gd name="T37" fmla="*/ 26 h 114"/>
              <a:gd name="T38" fmla="*/ 85 w 93"/>
              <a:gd name="T39" fmla="*/ 17 h 114"/>
              <a:gd name="T40" fmla="*/ 70 w 93"/>
              <a:gd name="T41" fmla="*/ 21 h 114"/>
              <a:gd name="T42" fmla="*/ 72 w 93"/>
              <a:gd name="T43" fmla="*/ 8 h 114"/>
              <a:gd name="T44" fmla="*/ 70 w 93"/>
              <a:gd name="T45" fmla="*/ 2 h 114"/>
              <a:gd name="T46" fmla="*/ 57 w 93"/>
              <a:gd name="T47" fmla="*/ 2 h 114"/>
              <a:gd name="T48" fmla="*/ 41 w 93"/>
              <a:gd name="T49" fmla="*/ 2 h 114"/>
              <a:gd name="T50" fmla="*/ 22 w 93"/>
              <a:gd name="T51" fmla="*/ 25 h 114"/>
              <a:gd name="T52" fmla="*/ 17 w 93"/>
              <a:gd name="T53" fmla="*/ 25 h 114"/>
              <a:gd name="T54" fmla="*/ 13 w 93"/>
              <a:gd name="T55" fmla="*/ 29 h 114"/>
              <a:gd name="T56" fmla="*/ 9 w 93"/>
              <a:gd name="T57" fmla="*/ 33 h 114"/>
              <a:gd name="T58" fmla="*/ 20 w 93"/>
              <a:gd name="T59" fmla="*/ 41 h 114"/>
              <a:gd name="T60" fmla="*/ 13 w 93"/>
              <a:gd name="T61" fmla="*/ 41 h 114"/>
              <a:gd name="T62" fmla="*/ 9 w 93"/>
              <a:gd name="T63" fmla="*/ 41 h 114"/>
              <a:gd name="T64" fmla="*/ 6 w 93"/>
              <a:gd name="T65" fmla="*/ 54 h 114"/>
              <a:gd name="T66" fmla="*/ 1 w 93"/>
              <a:gd name="T67" fmla="*/ 56 h 114"/>
              <a:gd name="T68" fmla="*/ 0 w 93"/>
              <a:gd name="T69" fmla="*/ 57 h 114"/>
              <a:gd name="T70" fmla="*/ 6 w 93"/>
              <a:gd name="T71" fmla="*/ 69 h 114"/>
              <a:gd name="T72" fmla="*/ 9 w 93"/>
              <a:gd name="T73" fmla="*/ 70 h 114"/>
              <a:gd name="T74" fmla="*/ 6 w 93"/>
              <a:gd name="T75" fmla="*/ 73 h 114"/>
              <a:gd name="T76" fmla="*/ 10 w 93"/>
              <a:gd name="T77" fmla="*/ 82 h 114"/>
              <a:gd name="T78" fmla="*/ 22 w 93"/>
              <a:gd name="T79" fmla="*/ 95 h 114"/>
              <a:gd name="T80" fmla="*/ 37 w 93"/>
              <a:gd name="T81" fmla="*/ 114 h 114"/>
              <a:gd name="T82" fmla="*/ 44 w 93"/>
              <a:gd name="T83" fmla="*/ 107 h 114"/>
              <a:gd name="T84" fmla="*/ 44 w 93"/>
              <a:gd name="T85" fmla="*/ 107 h 114"/>
              <a:gd name="T86" fmla="*/ 18 w 93"/>
              <a:gd name="T87" fmla="*/ 90 h 114"/>
              <a:gd name="T88" fmla="*/ 20 w 93"/>
              <a:gd name="T89" fmla="*/ 90 h 114"/>
              <a:gd name="T90" fmla="*/ 18 w 93"/>
              <a:gd name="T91" fmla="*/ 90 h 114"/>
              <a:gd name="T92" fmla="*/ 18 w 93"/>
              <a:gd name="T93" fmla="*/ 9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3" h="114">
                <a:moveTo>
                  <a:pt x="44" y="107"/>
                </a:moveTo>
                <a:lnTo>
                  <a:pt x="45" y="107"/>
                </a:lnTo>
                <a:lnTo>
                  <a:pt x="45" y="109"/>
                </a:lnTo>
                <a:lnTo>
                  <a:pt x="46" y="111"/>
                </a:lnTo>
                <a:lnTo>
                  <a:pt x="50" y="111"/>
                </a:lnTo>
                <a:lnTo>
                  <a:pt x="50" y="105"/>
                </a:lnTo>
                <a:lnTo>
                  <a:pt x="50" y="103"/>
                </a:lnTo>
                <a:lnTo>
                  <a:pt x="46" y="101"/>
                </a:lnTo>
                <a:lnTo>
                  <a:pt x="46" y="98"/>
                </a:lnTo>
                <a:lnTo>
                  <a:pt x="46" y="94"/>
                </a:lnTo>
                <a:lnTo>
                  <a:pt x="45" y="94"/>
                </a:lnTo>
                <a:lnTo>
                  <a:pt x="45" y="90"/>
                </a:lnTo>
                <a:lnTo>
                  <a:pt x="45" y="86"/>
                </a:lnTo>
                <a:lnTo>
                  <a:pt x="50" y="86"/>
                </a:lnTo>
                <a:lnTo>
                  <a:pt x="53" y="86"/>
                </a:lnTo>
                <a:lnTo>
                  <a:pt x="57" y="86"/>
                </a:lnTo>
                <a:lnTo>
                  <a:pt x="58" y="86"/>
                </a:lnTo>
                <a:lnTo>
                  <a:pt x="61" y="82"/>
                </a:lnTo>
                <a:lnTo>
                  <a:pt x="58" y="78"/>
                </a:lnTo>
                <a:lnTo>
                  <a:pt x="61" y="77"/>
                </a:lnTo>
                <a:lnTo>
                  <a:pt x="64" y="77"/>
                </a:lnTo>
                <a:lnTo>
                  <a:pt x="65" y="77"/>
                </a:lnTo>
                <a:lnTo>
                  <a:pt x="66" y="81"/>
                </a:lnTo>
                <a:lnTo>
                  <a:pt x="68" y="85"/>
                </a:lnTo>
                <a:lnTo>
                  <a:pt x="68" y="86"/>
                </a:lnTo>
                <a:lnTo>
                  <a:pt x="70" y="86"/>
                </a:lnTo>
                <a:lnTo>
                  <a:pt x="72" y="86"/>
                </a:lnTo>
                <a:lnTo>
                  <a:pt x="76" y="87"/>
                </a:lnTo>
                <a:lnTo>
                  <a:pt x="77" y="85"/>
                </a:lnTo>
                <a:lnTo>
                  <a:pt x="80" y="81"/>
                </a:lnTo>
                <a:lnTo>
                  <a:pt x="81" y="86"/>
                </a:lnTo>
                <a:lnTo>
                  <a:pt x="84" y="90"/>
                </a:lnTo>
                <a:lnTo>
                  <a:pt x="85" y="87"/>
                </a:lnTo>
                <a:lnTo>
                  <a:pt x="87" y="85"/>
                </a:lnTo>
                <a:lnTo>
                  <a:pt x="87" y="81"/>
                </a:lnTo>
                <a:lnTo>
                  <a:pt x="89" y="78"/>
                </a:lnTo>
                <a:lnTo>
                  <a:pt x="90" y="74"/>
                </a:lnTo>
                <a:lnTo>
                  <a:pt x="90" y="73"/>
                </a:lnTo>
                <a:lnTo>
                  <a:pt x="89" y="73"/>
                </a:lnTo>
                <a:lnTo>
                  <a:pt x="90" y="70"/>
                </a:lnTo>
                <a:lnTo>
                  <a:pt x="90" y="69"/>
                </a:lnTo>
                <a:lnTo>
                  <a:pt x="90" y="64"/>
                </a:lnTo>
                <a:lnTo>
                  <a:pt x="90" y="57"/>
                </a:lnTo>
                <a:lnTo>
                  <a:pt x="93" y="56"/>
                </a:lnTo>
                <a:lnTo>
                  <a:pt x="90" y="54"/>
                </a:lnTo>
                <a:lnTo>
                  <a:pt x="89" y="52"/>
                </a:lnTo>
                <a:lnTo>
                  <a:pt x="87" y="52"/>
                </a:lnTo>
                <a:lnTo>
                  <a:pt x="85" y="50"/>
                </a:lnTo>
                <a:lnTo>
                  <a:pt x="85" y="48"/>
                </a:lnTo>
                <a:lnTo>
                  <a:pt x="81" y="48"/>
                </a:lnTo>
                <a:lnTo>
                  <a:pt x="81" y="46"/>
                </a:lnTo>
                <a:lnTo>
                  <a:pt x="84" y="42"/>
                </a:lnTo>
                <a:lnTo>
                  <a:pt x="84" y="37"/>
                </a:lnTo>
                <a:lnTo>
                  <a:pt x="85" y="33"/>
                </a:lnTo>
                <a:lnTo>
                  <a:pt x="89" y="33"/>
                </a:lnTo>
                <a:lnTo>
                  <a:pt x="90" y="29"/>
                </a:lnTo>
                <a:lnTo>
                  <a:pt x="90" y="26"/>
                </a:lnTo>
                <a:lnTo>
                  <a:pt x="89" y="24"/>
                </a:lnTo>
                <a:lnTo>
                  <a:pt x="87" y="20"/>
                </a:lnTo>
                <a:lnTo>
                  <a:pt x="85" y="17"/>
                </a:lnTo>
                <a:lnTo>
                  <a:pt x="84" y="17"/>
                </a:lnTo>
                <a:lnTo>
                  <a:pt x="82" y="18"/>
                </a:lnTo>
                <a:lnTo>
                  <a:pt x="70" y="21"/>
                </a:lnTo>
                <a:lnTo>
                  <a:pt x="72" y="16"/>
                </a:lnTo>
                <a:lnTo>
                  <a:pt x="70" y="12"/>
                </a:lnTo>
                <a:lnTo>
                  <a:pt x="72" y="8"/>
                </a:lnTo>
                <a:lnTo>
                  <a:pt x="72" y="4"/>
                </a:lnTo>
                <a:lnTo>
                  <a:pt x="72" y="2"/>
                </a:lnTo>
                <a:lnTo>
                  <a:pt x="70" y="2"/>
                </a:lnTo>
                <a:lnTo>
                  <a:pt x="66" y="2"/>
                </a:lnTo>
                <a:lnTo>
                  <a:pt x="62" y="2"/>
                </a:lnTo>
                <a:lnTo>
                  <a:pt x="57" y="2"/>
                </a:lnTo>
                <a:lnTo>
                  <a:pt x="46" y="0"/>
                </a:lnTo>
                <a:lnTo>
                  <a:pt x="44" y="0"/>
                </a:lnTo>
                <a:lnTo>
                  <a:pt x="41" y="2"/>
                </a:lnTo>
                <a:lnTo>
                  <a:pt x="41" y="4"/>
                </a:lnTo>
                <a:lnTo>
                  <a:pt x="41" y="25"/>
                </a:lnTo>
                <a:lnTo>
                  <a:pt x="22" y="25"/>
                </a:lnTo>
                <a:lnTo>
                  <a:pt x="18" y="25"/>
                </a:lnTo>
                <a:lnTo>
                  <a:pt x="17" y="25"/>
                </a:lnTo>
                <a:lnTo>
                  <a:pt x="17" y="25"/>
                </a:lnTo>
                <a:lnTo>
                  <a:pt x="14" y="25"/>
                </a:lnTo>
                <a:lnTo>
                  <a:pt x="13" y="25"/>
                </a:lnTo>
                <a:lnTo>
                  <a:pt x="13" y="29"/>
                </a:lnTo>
                <a:lnTo>
                  <a:pt x="13" y="33"/>
                </a:lnTo>
                <a:lnTo>
                  <a:pt x="10" y="33"/>
                </a:lnTo>
                <a:lnTo>
                  <a:pt x="9" y="33"/>
                </a:lnTo>
                <a:lnTo>
                  <a:pt x="10" y="34"/>
                </a:lnTo>
                <a:lnTo>
                  <a:pt x="14" y="38"/>
                </a:lnTo>
                <a:lnTo>
                  <a:pt x="20" y="41"/>
                </a:lnTo>
                <a:lnTo>
                  <a:pt x="17" y="41"/>
                </a:lnTo>
                <a:lnTo>
                  <a:pt x="17" y="42"/>
                </a:lnTo>
                <a:lnTo>
                  <a:pt x="13" y="41"/>
                </a:lnTo>
                <a:lnTo>
                  <a:pt x="10" y="42"/>
                </a:lnTo>
                <a:lnTo>
                  <a:pt x="9" y="38"/>
                </a:lnTo>
                <a:lnTo>
                  <a:pt x="9" y="41"/>
                </a:lnTo>
                <a:lnTo>
                  <a:pt x="9" y="42"/>
                </a:lnTo>
                <a:lnTo>
                  <a:pt x="9" y="48"/>
                </a:lnTo>
                <a:lnTo>
                  <a:pt x="6" y="54"/>
                </a:lnTo>
                <a:lnTo>
                  <a:pt x="4" y="60"/>
                </a:lnTo>
                <a:lnTo>
                  <a:pt x="4" y="56"/>
                </a:lnTo>
                <a:lnTo>
                  <a:pt x="1" y="56"/>
                </a:lnTo>
                <a:lnTo>
                  <a:pt x="1" y="57"/>
                </a:lnTo>
                <a:lnTo>
                  <a:pt x="0" y="54"/>
                </a:lnTo>
                <a:lnTo>
                  <a:pt x="0" y="57"/>
                </a:lnTo>
                <a:lnTo>
                  <a:pt x="1" y="60"/>
                </a:lnTo>
                <a:lnTo>
                  <a:pt x="5" y="65"/>
                </a:lnTo>
                <a:lnTo>
                  <a:pt x="6" y="69"/>
                </a:lnTo>
                <a:lnTo>
                  <a:pt x="9" y="68"/>
                </a:lnTo>
                <a:lnTo>
                  <a:pt x="9" y="69"/>
                </a:lnTo>
                <a:lnTo>
                  <a:pt x="9" y="70"/>
                </a:lnTo>
                <a:lnTo>
                  <a:pt x="10" y="70"/>
                </a:lnTo>
                <a:lnTo>
                  <a:pt x="13" y="73"/>
                </a:lnTo>
                <a:lnTo>
                  <a:pt x="6" y="73"/>
                </a:lnTo>
                <a:lnTo>
                  <a:pt x="6" y="74"/>
                </a:lnTo>
                <a:lnTo>
                  <a:pt x="9" y="77"/>
                </a:lnTo>
                <a:lnTo>
                  <a:pt x="10" y="82"/>
                </a:lnTo>
                <a:lnTo>
                  <a:pt x="13" y="86"/>
                </a:lnTo>
                <a:lnTo>
                  <a:pt x="14" y="87"/>
                </a:lnTo>
                <a:lnTo>
                  <a:pt x="22" y="95"/>
                </a:lnTo>
                <a:lnTo>
                  <a:pt x="28" y="103"/>
                </a:lnTo>
                <a:lnTo>
                  <a:pt x="33" y="109"/>
                </a:lnTo>
                <a:lnTo>
                  <a:pt x="37" y="114"/>
                </a:lnTo>
                <a:lnTo>
                  <a:pt x="40" y="111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close/>
                <a:moveTo>
                  <a:pt x="18" y="90"/>
                </a:moveTo>
                <a:lnTo>
                  <a:pt x="17" y="87"/>
                </a:lnTo>
                <a:lnTo>
                  <a:pt x="18" y="87"/>
                </a:lnTo>
                <a:lnTo>
                  <a:pt x="20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6" name="Freeform 60"/>
          <p:cNvSpPr>
            <a:spLocks noEditPoints="1"/>
          </p:cNvSpPr>
          <p:nvPr/>
        </p:nvSpPr>
        <p:spPr bwMode="auto">
          <a:xfrm>
            <a:off x="4323592" y="5340720"/>
            <a:ext cx="570014" cy="518962"/>
          </a:xfrm>
          <a:custGeom>
            <a:avLst/>
            <a:gdLst>
              <a:gd name="T0" fmla="*/ 160 w 197"/>
              <a:gd name="T1" fmla="*/ 0 h 172"/>
              <a:gd name="T2" fmla="*/ 151 w 197"/>
              <a:gd name="T3" fmla="*/ 4 h 172"/>
              <a:gd name="T4" fmla="*/ 141 w 197"/>
              <a:gd name="T5" fmla="*/ 10 h 172"/>
              <a:gd name="T6" fmla="*/ 130 w 197"/>
              <a:gd name="T7" fmla="*/ 21 h 172"/>
              <a:gd name="T8" fmla="*/ 121 w 197"/>
              <a:gd name="T9" fmla="*/ 34 h 172"/>
              <a:gd name="T10" fmla="*/ 114 w 197"/>
              <a:gd name="T11" fmla="*/ 44 h 172"/>
              <a:gd name="T12" fmla="*/ 104 w 197"/>
              <a:gd name="T13" fmla="*/ 50 h 172"/>
              <a:gd name="T14" fmla="*/ 90 w 197"/>
              <a:gd name="T15" fmla="*/ 44 h 172"/>
              <a:gd name="T16" fmla="*/ 79 w 197"/>
              <a:gd name="T17" fmla="*/ 49 h 172"/>
              <a:gd name="T18" fmla="*/ 69 w 197"/>
              <a:gd name="T19" fmla="*/ 60 h 172"/>
              <a:gd name="T20" fmla="*/ 64 w 197"/>
              <a:gd name="T21" fmla="*/ 64 h 172"/>
              <a:gd name="T22" fmla="*/ 54 w 197"/>
              <a:gd name="T23" fmla="*/ 60 h 172"/>
              <a:gd name="T24" fmla="*/ 52 w 197"/>
              <a:gd name="T25" fmla="*/ 40 h 172"/>
              <a:gd name="T26" fmla="*/ 48 w 197"/>
              <a:gd name="T27" fmla="*/ 25 h 172"/>
              <a:gd name="T28" fmla="*/ 45 w 197"/>
              <a:gd name="T29" fmla="*/ 86 h 172"/>
              <a:gd name="T30" fmla="*/ 38 w 197"/>
              <a:gd name="T31" fmla="*/ 90 h 172"/>
              <a:gd name="T32" fmla="*/ 28 w 197"/>
              <a:gd name="T33" fmla="*/ 92 h 172"/>
              <a:gd name="T34" fmla="*/ 15 w 197"/>
              <a:gd name="T35" fmla="*/ 84 h 172"/>
              <a:gd name="T36" fmla="*/ 11 w 197"/>
              <a:gd name="T37" fmla="*/ 80 h 172"/>
              <a:gd name="T38" fmla="*/ 6 w 197"/>
              <a:gd name="T39" fmla="*/ 87 h 172"/>
              <a:gd name="T40" fmla="*/ 8 w 197"/>
              <a:gd name="T41" fmla="*/ 114 h 172"/>
              <a:gd name="T42" fmla="*/ 25 w 197"/>
              <a:gd name="T43" fmla="*/ 139 h 172"/>
              <a:gd name="T44" fmla="*/ 21 w 197"/>
              <a:gd name="T45" fmla="*/ 146 h 172"/>
              <a:gd name="T46" fmla="*/ 22 w 197"/>
              <a:gd name="T47" fmla="*/ 150 h 172"/>
              <a:gd name="T48" fmla="*/ 25 w 197"/>
              <a:gd name="T49" fmla="*/ 162 h 172"/>
              <a:gd name="T50" fmla="*/ 28 w 197"/>
              <a:gd name="T51" fmla="*/ 162 h 172"/>
              <a:gd name="T52" fmla="*/ 35 w 197"/>
              <a:gd name="T53" fmla="*/ 166 h 172"/>
              <a:gd name="T54" fmla="*/ 42 w 197"/>
              <a:gd name="T55" fmla="*/ 172 h 172"/>
              <a:gd name="T56" fmla="*/ 54 w 197"/>
              <a:gd name="T57" fmla="*/ 166 h 172"/>
              <a:gd name="T58" fmla="*/ 67 w 197"/>
              <a:gd name="T59" fmla="*/ 163 h 172"/>
              <a:gd name="T60" fmla="*/ 78 w 197"/>
              <a:gd name="T61" fmla="*/ 162 h 172"/>
              <a:gd name="T62" fmla="*/ 94 w 197"/>
              <a:gd name="T63" fmla="*/ 162 h 172"/>
              <a:gd name="T64" fmla="*/ 105 w 197"/>
              <a:gd name="T65" fmla="*/ 160 h 172"/>
              <a:gd name="T66" fmla="*/ 108 w 197"/>
              <a:gd name="T67" fmla="*/ 159 h 172"/>
              <a:gd name="T68" fmla="*/ 125 w 197"/>
              <a:gd name="T69" fmla="*/ 155 h 172"/>
              <a:gd name="T70" fmla="*/ 154 w 197"/>
              <a:gd name="T71" fmla="*/ 129 h 172"/>
              <a:gd name="T72" fmla="*/ 173 w 197"/>
              <a:gd name="T73" fmla="*/ 106 h 172"/>
              <a:gd name="T74" fmla="*/ 183 w 197"/>
              <a:gd name="T75" fmla="*/ 92 h 172"/>
              <a:gd name="T76" fmla="*/ 190 w 197"/>
              <a:gd name="T77" fmla="*/ 87 h 172"/>
              <a:gd name="T78" fmla="*/ 190 w 197"/>
              <a:gd name="T79" fmla="*/ 63 h 172"/>
              <a:gd name="T80" fmla="*/ 184 w 197"/>
              <a:gd name="T81" fmla="*/ 69 h 172"/>
              <a:gd name="T82" fmla="*/ 177 w 197"/>
              <a:gd name="T83" fmla="*/ 54 h 172"/>
              <a:gd name="T84" fmla="*/ 187 w 197"/>
              <a:gd name="T85" fmla="*/ 53 h 172"/>
              <a:gd name="T86" fmla="*/ 188 w 197"/>
              <a:gd name="T87" fmla="*/ 44 h 172"/>
              <a:gd name="T88" fmla="*/ 187 w 197"/>
              <a:gd name="T89" fmla="*/ 27 h 172"/>
              <a:gd name="T90" fmla="*/ 183 w 197"/>
              <a:gd name="T91" fmla="*/ 11 h 172"/>
              <a:gd name="T92" fmla="*/ 180 w 197"/>
              <a:gd name="T93" fmla="*/ 1 h 172"/>
              <a:gd name="T94" fmla="*/ 151 w 197"/>
              <a:gd name="T95" fmla="*/ 105 h 172"/>
              <a:gd name="T96" fmla="*/ 141 w 197"/>
              <a:gd name="T97" fmla="*/ 110 h 172"/>
              <a:gd name="T98" fmla="*/ 131 w 197"/>
              <a:gd name="T99" fmla="*/ 110 h 172"/>
              <a:gd name="T100" fmla="*/ 127 w 197"/>
              <a:gd name="T101" fmla="*/ 102 h 172"/>
              <a:gd name="T102" fmla="*/ 137 w 197"/>
              <a:gd name="T103" fmla="*/ 92 h 172"/>
              <a:gd name="T104" fmla="*/ 145 w 197"/>
              <a:gd name="T105" fmla="*/ 87 h 172"/>
              <a:gd name="T106" fmla="*/ 155 w 197"/>
              <a:gd name="T107" fmla="*/ 97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7" h="172">
                <a:moveTo>
                  <a:pt x="177" y="1"/>
                </a:moveTo>
                <a:cubicBezTo>
                  <a:pt x="171" y="1"/>
                  <a:pt x="171" y="1"/>
                  <a:pt x="171" y="1"/>
                </a:cubicBezTo>
                <a:cubicBezTo>
                  <a:pt x="166" y="0"/>
                  <a:pt x="166" y="0"/>
                  <a:pt x="166" y="0"/>
                </a:cubicBezTo>
                <a:cubicBezTo>
                  <a:pt x="160" y="0"/>
                  <a:pt x="160" y="0"/>
                  <a:pt x="160" y="0"/>
                </a:cubicBezTo>
                <a:cubicBezTo>
                  <a:pt x="158" y="0"/>
                  <a:pt x="158" y="0"/>
                  <a:pt x="158" y="0"/>
                </a:cubicBezTo>
                <a:cubicBezTo>
                  <a:pt x="154" y="1"/>
                  <a:pt x="154" y="1"/>
                  <a:pt x="154" y="1"/>
                </a:cubicBezTo>
                <a:cubicBezTo>
                  <a:pt x="153" y="3"/>
                  <a:pt x="153" y="3"/>
                  <a:pt x="153" y="3"/>
                </a:cubicBezTo>
                <a:cubicBezTo>
                  <a:pt x="151" y="4"/>
                  <a:pt x="151" y="4"/>
                  <a:pt x="151" y="4"/>
                </a:cubicBezTo>
                <a:cubicBezTo>
                  <a:pt x="148" y="4"/>
                  <a:pt x="148" y="4"/>
                  <a:pt x="148" y="4"/>
                </a:cubicBezTo>
                <a:cubicBezTo>
                  <a:pt x="147" y="6"/>
                  <a:pt x="147" y="6"/>
                  <a:pt x="147" y="6"/>
                </a:cubicBezTo>
                <a:cubicBezTo>
                  <a:pt x="144" y="7"/>
                  <a:pt x="144" y="7"/>
                  <a:pt x="144" y="7"/>
                </a:cubicBezTo>
                <a:cubicBezTo>
                  <a:pt x="141" y="10"/>
                  <a:pt x="141" y="10"/>
                  <a:pt x="141" y="10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37" y="16"/>
                  <a:pt x="137" y="16"/>
                  <a:pt x="137" y="16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30" y="24"/>
                  <a:pt x="130" y="24"/>
                  <a:pt x="130" y="24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4" y="31"/>
                  <a:pt x="124" y="31"/>
                  <a:pt x="124" y="31"/>
                </a:cubicBezTo>
                <a:cubicBezTo>
                  <a:pt x="121" y="34"/>
                  <a:pt x="121" y="34"/>
                  <a:pt x="121" y="34"/>
                </a:cubicBezTo>
                <a:cubicBezTo>
                  <a:pt x="117" y="34"/>
                  <a:pt x="117" y="34"/>
                  <a:pt x="117" y="34"/>
                </a:cubicBezTo>
                <a:cubicBezTo>
                  <a:pt x="117" y="36"/>
                  <a:pt x="117" y="36"/>
                  <a:pt x="117" y="36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111" y="47"/>
                  <a:pt x="111" y="47"/>
                  <a:pt x="111" y="47"/>
                </a:cubicBezTo>
                <a:cubicBezTo>
                  <a:pt x="108" y="49"/>
                  <a:pt x="108" y="49"/>
                  <a:pt x="108" y="49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50"/>
                  <a:pt x="104" y="50"/>
                  <a:pt x="104" y="50"/>
                </a:cubicBezTo>
                <a:cubicBezTo>
                  <a:pt x="101" y="49"/>
                  <a:pt x="101" y="49"/>
                  <a:pt x="101" y="49"/>
                </a:cubicBezTo>
                <a:cubicBezTo>
                  <a:pt x="94" y="47"/>
                  <a:pt x="94" y="47"/>
                  <a:pt x="94" y="47"/>
                </a:cubicBezTo>
                <a:cubicBezTo>
                  <a:pt x="92" y="46"/>
                  <a:pt x="92" y="46"/>
                  <a:pt x="92" y="46"/>
                </a:cubicBezTo>
                <a:cubicBezTo>
                  <a:pt x="90" y="44"/>
                  <a:pt x="90" y="44"/>
                  <a:pt x="90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4" y="43"/>
                  <a:pt x="84" y="43"/>
                  <a:pt x="84" y="43"/>
                </a:cubicBezTo>
                <a:cubicBezTo>
                  <a:pt x="81" y="44"/>
                  <a:pt x="81" y="44"/>
                  <a:pt x="81" y="44"/>
                </a:cubicBezTo>
                <a:cubicBezTo>
                  <a:pt x="79" y="49"/>
                  <a:pt x="79" y="49"/>
                  <a:pt x="79" y="49"/>
                </a:cubicBezTo>
                <a:cubicBezTo>
                  <a:pt x="78" y="53"/>
                  <a:pt x="78" y="53"/>
                  <a:pt x="78" y="53"/>
                </a:cubicBezTo>
                <a:cubicBezTo>
                  <a:pt x="75" y="56"/>
                  <a:pt x="75" y="56"/>
                  <a:pt x="75" y="56"/>
                </a:cubicBezTo>
                <a:cubicBezTo>
                  <a:pt x="71" y="60"/>
                  <a:pt x="71" y="60"/>
                  <a:pt x="71" y="60"/>
                </a:cubicBezTo>
                <a:cubicBezTo>
                  <a:pt x="69" y="60"/>
                  <a:pt x="69" y="60"/>
                  <a:pt x="69" y="60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63"/>
                  <a:pt x="68" y="63"/>
                  <a:pt x="68" y="63"/>
                </a:cubicBezTo>
                <a:cubicBezTo>
                  <a:pt x="67" y="63"/>
                  <a:pt x="67" y="63"/>
                  <a:pt x="67" y="63"/>
                </a:cubicBezTo>
                <a:cubicBezTo>
                  <a:pt x="64" y="64"/>
                  <a:pt x="64" y="64"/>
                  <a:pt x="64" y="64"/>
                </a:cubicBezTo>
                <a:cubicBezTo>
                  <a:pt x="59" y="63"/>
                  <a:pt x="59" y="63"/>
                  <a:pt x="59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5" y="64"/>
                  <a:pt x="55" y="64"/>
                  <a:pt x="55" y="64"/>
                </a:cubicBezTo>
                <a:cubicBezTo>
                  <a:pt x="54" y="60"/>
                  <a:pt x="54" y="60"/>
                  <a:pt x="54" y="60"/>
                </a:cubicBezTo>
                <a:cubicBezTo>
                  <a:pt x="55" y="57"/>
                  <a:pt x="55" y="57"/>
                  <a:pt x="55" y="57"/>
                </a:cubicBezTo>
                <a:cubicBezTo>
                  <a:pt x="57" y="53"/>
                  <a:pt x="57" y="53"/>
                  <a:pt x="57" y="53"/>
                </a:cubicBezTo>
                <a:cubicBezTo>
                  <a:pt x="55" y="49"/>
                  <a:pt x="55" y="49"/>
                  <a:pt x="55" y="49"/>
                </a:cubicBezTo>
                <a:cubicBezTo>
                  <a:pt x="52" y="40"/>
                  <a:pt x="52" y="40"/>
                  <a:pt x="52" y="40"/>
                </a:cubicBezTo>
                <a:cubicBezTo>
                  <a:pt x="49" y="37"/>
                  <a:pt x="49" y="37"/>
                  <a:pt x="49" y="37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7" y="25"/>
                </a:cubicBezTo>
                <a:cubicBezTo>
                  <a:pt x="47" y="83"/>
                  <a:pt x="47" y="83"/>
                  <a:pt x="47" y="83"/>
                </a:cubicBezTo>
                <a:cubicBezTo>
                  <a:pt x="47" y="84"/>
                  <a:pt x="47" y="84"/>
                  <a:pt x="47" y="84"/>
                </a:cubicBezTo>
                <a:cubicBezTo>
                  <a:pt x="45" y="86"/>
                  <a:pt x="45" y="86"/>
                  <a:pt x="45" y="86"/>
                </a:cubicBezTo>
                <a:cubicBezTo>
                  <a:pt x="41" y="87"/>
                  <a:pt x="41" y="87"/>
                  <a:pt x="41" y="87"/>
                </a:cubicBezTo>
                <a:cubicBezTo>
                  <a:pt x="41" y="89"/>
                  <a:pt x="41" y="89"/>
                  <a:pt x="41" y="89"/>
                </a:cubicBezTo>
                <a:cubicBezTo>
                  <a:pt x="39" y="89"/>
                  <a:pt x="39" y="89"/>
                  <a:pt x="39" y="89"/>
                </a:cubicBezTo>
                <a:cubicBezTo>
                  <a:pt x="38" y="90"/>
                  <a:pt x="38" y="90"/>
                  <a:pt x="38" y="90"/>
                </a:cubicBezTo>
                <a:cubicBezTo>
                  <a:pt x="38" y="92"/>
                  <a:pt x="38" y="92"/>
                  <a:pt x="38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32" y="90"/>
                  <a:pt x="32" y="90"/>
                  <a:pt x="32" y="90"/>
                </a:cubicBezTo>
                <a:cubicBezTo>
                  <a:pt x="28" y="92"/>
                  <a:pt x="28" y="92"/>
                  <a:pt x="28" y="92"/>
                </a:cubicBezTo>
                <a:cubicBezTo>
                  <a:pt x="24" y="92"/>
                  <a:pt x="24" y="92"/>
                  <a:pt x="24" y="92"/>
                </a:cubicBezTo>
                <a:cubicBezTo>
                  <a:pt x="18" y="89"/>
                  <a:pt x="18" y="89"/>
                  <a:pt x="18" y="89"/>
                </a:cubicBezTo>
                <a:cubicBezTo>
                  <a:pt x="15" y="87"/>
                  <a:pt x="15" y="87"/>
                  <a:pt x="15" y="87"/>
                </a:cubicBezTo>
                <a:cubicBezTo>
                  <a:pt x="15" y="84"/>
                  <a:pt x="15" y="84"/>
                  <a:pt x="15" y="84"/>
                </a:cubicBezTo>
                <a:cubicBezTo>
                  <a:pt x="15" y="83"/>
                  <a:pt x="15" y="83"/>
                  <a:pt x="15" y="83"/>
                </a:cubicBezTo>
                <a:cubicBezTo>
                  <a:pt x="14" y="82"/>
                  <a:pt x="14" y="82"/>
                  <a:pt x="14" y="82"/>
                </a:cubicBezTo>
                <a:cubicBezTo>
                  <a:pt x="12" y="80"/>
                  <a:pt x="12" y="80"/>
                  <a:pt x="12" y="80"/>
                </a:cubicBezTo>
                <a:cubicBezTo>
                  <a:pt x="11" y="80"/>
                  <a:pt x="11" y="80"/>
                  <a:pt x="11" y="80"/>
                </a:cubicBezTo>
                <a:cubicBezTo>
                  <a:pt x="9" y="82"/>
                  <a:pt x="9" y="82"/>
                  <a:pt x="9" y="82"/>
                </a:cubicBezTo>
                <a:cubicBezTo>
                  <a:pt x="9" y="83"/>
                  <a:pt x="9" y="83"/>
                  <a:pt x="9" y="83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87"/>
                  <a:pt x="6" y="87"/>
                  <a:pt x="6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4" y="86"/>
                  <a:pt x="4" y="86"/>
                  <a:pt x="4" y="86"/>
                </a:cubicBezTo>
                <a:cubicBezTo>
                  <a:pt x="0" y="82"/>
                  <a:pt x="0" y="82"/>
                  <a:pt x="0" y="82"/>
                </a:cubicBezTo>
                <a:cubicBezTo>
                  <a:pt x="3" y="95"/>
                  <a:pt x="6" y="110"/>
                  <a:pt x="8" y="114"/>
                </a:cubicBezTo>
                <a:cubicBezTo>
                  <a:pt x="9" y="116"/>
                  <a:pt x="13" y="118"/>
                  <a:pt x="18" y="119"/>
                </a:cubicBezTo>
                <a:cubicBezTo>
                  <a:pt x="22" y="126"/>
                  <a:pt x="22" y="126"/>
                  <a:pt x="22" y="126"/>
                </a:cubicBezTo>
                <a:cubicBezTo>
                  <a:pt x="25" y="132"/>
                  <a:pt x="25" y="132"/>
                  <a:pt x="25" y="132"/>
                </a:cubicBezTo>
                <a:cubicBezTo>
                  <a:pt x="25" y="139"/>
                  <a:pt x="25" y="139"/>
                  <a:pt x="25" y="139"/>
                </a:cubicBezTo>
                <a:cubicBezTo>
                  <a:pt x="25" y="143"/>
                  <a:pt x="25" y="143"/>
                  <a:pt x="25" y="143"/>
                </a:cubicBezTo>
                <a:cubicBezTo>
                  <a:pt x="24" y="145"/>
                  <a:pt x="24" y="145"/>
                  <a:pt x="24" y="145"/>
                </a:cubicBezTo>
                <a:cubicBezTo>
                  <a:pt x="21" y="143"/>
                  <a:pt x="21" y="143"/>
                  <a:pt x="21" y="143"/>
                </a:cubicBezTo>
                <a:cubicBezTo>
                  <a:pt x="21" y="146"/>
                  <a:pt x="21" y="146"/>
                  <a:pt x="21" y="146"/>
                </a:cubicBezTo>
                <a:cubicBezTo>
                  <a:pt x="19" y="148"/>
                  <a:pt x="19" y="148"/>
                  <a:pt x="19" y="148"/>
                </a:cubicBezTo>
                <a:cubicBezTo>
                  <a:pt x="21" y="148"/>
                  <a:pt x="21" y="148"/>
                  <a:pt x="21" y="148"/>
                </a:cubicBezTo>
                <a:cubicBezTo>
                  <a:pt x="22" y="149"/>
                  <a:pt x="22" y="149"/>
                  <a:pt x="22" y="149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5" y="153"/>
                  <a:pt x="25" y="153"/>
                  <a:pt x="25" y="153"/>
                </a:cubicBezTo>
                <a:cubicBezTo>
                  <a:pt x="26" y="156"/>
                  <a:pt x="26" y="156"/>
                  <a:pt x="26" y="156"/>
                </a:cubicBezTo>
                <a:cubicBezTo>
                  <a:pt x="26" y="159"/>
                  <a:pt x="26" y="159"/>
                  <a:pt x="26" y="159"/>
                </a:cubicBezTo>
                <a:cubicBezTo>
                  <a:pt x="25" y="162"/>
                  <a:pt x="25" y="162"/>
                  <a:pt x="25" y="162"/>
                </a:cubicBezTo>
                <a:cubicBezTo>
                  <a:pt x="25" y="165"/>
                  <a:pt x="25" y="165"/>
                  <a:pt x="25" y="165"/>
                </a:cubicBezTo>
                <a:cubicBezTo>
                  <a:pt x="26" y="166"/>
                  <a:pt x="26" y="166"/>
                  <a:pt x="26" y="166"/>
                </a:cubicBezTo>
                <a:cubicBezTo>
                  <a:pt x="26" y="163"/>
                  <a:pt x="26" y="163"/>
                  <a:pt x="26" y="163"/>
                </a:cubicBezTo>
                <a:cubicBezTo>
                  <a:pt x="28" y="162"/>
                  <a:pt x="28" y="162"/>
                  <a:pt x="28" y="162"/>
                </a:cubicBezTo>
                <a:cubicBezTo>
                  <a:pt x="29" y="162"/>
                  <a:pt x="29" y="162"/>
                  <a:pt x="29" y="162"/>
                </a:cubicBezTo>
                <a:cubicBezTo>
                  <a:pt x="31" y="163"/>
                  <a:pt x="31" y="163"/>
                  <a:pt x="31" y="163"/>
                </a:cubicBezTo>
                <a:cubicBezTo>
                  <a:pt x="31" y="166"/>
                  <a:pt x="31" y="166"/>
                  <a:pt x="31" y="166"/>
                </a:cubicBezTo>
                <a:cubicBezTo>
                  <a:pt x="35" y="166"/>
                  <a:pt x="35" y="166"/>
                  <a:pt x="35" y="166"/>
                </a:cubicBezTo>
                <a:cubicBezTo>
                  <a:pt x="36" y="168"/>
                  <a:pt x="36" y="168"/>
                  <a:pt x="36" y="168"/>
                </a:cubicBezTo>
                <a:cubicBezTo>
                  <a:pt x="36" y="169"/>
                  <a:pt x="36" y="169"/>
                  <a:pt x="36" y="169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42" y="172"/>
                  <a:pt x="42" y="172"/>
                  <a:pt x="42" y="172"/>
                </a:cubicBezTo>
                <a:cubicBezTo>
                  <a:pt x="44" y="172"/>
                  <a:pt x="44" y="172"/>
                  <a:pt x="44" y="172"/>
                </a:cubicBezTo>
                <a:cubicBezTo>
                  <a:pt x="45" y="170"/>
                  <a:pt x="45" y="170"/>
                  <a:pt x="45" y="170"/>
                </a:cubicBezTo>
                <a:cubicBezTo>
                  <a:pt x="49" y="168"/>
                  <a:pt x="49" y="168"/>
                  <a:pt x="49" y="168"/>
                </a:cubicBezTo>
                <a:cubicBezTo>
                  <a:pt x="54" y="166"/>
                  <a:pt x="54" y="166"/>
                  <a:pt x="54" y="166"/>
                </a:cubicBezTo>
                <a:cubicBezTo>
                  <a:pt x="59" y="166"/>
                  <a:pt x="59" y="166"/>
                  <a:pt x="59" y="166"/>
                </a:cubicBezTo>
                <a:cubicBezTo>
                  <a:pt x="64" y="166"/>
                  <a:pt x="64" y="166"/>
                  <a:pt x="64" y="166"/>
                </a:cubicBezTo>
                <a:cubicBezTo>
                  <a:pt x="65" y="166"/>
                  <a:pt x="65" y="166"/>
                  <a:pt x="65" y="166"/>
                </a:cubicBezTo>
                <a:cubicBezTo>
                  <a:pt x="67" y="163"/>
                  <a:pt x="67" y="163"/>
                  <a:pt x="67" y="163"/>
                </a:cubicBezTo>
                <a:cubicBezTo>
                  <a:pt x="69" y="162"/>
                  <a:pt x="69" y="162"/>
                  <a:pt x="69" y="162"/>
                </a:cubicBezTo>
                <a:cubicBezTo>
                  <a:pt x="75" y="162"/>
                  <a:pt x="75" y="162"/>
                  <a:pt x="75" y="162"/>
                </a:cubicBezTo>
                <a:cubicBezTo>
                  <a:pt x="75" y="160"/>
                  <a:pt x="75" y="160"/>
                  <a:pt x="75" y="160"/>
                </a:cubicBezTo>
                <a:cubicBezTo>
                  <a:pt x="78" y="162"/>
                  <a:pt x="78" y="162"/>
                  <a:pt x="78" y="162"/>
                </a:cubicBezTo>
                <a:cubicBezTo>
                  <a:pt x="79" y="162"/>
                  <a:pt x="79" y="162"/>
                  <a:pt x="79" y="162"/>
                </a:cubicBezTo>
                <a:cubicBezTo>
                  <a:pt x="82" y="162"/>
                  <a:pt x="82" y="162"/>
                  <a:pt x="82" y="162"/>
                </a:cubicBezTo>
                <a:cubicBezTo>
                  <a:pt x="88" y="160"/>
                  <a:pt x="88" y="160"/>
                  <a:pt x="88" y="160"/>
                </a:cubicBezTo>
                <a:cubicBezTo>
                  <a:pt x="94" y="162"/>
                  <a:pt x="94" y="162"/>
                  <a:pt x="94" y="162"/>
                </a:cubicBezTo>
                <a:cubicBezTo>
                  <a:pt x="98" y="163"/>
                  <a:pt x="98" y="163"/>
                  <a:pt x="98" y="163"/>
                </a:cubicBezTo>
                <a:cubicBezTo>
                  <a:pt x="101" y="160"/>
                  <a:pt x="101" y="160"/>
                  <a:pt x="101" y="160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105" y="160"/>
                  <a:pt x="105" y="160"/>
                  <a:pt x="105" y="160"/>
                </a:cubicBezTo>
                <a:cubicBezTo>
                  <a:pt x="107" y="162"/>
                  <a:pt x="107" y="162"/>
                  <a:pt x="107" y="162"/>
                </a:cubicBezTo>
                <a:cubicBezTo>
                  <a:pt x="110" y="162"/>
                  <a:pt x="110" y="162"/>
                  <a:pt x="110" y="162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8" y="159"/>
                  <a:pt x="108" y="159"/>
                  <a:pt x="108" y="159"/>
                </a:cubicBezTo>
                <a:cubicBezTo>
                  <a:pt x="111" y="158"/>
                  <a:pt x="111" y="158"/>
                  <a:pt x="111" y="158"/>
                </a:cubicBezTo>
                <a:cubicBezTo>
                  <a:pt x="114" y="158"/>
                  <a:pt x="114" y="158"/>
                  <a:pt x="114" y="158"/>
                </a:cubicBezTo>
                <a:cubicBezTo>
                  <a:pt x="118" y="158"/>
                  <a:pt x="118" y="158"/>
                  <a:pt x="118" y="158"/>
                </a:cubicBezTo>
                <a:cubicBezTo>
                  <a:pt x="125" y="155"/>
                  <a:pt x="125" y="155"/>
                  <a:pt x="125" y="155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45" y="139"/>
                  <a:pt x="145" y="139"/>
                  <a:pt x="145" y="139"/>
                </a:cubicBezTo>
                <a:cubicBezTo>
                  <a:pt x="150" y="135"/>
                  <a:pt x="150" y="135"/>
                  <a:pt x="150" y="135"/>
                </a:cubicBezTo>
                <a:cubicBezTo>
                  <a:pt x="154" y="129"/>
                  <a:pt x="154" y="129"/>
                  <a:pt x="154" y="129"/>
                </a:cubicBezTo>
                <a:cubicBezTo>
                  <a:pt x="160" y="123"/>
                  <a:pt x="160" y="123"/>
                  <a:pt x="160" y="123"/>
                </a:cubicBezTo>
                <a:cubicBezTo>
                  <a:pt x="166" y="117"/>
                  <a:pt x="166" y="117"/>
                  <a:pt x="166" y="117"/>
                </a:cubicBezTo>
                <a:cubicBezTo>
                  <a:pt x="171" y="109"/>
                  <a:pt x="171" y="109"/>
                  <a:pt x="171" y="109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74" y="105"/>
                  <a:pt x="174" y="105"/>
                  <a:pt x="174" y="105"/>
                </a:cubicBezTo>
                <a:cubicBezTo>
                  <a:pt x="177" y="99"/>
                  <a:pt x="177" y="99"/>
                  <a:pt x="177" y="99"/>
                </a:cubicBezTo>
                <a:cubicBezTo>
                  <a:pt x="180" y="94"/>
                  <a:pt x="180" y="94"/>
                  <a:pt x="180" y="94"/>
                </a:cubicBezTo>
                <a:cubicBezTo>
                  <a:pt x="183" y="92"/>
                  <a:pt x="183" y="92"/>
                  <a:pt x="183" y="92"/>
                </a:cubicBezTo>
                <a:cubicBezTo>
                  <a:pt x="186" y="92"/>
                  <a:pt x="186" y="92"/>
                  <a:pt x="186" y="92"/>
                </a:cubicBezTo>
                <a:cubicBezTo>
                  <a:pt x="186" y="90"/>
                  <a:pt x="186" y="90"/>
                  <a:pt x="186" y="90"/>
                </a:cubicBezTo>
                <a:cubicBezTo>
                  <a:pt x="188" y="89"/>
                  <a:pt x="188" y="89"/>
                  <a:pt x="188" y="89"/>
                </a:cubicBezTo>
                <a:cubicBezTo>
                  <a:pt x="190" y="87"/>
                  <a:pt x="190" y="87"/>
                  <a:pt x="190" y="87"/>
                </a:cubicBezTo>
                <a:cubicBezTo>
                  <a:pt x="193" y="82"/>
                  <a:pt x="193" y="82"/>
                  <a:pt x="193" y="82"/>
                </a:cubicBezTo>
                <a:cubicBezTo>
                  <a:pt x="197" y="64"/>
                  <a:pt x="197" y="64"/>
                  <a:pt x="197" y="64"/>
                </a:cubicBezTo>
                <a:cubicBezTo>
                  <a:pt x="190" y="63"/>
                  <a:pt x="190" y="63"/>
                  <a:pt x="190" y="63"/>
                </a:cubicBezTo>
                <a:cubicBezTo>
                  <a:pt x="190" y="63"/>
                  <a:pt x="190" y="63"/>
                  <a:pt x="190" y="63"/>
                </a:cubicBezTo>
                <a:cubicBezTo>
                  <a:pt x="187" y="63"/>
                  <a:pt x="187" y="63"/>
                  <a:pt x="187" y="63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6" y="69"/>
                  <a:pt x="186" y="69"/>
                  <a:pt x="186" y="69"/>
                </a:cubicBezTo>
                <a:cubicBezTo>
                  <a:pt x="184" y="69"/>
                  <a:pt x="184" y="69"/>
                  <a:pt x="184" y="69"/>
                </a:cubicBezTo>
                <a:cubicBezTo>
                  <a:pt x="181" y="69"/>
                  <a:pt x="181" y="69"/>
                  <a:pt x="181" y="69"/>
                </a:cubicBezTo>
                <a:cubicBezTo>
                  <a:pt x="177" y="66"/>
                  <a:pt x="177" y="66"/>
                  <a:pt x="177" y="66"/>
                </a:cubicBezTo>
                <a:cubicBezTo>
                  <a:pt x="173" y="62"/>
                  <a:pt x="173" y="62"/>
                  <a:pt x="173" y="62"/>
                </a:cubicBezTo>
                <a:cubicBezTo>
                  <a:pt x="177" y="54"/>
                  <a:pt x="177" y="54"/>
                  <a:pt x="177" y="54"/>
                </a:cubicBezTo>
                <a:cubicBezTo>
                  <a:pt x="178" y="51"/>
                  <a:pt x="178" y="51"/>
                  <a:pt x="178" y="51"/>
                </a:cubicBezTo>
                <a:cubicBezTo>
                  <a:pt x="180" y="50"/>
                  <a:pt x="180" y="50"/>
                  <a:pt x="180" y="50"/>
                </a:cubicBezTo>
                <a:cubicBezTo>
                  <a:pt x="184" y="50"/>
                  <a:pt x="184" y="50"/>
                  <a:pt x="184" y="50"/>
                </a:cubicBezTo>
                <a:cubicBezTo>
                  <a:pt x="187" y="53"/>
                  <a:pt x="187" y="53"/>
                  <a:pt x="187" y="53"/>
                </a:cubicBezTo>
                <a:cubicBezTo>
                  <a:pt x="187" y="50"/>
                  <a:pt x="187" y="50"/>
                  <a:pt x="187" y="50"/>
                </a:cubicBezTo>
                <a:cubicBezTo>
                  <a:pt x="187" y="49"/>
                  <a:pt x="187" y="49"/>
                  <a:pt x="187" y="49"/>
                </a:cubicBezTo>
                <a:cubicBezTo>
                  <a:pt x="187" y="47"/>
                  <a:pt x="187" y="47"/>
                  <a:pt x="187" y="47"/>
                </a:cubicBezTo>
                <a:cubicBezTo>
                  <a:pt x="188" y="44"/>
                  <a:pt x="188" y="44"/>
                  <a:pt x="188" y="44"/>
                </a:cubicBezTo>
                <a:cubicBezTo>
                  <a:pt x="188" y="41"/>
                  <a:pt x="188" y="41"/>
                  <a:pt x="188" y="41"/>
                </a:cubicBezTo>
                <a:cubicBezTo>
                  <a:pt x="188" y="40"/>
                  <a:pt x="188" y="40"/>
                  <a:pt x="188" y="40"/>
                </a:cubicBezTo>
                <a:cubicBezTo>
                  <a:pt x="188" y="33"/>
                  <a:pt x="188" y="33"/>
                  <a:pt x="188" y="33"/>
                </a:cubicBezTo>
                <a:cubicBezTo>
                  <a:pt x="187" y="27"/>
                  <a:pt x="187" y="27"/>
                  <a:pt x="187" y="27"/>
                </a:cubicBezTo>
                <a:cubicBezTo>
                  <a:pt x="186" y="21"/>
                  <a:pt x="186" y="21"/>
                  <a:pt x="186" y="21"/>
                </a:cubicBezTo>
                <a:cubicBezTo>
                  <a:pt x="186" y="21"/>
                  <a:pt x="186" y="21"/>
                  <a:pt x="186" y="21"/>
                </a:cubicBezTo>
                <a:cubicBezTo>
                  <a:pt x="184" y="17"/>
                  <a:pt x="184" y="17"/>
                  <a:pt x="184" y="17"/>
                </a:cubicBezTo>
                <a:cubicBezTo>
                  <a:pt x="183" y="11"/>
                  <a:pt x="183" y="11"/>
                  <a:pt x="183" y="11"/>
                </a:cubicBezTo>
                <a:cubicBezTo>
                  <a:pt x="182" y="9"/>
                  <a:pt x="182" y="9"/>
                  <a:pt x="182" y="9"/>
                </a:cubicBezTo>
                <a:cubicBezTo>
                  <a:pt x="181" y="4"/>
                  <a:pt x="181" y="4"/>
                  <a:pt x="181" y="4"/>
                </a:cubicBezTo>
                <a:cubicBezTo>
                  <a:pt x="181" y="3"/>
                  <a:pt x="181" y="3"/>
                  <a:pt x="181" y="3"/>
                </a:cubicBezTo>
                <a:cubicBezTo>
                  <a:pt x="180" y="1"/>
                  <a:pt x="180" y="1"/>
                  <a:pt x="180" y="1"/>
                </a:cubicBezTo>
                <a:lnTo>
                  <a:pt x="177" y="1"/>
                </a:lnTo>
                <a:close/>
                <a:moveTo>
                  <a:pt x="155" y="99"/>
                </a:moveTo>
                <a:cubicBezTo>
                  <a:pt x="154" y="100"/>
                  <a:pt x="154" y="100"/>
                  <a:pt x="154" y="100"/>
                </a:cubicBezTo>
                <a:cubicBezTo>
                  <a:pt x="151" y="105"/>
                  <a:pt x="151" y="105"/>
                  <a:pt x="151" y="105"/>
                </a:cubicBezTo>
                <a:cubicBezTo>
                  <a:pt x="150" y="107"/>
                  <a:pt x="150" y="107"/>
                  <a:pt x="150" y="107"/>
                </a:cubicBezTo>
                <a:cubicBezTo>
                  <a:pt x="147" y="107"/>
                  <a:pt x="147" y="107"/>
                  <a:pt x="147" y="107"/>
                </a:cubicBezTo>
                <a:cubicBezTo>
                  <a:pt x="144" y="109"/>
                  <a:pt x="144" y="109"/>
                  <a:pt x="144" y="109"/>
                </a:cubicBezTo>
                <a:cubicBezTo>
                  <a:pt x="141" y="110"/>
                  <a:pt x="141" y="110"/>
                  <a:pt x="141" y="110"/>
                </a:cubicBezTo>
                <a:cubicBezTo>
                  <a:pt x="138" y="115"/>
                  <a:pt x="138" y="115"/>
                  <a:pt x="138" y="115"/>
                </a:cubicBezTo>
                <a:cubicBezTo>
                  <a:pt x="137" y="116"/>
                  <a:pt x="137" y="116"/>
                  <a:pt x="137" y="116"/>
                </a:cubicBezTo>
                <a:cubicBezTo>
                  <a:pt x="135" y="115"/>
                  <a:pt x="135" y="115"/>
                  <a:pt x="135" y="115"/>
                </a:cubicBezTo>
                <a:cubicBezTo>
                  <a:pt x="131" y="110"/>
                  <a:pt x="131" y="110"/>
                  <a:pt x="131" y="110"/>
                </a:cubicBezTo>
                <a:cubicBezTo>
                  <a:pt x="131" y="109"/>
                  <a:pt x="131" y="109"/>
                  <a:pt x="131" y="109"/>
                </a:cubicBezTo>
                <a:cubicBezTo>
                  <a:pt x="130" y="107"/>
                  <a:pt x="130" y="107"/>
                  <a:pt x="130" y="107"/>
                </a:cubicBezTo>
                <a:cubicBezTo>
                  <a:pt x="128" y="105"/>
                  <a:pt x="128" y="105"/>
                  <a:pt x="128" y="105"/>
                </a:cubicBezTo>
                <a:cubicBezTo>
                  <a:pt x="127" y="102"/>
                  <a:pt x="127" y="102"/>
                  <a:pt x="127" y="102"/>
                </a:cubicBezTo>
                <a:cubicBezTo>
                  <a:pt x="130" y="100"/>
                  <a:pt x="130" y="100"/>
                  <a:pt x="130" y="100"/>
                </a:cubicBezTo>
                <a:cubicBezTo>
                  <a:pt x="133" y="99"/>
                  <a:pt x="133" y="99"/>
                  <a:pt x="133" y="99"/>
                </a:cubicBezTo>
                <a:cubicBezTo>
                  <a:pt x="135" y="93"/>
                  <a:pt x="135" y="93"/>
                  <a:pt x="135" y="93"/>
                </a:cubicBezTo>
                <a:cubicBezTo>
                  <a:pt x="137" y="92"/>
                  <a:pt x="137" y="92"/>
                  <a:pt x="137" y="92"/>
                </a:cubicBezTo>
                <a:cubicBezTo>
                  <a:pt x="140" y="90"/>
                  <a:pt x="140" y="90"/>
                  <a:pt x="140" y="90"/>
                </a:cubicBezTo>
                <a:cubicBezTo>
                  <a:pt x="143" y="89"/>
                  <a:pt x="143" y="89"/>
                  <a:pt x="143" y="89"/>
                </a:cubicBezTo>
                <a:cubicBezTo>
                  <a:pt x="144" y="87"/>
                  <a:pt x="144" y="87"/>
                  <a:pt x="144" y="87"/>
                </a:cubicBezTo>
                <a:cubicBezTo>
                  <a:pt x="145" y="87"/>
                  <a:pt x="145" y="87"/>
                  <a:pt x="145" y="87"/>
                </a:cubicBezTo>
                <a:cubicBezTo>
                  <a:pt x="147" y="87"/>
                  <a:pt x="147" y="87"/>
                  <a:pt x="147" y="87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4" y="94"/>
                  <a:pt x="154" y="94"/>
                  <a:pt x="154" y="94"/>
                </a:cubicBezTo>
                <a:cubicBezTo>
                  <a:pt x="155" y="97"/>
                  <a:pt x="155" y="97"/>
                  <a:pt x="155" y="97"/>
                </a:cubicBezTo>
                <a:lnTo>
                  <a:pt x="155" y="99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7" name="Freeform 61"/>
          <p:cNvSpPr>
            <a:spLocks/>
          </p:cNvSpPr>
          <p:nvPr/>
        </p:nvSpPr>
        <p:spPr bwMode="auto">
          <a:xfrm>
            <a:off x="4644634" y="5065303"/>
            <a:ext cx="270810" cy="282242"/>
          </a:xfrm>
          <a:custGeom>
            <a:avLst/>
            <a:gdLst>
              <a:gd name="T0" fmla="*/ 71 w 124"/>
              <a:gd name="T1" fmla="*/ 2 h 124"/>
              <a:gd name="T2" fmla="*/ 67 w 124"/>
              <a:gd name="T3" fmla="*/ 2 h 124"/>
              <a:gd name="T4" fmla="*/ 59 w 124"/>
              <a:gd name="T5" fmla="*/ 7 h 124"/>
              <a:gd name="T6" fmla="*/ 57 w 124"/>
              <a:gd name="T7" fmla="*/ 15 h 124"/>
              <a:gd name="T8" fmla="*/ 52 w 124"/>
              <a:gd name="T9" fmla="*/ 19 h 124"/>
              <a:gd name="T10" fmla="*/ 40 w 124"/>
              <a:gd name="T11" fmla="*/ 28 h 124"/>
              <a:gd name="T12" fmla="*/ 27 w 124"/>
              <a:gd name="T13" fmla="*/ 44 h 124"/>
              <a:gd name="T14" fmla="*/ 21 w 124"/>
              <a:gd name="T15" fmla="*/ 44 h 124"/>
              <a:gd name="T16" fmla="*/ 13 w 124"/>
              <a:gd name="T17" fmla="*/ 44 h 124"/>
              <a:gd name="T18" fmla="*/ 9 w 124"/>
              <a:gd name="T19" fmla="*/ 41 h 124"/>
              <a:gd name="T20" fmla="*/ 4 w 124"/>
              <a:gd name="T21" fmla="*/ 40 h 124"/>
              <a:gd name="T22" fmla="*/ 0 w 124"/>
              <a:gd name="T23" fmla="*/ 44 h 124"/>
              <a:gd name="T24" fmla="*/ 5 w 124"/>
              <a:gd name="T25" fmla="*/ 53 h 124"/>
              <a:gd name="T26" fmla="*/ 12 w 124"/>
              <a:gd name="T27" fmla="*/ 64 h 124"/>
              <a:gd name="T28" fmla="*/ 13 w 124"/>
              <a:gd name="T29" fmla="*/ 71 h 124"/>
              <a:gd name="T30" fmla="*/ 19 w 124"/>
              <a:gd name="T31" fmla="*/ 76 h 124"/>
              <a:gd name="T32" fmla="*/ 31 w 124"/>
              <a:gd name="T33" fmla="*/ 84 h 124"/>
              <a:gd name="T34" fmla="*/ 35 w 124"/>
              <a:gd name="T35" fmla="*/ 89 h 124"/>
              <a:gd name="T36" fmla="*/ 39 w 124"/>
              <a:gd name="T37" fmla="*/ 91 h 124"/>
              <a:gd name="T38" fmla="*/ 39 w 124"/>
              <a:gd name="T39" fmla="*/ 97 h 124"/>
              <a:gd name="T40" fmla="*/ 40 w 124"/>
              <a:gd name="T41" fmla="*/ 104 h 124"/>
              <a:gd name="T42" fmla="*/ 49 w 124"/>
              <a:gd name="T43" fmla="*/ 111 h 124"/>
              <a:gd name="T44" fmla="*/ 57 w 124"/>
              <a:gd name="T45" fmla="*/ 112 h 124"/>
              <a:gd name="T46" fmla="*/ 57 w 124"/>
              <a:gd name="T47" fmla="*/ 116 h 124"/>
              <a:gd name="T48" fmla="*/ 61 w 124"/>
              <a:gd name="T49" fmla="*/ 117 h 124"/>
              <a:gd name="T50" fmla="*/ 65 w 124"/>
              <a:gd name="T51" fmla="*/ 120 h 124"/>
              <a:gd name="T52" fmla="*/ 80 w 124"/>
              <a:gd name="T53" fmla="*/ 121 h 124"/>
              <a:gd name="T54" fmla="*/ 92 w 124"/>
              <a:gd name="T55" fmla="*/ 121 h 124"/>
              <a:gd name="T56" fmla="*/ 97 w 124"/>
              <a:gd name="T57" fmla="*/ 120 h 124"/>
              <a:gd name="T58" fmla="*/ 101 w 124"/>
              <a:gd name="T59" fmla="*/ 114 h 124"/>
              <a:gd name="T60" fmla="*/ 109 w 124"/>
              <a:gd name="T61" fmla="*/ 107 h 124"/>
              <a:gd name="T62" fmla="*/ 113 w 124"/>
              <a:gd name="T63" fmla="*/ 104 h 124"/>
              <a:gd name="T64" fmla="*/ 113 w 124"/>
              <a:gd name="T65" fmla="*/ 101 h 124"/>
              <a:gd name="T66" fmla="*/ 113 w 124"/>
              <a:gd name="T67" fmla="*/ 93 h 124"/>
              <a:gd name="T68" fmla="*/ 114 w 124"/>
              <a:gd name="T69" fmla="*/ 91 h 124"/>
              <a:gd name="T70" fmla="*/ 120 w 124"/>
              <a:gd name="T71" fmla="*/ 84 h 124"/>
              <a:gd name="T72" fmla="*/ 120 w 124"/>
              <a:gd name="T73" fmla="*/ 80 h 124"/>
              <a:gd name="T74" fmla="*/ 120 w 124"/>
              <a:gd name="T75" fmla="*/ 73 h 124"/>
              <a:gd name="T76" fmla="*/ 120 w 124"/>
              <a:gd name="T77" fmla="*/ 67 h 124"/>
              <a:gd name="T78" fmla="*/ 118 w 124"/>
              <a:gd name="T79" fmla="*/ 63 h 124"/>
              <a:gd name="T80" fmla="*/ 120 w 124"/>
              <a:gd name="T81" fmla="*/ 59 h 124"/>
              <a:gd name="T82" fmla="*/ 120 w 124"/>
              <a:gd name="T83" fmla="*/ 57 h 124"/>
              <a:gd name="T84" fmla="*/ 122 w 124"/>
              <a:gd name="T85" fmla="*/ 53 h 124"/>
              <a:gd name="T86" fmla="*/ 124 w 124"/>
              <a:gd name="T87" fmla="*/ 49 h 124"/>
              <a:gd name="T88" fmla="*/ 122 w 124"/>
              <a:gd name="T89" fmla="*/ 45 h 124"/>
              <a:gd name="T90" fmla="*/ 124 w 124"/>
              <a:gd name="T91" fmla="*/ 38 h 124"/>
              <a:gd name="T92" fmla="*/ 122 w 124"/>
              <a:gd name="T93" fmla="*/ 28 h 124"/>
              <a:gd name="T94" fmla="*/ 122 w 124"/>
              <a:gd name="T95" fmla="*/ 24 h 124"/>
              <a:gd name="T96" fmla="*/ 124 w 124"/>
              <a:gd name="T97" fmla="*/ 20 h 124"/>
              <a:gd name="T98" fmla="*/ 118 w 124"/>
              <a:gd name="T99" fmla="*/ 19 h 124"/>
              <a:gd name="T100" fmla="*/ 109 w 124"/>
              <a:gd name="T101" fmla="*/ 15 h 124"/>
              <a:gd name="T102" fmla="*/ 101 w 124"/>
              <a:gd name="T103" fmla="*/ 11 h 124"/>
              <a:gd name="T104" fmla="*/ 89 w 124"/>
              <a:gd name="T105" fmla="*/ 7 h 124"/>
              <a:gd name="T106" fmla="*/ 84 w 124"/>
              <a:gd name="T107" fmla="*/ 6 h 124"/>
              <a:gd name="T108" fmla="*/ 82 w 124"/>
              <a:gd name="T109" fmla="*/ 0 h 124"/>
              <a:gd name="T110" fmla="*/ 76 w 124"/>
              <a:gd name="T111" fmla="*/ 2 h 124"/>
              <a:gd name="T112" fmla="*/ 73 w 124"/>
              <a:gd name="T113" fmla="*/ 2 h 124"/>
              <a:gd name="T114" fmla="*/ 73 w 124"/>
              <a:gd name="T115" fmla="*/ 2 h 124"/>
              <a:gd name="T116" fmla="*/ 73 w 124"/>
              <a:gd name="T117" fmla="*/ 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4" h="124">
                <a:moveTo>
                  <a:pt x="73" y="2"/>
                </a:moveTo>
                <a:lnTo>
                  <a:pt x="71" y="2"/>
                </a:lnTo>
                <a:lnTo>
                  <a:pt x="71" y="2"/>
                </a:lnTo>
                <a:lnTo>
                  <a:pt x="67" y="2"/>
                </a:lnTo>
                <a:lnTo>
                  <a:pt x="61" y="6"/>
                </a:lnTo>
                <a:lnTo>
                  <a:pt x="59" y="7"/>
                </a:lnTo>
                <a:lnTo>
                  <a:pt x="57" y="10"/>
                </a:lnTo>
                <a:lnTo>
                  <a:pt x="57" y="15"/>
                </a:lnTo>
                <a:lnTo>
                  <a:pt x="53" y="19"/>
                </a:lnTo>
                <a:lnTo>
                  <a:pt x="52" y="19"/>
                </a:lnTo>
                <a:lnTo>
                  <a:pt x="44" y="23"/>
                </a:lnTo>
                <a:lnTo>
                  <a:pt x="40" y="28"/>
                </a:lnTo>
                <a:lnTo>
                  <a:pt x="32" y="40"/>
                </a:lnTo>
                <a:lnTo>
                  <a:pt x="27" y="44"/>
                </a:lnTo>
                <a:lnTo>
                  <a:pt x="25" y="45"/>
                </a:lnTo>
                <a:lnTo>
                  <a:pt x="21" y="44"/>
                </a:lnTo>
                <a:lnTo>
                  <a:pt x="17" y="41"/>
                </a:lnTo>
                <a:lnTo>
                  <a:pt x="13" y="44"/>
                </a:lnTo>
                <a:lnTo>
                  <a:pt x="12" y="44"/>
                </a:lnTo>
                <a:lnTo>
                  <a:pt x="9" y="41"/>
                </a:lnTo>
                <a:lnTo>
                  <a:pt x="8" y="40"/>
                </a:lnTo>
                <a:lnTo>
                  <a:pt x="4" y="40"/>
                </a:lnTo>
                <a:lnTo>
                  <a:pt x="0" y="40"/>
                </a:lnTo>
                <a:lnTo>
                  <a:pt x="0" y="44"/>
                </a:lnTo>
                <a:lnTo>
                  <a:pt x="1" y="47"/>
                </a:lnTo>
                <a:lnTo>
                  <a:pt x="5" y="53"/>
                </a:lnTo>
                <a:lnTo>
                  <a:pt x="11" y="60"/>
                </a:lnTo>
                <a:lnTo>
                  <a:pt x="12" y="64"/>
                </a:lnTo>
                <a:lnTo>
                  <a:pt x="12" y="67"/>
                </a:lnTo>
                <a:lnTo>
                  <a:pt x="13" y="71"/>
                </a:lnTo>
                <a:lnTo>
                  <a:pt x="15" y="72"/>
                </a:lnTo>
                <a:lnTo>
                  <a:pt x="19" y="76"/>
                </a:lnTo>
                <a:lnTo>
                  <a:pt x="25" y="80"/>
                </a:lnTo>
                <a:lnTo>
                  <a:pt x="31" y="84"/>
                </a:lnTo>
                <a:lnTo>
                  <a:pt x="31" y="89"/>
                </a:lnTo>
                <a:lnTo>
                  <a:pt x="35" y="89"/>
                </a:lnTo>
                <a:lnTo>
                  <a:pt x="36" y="89"/>
                </a:lnTo>
                <a:lnTo>
                  <a:pt x="39" y="91"/>
                </a:lnTo>
                <a:lnTo>
                  <a:pt x="39" y="95"/>
                </a:lnTo>
                <a:lnTo>
                  <a:pt x="39" y="97"/>
                </a:lnTo>
                <a:lnTo>
                  <a:pt x="39" y="101"/>
                </a:lnTo>
                <a:lnTo>
                  <a:pt x="40" y="104"/>
                </a:lnTo>
                <a:lnTo>
                  <a:pt x="44" y="108"/>
                </a:lnTo>
                <a:lnTo>
                  <a:pt x="49" y="111"/>
                </a:lnTo>
                <a:lnTo>
                  <a:pt x="51" y="111"/>
                </a:lnTo>
                <a:lnTo>
                  <a:pt x="57" y="112"/>
                </a:lnTo>
                <a:lnTo>
                  <a:pt x="57" y="114"/>
                </a:lnTo>
                <a:lnTo>
                  <a:pt x="57" y="116"/>
                </a:lnTo>
                <a:lnTo>
                  <a:pt x="59" y="117"/>
                </a:lnTo>
                <a:lnTo>
                  <a:pt x="61" y="117"/>
                </a:lnTo>
                <a:lnTo>
                  <a:pt x="63" y="120"/>
                </a:lnTo>
                <a:lnTo>
                  <a:pt x="65" y="120"/>
                </a:lnTo>
                <a:lnTo>
                  <a:pt x="73" y="120"/>
                </a:lnTo>
                <a:lnTo>
                  <a:pt x="80" y="121"/>
                </a:lnTo>
                <a:lnTo>
                  <a:pt x="88" y="121"/>
                </a:lnTo>
                <a:lnTo>
                  <a:pt x="92" y="121"/>
                </a:lnTo>
                <a:lnTo>
                  <a:pt x="93" y="124"/>
                </a:lnTo>
                <a:lnTo>
                  <a:pt x="97" y="120"/>
                </a:lnTo>
                <a:lnTo>
                  <a:pt x="100" y="117"/>
                </a:lnTo>
                <a:lnTo>
                  <a:pt x="101" y="114"/>
                </a:lnTo>
                <a:lnTo>
                  <a:pt x="105" y="111"/>
                </a:lnTo>
                <a:lnTo>
                  <a:pt x="109" y="107"/>
                </a:lnTo>
                <a:lnTo>
                  <a:pt x="110" y="104"/>
                </a:lnTo>
                <a:lnTo>
                  <a:pt x="113" y="104"/>
                </a:lnTo>
                <a:lnTo>
                  <a:pt x="113" y="103"/>
                </a:lnTo>
                <a:lnTo>
                  <a:pt x="113" y="101"/>
                </a:lnTo>
                <a:lnTo>
                  <a:pt x="113" y="97"/>
                </a:lnTo>
                <a:lnTo>
                  <a:pt x="113" y="93"/>
                </a:lnTo>
                <a:lnTo>
                  <a:pt x="113" y="91"/>
                </a:lnTo>
                <a:lnTo>
                  <a:pt x="114" y="91"/>
                </a:lnTo>
                <a:lnTo>
                  <a:pt x="118" y="87"/>
                </a:lnTo>
                <a:lnTo>
                  <a:pt x="120" y="84"/>
                </a:lnTo>
                <a:lnTo>
                  <a:pt x="120" y="81"/>
                </a:lnTo>
                <a:lnTo>
                  <a:pt x="120" y="80"/>
                </a:lnTo>
                <a:lnTo>
                  <a:pt x="122" y="73"/>
                </a:lnTo>
                <a:lnTo>
                  <a:pt x="120" y="73"/>
                </a:lnTo>
                <a:lnTo>
                  <a:pt x="118" y="68"/>
                </a:lnTo>
                <a:lnTo>
                  <a:pt x="120" y="67"/>
                </a:lnTo>
                <a:lnTo>
                  <a:pt x="120" y="64"/>
                </a:lnTo>
                <a:lnTo>
                  <a:pt x="118" y="63"/>
                </a:lnTo>
                <a:lnTo>
                  <a:pt x="118" y="60"/>
                </a:lnTo>
                <a:lnTo>
                  <a:pt x="120" y="59"/>
                </a:lnTo>
                <a:lnTo>
                  <a:pt x="120" y="57"/>
                </a:lnTo>
                <a:lnTo>
                  <a:pt x="120" y="57"/>
                </a:lnTo>
                <a:lnTo>
                  <a:pt x="122" y="55"/>
                </a:lnTo>
                <a:lnTo>
                  <a:pt x="122" y="53"/>
                </a:lnTo>
                <a:lnTo>
                  <a:pt x="122" y="51"/>
                </a:lnTo>
                <a:lnTo>
                  <a:pt x="124" y="49"/>
                </a:lnTo>
                <a:lnTo>
                  <a:pt x="122" y="47"/>
                </a:lnTo>
                <a:lnTo>
                  <a:pt x="122" y="45"/>
                </a:lnTo>
                <a:lnTo>
                  <a:pt x="122" y="44"/>
                </a:lnTo>
                <a:lnTo>
                  <a:pt x="124" y="38"/>
                </a:lnTo>
                <a:lnTo>
                  <a:pt x="124" y="36"/>
                </a:lnTo>
                <a:lnTo>
                  <a:pt x="122" y="28"/>
                </a:lnTo>
                <a:lnTo>
                  <a:pt x="122" y="27"/>
                </a:lnTo>
                <a:lnTo>
                  <a:pt x="122" y="24"/>
                </a:lnTo>
                <a:lnTo>
                  <a:pt x="122" y="23"/>
                </a:lnTo>
                <a:lnTo>
                  <a:pt x="124" y="20"/>
                </a:lnTo>
                <a:lnTo>
                  <a:pt x="120" y="20"/>
                </a:lnTo>
                <a:lnTo>
                  <a:pt x="118" y="19"/>
                </a:lnTo>
                <a:lnTo>
                  <a:pt x="114" y="16"/>
                </a:lnTo>
                <a:lnTo>
                  <a:pt x="109" y="15"/>
                </a:lnTo>
                <a:lnTo>
                  <a:pt x="102" y="11"/>
                </a:lnTo>
                <a:lnTo>
                  <a:pt x="101" y="11"/>
                </a:lnTo>
                <a:lnTo>
                  <a:pt x="93" y="7"/>
                </a:lnTo>
                <a:lnTo>
                  <a:pt x="89" y="7"/>
                </a:lnTo>
                <a:lnTo>
                  <a:pt x="86" y="7"/>
                </a:lnTo>
                <a:lnTo>
                  <a:pt x="84" y="6"/>
                </a:lnTo>
                <a:lnTo>
                  <a:pt x="82" y="3"/>
                </a:lnTo>
                <a:lnTo>
                  <a:pt x="82" y="0"/>
                </a:lnTo>
                <a:lnTo>
                  <a:pt x="82" y="0"/>
                </a:lnTo>
                <a:lnTo>
                  <a:pt x="76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8" name="Freeform 62"/>
          <p:cNvSpPr>
            <a:spLocks/>
          </p:cNvSpPr>
          <p:nvPr/>
        </p:nvSpPr>
        <p:spPr bwMode="auto">
          <a:xfrm>
            <a:off x="4458999" y="5156349"/>
            <a:ext cx="323226" cy="375566"/>
          </a:xfrm>
          <a:custGeom>
            <a:avLst/>
            <a:gdLst>
              <a:gd name="T0" fmla="*/ 144 w 148"/>
              <a:gd name="T1" fmla="*/ 77 h 165"/>
              <a:gd name="T2" fmla="*/ 142 w 148"/>
              <a:gd name="T3" fmla="*/ 74 h 165"/>
              <a:gd name="T4" fmla="*/ 136 w 148"/>
              <a:gd name="T5" fmla="*/ 71 h 165"/>
              <a:gd name="T6" fmla="*/ 129 w 148"/>
              <a:gd name="T7" fmla="*/ 68 h 165"/>
              <a:gd name="T8" fmla="*/ 124 w 148"/>
              <a:gd name="T9" fmla="*/ 61 h 165"/>
              <a:gd name="T10" fmla="*/ 124 w 148"/>
              <a:gd name="T11" fmla="*/ 55 h 165"/>
              <a:gd name="T12" fmla="*/ 121 w 148"/>
              <a:gd name="T13" fmla="*/ 49 h 165"/>
              <a:gd name="T14" fmla="*/ 116 w 148"/>
              <a:gd name="T15" fmla="*/ 49 h 165"/>
              <a:gd name="T16" fmla="*/ 110 w 148"/>
              <a:gd name="T17" fmla="*/ 40 h 165"/>
              <a:gd name="T18" fmla="*/ 98 w 148"/>
              <a:gd name="T19" fmla="*/ 31 h 165"/>
              <a:gd name="T20" fmla="*/ 97 w 148"/>
              <a:gd name="T21" fmla="*/ 24 h 165"/>
              <a:gd name="T22" fmla="*/ 90 w 148"/>
              <a:gd name="T23" fmla="*/ 13 h 165"/>
              <a:gd name="T24" fmla="*/ 85 w 148"/>
              <a:gd name="T25" fmla="*/ 4 h 165"/>
              <a:gd name="T26" fmla="*/ 84 w 148"/>
              <a:gd name="T27" fmla="*/ 0 h 165"/>
              <a:gd name="T28" fmla="*/ 82 w 148"/>
              <a:gd name="T29" fmla="*/ 0 h 165"/>
              <a:gd name="T30" fmla="*/ 80 w 148"/>
              <a:gd name="T31" fmla="*/ 0 h 165"/>
              <a:gd name="T32" fmla="*/ 76 w 148"/>
              <a:gd name="T33" fmla="*/ 4 h 165"/>
              <a:gd name="T34" fmla="*/ 72 w 148"/>
              <a:gd name="T35" fmla="*/ 1 h 165"/>
              <a:gd name="T36" fmla="*/ 67 w 148"/>
              <a:gd name="T37" fmla="*/ 5 h 165"/>
              <a:gd name="T38" fmla="*/ 59 w 148"/>
              <a:gd name="T39" fmla="*/ 13 h 165"/>
              <a:gd name="T40" fmla="*/ 57 w 148"/>
              <a:gd name="T41" fmla="*/ 7 h 165"/>
              <a:gd name="T42" fmla="*/ 53 w 148"/>
              <a:gd name="T43" fmla="*/ 4 h 165"/>
              <a:gd name="T44" fmla="*/ 45 w 148"/>
              <a:gd name="T45" fmla="*/ 5 h 165"/>
              <a:gd name="T46" fmla="*/ 19 w 148"/>
              <a:gd name="T47" fmla="*/ 9 h 165"/>
              <a:gd name="T48" fmla="*/ 1 w 148"/>
              <a:gd name="T49" fmla="*/ 76 h 165"/>
              <a:gd name="T50" fmla="*/ 1 w 148"/>
              <a:gd name="T51" fmla="*/ 88 h 165"/>
              <a:gd name="T52" fmla="*/ 0 w 148"/>
              <a:gd name="T53" fmla="*/ 125 h 165"/>
              <a:gd name="T54" fmla="*/ 3 w 148"/>
              <a:gd name="T55" fmla="*/ 128 h 165"/>
              <a:gd name="T56" fmla="*/ 7 w 148"/>
              <a:gd name="T57" fmla="*/ 133 h 165"/>
              <a:gd name="T58" fmla="*/ 13 w 148"/>
              <a:gd name="T59" fmla="*/ 150 h 165"/>
              <a:gd name="T60" fmla="*/ 9 w 148"/>
              <a:gd name="T61" fmla="*/ 159 h 165"/>
              <a:gd name="T62" fmla="*/ 15 w 148"/>
              <a:gd name="T63" fmla="*/ 163 h 165"/>
              <a:gd name="T64" fmla="*/ 23 w 148"/>
              <a:gd name="T65" fmla="*/ 165 h 165"/>
              <a:gd name="T66" fmla="*/ 28 w 148"/>
              <a:gd name="T67" fmla="*/ 163 h 165"/>
              <a:gd name="T68" fmla="*/ 29 w 148"/>
              <a:gd name="T69" fmla="*/ 159 h 165"/>
              <a:gd name="T70" fmla="*/ 37 w 148"/>
              <a:gd name="T71" fmla="*/ 154 h 165"/>
              <a:gd name="T72" fmla="*/ 43 w 148"/>
              <a:gd name="T73" fmla="*/ 145 h 165"/>
              <a:gd name="T74" fmla="*/ 49 w 148"/>
              <a:gd name="T75" fmla="*/ 137 h 165"/>
              <a:gd name="T76" fmla="*/ 57 w 148"/>
              <a:gd name="T77" fmla="*/ 138 h 165"/>
              <a:gd name="T78" fmla="*/ 63 w 148"/>
              <a:gd name="T79" fmla="*/ 142 h 165"/>
              <a:gd name="T80" fmla="*/ 76 w 148"/>
              <a:gd name="T81" fmla="*/ 146 h 165"/>
              <a:gd name="T82" fmla="*/ 81 w 148"/>
              <a:gd name="T83" fmla="*/ 145 h 165"/>
              <a:gd name="T84" fmla="*/ 89 w 148"/>
              <a:gd name="T85" fmla="*/ 138 h 165"/>
              <a:gd name="T86" fmla="*/ 93 w 148"/>
              <a:gd name="T87" fmla="*/ 128 h 165"/>
              <a:gd name="T88" fmla="*/ 98 w 148"/>
              <a:gd name="T89" fmla="*/ 125 h 165"/>
              <a:gd name="T90" fmla="*/ 106 w 148"/>
              <a:gd name="T91" fmla="*/ 118 h 165"/>
              <a:gd name="T92" fmla="*/ 110 w 148"/>
              <a:gd name="T93" fmla="*/ 108 h 165"/>
              <a:gd name="T94" fmla="*/ 120 w 148"/>
              <a:gd name="T95" fmla="*/ 101 h 165"/>
              <a:gd name="T96" fmla="*/ 125 w 148"/>
              <a:gd name="T97" fmla="*/ 93 h 165"/>
              <a:gd name="T98" fmla="*/ 133 w 148"/>
              <a:gd name="T99" fmla="*/ 88 h 165"/>
              <a:gd name="T100" fmla="*/ 138 w 148"/>
              <a:gd name="T101" fmla="*/ 85 h 165"/>
              <a:gd name="T102" fmla="*/ 142 w 148"/>
              <a:gd name="T103" fmla="*/ 81 h 165"/>
              <a:gd name="T104" fmla="*/ 146 w 148"/>
              <a:gd name="T105" fmla="*/ 77 h 165"/>
              <a:gd name="T106" fmla="*/ 146 w 148"/>
              <a:gd name="T107" fmla="*/ 77 h 165"/>
              <a:gd name="T108" fmla="*/ 146 w 148"/>
              <a:gd name="T109" fmla="*/ 77 h 165"/>
              <a:gd name="T110" fmla="*/ 146 w 148"/>
              <a:gd name="T111" fmla="*/ 77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8" h="165">
                <a:moveTo>
                  <a:pt x="146" y="77"/>
                </a:moveTo>
                <a:lnTo>
                  <a:pt x="144" y="77"/>
                </a:lnTo>
                <a:lnTo>
                  <a:pt x="142" y="76"/>
                </a:lnTo>
                <a:lnTo>
                  <a:pt x="142" y="74"/>
                </a:lnTo>
                <a:lnTo>
                  <a:pt x="142" y="72"/>
                </a:lnTo>
                <a:lnTo>
                  <a:pt x="136" y="71"/>
                </a:lnTo>
                <a:lnTo>
                  <a:pt x="134" y="71"/>
                </a:lnTo>
                <a:lnTo>
                  <a:pt x="129" y="68"/>
                </a:lnTo>
                <a:lnTo>
                  <a:pt x="125" y="64"/>
                </a:lnTo>
                <a:lnTo>
                  <a:pt x="124" y="61"/>
                </a:lnTo>
                <a:lnTo>
                  <a:pt x="124" y="57"/>
                </a:lnTo>
                <a:lnTo>
                  <a:pt x="124" y="55"/>
                </a:lnTo>
                <a:lnTo>
                  <a:pt x="124" y="51"/>
                </a:lnTo>
                <a:lnTo>
                  <a:pt x="121" y="49"/>
                </a:lnTo>
                <a:lnTo>
                  <a:pt x="120" y="49"/>
                </a:lnTo>
                <a:lnTo>
                  <a:pt x="116" y="49"/>
                </a:lnTo>
                <a:lnTo>
                  <a:pt x="116" y="44"/>
                </a:lnTo>
                <a:lnTo>
                  <a:pt x="110" y="40"/>
                </a:lnTo>
                <a:lnTo>
                  <a:pt x="104" y="36"/>
                </a:lnTo>
                <a:lnTo>
                  <a:pt x="98" y="31"/>
                </a:lnTo>
                <a:lnTo>
                  <a:pt x="97" y="27"/>
                </a:lnTo>
                <a:lnTo>
                  <a:pt x="97" y="24"/>
                </a:lnTo>
                <a:lnTo>
                  <a:pt x="96" y="20"/>
                </a:lnTo>
                <a:lnTo>
                  <a:pt x="90" y="13"/>
                </a:lnTo>
                <a:lnTo>
                  <a:pt x="86" y="7"/>
                </a:lnTo>
                <a:lnTo>
                  <a:pt x="85" y="4"/>
                </a:lnTo>
                <a:lnTo>
                  <a:pt x="85" y="0"/>
                </a:lnTo>
                <a:lnTo>
                  <a:pt x="84" y="0"/>
                </a:lnTo>
                <a:lnTo>
                  <a:pt x="82" y="0"/>
                </a:lnTo>
                <a:lnTo>
                  <a:pt x="82" y="0"/>
                </a:lnTo>
                <a:lnTo>
                  <a:pt x="81" y="0"/>
                </a:lnTo>
                <a:lnTo>
                  <a:pt x="80" y="0"/>
                </a:lnTo>
                <a:lnTo>
                  <a:pt x="80" y="1"/>
                </a:lnTo>
                <a:lnTo>
                  <a:pt x="76" y="4"/>
                </a:lnTo>
                <a:lnTo>
                  <a:pt x="73" y="4"/>
                </a:lnTo>
                <a:lnTo>
                  <a:pt x="72" y="1"/>
                </a:lnTo>
                <a:lnTo>
                  <a:pt x="71" y="4"/>
                </a:lnTo>
                <a:lnTo>
                  <a:pt x="67" y="5"/>
                </a:lnTo>
                <a:lnTo>
                  <a:pt x="60" y="12"/>
                </a:lnTo>
                <a:lnTo>
                  <a:pt x="59" y="13"/>
                </a:lnTo>
                <a:lnTo>
                  <a:pt x="57" y="9"/>
                </a:lnTo>
                <a:lnTo>
                  <a:pt x="57" y="7"/>
                </a:lnTo>
                <a:lnTo>
                  <a:pt x="55" y="5"/>
                </a:lnTo>
                <a:lnTo>
                  <a:pt x="53" y="4"/>
                </a:lnTo>
                <a:lnTo>
                  <a:pt x="48" y="4"/>
                </a:lnTo>
                <a:lnTo>
                  <a:pt x="45" y="5"/>
                </a:lnTo>
                <a:lnTo>
                  <a:pt x="37" y="7"/>
                </a:lnTo>
                <a:lnTo>
                  <a:pt x="19" y="9"/>
                </a:lnTo>
                <a:lnTo>
                  <a:pt x="16" y="76"/>
                </a:lnTo>
                <a:lnTo>
                  <a:pt x="1" y="76"/>
                </a:lnTo>
                <a:lnTo>
                  <a:pt x="1" y="88"/>
                </a:lnTo>
                <a:lnTo>
                  <a:pt x="1" y="88"/>
                </a:lnTo>
                <a:lnTo>
                  <a:pt x="0" y="113"/>
                </a:lnTo>
                <a:lnTo>
                  <a:pt x="0" y="125"/>
                </a:lnTo>
                <a:lnTo>
                  <a:pt x="3" y="128"/>
                </a:lnTo>
                <a:lnTo>
                  <a:pt x="3" y="128"/>
                </a:lnTo>
                <a:lnTo>
                  <a:pt x="3" y="129"/>
                </a:lnTo>
                <a:lnTo>
                  <a:pt x="7" y="133"/>
                </a:lnTo>
                <a:lnTo>
                  <a:pt x="11" y="145"/>
                </a:lnTo>
                <a:lnTo>
                  <a:pt x="13" y="150"/>
                </a:lnTo>
                <a:lnTo>
                  <a:pt x="11" y="155"/>
                </a:lnTo>
                <a:lnTo>
                  <a:pt x="9" y="159"/>
                </a:lnTo>
                <a:lnTo>
                  <a:pt x="11" y="165"/>
                </a:lnTo>
                <a:lnTo>
                  <a:pt x="15" y="163"/>
                </a:lnTo>
                <a:lnTo>
                  <a:pt x="16" y="163"/>
                </a:lnTo>
                <a:lnTo>
                  <a:pt x="23" y="165"/>
                </a:lnTo>
                <a:lnTo>
                  <a:pt x="27" y="163"/>
                </a:lnTo>
                <a:lnTo>
                  <a:pt x="28" y="163"/>
                </a:lnTo>
                <a:lnTo>
                  <a:pt x="28" y="162"/>
                </a:lnTo>
                <a:lnTo>
                  <a:pt x="29" y="159"/>
                </a:lnTo>
                <a:lnTo>
                  <a:pt x="32" y="159"/>
                </a:lnTo>
                <a:lnTo>
                  <a:pt x="37" y="154"/>
                </a:lnTo>
                <a:lnTo>
                  <a:pt x="41" y="150"/>
                </a:lnTo>
                <a:lnTo>
                  <a:pt x="43" y="145"/>
                </a:lnTo>
                <a:lnTo>
                  <a:pt x="45" y="138"/>
                </a:lnTo>
                <a:lnTo>
                  <a:pt x="49" y="137"/>
                </a:lnTo>
                <a:lnTo>
                  <a:pt x="53" y="134"/>
                </a:lnTo>
                <a:lnTo>
                  <a:pt x="57" y="138"/>
                </a:lnTo>
                <a:lnTo>
                  <a:pt x="60" y="141"/>
                </a:lnTo>
                <a:lnTo>
                  <a:pt x="63" y="142"/>
                </a:lnTo>
                <a:lnTo>
                  <a:pt x="72" y="145"/>
                </a:lnTo>
                <a:lnTo>
                  <a:pt x="76" y="146"/>
                </a:lnTo>
                <a:lnTo>
                  <a:pt x="77" y="145"/>
                </a:lnTo>
                <a:lnTo>
                  <a:pt x="81" y="145"/>
                </a:lnTo>
                <a:lnTo>
                  <a:pt x="85" y="142"/>
                </a:lnTo>
                <a:lnTo>
                  <a:pt x="89" y="138"/>
                </a:lnTo>
                <a:lnTo>
                  <a:pt x="93" y="129"/>
                </a:lnTo>
                <a:lnTo>
                  <a:pt x="93" y="128"/>
                </a:lnTo>
                <a:lnTo>
                  <a:pt x="93" y="125"/>
                </a:lnTo>
                <a:lnTo>
                  <a:pt x="98" y="125"/>
                </a:lnTo>
                <a:lnTo>
                  <a:pt x="102" y="121"/>
                </a:lnTo>
                <a:lnTo>
                  <a:pt x="106" y="118"/>
                </a:lnTo>
                <a:lnTo>
                  <a:pt x="110" y="112"/>
                </a:lnTo>
                <a:lnTo>
                  <a:pt x="110" y="108"/>
                </a:lnTo>
                <a:lnTo>
                  <a:pt x="112" y="105"/>
                </a:lnTo>
                <a:lnTo>
                  <a:pt x="120" y="101"/>
                </a:lnTo>
                <a:lnTo>
                  <a:pt x="121" y="98"/>
                </a:lnTo>
                <a:lnTo>
                  <a:pt x="125" y="93"/>
                </a:lnTo>
                <a:lnTo>
                  <a:pt x="129" y="89"/>
                </a:lnTo>
                <a:lnTo>
                  <a:pt x="133" y="88"/>
                </a:lnTo>
                <a:lnTo>
                  <a:pt x="134" y="85"/>
                </a:lnTo>
                <a:lnTo>
                  <a:pt x="138" y="85"/>
                </a:lnTo>
                <a:lnTo>
                  <a:pt x="141" y="84"/>
                </a:lnTo>
                <a:lnTo>
                  <a:pt x="142" y="81"/>
                </a:lnTo>
                <a:lnTo>
                  <a:pt x="148" y="80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39" name="Freeform 63"/>
          <p:cNvSpPr>
            <a:spLocks/>
          </p:cNvSpPr>
          <p:nvPr/>
        </p:nvSpPr>
        <p:spPr bwMode="auto">
          <a:xfrm>
            <a:off x="4804064" y="4462126"/>
            <a:ext cx="375640" cy="443850"/>
          </a:xfrm>
          <a:custGeom>
            <a:avLst/>
            <a:gdLst>
              <a:gd name="T0" fmla="*/ 164 w 172"/>
              <a:gd name="T1" fmla="*/ 164 h 195"/>
              <a:gd name="T2" fmla="*/ 161 w 172"/>
              <a:gd name="T3" fmla="*/ 157 h 195"/>
              <a:gd name="T4" fmla="*/ 157 w 172"/>
              <a:gd name="T5" fmla="*/ 147 h 195"/>
              <a:gd name="T6" fmla="*/ 156 w 172"/>
              <a:gd name="T7" fmla="*/ 141 h 195"/>
              <a:gd name="T8" fmla="*/ 157 w 172"/>
              <a:gd name="T9" fmla="*/ 123 h 195"/>
              <a:gd name="T10" fmla="*/ 156 w 172"/>
              <a:gd name="T11" fmla="*/ 117 h 195"/>
              <a:gd name="T12" fmla="*/ 156 w 172"/>
              <a:gd name="T13" fmla="*/ 107 h 195"/>
              <a:gd name="T14" fmla="*/ 148 w 172"/>
              <a:gd name="T15" fmla="*/ 95 h 195"/>
              <a:gd name="T16" fmla="*/ 150 w 172"/>
              <a:gd name="T17" fmla="*/ 80 h 195"/>
              <a:gd name="T18" fmla="*/ 152 w 172"/>
              <a:gd name="T19" fmla="*/ 65 h 195"/>
              <a:gd name="T20" fmla="*/ 129 w 172"/>
              <a:gd name="T21" fmla="*/ 46 h 195"/>
              <a:gd name="T22" fmla="*/ 125 w 172"/>
              <a:gd name="T23" fmla="*/ 34 h 195"/>
              <a:gd name="T24" fmla="*/ 68 w 172"/>
              <a:gd name="T25" fmla="*/ 8 h 195"/>
              <a:gd name="T26" fmla="*/ 67 w 172"/>
              <a:gd name="T27" fmla="*/ 12 h 195"/>
              <a:gd name="T28" fmla="*/ 60 w 172"/>
              <a:gd name="T29" fmla="*/ 17 h 195"/>
              <a:gd name="T30" fmla="*/ 59 w 172"/>
              <a:gd name="T31" fmla="*/ 20 h 195"/>
              <a:gd name="T32" fmla="*/ 67 w 172"/>
              <a:gd name="T33" fmla="*/ 24 h 195"/>
              <a:gd name="T34" fmla="*/ 55 w 172"/>
              <a:gd name="T35" fmla="*/ 25 h 195"/>
              <a:gd name="T36" fmla="*/ 49 w 172"/>
              <a:gd name="T37" fmla="*/ 25 h 195"/>
              <a:gd name="T38" fmla="*/ 41 w 172"/>
              <a:gd name="T39" fmla="*/ 25 h 195"/>
              <a:gd name="T40" fmla="*/ 37 w 172"/>
              <a:gd name="T41" fmla="*/ 30 h 195"/>
              <a:gd name="T42" fmla="*/ 33 w 172"/>
              <a:gd name="T43" fmla="*/ 21 h 195"/>
              <a:gd name="T44" fmla="*/ 36 w 172"/>
              <a:gd name="T45" fmla="*/ 8 h 195"/>
              <a:gd name="T46" fmla="*/ 27 w 172"/>
              <a:gd name="T47" fmla="*/ 0 h 195"/>
              <a:gd name="T48" fmla="*/ 15 w 172"/>
              <a:gd name="T49" fmla="*/ 3 h 195"/>
              <a:gd name="T50" fmla="*/ 20 w 172"/>
              <a:gd name="T51" fmla="*/ 16 h 195"/>
              <a:gd name="T52" fmla="*/ 19 w 172"/>
              <a:gd name="T53" fmla="*/ 25 h 195"/>
              <a:gd name="T54" fmla="*/ 15 w 172"/>
              <a:gd name="T55" fmla="*/ 33 h 195"/>
              <a:gd name="T56" fmla="*/ 20 w 172"/>
              <a:gd name="T57" fmla="*/ 37 h 195"/>
              <a:gd name="T58" fmla="*/ 16 w 172"/>
              <a:gd name="T59" fmla="*/ 44 h 195"/>
              <a:gd name="T60" fmla="*/ 15 w 172"/>
              <a:gd name="T61" fmla="*/ 52 h 195"/>
              <a:gd name="T62" fmla="*/ 5 w 172"/>
              <a:gd name="T63" fmla="*/ 61 h 195"/>
              <a:gd name="T64" fmla="*/ 3 w 172"/>
              <a:gd name="T65" fmla="*/ 74 h 195"/>
              <a:gd name="T66" fmla="*/ 5 w 172"/>
              <a:gd name="T67" fmla="*/ 90 h 195"/>
              <a:gd name="T68" fmla="*/ 5 w 172"/>
              <a:gd name="T69" fmla="*/ 99 h 195"/>
              <a:gd name="T70" fmla="*/ 16 w 172"/>
              <a:gd name="T71" fmla="*/ 118 h 195"/>
              <a:gd name="T72" fmla="*/ 32 w 172"/>
              <a:gd name="T73" fmla="*/ 143 h 195"/>
              <a:gd name="T74" fmla="*/ 43 w 172"/>
              <a:gd name="T75" fmla="*/ 147 h 195"/>
              <a:gd name="T76" fmla="*/ 51 w 172"/>
              <a:gd name="T77" fmla="*/ 151 h 195"/>
              <a:gd name="T78" fmla="*/ 63 w 172"/>
              <a:gd name="T79" fmla="*/ 157 h 195"/>
              <a:gd name="T80" fmla="*/ 68 w 172"/>
              <a:gd name="T81" fmla="*/ 158 h 195"/>
              <a:gd name="T82" fmla="*/ 72 w 172"/>
              <a:gd name="T83" fmla="*/ 154 h 195"/>
              <a:gd name="T84" fmla="*/ 80 w 172"/>
              <a:gd name="T85" fmla="*/ 179 h 195"/>
              <a:gd name="T86" fmla="*/ 85 w 172"/>
              <a:gd name="T87" fmla="*/ 192 h 195"/>
              <a:gd name="T88" fmla="*/ 100 w 172"/>
              <a:gd name="T89" fmla="*/ 191 h 195"/>
              <a:gd name="T90" fmla="*/ 116 w 172"/>
              <a:gd name="T91" fmla="*/ 192 h 195"/>
              <a:gd name="T92" fmla="*/ 130 w 172"/>
              <a:gd name="T93" fmla="*/ 188 h 195"/>
              <a:gd name="T94" fmla="*/ 144 w 172"/>
              <a:gd name="T95" fmla="*/ 187 h 195"/>
              <a:gd name="T96" fmla="*/ 160 w 172"/>
              <a:gd name="T97" fmla="*/ 180 h 195"/>
              <a:gd name="T98" fmla="*/ 169 w 172"/>
              <a:gd name="T99" fmla="*/ 167 h 195"/>
              <a:gd name="T100" fmla="*/ 169 w 172"/>
              <a:gd name="T101" fmla="*/ 167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2" h="195">
                <a:moveTo>
                  <a:pt x="169" y="167"/>
                </a:moveTo>
                <a:lnTo>
                  <a:pt x="165" y="166"/>
                </a:lnTo>
                <a:lnTo>
                  <a:pt x="165" y="167"/>
                </a:lnTo>
                <a:lnTo>
                  <a:pt x="164" y="164"/>
                </a:lnTo>
                <a:lnTo>
                  <a:pt x="161" y="164"/>
                </a:lnTo>
                <a:lnTo>
                  <a:pt x="161" y="162"/>
                </a:lnTo>
                <a:lnTo>
                  <a:pt x="161" y="160"/>
                </a:lnTo>
                <a:lnTo>
                  <a:pt x="161" y="157"/>
                </a:lnTo>
                <a:lnTo>
                  <a:pt x="160" y="154"/>
                </a:lnTo>
                <a:lnTo>
                  <a:pt x="160" y="151"/>
                </a:lnTo>
                <a:lnTo>
                  <a:pt x="160" y="149"/>
                </a:lnTo>
                <a:lnTo>
                  <a:pt x="157" y="147"/>
                </a:lnTo>
                <a:lnTo>
                  <a:pt x="157" y="145"/>
                </a:lnTo>
                <a:lnTo>
                  <a:pt x="156" y="143"/>
                </a:lnTo>
                <a:lnTo>
                  <a:pt x="157" y="143"/>
                </a:lnTo>
                <a:lnTo>
                  <a:pt x="156" y="141"/>
                </a:lnTo>
                <a:lnTo>
                  <a:pt x="154" y="138"/>
                </a:lnTo>
                <a:lnTo>
                  <a:pt x="156" y="134"/>
                </a:lnTo>
                <a:lnTo>
                  <a:pt x="156" y="130"/>
                </a:lnTo>
                <a:lnTo>
                  <a:pt x="157" y="123"/>
                </a:lnTo>
                <a:lnTo>
                  <a:pt x="156" y="123"/>
                </a:lnTo>
                <a:lnTo>
                  <a:pt x="154" y="123"/>
                </a:lnTo>
                <a:lnTo>
                  <a:pt x="156" y="118"/>
                </a:lnTo>
                <a:lnTo>
                  <a:pt x="156" y="117"/>
                </a:lnTo>
                <a:lnTo>
                  <a:pt x="157" y="113"/>
                </a:lnTo>
                <a:lnTo>
                  <a:pt x="157" y="109"/>
                </a:lnTo>
                <a:lnTo>
                  <a:pt x="157" y="107"/>
                </a:lnTo>
                <a:lnTo>
                  <a:pt x="156" y="107"/>
                </a:lnTo>
                <a:lnTo>
                  <a:pt x="154" y="103"/>
                </a:lnTo>
                <a:lnTo>
                  <a:pt x="152" y="101"/>
                </a:lnTo>
                <a:lnTo>
                  <a:pt x="148" y="97"/>
                </a:lnTo>
                <a:lnTo>
                  <a:pt x="148" y="95"/>
                </a:lnTo>
                <a:lnTo>
                  <a:pt x="146" y="91"/>
                </a:lnTo>
                <a:lnTo>
                  <a:pt x="148" y="87"/>
                </a:lnTo>
                <a:lnTo>
                  <a:pt x="150" y="82"/>
                </a:lnTo>
                <a:lnTo>
                  <a:pt x="150" y="80"/>
                </a:lnTo>
                <a:lnTo>
                  <a:pt x="157" y="66"/>
                </a:lnTo>
                <a:lnTo>
                  <a:pt x="156" y="66"/>
                </a:lnTo>
                <a:lnTo>
                  <a:pt x="154" y="66"/>
                </a:lnTo>
                <a:lnTo>
                  <a:pt x="152" y="65"/>
                </a:lnTo>
                <a:lnTo>
                  <a:pt x="148" y="61"/>
                </a:lnTo>
                <a:lnTo>
                  <a:pt x="138" y="56"/>
                </a:lnTo>
                <a:lnTo>
                  <a:pt x="130" y="46"/>
                </a:lnTo>
                <a:lnTo>
                  <a:pt x="129" y="46"/>
                </a:lnTo>
                <a:lnTo>
                  <a:pt x="129" y="42"/>
                </a:lnTo>
                <a:lnTo>
                  <a:pt x="130" y="40"/>
                </a:lnTo>
                <a:lnTo>
                  <a:pt x="129" y="38"/>
                </a:lnTo>
                <a:lnTo>
                  <a:pt x="125" y="34"/>
                </a:lnTo>
                <a:lnTo>
                  <a:pt x="72" y="0"/>
                </a:lnTo>
                <a:lnTo>
                  <a:pt x="71" y="4"/>
                </a:lnTo>
                <a:lnTo>
                  <a:pt x="71" y="7"/>
                </a:lnTo>
                <a:lnTo>
                  <a:pt x="68" y="8"/>
                </a:lnTo>
                <a:lnTo>
                  <a:pt x="71" y="9"/>
                </a:lnTo>
                <a:lnTo>
                  <a:pt x="67" y="8"/>
                </a:lnTo>
                <a:lnTo>
                  <a:pt x="64" y="9"/>
                </a:lnTo>
                <a:lnTo>
                  <a:pt x="67" y="12"/>
                </a:lnTo>
                <a:lnTo>
                  <a:pt x="64" y="13"/>
                </a:lnTo>
                <a:lnTo>
                  <a:pt x="64" y="16"/>
                </a:lnTo>
                <a:lnTo>
                  <a:pt x="60" y="16"/>
                </a:lnTo>
                <a:lnTo>
                  <a:pt x="60" y="17"/>
                </a:lnTo>
                <a:lnTo>
                  <a:pt x="63" y="17"/>
                </a:lnTo>
                <a:lnTo>
                  <a:pt x="64" y="17"/>
                </a:lnTo>
                <a:lnTo>
                  <a:pt x="60" y="20"/>
                </a:lnTo>
                <a:lnTo>
                  <a:pt x="59" y="20"/>
                </a:lnTo>
                <a:lnTo>
                  <a:pt x="64" y="21"/>
                </a:lnTo>
                <a:lnTo>
                  <a:pt x="67" y="21"/>
                </a:lnTo>
                <a:lnTo>
                  <a:pt x="68" y="21"/>
                </a:lnTo>
                <a:lnTo>
                  <a:pt x="67" y="24"/>
                </a:lnTo>
                <a:lnTo>
                  <a:pt x="63" y="25"/>
                </a:lnTo>
                <a:lnTo>
                  <a:pt x="63" y="29"/>
                </a:lnTo>
                <a:lnTo>
                  <a:pt x="57" y="26"/>
                </a:lnTo>
                <a:lnTo>
                  <a:pt x="55" y="25"/>
                </a:lnTo>
                <a:lnTo>
                  <a:pt x="53" y="26"/>
                </a:lnTo>
                <a:lnTo>
                  <a:pt x="53" y="29"/>
                </a:lnTo>
                <a:lnTo>
                  <a:pt x="51" y="26"/>
                </a:lnTo>
                <a:lnTo>
                  <a:pt x="49" y="25"/>
                </a:lnTo>
                <a:lnTo>
                  <a:pt x="47" y="26"/>
                </a:lnTo>
                <a:lnTo>
                  <a:pt x="45" y="26"/>
                </a:lnTo>
                <a:lnTo>
                  <a:pt x="43" y="24"/>
                </a:lnTo>
                <a:lnTo>
                  <a:pt x="41" y="25"/>
                </a:lnTo>
                <a:lnTo>
                  <a:pt x="41" y="29"/>
                </a:lnTo>
                <a:lnTo>
                  <a:pt x="40" y="29"/>
                </a:lnTo>
                <a:lnTo>
                  <a:pt x="40" y="33"/>
                </a:lnTo>
                <a:lnTo>
                  <a:pt x="37" y="30"/>
                </a:lnTo>
                <a:lnTo>
                  <a:pt x="36" y="33"/>
                </a:lnTo>
                <a:lnTo>
                  <a:pt x="36" y="25"/>
                </a:lnTo>
                <a:lnTo>
                  <a:pt x="33" y="24"/>
                </a:lnTo>
                <a:lnTo>
                  <a:pt x="33" y="21"/>
                </a:lnTo>
                <a:lnTo>
                  <a:pt x="33" y="17"/>
                </a:lnTo>
                <a:lnTo>
                  <a:pt x="33" y="13"/>
                </a:lnTo>
                <a:lnTo>
                  <a:pt x="36" y="9"/>
                </a:lnTo>
                <a:lnTo>
                  <a:pt x="36" y="8"/>
                </a:lnTo>
                <a:lnTo>
                  <a:pt x="37" y="7"/>
                </a:lnTo>
                <a:lnTo>
                  <a:pt x="36" y="0"/>
                </a:lnTo>
                <a:lnTo>
                  <a:pt x="35" y="0"/>
                </a:lnTo>
                <a:lnTo>
                  <a:pt x="27" y="0"/>
                </a:lnTo>
                <a:lnTo>
                  <a:pt x="16" y="0"/>
                </a:lnTo>
                <a:lnTo>
                  <a:pt x="16" y="1"/>
                </a:lnTo>
                <a:lnTo>
                  <a:pt x="15" y="3"/>
                </a:lnTo>
                <a:lnTo>
                  <a:pt x="15" y="3"/>
                </a:lnTo>
                <a:lnTo>
                  <a:pt x="15" y="4"/>
                </a:lnTo>
                <a:lnTo>
                  <a:pt x="16" y="7"/>
                </a:lnTo>
                <a:lnTo>
                  <a:pt x="19" y="9"/>
                </a:lnTo>
                <a:lnTo>
                  <a:pt x="20" y="16"/>
                </a:lnTo>
                <a:lnTo>
                  <a:pt x="20" y="17"/>
                </a:lnTo>
                <a:lnTo>
                  <a:pt x="20" y="21"/>
                </a:lnTo>
                <a:lnTo>
                  <a:pt x="20" y="24"/>
                </a:lnTo>
                <a:lnTo>
                  <a:pt x="19" y="25"/>
                </a:lnTo>
                <a:lnTo>
                  <a:pt x="16" y="26"/>
                </a:lnTo>
                <a:lnTo>
                  <a:pt x="15" y="29"/>
                </a:lnTo>
                <a:lnTo>
                  <a:pt x="15" y="30"/>
                </a:lnTo>
                <a:lnTo>
                  <a:pt x="15" y="33"/>
                </a:lnTo>
                <a:lnTo>
                  <a:pt x="15" y="34"/>
                </a:lnTo>
                <a:lnTo>
                  <a:pt x="16" y="37"/>
                </a:lnTo>
                <a:lnTo>
                  <a:pt x="20" y="37"/>
                </a:lnTo>
                <a:lnTo>
                  <a:pt x="20" y="37"/>
                </a:lnTo>
                <a:lnTo>
                  <a:pt x="20" y="38"/>
                </a:lnTo>
                <a:lnTo>
                  <a:pt x="20" y="40"/>
                </a:lnTo>
                <a:lnTo>
                  <a:pt x="19" y="42"/>
                </a:lnTo>
                <a:lnTo>
                  <a:pt x="16" y="44"/>
                </a:lnTo>
                <a:lnTo>
                  <a:pt x="16" y="46"/>
                </a:lnTo>
                <a:lnTo>
                  <a:pt x="13" y="48"/>
                </a:lnTo>
                <a:lnTo>
                  <a:pt x="13" y="50"/>
                </a:lnTo>
                <a:lnTo>
                  <a:pt x="15" y="52"/>
                </a:lnTo>
                <a:lnTo>
                  <a:pt x="11" y="56"/>
                </a:lnTo>
                <a:lnTo>
                  <a:pt x="9" y="57"/>
                </a:lnTo>
                <a:lnTo>
                  <a:pt x="5" y="61"/>
                </a:lnTo>
                <a:lnTo>
                  <a:pt x="5" y="61"/>
                </a:lnTo>
                <a:lnTo>
                  <a:pt x="2" y="64"/>
                </a:lnTo>
                <a:lnTo>
                  <a:pt x="0" y="66"/>
                </a:lnTo>
                <a:lnTo>
                  <a:pt x="0" y="69"/>
                </a:lnTo>
                <a:lnTo>
                  <a:pt x="3" y="74"/>
                </a:lnTo>
                <a:lnTo>
                  <a:pt x="3" y="81"/>
                </a:lnTo>
                <a:lnTo>
                  <a:pt x="5" y="86"/>
                </a:lnTo>
                <a:lnTo>
                  <a:pt x="5" y="87"/>
                </a:lnTo>
                <a:lnTo>
                  <a:pt x="5" y="90"/>
                </a:lnTo>
                <a:lnTo>
                  <a:pt x="2" y="94"/>
                </a:lnTo>
                <a:lnTo>
                  <a:pt x="2" y="95"/>
                </a:lnTo>
                <a:lnTo>
                  <a:pt x="3" y="97"/>
                </a:lnTo>
                <a:lnTo>
                  <a:pt x="5" y="99"/>
                </a:lnTo>
                <a:lnTo>
                  <a:pt x="7" y="99"/>
                </a:lnTo>
                <a:lnTo>
                  <a:pt x="11" y="103"/>
                </a:lnTo>
                <a:lnTo>
                  <a:pt x="15" y="109"/>
                </a:lnTo>
                <a:lnTo>
                  <a:pt x="16" y="118"/>
                </a:lnTo>
                <a:lnTo>
                  <a:pt x="24" y="139"/>
                </a:lnTo>
                <a:lnTo>
                  <a:pt x="24" y="138"/>
                </a:lnTo>
                <a:lnTo>
                  <a:pt x="29" y="139"/>
                </a:lnTo>
                <a:lnTo>
                  <a:pt x="32" y="143"/>
                </a:lnTo>
                <a:lnTo>
                  <a:pt x="33" y="143"/>
                </a:lnTo>
                <a:lnTo>
                  <a:pt x="36" y="145"/>
                </a:lnTo>
                <a:lnTo>
                  <a:pt x="37" y="145"/>
                </a:lnTo>
                <a:lnTo>
                  <a:pt x="43" y="147"/>
                </a:lnTo>
                <a:lnTo>
                  <a:pt x="45" y="149"/>
                </a:lnTo>
                <a:lnTo>
                  <a:pt x="47" y="151"/>
                </a:lnTo>
                <a:lnTo>
                  <a:pt x="49" y="151"/>
                </a:lnTo>
                <a:lnTo>
                  <a:pt x="51" y="151"/>
                </a:lnTo>
                <a:lnTo>
                  <a:pt x="53" y="153"/>
                </a:lnTo>
                <a:lnTo>
                  <a:pt x="59" y="154"/>
                </a:lnTo>
                <a:lnTo>
                  <a:pt x="60" y="154"/>
                </a:lnTo>
                <a:lnTo>
                  <a:pt x="63" y="157"/>
                </a:lnTo>
                <a:lnTo>
                  <a:pt x="64" y="157"/>
                </a:lnTo>
                <a:lnTo>
                  <a:pt x="68" y="158"/>
                </a:lnTo>
                <a:lnTo>
                  <a:pt x="68" y="158"/>
                </a:lnTo>
                <a:lnTo>
                  <a:pt x="68" y="158"/>
                </a:lnTo>
                <a:lnTo>
                  <a:pt x="68" y="157"/>
                </a:lnTo>
                <a:lnTo>
                  <a:pt x="68" y="157"/>
                </a:lnTo>
                <a:lnTo>
                  <a:pt x="71" y="154"/>
                </a:lnTo>
                <a:lnTo>
                  <a:pt x="72" y="154"/>
                </a:lnTo>
                <a:lnTo>
                  <a:pt x="76" y="160"/>
                </a:lnTo>
                <a:lnTo>
                  <a:pt x="77" y="166"/>
                </a:lnTo>
                <a:lnTo>
                  <a:pt x="80" y="175"/>
                </a:lnTo>
                <a:lnTo>
                  <a:pt x="80" y="179"/>
                </a:lnTo>
                <a:lnTo>
                  <a:pt x="80" y="184"/>
                </a:lnTo>
                <a:lnTo>
                  <a:pt x="84" y="188"/>
                </a:lnTo>
                <a:lnTo>
                  <a:pt x="84" y="192"/>
                </a:lnTo>
                <a:lnTo>
                  <a:pt x="85" y="192"/>
                </a:lnTo>
                <a:lnTo>
                  <a:pt x="89" y="192"/>
                </a:lnTo>
                <a:lnTo>
                  <a:pt x="93" y="192"/>
                </a:lnTo>
                <a:lnTo>
                  <a:pt x="97" y="191"/>
                </a:lnTo>
                <a:lnTo>
                  <a:pt x="100" y="191"/>
                </a:lnTo>
                <a:lnTo>
                  <a:pt x="104" y="195"/>
                </a:lnTo>
                <a:lnTo>
                  <a:pt x="112" y="195"/>
                </a:lnTo>
                <a:lnTo>
                  <a:pt x="114" y="192"/>
                </a:lnTo>
                <a:lnTo>
                  <a:pt x="116" y="192"/>
                </a:lnTo>
                <a:lnTo>
                  <a:pt x="117" y="192"/>
                </a:lnTo>
                <a:lnTo>
                  <a:pt x="121" y="195"/>
                </a:lnTo>
                <a:lnTo>
                  <a:pt x="125" y="195"/>
                </a:lnTo>
                <a:lnTo>
                  <a:pt x="130" y="188"/>
                </a:lnTo>
                <a:lnTo>
                  <a:pt x="133" y="187"/>
                </a:lnTo>
                <a:lnTo>
                  <a:pt x="137" y="187"/>
                </a:lnTo>
                <a:lnTo>
                  <a:pt x="141" y="188"/>
                </a:lnTo>
                <a:lnTo>
                  <a:pt x="144" y="187"/>
                </a:lnTo>
                <a:lnTo>
                  <a:pt x="148" y="184"/>
                </a:lnTo>
                <a:lnTo>
                  <a:pt x="152" y="184"/>
                </a:lnTo>
                <a:lnTo>
                  <a:pt x="156" y="183"/>
                </a:lnTo>
                <a:lnTo>
                  <a:pt x="160" y="180"/>
                </a:lnTo>
                <a:lnTo>
                  <a:pt x="169" y="174"/>
                </a:lnTo>
                <a:lnTo>
                  <a:pt x="172" y="174"/>
                </a:lnTo>
                <a:lnTo>
                  <a:pt x="172" y="170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0" name="Freeform 64"/>
          <p:cNvSpPr>
            <a:spLocks/>
          </p:cNvSpPr>
          <p:nvPr/>
        </p:nvSpPr>
        <p:spPr bwMode="auto">
          <a:xfrm>
            <a:off x="4273363" y="3970476"/>
            <a:ext cx="456448" cy="357357"/>
          </a:xfrm>
          <a:custGeom>
            <a:avLst/>
            <a:gdLst>
              <a:gd name="T0" fmla="*/ 202 w 209"/>
              <a:gd name="T1" fmla="*/ 92 h 157"/>
              <a:gd name="T2" fmla="*/ 193 w 209"/>
              <a:gd name="T3" fmla="*/ 84 h 157"/>
              <a:gd name="T4" fmla="*/ 191 w 209"/>
              <a:gd name="T5" fmla="*/ 82 h 157"/>
              <a:gd name="T6" fmla="*/ 187 w 209"/>
              <a:gd name="T7" fmla="*/ 74 h 157"/>
              <a:gd name="T8" fmla="*/ 174 w 209"/>
              <a:gd name="T9" fmla="*/ 63 h 157"/>
              <a:gd name="T10" fmla="*/ 171 w 209"/>
              <a:gd name="T11" fmla="*/ 57 h 157"/>
              <a:gd name="T12" fmla="*/ 162 w 209"/>
              <a:gd name="T13" fmla="*/ 49 h 157"/>
              <a:gd name="T14" fmla="*/ 157 w 209"/>
              <a:gd name="T15" fmla="*/ 45 h 157"/>
              <a:gd name="T16" fmla="*/ 145 w 209"/>
              <a:gd name="T17" fmla="*/ 39 h 157"/>
              <a:gd name="T18" fmla="*/ 148 w 209"/>
              <a:gd name="T19" fmla="*/ 30 h 157"/>
              <a:gd name="T20" fmla="*/ 142 w 209"/>
              <a:gd name="T21" fmla="*/ 7 h 157"/>
              <a:gd name="T22" fmla="*/ 134 w 209"/>
              <a:gd name="T23" fmla="*/ 1 h 157"/>
              <a:gd name="T24" fmla="*/ 125 w 209"/>
              <a:gd name="T25" fmla="*/ 1 h 157"/>
              <a:gd name="T26" fmla="*/ 117 w 209"/>
              <a:gd name="T27" fmla="*/ 9 h 157"/>
              <a:gd name="T28" fmla="*/ 112 w 209"/>
              <a:gd name="T29" fmla="*/ 17 h 157"/>
              <a:gd name="T30" fmla="*/ 100 w 209"/>
              <a:gd name="T31" fmla="*/ 30 h 157"/>
              <a:gd name="T32" fmla="*/ 77 w 209"/>
              <a:gd name="T33" fmla="*/ 35 h 157"/>
              <a:gd name="T34" fmla="*/ 75 w 209"/>
              <a:gd name="T35" fmla="*/ 41 h 157"/>
              <a:gd name="T36" fmla="*/ 64 w 209"/>
              <a:gd name="T37" fmla="*/ 53 h 157"/>
              <a:gd name="T38" fmla="*/ 44 w 209"/>
              <a:gd name="T39" fmla="*/ 57 h 157"/>
              <a:gd name="T40" fmla="*/ 35 w 209"/>
              <a:gd name="T41" fmla="*/ 54 h 157"/>
              <a:gd name="T42" fmla="*/ 29 w 209"/>
              <a:gd name="T43" fmla="*/ 59 h 157"/>
              <a:gd name="T44" fmla="*/ 17 w 209"/>
              <a:gd name="T45" fmla="*/ 62 h 157"/>
              <a:gd name="T46" fmla="*/ 8 w 209"/>
              <a:gd name="T47" fmla="*/ 78 h 157"/>
              <a:gd name="T48" fmla="*/ 0 w 209"/>
              <a:gd name="T49" fmla="*/ 91 h 157"/>
              <a:gd name="T50" fmla="*/ 4 w 209"/>
              <a:gd name="T51" fmla="*/ 106 h 157"/>
              <a:gd name="T52" fmla="*/ 11 w 209"/>
              <a:gd name="T53" fmla="*/ 122 h 157"/>
              <a:gd name="T54" fmla="*/ 15 w 209"/>
              <a:gd name="T55" fmla="*/ 132 h 157"/>
              <a:gd name="T56" fmla="*/ 28 w 209"/>
              <a:gd name="T57" fmla="*/ 146 h 157"/>
              <a:gd name="T58" fmla="*/ 33 w 209"/>
              <a:gd name="T59" fmla="*/ 148 h 157"/>
              <a:gd name="T60" fmla="*/ 41 w 209"/>
              <a:gd name="T61" fmla="*/ 135 h 157"/>
              <a:gd name="T62" fmla="*/ 56 w 209"/>
              <a:gd name="T63" fmla="*/ 135 h 157"/>
              <a:gd name="T64" fmla="*/ 68 w 209"/>
              <a:gd name="T65" fmla="*/ 124 h 157"/>
              <a:gd name="T66" fmla="*/ 69 w 209"/>
              <a:gd name="T67" fmla="*/ 118 h 157"/>
              <a:gd name="T68" fmla="*/ 85 w 209"/>
              <a:gd name="T69" fmla="*/ 106 h 157"/>
              <a:gd name="T70" fmla="*/ 98 w 209"/>
              <a:gd name="T71" fmla="*/ 118 h 157"/>
              <a:gd name="T72" fmla="*/ 108 w 209"/>
              <a:gd name="T73" fmla="*/ 119 h 157"/>
              <a:gd name="T74" fmla="*/ 122 w 209"/>
              <a:gd name="T75" fmla="*/ 123 h 157"/>
              <a:gd name="T76" fmla="*/ 132 w 209"/>
              <a:gd name="T77" fmla="*/ 118 h 157"/>
              <a:gd name="T78" fmla="*/ 142 w 209"/>
              <a:gd name="T79" fmla="*/ 114 h 157"/>
              <a:gd name="T80" fmla="*/ 156 w 209"/>
              <a:gd name="T81" fmla="*/ 110 h 157"/>
              <a:gd name="T82" fmla="*/ 170 w 209"/>
              <a:gd name="T83" fmla="*/ 108 h 157"/>
              <a:gd name="T84" fmla="*/ 175 w 209"/>
              <a:gd name="T85" fmla="*/ 102 h 157"/>
              <a:gd name="T86" fmla="*/ 186 w 209"/>
              <a:gd name="T87" fmla="*/ 104 h 157"/>
              <a:gd name="T88" fmla="*/ 195 w 209"/>
              <a:gd name="T89" fmla="*/ 106 h 157"/>
              <a:gd name="T90" fmla="*/ 202 w 209"/>
              <a:gd name="T91" fmla="*/ 104 h 157"/>
              <a:gd name="T92" fmla="*/ 207 w 209"/>
              <a:gd name="T93" fmla="*/ 107 h 157"/>
              <a:gd name="T94" fmla="*/ 206 w 209"/>
              <a:gd name="T95" fmla="*/ 98 h 157"/>
              <a:gd name="T96" fmla="*/ 206 w 209"/>
              <a:gd name="T97" fmla="*/ 98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9" h="157">
                <a:moveTo>
                  <a:pt x="206" y="98"/>
                </a:moveTo>
                <a:lnTo>
                  <a:pt x="206" y="96"/>
                </a:lnTo>
                <a:lnTo>
                  <a:pt x="205" y="95"/>
                </a:lnTo>
                <a:lnTo>
                  <a:pt x="202" y="92"/>
                </a:lnTo>
                <a:lnTo>
                  <a:pt x="199" y="91"/>
                </a:lnTo>
                <a:lnTo>
                  <a:pt x="195" y="88"/>
                </a:lnTo>
                <a:lnTo>
                  <a:pt x="193" y="87"/>
                </a:lnTo>
                <a:lnTo>
                  <a:pt x="193" y="84"/>
                </a:lnTo>
                <a:lnTo>
                  <a:pt x="193" y="83"/>
                </a:lnTo>
                <a:lnTo>
                  <a:pt x="193" y="83"/>
                </a:lnTo>
                <a:lnTo>
                  <a:pt x="191" y="83"/>
                </a:lnTo>
                <a:lnTo>
                  <a:pt x="191" y="82"/>
                </a:lnTo>
                <a:lnTo>
                  <a:pt x="191" y="79"/>
                </a:lnTo>
                <a:lnTo>
                  <a:pt x="191" y="78"/>
                </a:lnTo>
                <a:lnTo>
                  <a:pt x="189" y="75"/>
                </a:lnTo>
                <a:lnTo>
                  <a:pt x="187" y="74"/>
                </a:lnTo>
                <a:lnTo>
                  <a:pt x="186" y="71"/>
                </a:lnTo>
                <a:lnTo>
                  <a:pt x="183" y="70"/>
                </a:lnTo>
                <a:lnTo>
                  <a:pt x="178" y="66"/>
                </a:lnTo>
                <a:lnTo>
                  <a:pt x="174" y="63"/>
                </a:lnTo>
                <a:lnTo>
                  <a:pt x="171" y="62"/>
                </a:lnTo>
                <a:lnTo>
                  <a:pt x="171" y="61"/>
                </a:lnTo>
                <a:lnTo>
                  <a:pt x="174" y="58"/>
                </a:lnTo>
                <a:lnTo>
                  <a:pt x="171" y="57"/>
                </a:lnTo>
                <a:lnTo>
                  <a:pt x="170" y="54"/>
                </a:lnTo>
                <a:lnTo>
                  <a:pt x="169" y="53"/>
                </a:lnTo>
                <a:lnTo>
                  <a:pt x="169" y="51"/>
                </a:lnTo>
                <a:lnTo>
                  <a:pt x="162" y="49"/>
                </a:lnTo>
                <a:lnTo>
                  <a:pt x="161" y="49"/>
                </a:lnTo>
                <a:lnTo>
                  <a:pt x="158" y="49"/>
                </a:lnTo>
                <a:lnTo>
                  <a:pt x="157" y="47"/>
                </a:lnTo>
                <a:lnTo>
                  <a:pt x="157" y="45"/>
                </a:lnTo>
                <a:lnTo>
                  <a:pt x="157" y="43"/>
                </a:lnTo>
                <a:lnTo>
                  <a:pt x="157" y="41"/>
                </a:lnTo>
                <a:lnTo>
                  <a:pt x="152" y="39"/>
                </a:lnTo>
                <a:lnTo>
                  <a:pt x="145" y="39"/>
                </a:lnTo>
                <a:lnTo>
                  <a:pt x="145" y="38"/>
                </a:lnTo>
                <a:lnTo>
                  <a:pt x="145" y="35"/>
                </a:lnTo>
                <a:lnTo>
                  <a:pt x="145" y="34"/>
                </a:lnTo>
                <a:lnTo>
                  <a:pt x="148" y="30"/>
                </a:lnTo>
                <a:lnTo>
                  <a:pt x="148" y="27"/>
                </a:lnTo>
                <a:lnTo>
                  <a:pt x="148" y="22"/>
                </a:lnTo>
                <a:lnTo>
                  <a:pt x="145" y="14"/>
                </a:lnTo>
                <a:lnTo>
                  <a:pt x="142" y="7"/>
                </a:lnTo>
                <a:lnTo>
                  <a:pt x="140" y="6"/>
                </a:lnTo>
                <a:lnTo>
                  <a:pt x="138" y="5"/>
                </a:lnTo>
                <a:lnTo>
                  <a:pt x="134" y="1"/>
                </a:lnTo>
                <a:lnTo>
                  <a:pt x="134" y="1"/>
                </a:lnTo>
                <a:lnTo>
                  <a:pt x="132" y="0"/>
                </a:lnTo>
                <a:lnTo>
                  <a:pt x="130" y="0"/>
                </a:lnTo>
                <a:lnTo>
                  <a:pt x="128" y="0"/>
                </a:lnTo>
                <a:lnTo>
                  <a:pt x="125" y="1"/>
                </a:lnTo>
                <a:lnTo>
                  <a:pt x="121" y="4"/>
                </a:lnTo>
                <a:lnTo>
                  <a:pt x="117" y="5"/>
                </a:lnTo>
                <a:lnTo>
                  <a:pt x="117" y="7"/>
                </a:lnTo>
                <a:lnTo>
                  <a:pt x="117" y="9"/>
                </a:lnTo>
                <a:lnTo>
                  <a:pt x="114" y="10"/>
                </a:lnTo>
                <a:lnTo>
                  <a:pt x="114" y="13"/>
                </a:lnTo>
                <a:lnTo>
                  <a:pt x="113" y="14"/>
                </a:lnTo>
                <a:lnTo>
                  <a:pt x="112" y="17"/>
                </a:lnTo>
                <a:lnTo>
                  <a:pt x="109" y="18"/>
                </a:lnTo>
                <a:lnTo>
                  <a:pt x="108" y="21"/>
                </a:lnTo>
                <a:lnTo>
                  <a:pt x="104" y="26"/>
                </a:lnTo>
                <a:lnTo>
                  <a:pt x="100" y="30"/>
                </a:lnTo>
                <a:lnTo>
                  <a:pt x="94" y="31"/>
                </a:lnTo>
                <a:lnTo>
                  <a:pt x="88" y="34"/>
                </a:lnTo>
                <a:lnTo>
                  <a:pt x="82" y="35"/>
                </a:lnTo>
                <a:lnTo>
                  <a:pt x="77" y="35"/>
                </a:lnTo>
                <a:lnTo>
                  <a:pt x="73" y="35"/>
                </a:lnTo>
                <a:lnTo>
                  <a:pt x="71" y="38"/>
                </a:lnTo>
                <a:lnTo>
                  <a:pt x="73" y="39"/>
                </a:lnTo>
                <a:lnTo>
                  <a:pt x="75" y="41"/>
                </a:lnTo>
                <a:lnTo>
                  <a:pt x="69" y="49"/>
                </a:lnTo>
                <a:lnTo>
                  <a:pt x="68" y="51"/>
                </a:lnTo>
                <a:lnTo>
                  <a:pt x="65" y="53"/>
                </a:lnTo>
                <a:lnTo>
                  <a:pt x="64" y="53"/>
                </a:lnTo>
                <a:lnTo>
                  <a:pt x="60" y="53"/>
                </a:lnTo>
                <a:lnTo>
                  <a:pt x="56" y="53"/>
                </a:lnTo>
                <a:lnTo>
                  <a:pt x="51" y="54"/>
                </a:lnTo>
                <a:lnTo>
                  <a:pt x="44" y="57"/>
                </a:lnTo>
                <a:lnTo>
                  <a:pt x="41" y="58"/>
                </a:lnTo>
                <a:lnTo>
                  <a:pt x="39" y="62"/>
                </a:lnTo>
                <a:lnTo>
                  <a:pt x="37" y="58"/>
                </a:lnTo>
                <a:lnTo>
                  <a:pt x="35" y="54"/>
                </a:lnTo>
                <a:lnTo>
                  <a:pt x="33" y="57"/>
                </a:lnTo>
                <a:lnTo>
                  <a:pt x="33" y="57"/>
                </a:lnTo>
                <a:lnTo>
                  <a:pt x="31" y="58"/>
                </a:lnTo>
                <a:lnTo>
                  <a:pt x="29" y="59"/>
                </a:lnTo>
                <a:lnTo>
                  <a:pt x="28" y="61"/>
                </a:lnTo>
                <a:lnTo>
                  <a:pt x="24" y="62"/>
                </a:lnTo>
                <a:lnTo>
                  <a:pt x="20" y="62"/>
                </a:lnTo>
                <a:lnTo>
                  <a:pt x="17" y="62"/>
                </a:lnTo>
                <a:lnTo>
                  <a:pt x="17" y="63"/>
                </a:lnTo>
                <a:lnTo>
                  <a:pt x="16" y="65"/>
                </a:lnTo>
                <a:lnTo>
                  <a:pt x="12" y="71"/>
                </a:lnTo>
                <a:lnTo>
                  <a:pt x="8" y="78"/>
                </a:lnTo>
                <a:lnTo>
                  <a:pt x="7" y="82"/>
                </a:lnTo>
                <a:lnTo>
                  <a:pt x="4" y="84"/>
                </a:lnTo>
                <a:lnTo>
                  <a:pt x="0" y="88"/>
                </a:lnTo>
                <a:lnTo>
                  <a:pt x="0" y="91"/>
                </a:lnTo>
                <a:lnTo>
                  <a:pt x="3" y="91"/>
                </a:lnTo>
                <a:lnTo>
                  <a:pt x="3" y="96"/>
                </a:lnTo>
                <a:lnTo>
                  <a:pt x="3" y="102"/>
                </a:lnTo>
                <a:lnTo>
                  <a:pt x="4" y="106"/>
                </a:lnTo>
                <a:lnTo>
                  <a:pt x="4" y="111"/>
                </a:lnTo>
                <a:lnTo>
                  <a:pt x="7" y="114"/>
                </a:lnTo>
                <a:lnTo>
                  <a:pt x="8" y="118"/>
                </a:lnTo>
                <a:lnTo>
                  <a:pt x="11" y="122"/>
                </a:lnTo>
                <a:lnTo>
                  <a:pt x="12" y="124"/>
                </a:lnTo>
                <a:lnTo>
                  <a:pt x="12" y="127"/>
                </a:lnTo>
                <a:lnTo>
                  <a:pt x="13" y="132"/>
                </a:lnTo>
                <a:lnTo>
                  <a:pt x="15" y="132"/>
                </a:lnTo>
                <a:lnTo>
                  <a:pt x="20" y="140"/>
                </a:lnTo>
                <a:lnTo>
                  <a:pt x="24" y="142"/>
                </a:lnTo>
                <a:lnTo>
                  <a:pt x="25" y="144"/>
                </a:lnTo>
                <a:lnTo>
                  <a:pt x="28" y="146"/>
                </a:lnTo>
                <a:lnTo>
                  <a:pt x="29" y="156"/>
                </a:lnTo>
                <a:lnTo>
                  <a:pt x="29" y="157"/>
                </a:lnTo>
                <a:lnTo>
                  <a:pt x="31" y="153"/>
                </a:lnTo>
                <a:lnTo>
                  <a:pt x="33" y="148"/>
                </a:lnTo>
                <a:lnTo>
                  <a:pt x="35" y="139"/>
                </a:lnTo>
                <a:lnTo>
                  <a:pt x="35" y="136"/>
                </a:lnTo>
                <a:lnTo>
                  <a:pt x="37" y="135"/>
                </a:lnTo>
                <a:lnTo>
                  <a:pt x="41" y="135"/>
                </a:lnTo>
                <a:lnTo>
                  <a:pt x="43" y="135"/>
                </a:lnTo>
                <a:lnTo>
                  <a:pt x="47" y="132"/>
                </a:lnTo>
                <a:lnTo>
                  <a:pt x="51" y="132"/>
                </a:lnTo>
                <a:lnTo>
                  <a:pt x="56" y="135"/>
                </a:lnTo>
                <a:lnTo>
                  <a:pt x="60" y="135"/>
                </a:lnTo>
                <a:lnTo>
                  <a:pt x="65" y="132"/>
                </a:lnTo>
                <a:lnTo>
                  <a:pt x="68" y="135"/>
                </a:lnTo>
                <a:lnTo>
                  <a:pt x="68" y="124"/>
                </a:lnTo>
                <a:lnTo>
                  <a:pt x="68" y="123"/>
                </a:lnTo>
                <a:lnTo>
                  <a:pt x="68" y="119"/>
                </a:lnTo>
                <a:lnTo>
                  <a:pt x="69" y="119"/>
                </a:lnTo>
                <a:lnTo>
                  <a:pt x="69" y="118"/>
                </a:lnTo>
                <a:lnTo>
                  <a:pt x="73" y="111"/>
                </a:lnTo>
                <a:lnTo>
                  <a:pt x="79" y="106"/>
                </a:lnTo>
                <a:lnTo>
                  <a:pt x="82" y="106"/>
                </a:lnTo>
                <a:lnTo>
                  <a:pt x="85" y="106"/>
                </a:lnTo>
                <a:lnTo>
                  <a:pt x="90" y="108"/>
                </a:lnTo>
                <a:lnTo>
                  <a:pt x="94" y="111"/>
                </a:lnTo>
                <a:lnTo>
                  <a:pt x="96" y="115"/>
                </a:lnTo>
                <a:lnTo>
                  <a:pt x="98" y="118"/>
                </a:lnTo>
                <a:lnTo>
                  <a:pt x="100" y="118"/>
                </a:lnTo>
                <a:lnTo>
                  <a:pt x="104" y="118"/>
                </a:lnTo>
                <a:lnTo>
                  <a:pt x="105" y="118"/>
                </a:lnTo>
                <a:lnTo>
                  <a:pt x="108" y="119"/>
                </a:lnTo>
                <a:lnTo>
                  <a:pt x="109" y="119"/>
                </a:lnTo>
                <a:lnTo>
                  <a:pt x="112" y="122"/>
                </a:lnTo>
                <a:lnTo>
                  <a:pt x="117" y="122"/>
                </a:lnTo>
                <a:lnTo>
                  <a:pt x="122" y="123"/>
                </a:lnTo>
                <a:lnTo>
                  <a:pt x="126" y="123"/>
                </a:lnTo>
                <a:lnTo>
                  <a:pt x="128" y="123"/>
                </a:lnTo>
                <a:lnTo>
                  <a:pt x="130" y="119"/>
                </a:lnTo>
                <a:lnTo>
                  <a:pt x="132" y="118"/>
                </a:lnTo>
                <a:lnTo>
                  <a:pt x="134" y="114"/>
                </a:lnTo>
                <a:lnTo>
                  <a:pt x="136" y="111"/>
                </a:lnTo>
                <a:lnTo>
                  <a:pt x="138" y="111"/>
                </a:lnTo>
                <a:lnTo>
                  <a:pt x="142" y="114"/>
                </a:lnTo>
                <a:lnTo>
                  <a:pt x="144" y="115"/>
                </a:lnTo>
                <a:lnTo>
                  <a:pt x="145" y="114"/>
                </a:lnTo>
                <a:lnTo>
                  <a:pt x="152" y="111"/>
                </a:lnTo>
                <a:lnTo>
                  <a:pt x="156" y="110"/>
                </a:lnTo>
                <a:lnTo>
                  <a:pt x="161" y="106"/>
                </a:lnTo>
                <a:lnTo>
                  <a:pt x="165" y="108"/>
                </a:lnTo>
                <a:lnTo>
                  <a:pt x="166" y="110"/>
                </a:lnTo>
                <a:lnTo>
                  <a:pt x="170" y="108"/>
                </a:lnTo>
                <a:lnTo>
                  <a:pt x="174" y="108"/>
                </a:lnTo>
                <a:lnTo>
                  <a:pt x="175" y="106"/>
                </a:lnTo>
                <a:lnTo>
                  <a:pt x="175" y="104"/>
                </a:lnTo>
                <a:lnTo>
                  <a:pt x="175" y="102"/>
                </a:lnTo>
                <a:lnTo>
                  <a:pt x="178" y="102"/>
                </a:lnTo>
                <a:lnTo>
                  <a:pt x="182" y="104"/>
                </a:lnTo>
                <a:lnTo>
                  <a:pt x="183" y="104"/>
                </a:lnTo>
                <a:lnTo>
                  <a:pt x="186" y="104"/>
                </a:lnTo>
                <a:lnTo>
                  <a:pt x="189" y="104"/>
                </a:lnTo>
                <a:lnTo>
                  <a:pt x="191" y="106"/>
                </a:lnTo>
                <a:lnTo>
                  <a:pt x="193" y="106"/>
                </a:lnTo>
                <a:lnTo>
                  <a:pt x="195" y="106"/>
                </a:lnTo>
                <a:lnTo>
                  <a:pt x="197" y="106"/>
                </a:lnTo>
                <a:lnTo>
                  <a:pt x="199" y="106"/>
                </a:lnTo>
                <a:lnTo>
                  <a:pt x="201" y="106"/>
                </a:lnTo>
                <a:lnTo>
                  <a:pt x="202" y="104"/>
                </a:lnTo>
                <a:lnTo>
                  <a:pt x="205" y="104"/>
                </a:lnTo>
                <a:lnTo>
                  <a:pt x="207" y="107"/>
                </a:lnTo>
                <a:lnTo>
                  <a:pt x="209" y="108"/>
                </a:lnTo>
                <a:lnTo>
                  <a:pt x="207" y="107"/>
                </a:lnTo>
                <a:lnTo>
                  <a:pt x="206" y="104"/>
                </a:lnTo>
                <a:lnTo>
                  <a:pt x="206" y="100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1" name="Freeform 65"/>
          <p:cNvSpPr>
            <a:spLocks/>
          </p:cNvSpPr>
          <p:nvPr/>
        </p:nvSpPr>
        <p:spPr bwMode="auto">
          <a:xfrm>
            <a:off x="4528886" y="3467448"/>
            <a:ext cx="576564" cy="810309"/>
          </a:xfrm>
          <a:custGeom>
            <a:avLst/>
            <a:gdLst>
              <a:gd name="T0" fmla="*/ 256 w 264"/>
              <a:gd name="T1" fmla="*/ 88 h 356"/>
              <a:gd name="T2" fmla="*/ 243 w 264"/>
              <a:gd name="T3" fmla="*/ 73 h 356"/>
              <a:gd name="T4" fmla="*/ 238 w 264"/>
              <a:gd name="T5" fmla="*/ 40 h 356"/>
              <a:gd name="T6" fmla="*/ 238 w 264"/>
              <a:gd name="T7" fmla="*/ 32 h 356"/>
              <a:gd name="T8" fmla="*/ 226 w 264"/>
              <a:gd name="T9" fmla="*/ 13 h 356"/>
              <a:gd name="T10" fmla="*/ 207 w 264"/>
              <a:gd name="T11" fmla="*/ 6 h 356"/>
              <a:gd name="T12" fmla="*/ 199 w 264"/>
              <a:gd name="T13" fmla="*/ 15 h 356"/>
              <a:gd name="T14" fmla="*/ 189 w 264"/>
              <a:gd name="T15" fmla="*/ 24 h 356"/>
              <a:gd name="T16" fmla="*/ 159 w 264"/>
              <a:gd name="T17" fmla="*/ 20 h 356"/>
              <a:gd name="T18" fmla="*/ 145 w 264"/>
              <a:gd name="T19" fmla="*/ 20 h 356"/>
              <a:gd name="T20" fmla="*/ 49 w 264"/>
              <a:gd name="T21" fmla="*/ 57 h 356"/>
              <a:gd name="T22" fmla="*/ 32 w 264"/>
              <a:gd name="T23" fmla="*/ 69 h 356"/>
              <a:gd name="T24" fmla="*/ 23 w 264"/>
              <a:gd name="T25" fmla="*/ 134 h 356"/>
              <a:gd name="T26" fmla="*/ 19 w 264"/>
              <a:gd name="T27" fmla="*/ 142 h 356"/>
              <a:gd name="T28" fmla="*/ 9 w 264"/>
              <a:gd name="T29" fmla="*/ 155 h 356"/>
              <a:gd name="T30" fmla="*/ 5 w 264"/>
              <a:gd name="T31" fmla="*/ 171 h 356"/>
              <a:gd name="T32" fmla="*/ 0 w 264"/>
              <a:gd name="T33" fmla="*/ 186 h 356"/>
              <a:gd name="T34" fmla="*/ 11 w 264"/>
              <a:gd name="T35" fmla="*/ 190 h 356"/>
              <a:gd name="T36" fmla="*/ 13 w 264"/>
              <a:gd name="T37" fmla="*/ 199 h 356"/>
              <a:gd name="T38" fmla="*/ 13 w 264"/>
              <a:gd name="T39" fmla="*/ 209 h 356"/>
              <a:gd name="T40" fmla="*/ 17 w 264"/>
              <a:gd name="T41" fmla="*/ 221 h 356"/>
              <a:gd name="T42" fmla="*/ 25 w 264"/>
              <a:gd name="T43" fmla="*/ 228 h 356"/>
              <a:gd name="T44" fmla="*/ 28 w 264"/>
              <a:gd name="T45" fmla="*/ 255 h 356"/>
              <a:gd name="T46" fmla="*/ 40 w 264"/>
              <a:gd name="T47" fmla="*/ 262 h 356"/>
              <a:gd name="T48" fmla="*/ 44 w 264"/>
              <a:gd name="T49" fmla="*/ 270 h 356"/>
              <a:gd name="T50" fmla="*/ 54 w 264"/>
              <a:gd name="T51" fmla="*/ 278 h 356"/>
              <a:gd name="T52" fmla="*/ 61 w 264"/>
              <a:gd name="T53" fmla="*/ 287 h 356"/>
              <a:gd name="T54" fmla="*/ 74 w 264"/>
              <a:gd name="T55" fmla="*/ 299 h 356"/>
              <a:gd name="T56" fmla="*/ 76 w 264"/>
              <a:gd name="T57" fmla="*/ 304 h 356"/>
              <a:gd name="T58" fmla="*/ 85 w 264"/>
              <a:gd name="T59" fmla="*/ 313 h 356"/>
              <a:gd name="T60" fmla="*/ 89 w 264"/>
              <a:gd name="T61" fmla="*/ 325 h 356"/>
              <a:gd name="T62" fmla="*/ 101 w 264"/>
              <a:gd name="T63" fmla="*/ 339 h 356"/>
              <a:gd name="T64" fmla="*/ 114 w 264"/>
              <a:gd name="T65" fmla="*/ 336 h 356"/>
              <a:gd name="T66" fmla="*/ 124 w 264"/>
              <a:gd name="T67" fmla="*/ 336 h 356"/>
              <a:gd name="T68" fmla="*/ 133 w 264"/>
              <a:gd name="T69" fmla="*/ 344 h 356"/>
              <a:gd name="T70" fmla="*/ 145 w 264"/>
              <a:gd name="T71" fmla="*/ 353 h 356"/>
              <a:gd name="T72" fmla="*/ 154 w 264"/>
              <a:gd name="T73" fmla="*/ 349 h 356"/>
              <a:gd name="T74" fmla="*/ 162 w 264"/>
              <a:gd name="T75" fmla="*/ 352 h 356"/>
              <a:gd name="T76" fmla="*/ 175 w 264"/>
              <a:gd name="T77" fmla="*/ 351 h 356"/>
              <a:gd name="T78" fmla="*/ 186 w 264"/>
              <a:gd name="T79" fmla="*/ 351 h 356"/>
              <a:gd name="T80" fmla="*/ 197 w 264"/>
              <a:gd name="T81" fmla="*/ 343 h 356"/>
              <a:gd name="T82" fmla="*/ 226 w 264"/>
              <a:gd name="T83" fmla="*/ 335 h 356"/>
              <a:gd name="T84" fmla="*/ 224 w 264"/>
              <a:gd name="T85" fmla="*/ 325 h 356"/>
              <a:gd name="T86" fmla="*/ 215 w 264"/>
              <a:gd name="T87" fmla="*/ 319 h 356"/>
              <a:gd name="T88" fmla="*/ 202 w 264"/>
              <a:gd name="T89" fmla="*/ 292 h 356"/>
              <a:gd name="T90" fmla="*/ 181 w 264"/>
              <a:gd name="T91" fmla="*/ 278 h 356"/>
              <a:gd name="T92" fmla="*/ 185 w 264"/>
              <a:gd name="T93" fmla="*/ 266 h 356"/>
              <a:gd name="T94" fmla="*/ 198 w 264"/>
              <a:gd name="T95" fmla="*/ 252 h 356"/>
              <a:gd name="T96" fmla="*/ 202 w 264"/>
              <a:gd name="T97" fmla="*/ 228 h 356"/>
              <a:gd name="T98" fmla="*/ 211 w 264"/>
              <a:gd name="T99" fmla="*/ 221 h 356"/>
              <a:gd name="T100" fmla="*/ 213 w 264"/>
              <a:gd name="T101" fmla="*/ 209 h 356"/>
              <a:gd name="T102" fmla="*/ 223 w 264"/>
              <a:gd name="T103" fmla="*/ 190 h 356"/>
              <a:gd name="T104" fmla="*/ 230 w 264"/>
              <a:gd name="T105" fmla="*/ 182 h 356"/>
              <a:gd name="T106" fmla="*/ 234 w 264"/>
              <a:gd name="T107" fmla="*/ 161 h 356"/>
              <a:gd name="T108" fmla="*/ 238 w 264"/>
              <a:gd name="T109" fmla="*/ 129 h 356"/>
              <a:gd name="T110" fmla="*/ 243 w 264"/>
              <a:gd name="T111" fmla="*/ 110 h 356"/>
              <a:gd name="T112" fmla="*/ 256 w 264"/>
              <a:gd name="T113" fmla="*/ 102 h 356"/>
              <a:gd name="T114" fmla="*/ 263 w 264"/>
              <a:gd name="T115" fmla="*/ 9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4" h="356">
                <a:moveTo>
                  <a:pt x="263" y="90"/>
                </a:moveTo>
                <a:lnTo>
                  <a:pt x="260" y="90"/>
                </a:lnTo>
                <a:lnTo>
                  <a:pt x="260" y="89"/>
                </a:lnTo>
                <a:lnTo>
                  <a:pt x="259" y="88"/>
                </a:lnTo>
                <a:lnTo>
                  <a:pt x="256" y="88"/>
                </a:lnTo>
                <a:lnTo>
                  <a:pt x="255" y="85"/>
                </a:lnTo>
                <a:lnTo>
                  <a:pt x="251" y="81"/>
                </a:lnTo>
                <a:lnTo>
                  <a:pt x="250" y="80"/>
                </a:lnTo>
                <a:lnTo>
                  <a:pt x="246" y="77"/>
                </a:lnTo>
                <a:lnTo>
                  <a:pt x="243" y="73"/>
                </a:lnTo>
                <a:lnTo>
                  <a:pt x="242" y="64"/>
                </a:lnTo>
                <a:lnTo>
                  <a:pt x="240" y="57"/>
                </a:lnTo>
                <a:lnTo>
                  <a:pt x="240" y="47"/>
                </a:lnTo>
                <a:lnTo>
                  <a:pt x="240" y="44"/>
                </a:lnTo>
                <a:lnTo>
                  <a:pt x="238" y="40"/>
                </a:lnTo>
                <a:lnTo>
                  <a:pt x="238" y="37"/>
                </a:lnTo>
                <a:lnTo>
                  <a:pt x="240" y="36"/>
                </a:lnTo>
                <a:lnTo>
                  <a:pt x="242" y="37"/>
                </a:lnTo>
                <a:lnTo>
                  <a:pt x="240" y="33"/>
                </a:lnTo>
                <a:lnTo>
                  <a:pt x="238" y="32"/>
                </a:lnTo>
                <a:lnTo>
                  <a:pt x="234" y="27"/>
                </a:lnTo>
                <a:lnTo>
                  <a:pt x="234" y="20"/>
                </a:lnTo>
                <a:lnTo>
                  <a:pt x="234" y="19"/>
                </a:lnTo>
                <a:lnTo>
                  <a:pt x="230" y="16"/>
                </a:lnTo>
                <a:lnTo>
                  <a:pt x="226" y="13"/>
                </a:lnTo>
                <a:lnTo>
                  <a:pt x="223" y="7"/>
                </a:lnTo>
                <a:lnTo>
                  <a:pt x="216" y="6"/>
                </a:lnTo>
                <a:lnTo>
                  <a:pt x="213" y="0"/>
                </a:lnTo>
                <a:lnTo>
                  <a:pt x="211" y="3"/>
                </a:lnTo>
                <a:lnTo>
                  <a:pt x="207" y="6"/>
                </a:lnTo>
                <a:lnTo>
                  <a:pt x="206" y="6"/>
                </a:lnTo>
                <a:lnTo>
                  <a:pt x="206" y="6"/>
                </a:lnTo>
                <a:lnTo>
                  <a:pt x="203" y="7"/>
                </a:lnTo>
                <a:lnTo>
                  <a:pt x="202" y="11"/>
                </a:lnTo>
                <a:lnTo>
                  <a:pt x="199" y="15"/>
                </a:lnTo>
                <a:lnTo>
                  <a:pt x="198" y="15"/>
                </a:lnTo>
                <a:lnTo>
                  <a:pt x="194" y="16"/>
                </a:lnTo>
                <a:lnTo>
                  <a:pt x="193" y="19"/>
                </a:lnTo>
                <a:lnTo>
                  <a:pt x="190" y="23"/>
                </a:lnTo>
                <a:lnTo>
                  <a:pt x="189" y="24"/>
                </a:lnTo>
                <a:lnTo>
                  <a:pt x="186" y="24"/>
                </a:lnTo>
                <a:lnTo>
                  <a:pt x="183" y="24"/>
                </a:lnTo>
                <a:lnTo>
                  <a:pt x="179" y="23"/>
                </a:lnTo>
                <a:lnTo>
                  <a:pt x="173" y="20"/>
                </a:lnTo>
                <a:lnTo>
                  <a:pt x="159" y="20"/>
                </a:lnTo>
                <a:lnTo>
                  <a:pt x="149" y="20"/>
                </a:lnTo>
                <a:lnTo>
                  <a:pt x="150" y="16"/>
                </a:lnTo>
                <a:lnTo>
                  <a:pt x="149" y="16"/>
                </a:lnTo>
                <a:lnTo>
                  <a:pt x="146" y="19"/>
                </a:lnTo>
                <a:lnTo>
                  <a:pt x="145" y="20"/>
                </a:lnTo>
                <a:lnTo>
                  <a:pt x="139" y="20"/>
                </a:lnTo>
                <a:lnTo>
                  <a:pt x="131" y="20"/>
                </a:lnTo>
                <a:lnTo>
                  <a:pt x="88" y="20"/>
                </a:lnTo>
                <a:lnTo>
                  <a:pt x="49" y="20"/>
                </a:lnTo>
                <a:lnTo>
                  <a:pt x="49" y="57"/>
                </a:lnTo>
                <a:lnTo>
                  <a:pt x="32" y="57"/>
                </a:lnTo>
                <a:lnTo>
                  <a:pt x="32" y="67"/>
                </a:lnTo>
                <a:lnTo>
                  <a:pt x="17" y="57"/>
                </a:lnTo>
                <a:lnTo>
                  <a:pt x="32" y="69"/>
                </a:lnTo>
                <a:lnTo>
                  <a:pt x="32" y="69"/>
                </a:lnTo>
                <a:lnTo>
                  <a:pt x="35" y="134"/>
                </a:lnTo>
                <a:lnTo>
                  <a:pt x="31" y="133"/>
                </a:lnTo>
                <a:lnTo>
                  <a:pt x="27" y="134"/>
                </a:lnTo>
                <a:lnTo>
                  <a:pt x="25" y="134"/>
                </a:lnTo>
                <a:lnTo>
                  <a:pt x="23" y="134"/>
                </a:lnTo>
                <a:lnTo>
                  <a:pt x="21" y="134"/>
                </a:lnTo>
                <a:lnTo>
                  <a:pt x="19" y="136"/>
                </a:lnTo>
                <a:lnTo>
                  <a:pt x="17" y="137"/>
                </a:lnTo>
                <a:lnTo>
                  <a:pt x="17" y="141"/>
                </a:lnTo>
                <a:lnTo>
                  <a:pt x="19" y="142"/>
                </a:lnTo>
                <a:lnTo>
                  <a:pt x="19" y="142"/>
                </a:lnTo>
                <a:lnTo>
                  <a:pt x="17" y="146"/>
                </a:lnTo>
                <a:lnTo>
                  <a:pt x="15" y="150"/>
                </a:lnTo>
                <a:lnTo>
                  <a:pt x="11" y="154"/>
                </a:lnTo>
                <a:lnTo>
                  <a:pt x="9" y="155"/>
                </a:lnTo>
                <a:lnTo>
                  <a:pt x="9" y="158"/>
                </a:lnTo>
                <a:lnTo>
                  <a:pt x="11" y="163"/>
                </a:lnTo>
                <a:lnTo>
                  <a:pt x="5" y="167"/>
                </a:lnTo>
                <a:lnTo>
                  <a:pt x="5" y="169"/>
                </a:lnTo>
                <a:lnTo>
                  <a:pt x="5" y="171"/>
                </a:lnTo>
                <a:lnTo>
                  <a:pt x="8" y="174"/>
                </a:lnTo>
                <a:lnTo>
                  <a:pt x="8" y="178"/>
                </a:lnTo>
                <a:lnTo>
                  <a:pt x="4" y="181"/>
                </a:lnTo>
                <a:lnTo>
                  <a:pt x="1" y="185"/>
                </a:lnTo>
                <a:lnTo>
                  <a:pt x="0" y="186"/>
                </a:lnTo>
                <a:lnTo>
                  <a:pt x="1" y="190"/>
                </a:lnTo>
                <a:lnTo>
                  <a:pt x="5" y="190"/>
                </a:lnTo>
                <a:lnTo>
                  <a:pt x="8" y="189"/>
                </a:lnTo>
                <a:lnTo>
                  <a:pt x="9" y="190"/>
                </a:lnTo>
                <a:lnTo>
                  <a:pt x="11" y="190"/>
                </a:lnTo>
                <a:lnTo>
                  <a:pt x="11" y="191"/>
                </a:lnTo>
                <a:lnTo>
                  <a:pt x="9" y="194"/>
                </a:lnTo>
                <a:lnTo>
                  <a:pt x="11" y="198"/>
                </a:lnTo>
                <a:lnTo>
                  <a:pt x="11" y="202"/>
                </a:lnTo>
                <a:lnTo>
                  <a:pt x="13" y="199"/>
                </a:lnTo>
                <a:lnTo>
                  <a:pt x="13" y="202"/>
                </a:lnTo>
                <a:lnTo>
                  <a:pt x="13" y="203"/>
                </a:lnTo>
                <a:lnTo>
                  <a:pt x="13" y="205"/>
                </a:lnTo>
                <a:lnTo>
                  <a:pt x="13" y="207"/>
                </a:lnTo>
                <a:lnTo>
                  <a:pt x="13" y="209"/>
                </a:lnTo>
                <a:lnTo>
                  <a:pt x="15" y="211"/>
                </a:lnTo>
                <a:lnTo>
                  <a:pt x="19" y="213"/>
                </a:lnTo>
                <a:lnTo>
                  <a:pt x="19" y="215"/>
                </a:lnTo>
                <a:lnTo>
                  <a:pt x="19" y="217"/>
                </a:lnTo>
                <a:lnTo>
                  <a:pt x="17" y="221"/>
                </a:lnTo>
                <a:lnTo>
                  <a:pt x="17" y="222"/>
                </a:lnTo>
                <a:lnTo>
                  <a:pt x="17" y="222"/>
                </a:lnTo>
                <a:lnTo>
                  <a:pt x="21" y="226"/>
                </a:lnTo>
                <a:lnTo>
                  <a:pt x="23" y="227"/>
                </a:lnTo>
                <a:lnTo>
                  <a:pt x="25" y="228"/>
                </a:lnTo>
                <a:lnTo>
                  <a:pt x="28" y="235"/>
                </a:lnTo>
                <a:lnTo>
                  <a:pt x="31" y="243"/>
                </a:lnTo>
                <a:lnTo>
                  <a:pt x="31" y="248"/>
                </a:lnTo>
                <a:lnTo>
                  <a:pt x="31" y="251"/>
                </a:lnTo>
                <a:lnTo>
                  <a:pt x="28" y="255"/>
                </a:lnTo>
                <a:lnTo>
                  <a:pt x="28" y="256"/>
                </a:lnTo>
                <a:lnTo>
                  <a:pt x="28" y="259"/>
                </a:lnTo>
                <a:lnTo>
                  <a:pt x="28" y="260"/>
                </a:lnTo>
                <a:lnTo>
                  <a:pt x="35" y="260"/>
                </a:lnTo>
                <a:lnTo>
                  <a:pt x="40" y="262"/>
                </a:lnTo>
                <a:lnTo>
                  <a:pt x="40" y="264"/>
                </a:lnTo>
                <a:lnTo>
                  <a:pt x="40" y="266"/>
                </a:lnTo>
                <a:lnTo>
                  <a:pt x="40" y="268"/>
                </a:lnTo>
                <a:lnTo>
                  <a:pt x="41" y="270"/>
                </a:lnTo>
                <a:lnTo>
                  <a:pt x="44" y="270"/>
                </a:lnTo>
                <a:lnTo>
                  <a:pt x="45" y="270"/>
                </a:lnTo>
                <a:lnTo>
                  <a:pt x="52" y="272"/>
                </a:lnTo>
                <a:lnTo>
                  <a:pt x="52" y="274"/>
                </a:lnTo>
                <a:lnTo>
                  <a:pt x="53" y="275"/>
                </a:lnTo>
                <a:lnTo>
                  <a:pt x="54" y="278"/>
                </a:lnTo>
                <a:lnTo>
                  <a:pt x="57" y="279"/>
                </a:lnTo>
                <a:lnTo>
                  <a:pt x="54" y="282"/>
                </a:lnTo>
                <a:lnTo>
                  <a:pt x="54" y="283"/>
                </a:lnTo>
                <a:lnTo>
                  <a:pt x="57" y="284"/>
                </a:lnTo>
                <a:lnTo>
                  <a:pt x="61" y="287"/>
                </a:lnTo>
                <a:lnTo>
                  <a:pt x="66" y="291"/>
                </a:lnTo>
                <a:lnTo>
                  <a:pt x="69" y="292"/>
                </a:lnTo>
                <a:lnTo>
                  <a:pt x="70" y="295"/>
                </a:lnTo>
                <a:lnTo>
                  <a:pt x="72" y="296"/>
                </a:lnTo>
                <a:lnTo>
                  <a:pt x="74" y="299"/>
                </a:lnTo>
                <a:lnTo>
                  <a:pt x="74" y="300"/>
                </a:lnTo>
                <a:lnTo>
                  <a:pt x="74" y="303"/>
                </a:lnTo>
                <a:lnTo>
                  <a:pt x="74" y="304"/>
                </a:lnTo>
                <a:lnTo>
                  <a:pt x="76" y="304"/>
                </a:lnTo>
                <a:lnTo>
                  <a:pt x="76" y="304"/>
                </a:lnTo>
                <a:lnTo>
                  <a:pt x="76" y="305"/>
                </a:lnTo>
                <a:lnTo>
                  <a:pt x="76" y="308"/>
                </a:lnTo>
                <a:lnTo>
                  <a:pt x="78" y="309"/>
                </a:lnTo>
                <a:lnTo>
                  <a:pt x="82" y="312"/>
                </a:lnTo>
                <a:lnTo>
                  <a:pt x="85" y="313"/>
                </a:lnTo>
                <a:lnTo>
                  <a:pt x="88" y="316"/>
                </a:lnTo>
                <a:lnTo>
                  <a:pt x="89" y="317"/>
                </a:lnTo>
                <a:lnTo>
                  <a:pt x="89" y="319"/>
                </a:lnTo>
                <a:lnTo>
                  <a:pt x="89" y="321"/>
                </a:lnTo>
                <a:lnTo>
                  <a:pt x="89" y="325"/>
                </a:lnTo>
                <a:lnTo>
                  <a:pt x="93" y="329"/>
                </a:lnTo>
                <a:lnTo>
                  <a:pt x="96" y="331"/>
                </a:lnTo>
                <a:lnTo>
                  <a:pt x="96" y="332"/>
                </a:lnTo>
                <a:lnTo>
                  <a:pt x="98" y="336"/>
                </a:lnTo>
                <a:lnTo>
                  <a:pt x="101" y="339"/>
                </a:lnTo>
                <a:lnTo>
                  <a:pt x="105" y="340"/>
                </a:lnTo>
                <a:lnTo>
                  <a:pt x="106" y="340"/>
                </a:lnTo>
                <a:lnTo>
                  <a:pt x="109" y="340"/>
                </a:lnTo>
                <a:lnTo>
                  <a:pt x="110" y="339"/>
                </a:lnTo>
                <a:lnTo>
                  <a:pt x="114" y="336"/>
                </a:lnTo>
                <a:lnTo>
                  <a:pt x="116" y="339"/>
                </a:lnTo>
                <a:lnTo>
                  <a:pt x="118" y="339"/>
                </a:lnTo>
                <a:lnTo>
                  <a:pt x="120" y="339"/>
                </a:lnTo>
                <a:lnTo>
                  <a:pt x="122" y="339"/>
                </a:lnTo>
                <a:lnTo>
                  <a:pt x="124" y="336"/>
                </a:lnTo>
                <a:lnTo>
                  <a:pt x="126" y="335"/>
                </a:lnTo>
                <a:lnTo>
                  <a:pt x="128" y="335"/>
                </a:lnTo>
                <a:lnTo>
                  <a:pt x="129" y="336"/>
                </a:lnTo>
                <a:lnTo>
                  <a:pt x="131" y="340"/>
                </a:lnTo>
                <a:lnTo>
                  <a:pt x="133" y="344"/>
                </a:lnTo>
                <a:lnTo>
                  <a:pt x="139" y="348"/>
                </a:lnTo>
                <a:lnTo>
                  <a:pt x="142" y="349"/>
                </a:lnTo>
                <a:lnTo>
                  <a:pt x="141" y="353"/>
                </a:lnTo>
                <a:lnTo>
                  <a:pt x="143" y="353"/>
                </a:lnTo>
                <a:lnTo>
                  <a:pt x="145" y="353"/>
                </a:lnTo>
                <a:lnTo>
                  <a:pt x="146" y="356"/>
                </a:lnTo>
                <a:lnTo>
                  <a:pt x="149" y="352"/>
                </a:lnTo>
                <a:lnTo>
                  <a:pt x="150" y="352"/>
                </a:lnTo>
                <a:lnTo>
                  <a:pt x="153" y="351"/>
                </a:lnTo>
                <a:lnTo>
                  <a:pt x="154" y="349"/>
                </a:lnTo>
                <a:lnTo>
                  <a:pt x="155" y="352"/>
                </a:lnTo>
                <a:lnTo>
                  <a:pt x="158" y="352"/>
                </a:lnTo>
                <a:lnTo>
                  <a:pt x="159" y="352"/>
                </a:lnTo>
                <a:lnTo>
                  <a:pt x="162" y="349"/>
                </a:lnTo>
                <a:lnTo>
                  <a:pt x="162" y="352"/>
                </a:lnTo>
                <a:lnTo>
                  <a:pt x="166" y="353"/>
                </a:lnTo>
                <a:lnTo>
                  <a:pt x="167" y="356"/>
                </a:lnTo>
                <a:lnTo>
                  <a:pt x="169" y="353"/>
                </a:lnTo>
                <a:lnTo>
                  <a:pt x="171" y="352"/>
                </a:lnTo>
                <a:lnTo>
                  <a:pt x="175" y="351"/>
                </a:lnTo>
                <a:lnTo>
                  <a:pt x="179" y="349"/>
                </a:lnTo>
                <a:lnTo>
                  <a:pt x="181" y="349"/>
                </a:lnTo>
                <a:lnTo>
                  <a:pt x="183" y="349"/>
                </a:lnTo>
                <a:lnTo>
                  <a:pt x="186" y="351"/>
                </a:lnTo>
                <a:lnTo>
                  <a:pt x="186" y="351"/>
                </a:lnTo>
                <a:lnTo>
                  <a:pt x="187" y="352"/>
                </a:lnTo>
                <a:lnTo>
                  <a:pt x="189" y="352"/>
                </a:lnTo>
                <a:lnTo>
                  <a:pt x="193" y="348"/>
                </a:lnTo>
                <a:lnTo>
                  <a:pt x="194" y="347"/>
                </a:lnTo>
                <a:lnTo>
                  <a:pt x="197" y="343"/>
                </a:lnTo>
                <a:lnTo>
                  <a:pt x="198" y="340"/>
                </a:lnTo>
                <a:lnTo>
                  <a:pt x="202" y="339"/>
                </a:lnTo>
                <a:lnTo>
                  <a:pt x="203" y="336"/>
                </a:lnTo>
                <a:lnTo>
                  <a:pt x="216" y="335"/>
                </a:lnTo>
                <a:lnTo>
                  <a:pt x="226" y="335"/>
                </a:lnTo>
                <a:lnTo>
                  <a:pt x="228" y="335"/>
                </a:lnTo>
                <a:lnTo>
                  <a:pt x="226" y="332"/>
                </a:lnTo>
                <a:lnTo>
                  <a:pt x="224" y="331"/>
                </a:lnTo>
                <a:lnTo>
                  <a:pt x="226" y="327"/>
                </a:lnTo>
                <a:lnTo>
                  <a:pt x="224" y="325"/>
                </a:lnTo>
                <a:lnTo>
                  <a:pt x="224" y="321"/>
                </a:lnTo>
                <a:lnTo>
                  <a:pt x="220" y="321"/>
                </a:lnTo>
                <a:lnTo>
                  <a:pt x="219" y="321"/>
                </a:lnTo>
                <a:lnTo>
                  <a:pt x="216" y="319"/>
                </a:lnTo>
                <a:lnTo>
                  <a:pt x="215" y="319"/>
                </a:lnTo>
                <a:lnTo>
                  <a:pt x="213" y="316"/>
                </a:lnTo>
                <a:lnTo>
                  <a:pt x="211" y="305"/>
                </a:lnTo>
                <a:lnTo>
                  <a:pt x="210" y="303"/>
                </a:lnTo>
                <a:lnTo>
                  <a:pt x="207" y="299"/>
                </a:lnTo>
                <a:lnTo>
                  <a:pt x="202" y="292"/>
                </a:lnTo>
                <a:lnTo>
                  <a:pt x="199" y="288"/>
                </a:lnTo>
                <a:lnTo>
                  <a:pt x="197" y="286"/>
                </a:lnTo>
                <a:lnTo>
                  <a:pt x="194" y="283"/>
                </a:lnTo>
                <a:lnTo>
                  <a:pt x="190" y="279"/>
                </a:lnTo>
                <a:lnTo>
                  <a:pt x="181" y="278"/>
                </a:lnTo>
                <a:lnTo>
                  <a:pt x="181" y="275"/>
                </a:lnTo>
                <a:lnTo>
                  <a:pt x="181" y="274"/>
                </a:lnTo>
                <a:lnTo>
                  <a:pt x="183" y="272"/>
                </a:lnTo>
                <a:lnTo>
                  <a:pt x="183" y="268"/>
                </a:lnTo>
                <a:lnTo>
                  <a:pt x="185" y="266"/>
                </a:lnTo>
                <a:lnTo>
                  <a:pt x="186" y="266"/>
                </a:lnTo>
                <a:lnTo>
                  <a:pt x="194" y="266"/>
                </a:lnTo>
                <a:lnTo>
                  <a:pt x="198" y="264"/>
                </a:lnTo>
                <a:lnTo>
                  <a:pt x="198" y="260"/>
                </a:lnTo>
                <a:lnTo>
                  <a:pt x="198" y="252"/>
                </a:lnTo>
                <a:lnTo>
                  <a:pt x="198" y="247"/>
                </a:lnTo>
                <a:lnTo>
                  <a:pt x="198" y="242"/>
                </a:lnTo>
                <a:lnTo>
                  <a:pt x="199" y="238"/>
                </a:lnTo>
                <a:lnTo>
                  <a:pt x="202" y="231"/>
                </a:lnTo>
                <a:lnTo>
                  <a:pt x="202" y="228"/>
                </a:lnTo>
                <a:lnTo>
                  <a:pt x="203" y="225"/>
                </a:lnTo>
                <a:lnTo>
                  <a:pt x="203" y="222"/>
                </a:lnTo>
                <a:lnTo>
                  <a:pt x="206" y="222"/>
                </a:lnTo>
                <a:lnTo>
                  <a:pt x="207" y="226"/>
                </a:lnTo>
                <a:lnTo>
                  <a:pt x="211" y="221"/>
                </a:lnTo>
                <a:lnTo>
                  <a:pt x="211" y="218"/>
                </a:lnTo>
                <a:lnTo>
                  <a:pt x="211" y="217"/>
                </a:lnTo>
                <a:lnTo>
                  <a:pt x="211" y="215"/>
                </a:lnTo>
                <a:lnTo>
                  <a:pt x="211" y="211"/>
                </a:lnTo>
                <a:lnTo>
                  <a:pt x="213" y="209"/>
                </a:lnTo>
                <a:lnTo>
                  <a:pt x="213" y="205"/>
                </a:lnTo>
                <a:lnTo>
                  <a:pt x="215" y="203"/>
                </a:lnTo>
                <a:lnTo>
                  <a:pt x="216" y="198"/>
                </a:lnTo>
                <a:lnTo>
                  <a:pt x="220" y="191"/>
                </a:lnTo>
                <a:lnTo>
                  <a:pt x="223" y="190"/>
                </a:lnTo>
                <a:lnTo>
                  <a:pt x="224" y="190"/>
                </a:lnTo>
                <a:lnTo>
                  <a:pt x="228" y="190"/>
                </a:lnTo>
                <a:lnTo>
                  <a:pt x="228" y="189"/>
                </a:lnTo>
                <a:lnTo>
                  <a:pt x="230" y="186"/>
                </a:lnTo>
                <a:lnTo>
                  <a:pt x="230" y="182"/>
                </a:lnTo>
                <a:lnTo>
                  <a:pt x="230" y="177"/>
                </a:lnTo>
                <a:lnTo>
                  <a:pt x="230" y="177"/>
                </a:lnTo>
                <a:lnTo>
                  <a:pt x="232" y="171"/>
                </a:lnTo>
                <a:lnTo>
                  <a:pt x="234" y="163"/>
                </a:lnTo>
                <a:lnTo>
                  <a:pt x="234" y="161"/>
                </a:lnTo>
                <a:lnTo>
                  <a:pt x="232" y="155"/>
                </a:lnTo>
                <a:lnTo>
                  <a:pt x="232" y="150"/>
                </a:lnTo>
                <a:lnTo>
                  <a:pt x="232" y="145"/>
                </a:lnTo>
                <a:lnTo>
                  <a:pt x="236" y="137"/>
                </a:lnTo>
                <a:lnTo>
                  <a:pt x="238" y="129"/>
                </a:lnTo>
                <a:lnTo>
                  <a:pt x="240" y="124"/>
                </a:lnTo>
                <a:lnTo>
                  <a:pt x="240" y="117"/>
                </a:lnTo>
                <a:lnTo>
                  <a:pt x="240" y="114"/>
                </a:lnTo>
                <a:lnTo>
                  <a:pt x="242" y="110"/>
                </a:lnTo>
                <a:lnTo>
                  <a:pt x="243" y="110"/>
                </a:lnTo>
                <a:lnTo>
                  <a:pt x="246" y="110"/>
                </a:lnTo>
                <a:lnTo>
                  <a:pt x="247" y="110"/>
                </a:lnTo>
                <a:lnTo>
                  <a:pt x="247" y="106"/>
                </a:lnTo>
                <a:lnTo>
                  <a:pt x="251" y="104"/>
                </a:lnTo>
                <a:lnTo>
                  <a:pt x="256" y="102"/>
                </a:lnTo>
                <a:lnTo>
                  <a:pt x="260" y="98"/>
                </a:lnTo>
                <a:lnTo>
                  <a:pt x="264" y="93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2" name="Freeform 66"/>
          <p:cNvSpPr>
            <a:spLocks/>
          </p:cNvSpPr>
          <p:nvPr/>
        </p:nvSpPr>
        <p:spPr bwMode="auto">
          <a:xfrm>
            <a:off x="4194740" y="4202645"/>
            <a:ext cx="670474" cy="776167"/>
          </a:xfrm>
          <a:custGeom>
            <a:avLst/>
            <a:gdLst>
              <a:gd name="T0" fmla="*/ 214 w 231"/>
              <a:gd name="T1" fmla="*/ 13 h 257"/>
              <a:gd name="T2" fmla="*/ 205 w 231"/>
              <a:gd name="T3" fmla="*/ 12 h 257"/>
              <a:gd name="T4" fmla="*/ 195 w 231"/>
              <a:gd name="T5" fmla="*/ 13 h 257"/>
              <a:gd name="T6" fmla="*/ 185 w 231"/>
              <a:gd name="T7" fmla="*/ 5 h 257"/>
              <a:gd name="T8" fmla="*/ 179 w 231"/>
              <a:gd name="T9" fmla="*/ 2 h 257"/>
              <a:gd name="T10" fmla="*/ 171 w 231"/>
              <a:gd name="T11" fmla="*/ 3 h 257"/>
              <a:gd name="T12" fmla="*/ 159 w 231"/>
              <a:gd name="T13" fmla="*/ 0 h 257"/>
              <a:gd name="T14" fmla="*/ 151 w 231"/>
              <a:gd name="T15" fmla="*/ 5 h 257"/>
              <a:gd name="T16" fmla="*/ 134 w 231"/>
              <a:gd name="T17" fmla="*/ 9 h 257"/>
              <a:gd name="T18" fmla="*/ 123 w 231"/>
              <a:gd name="T19" fmla="*/ 16 h 257"/>
              <a:gd name="T20" fmla="*/ 108 w 231"/>
              <a:gd name="T21" fmla="*/ 13 h 257"/>
              <a:gd name="T22" fmla="*/ 98 w 231"/>
              <a:gd name="T23" fmla="*/ 7 h 257"/>
              <a:gd name="T24" fmla="*/ 79 w 231"/>
              <a:gd name="T25" fmla="*/ 12 h 257"/>
              <a:gd name="T26" fmla="*/ 78 w 231"/>
              <a:gd name="T27" fmla="*/ 26 h 257"/>
              <a:gd name="T28" fmla="*/ 69 w 231"/>
              <a:gd name="T29" fmla="*/ 62 h 257"/>
              <a:gd name="T30" fmla="*/ 60 w 231"/>
              <a:gd name="T31" fmla="*/ 88 h 257"/>
              <a:gd name="T32" fmla="*/ 49 w 231"/>
              <a:gd name="T33" fmla="*/ 105 h 257"/>
              <a:gd name="T34" fmla="*/ 40 w 231"/>
              <a:gd name="T35" fmla="*/ 131 h 257"/>
              <a:gd name="T36" fmla="*/ 26 w 231"/>
              <a:gd name="T37" fmla="*/ 136 h 257"/>
              <a:gd name="T38" fmla="*/ 22 w 231"/>
              <a:gd name="T39" fmla="*/ 134 h 257"/>
              <a:gd name="T40" fmla="*/ 12 w 231"/>
              <a:gd name="T41" fmla="*/ 135 h 257"/>
              <a:gd name="T42" fmla="*/ 3 w 231"/>
              <a:gd name="T43" fmla="*/ 136 h 257"/>
              <a:gd name="T44" fmla="*/ 3 w 231"/>
              <a:gd name="T45" fmla="*/ 154 h 257"/>
              <a:gd name="T46" fmla="*/ 29 w 231"/>
              <a:gd name="T47" fmla="*/ 152 h 257"/>
              <a:gd name="T48" fmla="*/ 55 w 231"/>
              <a:gd name="T49" fmla="*/ 158 h 257"/>
              <a:gd name="T50" fmla="*/ 58 w 231"/>
              <a:gd name="T51" fmla="*/ 171 h 257"/>
              <a:gd name="T52" fmla="*/ 66 w 231"/>
              <a:gd name="T53" fmla="*/ 182 h 257"/>
              <a:gd name="T54" fmla="*/ 86 w 231"/>
              <a:gd name="T55" fmla="*/ 177 h 257"/>
              <a:gd name="T56" fmla="*/ 93 w 231"/>
              <a:gd name="T57" fmla="*/ 168 h 257"/>
              <a:gd name="T58" fmla="*/ 103 w 231"/>
              <a:gd name="T59" fmla="*/ 172 h 257"/>
              <a:gd name="T60" fmla="*/ 115 w 231"/>
              <a:gd name="T61" fmla="*/ 181 h 257"/>
              <a:gd name="T62" fmla="*/ 116 w 231"/>
              <a:gd name="T63" fmla="*/ 204 h 257"/>
              <a:gd name="T64" fmla="*/ 121 w 231"/>
              <a:gd name="T65" fmla="*/ 224 h 257"/>
              <a:gd name="T66" fmla="*/ 132 w 231"/>
              <a:gd name="T67" fmla="*/ 224 h 257"/>
              <a:gd name="T68" fmla="*/ 144 w 231"/>
              <a:gd name="T69" fmla="*/ 222 h 257"/>
              <a:gd name="T70" fmla="*/ 151 w 231"/>
              <a:gd name="T71" fmla="*/ 227 h 257"/>
              <a:gd name="T72" fmla="*/ 164 w 231"/>
              <a:gd name="T73" fmla="*/ 234 h 257"/>
              <a:gd name="T74" fmla="*/ 179 w 231"/>
              <a:gd name="T75" fmla="*/ 231 h 257"/>
              <a:gd name="T76" fmla="*/ 191 w 231"/>
              <a:gd name="T77" fmla="*/ 241 h 257"/>
              <a:gd name="T78" fmla="*/ 198 w 231"/>
              <a:gd name="T79" fmla="*/ 250 h 257"/>
              <a:gd name="T80" fmla="*/ 210 w 231"/>
              <a:gd name="T81" fmla="*/ 255 h 257"/>
              <a:gd name="T82" fmla="*/ 207 w 231"/>
              <a:gd name="T83" fmla="*/ 241 h 257"/>
              <a:gd name="T84" fmla="*/ 195 w 231"/>
              <a:gd name="T85" fmla="*/ 225 h 257"/>
              <a:gd name="T86" fmla="*/ 195 w 231"/>
              <a:gd name="T87" fmla="*/ 200 h 257"/>
              <a:gd name="T88" fmla="*/ 221 w 231"/>
              <a:gd name="T89" fmla="*/ 182 h 257"/>
              <a:gd name="T90" fmla="*/ 212 w 231"/>
              <a:gd name="T91" fmla="*/ 168 h 257"/>
              <a:gd name="T92" fmla="*/ 205 w 231"/>
              <a:gd name="T93" fmla="*/ 147 h 257"/>
              <a:gd name="T94" fmla="*/ 205 w 231"/>
              <a:gd name="T95" fmla="*/ 128 h 257"/>
              <a:gd name="T96" fmla="*/ 204 w 231"/>
              <a:gd name="T97" fmla="*/ 111 h 257"/>
              <a:gd name="T98" fmla="*/ 205 w 231"/>
              <a:gd name="T99" fmla="*/ 101 h 257"/>
              <a:gd name="T100" fmla="*/ 211 w 231"/>
              <a:gd name="T101" fmla="*/ 79 h 257"/>
              <a:gd name="T102" fmla="*/ 217 w 231"/>
              <a:gd name="T103" fmla="*/ 60 h 257"/>
              <a:gd name="T104" fmla="*/ 227 w 231"/>
              <a:gd name="T105" fmla="*/ 40 h 257"/>
              <a:gd name="T106" fmla="*/ 225 w 231"/>
              <a:gd name="T107" fmla="*/ 25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31" h="257">
                <a:moveTo>
                  <a:pt x="223" y="23"/>
                </a:moveTo>
                <a:cubicBezTo>
                  <a:pt x="221" y="23"/>
                  <a:pt x="221" y="23"/>
                  <a:pt x="221" y="23"/>
                </a:cubicBezTo>
                <a:cubicBezTo>
                  <a:pt x="222" y="20"/>
                  <a:pt x="222" y="20"/>
                  <a:pt x="222" y="20"/>
                </a:cubicBezTo>
                <a:cubicBezTo>
                  <a:pt x="220" y="19"/>
                  <a:pt x="220" y="19"/>
                  <a:pt x="220" y="19"/>
                </a:cubicBezTo>
                <a:cubicBezTo>
                  <a:pt x="215" y="16"/>
                  <a:pt x="215" y="16"/>
                  <a:pt x="215" y="16"/>
                </a:cubicBezTo>
                <a:cubicBezTo>
                  <a:pt x="214" y="13"/>
                  <a:pt x="214" y="13"/>
                  <a:pt x="214" y="13"/>
                </a:cubicBezTo>
                <a:cubicBezTo>
                  <a:pt x="212" y="10"/>
                  <a:pt x="212" y="10"/>
                  <a:pt x="212" y="10"/>
                </a:cubicBezTo>
                <a:cubicBezTo>
                  <a:pt x="211" y="9"/>
                  <a:pt x="211" y="9"/>
                  <a:pt x="211" y="9"/>
                </a:cubicBezTo>
                <a:cubicBezTo>
                  <a:pt x="210" y="9"/>
                  <a:pt x="210" y="9"/>
                  <a:pt x="210" y="9"/>
                </a:cubicBezTo>
                <a:cubicBezTo>
                  <a:pt x="208" y="10"/>
                  <a:pt x="208" y="10"/>
                  <a:pt x="208" y="10"/>
                </a:cubicBezTo>
                <a:cubicBezTo>
                  <a:pt x="207" y="12"/>
                  <a:pt x="207" y="12"/>
                  <a:pt x="207" y="12"/>
                </a:cubicBezTo>
                <a:cubicBezTo>
                  <a:pt x="205" y="12"/>
                  <a:pt x="205" y="12"/>
                  <a:pt x="205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202" y="12"/>
                  <a:pt x="202" y="12"/>
                  <a:pt x="202" y="12"/>
                </a:cubicBezTo>
                <a:cubicBezTo>
                  <a:pt x="201" y="10"/>
                  <a:pt x="201" y="10"/>
                  <a:pt x="201" y="10"/>
                </a:cubicBezTo>
                <a:cubicBezTo>
                  <a:pt x="198" y="12"/>
                  <a:pt x="198" y="12"/>
                  <a:pt x="198" y="12"/>
                </a:cubicBezTo>
                <a:cubicBezTo>
                  <a:pt x="197" y="13"/>
                  <a:pt x="197" y="13"/>
                  <a:pt x="197" y="13"/>
                </a:cubicBezTo>
                <a:cubicBezTo>
                  <a:pt x="195" y="13"/>
                  <a:pt x="195" y="13"/>
                  <a:pt x="195" y="13"/>
                </a:cubicBezTo>
                <a:cubicBezTo>
                  <a:pt x="194" y="13"/>
                  <a:pt x="194" y="13"/>
                  <a:pt x="194" y="13"/>
                </a:cubicBezTo>
                <a:cubicBezTo>
                  <a:pt x="191" y="12"/>
                  <a:pt x="191" y="12"/>
                  <a:pt x="191" y="12"/>
                </a:cubicBezTo>
                <a:cubicBezTo>
                  <a:pt x="189" y="10"/>
                  <a:pt x="189" y="10"/>
                  <a:pt x="189" y="10"/>
                </a:cubicBezTo>
                <a:cubicBezTo>
                  <a:pt x="187" y="7"/>
                  <a:pt x="187" y="7"/>
                  <a:pt x="187" y="7"/>
                </a:cubicBezTo>
                <a:cubicBezTo>
                  <a:pt x="187" y="6"/>
                  <a:pt x="187" y="6"/>
                  <a:pt x="187" y="6"/>
                </a:cubicBezTo>
                <a:cubicBezTo>
                  <a:pt x="185" y="5"/>
                  <a:pt x="185" y="5"/>
                  <a:pt x="185" y="5"/>
                </a:cubicBezTo>
                <a:cubicBezTo>
                  <a:pt x="182" y="2"/>
                  <a:pt x="182" y="2"/>
                  <a:pt x="182" y="2"/>
                </a:cubicBezTo>
                <a:cubicBezTo>
                  <a:pt x="183" y="4"/>
                  <a:pt x="183" y="4"/>
                  <a:pt x="183" y="4"/>
                </a:cubicBezTo>
                <a:cubicBezTo>
                  <a:pt x="184" y="5"/>
                  <a:pt x="184" y="5"/>
                  <a:pt x="184" y="5"/>
                </a:cubicBezTo>
                <a:cubicBezTo>
                  <a:pt x="183" y="4"/>
                  <a:pt x="183" y="4"/>
                  <a:pt x="183" y="4"/>
                </a:cubicBezTo>
                <a:cubicBezTo>
                  <a:pt x="181" y="2"/>
                  <a:pt x="181" y="2"/>
                  <a:pt x="181" y="2"/>
                </a:cubicBezTo>
                <a:cubicBezTo>
                  <a:pt x="179" y="2"/>
                  <a:pt x="179" y="2"/>
                  <a:pt x="179" y="2"/>
                </a:cubicBezTo>
                <a:cubicBezTo>
                  <a:pt x="178" y="3"/>
                  <a:pt x="178" y="3"/>
                  <a:pt x="178" y="3"/>
                </a:cubicBezTo>
                <a:cubicBezTo>
                  <a:pt x="177" y="3"/>
                  <a:pt x="177" y="3"/>
                  <a:pt x="177" y="3"/>
                </a:cubicBezTo>
                <a:cubicBezTo>
                  <a:pt x="175" y="3"/>
                  <a:pt x="175" y="3"/>
                  <a:pt x="175" y="3"/>
                </a:cubicBezTo>
                <a:cubicBezTo>
                  <a:pt x="174" y="3"/>
                  <a:pt x="174" y="3"/>
                  <a:pt x="174" y="3"/>
                </a:cubicBezTo>
                <a:cubicBezTo>
                  <a:pt x="172" y="3"/>
                  <a:pt x="172" y="3"/>
                  <a:pt x="172" y="3"/>
                </a:cubicBezTo>
                <a:cubicBezTo>
                  <a:pt x="171" y="3"/>
                  <a:pt x="171" y="3"/>
                  <a:pt x="171" y="3"/>
                </a:cubicBezTo>
                <a:cubicBezTo>
                  <a:pt x="169" y="2"/>
                  <a:pt x="169" y="2"/>
                  <a:pt x="169" y="2"/>
                </a:cubicBezTo>
                <a:cubicBezTo>
                  <a:pt x="167" y="2"/>
                  <a:pt x="167" y="2"/>
                  <a:pt x="167" y="2"/>
                </a:cubicBezTo>
                <a:cubicBezTo>
                  <a:pt x="165" y="2"/>
                  <a:pt x="165" y="2"/>
                  <a:pt x="165" y="2"/>
                </a:cubicBezTo>
                <a:cubicBezTo>
                  <a:pt x="164" y="2"/>
                  <a:pt x="164" y="2"/>
                  <a:pt x="164" y="2"/>
                </a:cubicBezTo>
                <a:cubicBezTo>
                  <a:pt x="161" y="0"/>
                  <a:pt x="161" y="0"/>
                  <a:pt x="161" y="0"/>
                </a:cubicBezTo>
                <a:cubicBezTo>
                  <a:pt x="159" y="0"/>
                  <a:pt x="159" y="0"/>
                  <a:pt x="159" y="0"/>
                </a:cubicBezTo>
                <a:cubicBezTo>
                  <a:pt x="159" y="2"/>
                  <a:pt x="159" y="2"/>
                  <a:pt x="159" y="2"/>
                </a:cubicBezTo>
                <a:cubicBezTo>
                  <a:pt x="159" y="3"/>
                  <a:pt x="159" y="3"/>
                  <a:pt x="159" y="3"/>
                </a:cubicBezTo>
                <a:cubicBezTo>
                  <a:pt x="158" y="5"/>
                  <a:pt x="158" y="5"/>
                  <a:pt x="158" y="5"/>
                </a:cubicBezTo>
                <a:cubicBezTo>
                  <a:pt x="155" y="5"/>
                  <a:pt x="155" y="5"/>
                  <a:pt x="155" y="5"/>
                </a:cubicBezTo>
                <a:cubicBezTo>
                  <a:pt x="152" y="6"/>
                  <a:pt x="152" y="6"/>
                  <a:pt x="152" y="6"/>
                </a:cubicBezTo>
                <a:cubicBezTo>
                  <a:pt x="151" y="5"/>
                  <a:pt x="151" y="5"/>
                  <a:pt x="151" y="5"/>
                </a:cubicBezTo>
                <a:cubicBezTo>
                  <a:pt x="148" y="3"/>
                  <a:pt x="148" y="3"/>
                  <a:pt x="148" y="3"/>
                </a:cubicBezTo>
                <a:cubicBezTo>
                  <a:pt x="144" y="6"/>
                  <a:pt x="144" y="6"/>
                  <a:pt x="144" y="6"/>
                </a:cubicBezTo>
                <a:cubicBezTo>
                  <a:pt x="141" y="7"/>
                  <a:pt x="141" y="7"/>
                  <a:pt x="141" y="7"/>
                </a:cubicBezTo>
                <a:cubicBezTo>
                  <a:pt x="136" y="9"/>
                  <a:pt x="136" y="9"/>
                  <a:pt x="136" y="9"/>
                </a:cubicBezTo>
                <a:cubicBezTo>
                  <a:pt x="135" y="10"/>
                  <a:pt x="135" y="10"/>
                  <a:pt x="135" y="10"/>
                </a:cubicBezTo>
                <a:cubicBezTo>
                  <a:pt x="134" y="9"/>
                  <a:pt x="134" y="9"/>
                  <a:pt x="134" y="9"/>
                </a:cubicBezTo>
                <a:cubicBezTo>
                  <a:pt x="131" y="7"/>
                  <a:pt x="131" y="7"/>
                  <a:pt x="131" y="7"/>
                </a:cubicBezTo>
                <a:cubicBezTo>
                  <a:pt x="129" y="7"/>
                  <a:pt x="129" y="7"/>
                  <a:pt x="129" y="7"/>
                </a:cubicBezTo>
                <a:cubicBezTo>
                  <a:pt x="128" y="9"/>
                  <a:pt x="128" y="9"/>
                  <a:pt x="128" y="9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5" y="13"/>
                  <a:pt x="125" y="13"/>
                  <a:pt x="125" y="13"/>
                </a:cubicBezTo>
                <a:cubicBezTo>
                  <a:pt x="123" y="16"/>
                  <a:pt x="123" y="16"/>
                  <a:pt x="123" y="16"/>
                </a:cubicBezTo>
                <a:cubicBezTo>
                  <a:pt x="122" y="16"/>
                  <a:pt x="122" y="16"/>
                  <a:pt x="122" y="16"/>
                </a:cubicBezTo>
                <a:cubicBezTo>
                  <a:pt x="119" y="16"/>
                  <a:pt x="119" y="16"/>
                  <a:pt x="119" y="16"/>
                </a:cubicBezTo>
                <a:cubicBezTo>
                  <a:pt x="115" y="15"/>
                  <a:pt x="115" y="15"/>
                  <a:pt x="115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08" y="13"/>
                  <a:pt x="108" y="13"/>
                  <a:pt x="108" y="13"/>
                </a:cubicBezTo>
                <a:cubicBezTo>
                  <a:pt x="106" y="12"/>
                  <a:pt x="106" y="12"/>
                  <a:pt x="106" y="12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2" y="12"/>
                  <a:pt x="102" y="12"/>
                  <a:pt x="102" y="12"/>
                </a:cubicBezTo>
                <a:cubicBezTo>
                  <a:pt x="101" y="12"/>
                  <a:pt x="101" y="12"/>
                  <a:pt x="101" y="12"/>
                </a:cubicBezTo>
                <a:cubicBezTo>
                  <a:pt x="99" y="10"/>
                  <a:pt x="99" y="10"/>
                  <a:pt x="99" y="10"/>
                </a:cubicBezTo>
                <a:cubicBezTo>
                  <a:pt x="98" y="7"/>
                  <a:pt x="98" y="7"/>
                  <a:pt x="98" y="7"/>
                </a:cubicBezTo>
                <a:cubicBezTo>
                  <a:pt x="95" y="5"/>
                  <a:pt x="95" y="5"/>
                  <a:pt x="95" y="5"/>
                </a:cubicBezTo>
                <a:cubicBezTo>
                  <a:pt x="91" y="3"/>
                  <a:pt x="91" y="3"/>
                  <a:pt x="91" y="3"/>
                </a:cubicBezTo>
                <a:cubicBezTo>
                  <a:pt x="89" y="3"/>
                  <a:pt x="89" y="3"/>
                  <a:pt x="89" y="3"/>
                </a:cubicBezTo>
                <a:cubicBezTo>
                  <a:pt x="86" y="3"/>
                  <a:pt x="86" y="3"/>
                  <a:pt x="86" y="3"/>
                </a:cubicBezTo>
                <a:cubicBezTo>
                  <a:pt x="82" y="7"/>
                  <a:pt x="82" y="7"/>
                  <a:pt x="82" y="7"/>
                </a:cubicBezTo>
                <a:cubicBezTo>
                  <a:pt x="79" y="12"/>
                  <a:pt x="79" y="12"/>
                  <a:pt x="79" y="12"/>
                </a:cubicBezTo>
                <a:cubicBezTo>
                  <a:pt x="79" y="13"/>
                  <a:pt x="79" y="13"/>
                  <a:pt x="79" y="13"/>
                </a:cubicBezTo>
                <a:cubicBezTo>
                  <a:pt x="78" y="13"/>
                  <a:pt x="78" y="13"/>
                  <a:pt x="78" y="13"/>
                </a:cubicBezTo>
                <a:cubicBezTo>
                  <a:pt x="78" y="16"/>
                  <a:pt x="78" y="16"/>
                  <a:pt x="78" y="16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6"/>
                  <a:pt x="78" y="26"/>
                  <a:pt x="78" y="26"/>
                </a:cubicBezTo>
                <a:cubicBezTo>
                  <a:pt x="76" y="33"/>
                  <a:pt x="76" y="33"/>
                  <a:pt x="76" y="33"/>
                </a:cubicBezTo>
                <a:cubicBezTo>
                  <a:pt x="73" y="39"/>
                  <a:pt x="73" y="39"/>
                  <a:pt x="73" y="39"/>
                </a:cubicBezTo>
                <a:cubicBezTo>
                  <a:pt x="72" y="43"/>
                  <a:pt x="72" y="43"/>
                  <a:pt x="72" y="43"/>
                </a:cubicBezTo>
                <a:cubicBezTo>
                  <a:pt x="72" y="49"/>
                  <a:pt x="72" y="49"/>
                  <a:pt x="72" y="49"/>
                </a:cubicBezTo>
                <a:cubicBezTo>
                  <a:pt x="70" y="55"/>
                  <a:pt x="70" y="55"/>
                  <a:pt x="70" y="55"/>
                </a:cubicBezTo>
                <a:cubicBezTo>
                  <a:pt x="69" y="62"/>
                  <a:pt x="69" y="62"/>
                  <a:pt x="69" y="62"/>
                </a:cubicBezTo>
                <a:cubicBezTo>
                  <a:pt x="69" y="66"/>
                  <a:pt x="69" y="66"/>
                  <a:pt x="69" y="66"/>
                </a:cubicBezTo>
                <a:cubicBezTo>
                  <a:pt x="68" y="72"/>
                  <a:pt x="68" y="72"/>
                  <a:pt x="68" y="72"/>
                </a:cubicBezTo>
                <a:cubicBezTo>
                  <a:pt x="68" y="78"/>
                  <a:pt x="68" y="78"/>
                  <a:pt x="68" y="78"/>
                </a:cubicBezTo>
                <a:cubicBezTo>
                  <a:pt x="66" y="81"/>
                  <a:pt x="66" y="81"/>
                  <a:pt x="66" y="81"/>
                </a:cubicBezTo>
                <a:cubicBezTo>
                  <a:pt x="65" y="83"/>
                  <a:pt x="65" y="83"/>
                  <a:pt x="65" y="83"/>
                </a:cubicBezTo>
                <a:cubicBezTo>
                  <a:pt x="60" y="88"/>
                  <a:pt x="60" y="88"/>
                  <a:pt x="60" y="88"/>
                </a:cubicBezTo>
                <a:cubicBezTo>
                  <a:pt x="56" y="92"/>
                  <a:pt x="56" y="92"/>
                  <a:pt x="56" y="92"/>
                </a:cubicBezTo>
                <a:cubicBezTo>
                  <a:pt x="53" y="98"/>
                  <a:pt x="53" y="98"/>
                  <a:pt x="53" y="98"/>
                </a:cubicBezTo>
                <a:cubicBezTo>
                  <a:pt x="52" y="101"/>
                  <a:pt x="52" y="101"/>
                  <a:pt x="52" y="101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49" y="104"/>
                  <a:pt x="49" y="104"/>
                  <a:pt x="49" y="104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9" y="116"/>
                  <a:pt x="49" y="116"/>
                  <a:pt x="49" y="116"/>
                </a:cubicBezTo>
                <a:cubicBezTo>
                  <a:pt x="48" y="122"/>
                  <a:pt x="48" y="122"/>
                  <a:pt x="48" y="122"/>
                </a:cubicBezTo>
                <a:cubicBezTo>
                  <a:pt x="46" y="125"/>
                  <a:pt x="46" y="125"/>
                  <a:pt x="46" y="125"/>
                </a:cubicBezTo>
                <a:cubicBezTo>
                  <a:pt x="43" y="126"/>
                  <a:pt x="43" y="126"/>
                  <a:pt x="43" y="126"/>
                </a:cubicBezTo>
                <a:cubicBezTo>
                  <a:pt x="40" y="128"/>
                  <a:pt x="40" y="128"/>
                  <a:pt x="40" y="128"/>
                </a:cubicBezTo>
                <a:cubicBezTo>
                  <a:pt x="40" y="131"/>
                  <a:pt x="40" y="131"/>
                  <a:pt x="40" y="131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2" y="138"/>
                  <a:pt x="32" y="138"/>
                  <a:pt x="32" y="138"/>
                </a:cubicBezTo>
                <a:cubicBezTo>
                  <a:pt x="30" y="139"/>
                  <a:pt x="30" y="139"/>
                  <a:pt x="30" y="139"/>
                </a:cubicBezTo>
                <a:cubicBezTo>
                  <a:pt x="29" y="139"/>
                  <a:pt x="29" y="139"/>
                  <a:pt x="29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6" y="136"/>
                  <a:pt x="26" y="136"/>
                  <a:pt x="26" y="136"/>
                </a:cubicBezTo>
                <a:cubicBezTo>
                  <a:pt x="27" y="134"/>
                  <a:pt x="27" y="134"/>
                  <a:pt x="27" y="134"/>
                </a:cubicBezTo>
                <a:cubicBezTo>
                  <a:pt x="27" y="132"/>
                  <a:pt x="27" y="132"/>
                  <a:pt x="27" y="132"/>
                </a:cubicBezTo>
                <a:cubicBezTo>
                  <a:pt x="26" y="132"/>
                  <a:pt x="26" y="132"/>
                  <a:pt x="26" y="132"/>
                </a:cubicBezTo>
                <a:cubicBezTo>
                  <a:pt x="25" y="132"/>
                  <a:pt x="25" y="132"/>
                  <a:pt x="25" y="132"/>
                </a:cubicBezTo>
                <a:cubicBezTo>
                  <a:pt x="23" y="134"/>
                  <a:pt x="23" y="134"/>
                  <a:pt x="23" y="134"/>
                </a:cubicBezTo>
                <a:cubicBezTo>
                  <a:pt x="22" y="134"/>
                  <a:pt x="22" y="134"/>
                  <a:pt x="22" y="134"/>
                </a:cubicBezTo>
                <a:cubicBezTo>
                  <a:pt x="20" y="134"/>
                  <a:pt x="20" y="134"/>
                  <a:pt x="20" y="134"/>
                </a:cubicBezTo>
                <a:cubicBezTo>
                  <a:pt x="19" y="136"/>
                  <a:pt x="19" y="136"/>
                  <a:pt x="19" y="136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5" y="139"/>
                  <a:pt x="15" y="139"/>
                  <a:pt x="15" y="139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2" y="135"/>
                  <a:pt x="12" y="135"/>
                  <a:pt x="12" y="135"/>
                </a:cubicBezTo>
                <a:cubicBezTo>
                  <a:pt x="10" y="135"/>
                  <a:pt x="10" y="135"/>
                  <a:pt x="10" y="135"/>
                </a:cubicBezTo>
                <a:cubicBezTo>
                  <a:pt x="9" y="134"/>
                  <a:pt x="9" y="134"/>
                  <a:pt x="9" y="134"/>
                </a:cubicBezTo>
                <a:cubicBezTo>
                  <a:pt x="7" y="134"/>
                  <a:pt x="7" y="134"/>
                  <a:pt x="7" y="134"/>
                </a:cubicBezTo>
                <a:cubicBezTo>
                  <a:pt x="6" y="134"/>
                  <a:pt x="6" y="134"/>
                  <a:pt x="6" y="134"/>
                </a:cubicBezTo>
                <a:cubicBezTo>
                  <a:pt x="5" y="135"/>
                  <a:pt x="5" y="135"/>
                  <a:pt x="5" y="135"/>
                </a:cubicBezTo>
                <a:cubicBezTo>
                  <a:pt x="3" y="136"/>
                  <a:pt x="3" y="136"/>
                  <a:pt x="3" y="136"/>
                </a:cubicBezTo>
                <a:cubicBezTo>
                  <a:pt x="2" y="137"/>
                  <a:pt x="2" y="137"/>
                  <a:pt x="2" y="137"/>
                </a:cubicBezTo>
                <a:cubicBezTo>
                  <a:pt x="2" y="145"/>
                  <a:pt x="2" y="145"/>
                  <a:pt x="2" y="145"/>
                </a:cubicBezTo>
                <a:cubicBezTo>
                  <a:pt x="3" y="149"/>
                  <a:pt x="3" y="149"/>
                  <a:pt x="3" y="149"/>
                </a:cubicBezTo>
                <a:cubicBezTo>
                  <a:pt x="2" y="151"/>
                  <a:pt x="2" y="151"/>
                  <a:pt x="2" y="151"/>
                </a:cubicBezTo>
                <a:cubicBezTo>
                  <a:pt x="0" y="151"/>
                  <a:pt x="0" y="151"/>
                  <a:pt x="0" y="151"/>
                </a:cubicBezTo>
                <a:cubicBezTo>
                  <a:pt x="3" y="154"/>
                  <a:pt x="3" y="154"/>
                  <a:pt x="3" y="154"/>
                </a:cubicBezTo>
                <a:cubicBezTo>
                  <a:pt x="5" y="154"/>
                  <a:pt x="5" y="154"/>
                  <a:pt x="5" y="154"/>
                </a:cubicBezTo>
                <a:cubicBezTo>
                  <a:pt x="7" y="152"/>
                  <a:pt x="7" y="152"/>
                  <a:pt x="7" y="152"/>
                </a:cubicBezTo>
                <a:cubicBezTo>
                  <a:pt x="12" y="152"/>
                  <a:pt x="12" y="152"/>
                  <a:pt x="12" y="152"/>
                </a:cubicBezTo>
                <a:cubicBezTo>
                  <a:pt x="20" y="152"/>
                  <a:pt x="20" y="152"/>
                  <a:pt x="20" y="152"/>
                </a:cubicBezTo>
                <a:cubicBezTo>
                  <a:pt x="26" y="152"/>
                  <a:pt x="26" y="152"/>
                  <a:pt x="26" y="152"/>
                </a:cubicBezTo>
                <a:cubicBezTo>
                  <a:pt x="29" y="152"/>
                  <a:pt x="29" y="152"/>
                  <a:pt x="29" y="152"/>
                </a:cubicBezTo>
                <a:cubicBezTo>
                  <a:pt x="40" y="152"/>
                  <a:pt x="40" y="152"/>
                  <a:pt x="40" y="152"/>
                </a:cubicBezTo>
                <a:cubicBezTo>
                  <a:pt x="48" y="152"/>
                  <a:pt x="48" y="152"/>
                  <a:pt x="48" y="152"/>
                </a:cubicBezTo>
                <a:cubicBezTo>
                  <a:pt x="49" y="152"/>
                  <a:pt x="49" y="152"/>
                  <a:pt x="49" y="152"/>
                </a:cubicBezTo>
                <a:cubicBezTo>
                  <a:pt x="52" y="154"/>
                  <a:pt x="52" y="154"/>
                  <a:pt x="52" y="154"/>
                </a:cubicBezTo>
                <a:cubicBezTo>
                  <a:pt x="53" y="155"/>
                  <a:pt x="53" y="155"/>
                  <a:pt x="53" y="155"/>
                </a:cubicBezTo>
                <a:cubicBezTo>
                  <a:pt x="55" y="158"/>
                  <a:pt x="55" y="158"/>
                  <a:pt x="55" y="158"/>
                </a:cubicBezTo>
                <a:cubicBezTo>
                  <a:pt x="55" y="161"/>
                  <a:pt x="55" y="161"/>
                  <a:pt x="55" y="161"/>
                </a:cubicBezTo>
                <a:cubicBezTo>
                  <a:pt x="55" y="162"/>
                  <a:pt x="55" y="162"/>
                  <a:pt x="55" y="162"/>
                </a:cubicBezTo>
                <a:cubicBezTo>
                  <a:pt x="55" y="164"/>
                  <a:pt x="55" y="164"/>
                  <a:pt x="55" y="164"/>
                </a:cubicBezTo>
                <a:cubicBezTo>
                  <a:pt x="56" y="165"/>
                  <a:pt x="56" y="165"/>
                  <a:pt x="56" y="165"/>
                </a:cubicBezTo>
                <a:cubicBezTo>
                  <a:pt x="58" y="168"/>
                  <a:pt x="58" y="168"/>
                  <a:pt x="58" y="168"/>
                </a:cubicBezTo>
                <a:cubicBezTo>
                  <a:pt x="58" y="171"/>
                  <a:pt x="58" y="171"/>
                  <a:pt x="58" y="171"/>
                </a:cubicBezTo>
                <a:cubicBezTo>
                  <a:pt x="58" y="172"/>
                  <a:pt x="58" y="172"/>
                  <a:pt x="58" y="172"/>
                </a:cubicBezTo>
                <a:cubicBezTo>
                  <a:pt x="59" y="174"/>
                  <a:pt x="59" y="174"/>
                  <a:pt x="59" y="174"/>
                </a:cubicBezTo>
                <a:cubicBezTo>
                  <a:pt x="62" y="179"/>
                  <a:pt x="62" y="179"/>
                  <a:pt x="62" y="179"/>
                </a:cubicBezTo>
                <a:cubicBezTo>
                  <a:pt x="63" y="181"/>
                  <a:pt x="63" y="181"/>
                  <a:pt x="63" y="181"/>
                </a:cubicBezTo>
                <a:cubicBezTo>
                  <a:pt x="65" y="182"/>
                  <a:pt x="65" y="182"/>
                  <a:pt x="65" y="182"/>
                </a:cubicBezTo>
                <a:cubicBezTo>
                  <a:pt x="66" y="182"/>
                  <a:pt x="66" y="182"/>
                  <a:pt x="66" y="182"/>
                </a:cubicBezTo>
                <a:cubicBezTo>
                  <a:pt x="72" y="182"/>
                  <a:pt x="72" y="182"/>
                  <a:pt x="72" y="182"/>
                </a:cubicBezTo>
                <a:cubicBezTo>
                  <a:pt x="75" y="182"/>
                  <a:pt x="75" y="182"/>
                  <a:pt x="75" y="182"/>
                </a:cubicBezTo>
                <a:cubicBezTo>
                  <a:pt x="78" y="181"/>
                  <a:pt x="78" y="181"/>
                  <a:pt x="78" y="181"/>
                </a:cubicBezTo>
                <a:cubicBezTo>
                  <a:pt x="86" y="182"/>
                  <a:pt x="86" y="182"/>
                  <a:pt x="86" y="182"/>
                </a:cubicBezTo>
                <a:cubicBezTo>
                  <a:pt x="86" y="179"/>
                  <a:pt x="86" y="179"/>
                  <a:pt x="86" y="179"/>
                </a:cubicBezTo>
                <a:cubicBezTo>
                  <a:pt x="86" y="177"/>
                  <a:pt x="86" y="177"/>
                  <a:pt x="86" y="177"/>
                </a:cubicBezTo>
                <a:cubicBezTo>
                  <a:pt x="88" y="177"/>
                  <a:pt x="88" y="177"/>
                  <a:pt x="88" y="177"/>
                </a:cubicBezTo>
                <a:cubicBezTo>
                  <a:pt x="89" y="175"/>
                  <a:pt x="89" y="175"/>
                  <a:pt x="89" y="175"/>
                </a:cubicBezTo>
                <a:cubicBezTo>
                  <a:pt x="89" y="174"/>
                  <a:pt x="89" y="174"/>
                  <a:pt x="89" y="174"/>
                </a:cubicBezTo>
                <a:cubicBezTo>
                  <a:pt x="89" y="171"/>
                  <a:pt x="89" y="171"/>
                  <a:pt x="89" y="171"/>
                </a:cubicBezTo>
                <a:cubicBezTo>
                  <a:pt x="89" y="168"/>
                  <a:pt x="89" y="168"/>
                  <a:pt x="89" y="168"/>
                </a:cubicBezTo>
                <a:cubicBezTo>
                  <a:pt x="93" y="168"/>
                  <a:pt x="93" y="168"/>
                  <a:pt x="93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9" y="167"/>
                  <a:pt x="99" y="167"/>
                  <a:pt x="99" y="167"/>
                </a:cubicBezTo>
                <a:cubicBezTo>
                  <a:pt x="102" y="167"/>
                  <a:pt x="102" y="167"/>
                  <a:pt x="102" y="167"/>
                </a:cubicBezTo>
                <a:cubicBezTo>
                  <a:pt x="101" y="171"/>
                  <a:pt x="101" y="171"/>
                  <a:pt x="101" y="171"/>
                </a:cubicBezTo>
                <a:cubicBezTo>
                  <a:pt x="102" y="172"/>
                  <a:pt x="102" y="172"/>
                  <a:pt x="102" y="172"/>
                </a:cubicBezTo>
                <a:cubicBezTo>
                  <a:pt x="103" y="172"/>
                  <a:pt x="103" y="172"/>
                  <a:pt x="103" y="172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12" y="172"/>
                  <a:pt x="112" y="172"/>
                  <a:pt x="112" y="172"/>
                </a:cubicBezTo>
                <a:cubicBezTo>
                  <a:pt x="115" y="172"/>
                  <a:pt x="115" y="172"/>
                  <a:pt x="115" y="172"/>
                </a:cubicBezTo>
                <a:cubicBezTo>
                  <a:pt x="116" y="174"/>
                  <a:pt x="116" y="174"/>
                  <a:pt x="116" y="174"/>
                </a:cubicBezTo>
                <a:cubicBezTo>
                  <a:pt x="116" y="175"/>
                  <a:pt x="116" y="175"/>
                  <a:pt x="116" y="175"/>
                </a:cubicBezTo>
                <a:cubicBezTo>
                  <a:pt x="115" y="181"/>
                  <a:pt x="115" y="181"/>
                  <a:pt x="115" y="181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7"/>
                  <a:pt x="116" y="187"/>
                  <a:pt x="116" y="187"/>
                </a:cubicBezTo>
                <a:cubicBezTo>
                  <a:pt x="116" y="192"/>
                  <a:pt x="116" y="192"/>
                  <a:pt x="116" y="192"/>
                </a:cubicBezTo>
                <a:cubicBezTo>
                  <a:pt x="116" y="198"/>
                  <a:pt x="116" y="198"/>
                  <a:pt x="116" y="198"/>
                </a:cubicBezTo>
                <a:cubicBezTo>
                  <a:pt x="116" y="200"/>
                  <a:pt x="116" y="200"/>
                  <a:pt x="116" y="200"/>
                </a:cubicBezTo>
                <a:cubicBezTo>
                  <a:pt x="116" y="204"/>
                  <a:pt x="116" y="204"/>
                  <a:pt x="116" y="204"/>
                </a:cubicBezTo>
                <a:cubicBezTo>
                  <a:pt x="119" y="208"/>
                  <a:pt x="119" y="208"/>
                  <a:pt x="119" y="208"/>
                </a:cubicBezTo>
                <a:cubicBezTo>
                  <a:pt x="121" y="212"/>
                  <a:pt x="121" y="212"/>
                  <a:pt x="121" y="212"/>
                </a:cubicBezTo>
                <a:cubicBezTo>
                  <a:pt x="121" y="218"/>
                  <a:pt x="121" y="218"/>
                  <a:pt x="121" y="218"/>
                </a:cubicBezTo>
                <a:cubicBezTo>
                  <a:pt x="121" y="221"/>
                  <a:pt x="121" y="221"/>
                  <a:pt x="121" y="221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4"/>
                  <a:pt x="121" y="224"/>
                  <a:pt x="121" y="224"/>
                </a:cubicBezTo>
                <a:cubicBezTo>
                  <a:pt x="121" y="227"/>
                  <a:pt x="121" y="227"/>
                  <a:pt x="121" y="227"/>
                </a:cubicBezTo>
                <a:cubicBezTo>
                  <a:pt x="122" y="225"/>
                  <a:pt x="122" y="225"/>
                  <a:pt x="122" y="225"/>
                </a:cubicBezTo>
                <a:cubicBezTo>
                  <a:pt x="125" y="224"/>
                  <a:pt x="125" y="224"/>
                  <a:pt x="125" y="224"/>
                </a:cubicBezTo>
                <a:cubicBezTo>
                  <a:pt x="128" y="224"/>
                  <a:pt x="128" y="224"/>
                  <a:pt x="128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32" y="224"/>
                  <a:pt x="132" y="224"/>
                  <a:pt x="132" y="224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6" y="222"/>
                  <a:pt x="136" y="222"/>
                  <a:pt x="136" y="222"/>
                </a:cubicBezTo>
                <a:cubicBezTo>
                  <a:pt x="139" y="222"/>
                  <a:pt x="139" y="222"/>
                  <a:pt x="139" y="222"/>
                </a:cubicBezTo>
                <a:cubicBezTo>
                  <a:pt x="141" y="222"/>
                  <a:pt x="141" y="222"/>
                  <a:pt x="141" y="222"/>
                </a:cubicBezTo>
                <a:cubicBezTo>
                  <a:pt x="142" y="221"/>
                  <a:pt x="142" y="221"/>
                  <a:pt x="142" y="221"/>
                </a:cubicBezTo>
                <a:cubicBezTo>
                  <a:pt x="144" y="222"/>
                  <a:pt x="144" y="222"/>
                  <a:pt x="144" y="222"/>
                </a:cubicBezTo>
                <a:cubicBezTo>
                  <a:pt x="145" y="224"/>
                  <a:pt x="145" y="224"/>
                  <a:pt x="145" y="224"/>
                </a:cubicBezTo>
                <a:cubicBezTo>
                  <a:pt x="146" y="224"/>
                  <a:pt x="146" y="224"/>
                  <a:pt x="146" y="224"/>
                </a:cubicBezTo>
                <a:cubicBezTo>
                  <a:pt x="146" y="225"/>
                  <a:pt x="146" y="225"/>
                  <a:pt x="146" y="225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49" y="228"/>
                  <a:pt x="149" y="228"/>
                  <a:pt x="149" y="228"/>
                </a:cubicBezTo>
                <a:cubicBezTo>
                  <a:pt x="151" y="227"/>
                  <a:pt x="151" y="227"/>
                  <a:pt x="151" y="227"/>
                </a:cubicBezTo>
                <a:cubicBezTo>
                  <a:pt x="158" y="225"/>
                  <a:pt x="158" y="225"/>
                  <a:pt x="158" y="225"/>
                </a:cubicBezTo>
                <a:cubicBezTo>
                  <a:pt x="158" y="228"/>
                  <a:pt x="158" y="228"/>
                  <a:pt x="158" y="228"/>
                </a:cubicBezTo>
                <a:cubicBezTo>
                  <a:pt x="158" y="231"/>
                  <a:pt x="158" y="231"/>
                  <a:pt x="158" y="231"/>
                </a:cubicBezTo>
                <a:cubicBezTo>
                  <a:pt x="159" y="233"/>
                  <a:pt x="159" y="233"/>
                  <a:pt x="159" y="233"/>
                </a:cubicBezTo>
                <a:cubicBezTo>
                  <a:pt x="161" y="233"/>
                  <a:pt x="161" y="233"/>
                  <a:pt x="161" y="233"/>
                </a:cubicBezTo>
                <a:cubicBezTo>
                  <a:pt x="164" y="234"/>
                  <a:pt x="164" y="234"/>
                  <a:pt x="164" y="234"/>
                </a:cubicBezTo>
                <a:cubicBezTo>
                  <a:pt x="167" y="235"/>
                  <a:pt x="167" y="235"/>
                  <a:pt x="167" y="235"/>
                </a:cubicBezTo>
                <a:cubicBezTo>
                  <a:pt x="169" y="235"/>
                  <a:pt x="169" y="235"/>
                  <a:pt x="169" y="235"/>
                </a:cubicBezTo>
                <a:cubicBezTo>
                  <a:pt x="175" y="237"/>
                  <a:pt x="175" y="237"/>
                  <a:pt x="175" y="237"/>
                </a:cubicBezTo>
                <a:cubicBezTo>
                  <a:pt x="177" y="235"/>
                  <a:pt x="177" y="235"/>
                  <a:pt x="177" y="235"/>
                </a:cubicBezTo>
                <a:cubicBezTo>
                  <a:pt x="178" y="233"/>
                  <a:pt x="178" y="233"/>
                  <a:pt x="178" y="233"/>
                </a:cubicBezTo>
                <a:cubicBezTo>
                  <a:pt x="179" y="231"/>
                  <a:pt x="179" y="231"/>
                  <a:pt x="179" y="231"/>
                </a:cubicBezTo>
                <a:cubicBezTo>
                  <a:pt x="182" y="235"/>
                  <a:pt x="182" y="235"/>
                  <a:pt x="182" y="235"/>
                </a:cubicBezTo>
                <a:cubicBezTo>
                  <a:pt x="184" y="237"/>
                  <a:pt x="184" y="237"/>
                  <a:pt x="184" y="237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187" y="241"/>
                  <a:pt x="187" y="241"/>
                  <a:pt x="187" y="241"/>
                </a:cubicBezTo>
                <a:cubicBezTo>
                  <a:pt x="188" y="240"/>
                  <a:pt x="188" y="240"/>
                  <a:pt x="188" y="240"/>
                </a:cubicBezTo>
                <a:cubicBezTo>
                  <a:pt x="191" y="241"/>
                  <a:pt x="191" y="241"/>
                  <a:pt x="191" y="241"/>
                </a:cubicBezTo>
                <a:cubicBezTo>
                  <a:pt x="192" y="243"/>
                  <a:pt x="192" y="243"/>
                  <a:pt x="192" y="243"/>
                </a:cubicBezTo>
                <a:cubicBezTo>
                  <a:pt x="194" y="243"/>
                  <a:pt x="194" y="243"/>
                  <a:pt x="194" y="243"/>
                </a:cubicBezTo>
                <a:cubicBezTo>
                  <a:pt x="195" y="244"/>
                  <a:pt x="195" y="244"/>
                  <a:pt x="195" y="244"/>
                </a:cubicBezTo>
                <a:cubicBezTo>
                  <a:pt x="195" y="246"/>
                  <a:pt x="195" y="246"/>
                  <a:pt x="195" y="246"/>
                </a:cubicBezTo>
                <a:cubicBezTo>
                  <a:pt x="195" y="247"/>
                  <a:pt x="195" y="247"/>
                  <a:pt x="195" y="247"/>
                </a:cubicBezTo>
                <a:cubicBezTo>
                  <a:pt x="198" y="250"/>
                  <a:pt x="198" y="250"/>
                  <a:pt x="198" y="250"/>
                </a:cubicBezTo>
                <a:cubicBezTo>
                  <a:pt x="201" y="254"/>
                  <a:pt x="201" y="254"/>
                  <a:pt x="201" y="254"/>
                </a:cubicBezTo>
                <a:cubicBezTo>
                  <a:pt x="202" y="255"/>
                  <a:pt x="202" y="255"/>
                  <a:pt x="202" y="255"/>
                </a:cubicBezTo>
                <a:cubicBezTo>
                  <a:pt x="205" y="255"/>
                  <a:pt x="205" y="255"/>
                  <a:pt x="205" y="255"/>
                </a:cubicBezTo>
                <a:cubicBezTo>
                  <a:pt x="208" y="254"/>
                  <a:pt x="208" y="254"/>
                  <a:pt x="208" y="254"/>
                </a:cubicBezTo>
                <a:cubicBezTo>
                  <a:pt x="210" y="254"/>
                  <a:pt x="210" y="254"/>
                  <a:pt x="210" y="254"/>
                </a:cubicBezTo>
                <a:cubicBezTo>
                  <a:pt x="210" y="255"/>
                  <a:pt x="210" y="255"/>
                  <a:pt x="210" y="255"/>
                </a:cubicBezTo>
                <a:cubicBezTo>
                  <a:pt x="211" y="257"/>
                  <a:pt x="211" y="257"/>
                  <a:pt x="211" y="257"/>
                </a:cubicBezTo>
                <a:cubicBezTo>
                  <a:pt x="211" y="254"/>
                  <a:pt x="211" y="254"/>
                  <a:pt x="211" y="254"/>
                </a:cubicBezTo>
                <a:cubicBezTo>
                  <a:pt x="211" y="253"/>
                  <a:pt x="211" y="253"/>
                  <a:pt x="211" y="253"/>
                </a:cubicBezTo>
                <a:cubicBezTo>
                  <a:pt x="211" y="238"/>
                  <a:pt x="211" y="238"/>
                  <a:pt x="211" y="238"/>
                </a:cubicBezTo>
                <a:cubicBezTo>
                  <a:pt x="208" y="240"/>
                  <a:pt x="208" y="240"/>
                  <a:pt x="208" y="240"/>
                </a:cubicBezTo>
                <a:cubicBezTo>
                  <a:pt x="207" y="241"/>
                  <a:pt x="207" y="241"/>
                  <a:pt x="207" y="241"/>
                </a:cubicBezTo>
                <a:cubicBezTo>
                  <a:pt x="207" y="243"/>
                  <a:pt x="207" y="243"/>
                  <a:pt x="207" y="243"/>
                </a:cubicBezTo>
                <a:cubicBezTo>
                  <a:pt x="204" y="241"/>
                  <a:pt x="204" y="241"/>
                  <a:pt x="204" y="241"/>
                </a:cubicBezTo>
                <a:cubicBezTo>
                  <a:pt x="201" y="240"/>
                  <a:pt x="201" y="240"/>
                  <a:pt x="201" y="240"/>
                </a:cubicBezTo>
                <a:cubicBezTo>
                  <a:pt x="195" y="234"/>
                  <a:pt x="195" y="234"/>
                  <a:pt x="195" y="234"/>
                </a:cubicBezTo>
                <a:cubicBezTo>
                  <a:pt x="195" y="230"/>
                  <a:pt x="195" y="230"/>
                  <a:pt x="195" y="230"/>
                </a:cubicBezTo>
                <a:cubicBezTo>
                  <a:pt x="195" y="225"/>
                  <a:pt x="195" y="225"/>
                  <a:pt x="195" y="225"/>
                </a:cubicBezTo>
                <a:cubicBezTo>
                  <a:pt x="197" y="221"/>
                  <a:pt x="197" y="221"/>
                  <a:pt x="197" y="221"/>
                </a:cubicBezTo>
                <a:cubicBezTo>
                  <a:pt x="198" y="218"/>
                  <a:pt x="198" y="218"/>
                  <a:pt x="198" y="218"/>
                </a:cubicBezTo>
                <a:cubicBezTo>
                  <a:pt x="198" y="211"/>
                  <a:pt x="198" y="211"/>
                  <a:pt x="198" y="211"/>
                </a:cubicBezTo>
                <a:cubicBezTo>
                  <a:pt x="198" y="204"/>
                  <a:pt x="198" y="204"/>
                  <a:pt x="198" y="204"/>
                </a:cubicBezTo>
                <a:cubicBezTo>
                  <a:pt x="197" y="201"/>
                  <a:pt x="197" y="201"/>
                  <a:pt x="197" y="201"/>
                </a:cubicBezTo>
                <a:cubicBezTo>
                  <a:pt x="195" y="200"/>
                  <a:pt x="195" y="200"/>
                  <a:pt x="195" y="200"/>
                </a:cubicBezTo>
                <a:cubicBezTo>
                  <a:pt x="197" y="197"/>
                  <a:pt x="197" y="197"/>
                  <a:pt x="197" y="19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201" y="192"/>
                  <a:pt x="201" y="192"/>
                  <a:pt x="201" y="192"/>
                </a:cubicBezTo>
                <a:cubicBezTo>
                  <a:pt x="201" y="188"/>
                  <a:pt x="201" y="188"/>
                  <a:pt x="201" y="188"/>
                </a:cubicBezTo>
                <a:cubicBezTo>
                  <a:pt x="221" y="185"/>
                  <a:pt x="221" y="185"/>
                  <a:pt x="221" y="185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0" y="181"/>
                  <a:pt x="220" y="181"/>
                  <a:pt x="220" y="181"/>
                </a:cubicBezTo>
                <a:cubicBezTo>
                  <a:pt x="218" y="179"/>
                  <a:pt x="218" y="179"/>
                  <a:pt x="218" y="179"/>
                </a:cubicBezTo>
                <a:cubicBezTo>
                  <a:pt x="218" y="178"/>
                  <a:pt x="218" y="178"/>
                  <a:pt x="218" y="178"/>
                </a:cubicBezTo>
                <a:cubicBezTo>
                  <a:pt x="217" y="174"/>
                  <a:pt x="217" y="174"/>
                  <a:pt x="217" y="174"/>
                </a:cubicBezTo>
                <a:cubicBezTo>
                  <a:pt x="214" y="171"/>
                  <a:pt x="214" y="171"/>
                  <a:pt x="214" y="171"/>
                </a:cubicBezTo>
                <a:cubicBezTo>
                  <a:pt x="212" y="168"/>
                  <a:pt x="212" y="168"/>
                  <a:pt x="212" y="168"/>
                </a:cubicBezTo>
                <a:cubicBezTo>
                  <a:pt x="210" y="167"/>
                  <a:pt x="210" y="167"/>
                  <a:pt x="210" y="16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154"/>
                  <a:pt x="205" y="154"/>
                  <a:pt x="205" y="154"/>
                </a:cubicBezTo>
                <a:cubicBezTo>
                  <a:pt x="207" y="151"/>
                  <a:pt x="207" y="151"/>
                  <a:pt x="207" y="151"/>
                </a:cubicBezTo>
                <a:cubicBezTo>
                  <a:pt x="207" y="148"/>
                  <a:pt x="207" y="148"/>
                  <a:pt x="207" y="148"/>
                </a:cubicBezTo>
                <a:cubicBezTo>
                  <a:pt x="205" y="147"/>
                  <a:pt x="205" y="147"/>
                  <a:pt x="205" y="147"/>
                </a:cubicBezTo>
                <a:cubicBezTo>
                  <a:pt x="205" y="144"/>
                  <a:pt x="205" y="144"/>
                  <a:pt x="205" y="144"/>
                </a:cubicBezTo>
                <a:cubicBezTo>
                  <a:pt x="204" y="139"/>
                  <a:pt x="204" y="139"/>
                  <a:pt x="204" y="139"/>
                </a:cubicBezTo>
                <a:cubicBezTo>
                  <a:pt x="205" y="134"/>
                  <a:pt x="205" y="134"/>
                  <a:pt x="205" y="134"/>
                </a:cubicBezTo>
                <a:cubicBezTo>
                  <a:pt x="205" y="131"/>
                  <a:pt x="205" y="131"/>
                  <a:pt x="205" y="131"/>
                </a:cubicBezTo>
                <a:cubicBezTo>
                  <a:pt x="204" y="132"/>
                  <a:pt x="204" y="132"/>
                  <a:pt x="204" y="132"/>
                </a:cubicBezTo>
                <a:cubicBezTo>
                  <a:pt x="205" y="128"/>
                  <a:pt x="205" y="128"/>
                  <a:pt x="205" y="128"/>
                </a:cubicBezTo>
                <a:cubicBezTo>
                  <a:pt x="205" y="125"/>
                  <a:pt x="205" y="125"/>
                  <a:pt x="205" y="125"/>
                </a:cubicBezTo>
                <a:cubicBezTo>
                  <a:pt x="204" y="121"/>
                  <a:pt x="204" y="121"/>
                  <a:pt x="204" y="121"/>
                </a:cubicBezTo>
                <a:cubicBezTo>
                  <a:pt x="205" y="118"/>
                  <a:pt x="205" y="118"/>
                  <a:pt x="205" y="118"/>
                </a:cubicBezTo>
                <a:cubicBezTo>
                  <a:pt x="205" y="115"/>
                  <a:pt x="205" y="115"/>
                  <a:pt x="205" y="115"/>
                </a:cubicBezTo>
                <a:cubicBezTo>
                  <a:pt x="205" y="114"/>
                  <a:pt x="205" y="114"/>
                  <a:pt x="205" y="114"/>
                </a:cubicBezTo>
                <a:cubicBezTo>
                  <a:pt x="204" y="111"/>
                  <a:pt x="204" y="111"/>
                  <a:pt x="204" y="111"/>
                </a:cubicBezTo>
                <a:cubicBezTo>
                  <a:pt x="204" y="110"/>
                  <a:pt x="204" y="110"/>
                  <a:pt x="204" y="110"/>
                </a:cubicBezTo>
                <a:cubicBezTo>
                  <a:pt x="202" y="108"/>
                  <a:pt x="202" y="108"/>
                  <a:pt x="202" y="108"/>
                </a:cubicBezTo>
                <a:cubicBezTo>
                  <a:pt x="202" y="106"/>
                  <a:pt x="202" y="106"/>
                  <a:pt x="202" y="106"/>
                </a:cubicBezTo>
                <a:cubicBezTo>
                  <a:pt x="202" y="105"/>
                  <a:pt x="202" y="105"/>
                  <a:pt x="202" y="105"/>
                </a:cubicBezTo>
                <a:cubicBezTo>
                  <a:pt x="204" y="102"/>
                  <a:pt x="204" y="102"/>
                  <a:pt x="204" y="102"/>
                </a:cubicBezTo>
                <a:cubicBezTo>
                  <a:pt x="205" y="101"/>
                  <a:pt x="205" y="101"/>
                  <a:pt x="205" y="101"/>
                </a:cubicBezTo>
                <a:cubicBezTo>
                  <a:pt x="204" y="98"/>
                  <a:pt x="205" y="96"/>
                  <a:pt x="207" y="95"/>
                </a:cubicBezTo>
                <a:cubicBezTo>
                  <a:pt x="207" y="92"/>
                  <a:pt x="207" y="92"/>
                  <a:pt x="207" y="92"/>
                </a:cubicBezTo>
                <a:cubicBezTo>
                  <a:pt x="210" y="91"/>
                  <a:pt x="210" y="91"/>
                  <a:pt x="210" y="91"/>
                </a:cubicBezTo>
                <a:cubicBezTo>
                  <a:pt x="211" y="89"/>
                  <a:pt x="211" y="89"/>
                  <a:pt x="211" y="89"/>
                </a:cubicBezTo>
                <a:cubicBezTo>
                  <a:pt x="211" y="86"/>
                  <a:pt x="211" y="86"/>
                  <a:pt x="211" y="86"/>
                </a:cubicBezTo>
                <a:cubicBezTo>
                  <a:pt x="211" y="79"/>
                  <a:pt x="211" y="79"/>
                  <a:pt x="211" y="79"/>
                </a:cubicBezTo>
                <a:cubicBezTo>
                  <a:pt x="212" y="73"/>
                  <a:pt x="212" y="73"/>
                  <a:pt x="212" y="73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5" y="65"/>
                  <a:pt x="215" y="65"/>
                  <a:pt x="215" y="65"/>
                </a:cubicBezTo>
                <a:cubicBezTo>
                  <a:pt x="215" y="62"/>
                  <a:pt x="215" y="62"/>
                  <a:pt x="215" y="62"/>
                </a:cubicBezTo>
                <a:cubicBezTo>
                  <a:pt x="215" y="60"/>
                  <a:pt x="215" y="60"/>
                  <a:pt x="215" y="60"/>
                </a:cubicBezTo>
                <a:cubicBezTo>
                  <a:pt x="217" y="60"/>
                  <a:pt x="217" y="60"/>
                  <a:pt x="217" y="60"/>
                </a:cubicBezTo>
                <a:cubicBezTo>
                  <a:pt x="221" y="55"/>
                  <a:pt x="221" y="55"/>
                  <a:pt x="221" y="55"/>
                </a:cubicBezTo>
                <a:cubicBezTo>
                  <a:pt x="227" y="50"/>
                  <a:pt x="227" y="50"/>
                  <a:pt x="227" y="50"/>
                </a:cubicBezTo>
                <a:cubicBezTo>
                  <a:pt x="230" y="48"/>
                  <a:pt x="230" y="48"/>
                  <a:pt x="230" y="48"/>
                </a:cubicBezTo>
                <a:cubicBezTo>
                  <a:pt x="231" y="43"/>
                  <a:pt x="231" y="43"/>
                  <a:pt x="231" y="43"/>
                </a:cubicBezTo>
                <a:cubicBezTo>
                  <a:pt x="230" y="42"/>
                  <a:pt x="230" y="42"/>
                  <a:pt x="230" y="42"/>
                </a:cubicBezTo>
                <a:cubicBezTo>
                  <a:pt x="227" y="40"/>
                  <a:pt x="227" y="40"/>
                  <a:pt x="227" y="40"/>
                </a:cubicBezTo>
                <a:cubicBezTo>
                  <a:pt x="225" y="40"/>
                  <a:pt x="225" y="40"/>
                  <a:pt x="225" y="40"/>
                </a:cubicBezTo>
                <a:cubicBezTo>
                  <a:pt x="224" y="39"/>
                  <a:pt x="224" y="39"/>
                  <a:pt x="224" y="39"/>
                </a:cubicBezTo>
                <a:cubicBezTo>
                  <a:pt x="225" y="35"/>
                  <a:pt x="225" y="35"/>
                  <a:pt x="225" y="35"/>
                </a:cubicBezTo>
                <a:cubicBezTo>
                  <a:pt x="225" y="30"/>
                  <a:pt x="225" y="30"/>
                  <a:pt x="225" y="30"/>
                </a:cubicBezTo>
                <a:cubicBezTo>
                  <a:pt x="227" y="26"/>
                  <a:pt x="227" y="26"/>
                  <a:pt x="227" y="26"/>
                </a:cubicBezTo>
                <a:cubicBezTo>
                  <a:pt x="225" y="25"/>
                  <a:pt x="225" y="25"/>
                  <a:pt x="225" y="25"/>
                </a:cubicBezTo>
                <a:cubicBezTo>
                  <a:pt x="224" y="23"/>
                  <a:pt x="224" y="23"/>
                  <a:pt x="224" y="23"/>
                </a:cubicBezTo>
                <a:lnTo>
                  <a:pt x="223" y="2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3" name="Freeform 67"/>
          <p:cNvSpPr>
            <a:spLocks/>
          </p:cNvSpPr>
          <p:nvPr/>
        </p:nvSpPr>
        <p:spPr bwMode="auto">
          <a:xfrm>
            <a:off x="4804064" y="4248167"/>
            <a:ext cx="194374" cy="232167"/>
          </a:xfrm>
          <a:custGeom>
            <a:avLst/>
            <a:gdLst>
              <a:gd name="T0" fmla="*/ 20 w 89"/>
              <a:gd name="T1" fmla="*/ 26 h 102"/>
              <a:gd name="T2" fmla="*/ 20 w 89"/>
              <a:gd name="T3" fmla="*/ 33 h 102"/>
              <a:gd name="T4" fmla="*/ 27 w 89"/>
              <a:gd name="T5" fmla="*/ 35 h 102"/>
              <a:gd name="T6" fmla="*/ 27 w 89"/>
              <a:gd name="T7" fmla="*/ 43 h 102"/>
              <a:gd name="T8" fmla="*/ 15 w 89"/>
              <a:gd name="T9" fmla="*/ 53 h 102"/>
              <a:gd name="T10" fmla="*/ 7 w 89"/>
              <a:gd name="T11" fmla="*/ 59 h 102"/>
              <a:gd name="T12" fmla="*/ 7 w 89"/>
              <a:gd name="T13" fmla="*/ 66 h 102"/>
              <a:gd name="T14" fmla="*/ 3 w 89"/>
              <a:gd name="T15" fmla="*/ 77 h 102"/>
              <a:gd name="T16" fmla="*/ 2 w 89"/>
              <a:gd name="T17" fmla="*/ 94 h 102"/>
              <a:gd name="T18" fmla="*/ 0 w 89"/>
              <a:gd name="T19" fmla="*/ 101 h 102"/>
              <a:gd name="T20" fmla="*/ 3 w 89"/>
              <a:gd name="T21" fmla="*/ 101 h 102"/>
              <a:gd name="T22" fmla="*/ 5 w 89"/>
              <a:gd name="T23" fmla="*/ 102 h 102"/>
              <a:gd name="T24" fmla="*/ 11 w 89"/>
              <a:gd name="T25" fmla="*/ 98 h 102"/>
              <a:gd name="T26" fmla="*/ 15 w 89"/>
              <a:gd name="T27" fmla="*/ 97 h 102"/>
              <a:gd name="T28" fmla="*/ 16 w 89"/>
              <a:gd name="T29" fmla="*/ 94 h 102"/>
              <a:gd name="T30" fmla="*/ 35 w 89"/>
              <a:gd name="T31" fmla="*/ 94 h 102"/>
              <a:gd name="T32" fmla="*/ 36 w 89"/>
              <a:gd name="T33" fmla="*/ 93 h 102"/>
              <a:gd name="T34" fmla="*/ 37 w 89"/>
              <a:gd name="T35" fmla="*/ 85 h 102"/>
              <a:gd name="T36" fmla="*/ 37 w 89"/>
              <a:gd name="T37" fmla="*/ 79 h 102"/>
              <a:gd name="T38" fmla="*/ 41 w 89"/>
              <a:gd name="T39" fmla="*/ 77 h 102"/>
              <a:gd name="T40" fmla="*/ 47 w 89"/>
              <a:gd name="T41" fmla="*/ 75 h 102"/>
              <a:gd name="T42" fmla="*/ 49 w 89"/>
              <a:gd name="T43" fmla="*/ 74 h 102"/>
              <a:gd name="T44" fmla="*/ 55 w 89"/>
              <a:gd name="T45" fmla="*/ 74 h 102"/>
              <a:gd name="T46" fmla="*/ 59 w 89"/>
              <a:gd name="T47" fmla="*/ 71 h 102"/>
              <a:gd name="T48" fmla="*/ 59 w 89"/>
              <a:gd name="T49" fmla="*/ 67 h 102"/>
              <a:gd name="T50" fmla="*/ 63 w 89"/>
              <a:gd name="T51" fmla="*/ 70 h 102"/>
              <a:gd name="T52" fmla="*/ 64 w 89"/>
              <a:gd name="T53" fmla="*/ 71 h 102"/>
              <a:gd name="T54" fmla="*/ 67 w 89"/>
              <a:gd name="T55" fmla="*/ 71 h 102"/>
              <a:gd name="T56" fmla="*/ 71 w 89"/>
              <a:gd name="T57" fmla="*/ 74 h 102"/>
              <a:gd name="T58" fmla="*/ 77 w 89"/>
              <a:gd name="T59" fmla="*/ 62 h 102"/>
              <a:gd name="T60" fmla="*/ 81 w 89"/>
              <a:gd name="T61" fmla="*/ 57 h 102"/>
              <a:gd name="T62" fmla="*/ 84 w 89"/>
              <a:gd name="T63" fmla="*/ 53 h 102"/>
              <a:gd name="T64" fmla="*/ 87 w 89"/>
              <a:gd name="T65" fmla="*/ 46 h 102"/>
              <a:gd name="T66" fmla="*/ 87 w 89"/>
              <a:gd name="T67" fmla="*/ 37 h 102"/>
              <a:gd name="T68" fmla="*/ 84 w 89"/>
              <a:gd name="T69" fmla="*/ 26 h 102"/>
              <a:gd name="T70" fmla="*/ 77 w 89"/>
              <a:gd name="T71" fmla="*/ 17 h 102"/>
              <a:gd name="T72" fmla="*/ 77 w 89"/>
              <a:gd name="T73" fmla="*/ 9 h 102"/>
              <a:gd name="T74" fmla="*/ 73 w 89"/>
              <a:gd name="T75" fmla="*/ 6 h 102"/>
              <a:gd name="T76" fmla="*/ 72 w 89"/>
              <a:gd name="T77" fmla="*/ 2 h 102"/>
              <a:gd name="T78" fmla="*/ 68 w 89"/>
              <a:gd name="T79" fmla="*/ 4 h 102"/>
              <a:gd name="T80" fmla="*/ 63 w 89"/>
              <a:gd name="T81" fmla="*/ 9 h 102"/>
              <a:gd name="T82" fmla="*/ 60 w 89"/>
              <a:gd name="T83" fmla="*/ 8 h 102"/>
              <a:gd name="T84" fmla="*/ 57 w 89"/>
              <a:gd name="T85" fmla="*/ 6 h 102"/>
              <a:gd name="T86" fmla="*/ 53 w 89"/>
              <a:gd name="T87" fmla="*/ 6 h 102"/>
              <a:gd name="T88" fmla="*/ 45 w 89"/>
              <a:gd name="T89" fmla="*/ 9 h 102"/>
              <a:gd name="T90" fmla="*/ 41 w 89"/>
              <a:gd name="T91" fmla="*/ 13 h 102"/>
              <a:gd name="T92" fmla="*/ 36 w 89"/>
              <a:gd name="T93" fmla="*/ 9 h 102"/>
              <a:gd name="T94" fmla="*/ 33 w 89"/>
              <a:gd name="T95" fmla="*/ 9 h 102"/>
              <a:gd name="T96" fmla="*/ 29 w 89"/>
              <a:gd name="T97" fmla="*/ 9 h 102"/>
              <a:gd name="T98" fmla="*/ 27 w 89"/>
              <a:gd name="T99" fmla="*/ 8 h 102"/>
              <a:gd name="T100" fmla="*/ 23 w 89"/>
              <a:gd name="T101" fmla="*/ 9 h 102"/>
              <a:gd name="T102" fmla="*/ 23 w 89"/>
              <a:gd name="T103" fmla="*/ 14 h 102"/>
              <a:gd name="T104" fmla="*/ 20 w 89"/>
              <a:gd name="T105" fmla="*/ 20 h 102"/>
              <a:gd name="T106" fmla="*/ 20 w 89"/>
              <a:gd name="T107" fmla="*/ 20 h 102"/>
              <a:gd name="T108" fmla="*/ 20 w 89"/>
              <a:gd name="T109" fmla="*/ 2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9" h="102">
                <a:moveTo>
                  <a:pt x="20" y="20"/>
                </a:moveTo>
                <a:lnTo>
                  <a:pt x="20" y="26"/>
                </a:lnTo>
                <a:lnTo>
                  <a:pt x="19" y="31"/>
                </a:lnTo>
                <a:lnTo>
                  <a:pt x="20" y="33"/>
                </a:lnTo>
                <a:lnTo>
                  <a:pt x="23" y="33"/>
                </a:lnTo>
                <a:lnTo>
                  <a:pt x="27" y="35"/>
                </a:lnTo>
                <a:lnTo>
                  <a:pt x="28" y="37"/>
                </a:lnTo>
                <a:lnTo>
                  <a:pt x="27" y="43"/>
                </a:lnTo>
                <a:lnTo>
                  <a:pt x="23" y="46"/>
                </a:lnTo>
                <a:lnTo>
                  <a:pt x="15" y="53"/>
                </a:lnTo>
                <a:lnTo>
                  <a:pt x="9" y="59"/>
                </a:lnTo>
                <a:lnTo>
                  <a:pt x="7" y="59"/>
                </a:lnTo>
                <a:lnTo>
                  <a:pt x="7" y="62"/>
                </a:lnTo>
                <a:lnTo>
                  <a:pt x="7" y="66"/>
                </a:lnTo>
                <a:lnTo>
                  <a:pt x="5" y="67"/>
                </a:lnTo>
                <a:lnTo>
                  <a:pt x="3" y="77"/>
                </a:lnTo>
                <a:lnTo>
                  <a:pt x="2" y="85"/>
                </a:lnTo>
                <a:lnTo>
                  <a:pt x="2" y="94"/>
                </a:lnTo>
                <a:lnTo>
                  <a:pt x="2" y="98"/>
                </a:lnTo>
                <a:lnTo>
                  <a:pt x="0" y="101"/>
                </a:lnTo>
                <a:lnTo>
                  <a:pt x="2" y="101"/>
                </a:lnTo>
                <a:lnTo>
                  <a:pt x="3" y="101"/>
                </a:lnTo>
                <a:lnTo>
                  <a:pt x="5" y="101"/>
                </a:lnTo>
                <a:lnTo>
                  <a:pt x="5" y="102"/>
                </a:lnTo>
                <a:lnTo>
                  <a:pt x="7" y="102"/>
                </a:lnTo>
                <a:lnTo>
                  <a:pt x="11" y="98"/>
                </a:lnTo>
                <a:lnTo>
                  <a:pt x="13" y="97"/>
                </a:lnTo>
                <a:lnTo>
                  <a:pt x="15" y="97"/>
                </a:lnTo>
                <a:lnTo>
                  <a:pt x="16" y="95"/>
                </a:lnTo>
                <a:lnTo>
                  <a:pt x="16" y="94"/>
                </a:lnTo>
                <a:lnTo>
                  <a:pt x="27" y="94"/>
                </a:lnTo>
                <a:lnTo>
                  <a:pt x="35" y="94"/>
                </a:lnTo>
                <a:lnTo>
                  <a:pt x="36" y="94"/>
                </a:lnTo>
                <a:lnTo>
                  <a:pt x="36" y="93"/>
                </a:lnTo>
                <a:lnTo>
                  <a:pt x="36" y="89"/>
                </a:lnTo>
                <a:lnTo>
                  <a:pt x="37" y="85"/>
                </a:lnTo>
                <a:lnTo>
                  <a:pt x="40" y="81"/>
                </a:lnTo>
                <a:lnTo>
                  <a:pt x="37" y="79"/>
                </a:lnTo>
                <a:lnTo>
                  <a:pt x="40" y="77"/>
                </a:lnTo>
                <a:lnTo>
                  <a:pt x="41" y="77"/>
                </a:lnTo>
                <a:lnTo>
                  <a:pt x="45" y="75"/>
                </a:lnTo>
                <a:lnTo>
                  <a:pt x="47" y="75"/>
                </a:lnTo>
                <a:lnTo>
                  <a:pt x="49" y="71"/>
                </a:lnTo>
                <a:lnTo>
                  <a:pt x="49" y="74"/>
                </a:lnTo>
                <a:lnTo>
                  <a:pt x="53" y="75"/>
                </a:lnTo>
                <a:lnTo>
                  <a:pt x="55" y="74"/>
                </a:lnTo>
                <a:lnTo>
                  <a:pt x="57" y="71"/>
                </a:lnTo>
                <a:lnTo>
                  <a:pt x="59" y="71"/>
                </a:lnTo>
                <a:lnTo>
                  <a:pt x="59" y="70"/>
                </a:lnTo>
                <a:lnTo>
                  <a:pt x="59" y="67"/>
                </a:lnTo>
                <a:lnTo>
                  <a:pt x="60" y="67"/>
                </a:lnTo>
                <a:lnTo>
                  <a:pt x="63" y="70"/>
                </a:lnTo>
                <a:lnTo>
                  <a:pt x="63" y="71"/>
                </a:lnTo>
                <a:lnTo>
                  <a:pt x="64" y="71"/>
                </a:lnTo>
                <a:lnTo>
                  <a:pt x="67" y="70"/>
                </a:lnTo>
                <a:lnTo>
                  <a:pt x="67" y="71"/>
                </a:lnTo>
                <a:lnTo>
                  <a:pt x="68" y="74"/>
                </a:lnTo>
                <a:lnTo>
                  <a:pt x="71" y="74"/>
                </a:lnTo>
                <a:lnTo>
                  <a:pt x="73" y="66"/>
                </a:lnTo>
                <a:lnTo>
                  <a:pt x="77" y="62"/>
                </a:lnTo>
                <a:lnTo>
                  <a:pt x="77" y="58"/>
                </a:lnTo>
                <a:lnTo>
                  <a:pt x="81" y="57"/>
                </a:lnTo>
                <a:lnTo>
                  <a:pt x="84" y="54"/>
                </a:lnTo>
                <a:lnTo>
                  <a:pt x="84" y="53"/>
                </a:lnTo>
                <a:lnTo>
                  <a:pt x="85" y="49"/>
                </a:lnTo>
                <a:lnTo>
                  <a:pt x="87" y="46"/>
                </a:lnTo>
                <a:lnTo>
                  <a:pt x="89" y="41"/>
                </a:lnTo>
                <a:lnTo>
                  <a:pt x="87" y="37"/>
                </a:lnTo>
                <a:lnTo>
                  <a:pt x="85" y="30"/>
                </a:lnTo>
                <a:lnTo>
                  <a:pt x="84" y="26"/>
                </a:lnTo>
                <a:lnTo>
                  <a:pt x="80" y="18"/>
                </a:lnTo>
                <a:lnTo>
                  <a:pt x="77" y="17"/>
                </a:lnTo>
                <a:lnTo>
                  <a:pt x="77" y="13"/>
                </a:lnTo>
                <a:lnTo>
                  <a:pt x="77" y="9"/>
                </a:lnTo>
                <a:lnTo>
                  <a:pt x="76" y="9"/>
                </a:lnTo>
                <a:lnTo>
                  <a:pt x="73" y="6"/>
                </a:lnTo>
                <a:lnTo>
                  <a:pt x="72" y="5"/>
                </a:lnTo>
                <a:lnTo>
                  <a:pt x="72" y="2"/>
                </a:lnTo>
                <a:lnTo>
                  <a:pt x="71" y="0"/>
                </a:lnTo>
                <a:lnTo>
                  <a:pt x="68" y="4"/>
                </a:lnTo>
                <a:lnTo>
                  <a:pt x="67" y="5"/>
                </a:lnTo>
                <a:lnTo>
                  <a:pt x="63" y="9"/>
                </a:lnTo>
                <a:lnTo>
                  <a:pt x="61" y="9"/>
                </a:lnTo>
                <a:lnTo>
                  <a:pt x="60" y="8"/>
                </a:lnTo>
                <a:lnTo>
                  <a:pt x="60" y="8"/>
                </a:lnTo>
                <a:lnTo>
                  <a:pt x="57" y="6"/>
                </a:lnTo>
                <a:lnTo>
                  <a:pt x="55" y="6"/>
                </a:lnTo>
                <a:lnTo>
                  <a:pt x="53" y="6"/>
                </a:lnTo>
                <a:lnTo>
                  <a:pt x="49" y="8"/>
                </a:lnTo>
                <a:lnTo>
                  <a:pt x="45" y="9"/>
                </a:lnTo>
                <a:lnTo>
                  <a:pt x="43" y="10"/>
                </a:lnTo>
                <a:lnTo>
                  <a:pt x="41" y="13"/>
                </a:lnTo>
                <a:lnTo>
                  <a:pt x="40" y="10"/>
                </a:lnTo>
                <a:lnTo>
                  <a:pt x="36" y="9"/>
                </a:lnTo>
                <a:lnTo>
                  <a:pt x="36" y="6"/>
                </a:lnTo>
                <a:lnTo>
                  <a:pt x="33" y="9"/>
                </a:lnTo>
                <a:lnTo>
                  <a:pt x="32" y="9"/>
                </a:lnTo>
                <a:lnTo>
                  <a:pt x="29" y="9"/>
                </a:lnTo>
                <a:lnTo>
                  <a:pt x="28" y="6"/>
                </a:lnTo>
                <a:lnTo>
                  <a:pt x="27" y="8"/>
                </a:lnTo>
                <a:lnTo>
                  <a:pt x="24" y="9"/>
                </a:lnTo>
                <a:lnTo>
                  <a:pt x="23" y="9"/>
                </a:lnTo>
                <a:lnTo>
                  <a:pt x="20" y="13"/>
                </a:lnTo>
                <a:lnTo>
                  <a:pt x="23" y="14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4" name="Freeform 68"/>
          <p:cNvSpPr>
            <a:spLocks/>
          </p:cNvSpPr>
          <p:nvPr/>
        </p:nvSpPr>
        <p:spPr bwMode="auto">
          <a:xfrm>
            <a:off x="4786589" y="4516754"/>
            <a:ext cx="61151" cy="91046"/>
          </a:xfrm>
          <a:custGeom>
            <a:avLst/>
            <a:gdLst>
              <a:gd name="T0" fmla="*/ 13 w 28"/>
              <a:gd name="T1" fmla="*/ 37 h 40"/>
              <a:gd name="T2" fmla="*/ 17 w 28"/>
              <a:gd name="T3" fmla="*/ 33 h 40"/>
              <a:gd name="T4" fmla="*/ 19 w 28"/>
              <a:gd name="T5" fmla="*/ 32 h 40"/>
              <a:gd name="T6" fmla="*/ 23 w 28"/>
              <a:gd name="T7" fmla="*/ 28 h 40"/>
              <a:gd name="T8" fmla="*/ 21 w 28"/>
              <a:gd name="T9" fmla="*/ 26 h 40"/>
              <a:gd name="T10" fmla="*/ 21 w 28"/>
              <a:gd name="T11" fmla="*/ 24 h 40"/>
              <a:gd name="T12" fmla="*/ 24 w 28"/>
              <a:gd name="T13" fmla="*/ 22 h 40"/>
              <a:gd name="T14" fmla="*/ 24 w 28"/>
              <a:gd name="T15" fmla="*/ 20 h 40"/>
              <a:gd name="T16" fmla="*/ 27 w 28"/>
              <a:gd name="T17" fmla="*/ 18 h 40"/>
              <a:gd name="T18" fmla="*/ 28 w 28"/>
              <a:gd name="T19" fmla="*/ 16 h 40"/>
              <a:gd name="T20" fmla="*/ 28 w 28"/>
              <a:gd name="T21" fmla="*/ 14 h 40"/>
              <a:gd name="T22" fmla="*/ 28 w 28"/>
              <a:gd name="T23" fmla="*/ 13 h 40"/>
              <a:gd name="T24" fmla="*/ 28 w 28"/>
              <a:gd name="T25" fmla="*/ 13 h 40"/>
              <a:gd name="T26" fmla="*/ 24 w 28"/>
              <a:gd name="T27" fmla="*/ 13 h 40"/>
              <a:gd name="T28" fmla="*/ 23 w 28"/>
              <a:gd name="T29" fmla="*/ 10 h 40"/>
              <a:gd name="T30" fmla="*/ 23 w 28"/>
              <a:gd name="T31" fmla="*/ 9 h 40"/>
              <a:gd name="T32" fmla="*/ 23 w 28"/>
              <a:gd name="T33" fmla="*/ 6 h 40"/>
              <a:gd name="T34" fmla="*/ 23 w 28"/>
              <a:gd name="T35" fmla="*/ 5 h 40"/>
              <a:gd name="T36" fmla="*/ 24 w 28"/>
              <a:gd name="T37" fmla="*/ 2 h 40"/>
              <a:gd name="T38" fmla="*/ 24 w 28"/>
              <a:gd name="T39" fmla="*/ 1 h 40"/>
              <a:gd name="T40" fmla="*/ 23 w 28"/>
              <a:gd name="T41" fmla="*/ 1 h 40"/>
              <a:gd name="T42" fmla="*/ 21 w 28"/>
              <a:gd name="T43" fmla="*/ 1 h 40"/>
              <a:gd name="T44" fmla="*/ 19 w 28"/>
              <a:gd name="T45" fmla="*/ 1 h 40"/>
              <a:gd name="T46" fmla="*/ 17 w 28"/>
              <a:gd name="T47" fmla="*/ 1 h 40"/>
              <a:gd name="T48" fmla="*/ 13 w 28"/>
              <a:gd name="T49" fmla="*/ 0 h 40"/>
              <a:gd name="T50" fmla="*/ 13 w 28"/>
              <a:gd name="T51" fmla="*/ 5 h 40"/>
              <a:gd name="T52" fmla="*/ 11 w 28"/>
              <a:gd name="T53" fmla="*/ 6 h 40"/>
              <a:gd name="T54" fmla="*/ 10 w 28"/>
              <a:gd name="T55" fmla="*/ 9 h 40"/>
              <a:gd name="T56" fmla="*/ 6 w 28"/>
              <a:gd name="T57" fmla="*/ 9 h 40"/>
              <a:gd name="T58" fmla="*/ 4 w 28"/>
              <a:gd name="T59" fmla="*/ 6 h 40"/>
              <a:gd name="T60" fmla="*/ 2 w 28"/>
              <a:gd name="T61" fmla="*/ 5 h 40"/>
              <a:gd name="T62" fmla="*/ 0 w 28"/>
              <a:gd name="T63" fmla="*/ 8 h 40"/>
              <a:gd name="T64" fmla="*/ 0 w 28"/>
              <a:gd name="T65" fmla="*/ 9 h 40"/>
              <a:gd name="T66" fmla="*/ 2 w 28"/>
              <a:gd name="T67" fmla="*/ 13 h 40"/>
              <a:gd name="T68" fmla="*/ 4 w 28"/>
              <a:gd name="T69" fmla="*/ 16 h 40"/>
              <a:gd name="T70" fmla="*/ 2 w 28"/>
              <a:gd name="T71" fmla="*/ 18 h 40"/>
              <a:gd name="T72" fmla="*/ 4 w 28"/>
              <a:gd name="T73" fmla="*/ 22 h 40"/>
              <a:gd name="T74" fmla="*/ 4 w 28"/>
              <a:gd name="T75" fmla="*/ 28 h 40"/>
              <a:gd name="T76" fmla="*/ 10 w 28"/>
              <a:gd name="T77" fmla="*/ 40 h 40"/>
              <a:gd name="T78" fmla="*/ 13 w 28"/>
              <a:gd name="T79" fmla="*/ 37 h 40"/>
              <a:gd name="T80" fmla="*/ 13 w 28"/>
              <a:gd name="T81" fmla="*/ 37 h 40"/>
              <a:gd name="T82" fmla="*/ 13 w 28"/>
              <a:gd name="T83" fmla="*/ 37 h 40"/>
              <a:gd name="T84" fmla="*/ 13 w 28"/>
              <a:gd name="T85" fmla="*/ 37 h 40"/>
              <a:gd name="T86" fmla="*/ 13 w 28"/>
              <a:gd name="T87" fmla="*/ 37 h 40"/>
              <a:gd name="T88" fmla="*/ 13 w 28"/>
              <a:gd name="T89" fmla="*/ 37 h 40"/>
              <a:gd name="T90" fmla="*/ 13 w 28"/>
              <a:gd name="T91" fmla="*/ 37 h 40"/>
              <a:gd name="T92" fmla="*/ 13 w 28"/>
              <a:gd name="T93" fmla="*/ 37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" h="40">
                <a:moveTo>
                  <a:pt x="13" y="37"/>
                </a:moveTo>
                <a:lnTo>
                  <a:pt x="17" y="33"/>
                </a:lnTo>
                <a:lnTo>
                  <a:pt x="19" y="32"/>
                </a:lnTo>
                <a:lnTo>
                  <a:pt x="23" y="28"/>
                </a:lnTo>
                <a:lnTo>
                  <a:pt x="21" y="26"/>
                </a:lnTo>
                <a:lnTo>
                  <a:pt x="21" y="24"/>
                </a:lnTo>
                <a:lnTo>
                  <a:pt x="24" y="22"/>
                </a:lnTo>
                <a:lnTo>
                  <a:pt x="24" y="20"/>
                </a:lnTo>
                <a:lnTo>
                  <a:pt x="27" y="18"/>
                </a:lnTo>
                <a:lnTo>
                  <a:pt x="28" y="16"/>
                </a:lnTo>
                <a:lnTo>
                  <a:pt x="28" y="14"/>
                </a:lnTo>
                <a:lnTo>
                  <a:pt x="28" y="13"/>
                </a:lnTo>
                <a:lnTo>
                  <a:pt x="28" y="13"/>
                </a:lnTo>
                <a:lnTo>
                  <a:pt x="24" y="13"/>
                </a:lnTo>
                <a:lnTo>
                  <a:pt x="23" y="10"/>
                </a:lnTo>
                <a:lnTo>
                  <a:pt x="23" y="9"/>
                </a:lnTo>
                <a:lnTo>
                  <a:pt x="23" y="6"/>
                </a:lnTo>
                <a:lnTo>
                  <a:pt x="23" y="5"/>
                </a:lnTo>
                <a:lnTo>
                  <a:pt x="24" y="2"/>
                </a:lnTo>
                <a:lnTo>
                  <a:pt x="24" y="1"/>
                </a:lnTo>
                <a:lnTo>
                  <a:pt x="23" y="1"/>
                </a:lnTo>
                <a:lnTo>
                  <a:pt x="21" y="1"/>
                </a:lnTo>
                <a:lnTo>
                  <a:pt x="19" y="1"/>
                </a:lnTo>
                <a:lnTo>
                  <a:pt x="17" y="1"/>
                </a:lnTo>
                <a:lnTo>
                  <a:pt x="13" y="0"/>
                </a:lnTo>
                <a:lnTo>
                  <a:pt x="13" y="5"/>
                </a:lnTo>
                <a:lnTo>
                  <a:pt x="11" y="6"/>
                </a:lnTo>
                <a:lnTo>
                  <a:pt x="10" y="9"/>
                </a:lnTo>
                <a:lnTo>
                  <a:pt x="6" y="9"/>
                </a:lnTo>
                <a:lnTo>
                  <a:pt x="4" y="6"/>
                </a:lnTo>
                <a:lnTo>
                  <a:pt x="2" y="5"/>
                </a:lnTo>
                <a:lnTo>
                  <a:pt x="0" y="8"/>
                </a:lnTo>
                <a:lnTo>
                  <a:pt x="0" y="9"/>
                </a:lnTo>
                <a:lnTo>
                  <a:pt x="2" y="13"/>
                </a:lnTo>
                <a:lnTo>
                  <a:pt x="4" y="16"/>
                </a:lnTo>
                <a:lnTo>
                  <a:pt x="2" y="18"/>
                </a:lnTo>
                <a:lnTo>
                  <a:pt x="4" y="22"/>
                </a:lnTo>
                <a:lnTo>
                  <a:pt x="4" y="28"/>
                </a:lnTo>
                <a:lnTo>
                  <a:pt x="10" y="40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5" name="Freeform 69"/>
          <p:cNvSpPr>
            <a:spLocks/>
          </p:cNvSpPr>
          <p:nvPr/>
        </p:nvSpPr>
        <p:spPr bwMode="auto">
          <a:xfrm>
            <a:off x="4782224" y="4468954"/>
            <a:ext cx="65520" cy="68284"/>
          </a:xfrm>
          <a:custGeom>
            <a:avLst/>
            <a:gdLst>
              <a:gd name="T0" fmla="*/ 16 w 23"/>
              <a:gd name="T1" fmla="*/ 1 h 23"/>
              <a:gd name="T2" fmla="*/ 13 w 23"/>
              <a:gd name="T3" fmla="*/ 4 h 23"/>
              <a:gd name="T4" fmla="*/ 12 w 23"/>
              <a:gd name="T5" fmla="*/ 4 h 23"/>
              <a:gd name="T6" fmla="*/ 12 w 23"/>
              <a:gd name="T7" fmla="*/ 3 h 23"/>
              <a:gd name="T8" fmla="*/ 10 w 23"/>
              <a:gd name="T9" fmla="*/ 3 h 23"/>
              <a:gd name="T10" fmla="*/ 9 w 23"/>
              <a:gd name="T11" fmla="*/ 3 h 23"/>
              <a:gd name="T12" fmla="*/ 9 w 23"/>
              <a:gd name="T13" fmla="*/ 3 h 23"/>
              <a:gd name="T14" fmla="*/ 8 w 23"/>
              <a:gd name="T15" fmla="*/ 3 h 23"/>
              <a:gd name="T16" fmla="*/ 5 w 23"/>
              <a:gd name="T17" fmla="*/ 4 h 23"/>
              <a:gd name="T18" fmla="*/ 5 w 23"/>
              <a:gd name="T19" fmla="*/ 7 h 23"/>
              <a:gd name="T20" fmla="*/ 3 w 23"/>
              <a:gd name="T21" fmla="*/ 13 h 23"/>
              <a:gd name="T22" fmla="*/ 3 w 23"/>
              <a:gd name="T23" fmla="*/ 13 h 23"/>
              <a:gd name="T24" fmla="*/ 2 w 23"/>
              <a:gd name="T25" fmla="*/ 14 h 23"/>
              <a:gd name="T26" fmla="*/ 0 w 23"/>
              <a:gd name="T27" fmla="*/ 17 h 23"/>
              <a:gd name="T28" fmla="*/ 0 w 23"/>
              <a:gd name="T29" fmla="*/ 18 h 23"/>
              <a:gd name="T30" fmla="*/ 0 w 23"/>
              <a:gd name="T31" fmla="*/ 20 h 23"/>
              <a:gd name="T32" fmla="*/ 2 w 23"/>
              <a:gd name="T33" fmla="*/ 22 h 23"/>
              <a:gd name="T34" fmla="*/ 3 w 23"/>
              <a:gd name="T35" fmla="*/ 20 h 23"/>
              <a:gd name="T36" fmla="*/ 5 w 23"/>
              <a:gd name="T37" fmla="*/ 21 h 23"/>
              <a:gd name="T38" fmla="*/ 6 w 23"/>
              <a:gd name="T39" fmla="*/ 23 h 23"/>
              <a:gd name="T40" fmla="*/ 9 w 23"/>
              <a:gd name="T41" fmla="*/ 23 h 23"/>
              <a:gd name="T42" fmla="*/ 10 w 23"/>
              <a:gd name="T43" fmla="*/ 21 h 23"/>
              <a:gd name="T44" fmla="*/ 12 w 23"/>
              <a:gd name="T45" fmla="*/ 20 h 23"/>
              <a:gd name="T46" fmla="*/ 12 w 23"/>
              <a:gd name="T47" fmla="*/ 16 h 23"/>
              <a:gd name="T48" fmla="*/ 15 w 23"/>
              <a:gd name="T49" fmla="*/ 17 h 23"/>
              <a:gd name="T50" fmla="*/ 16 w 23"/>
              <a:gd name="T51" fmla="*/ 17 h 23"/>
              <a:gd name="T52" fmla="*/ 18 w 23"/>
              <a:gd name="T53" fmla="*/ 17 h 23"/>
              <a:gd name="T54" fmla="*/ 19 w 23"/>
              <a:gd name="T55" fmla="*/ 17 h 23"/>
              <a:gd name="T56" fmla="*/ 20 w 23"/>
              <a:gd name="T57" fmla="*/ 17 h 23"/>
              <a:gd name="T58" fmla="*/ 20 w 23"/>
              <a:gd name="T59" fmla="*/ 18 h 23"/>
              <a:gd name="T60" fmla="*/ 22 w 23"/>
              <a:gd name="T61" fmla="*/ 17 h 23"/>
              <a:gd name="T62" fmla="*/ 23 w 23"/>
              <a:gd name="T63" fmla="*/ 16 h 23"/>
              <a:gd name="T64" fmla="*/ 23 w 23"/>
              <a:gd name="T65" fmla="*/ 14 h 23"/>
              <a:gd name="T66" fmla="*/ 23 w 23"/>
              <a:gd name="T67" fmla="*/ 11 h 23"/>
              <a:gd name="T68" fmla="*/ 23 w 23"/>
              <a:gd name="T69" fmla="*/ 10 h 23"/>
              <a:gd name="T70" fmla="*/ 22 w 23"/>
              <a:gd name="T71" fmla="*/ 5 h 23"/>
              <a:gd name="T72" fmla="*/ 20 w 23"/>
              <a:gd name="T73" fmla="*/ 3 h 23"/>
              <a:gd name="T74" fmla="*/ 19 w 23"/>
              <a:gd name="T75" fmla="*/ 1 h 23"/>
              <a:gd name="T76" fmla="*/ 19 w 23"/>
              <a:gd name="T77" fmla="*/ 0 h 23"/>
              <a:gd name="T78" fmla="*/ 19 w 23"/>
              <a:gd name="T79" fmla="*/ 0 h 23"/>
              <a:gd name="T80" fmla="*/ 18 w 23"/>
              <a:gd name="T81" fmla="*/ 0 h 23"/>
              <a:gd name="T82" fmla="*/ 16 w 23"/>
              <a:gd name="T83" fmla="*/ 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3" h="23">
                <a:moveTo>
                  <a:pt x="16" y="1"/>
                </a:moveTo>
                <a:cubicBezTo>
                  <a:pt x="13" y="4"/>
                  <a:pt x="13" y="4"/>
                  <a:pt x="13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3"/>
                  <a:pt x="8" y="3"/>
                  <a:pt x="8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7"/>
                  <a:pt x="5" y="7"/>
                  <a:pt x="5" y="7"/>
                </a:cubicBezTo>
                <a:cubicBezTo>
                  <a:pt x="3" y="8"/>
                  <a:pt x="2" y="10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20"/>
                  <a:pt x="0" y="20"/>
                  <a:pt x="0" y="20"/>
                </a:cubicBezTo>
                <a:cubicBezTo>
                  <a:pt x="2" y="22"/>
                  <a:pt x="2" y="22"/>
                  <a:pt x="2" y="22"/>
                </a:cubicBezTo>
                <a:cubicBezTo>
                  <a:pt x="3" y="20"/>
                  <a:pt x="3" y="20"/>
                  <a:pt x="3" y="20"/>
                </a:cubicBezTo>
                <a:cubicBezTo>
                  <a:pt x="5" y="21"/>
                  <a:pt x="5" y="21"/>
                  <a:pt x="5" y="21"/>
                </a:cubicBezTo>
                <a:cubicBezTo>
                  <a:pt x="6" y="23"/>
                  <a:pt x="6" y="23"/>
                  <a:pt x="6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10" y="21"/>
                  <a:pt x="10" y="21"/>
                  <a:pt x="10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6"/>
                  <a:pt x="12" y="16"/>
                  <a:pt x="12" y="16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8" y="17"/>
                  <a:pt x="18" y="17"/>
                  <a:pt x="18" y="17"/>
                </a:cubicBezTo>
                <a:cubicBezTo>
                  <a:pt x="19" y="17"/>
                  <a:pt x="19" y="17"/>
                  <a:pt x="19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8"/>
                  <a:pt x="20" y="18"/>
                  <a:pt x="20" y="18"/>
                </a:cubicBezTo>
                <a:cubicBezTo>
                  <a:pt x="22" y="17"/>
                  <a:pt x="22" y="17"/>
                  <a:pt x="22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5"/>
                  <a:pt x="22" y="5"/>
                  <a:pt x="22" y="5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lnTo>
                  <a:pt x="16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6" name="Freeform 70"/>
          <p:cNvSpPr>
            <a:spLocks/>
          </p:cNvSpPr>
          <p:nvPr/>
        </p:nvSpPr>
        <p:spPr bwMode="auto">
          <a:xfrm>
            <a:off x="4177270" y="5119931"/>
            <a:ext cx="467367" cy="496200"/>
          </a:xfrm>
          <a:custGeom>
            <a:avLst/>
            <a:gdLst>
              <a:gd name="T0" fmla="*/ 154 w 161"/>
              <a:gd name="T1" fmla="*/ 9 h 164"/>
              <a:gd name="T2" fmla="*/ 145 w 161"/>
              <a:gd name="T3" fmla="*/ 9 h 164"/>
              <a:gd name="T4" fmla="*/ 139 w 161"/>
              <a:gd name="T5" fmla="*/ 9 h 164"/>
              <a:gd name="T6" fmla="*/ 119 w 161"/>
              <a:gd name="T7" fmla="*/ 13 h 164"/>
              <a:gd name="T8" fmla="*/ 112 w 161"/>
              <a:gd name="T9" fmla="*/ 13 h 164"/>
              <a:gd name="T10" fmla="*/ 108 w 161"/>
              <a:gd name="T11" fmla="*/ 15 h 164"/>
              <a:gd name="T12" fmla="*/ 104 w 161"/>
              <a:gd name="T13" fmla="*/ 13 h 164"/>
              <a:gd name="T14" fmla="*/ 91 w 161"/>
              <a:gd name="T15" fmla="*/ 12 h 164"/>
              <a:gd name="T16" fmla="*/ 84 w 161"/>
              <a:gd name="T17" fmla="*/ 10 h 164"/>
              <a:gd name="T18" fmla="*/ 79 w 161"/>
              <a:gd name="T19" fmla="*/ 6 h 164"/>
              <a:gd name="T20" fmla="*/ 76 w 161"/>
              <a:gd name="T21" fmla="*/ 6 h 164"/>
              <a:gd name="T22" fmla="*/ 52 w 161"/>
              <a:gd name="T23" fmla="*/ 6 h 164"/>
              <a:gd name="T24" fmla="*/ 31 w 161"/>
              <a:gd name="T25" fmla="*/ 6 h 164"/>
              <a:gd name="T26" fmla="*/ 23 w 161"/>
              <a:gd name="T27" fmla="*/ 3 h 164"/>
              <a:gd name="T28" fmla="*/ 18 w 161"/>
              <a:gd name="T29" fmla="*/ 0 h 164"/>
              <a:gd name="T30" fmla="*/ 12 w 161"/>
              <a:gd name="T31" fmla="*/ 3 h 164"/>
              <a:gd name="T32" fmla="*/ 8 w 161"/>
              <a:gd name="T33" fmla="*/ 3 h 164"/>
              <a:gd name="T34" fmla="*/ 3 w 161"/>
              <a:gd name="T35" fmla="*/ 3 h 164"/>
              <a:gd name="T36" fmla="*/ 0 w 161"/>
              <a:gd name="T37" fmla="*/ 4 h 164"/>
              <a:gd name="T38" fmla="*/ 2 w 161"/>
              <a:gd name="T39" fmla="*/ 15 h 164"/>
              <a:gd name="T40" fmla="*/ 6 w 161"/>
              <a:gd name="T41" fmla="*/ 23 h 164"/>
              <a:gd name="T42" fmla="*/ 12 w 161"/>
              <a:gd name="T43" fmla="*/ 32 h 164"/>
              <a:gd name="T44" fmla="*/ 19 w 161"/>
              <a:gd name="T45" fmla="*/ 52 h 164"/>
              <a:gd name="T46" fmla="*/ 25 w 161"/>
              <a:gd name="T47" fmla="*/ 62 h 164"/>
              <a:gd name="T48" fmla="*/ 29 w 161"/>
              <a:gd name="T49" fmla="*/ 70 h 164"/>
              <a:gd name="T50" fmla="*/ 33 w 161"/>
              <a:gd name="T51" fmla="*/ 79 h 164"/>
              <a:gd name="T52" fmla="*/ 32 w 161"/>
              <a:gd name="T53" fmla="*/ 85 h 164"/>
              <a:gd name="T54" fmla="*/ 32 w 161"/>
              <a:gd name="T55" fmla="*/ 96 h 164"/>
              <a:gd name="T56" fmla="*/ 36 w 161"/>
              <a:gd name="T57" fmla="*/ 111 h 164"/>
              <a:gd name="T58" fmla="*/ 38 w 161"/>
              <a:gd name="T59" fmla="*/ 121 h 164"/>
              <a:gd name="T60" fmla="*/ 38 w 161"/>
              <a:gd name="T61" fmla="*/ 128 h 164"/>
              <a:gd name="T62" fmla="*/ 39 w 161"/>
              <a:gd name="T63" fmla="*/ 132 h 164"/>
              <a:gd name="T64" fmla="*/ 42 w 161"/>
              <a:gd name="T65" fmla="*/ 139 h 164"/>
              <a:gd name="T66" fmla="*/ 46 w 161"/>
              <a:gd name="T67" fmla="*/ 151 h 164"/>
              <a:gd name="T68" fmla="*/ 54 w 161"/>
              <a:gd name="T69" fmla="*/ 158 h 164"/>
              <a:gd name="T70" fmla="*/ 56 w 161"/>
              <a:gd name="T71" fmla="*/ 159 h 164"/>
              <a:gd name="T72" fmla="*/ 59 w 161"/>
              <a:gd name="T73" fmla="*/ 155 h 164"/>
              <a:gd name="T74" fmla="*/ 61 w 161"/>
              <a:gd name="T75" fmla="*/ 152 h 164"/>
              <a:gd name="T76" fmla="*/ 64 w 161"/>
              <a:gd name="T77" fmla="*/ 154 h 164"/>
              <a:gd name="T78" fmla="*/ 65 w 161"/>
              <a:gd name="T79" fmla="*/ 156 h 164"/>
              <a:gd name="T80" fmla="*/ 68 w 161"/>
              <a:gd name="T81" fmla="*/ 161 h 164"/>
              <a:gd name="T82" fmla="*/ 78 w 161"/>
              <a:gd name="T83" fmla="*/ 164 h 164"/>
              <a:gd name="T84" fmla="*/ 85 w 161"/>
              <a:gd name="T85" fmla="*/ 164 h 164"/>
              <a:gd name="T86" fmla="*/ 88 w 161"/>
              <a:gd name="T87" fmla="*/ 162 h 164"/>
              <a:gd name="T88" fmla="*/ 91 w 161"/>
              <a:gd name="T89" fmla="*/ 161 h 164"/>
              <a:gd name="T90" fmla="*/ 95 w 161"/>
              <a:gd name="T91" fmla="*/ 158 h 164"/>
              <a:gd name="T92" fmla="*/ 97 w 161"/>
              <a:gd name="T93" fmla="*/ 155 h 164"/>
              <a:gd name="T94" fmla="*/ 97 w 161"/>
              <a:gd name="T95" fmla="*/ 97 h 164"/>
              <a:gd name="T96" fmla="*/ 98 w 161"/>
              <a:gd name="T97" fmla="*/ 69 h 164"/>
              <a:gd name="T98" fmla="*/ 111 w 161"/>
              <a:gd name="T99" fmla="*/ 19 h 164"/>
              <a:gd name="T100" fmla="*/ 131 w 161"/>
              <a:gd name="T101" fmla="*/ 16 h 164"/>
              <a:gd name="T102" fmla="*/ 137 w 161"/>
              <a:gd name="T103" fmla="*/ 15 h 164"/>
              <a:gd name="T104" fmla="*/ 140 w 161"/>
              <a:gd name="T105" fmla="*/ 17 h 164"/>
              <a:gd name="T106" fmla="*/ 141 w 161"/>
              <a:gd name="T107" fmla="*/ 22 h 164"/>
              <a:gd name="T108" fmla="*/ 147 w 161"/>
              <a:gd name="T109" fmla="*/ 16 h 164"/>
              <a:gd name="T110" fmla="*/ 151 w 161"/>
              <a:gd name="T111" fmla="*/ 13 h 164"/>
              <a:gd name="T112" fmla="*/ 154 w 161"/>
              <a:gd name="T113" fmla="*/ 15 h 164"/>
              <a:gd name="T114" fmla="*/ 157 w 161"/>
              <a:gd name="T115" fmla="*/ 12 h 164"/>
              <a:gd name="T116" fmla="*/ 159 w 161"/>
              <a:gd name="T117" fmla="*/ 12 h 164"/>
              <a:gd name="T118" fmla="*/ 161 w 161"/>
              <a:gd name="T119" fmla="*/ 12 h 164"/>
              <a:gd name="T120" fmla="*/ 157 w 161"/>
              <a:gd name="T121" fmla="*/ 7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1" h="164">
                <a:moveTo>
                  <a:pt x="157" y="7"/>
                </a:moveTo>
                <a:cubicBezTo>
                  <a:pt x="154" y="9"/>
                  <a:pt x="154" y="9"/>
                  <a:pt x="154" y="9"/>
                </a:cubicBezTo>
                <a:cubicBezTo>
                  <a:pt x="151" y="7"/>
                  <a:pt x="151" y="7"/>
                  <a:pt x="151" y="7"/>
                </a:cubicBezTo>
                <a:cubicBezTo>
                  <a:pt x="145" y="9"/>
                  <a:pt x="145" y="9"/>
                  <a:pt x="145" y="9"/>
                </a:cubicBezTo>
                <a:cubicBezTo>
                  <a:pt x="142" y="9"/>
                  <a:pt x="142" y="9"/>
                  <a:pt x="142" y="9"/>
                </a:cubicBezTo>
                <a:cubicBezTo>
                  <a:pt x="141" y="10"/>
                  <a:pt x="140" y="9"/>
                  <a:pt x="139" y="9"/>
                </a:cubicBezTo>
                <a:cubicBezTo>
                  <a:pt x="132" y="11"/>
                  <a:pt x="132" y="11"/>
                  <a:pt x="132" y="11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5" y="13"/>
                  <a:pt x="115" y="13"/>
                  <a:pt x="115" y="13"/>
                </a:cubicBezTo>
                <a:cubicBezTo>
                  <a:pt x="112" y="13"/>
                  <a:pt x="112" y="13"/>
                  <a:pt x="112" y="13"/>
                </a:cubicBezTo>
                <a:cubicBezTo>
                  <a:pt x="109" y="15"/>
                  <a:pt x="109" y="15"/>
                  <a:pt x="109" y="15"/>
                </a:cubicBezTo>
                <a:cubicBezTo>
                  <a:pt x="108" y="15"/>
                  <a:pt x="108" y="15"/>
                  <a:pt x="108" y="15"/>
                </a:cubicBezTo>
                <a:cubicBezTo>
                  <a:pt x="107" y="15"/>
                  <a:pt x="107" y="15"/>
                  <a:pt x="107" y="15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98" y="13"/>
                  <a:pt x="98" y="13"/>
                  <a:pt x="98" y="13"/>
                </a:cubicBezTo>
                <a:cubicBezTo>
                  <a:pt x="91" y="12"/>
                  <a:pt x="91" y="12"/>
                  <a:pt x="91" y="12"/>
                </a:cubicBezTo>
                <a:cubicBezTo>
                  <a:pt x="86" y="12"/>
                  <a:pt x="86" y="12"/>
                  <a:pt x="86" y="12"/>
                </a:cubicBezTo>
                <a:cubicBezTo>
                  <a:pt x="84" y="10"/>
                  <a:pt x="84" y="10"/>
                  <a:pt x="84" y="10"/>
                </a:cubicBezTo>
                <a:cubicBezTo>
                  <a:pt x="81" y="7"/>
                  <a:pt x="81" y="7"/>
                  <a:pt x="81" y="7"/>
                </a:cubicBezTo>
                <a:cubicBezTo>
                  <a:pt x="79" y="6"/>
                  <a:pt x="79" y="6"/>
                  <a:pt x="79" y="6"/>
                </a:cubicBezTo>
                <a:cubicBezTo>
                  <a:pt x="78" y="6"/>
                  <a:pt x="78" y="6"/>
                  <a:pt x="78" y="6"/>
                </a:cubicBezTo>
                <a:cubicBezTo>
                  <a:pt x="76" y="6"/>
                  <a:pt x="76" y="6"/>
                  <a:pt x="76" y="6"/>
                </a:cubicBezTo>
                <a:cubicBezTo>
                  <a:pt x="75" y="6"/>
                  <a:pt x="75" y="6"/>
                  <a:pt x="75" y="6"/>
                </a:cubicBezTo>
                <a:cubicBezTo>
                  <a:pt x="52" y="6"/>
                  <a:pt x="52" y="6"/>
                  <a:pt x="52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3" y="3"/>
                  <a:pt x="23" y="3"/>
                  <a:pt x="23" y="3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8" y="3"/>
                  <a:pt x="8" y="3"/>
                  <a:pt x="8" y="3"/>
                </a:cubicBezTo>
                <a:cubicBezTo>
                  <a:pt x="5" y="3"/>
                  <a:pt x="5" y="3"/>
                  <a:pt x="5" y="3"/>
                </a:cubicBezTo>
                <a:cubicBezTo>
                  <a:pt x="3" y="3"/>
                  <a:pt x="3" y="3"/>
                  <a:pt x="3" y="3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9"/>
                  <a:pt x="3" y="19"/>
                  <a:pt x="3" y="19"/>
                </a:cubicBezTo>
                <a:cubicBezTo>
                  <a:pt x="6" y="23"/>
                  <a:pt x="6" y="23"/>
                  <a:pt x="6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12" y="32"/>
                  <a:pt x="12" y="32"/>
                  <a:pt x="12" y="32"/>
                </a:cubicBezTo>
                <a:cubicBezTo>
                  <a:pt x="16" y="42"/>
                  <a:pt x="16" y="42"/>
                  <a:pt x="16" y="42"/>
                </a:cubicBezTo>
                <a:cubicBezTo>
                  <a:pt x="19" y="52"/>
                  <a:pt x="19" y="52"/>
                  <a:pt x="19" y="52"/>
                </a:cubicBezTo>
                <a:cubicBezTo>
                  <a:pt x="22" y="56"/>
                  <a:pt x="22" y="56"/>
                  <a:pt x="22" y="56"/>
                </a:cubicBezTo>
                <a:cubicBezTo>
                  <a:pt x="25" y="62"/>
                  <a:pt x="25" y="62"/>
                  <a:pt x="25" y="62"/>
                </a:cubicBezTo>
                <a:cubicBezTo>
                  <a:pt x="26" y="66"/>
                  <a:pt x="26" y="66"/>
                  <a:pt x="26" y="66"/>
                </a:cubicBezTo>
                <a:cubicBezTo>
                  <a:pt x="29" y="70"/>
                  <a:pt x="29" y="70"/>
                  <a:pt x="29" y="70"/>
                </a:cubicBezTo>
                <a:cubicBezTo>
                  <a:pt x="32" y="73"/>
                  <a:pt x="32" y="73"/>
                  <a:pt x="32" y="73"/>
                </a:cubicBezTo>
                <a:cubicBezTo>
                  <a:pt x="33" y="79"/>
                  <a:pt x="33" y="79"/>
                  <a:pt x="33" y="79"/>
                </a:cubicBezTo>
                <a:cubicBezTo>
                  <a:pt x="33" y="82"/>
                  <a:pt x="33" y="82"/>
                  <a:pt x="33" y="82"/>
                </a:cubicBezTo>
                <a:cubicBezTo>
                  <a:pt x="32" y="85"/>
                  <a:pt x="32" y="85"/>
                  <a:pt x="32" y="85"/>
                </a:cubicBezTo>
                <a:cubicBezTo>
                  <a:pt x="32" y="92"/>
                  <a:pt x="32" y="92"/>
                  <a:pt x="32" y="92"/>
                </a:cubicBezTo>
                <a:cubicBezTo>
                  <a:pt x="32" y="96"/>
                  <a:pt x="32" y="96"/>
                  <a:pt x="32" y="96"/>
                </a:cubicBezTo>
                <a:cubicBezTo>
                  <a:pt x="33" y="102"/>
                  <a:pt x="33" y="102"/>
                  <a:pt x="33" y="102"/>
                </a:cubicBezTo>
                <a:cubicBezTo>
                  <a:pt x="36" y="111"/>
                  <a:pt x="36" y="111"/>
                  <a:pt x="36" y="111"/>
                </a:cubicBezTo>
                <a:cubicBezTo>
                  <a:pt x="36" y="116"/>
                  <a:pt x="36" y="116"/>
                  <a:pt x="36" y="116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8" y="128"/>
                  <a:pt x="38" y="128"/>
                  <a:pt x="38" y="128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9" y="135"/>
                  <a:pt x="39" y="135"/>
                  <a:pt x="39" y="135"/>
                </a:cubicBezTo>
                <a:cubicBezTo>
                  <a:pt x="42" y="139"/>
                  <a:pt x="42" y="139"/>
                  <a:pt x="42" y="139"/>
                </a:cubicBezTo>
                <a:cubicBezTo>
                  <a:pt x="42" y="144"/>
                  <a:pt x="42" y="144"/>
                  <a:pt x="42" y="144"/>
                </a:cubicBezTo>
                <a:cubicBezTo>
                  <a:pt x="46" y="151"/>
                  <a:pt x="46" y="151"/>
                  <a:pt x="46" y="151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4" y="158"/>
                  <a:pt x="54" y="158"/>
                  <a:pt x="54" y="158"/>
                </a:cubicBezTo>
                <a:cubicBezTo>
                  <a:pt x="55" y="159"/>
                  <a:pt x="55" y="159"/>
                  <a:pt x="55" y="159"/>
                </a:cubicBezTo>
                <a:cubicBezTo>
                  <a:pt x="56" y="159"/>
                  <a:pt x="56" y="159"/>
                  <a:pt x="56" y="159"/>
                </a:cubicBezTo>
                <a:cubicBezTo>
                  <a:pt x="58" y="158"/>
                  <a:pt x="58" y="158"/>
                  <a:pt x="58" y="158"/>
                </a:cubicBezTo>
                <a:cubicBezTo>
                  <a:pt x="59" y="155"/>
                  <a:pt x="59" y="155"/>
                  <a:pt x="59" y="155"/>
                </a:cubicBezTo>
                <a:cubicBezTo>
                  <a:pt x="59" y="154"/>
                  <a:pt x="59" y="154"/>
                  <a:pt x="59" y="154"/>
                </a:cubicBezTo>
                <a:cubicBezTo>
                  <a:pt x="61" y="152"/>
                  <a:pt x="61" y="152"/>
                  <a:pt x="61" y="152"/>
                </a:cubicBezTo>
                <a:cubicBezTo>
                  <a:pt x="62" y="152"/>
                  <a:pt x="62" y="152"/>
                  <a:pt x="62" y="152"/>
                </a:cubicBezTo>
                <a:cubicBezTo>
                  <a:pt x="64" y="154"/>
                  <a:pt x="64" y="154"/>
                  <a:pt x="64" y="154"/>
                </a:cubicBezTo>
                <a:cubicBezTo>
                  <a:pt x="65" y="155"/>
                  <a:pt x="65" y="155"/>
                  <a:pt x="65" y="155"/>
                </a:cubicBezTo>
                <a:cubicBezTo>
                  <a:pt x="65" y="156"/>
                  <a:pt x="65" y="156"/>
                  <a:pt x="65" y="156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68" y="161"/>
                  <a:pt x="68" y="161"/>
                  <a:pt x="68" y="161"/>
                </a:cubicBezTo>
                <a:cubicBezTo>
                  <a:pt x="74" y="164"/>
                  <a:pt x="74" y="164"/>
                  <a:pt x="74" y="164"/>
                </a:cubicBezTo>
                <a:cubicBezTo>
                  <a:pt x="78" y="164"/>
                  <a:pt x="78" y="164"/>
                  <a:pt x="78" y="164"/>
                </a:cubicBezTo>
                <a:cubicBezTo>
                  <a:pt x="82" y="162"/>
                  <a:pt x="82" y="162"/>
                  <a:pt x="82" y="162"/>
                </a:cubicBezTo>
                <a:cubicBezTo>
                  <a:pt x="85" y="164"/>
                  <a:pt x="85" y="164"/>
                  <a:pt x="85" y="164"/>
                </a:cubicBezTo>
                <a:cubicBezTo>
                  <a:pt x="88" y="164"/>
                  <a:pt x="88" y="164"/>
                  <a:pt x="88" y="164"/>
                </a:cubicBezTo>
                <a:cubicBezTo>
                  <a:pt x="88" y="162"/>
                  <a:pt x="88" y="162"/>
                  <a:pt x="88" y="162"/>
                </a:cubicBezTo>
                <a:cubicBezTo>
                  <a:pt x="89" y="161"/>
                  <a:pt x="89" y="161"/>
                  <a:pt x="89" y="161"/>
                </a:cubicBezTo>
                <a:cubicBezTo>
                  <a:pt x="91" y="161"/>
                  <a:pt x="91" y="161"/>
                  <a:pt x="91" y="161"/>
                </a:cubicBezTo>
                <a:cubicBezTo>
                  <a:pt x="91" y="159"/>
                  <a:pt x="91" y="159"/>
                  <a:pt x="91" y="159"/>
                </a:cubicBezTo>
                <a:cubicBezTo>
                  <a:pt x="95" y="158"/>
                  <a:pt x="95" y="158"/>
                  <a:pt x="95" y="158"/>
                </a:cubicBezTo>
                <a:cubicBezTo>
                  <a:pt x="97" y="156"/>
                  <a:pt x="97" y="156"/>
                  <a:pt x="97" y="156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06"/>
                  <a:pt x="97" y="106"/>
                  <a:pt x="97" y="106"/>
                </a:cubicBezTo>
                <a:cubicBezTo>
                  <a:pt x="97" y="97"/>
                  <a:pt x="97" y="97"/>
                  <a:pt x="97" y="97"/>
                </a:cubicBezTo>
                <a:cubicBezTo>
                  <a:pt x="98" y="78"/>
                  <a:pt x="98" y="78"/>
                  <a:pt x="98" y="78"/>
                </a:cubicBezTo>
                <a:cubicBezTo>
                  <a:pt x="98" y="69"/>
                  <a:pt x="98" y="69"/>
                  <a:pt x="98" y="69"/>
                </a:cubicBezTo>
                <a:cubicBezTo>
                  <a:pt x="109" y="69"/>
                  <a:pt x="109" y="69"/>
                  <a:pt x="109" y="69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25" y="17"/>
                  <a:pt x="125" y="17"/>
                  <a:pt x="125" y="17"/>
                </a:cubicBezTo>
                <a:cubicBezTo>
                  <a:pt x="131" y="16"/>
                  <a:pt x="131" y="16"/>
                  <a:pt x="131" y="16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7" y="15"/>
                  <a:pt x="137" y="15"/>
                  <a:pt x="137" y="15"/>
                </a:cubicBezTo>
                <a:cubicBezTo>
                  <a:pt x="138" y="16"/>
                  <a:pt x="138" y="16"/>
                  <a:pt x="138" y="16"/>
                </a:cubicBezTo>
                <a:cubicBezTo>
                  <a:pt x="140" y="17"/>
                  <a:pt x="140" y="17"/>
                  <a:pt x="140" y="17"/>
                </a:cubicBezTo>
                <a:cubicBezTo>
                  <a:pt x="140" y="19"/>
                  <a:pt x="140" y="19"/>
                  <a:pt x="140" y="19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2" y="21"/>
                  <a:pt x="142" y="21"/>
                  <a:pt x="142" y="21"/>
                </a:cubicBezTo>
                <a:cubicBezTo>
                  <a:pt x="147" y="16"/>
                  <a:pt x="147" y="16"/>
                  <a:pt x="147" y="16"/>
                </a:cubicBezTo>
                <a:cubicBezTo>
                  <a:pt x="150" y="15"/>
                  <a:pt x="150" y="15"/>
                  <a:pt x="150" y="15"/>
                </a:cubicBezTo>
                <a:cubicBezTo>
                  <a:pt x="151" y="13"/>
                  <a:pt x="151" y="13"/>
                  <a:pt x="151" y="13"/>
                </a:cubicBezTo>
                <a:cubicBezTo>
                  <a:pt x="152" y="15"/>
                  <a:pt x="152" y="15"/>
                  <a:pt x="152" y="15"/>
                </a:cubicBezTo>
                <a:cubicBezTo>
                  <a:pt x="154" y="15"/>
                  <a:pt x="154" y="15"/>
                  <a:pt x="154" y="15"/>
                </a:cubicBezTo>
                <a:cubicBezTo>
                  <a:pt x="157" y="13"/>
                  <a:pt x="157" y="13"/>
                  <a:pt x="157" y="13"/>
                </a:cubicBezTo>
                <a:cubicBezTo>
                  <a:pt x="157" y="12"/>
                  <a:pt x="157" y="12"/>
                  <a:pt x="157" y="12"/>
                </a:cubicBezTo>
                <a:cubicBezTo>
                  <a:pt x="158" y="12"/>
                  <a:pt x="158" y="12"/>
                  <a:pt x="158" y="12"/>
                </a:cubicBezTo>
                <a:cubicBezTo>
                  <a:pt x="159" y="12"/>
                  <a:pt x="159" y="12"/>
                  <a:pt x="159" y="12"/>
                </a:cubicBezTo>
                <a:cubicBezTo>
                  <a:pt x="160" y="12"/>
                  <a:pt x="160" y="12"/>
                  <a:pt x="160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58" y="9"/>
                  <a:pt x="158" y="9"/>
                  <a:pt x="158" y="9"/>
                </a:cubicBezTo>
                <a:lnTo>
                  <a:pt x="157" y="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7" name="Freeform 71"/>
          <p:cNvSpPr>
            <a:spLocks/>
          </p:cNvSpPr>
          <p:nvPr/>
        </p:nvSpPr>
        <p:spPr bwMode="auto">
          <a:xfrm>
            <a:off x="4177270" y="4660150"/>
            <a:ext cx="430239" cy="505306"/>
          </a:xfrm>
          <a:custGeom>
            <a:avLst/>
            <a:gdLst>
              <a:gd name="T0" fmla="*/ 8 w 148"/>
              <a:gd name="T1" fmla="*/ 155 h 167"/>
              <a:gd name="T2" fmla="*/ 16 w 148"/>
              <a:gd name="T3" fmla="*/ 152 h 167"/>
              <a:gd name="T4" fmla="*/ 23 w 148"/>
              <a:gd name="T5" fmla="*/ 155 h 167"/>
              <a:gd name="T6" fmla="*/ 38 w 148"/>
              <a:gd name="T7" fmla="*/ 158 h 167"/>
              <a:gd name="T8" fmla="*/ 76 w 148"/>
              <a:gd name="T9" fmla="*/ 158 h 167"/>
              <a:gd name="T10" fmla="*/ 81 w 148"/>
              <a:gd name="T11" fmla="*/ 159 h 167"/>
              <a:gd name="T12" fmla="*/ 91 w 148"/>
              <a:gd name="T13" fmla="*/ 164 h 167"/>
              <a:gd name="T14" fmla="*/ 107 w 148"/>
              <a:gd name="T15" fmla="*/ 167 h 167"/>
              <a:gd name="T16" fmla="*/ 112 w 148"/>
              <a:gd name="T17" fmla="*/ 165 h 167"/>
              <a:gd name="T18" fmla="*/ 132 w 148"/>
              <a:gd name="T19" fmla="*/ 163 h 167"/>
              <a:gd name="T20" fmla="*/ 140 w 148"/>
              <a:gd name="T21" fmla="*/ 161 h 167"/>
              <a:gd name="T22" fmla="*/ 131 w 148"/>
              <a:gd name="T23" fmla="*/ 152 h 167"/>
              <a:gd name="T24" fmla="*/ 125 w 148"/>
              <a:gd name="T25" fmla="*/ 146 h 167"/>
              <a:gd name="T26" fmla="*/ 124 w 148"/>
              <a:gd name="T27" fmla="*/ 125 h 167"/>
              <a:gd name="T28" fmla="*/ 124 w 148"/>
              <a:gd name="T29" fmla="*/ 99 h 167"/>
              <a:gd name="T30" fmla="*/ 140 w 148"/>
              <a:gd name="T31" fmla="*/ 99 h 167"/>
              <a:gd name="T32" fmla="*/ 147 w 148"/>
              <a:gd name="T33" fmla="*/ 96 h 167"/>
              <a:gd name="T34" fmla="*/ 148 w 148"/>
              <a:gd name="T35" fmla="*/ 86 h 167"/>
              <a:gd name="T36" fmla="*/ 148 w 148"/>
              <a:gd name="T37" fmla="*/ 73 h 167"/>
              <a:gd name="T38" fmla="*/ 145 w 148"/>
              <a:gd name="T39" fmla="*/ 70 h 167"/>
              <a:gd name="T40" fmla="*/ 138 w 148"/>
              <a:gd name="T41" fmla="*/ 72 h 167"/>
              <a:gd name="T42" fmla="*/ 131 w 148"/>
              <a:gd name="T43" fmla="*/ 72 h 167"/>
              <a:gd name="T44" fmla="*/ 127 w 148"/>
              <a:gd name="T45" fmla="*/ 72 h 167"/>
              <a:gd name="T46" fmla="*/ 127 w 148"/>
              <a:gd name="T47" fmla="*/ 66 h 167"/>
              <a:gd name="T48" fmla="*/ 122 w 148"/>
              <a:gd name="T49" fmla="*/ 52 h 167"/>
              <a:gd name="T50" fmla="*/ 122 w 148"/>
              <a:gd name="T51" fmla="*/ 40 h 167"/>
              <a:gd name="T52" fmla="*/ 121 w 148"/>
              <a:gd name="T53" fmla="*/ 29 h 167"/>
              <a:gd name="T54" fmla="*/ 121 w 148"/>
              <a:gd name="T55" fmla="*/ 20 h 167"/>
              <a:gd name="T56" fmla="*/ 109 w 148"/>
              <a:gd name="T57" fmla="*/ 20 h 167"/>
              <a:gd name="T58" fmla="*/ 108 w 148"/>
              <a:gd name="T59" fmla="*/ 15 h 167"/>
              <a:gd name="T60" fmla="*/ 99 w 148"/>
              <a:gd name="T61" fmla="*/ 16 h 167"/>
              <a:gd name="T62" fmla="*/ 95 w 148"/>
              <a:gd name="T63" fmla="*/ 22 h 167"/>
              <a:gd name="T64" fmla="*/ 92 w 148"/>
              <a:gd name="T65" fmla="*/ 25 h 167"/>
              <a:gd name="T66" fmla="*/ 84 w 148"/>
              <a:gd name="T67" fmla="*/ 29 h 167"/>
              <a:gd name="T68" fmla="*/ 72 w 148"/>
              <a:gd name="T69" fmla="*/ 30 h 167"/>
              <a:gd name="T70" fmla="*/ 68 w 148"/>
              <a:gd name="T71" fmla="*/ 27 h 167"/>
              <a:gd name="T72" fmla="*/ 64 w 148"/>
              <a:gd name="T73" fmla="*/ 19 h 167"/>
              <a:gd name="T74" fmla="*/ 61 w 148"/>
              <a:gd name="T75" fmla="*/ 12 h 167"/>
              <a:gd name="T76" fmla="*/ 61 w 148"/>
              <a:gd name="T77" fmla="*/ 6 h 167"/>
              <a:gd name="T78" fmla="*/ 55 w 148"/>
              <a:gd name="T79" fmla="*/ 0 h 167"/>
              <a:gd name="T80" fmla="*/ 35 w 148"/>
              <a:gd name="T81" fmla="*/ 0 h 167"/>
              <a:gd name="T82" fmla="*/ 18 w 148"/>
              <a:gd name="T83" fmla="*/ 0 h 167"/>
              <a:gd name="T84" fmla="*/ 9 w 148"/>
              <a:gd name="T85" fmla="*/ 3 h 167"/>
              <a:gd name="T86" fmla="*/ 11 w 148"/>
              <a:gd name="T87" fmla="*/ 12 h 167"/>
              <a:gd name="T88" fmla="*/ 15 w 148"/>
              <a:gd name="T89" fmla="*/ 22 h 167"/>
              <a:gd name="T90" fmla="*/ 21 w 148"/>
              <a:gd name="T91" fmla="*/ 39 h 167"/>
              <a:gd name="T92" fmla="*/ 16 w 148"/>
              <a:gd name="T93" fmla="*/ 45 h 167"/>
              <a:gd name="T94" fmla="*/ 19 w 148"/>
              <a:gd name="T95" fmla="*/ 56 h 167"/>
              <a:gd name="T96" fmla="*/ 25 w 148"/>
              <a:gd name="T97" fmla="*/ 69 h 167"/>
              <a:gd name="T98" fmla="*/ 23 w 148"/>
              <a:gd name="T99" fmla="*/ 88 h 167"/>
              <a:gd name="T100" fmla="*/ 16 w 148"/>
              <a:gd name="T101" fmla="*/ 93 h 167"/>
              <a:gd name="T102" fmla="*/ 11 w 148"/>
              <a:gd name="T103" fmla="*/ 103 h 167"/>
              <a:gd name="T104" fmla="*/ 8 w 148"/>
              <a:gd name="T105" fmla="*/ 115 h 167"/>
              <a:gd name="T106" fmla="*/ 5 w 148"/>
              <a:gd name="T107" fmla="*/ 128 h 167"/>
              <a:gd name="T108" fmla="*/ 3 w 148"/>
              <a:gd name="T109" fmla="*/ 134 h 167"/>
              <a:gd name="T110" fmla="*/ 0 w 148"/>
              <a:gd name="T111" fmla="*/ 148 h 167"/>
              <a:gd name="T112" fmla="*/ 3 w 148"/>
              <a:gd name="T113" fmla="*/ 155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8" h="167">
                <a:moveTo>
                  <a:pt x="3" y="155"/>
                </a:moveTo>
                <a:cubicBezTo>
                  <a:pt x="5" y="155"/>
                  <a:pt x="5" y="155"/>
                  <a:pt x="5" y="155"/>
                </a:cubicBezTo>
                <a:cubicBezTo>
                  <a:pt x="8" y="155"/>
                  <a:pt x="8" y="155"/>
                  <a:pt x="8" y="155"/>
                </a:cubicBezTo>
                <a:cubicBezTo>
                  <a:pt x="11" y="156"/>
                  <a:pt x="11" y="156"/>
                  <a:pt x="11" y="156"/>
                </a:cubicBezTo>
                <a:cubicBezTo>
                  <a:pt x="12" y="155"/>
                  <a:pt x="12" y="155"/>
                  <a:pt x="12" y="155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8" y="152"/>
                  <a:pt x="18" y="152"/>
                  <a:pt x="18" y="152"/>
                </a:cubicBezTo>
                <a:cubicBezTo>
                  <a:pt x="19" y="152"/>
                  <a:pt x="19" y="152"/>
                  <a:pt x="19" y="152"/>
                </a:cubicBezTo>
                <a:cubicBezTo>
                  <a:pt x="23" y="155"/>
                  <a:pt x="23" y="155"/>
                  <a:pt x="23" y="155"/>
                </a:cubicBezTo>
                <a:cubicBezTo>
                  <a:pt x="28" y="158"/>
                  <a:pt x="28" y="158"/>
                  <a:pt x="28" y="158"/>
                </a:cubicBezTo>
                <a:cubicBezTo>
                  <a:pt x="31" y="158"/>
                  <a:pt x="31" y="158"/>
                  <a:pt x="31" y="158"/>
                </a:cubicBezTo>
                <a:cubicBezTo>
                  <a:pt x="38" y="158"/>
                  <a:pt x="38" y="158"/>
                  <a:pt x="38" y="158"/>
                </a:cubicBezTo>
                <a:cubicBezTo>
                  <a:pt x="52" y="158"/>
                  <a:pt x="52" y="158"/>
                  <a:pt x="52" y="158"/>
                </a:cubicBezTo>
                <a:cubicBezTo>
                  <a:pt x="75" y="158"/>
                  <a:pt x="75" y="158"/>
                  <a:pt x="75" y="158"/>
                </a:cubicBezTo>
                <a:cubicBezTo>
                  <a:pt x="76" y="158"/>
                  <a:pt x="76" y="158"/>
                  <a:pt x="76" y="158"/>
                </a:cubicBezTo>
                <a:cubicBezTo>
                  <a:pt x="78" y="158"/>
                  <a:pt x="78" y="158"/>
                  <a:pt x="78" y="158"/>
                </a:cubicBezTo>
                <a:cubicBezTo>
                  <a:pt x="79" y="158"/>
                  <a:pt x="79" y="158"/>
                  <a:pt x="79" y="158"/>
                </a:cubicBezTo>
                <a:cubicBezTo>
                  <a:pt x="81" y="159"/>
                  <a:pt x="81" y="159"/>
                  <a:pt x="81" y="159"/>
                </a:cubicBezTo>
                <a:cubicBezTo>
                  <a:pt x="84" y="162"/>
                  <a:pt x="84" y="162"/>
                  <a:pt x="84" y="162"/>
                </a:cubicBezTo>
                <a:cubicBezTo>
                  <a:pt x="86" y="164"/>
                  <a:pt x="86" y="164"/>
                  <a:pt x="86" y="164"/>
                </a:cubicBezTo>
                <a:cubicBezTo>
                  <a:pt x="91" y="164"/>
                  <a:pt x="91" y="164"/>
                  <a:pt x="91" y="164"/>
                </a:cubicBezTo>
                <a:cubicBezTo>
                  <a:pt x="98" y="165"/>
                  <a:pt x="98" y="165"/>
                  <a:pt x="98" y="165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07" y="167"/>
                  <a:pt x="107" y="167"/>
                  <a:pt x="107" y="167"/>
                </a:cubicBezTo>
                <a:cubicBezTo>
                  <a:pt x="108" y="167"/>
                  <a:pt x="108" y="167"/>
                  <a:pt x="108" y="167"/>
                </a:cubicBezTo>
                <a:cubicBezTo>
                  <a:pt x="109" y="167"/>
                  <a:pt x="109" y="167"/>
                  <a:pt x="109" y="167"/>
                </a:cubicBezTo>
                <a:cubicBezTo>
                  <a:pt x="112" y="165"/>
                  <a:pt x="112" y="165"/>
                  <a:pt x="112" y="165"/>
                </a:cubicBezTo>
                <a:cubicBezTo>
                  <a:pt x="115" y="165"/>
                  <a:pt x="115" y="165"/>
                  <a:pt x="115" y="165"/>
                </a:cubicBezTo>
                <a:cubicBezTo>
                  <a:pt x="119" y="165"/>
                  <a:pt x="119" y="165"/>
                  <a:pt x="119" y="165"/>
                </a:cubicBezTo>
                <a:cubicBezTo>
                  <a:pt x="132" y="163"/>
                  <a:pt x="132" y="163"/>
                  <a:pt x="132" y="163"/>
                </a:cubicBezTo>
                <a:cubicBezTo>
                  <a:pt x="139" y="161"/>
                  <a:pt x="139" y="161"/>
                  <a:pt x="139" y="161"/>
                </a:cubicBezTo>
                <a:cubicBezTo>
                  <a:pt x="139" y="161"/>
                  <a:pt x="139" y="161"/>
                  <a:pt x="139" y="161"/>
                </a:cubicBezTo>
                <a:cubicBezTo>
                  <a:pt x="140" y="161"/>
                  <a:pt x="140" y="161"/>
                  <a:pt x="140" y="161"/>
                </a:cubicBezTo>
                <a:cubicBezTo>
                  <a:pt x="134" y="156"/>
                  <a:pt x="134" y="156"/>
                  <a:pt x="134" y="156"/>
                </a:cubicBezTo>
                <a:cubicBezTo>
                  <a:pt x="131" y="152"/>
                  <a:pt x="131" y="152"/>
                  <a:pt x="131" y="152"/>
                </a:cubicBezTo>
                <a:cubicBezTo>
                  <a:pt x="131" y="152"/>
                  <a:pt x="131" y="152"/>
                  <a:pt x="131" y="152"/>
                </a:cubicBezTo>
                <a:cubicBezTo>
                  <a:pt x="131" y="152"/>
                  <a:pt x="131" y="152"/>
                  <a:pt x="131" y="152"/>
                </a:cubicBezTo>
                <a:cubicBezTo>
                  <a:pt x="129" y="151"/>
                  <a:pt x="129" y="151"/>
                  <a:pt x="129" y="151"/>
                </a:cubicBezTo>
                <a:cubicBezTo>
                  <a:pt x="125" y="146"/>
                  <a:pt x="125" y="146"/>
                  <a:pt x="125" y="146"/>
                </a:cubicBezTo>
                <a:cubicBezTo>
                  <a:pt x="124" y="144"/>
                  <a:pt x="124" y="144"/>
                  <a:pt x="124" y="144"/>
                </a:cubicBezTo>
                <a:cubicBezTo>
                  <a:pt x="122" y="141"/>
                  <a:pt x="122" y="141"/>
                  <a:pt x="122" y="141"/>
                </a:cubicBezTo>
                <a:cubicBezTo>
                  <a:pt x="124" y="125"/>
                  <a:pt x="124" y="125"/>
                  <a:pt x="124" y="125"/>
                </a:cubicBezTo>
                <a:cubicBezTo>
                  <a:pt x="124" y="109"/>
                  <a:pt x="124" y="109"/>
                  <a:pt x="124" y="109"/>
                </a:cubicBezTo>
                <a:cubicBezTo>
                  <a:pt x="124" y="102"/>
                  <a:pt x="124" y="102"/>
                  <a:pt x="124" y="102"/>
                </a:cubicBezTo>
                <a:cubicBezTo>
                  <a:pt x="124" y="99"/>
                  <a:pt x="124" y="99"/>
                  <a:pt x="124" y="99"/>
                </a:cubicBezTo>
                <a:cubicBezTo>
                  <a:pt x="124" y="98"/>
                  <a:pt x="124" y="98"/>
                  <a:pt x="124" y="98"/>
                </a:cubicBezTo>
                <a:cubicBezTo>
                  <a:pt x="132" y="99"/>
                  <a:pt x="132" y="99"/>
                  <a:pt x="132" y="99"/>
                </a:cubicBezTo>
                <a:cubicBezTo>
                  <a:pt x="140" y="99"/>
                  <a:pt x="140" y="99"/>
                  <a:pt x="140" y="99"/>
                </a:cubicBezTo>
                <a:cubicBezTo>
                  <a:pt x="144" y="99"/>
                  <a:pt x="144" y="99"/>
                  <a:pt x="144" y="99"/>
                </a:cubicBezTo>
                <a:cubicBezTo>
                  <a:pt x="148" y="98"/>
                  <a:pt x="148" y="98"/>
                  <a:pt x="148" y="98"/>
                </a:cubicBezTo>
                <a:cubicBezTo>
                  <a:pt x="147" y="96"/>
                  <a:pt x="147" y="96"/>
                  <a:pt x="147" y="96"/>
                </a:cubicBezTo>
                <a:cubicBezTo>
                  <a:pt x="147" y="93"/>
                  <a:pt x="147" y="93"/>
                  <a:pt x="147" y="93"/>
                </a:cubicBezTo>
                <a:cubicBezTo>
                  <a:pt x="148" y="91"/>
                  <a:pt x="148" y="91"/>
                  <a:pt x="148" y="91"/>
                </a:cubicBezTo>
                <a:cubicBezTo>
                  <a:pt x="148" y="86"/>
                  <a:pt x="148" y="86"/>
                  <a:pt x="148" y="86"/>
                </a:cubicBezTo>
                <a:cubicBezTo>
                  <a:pt x="148" y="83"/>
                  <a:pt x="148" y="83"/>
                  <a:pt x="148" y="8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48" y="73"/>
                  <a:pt x="148" y="73"/>
                  <a:pt x="148" y="73"/>
                </a:cubicBezTo>
                <a:cubicBezTo>
                  <a:pt x="148" y="69"/>
                  <a:pt x="148" y="69"/>
                  <a:pt x="148" y="69"/>
                </a:cubicBezTo>
                <a:cubicBezTo>
                  <a:pt x="147" y="70"/>
                  <a:pt x="147" y="70"/>
                  <a:pt x="147" y="70"/>
                </a:cubicBezTo>
                <a:cubicBezTo>
                  <a:pt x="145" y="70"/>
                  <a:pt x="145" y="70"/>
                  <a:pt x="145" y="70"/>
                </a:cubicBezTo>
                <a:cubicBezTo>
                  <a:pt x="142" y="70"/>
                  <a:pt x="142" y="70"/>
                  <a:pt x="142" y="70"/>
                </a:cubicBezTo>
                <a:cubicBezTo>
                  <a:pt x="140" y="72"/>
                  <a:pt x="140" y="72"/>
                  <a:pt x="140" y="72"/>
                </a:cubicBezTo>
                <a:cubicBezTo>
                  <a:pt x="138" y="72"/>
                  <a:pt x="138" y="72"/>
                  <a:pt x="138" y="72"/>
                </a:cubicBezTo>
                <a:cubicBezTo>
                  <a:pt x="135" y="72"/>
                  <a:pt x="135" y="72"/>
                  <a:pt x="135" y="72"/>
                </a:cubicBezTo>
                <a:cubicBezTo>
                  <a:pt x="134" y="72"/>
                  <a:pt x="134" y="72"/>
                  <a:pt x="134" y="72"/>
                </a:cubicBezTo>
                <a:cubicBezTo>
                  <a:pt x="131" y="72"/>
                  <a:pt x="131" y="72"/>
                  <a:pt x="131" y="72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27" y="72"/>
                  <a:pt x="127" y="72"/>
                  <a:pt x="127" y="72"/>
                </a:cubicBezTo>
                <a:cubicBezTo>
                  <a:pt x="127" y="70"/>
                  <a:pt x="127" y="70"/>
                  <a:pt x="127" y="70"/>
                </a:cubicBezTo>
                <a:cubicBezTo>
                  <a:pt x="127" y="69"/>
                  <a:pt x="127" y="69"/>
                  <a:pt x="127" y="69"/>
                </a:cubicBezTo>
                <a:cubicBezTo>
                  <a:pt x="127" y="66"/>
                  <a:pt x="127" y="66"/>
                  <a:pt x="127" y="66"/>
                </a:cubicBezTo>
                <a:cubicBezTo>
                  <a:pt x="127" y="60"/>
                  <a:pt x="127" y="60"/>
                  <a:pt x="127" y="60"/>
                </a:cubicBezTo>
                <a:cubicBezTo>
                  <a:pt x="125" y="56"/>
                  <a:pt x="125" y="56"/>
                  <a:pt x="125" y="56"/>
                </a:cubicBezTo>
                <a:cubicBezTo>
                  <a:pt x="122" y="52"/>
                  <a:pt x="122" y="52"/>
                  <a:pt x="122" y="52"/>
                </a:cubicBezTo>
                <a:cubicBezTo>
                  <a:pt x="122" y="48"/>
                  <a:pt x="122" y="48"/>
                  <a:pt x="122" y="48"/>
                </a:cubicBezTo>
                <a:cubicBezTo>
                  <a:pt x="122" y="46"/>
                  <a:pt x="122" y="46"/>
                  <a:pt x="122" y="46"/>
                </a:cubicBezTo>
                <a:cubicBezTo>
                  <a:pt x="122" y="40"/>
                  <a:pt x="122" y="40"/>
                  <a:pt x="122" y="40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2" y="33"/>
                  <a:pt x="122" y="33"/>
                  <a:pt x="122" y="33"/>
                </a:cubicBezTo>
                <a:cubicBezTo>
                  <a:pt x="121" y="29"/>
                  <a:pt x="121" y="29"/>
                  <a:pt x="121" y="29"/>
                </a:cubicBezTo>
                <a:cubicBezTo>
                  <a:pt x="122" y="23"/>
                  <a:pt x="122" y="23"/>
                  <a:pt x="122" y="23"/>
                </a:cubicBezTo>
                <a:cubicBezTo>
                  <a:pt x="122" y="22"/>
                  <a:pt x="122" y="22"/>
                  <a:pt x="122" y="22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18" y="20"/>
                  <a:pt x="118" y="20"/>
                  <a:pt x="118" y="20"/>
                </a:cubicBezTo>
                <a:cubicBezTo>
                  <a:pt x="111" y="20"/>
                  <a:pt x="111" y="20"/>
                  <a:pt x="111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8" y="20"/>
                  <a:pt x="108" y="20"/>
                  <a:pt x="108" y="20"/>
                </a:cubicBezTo>
                <a:cubicBezTo>
                  <a:pt x="107" y="19"/>
                  <a:pt x="107" y="19"/>
                  <a:pt x="107" y="19"/>
                </a:cubicBezTo>
                <a:cubicBezTo>
                  <a:pt x="108" y="15"/>
                  <a:pt x="108" y="15"/>
                  <a:pt x="108" y="15"/>
                </a:cubicBezTo>
                <a:cubicBezTo>
                  <a:pt x="105" y="15"/>
                  <a:pt x="105" y="15"/>
                  <a:pt x="105" y="15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99" y="16"/>
                  <a:pt x="99" y="16"/>
                  <a:pt x="99" y="16"/>
                </a:cubicBezTo>
                <a:cubicBezTo>
                  <a:pt x="95" y="16"/>
                  <a:pt x="95" y="16"/>
                  <a:pt x="95" y="16"/>
                </a:cubicBezTo>
                <a:cubicBezTo>
                  <a:pt x="95" y="19"/>
                  <a:pt x="95" y="19"/>
                  <a:pt x="95" y="19"/>
                </a:cubicBezTo>
                <a:cubicBezTo>
                  <a:pt x="95" y="22"/>
                  <a:pt x="95" y="22"/>
                  <a:pt x="95" y="22"/>
                </a:cubicBezTo>
                <a:cubicBezTo>
                  <a:pt x="95" y="23"/>
                  <a:pt x="95" y="23"/>
                  <a:pt x="95" y="23"/>
                </a:cubicBezTo>
                <a:cubicBezTo>
                  <a:pt x="94" y="25"/>
                  <a:pt x="94" y="25"/>
                  <a:pt x="94" y="25"/>
                </a:cubicBezTo>
                <a:cubicBezTo>
                  <a:pt x="92" y="25"/>
                  <a:pt x="92" y="25"/>
                  <a:pt x="92" y="25"/>
                </a:cubicBezTo>
                <a:cubicBezTo>
                  <a:pt x="92" y="27"/>
                  <a:pt x="92" y="27"/>
                  <a:pt x="92" y="27"/>
                </a:cubicBezTo>
                <a:cubicBezTo>
                  <a:pt x="92" y="30"/>
                  <a:pt x="92" y="30"/>
                  <a:pt x="92" y="30"/>
                </a:cubicBezTo>
                <a:cubicBezTo>
                  <a:pt x="84" y="29"/>
                  <a:pt x="84" y="29"/>
                  <a:pt x="84" y="29"/>
                </a:cubicBezTo>
                <a:cubicBezTo>
                  <a:pt x="81" y="30"/>
                  <a:pt x="81" y="30"/>
                  <a:pt x="81" y="30"/>
                </a:cubicBezTo>
                <a:cubicBezTo>
                  <a:pt x="78" y="30"/>
                  <a:pt x="78" y="30"/>
                  <a:pt x="78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71" y="30"/>
                  <a:pt x="71" y="30"/>
                  <a:pt x="71" y="30"/>
                </a:cubicBezTo>
                <a:cubicBezTo>
                  <a:pt x="69" y="29"/>
                  <a:pt x="69" y="29"/>
                  <a:pt x="69" y="29"/>
                </a:cubicBezTo>
                <a:cubicBezTo>
                  <a:pt x="68" y="27"/>
                  <a:pt x="68" y="27"/>
                  <a:pt x="68" y="27"/>
                </a:cubicBezTo>
                <a:cubicBezTo>
                  <a:pt x="65" y="22"/>
                  <a:pt x="65" y="22"/>
                  <a:pt x="65" y="22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19"/>
                  <a:pt x="64" y="19"/>
                  <a:pt x="64" y="19"/>
                </a:cubicBezTo>
                <a:cubicBezTo>
                  <a:pt x="64" y="16"/>
                  <a:pt x="64" y="16"/>
                  <a:pt x="64" y="16"/>
                </a:cubicBezTo>
                <a:cubicBezTo>
                  <a:pt x="62" y="13"/>
                  <a:pt x="62" y="13"/>
                  <a:pt x="62" y="13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0"/>
                  <a:pt x="61" y="10"/>
                  <a:pt x="61" y="10"/>
                </a:cubicBezTo>
                <a:cubicBezTo>
                  <a:pt x="61" y="9"/>
                  <a:pt x="61" y="9"/>
                  <a:pt x="61" y="9"/>
                </a:cubicBezTo>
                <a:cubicBezTo>
                  <a:pt x="61" y="6"/>
                  <a:pt x="61" y="6"/>
                  <a:pt x="61" y="6"/>
                </a:cubicBezTo>
                <a:cubicBezTo>
                  <a:pt x="59" y="3"/>
                  <a:pt x="59" y="3"/>
                  <a:pt x="59" y="3"/>
                </a:cubicBezTo>
                <a:cubicBezTo>
                  <a:pt x="58" y="2"/>
                  <a:pt x="58" y="2"/>
                  <a:pt x="58" y="2"/>
                </a:cubicBezTo>
                <a:cubicBezTo>
                  <a:pt x="55" y="0"/>
                  <a:pt x="55" y="0"/>
                  <a:pt x="55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5" y="2"/>
                  <a:pt x="15" y="2"/>
                  <a:pt x="15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5"/>
                  <a:pt x="8" y="5"/>
                  <a:pt x="8" y="5"/>
                </a:cubicBezTo>
                <a:cubicBezTo>
                  <a:pt x="8" y="7"/>
                  <a:pt x="8" y="7"/>
                  <a:pt x="8" y="7"/>
                </a:cubicBezTo>
                <a:cubicBezTo>
                  <a:pt x="11" y="12"/>
                  <a:pt x="11" y="12"/>
                  <a:pt x="11" y="12"/>
                </a:cubicBezTo>
                <a:cubicBezTo>
                  <a:pt x="12" y="15"/>
                  <a:pt x="12" y="15"/>
                  <a:pt x="12" y="15"/>
                </a:cubicBezTo>
                <a:cubicBezTo>
                  <a:pt x="13" y="17"/>
                  <a:pt x="13" y="17"/>
                  <a:pt x="13" y="17"/>
                </a:cubicBezTo>
                <a:cubicBezTo>
                  <a:pt x="15" y="22"/>
                  <a:pt x="15" y="22"/>
                  <a:pt x="15" y="22"/>
                </a:cubicBezTo>
                <a:cubicBezTo>
                  <a:pt x="19" y="30"/>
                  <a:pt x="19" y="30"/>
                  <a:pt x="19" y="30"/>
                </a:cubicBezTo>
                <a:cubicBezTo>
                  <a:pt x="21" y="35"/>
                  <a:pt x="21" y="35"/>
                  <a:pt x="21" y="35"/>
                </a:cubicBezTo>
                <a:cubicBezTo>
                  <a:pt x="21" y="39"/>
                  <a:pt x="21" y="39"/>
                  <a:pt x="21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2"/>
                  <a:pt x="19" y="42"/>
                  <a:pt x="19" y="42"/>
                </a:cubicBezTo>
                <a:cubicBezTo>
                  <a:pt x="16" y="45"/>
                  <a:pt x="16" y="45"/>
                  <a:pt x="16" y="45"/>
                </a:cubicBezTo>
                <a:cubicBezTo>
                  <a:pt x="18" y="48"/>
                  <a:pt x="18" y="48"/>
                  <a:pt x="18" y="48"/>
                </a:cubicBezTo>
                <a:cubicBezTo>
                  <a:pt x="18" y="52"/>
                  <a:pt x="18" y="52"/>
                  <a:pt x="18" y="52"/>
                </a:cubicBezTo>
                <a:cubicBezTo>
                  <a:pt x="19" y="56"/>
                  <a:pt x="19" y="56"/>
                  <a:pt x="19" y="56"/>
                </a:cubicBezTo>
                <a:cubicBezTo>
                  <a:pt x="21" y="59"/>
                  <a:pt x="21" y="59"/>
                  <a:pt x="21" y="59"/>
                </a:cubicBezTo>
                <a:cubicBezTo>
                  <a:pt x="22" y="62"/>
                  <a:pt x="22" y="62"/>
                  <a:pt x="22" y="62"/>
                </a:cubicBezTo>
                <a:cubicBezTo>
                  <a:pt x="25" y="69"/>
                  <a:pt x="25" y="69"/>
                  <a:pt x="25" y="69"/>
                </a:cubicBezTo>
                <a:cubicBezTo>
                  <a:pt x="26" y="79"/>
                  <a:pt x="26" y="79"/>
                  <a:pt x="26" y="79"/>
                </a:cubicBezTo>
                <a:cubicBezTo>
                  <a:pt x="25" y="83"/>
                  <a:pt x="25" y="83"/>
                  <a:pt x="25" y="83"/>
                </a:cubicBezTo>
                <a:cubicBezTo>
                  <a:pt x="23" y="88"/>
                  <a:pt x="23" y="88"/>
                  <a:pt x="23" y="88"/>
                </a:cubicBezTo>
                <a:cubicBezTo>
                  <a:pt x="22" y="91"/>
                  <a:pt x="22" y="91"/>
                  <a:pt x="22" y="91"/>
                </a:cubicBezTo>
                <a:cubicBezTo>
                  <a:pt x="19" y="92"/>
                  <a:pt x="19" y="92"/>
                  <a:pt x="19" y="92"/>
                </a:cubicBezTo>
                <a:cubicBezTo>
                  <a:pt x="16" y="93"/>
                  <a:pt x="16" y="93"/>
                  <a:pt x="16" y="93"/>
                </a:cubicBezTo>
                <a:cubicBezTo>
                  <a:pt x="16" y="95"/>
                  <a:pt x="16" y="95"/>
                  <a:pt x="16" y="95"/>
                </a:cubicBezTo>
                <a:cubicBezTo>
                  <a:pt x="15" y="99"/>
                  <a:pt x="15" y="99"/>
                  <a:pt x="15" y="99"/>
                </a:cubicBezTo>
                <a:cubicBezTo>
                  <a:pt x="11" y="103"/>
                  <a:pt x="11" y="103"/>
                  <a:pt x="11" y="103"/>
                </a:cubicBezTo>
                <a:cubicBezTo>
                  <a:pt x="9" y="106"/>
                  <a:pt x="9" y="106"/>
                  <a:pt x="9" y="106"/>
                </a:cubicBezTo>
                <a:cubicBezTo>
                  <a:pt x="9" y="111"/>
                  <a:pt x="9" y="111"/>
                  <a:pt x="9" y="111"/>
                </a:cubicBezTo>
                <a:cubicBezTo>
                  <a:pt x="8" y="115"/>
                  <a:pt x="8" y="115"/>
                  <a:pt x="8" y="115"/>
                </a:cubicBezTo>
                <a:cubicBezTo>
                  <a:pt x="8" y="119"/>
                  <a:pt x="8" y="119"/>
                  <a:pt x="8" y="119"/>
                </a:cubicBezTo>
                <a:cubicBezTo>
                  <a:pt x="6" y="124"/>
                  <a:pt x="6" y="124"/>
                  <a:pt x="6" y="124"/>
                </a:cubicBezTo>
                <a:cubicBezTo>
                  <a:pt x="5" y="128"/>
                  <a:pt x="5" y="128"/>
                  <a:pt x="5" y="128"/>
                </a:cubicBezTo>
                <a:cubicBezTo>
                  <a:pt x="5" y="129"/>
                  <a:pt x="5" y="129"/>
                  <a:pt x="5" y="129"/>
                </a:cubicBezTo>
                <a:cubicBezTo>
                  <a:pt x="5" y="131"/>
                  <a:pt x="5" y="131"/>
                  <a:pt x="5" y="131"/>
                </a:cubicBezTo>
                <a:cubicBezTo>
                  <a:pt x="3" y="134"/>
                  <a:pt x="3" y="134"/>
                  <a:pt x="3" y="134"/>
                </a:cubicBezTo>
                <a:cubicBezTo>
                  <a:pt x="0" y="136"/>
                  <a:pt x="0" y="136"/>
                  <a:pt x="0" y="136"/>
                </a:cubicBezTo>
                <a:cubicBezTo>
                  <a:pt x="2" y="139"/>
                  <a:pt x="2" y="139"/>
                  <a:pt x="2" y="139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56"/>
                  <a:pt x="0" y="156"/>
                  <a:pt x="0" y="156"/>
                </a:cubicBezTo>
                <a:cubicBezTo>
                  <a:pt x="1" y="156"/>
                  <a:pt x="1" y="156"/>
                  <a:pt x="1" y="156"/>
                </a:cubicBezTo>
                <a:lnTo>
                  <a:pt x="3" y="15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8" name="Freeform 72"/>
          <p:cNvSpPr>
            <a:spLocks/>
          </p:cNvSpPr>
          <p:nvPr/>
        </p:nvSpPr>
        <p:spPr bwMode="auto">
          <a:xfrm>
            <a:off x="4531070" y="4760301"/>
            <a:ext cx="410583" cy="407431"/>
          </a:xfrm>
          <a:custGeom>
            <a:avLst/>
            <a:gdLst>
              <a:gd name="T0" fmla="*/ 138 w 141"/>
              <a:gd name="T1" fmla="*/ 23 h 135"/>
              <a:gd name="T2" fmla="*/ 138 w 141"/>
              <a:gd name="T3" fmla="*/ 20 h 135"/>
              <a:gd name="T4" fmla="*/ 134 w 141"/>
              <a:gd name="T5" fmla="*/ 16 h 135"/>
              <a:gd name="T6" fmla="*/ 129 w 141"/>
              <a:gd name="T7" fmla="*/ 15 h 135"/>
              <a:gd name="T8" fmla="*/ 122 w 141"/>
              <a:gd name="T9" fmla="*/ 10 h 135"/>
              <a:gd name="T10" fmla="*/ 118 w 141"/>
              <a:gd name="T11" fmla="*/ 9 h 135"/>
              <a:gd name="T12" fmla="*/ 112 w 141"/>
              <a:gd name="T13" fmla="*/ 6 h 135"/>
              <a:gd name="T14" fmla="*/ 109 w 141"/>
              <a:gd name="T15" fmla="*/ 6 h 135"/>
              <a:gd name="T16" fmla="*/ 105 w 141"/>
              <a:gd name="T17" fmla="*/ 3 h 135"/>
              <a:gd name="T18" fmla="*/ 85 w 141"/>
              <a:gd name="T19" fmla="*/ 3 h 135"/>
              <a:gd name="T20" fmla="*/ 81 w 141"/>
              <a:gd name="T21" fmla="*/ 12 h 135"/>
              <a:gd name="T22" fmla="*/ 82 w 141"/>
              <a:gd name="T23" fmla="*/ 19 h 135"/>
              <a:gd name="T24" fmla="*/ 81 w 141"/>
              <a:gd name="T25" fmla="*/ 36 h 135"/>
              <a:gd name="T26" fmla="*/ 79 w 141"/>
              <a:gd name="T27" fmla="*/ 49 h 135"/>
              <a:gd name="T28" fmla="*/ 91 w 141"/>
              <a:gd name="T29" fmla="*/ 58 h 135"/>
              <a:gd name="T30" fmla="*/ 95 w 141"/>
              <a:gd name="T31" fmla="*/ 53 h 135"/>
              <a:gd name="T32" fmla="*/ 95 w 141"/>
              <a:gd name="T33" fmla="*/ 72 h 135"/>
              <a:gd name="T34" fmla="*/ 92 w 141"/>
              <a:gd name="T35" fmla="*/ 69 h 135"/>
              <a:gd name="T36" fmla="*/ 85 w 141"/>
              <a:gd name="T37" fmla="*/ 69 h 135"/>
              <a:gd name="T38" fmla="*/ 79 w 141"/>
              <a:gd name="T39" fmla="*/ 61 h 135"/>
              <a:gd name="T40" fmla="*/ 76 w 141"/>
              <a:gd name="T41" fmla="*/ 58 h 135"/>
              <a:gd name="T42" fmla="*/ 71 w 141"/>
              <a:gd name="T43" fmla="*/ 56 h 135"/>
              <a:gd name="T44" fmla="*/ 66 w 141"/>
              <a:gd name="T45" fmla="*/ 50 h 135"/>
              <a:gd name="T46" fmla="*/ 61 w 141"/>
              <a:gd name="T47" fmla="*/ 50 h 135"/>
              <a:gd name="T48" fmla="*/ 51 w 141"/>
              <a:gd name="T49" fmla="*/ 50 h 135"/>
              <a:gd name="T50" fmla="*/ 43 w 141"/>
              <a:gd name="T51" fmla="*/ 48 h 135"/>
              <a:gd name="T52" fmla="*/ 42 w 141"/>
              <a:gd name="T53" fmla="*/ 40 h 135"/>
              <a:gd name="T54" fmla="*/ 29 w 141"/>
              <a:gd name="T55" fmla="*/ 43 h 135"/>
              <a:gd name="T56" fmla="*/ 29 w 141"/>
              <a:gd name="T57" fmla="*/ 39 h 135"/>
              <a:gd name="T58" fmla="*/ 26 w 141"/>
              <a:gd name="T59" fmla="*/ 40 h 135"/>
              <a:gd name="T60" fmla="*/ 26 w 141"/>
              <a:gd name="T61" fmla="*/ 53 h 135"/>
              <a:gd name="T62" fmla="*/ 25 w 141"/>
              <a:gd name="T63" fmla="*/ 63 h 135"/>
              <a:gd name="T64" fmla="*/ 18 w 141"/>
              <a:gd name="T65" fmla="*/ 66 h 135"/>
              <a:gd name="T66" fmla="*/ 2 w 141"/>
              <a:gd name="T67" fmla="*/ 66 h 135"/>
              <a:gd name="T68" fmla="*/ 2 w 141"/>
              <a:gd name="T69" fmla="*/ 92 h 135"/>
              <a:gd name="T70" fmla="*/ 3 w 141"/>
              <a:gd name="T71" fmla="*/ 113 h 135"/>
              <a:gd name="T72" fmla="*/ 9 w 141"/>
              <a:gd name="T73" fmla="*/ 119 h 135"/>
              <a:gd name="T74" fmla="*/ 18 w 141"/>
              <a:gd name="T75" fmla="*/ 128 h 135"/>
              <a:gd name="T76" fmla="*/ 20 w 141"/>
              <a:gd name="T77" fmla="*/ 128 h 135"/>
              <a:gd name="T78" fmla="*/ 32 w 141"/>
              <a:gd name="T79" fmla="*/ 128 h 135"/>
              <a:gd name="T80" fmla="*/ 39 w 141"/>
              <a:gd name="T81" fmla="*/ 131 h 135"/>
              <a:gd name="T82" fmla="*/ 46 w 141"/>
              <a:gd name="T83" fmla="*/ 132 h 135"/>
              <a:gd name="T84" fmla="*/ 52 w 141"/>
              <a:gd name="T85" fmla="*/ 132 h 135"/>
              <a:gd name="T86" fmla="*/ 59 w 141"/>
              <a:gd name="T87" fmla="*/ 134 h 135"/>
              <a:gd name="T88" fmla="*/ 72 w 141"/>
              <a:gd name="T89" fmla="*/ 118 h 135"/>
              <a:gd name="T90" fmla="*/ 82 w 141"/>
              <a:gd name="T91" fmla="*/ 112 h 135"/>
              <a:gd name="T92" fmla="*/ 85 w 141"/>
              <a:gd name="T93" fmla="*/ 105 h 135"/>
              <a:gd name="T94" fmla="*/ 92 w 141"/>
              <a:gd name="T95" fmla="*/ 102 h 135"/>
              <a:gd name="T96" fmla="*/ 101 w 141"/>
              <a:gd name="T97" fmla="*/ 101 h 135"/>
              <a:gd name="T98" fmla="*/ 99 w 141"/>
              <a:gd name="T99" fmla="*/ 92 h 135"/>
              <a:gd name="T100" fmla="*/ 134 w 141"/>
              <a:gd name="T101" fmla="*/ 79 h 135"/>
              <a:gd name="T102" fmla="*/ 131 w 141"/>
              <a:gd name="T103" fmla="*/ 78 h 135"/>
              <a:gd name="T104" fmla="*/ 129 w 141"/>
              <a:gd name="T105" fmla="*/ 75 h 135"/>
              <a:gd name="T106" fmla="*/ 132 w 141"/>
              <a:gd name="T107" fmla="*/ 69 h 135"/>
              <a:gd name="T108" fmla="*/ 134 w 141"/>
              <a:gd name="T109" fmla="*/ 60 h 135"/>
              <a:gd name="T110" fmla="*/ 138 w 141"/>
              <a:gd name="T111" fmla="*/ 55 h 135"/>
              <a:gd name="T112" fmla="*/ 138 w 141"/>
              <a:gd name="T113" fmla="*/ 42 h 135"/>
              <a:gd name="T114" fmla="*/ 137 w 141"/>
              <a:gd name="T115" fmla="*/ 37 h 135"/>
              <a:gd name="T116" fmla="*/ 139 w 141"/>
              <a:gd name="T117" fmla="*/ 35 h 135"/>
              <a:gd name="T118" fmla="*/ 141 w 141"/>
              <a:gd name="T119" fmla="*/ 29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1" h="135">
                <a:moveTo>
                  <a:pt x="139" y="26"/>
                </a:moveTo>
                <a:cubicBezTo>
                  <a:pt x="138" y="25"/>
                  <a:pt x="138" y="25"/>
                  <a:pt x="138" y="25"/>
                </a:cubicBezTo>
                <a:cubicBezTo>
                  <a:pt x="138" y="23"/>
                  <a:pt x="138" y="23"/>
                  <a:pt x="138" y="23"/>
                </a:cubicBezTo>
                <a:cubicBezTo>
                  <a:pt x="138" y="22"/>
                  <a:pt x="138" y="22"/>
                  <a:pt x="138" y="22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38" y="20"/>
                  <a:pt x="138" y="20"/>
                  <a:pt x="138" y="20"/>
                </a:cubicBezTo>
                <a:cubicBezTo>
                  <a:pt x="134" y="19"/>
                  <a:pt x="134" y="19"/>
                  <a:pt x="134" y="19"/>
                </a:cubicBezTo>
                <a:cubicBezTo>
                  <a:pt x="134" y="17"/>
                  <a:pt x="134" y="17"/>
                  <a:pt x="134" y="17"/>
                </a:cubicBezTo>
                <a:cubicBezTo>
                  <a:pt x="134" y="16"/>
                  <a:pt x="134" y="16"/>
                  <a:pt x="134" y="16"/>
                </a:cubicBezTo>
                <a:cubicBezTo>
                  <a:pt x="132" y="15"/>
                  <a:pt x="132" y="15"/>
                  <a:pt x="132" y="15"/>
                </a:cubicBezTo>
                <a:cubicBezTo>
                  <a:pt x="131" y="15"/>
                  <a:pt x="131" y="15"/>
                  <a:pt x="131" y="15"/>
                </a:cubicBezTo>
                <a:cubicBezTo>
                  <a:pt x="129" y="15"/>
                  <a:pt x="129" y="15"/>
                  <a:pt x="129" y="15"/>
                </a:cubicBezTo>
                <a:cubicBezTo>
                  <a:pt x="128" y="13"/>
                  <a:pt x="128" y="13"/>
                  <a:pt x="128" y="13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2" y="10"/>
                  <a:pt x="122" y="10"/>
                  <a:pt x="122" y="10"/>
                </a:cubicBezTo>
                <a:cubicBezTo>
                  <a:pt x="121" y="10"/>
                  <a:pt x="121" y="10"/>
                  <a:pt x="121" y="10"/>
                </a:cubicBezTo>
                <a:cubicBezTo>
                  <a:pt x="119" y="9"/>
                  <a:pt x="119" y="9"/>
                  <a:pt x="119" y="9"/>
                </a:cubicBezTo>
                <a:cubicBezTo>
                  <a:pt x="118" y="9"/>
                  <a:pt x="118" y="9"/>
                  <a:pt x="118" y="9"/>
                </a:cubicBezTo>
                <a:cubicBezTo>
                  <a:pt x="116" y="6"/>
                  <a:pt x="116" y="6"/>
                  <a:pt x="116" y="6"/>
                </a:cubicBezTo>
                <a:cubicBezTo>
                  <a:pt x="112" y="5"/>
                  <a:pt x="112" y="5"/>
                  <a:pt x="112" y="5"/>
                </a:cubicBezTo>
                <a:cubicBezTo>
                  <a:pt x="112" y="6"/>
                  <a:pt x="112" y="6"/>
                  <a:pt x="112" y="6"/>
                </a:cubicBezTo>
                <a:cubicBezTo>
                  <a:pt x="112" y="7"/>
                  <a:pt x="112" y="7"/>
                  <a:pt x="112" y="7"/>
                </a:cubicBezTo>
                <a:cubicBezTo>
                  <a:pt x="111" y="7"/>
                  <a:pt x="111" y="7"/>
                  <a:pt x="111" y="7"/>
                </a:cubicBezTo>
                <a:cubicBezTo>
                  <a:pt x="109" y="6"/>
                  <a:pt x="109" y="6"/>
                  <a:pt x="109" y="6"/>
                </a:cubicBezTo>
                <a:cubicBezTo>
                  <a:pt x="106" y="5"/>
                  <a:pt x="106" y="5"/>
                  <a:pt x="106" y="5"/>
                </a:cubicBezTo>
                <a:cubicBezTo>
                  <a:pt x="105" y="5"/>
                  <a:pt x="105" y="5"/>
                  <a:pt x="105" y="5"/>
                </a:cubicBezTo>
                <a:cubicBezTo>
                  <a:pt x="105" y="3"/>
                  <a:pt x="105" y="3"/>
                  <a:pt x="105" y="3"/>
                </a:cubicBezTo>
                <a:cubicBezTo>
                  <a:pt x="104" y="3"/>
                  <a:pt x="104" y="3"/>
                  <a:pt x="104" y="3"/>
                </a:cubicBezTo>
                <a:cubicBezTo>
                  <a:pt x="105" y="0"/>
                  <a:pt x="105" y="0"/>
                  <a:pt x="105" y="0"/>
                </a:cubicBezTo>
                <a:cubicBezTo>
                  <a:pt x="85" y="3"/>
                  <a:pt x="85" y="3"/>
                  <a:pt x="85" y="3"/>
                </a:cubicBezTo>
                <a:cubicBezTo>
                  <a:pt x="85" y="7"/>
                  <a:pt x="85" y="7"/>
                  <a:pt x="85" y="7"/>
                </a:cubicBezTo>
                <a:cubicBezTo>
                  <a:pt x="83" y="9"/>
                  <a:pt x="83" y="9"/>
                  <a:pt x="83" y="9"/>
                </a:cubicBezTo>
                <a:cubicBezTo>
                  <a:pt x="81" y="12"/>
                  <a:pt x="81" y="12"/>
                  <a:pt x="81" y="12"/>
                </a:cubicBezTo>
                <a:cubicBezTo>
                  <a:pt x="79" y="15"/>
                  <a:pt x="79" y="15"/>
                  <a:pt x="79" y="15"/>
                </a:cubicBezTo>
                <a:cubicBezTo>
                  <a:pt x="81" y="16"/>
                  <a:pt x="81" y="16"/>
                  <a:pt x="81" y="16"/>
                </a:cubicBezTo>
                <a:cubicBezTo>
                  <a:pt x="82" y="19"/>
                  <a:pt x="82" y="19"/>
                  <a:pt x="82" y="19"/>
                </a:cubicBezTo>
                <a:cubicBezTo>
                  <a:pt x="82" y="26"/>
                  <a:pt x="82" y="26"/>
                  <a:pt x="82" y="26"/>
                </a:cubicBezTo>
                <a:cubicBezTo>
                  <a:pt x="82" y="33"/>
                  <a:pt x="82" y="33"/>
                  <a:pt x="82" y="33"/>
                </a:cubicBezTo>
                <a:cubicBezTo>
                  <a:pt x="81" y="36"/>
                  <a:pt x="81" y="36"/>
                  <a:pt x="81" y="36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45"/>
                  <a:pt x="79" y="45"/>
                  <a:pt x="79" y="45"/>
                </a:cubicBezTo>
                <a:cubicBezTo>
                  <a:pt x="79" y="49"/>
                  <a:pt x="79" y="49"/>
                  <a:pt x="79" y="49"/>
                </a:cubicBezTo>
                <a:cubicBezTo>
                  <a:pt x="85" y="55"/>
                  <a:pt x="85" y="55"/>
                  <a:pt x="85" y="55"/>
                </a:cubicBezTo>
                <a:cubicBezTo>
                  <a:pt x="88" y="56"/>
                  <a:pt x="88" y="56"/>
                  <a:pt x="88" y="56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6"/>
                  <a:pt x="91" y="56"/>
                  <a:pt x="91" y="56"/>
                </a:cubicBezTo>
                <a:cubicBezTo>
                  <a:pt x="92" y="55"/>
                  <a:pt x="92" y="55"/>
                  <a:pt x="92" y="55"/>
                </a:cubicBezTo>
                <a:cubicBezTo>
                  <a:pt x="95" y="53"/>
                  <a:pt x="95" y="53"/>
                  <a:pt x="95" y="53"/>
                </a:cubicBezTo>
                <a:cubicBezTo>
                  <a:pt x="95" y="68"/>
                  <a:pt x="95" y="68"/>
                  <a:pt x="95" y="68"/>
                </a:cubicBezTo>
                <a:cubicBezTo>
                  <a:pt x="95" y="69"/>
                  <a:pt x="95" y="69"/>
                  <a:pt x="95" y="69"/>
                </a:cubicBezTo>
                <a:cubicBezTo>
                  <a:pt x="95" y="72"/>
                  <a:pt x="95" y="72"/>
                  <a:pt x="95" y="72"/>
                </a:cubicBezTo>
                <a:cubicBezTo>
                  <a:pt x="94" y="70"/>
                  <a:pt x="94" y="70"/>
                  <a:pt x="94" y="70"/>
                </a:cubicBezTo>
                <a:cubicBezTo>
                  <a:pt x="94" y="69"/>
                  <a:pt x="94" y="69"/>
                  <a:pt x="94" y="69"/>
                </a:cubicBezTo>
                <a:cubicBezTo>
                  <a:pt x="92" y="69"/>
                  <a:pt x="92" y="69"/>
                  <a:pt x="92" y="69"/>
                </a:cubicBezTo>
                <a:cubicBezTo>
                  <a:pt x="89" y="70"/>
                  <a:pt x="89" y="70"/>
                  <a:pt x="89" y="70"/>
                </a:cubicBezTo>
                <a:cubicBezTo>
                  <a:pt x="86" y="70"/>
                  <a:pt x="86" y="70"/>
                  <a:pt x="86" y="70"/>
                </a:cubicBezTo>
                <a:cubicBezTo>
                  <a:pt x="85" y="69"/>
                  <a:pt x="85" y="69"/>
                  <a:pt x="85" y="69"/>
                </a:cubicBezTo>
                <a:cubicBezTo>
                  <a:pt x="82" y="65"/>
                  <a:pt x="82" y="65"/>
                  <a:pt x="82" y="65"/>
                </a:cubicBezTo>
                <a:cubicBezTo>
                  <a:pt x="79" y="62"/>
                  <a:pt x="79" y="62"/>
                  <a:pt x="79" y="62"/>
                </a:cubicBezTo>
                <a:cubicBezTo>
                  <a:pt x="79" y="61"/>
                  <a:pt x="79" y="61"/>
                  <a:pt x="79" y="61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8"/>
                  <a:pt x="78" y="58"/>
                  <a:pt x="78" y="58"/>
                </a:cubicBezTo>
                <a:cubicBezTo>
                  <a:pt x="76" y="58"/>
                  <a:pt x="76" y="58"/>
                  <a:pt x="76" y="58"/>
                </a:cubicBezTo>
                <a:cubicBezTo>
                  <a:pt x="75" y="56"/>
                  <a:pt x="75" y="56"/>
                  <a:pt x="75" y="56"/>
                </a:cubicBezTo>
                <a:cubicBezTo>
                  <a:pt x="72" y="55"/>
                  <a:pt x="72" y="55"/>
                  <a:pt x="72" y="55"/>
                </a:cubicBezTo>
                <a:cubicBezTo>
                  <a:pt x="71" y="56"/>
                  <a:pt x="71" y="56"/>
                  <a:pt x="71" y="56"/>
                </a:cubicBezTo>
                <a:cubicBezTo>
                  <a:pt x="69" y="55"/>
                  <a:pt x="69" y="55"/>
                  <a:pt x="69" y="55"/>
                </a:cubicBezTo>
                <a:cubicBezTo>
                  <a:pt x="68" y="52"/>
                  <a:pt x="68" y="52"/>
                  <a:pt x="68" y="52"/>
                </a:cubicBezTo>
                <a:cubicBezTo>
                  <a:pt x="66" y="50"/>
                  <a:pt x="66" y="50"/>
                  <a:pt x="66" y="50"/>
                </a:cubicBezTo>
                <a:cubicBezTo>
                  <a:pt x="63" y="46"/>
                  <a:pt x="63" y="46"/>
                  <a:pt x="63" y="46"/>
                </a:cubicBezTo>
                <a:cubicBezTo>
                  <a:pt x="62" y="48"/>
                  <a:pt x="62" y="48"/>
                  <a:pt x="62" y="48"/>
                </a:cubicBezTo>
                <a:cubicBezTo>
                  <a:pt x="61" y="50"/>
                  <a:pt x="61" y="50"/>
                  <a:pt x="61" y="50"/>
                </a:cubicBezTo>
                <a:cubicBezTo>
                  <a:pt x="59" y="52"/>
                  <a:pt x="59" y="52"/>
                  <a:pt x="59" y="52"/>
                </a:cubicBezTo>
                <a:cubicBezTo>
                  <a:pt x="53" y="50"/>
                  <a:pt x="53" y="50"/>
                  <a:pt x="53" y="50"/>
                </a:cubicBezTo>
                <a:cubicBezTo>
                  <a:pt x="51" y="50"/>
                  <a:pt x="51" y="50"/>
                  <a:pt x="51" y="50"/>
                </a:cubicBezTo>
                <a:cubicBezTo>
                  <a:pt x="48" y="49"/>
                  <a:pt x="48" y="49"/>
                  <a:pt x="48" y="49"/>
                </a:cubicBezTo>
                <a:cubicBezTo>
                  <a:pt x="45" y="48"/>
                  <a:pt x="45" y="48"/>
                  <a:pt x="45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2" y="46"/>
                  <a:pt x="42" y="46"/>
                  <a:pt x="42" y="46"/>
                </a:cubicBezTo>
                <a:cubicBezTo>
                  <a:pt x="42" y="43"/>
                  <a:pt x="42" y="43"/>
                  <a:pt x="42" y="43"/>
                </a:cubicBezTo>
                <a:cubicBezTo>
                  <a:pt x="42" y="40"/>
                  <a:pt x="42" y="40"/>
                  <a:pt x="42" y="40"/>
                </a:cubicBezTo>
                <a:cubicBezTo>
                  <a:pt x="35" y="42"/>
                  <a:pt x="35" y="42"/>
                  <a:pt x="35" y="42"/>
                </a:cubicBezTo>
                <a:cubicBezTo>
                  <a:pt x="33" y="43"/>
                  <a:pt x="33" y="43"/>
                  <a:pt x="33" y="43"/>
                </a:cubicBezTo>
                <a:cubicBezTo>
                  <a:pt x="29" y="43"/>
                  <a:pt x="29" y="43"/>
                  <a:pt x="29" y="43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29" y="39"/>
                  <a:pt x="29" y="39"/>
                  <a:pt x="29" y="39"/>
                </a:cubicBezTo>
                <a:cubicBezTo>
                  <a:pt x="28" y="37"/>
                  <a:pt x="28" y="37"/>
                  <a:pt x="28" y="37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40"/>
                  <a:pt x="26" y="40"/>
                  <a:pt x="26" y="40"/>
                </a:cubicBezTo>
                <a:cubicBezTo>
                  <a:pt x="26" y="43"/>
                  <a:pt x="26" y="43"/>
                  <a:pt x="26" y="43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3"/>
                  <a:pt x="26" y="53"/>
                  <a:pt x="26" y="53"/>
                </a:cubicBezTo>
                <a:cubicBezTo>
                  <a:pt x="26" y="58"/>
                  <a:pt x="26" y="58"/>
                  <a:pt x="26" y="58"/>
                </a:cubicBezTo>
                <a:cubicBezTo>
                  <a:pt x="25" y="60"/>
                  <a:pt x="25" y="60"/>
                  <a:pt x="25" y="60"/>
                </a:cubicBezTo>
                <a:cubicBezTo>
                  <a:pt x="25" y="63"/>
                  <a:pt x="25" y="63"/>
                  <a:pt x="25" y="63"/>
                </a:cubicBezTo>
                <a:cubicBezTo>
                  <a:pt x="26" y="65"/>
                  <a:pt x="26" y="65"/>
                  <a:pt x="26" y="65"/>
                </a:cubicBezTo>
                <a:cubicBezTo>
                  <a:pt x="22" y="66"/>
                  <a:pt x="22" y="66"/>
                  <a:pt x="22" y="66"/>
                </a:cubicBezTo>
                <a:cubicBezTo>
                  <a:pt x="18" y="66"/>
                  <a:pt x="18" y="66"/>
                  <a:pt x="18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2" y="65"/>
                  <a:pt x="2" y="65"/>
                  <a:pt x="2" y="65"/>
                </a:cubicBezTo>
                <a:cubicBezTo>
                  <a:pt x="2" y="66"/>
                  <a:pt x="2" y="66"/>
                  <a:pt x="2" y="66"/>
                </a:cubicBezTo>
                <a:cubicBezTo>
                  <a:pt x="2" y="69"/>
                  <a:pt x="2" y="69"/>
                  <a:pt x="2" y="69"/>
                </a:cubicBezTo>
                <a:cubicBezTo>
                  <a:pt x="2" y="76"/>
                  <a:pt x="2" y="76"/>
                  <a:pt x="2" y="76"/>
                </a:cubicBezTo>
                <a:cubicBezTo>
                  <a:pt x="2" y="92"/>
                  <a:pt x="2" y="92"/>
                  <a:pt x="2" y="92"/>
                </a:cubicBezTo>
                <a:cubicBezTo>
                  <a:pt x="0" y="108"/>
                  <a:pt x="0" y="108"/>
                  <a:pt x="0" y="108"/>
                </a:cubicBezTo>
                <a:cubicBezTo>
                  <a:pt x="2" y="111"/>
                  <a:pt x="2" y="111"/>
                  <a:pt x="2" y="111"/>
                </a:cubicBezTo>
                <a:cubicBezTo>
                  <a:pt x="3" y="113"/>
                  <a:pt x="3" y="113"/>
                  <a:pt x="3" y="113"/>
                </a:cubicBezTo>
                <a:cubicBezTo>
                  <a:pt x="7" y="118"/>
                  <a:pt x="7" y="118"/>
                  <a:pt x="7" y="118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11" y="122"/>
                  <a:pt x="13" y="125"/>
                </a:cubicBezTo>
                <a:cubicBezTo>
                  <a:pt x="18" y="128"/>
                  <a:pt x="18" y="128"/>
                  <a:pt x="18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8" y="128"/>
                  <a:pt x="19" y="129"/>
                  <a:pt x="20" y="128"/>
                </a:cubicBezTo>
                <a:cubicBezTo>
                  <a:pt x="23" y="128"/>
                  <a:pt x="23" y="128"/>
                  <a:pt x="23" y="128"/>
                </a:cubicBezTo>
                <a:cubicBezTo>
                  <a:pt x="29" y="126"/>
                  <a:pt x="29" y="126"/>
                  <a:pt x="29" y="126"/>
                </a:cubicBezTo>
                <a:cubicBezTo>
                  <a:pt x="32" y="128"/>
                  <a:pt x="32" y="128"/>
                  <a:pt x="32" y="128"/>
                </a:cubicBezTo>
                <a:cubicBezTo>
                  <a:pt x="35" y="126"/>
                  <a:pt x="35" y="126"/>
                  <a:pt x="35" y="126"/>
                </a:cubicBezTo>
                <a:cubicBezTo>
                  <a:pt x="36" y="128"/>
                  <a:pt x="36" y="128"/>
                  <a:pt x="36" y="128"/>
                </a:cubicBezTo>
                <a:cubicBezTo>
                  <a:pt x="39" y="131"/>
                  <a:pt x="39" y="131"/>
                  <a:pt x="39" y="131"/>
                </a:cubicBezTo>
                <a:cubicBezTo>
                  <a:pt x="42" y="131"/>
                  <a:pt x="42" y="131"/>
                  <a:pt x="42" y="131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6" y="132"/>
                  <a:pt x="46" y="132"/>
                  <a:pt x="46" y="132"/>
                </a:cubicBezTo>
                <a:cubicBezTo>
                  <a:pt x="48" y="134"/>
                  <a:pt x="48" y="134"/>
                  <a:pt x="48" y="134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52" y="132"/>
                  <a:pt x="52" y="132"/>
                  <a:pt x="52" y="132"/>
                </a:cubicBezTo>
                <a:cubicBezTo>
                  <a:pt x="55" y="134"/>
                  <a:pt x="55" y="134"/>
                  <a:pt x="55" y="134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63" y="131"/>
                  <a:pt x="63" y="131"/>
                  <a:pt x="63" y="131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8" y="115"/>
                  <a:pt x="78" y="115"/>
                  <a:pt x="78" y="115"/>
                </a:cubicBezTo>
                <a:cubicBezTo>
                  <a:pt x="79" y="115"/>
                  <a:pt x="79" y="115"/>
                  <a:pt x="79" y="115"/>
                </a:cubicBezTo>
                <a:cubicBezTo>
                  <a:pt x="82" y="112"/>
                  <a:pt x="82" y="112"/>
                  <a:pt x="82" y="112"/>
                </a:cubicBezTo>
                <a:cubicBezTo>
                  <a:pt x="82" y="108"/>
                  <a:pt x="82" y="108"/>
                  <a:pt x="82" y="108"/>
                </a:cubicBezTo>
                <a:cubicBezTo>
                  <a:pt x="83" y="106"/>
                  <a:pt x="83" y="106"/>
                  <a:pt x="83" y="106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92" y="102"/>
                  <a:pt x="92" y="102"/>
                  <a:pt x="92" y="102"/>
                </a:cubicBezTo>
                <a:cubicBezTo>
                  <a:pt x="92" y="102"/>
                  <a:pt x="92" y="102"/>
                  <a:pt x="92" y="102"/>
                </a:cubicBezTo>
                <a:cubicBezTo>
                  <a:pt x="94" y="102"/>
                  <a:pt x="94" y="102"/>
                  <a:pt x="94" y="102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101" y="101"/>
                  <a:pt x="101" y="101"/>
                  <a:pt x="101" y="101"/>
                </a:cubicBezTo>
                <a:cubicBezTo>
                  <a:pt x="101" y="99"/>
                  <a:pt x="101" y="99"/>
                  <a:pt x="101" y="99"/>
                </a:cubicBezTo>
                <a:cubicBezTo>
                  <a:pt x="101" y="96"/>
                  <a:pt x="101" y="96"/>
                  <a:pt x="101" y="96"/>
                </a:cubicBezTo>
                <a:cubicBezTo>
                  <a:pt x="99" y="92"/>
                  <a:pt x="99" y="92"/>
                  <a:pt x="99" y="92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33" y="79"/>
                  <a:pt x="133" y="79"/>
                  <a:pt x="133" y="79"/>
                </a:cubicBezTo>
                <a:cubicBezTo>
                  <a:pt x="134" y="79"/>
                  <a:pt x="134" y="79"/>
                  <a:pt x="134" y="79"/>
                </a:cubicBezTo>
                <a:cubicBezTo>
                  <a:pt x="133" y="79"/>
                  <a:pt x="133" y="79"/>
                  <a:pt x="133" y="79"/>
                </a:cubicBezTo>
                <a:cubicBezTo>
                  <a:pt x="132" y="79"/>
                  <a:pt x="132" y="79"/>
                  <a:pt x="132" y="79"/>
                </a:cubicBezTo>
                <a:cubicBezTo>
                  <a:pt x="131" y="78"/>
                  <a:pt x="131" y="78"/>
                  <a:pt x="131" y="78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29" y="76"/>
                  <a:pt x="129" y="76"/>
                  <a:pt x="129" y="76"/>
                </a:cubicBezTo>
                <a:cubicBezTo>
                  <a:pt x="129" y="75"/>
                  <a:pt x="129" y="75"/>
                  <a:pt x="129" y="75"/>
                </a:cubicBezTo>
                <a:cubicBezTo>
                  <a:pt x="131" y="72"/>
                  <a:pt x="131" y="72"/>
                  <a:pt x="131" y="72"/>
                </a:cubicBezTo>
                <a:cubicBezTo>
                  <a:pt x="131" y="72"/>
                  <a:pt x="131" y="72"/>
                  <a:pt x="131" y="72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4" y="66"/>
                  <a:pt x="134" y="66"/>
                  <a:pt x="134" y="66"/>
                </a:cubicBezTo>
                <a:cubicBezTo>
                  <a:pt x="132" y="62"/>
                  <a:pt x="132" y="62"/>
                  <a:pt x="132" y="62"/>
                </a:cubicBezTo>
                <a:cubicBezTo>
                  <a:pt x="134" y="60"/>
                  <a:pt x="134" y="60"/>
                  <a:pt x="134" y="60"/>
                </a:cubicBezTo>
                <a:cubicBezTo>
                  <a:pt x="135" y="59"/>
                  <a:pt x="135" y="59"/>
                  <a:pt x="135" y="59"/>
                </a:cubicBezTo>
                <a:cubicBezTo>
                  <a:pt x="139" y="56"/>
                  <a:pt x="139" y="56"/>
                  <a:pt x="139" y="56"/>
                </a:cubicBezTo>
                <a:cubicBezTo>
                  <a:pt x="138" y="55"/>
                  <a:pt x="138" y="55"/>
                  <a:pt x="138" y="55"/>
                </a:cubicBezTo>
                <a:cubicBezTo>
                  <a:pt x="137" y="52"/>
                  <a:pt x="137" y="52"/>
                  <a:pt x="137" y="52"/>
                </a:cubicBezTo>
                <a:cubicBezTo>
                  <a:pt x="137" y="45"/>
                  <a:pt x="137" y="45"/>
                  <a:pt x="137" y="45"/>
                </a:cubicBezTo>
                <a:cubicBezTo>
                  <a:pt x="138" y="42"/>
                  <a:pt x="138" y="42"/>
                  <a:pt x="138" y="42"/>
                </a:cubicBezTo>
                <a:cubicBezTo>
                  <a:pt x="138" y="39"/>
                  <a:pt x="138" y="39"/>
                  <a:pt x="138" y="39"/>
                </a:cubicBezTo>
                <a:cubicBezTo>
                  <a:pt x="137" y="37"/>
                  <a:pt x="137" y="37"/>
                  <a:pt x="137" y="37"/>
                </a:cubicBezTo>
                <a:cubicBezTo>
                  <a:pt x="137" y="37"/>
                  <a:pt x="137" y="37"/>
                  <a:pt x="137" y="37"/>
                </a:cubicBezTo>
                <a:cubicBezTo>
                  <a:pt x="137" y="36"/>
                  <a:pt x="137" y="36"/>
                  <a:pt x="137" y="36"/>
                </a:cubicBezTo>
                <a:cubicBezTo>
                  <a:pt x="138" y="36"/>
                  <a:pt x="138" y="36"/>
                  <a:pt x="138" y="36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1" y="33"/>
                  <a:pt x="141" y="33"/>
                  <a:pt x="141" y="33"/>
                </a:cubicBezTo>
                <a:cubicBezTo>
                  <a:pt x="141" y="32"/>
                  <a:pt x="141" y="32"/>
                  <a:pt x="141" y="32"/>
                </a:cubicBezTo>
                <a:cubicBezTo>
                  <a:pt x="141" y="29"/>
                  <a:pt x="141" y="29"/>
                  <a:pt x="141" y="29"/>
                </a:cubicBezTo>
                <a:lnTo>
                  <a:pt x="139" y="26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49" name="Freeform 73"/>
          <p:cNvSpPr>
            <a:spLocks/>
          </p:cNvSpPr>
          <p:nvPr/>
        </p:nvSpPr>
        <p:spPr bwMode="auto">
          <a:xfrm>
            <a:off x="4068072" y="3881705"/>
            <a:ext cx="268626" cy="471163"/>
          </a:xfrm>
          <a:custGeom>
            <a:avLst/>
            <a:gdLst>
              <a:gd name="T0" fmla="*/ 107 w 123"/>
              <a:gd name="T1" fmla="*/ 88 h 207"/>
              <a:gd name="T2" fmla="*/ 91 w 123"/>
              <a:gd name="T3" fmla="*/ 66 h 207"/>
              <a:gd name="T4" fmla="*/ 88 w 123"/>
              <a:gd name="T5" fmla="*/ 60 h 207"/>
              <a:gd name="T6" fmla="*/ 98 w 123"/>
              <a:gd name="T7" fmla="*/ 57 h 207"/>
              <a:gd name="T8" fmla="*/ 110 w 123"/>
              <a:gd name="T9" fmla="*/ 57 h 207"/>
              <a:gd name="T10" fmla="*/ 110 w 123"/>
              <a:gd name="T11" fmla="*/ 52 h 207"/>
              <a:gd name="T12" fmla="*/ 105 w 123"/>
              <a:gd name="T13" fmla="*/ 33 h 207"/>
              <a:gd name="T14" fmla="*/ 105 w 123"/>
              <a:gd name="T15" fmla="*/ 17 h 207"/>
              <a:gd name="T16" fmla="*/ 101 w 123"/>
              <a:gd name="T17" fmla="*/ 9 h 207"/>
              <a:gd name="T18" fmla="*/ 94 w 123"/>
              <a:gd name="T19" fmla="*/ 4 h 207"/>
              <a:gd name="T20" fmla="*/ 91 w 123"/>
              <a:gd name="T21" fmla="*/ 0 h 207"/>
              <a:gd name="T22" fmla="*/ 89 w 123"/>
              <a:gd name="T23" fmla="*/ 3 h 207"/>
              <a:gd name="T24" fmla="*/ 94 w 123"/>
              <a:gd name="T25" fmla="*/ 13 h 207"/>
              <a:gd name="T26" fmla="*/ 97 w 123"/>
              <a:gd name="T27" fmla="*/ 23 h 207"/>
              <a:gd name="T28" fmla="*/ 94 w 123"/>
              <a:gd name="T29" fmla="*/ 31 h 207"/>
              <a:gd name="T30" fmla="*/ 84 w 123"/>
              <a:gd name="T31" fmla="*/ 39 h 207"/>
              <a:gd name="T32" fmla="*/ 78 w 123"/>
              <a:gd name="T33" fmla="*/ 53 h 207"/>
              <a:gd name="T34" fmla="*/ 74 w 123"/>
              <a:gd name="T35" fmla="*/ 64 h 207"/>
              <a:gd name="T36" fmla="*/ 70 w 123"/>
              <a:gd name="T37" fmla="*/ 70 h 207"/>
              <a:gd name="T38" fmla="*/ 62 w 123"/>
              <a:gd name="T39" fmla="*/ 80 h 207"/>
              <a:gd name="T40" fmla="*/ 58 w 123"/>
              <a:gd name="T41" fmla="*/ 88 h 207"/>
              <a:gd name="T42" fmla="*/ 53 w 123"/>
              <a:gd name="T43" fmla="*/ 104 h 207"/>
              <a:gd name="T44" fmla="*/ 53 w 123"/>
              <a:gd name="T45" fmla="*/ 109 h 207"/>
              <a:gd name="T46" fmla="*/ 49 w 123"/>
              <a:gd name="T47" fmla="*/ 117 h 207"/>
              <a:gd name="T48" fmla="*/ 41 w 123"/>
              <a:gd name="T49" fmla="*/ 121 h 207"/>
              <a:gd name="T50" fmla="*/ 37 w 123"/>
              <a:gd name="T51" fmla="*/ 114 h 207"/>
              <a:gd name="T52" fmla="*/ 34 w 123"/>
              <a:gd name="T53" fmla="*/ 106 h 207"/>
              <a:gd name="T54" fmla="*/ 28 w 123"/>
              <a:gd name="T55" fmla="*/ 113 h 207"/>
              <a:gd name="T56" fmla="*/ 21 w 123"/>
              <a:gd name="T57" fmla="*/ 114 h 207"/>
              <a:gd name="T58" fmla="*/ 8 w 123"/>
              <a:gd name="T59" fmla="*/ 131 h 207"/>
              <a:gd name="T60" fmla="*/ 5 w 123"/>
              <a:gd name="T61" fmla="*/ 137 h 207"/>
              <a:gd name="T62" fmla="*/ 1 w 123"/>
              <a:gd name="T63" fmla="*/ 150 h 207"/>
              <a:gd name="T64" fmla="*/ 0 w 123"/>
              <a:gd name="T65" fmla="*/ 154 h 207"/>
              <a:gd name="T66" fmla="*/ 4 w 123"/>
              <a:gd name="T67" fmla="*/ 154 h 207"/>
              <a:gd name="T68" fmla="*/ 8 w 123"/>
              <a:gd name="T69" fmla="*/ 162 h 207"/>
              <a:gd name="T70" fmla="*/ 13 w 123"/>
              <a:gd name="T71" fmla="*/ 163 h 207"/>
              <a:gd name="T72" fmla="*/ 14 w 123"/>
              <a:gd name="T73" fmla="*/ 163 h 207"/>
              <a:gd name="T74" fmla="*/ 17 w 123"/>
              <a:gd name="T75" fmla="*/ 166 h 207"/>
              <a:gd name="T76" fmla="*/ 17 w 123"/>
              <a:gd name="T77" fmla="*/ 170 h 207"/>
              <a:gd name="T78" fmla="*/ 18 w 123"/>
              <a:gd name="T79" fmla="*/ 174 h 207"/>
              <a:gd name="T80" fmla="*/ 21 w 123"/>
              <a:gd name="T81" fmla="*/ 189 h 207"/>
              <a:gd name="T82" fmla="*/ 22 w 123"/>
              <a:gd name="T83" fmla="*/ 196 h 207"/>
              <a:gd name="T84" fmla="*/ 37 w 123"/>
              <a:gd name="T85" fmla="*/ 198 h 207"/>
              <a:gd name="T86" fmla="*/ 48 w 123"/>
              <a:gd name="T87" fmla="*/ 194 h 207"/>
              <a:gd name="T88" fmla="*/ 66 w 123"/>
              <a:gd name="T89" fmla="*/ 196 h 207"/>
              <a:gd name="T90" fmla="*/ 76 w 123"/>
              <a:gd name="T91" fmla="*/ 196 h 207"/>
              <a:gd name="T92" fmla="*/ 80 w 123"/>
              <a:gd name="T93" fmla="*/ 198 h 207"/>
              <a:gd name="T94" fmla="*/ 93 w 123"/>
              <a:gd name="T95" fmla="*/ 198 h 207"/>
              <a:gd name="T96" fmla="*/ 106 w 123"/>
              <a:gd name="T97" fmla="*/ 200 h 207"/>
              <a:gd name="T98" fmla="*/ 122 w 123"/>
              <a:gd name="T99" fmla="*/ 207 h 207"/>
              <a:gd name="T100" fmla="*/ 122 w 123"/>
              <a:gd name="T101" fmla="*/ 196 h 207"/>
              <a:gd name="T102" fmla="*/ 119 w 123"/>
              <a:gd name="T103" fmla="*/ 183 h 207"/>
              <a:gd name="T104" fmla="*/ 109 w 123"/>
              <a:gd name="T105" fmla="*/ 171 h 207"/>
              <a:gd name="T106" fmla="*/ 106 w 123"/>
              <a:gd name="T107" fmla="*/ 163 h 207"/>
              <a:gd name="T108" fmla="*/ 101 w 123"/>
              <a:gd name="T109" fmla="*/ 153 h 207"/>
              <a:gd name="T110" fmla="*/ 97 w 123"/>
              <a:gd name="T111" fmla="*/ 141 h 207"/>
              <a:gd name="T112" fmla="*/ 94 w 123"/>
              <a:gd name="T113" fmla="*/ 130 h 207"/>
              <a:gd name="T114" fmla="*/ 101 w 123"/>
              <a:gd name="T115" fmla="*/ 121 h 207"/>
              <a:gd name="T116" fmla="*/ 110 w 123"/>
              <a:gd name="T117" fmla="*/ 104 h 207"/>
              <a:gd name="T118" fmla="*/ 111 w 123"/>
              <a:gd name="T119" fmla="*/ 100 h 207"/>
              <a:gd name="T120" fmla="*/ 111 w 123"/>
              <a:gd name="T121" fmla="*/ 97 h 207"/>
              <a:gd name="T122" fmla="*/ 111 w 123"/>
              <a:gd name="T123" fmla="*/ 97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3" h="207">
                <a:moveTo>
                  <a:pt x="111" y="97"/>
                </a:moveTo>
                <a:lnTo>
                  <a:pt x="110" y="93"/>
                </a:lnTo>
                <a:lnTo>
                  <a:pt x="107" y="88"/>
                </a:lnTo>
                <a:lnTo>
                  <a:pt x="106" y="82"/>
                </a:lnTo>
                <a:lnTo>
                  <a:pt x="97" y="74"/>
                </a:lnTo>
                <a:lnTo>
                  <a:pt x="91" y="66"/>
                </a:lnTo>
                <a:lnTo>
                  <a:pt x="89" y="65"/>
                </a:lnTo>
                <a:lnTo>
                  <a:pt x="88" y="61"/>
                </a:lnTo>
                <a:lnTo>
                  <a:pt x="88" y="60"/>
                </a:lnTo>
                <a:lnTo>
                  <a:pt x="91" y="57"/>
                </a:lnTo>
                <a:lnTo>
                  <a:pt x="94" y="56"/>
                </a:lnTo>
                <a:lnTo>
                  <a:pt x="98" y="57"/>
                </a:lnTo>
                <a:lnTo>
                  <a:pt x="105" y="56"/>
                </a:lnTo>
                <a:lnTo>
                  <a:pt x="107" y="56"/>
                </a:lnTo>
                <a:lnTo>
                  <a:pt x="110" y="57"/>
                </a:lnTo>
                <a:lnTo>
                  <a:pt x="111" y="57"/>
                </a:lnTo>
                <a:lnTo>
                  <a:pt x="114" y="56"/>
                </a:lnTo>
                <a:lnTo>
                  <a:pt x="110" y="52"/>
                </a:lnTo>
                <a:lnTo>
                  <a:pt x="106" y="46"/>
                </a:lnTo>
                <a:lnTo>
                  <a:pt x="105" y="40"/>
                </a:lnTo>
                <a:lnTo>
                  <a:pt x="105" y="33"/>
                </a:lnTo>
                <a:lnTo>
                  <a:pt x="105" y="29"/>
                </a:lnTo>
                <a:lnTo>
                  <a:pt x="105" y="23"/>
                </a:lnTo>
                <a:lnTo>
                  <a:pt x="105" y="17"/>
                </a:lnTo>
                <a:lnTo>
                  <a:pt x="102" y="17"/>
                </a:lnTo>
                <a:lnTo>
                  <a:pt x="102" y="16"/>
                </a:lnTo>
                <a:lnTo>
                  <a:pt x="101" y="9"/>
                </a:lnTo>
                <a:lnTo>
                  <a:pt x="98" y="8"/>
                </a:lnTo>
                <a:lnTo>
                  <a:pt x="97" y="7"/>
                </a:lnTo>
                <a:lnTo>
                  <a:pt x="94" y="4"/>
                </a:lnTo>
                <a:lnTo>
                  <a:pt x="94" y="3"/>
                </a:lnTo>
                <a:lnTo>
                  <a:pt x="94" y="0"/>
                </a:lnTo>
                <a:lnTo>
                  <a:pt x="91" y="0"/>
                </a:lnTo>
                <a:lnTo>
                  <a:pt x="89" y="0"/>
                </a:lnTo>
                <a:lnTo>
                  <a:pt x="88" y="0"/>
                </a:lnTo>
                <a:lnTo>
                  <a:pt x="89" y="3"/>
                </a:lnTo>
                <a:lnTo>
                  <a:pt x="89" y="8"/>
                </a:lnTo>
                <a:lnTo>
                  <a:pt x="91" y="13"/>
                </a:lnTo>
                <a:lnTo>
                  <a:pt x="94" y="13"/>
                </a:lnTo>
                <a:lnTo>
                  <a:pt x="97" y="16"/>
                </a:lnTo>
                <a:lnTo>
                  <a:pt x="98" y="20"/>
                </a:lnTo>
                <a:lnTo>
                  <a:pt x="97" y="23"/>
                </a:lnTo>
                <a:lnTo>
                  <a:pt x="97" y="25"/>
                </a:lnTo>
                <a:lnTo>
                  <a:pt x="97" y="29"/>
                </a:lnTo>
                <a:lnTo>
                  <a:pt x="94" y="31"/>
                </a:lnTo>
                <a:lnTo>
                  <a:pt x="89" y="33"/>
                </a:lnTo>
                <a:lnTo>
                  <a:pt x="85" y="35"/>
                </a:lnTo>
                <a:lnTo>
                  <a:pt x="84" y="39"/>
                </a:lnTo>
                <a:lnTo>
                  <a:pt x="81" y="46"/>
                </a:lnTo>
                <a:lnTo>
                  <a:pt x="80" y="52"/>
                </a:lnTo>
                <a:lnTo>
                  <a:pt x="78" y="53"/>
                </a:lnTo>
                <a:lnTo>
                  <a:pt x="76" y="57"/>
                </a:lnTo>
                <a:lnTo>
                  <a:pt x="76" y="61"/>
                </a:lnTo>
                <a:lnTo>
                  <a:pt x="74" y="64"/>
                </a:lnTo>
                <a:lnTo>
                  <a:pt x="68" y="66"/>
                </a:lnTo>
                <a:lnTo>
                  <a:pt x="70" y="69"/>
                </a:lnTo>
                <a:lnTo>
                  <a:pt x="70" y="70"/>
                </a:lnTo>
                <a:lnTo>
                  <a:pt x="68" y="74"/>
                </a:lnTo>
                <a:lnTo>
                  <a:pt x="66" y="80"/>
                </a:lnTo>
                <a:lnTo>
                  <a:pt x="62" y="80"/>
                </a:lnTo>
                <a:lnTo>
                  <a:pt x="62" y="84"/>
                </a:lnTo>
                <a:lnTo>
                  <a:pt x="61" y="84"/>
                </a:lnTo>
                <a:lnTo>
                  <a:pt x="58" y="88"/>
                </a:lnTo>
                <a:lnTo>
                  <a:pt x="58" y="90"/>
                </a:lnTo>
                <a:lnTo>
                  <a:pt x="57" y="97"/>
                </a:lnTo>
                <a:lnTo>
                  <a:pt x="53" y="104"/>
                </a:lnTo>
                <a:lnTo>
                  <a:pt x="53" y="105"/>
                </a:lnTo>
                <a:lnTo>
                  <a:pt x="53" y="106"/>
                </a:lnTo>
                <a:lnTo>
                  <a:pt x="53" y="109"/>
                </a:lnTo>
                <a:lnTo>
                  <a:pt x="50" y="110"/>
                </a:lnTo>
                <a:lnTo>
                  <a:pt x="49" y="113"/>
                </a:lnTo>
                <a:lnTo>
                  <a:pt x="49" y="117"/>
                </a:lnTo>
                <a:lnTo>
                  <a:pt x="45" y="121"/>
                </a:lnTo>
                <a:lnTo>
                  <a:pt x="44" y="121"/>
                </a:lnTo>
                <a:lnTo>
                  <a:pt x="41" y="121"/>
                </a:lnTo>
                <a:lnTo>
                  <a:pt x="41" y="118"/>
                </a:lnTo>
                <a:lnTo>
                  <a:pt x="41" y="117"/>
                </a:lnTo>
                <a:lnTo>
                  <a:pt x="37" y="114"/>
                </a:lnTo>
                <a:lnTo>
                  <a:pt x="36" y="113"/>
                </a:lnTo>
                <a:lnTo>
                  <a:pt x="34" y="110"/>
                </a:lnTo>
                <a:lnTo>
                  <a:pt x="34" y="106"/>
                </a:lnTo>
                <a:lnTo>
                  <a:pt x="32" y="110"/>
                </a:lnTo>
                <a:lnTo>
                  <a:pt x="30" y="113"/>
                </a:lnTo>
                <a:lnTo>
                  <a:pt x="28" y="113"/>
                </a:lnTo>
                <a:lnTo>
                  <a:pt x="24" y="110"/>
                </a:lnTo>
                <a:lnTo>
                  <a:pt x="22" y="113"/>
                </a:lnTo>
                <a:lnTo>
                  <a:pt x="21" y="114"/>
                </a:lnTo>
                <a:lnTo>
                  <a:pt x="18" y="121"/>
                </a:lnTo>
                <a:lnTo>
                  <a:pt x="10" y="126"/>
                </a:lnTo>
                <a:lnTo>
                  <a:pt x="8" y="131"/>
                </a:lnTo>
                <a:lnTo>
                  <a:pt x="5" y="134"/>
                </a:lnTo>
                <a:lnTo>
                  <a:pt x="8" y="135"/>
                </a:lnTo>
                <a:lnTo>
                  <a:pt x="5" y="137"/>
                </a:lnTo>
                <a:lnTo>
                  <a:pt x="5" y="143"/>
                </a:lnTo>
                <a:lnTo>
                  <a:pt x="4" y="147"/>
                </a:lnTo>
                <a:lnTo>
                  <a:pt x="1" y="150"/>
                </a:lnTo>
                <a:lnTo>
                  <a:pt x="0" y="151"/>
                </a:lnTo>
                <a:lnTo>
                  <a:pt x="1" y="151"/>
                </a:lnTo>
                <a:lnTo>
                  <a:pt x="0" y="154"/>
                </a:lnTo>
                <a:lnTo>
                  <a:pt x="4" y="157"/>
                </a:lnTo>
                <a:lnTo>
                  <a:pt x="1" y="153"/>
                </a:lnTo>
                <a:lnTo>
                  <a:pt x="4" y="154"/>
                </a:lnTo>
                <a:lnTo>
                  <a:pt x="5" y="153"/>
                </a:lnTo>
                <a:lnTo>
                  <a:pt x="8" y="157"/>
                </a:lnTo>
                <a:lnTo>
                  <a:pt x="8" y="162"/>
                </a:lnTo>
                <a:lnTo>
                  <a:pt x="9" y="163"/>
                </a:lnTo>
                <a:lnTo>
                  <a:pt x="10" y="163"/>
                </a:lnTo>
                <a:lnTo>
                  <a:pt x="13" y="163"/>
                </a:lnTo>
                <a:lnTo>
                  <a:pt x="13" y="166"/>
                </a:lnTo>
                <a:lnTo>
                  <a:pt x="14" y="166"/>
                </a:lnTo>
                <a:lnTo>
                  <a:pt x="14" y="163"/>
                </a:lnTo>
                <a:lnTo>
                  <a:pt x="17" y="163"/>
                </a:lnTo>
                <a:lnTo>
                  <a:pt x="18" y="162"/>
                </a:lnTo>
                <a:lnTo>
                  <a:pt x="17" y="166"/>
                </a:lnTo>
                <a:lnTo>
                  <a:pt x="18" y="166"/>
                </a:lnTo>
                <a:lnTo>
                  <a:pt x="17" y="167"/>
                </a:lnTo>
                <a:lnTo>
                  <a:pt x="17" y="170"/>
                </a:lnTo>
                <a:lnTo>
                  <a:pt x="17" y="171"/>
                </a:lnTo>
                <a:lnTo>
                  <a:pt x="18" y="171"/>
                </a:lnTo>
                <a:lnTo>
                  <a:pt x="18" y="174"/>
                </a:lnTo>
                <a:lnTo>
                  <a:pt x="21" y="178"/>
                </a:lnTo>
                <a:lnTo>
                  <a:pt x="22" y="183"/>
                </a:lnTo>
                <a:lnTo>
                  <a:pt x="21" y="189"/>
                </a:lnTo>
                <a:lnTo>
                  <a:pt x="21" y="192"/>
                </a:lnTo>
                <a:lnTo>
                  <a:pt x="21" y="194"/>
                </a:lnTo>
                <a:lnTo>
                  <a:pt x="22" y="196"/>
                </a:lnTo>
                <a:lnTo>
                  <a:pt x="24" y="198"/>
                </a:lnTo>
                <a:lnTo>
                  <a:pt x="28" y="198"/>
                </a:lnTo>
                <a:lnTo>
                  <a:pt x="37" y="198"/>
                </a:lnTo>
                <a:lnTo>
                  <a:pt x="45" y="198"/>
                </a:lnTo>
                <a:lnTo>
                  <a:pt x="45" y="196"/>
                </a:lnTo>
                <a:lnTo>
                  <a:pt x="48" y="194"/>
                </a:lnTo>
                <a:lnTo>
                  <a:pt x="50" y="194"/>
                </a:lnTo>
                <a:lnTo>
                  <a:pt x="61" y="196"/>
                </a:lnTo>
                <a:lnTo>
                  <a:pt x="66" y="196"/>
                </a:lnTo>
                <a:lnTo>
                  <a:pt x="70" y="196"/>
                </a:lnTo>
                <a:lnTo>
                  <a:pt x="74" y="196"/>
                </a:lnTo>
                <a:lnTo>
                  <a:pt x="76" y="196"/>
                </a:lnTo>
                <a:lnTo>
                  <a:pt x="76" y="198"/>
                </a:lnTo>
                <a:lnTo>
                  <a:pt x="78" y="198"/>
                </a:lnTo>
                <a:lnTo>
                  <a:pt x="80" y="198"/>
                </a:lnTo>
                <a:lnTo>
                  <a:pt x="85" y="198"/>
                </a:lnTo>
                <a:lnTo>
                  <a:pt x="90" y="198"/>
                </a:lnTo>
                <a:lnTo>
                  <a:pt x="93" y="198"/>
                </a:lnTo>
                <a:lnTo>
                  <a:pt x="101" y="198"/>
                </a:lnTo>
                <a:lnTo>
                  <a:pt x="102" y="200"/>
                </a:lnTo>
                <a:lnTo>
                  <a:pt x="106" y="200"/>
                </a:lnTo>
                <a:lnTo>
                  <a:pt x="110" y="200"/>
                </a:lnTo>
                <a:lnTo>
                  <a:pt x="114" y="202"/>
                </a:lnTo>
                <a:lnTo>
                  <a:pt x="122" y="207"/>
                </a:lnTo>
                <a:lnTo>
                  <a:pt x="122" y="204"/>
                </a:lnTo>
                <a:lnTo>
                  <a:pt x="122" y="200"/>
                </a:lnTo>
                <a:lnTo>
                  <a:pt x="122" y="196"/>
                </a:lnTo>
                <a:lnTo>
                  <a:pt x="123" y="195"/>
                </a:lnTo>
                <a:lnTo>
                  <a:pt x="122" y="185"/>
                </a:lnTo>
                <a:lnTo>
                  <a:pt x="119" y="183"/>
                </a:lnTo>
                <a:lnTo>
                  <a:pt x="118" y="181"/>
                </a:lnTo>
                <a:lnTo>
                  <a:pt x="114" y="179"/>
                </a:lnTo>
                <a:lnTo>
                  <a:pt x="109" y="171"/>
                </a:lnTo>
                <a:lnTo>
                  <a:pt x="107" y="171"/>
                </a:lnTo>
                <a:lnTo>
                  <a:pt x="106" y="166"/>
                </a:lnTo>
                <a:lnTo>
                  <a:pt x="106" y="163"/>
                </a:lnTo>
                <a:lnTo>
                  <a:pt x="105" y="161"/>
                </a:lnTo>
                <a:lnTo>
                  <a:pt x="102" y="157"/>
                </a:lnTo>
                <a:lnTo>
                  <a:pt x="101" y="153"/>
                </a:lnTo>
                <a:lnTo>
                  <a:pt x="98" y="150"/>
                </a:lnTo>
                <a:lnTo>
                  <a:pt x="98" y="145"/>
                </a:lnTo>
                <a:lnTo>
                  <a:pt x="97" y="141"/>
                </a:lnTo>
                <a:lnTo>
                  <a:pt x="97" y="135"/>
                </a:lnTo>
                <a:lnTo>
                  <a:pt x="97" y="130"/>
                </a:lnTo>
                <a:lnTo>
                  <a:pt x="94" y="130"/>
                </a:lnTo>
                <a:lnTo>
                  <a:pt x="94" y="127"/>
                </a:lnTo>
                <a:lnTo>
                  <a:pt x="98" y="123"/>
                </a:lnTo>
                <a:lnTo>
                  <a:pt x="101" y="121"/>
                </a:lnTo>
                <a:lnTo>
                  <a:pt x="102" y="117"/>
                </a:lnTo>
                <a:lnTo>
                  <a:pt x="106" y="110"/>
                </a:lnTo>
                <a:lnTo>
                  <a:pt x="110" y="104"/>
                </a:lnTo>
                <a:lnTo>
                  <a:pt x="111" y="102"/>
                </a:lnTo>
                <a:lnTo>
                  <a:pt x="111" y="101"/>
                </a:lnTo>
                <a:lnTo>
                  <a:pt x="111" y="100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0" name="Freeform 74"/>
          <p:cNvSpPr>
            <a:spLocks/>
          </p:cNvSpPr>
          <p:nvPr/>
        </p:nvSpPr>
        <p:spPr bwMode="auto">
          <a:xfrm>
            <a:off x="3779790" y="3449239"/>
            <a:ext cx="545989" cy="487098"/>
          </a:xfrm>
          <a:custGeom>
            <a:avLst/>
            <a:gdLst>
              <a:gd name="T0" fmla="*/ 243 w 250"/>
              <a:gd name="T1" fmla="*/ 49 h 214"/>
              <a:gd name="T2" fmla="*/ 238 w 250"/>
              <a:gd name="T3" fmla="*/ 39 h 214"/>
              <a:gd name="T4" fmla="*/ 235 w 250"/>
              <a:gd name="T5" fmla="*/ 24 h 214"/>
              <a:gd name="T6" fmla="*/ 223 w 250"/>
              <a:gd name="T7" fmla="*/ 17 h 214"/>
              <a:gd name="T8" fmla="*/ 220 w 250"/>
              <a:gd name="T9" fmla="*/ 15 h 214"/>
              <a:gd name="T10" fmla="*/ 212 w 250"/>
              <a:gd name="T11" fmla="*/ 8 h 214"/>
              <a:gd name="T12" fmla="*/ 197 w 250"/>
              <a:gd name="T13" fmla="*/ 4 h 214"/>
              <a:gd name="T14" fmla="*/ 185 w 250"/>
              <a:gd name="T15" fmla="*/ 2 h 214"/>
              <a:gd name="T16" fmla="*/ 99 w 250"/>
              <a:gd name="T17" fmla="*/ 65 h 214"/>
              <a:gd name="T18" fmla="*/ 84 w 250"/>
              <a:gd name="T19" fmla="*/ 76 h 214"/>
              <a:gd name="T20" fmla="*/ 65 w 250"/>
              <a:gd name="T21" fmla="*/ 80 h 214"/>
              <a:gd name="T22" fmla="*/ 63 w 250"/>
              <a:gd name="T23" fmla="*/ 129 h 214"/>
              <a:gd name="T24" fmla="*/ 57 w 250"/>
              <a:gd name="T25" fmla="*/ 142 h 214"/>
              <a:gd name="T26" fmla="*/ 52 w 250"/>
              <a:gd name="T27" fmla="*/ 149 h 214"/>
              <a:gd name="T28" fmla="*/ 42 w 250"/>
              <a:gd name="T29" fmla="*/ 149 h 214"/>
              <a:gd name="T30" fmla="*/ 18 w 250"/>
              <a:gd name="T31" fmla="*/ 150 h 214"/>
              <a:gd name="T32" fmla="*/ 8 w 250"/>
              <a:gd name="T33" fmla="*/ 156 h 214"/>
              <a:gd name="T34" fmla="*/ 0 w 250"/>
              <a:gd name="T35" fmla="*/ 158 h 214"/>
              <a:gd name="T36" fmla="*/ 2 w 250"/>
              <a:gd name="T37" fmla="*/ 166 h 214"/>
              <a:gd name="T38" fmla="*/ 4 w 250"/>
              <a:gd name="T39" fmla="*/ 173 h 214"/>
              <a:gd name="T40" fmla="*/ 18 w 250"/>
              <a:gd name="T41" fmla="*/ 185 h 214"/>
              <a:gd name="T42" fmla="*/ 14 w 250"/>
              <a:gd name="T43" fmla="*/ 189 h 214"/>
              <a:gd name="T44" fmla="*/ 26 w 250"/>
              <a:gd name="T45" fmla="*/ 198 h 214"/>
              <a:gd name="T46" fmla="*/ 31 w 250"/>
              <a:gd name="T47" fmla="*/ 198 h 214"/>
              <a:gd name="T48" fmla="*/ 31 w 250"/>
              <a:gd name="T49" fmla="*/ 206 h 214"/>
              <a:gd name="T50" fmla="*/ 35 w 250"/>
              <a:gd name="T51" fmla="*/ 211 h 214"/>
              <a:gd name="T52" fmla="*/ 35 w 250"/>
              <a:gd name="T53" fmla="*/ 206 h 214"/>
              <a:gd name="T54" fmla="*/ 40 w 250"/>
              <a:gd name="T55" fmla="*/ 203 h 214"/>
              <a:gd name="T56" fmla="*/ 42 w 250"/>
              <a:gd name="T57" fmla="*/ 203 h 214"/>
              <a:gd name="T58" fmla="*/ 48 w 250"/>
              <a:gd name="T59" fmla="*/ 207 h 214"/>
              <a:gd name="T60" fmla="*/ 53 w 250"/>
              <a:gd name="T61" fmla="*/ 213 h 214"/>
              <a:gd name="T62" fmla="*/ 55 w 250"/>
              <a:gd name="T63" fmla="*/ 199 h 214"/>
              <a:gd name="T64" fmla="*/ 61 w 250"/>
              <a:gd name="T65" fmla="*/ 190 h 214"/>
              <a:gd name="T66" fmla="*/ 65 w 250"/>
              <a:gd name="T67" fmla="*/ 181 h 214"/>
              <a:gd name="T68" fmla="*/ 75 w 250"/>
              <a:gd name="T69" fmla="*/ 177 h 214"/>
              <a:gd name="T70" fmla="*/ 84 w 250"/>
              <a:gd name="T71" fmla="*/ 175 h 214"/>
              <a:gd name="T72" fmla="*/ 96 w 250"/>
              <a:gd name="T73" fmla="*/ 179 h 214"/>
              <a:gd name="T74" fmla="*/ 105 w 250"/>
              <a:gd name="T75" fmla="*/ 189 h 214"/>
              <a:gd name="T76" fmla="*/ 111 w 250"/>
              <a:gd name="T77" fmla="*/ 190 h 214"/>
              <a:gd name="T78" fmla="*/ 120 w 250"/>
              <a:gd name="T79" fmla="*/ 186 h 214"/>
              <a:gd name="T80" fmla="*/ 132 w 250"/>
              <a:gd name="T81" fmla="*/ 190 h 214"/>
              <a:gd name="T82" fmla="*/ 141 w 250"/>
              <a:gd name="T83" fmla="*/ 194 h 214"/>
              <a:gd name="T84" fmla="*/ 152 w 250"/>
              <a:gd name="T85" fmla="*/ 193 h 214"/>
              <a:gd name="T86" fmla="*/ 166 w 250"/>
              <a:gd name="T87" fmla="*/ 185 h 214"/>
              <a:gd name="T88" fmla="*/ 177 w 250"/>
              <a:gd name="T89" fmla="*/ 185 h 214"/>
              <a:gd name="T90" fmla="*/ 189 w 250"/>
              <a:gd name="T91" fmla="*/ 190 h 214"/>
              <a:gd name="T92" fmla="*/ 197 w 250"/>
              <a:gd name="T93" fmla="*/ 186 h 214"/>
              <a:gd name="T94" fmla="*/ 206 w 250"/>
              <a:gd name="T95" fmla="*/ 181 h 214"/>
              <a:gd name="T96" fmla="*/ 212 w 250"/>
              <a:gd name="T97" fmla="*/ 179 h 214"/>
              <a:gd name="T98" fmla="*/ 212 w 250"/>
              <a:gd name="T99" fmla="*/ 171 h 214"/>
              <a:gd name="T100" fmla="*/ 213 w 250"/>
              <a:gd name="T101" fmla="*/ 163 h 214"/>
              <a:gd name="T102" fmla="*/ 226 w 250"/>
              <a:gd name="T103" fmla="*/ 140 h 214"/>
              <a:gd name="T104" fmla="*/ 242 w 250"/>
              <a:gd name="T105" fmla="*/ 120 h 214"/>
              <a:gd name="T106" fmla="*/ 243 w 250"/>
              <a:gd name="T107" fmla="*/ 97 h 214"/>
              <a:gd name="T108" fmla="*/ 247 w 250"/>
              <a:gd name="T109" fmla="*/ 63 h 214"/>
              <a:gd name="T110" fmla="*/ 246 w 250"/>
              <a:gd name="T111" fmla="*/ 53 h 214"/>
              <a:gd name="T112" fmla="*/ 246 w 250"/>
              <a:gd name="T113" fmla="*/ 53 h 214"/>
              <a:gd name="T114" fmla="*/ 246 w 250"/>
              <a:gd name="T115" fmla="*/ 53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0" h="214">
                <a:moveTo>
                  <a:pt x="246" y="53"/>
                </a:moveTo>
                <a:lnTo>
                  <a:pt x="243" y="52"/>
                </a:lnTo>
                <a:lnTo>
                  <a:pt x="243" y="49"/>
                </a:lnTo>
                <a:lnTo>
                  <a:pt x="243" y="48"/>
                </a:lnTo>
                <a:lnTo>
                  <a:pt x="239" y="41"/>
                </a:lnTo>
                <a:lnTo>
                  <a:pt x="238" y="39"/>
                </a:lnTo>
                <a:lnTo>
                  <a:pt x="237" y="35"/>
                </a:lnTo>
                <a:lnTo>
                  <a:pt x="235" y="25"/>
                </a:lnTo>
                <a:lnTo>
                  <a:pt x="235" y="24"/>
                </a:lnTo>
                <a:lnTo>
                  <a:pt x="235" y="19"/>
                </a:lnTo>
                <a:lnTo>
                  <a:pt x="234" y="11"/>
                </a:lnTo>
                <a:lnTo>
                  <a:pt x="223" y="17"/>
                </a:lnTo>
                <a:lnTo>
                  <a:pt x="222" y="16"/>
                </a:lnTo>
                <a:lnTo>
                  <a:pt x="221" y="15"/>
                </a:lnTo>
                <a:lnTo>
                  <a:pt x="220" y="15"/>
                </a:lnTo>
                <a:lnTo>
                  <a:pt x="216" y="11"/>
                </a:lnTo>
                <a:lnTo>
                  <a:pt x="213" y="10"/>
                </a:lnTo>
                <a:lnTo>
                  <a:pt x="212" y="8"/>
                </a:lnTo>
                <a:lnTo>
                  <a:pt x="206" y="6"/>
                </a:lnTo>
                <a:lnTo>
                  <a:pt x="202" y="6"/>
                </a:lnTo>
                <a:lnTo>
                  <a:pt x="197" y="4"/>
                </a:lnTo>
                <a:lnTo>
                  <a:pt x="190" y="2"/>
                </a:lnTo>
                <a:lnTo>
                  <a:pt x="186" y="0"/>
                </a:lnTo>
                <a:lnTo>
                  <a:pt x="185" y="2"/>
                </a:lnTo>
                <a:lnTo>
                  <a:pt x="141" y="32"/>
                </a:lnTo>
                <a:lnTo>
                  <a:pt x="119" y="48"/>
                </a:lnTo>
                <a:lnTo>
                  <a:pt x="99" y="65"/>
                </a:lnTo>
                <a:lnTo>
                  <a:pt x="96" y="71"/>
                </a:lnTo>
                <a:lnTo>
                  <a:pt x="89" y="75"/>
                </a:lnTo>
                <a:lnTo>
                  <a:pt x="84" y="76"/>
                </a:lnTo>
                <a:lnTo>
                  <a:pt x="80" y="76"/>
                </a:lnTo>
                <a:lnTo>
                  <a:pt x="67" y="80"/>
                </a:lnTo>
                <a:lnTo>
                  <a:pt x="65" y="80"/>
                </a:lnTo>
                <a:lnTo>
                  <a:pt x="65" y="98"/>
                </a:lnTo>
                <a:lnTo>
                  <a:pt x="65" y="120"/>
                </a:lnTo>
                <a:lnTo>
                  <a:pt x="63" y="129"/>
                </a:lnTo>
                <a:lnTo>
                  <a:pt x="61" y="136"/>
                </a:lnTo>
                <a:lnTo>
                  <a:pt x="59" y="141"/>
                </a:lnTo>
                <a:lnTo>
                  <a:pt x="57" y="142"/>
                </a:lnTo>
                <a:lnTo>
                  <a:pt x="55" y="145"/>
                </a:lnTo>
                <a:lnTo>
                  <a:pt x="53" y="149"/>
                </a:lnTo>
                <a:lnTo>
                  <a:pt x="52" y="149"/>
                </a:lnTo>
                <a:lnTo>
                  <a:pt x="48" y="149"/>
                </a:lnTo>
                <a:lnTo>
                  <a:pt x="44" y="149"/>
                </a:lnTo>
                <a:lnTo>
                  <a:pt x="42" y="149"/>
                </a:lnTo>
                <a:lnTo>
                  <a:pt x="35" y="150"/>
                </a:lnTo>
                <a:lnTo>
                  <a:pt x="26" y="150"/>
                </a:lnTo>
                <a:lnTo>
                  <a:pt x="18" y="150"/>
                </a:lnTo>
                <a:lnTo>
                  <a:pt x="14" y="154"/>
                </a:lnTo>
                <a:lnTo>
                  <a:pt x="11" y="156"/>
                </a:lnTo>
                <a:lnTo>
                  <a:pt x="8" y="156"/>
                </a:lnTo>
                <a:lnTo>
                  <a:pt x="2" y="156"/>
                </a:lnTo>
                <a:lnTo>
                  <a:pt x="0" y="156"/>
                </a:lnTo>
                <a:lnTo>
                  <a:pt x="0" y="158"/>
                </a:lnTo>
                <a:lnTo>
                  <a:pt x="0" y="160"/>
                </a:lnTo>
                <a:lnTo>
                  <a:pt x="0" y="163"/>
                </a:lnTo>
                <a:lnTo>
                  <a:pt x="2" y="166"/>
                </a:lnTo>
                <a:lnTo>
                  <a:pt x="2" y="167"/>
                </a:lnTo>
                <a:lnTo>
                  <a:pt x="2" y="169"/>
                </a:lnTo>
                <a:lnTo>
                  <a:pt x="4" y="173"/>
                </a:lnTo>
                <a:lnTo>
                  <a:pt x="6" y="175"/>
                </a:lnTo>
                <a:lnTo>
                  <a:pt x="6" y="179"/>
                </a:lnTo>
                <a:lnTo>
                  <a:pt x="18" y="185"/>
                </a:lnTo>
                <a:lnTo>
                  <a:pt x="15" y="185"/>
                </a:lnTo>
                <a:lnTo>
                  <a:pt x="14" y="185"/>
                </a:lnTo>
                <a:lnTo>
                  <a:pt x="14" y="189"/>
                </a:lnTo>
                <a:lnTo>
                  <a:pt x="15" y="193"/>
                </a:lnTo>
                <a:lnTo>
                  <a:pt x="22" y="198"/>
                </a:lnTo>
                <a:lnTo>
                  <a:pt x="26" y="198"/>
                </a:lnTo>
                <a:lnTo>
                  <a:pt x="27" y="198"/>
                </a:lnTo>
                <a:lnTo>
                  <a:pt x="28" y="197"/>
                </a:lnTo>
                <a:lnTo>
                  <a:pt x="31" y="198"/>
                </a:lnTo>
                <a:lnTo>
                  <a:pt x="32" y="202"/>
                </a:lnTo>
                <a:lnTo>
                  <a:pt x="31" y="203"/>
                </a:lnTo>
                <a:lnTo>
                  <a:pt x="31" y="206"/>
                </a:lnTo>
                <a:lnTo>
                  <a:pt x="32" y="210"/>
                </a:lnTo>
                <a:lnTo>
                  <a:pt x="35" y="213"/>
                </a:lnTo>
                <a:lnTo>
                  <a:pt x="35" y="211"/>
                </a:lnTo>
                <a:lnTo>
                  <a:pt x="35" y="210"/>
                </a:lnTo>
                <a:lnTo>
                  <a:pt x="35" y="207"/>
                </a:lnTo>
                <a:lnTo>
                  <a:pt x="35" y="206"/>
                </a:lnTo>
                <a:lnTo>
                  <a:pt x="36" y="203"/>
                </a:lnTo>
                <a:lnTo>
                  <a:pt x="39" y="203"/>
                </a:lnTo>
                <a:lnTo>
                  <a:pt x="40" y="203"/>
                </a:lnTo>
                <a:lnTo>
                  <a:pt x="40" y="203"/>
                </a:lnTo>
                <a:lnTo>
                  <a:pt x="40" y="202"/>
                </a:lnTo>
                <a:lnTo>
                  <a:pt x="42" y="203"/>
                </a:lnTo>
                <a:lnTo>
                  <a:pt x="42" y="203"/>
                </a:lnTo>
                <a:lnTo>
                  <a:pt x="46" y="206"/>
                </a:lnTo>
                <a:lnTo>
                  <a:pt x="48" y="207"/>
                </a:lnTo>
                <a:lnTo>
                  <a:pt x="53" y="214"/>
                </a:lnTo>
                <a:lnTo>
                  <a:pt x="53" y="214"/>
                </a:lnTo>
                <a:lnTo>
                  <a:pt x="53" y="213"/>
                </a:lnTo>
                <a:lnTo>
                  <a:pt x="53" y="213"/>
                </a:lnTo>
                <a:lnTo>
                  <a:pt x="55" y="203"/>
                </a:lnTo>
                <a:lnTo>
                  <a:pt x="55" y="199"/>
                </a:lnTo>
                <a:lnTo>
                  <a:pt x="57" y="198"/>
                </a:lnTo>
                <a:lnTo>
                  <a:pt x="59" y="194"/>
                </a:lnTo>
                <a:lnTo>
                  <a:pt x="61" y="190"/>
                </a:lnTo>
                <a:lnTo>
                  <a:pt x="63" y="185"/>
                </a:lnTo>
                <a:lnTo>
                  <a:pt x="63" y="182"/>
                </a:lnTo>
                <a:lnTo>
                  <a:pt x="65" y="181"/>
                </a:lnTo>
                <a:lnTo>
                  <a:pt x="68" y="179"/>
                </a:lnTo>
                <a:lnTo>
                  <a:pt x="71" y="179"/>
                </a:lnTo>
                <a:lnTo>
                  <a:pt x="75" y="177"/>
                </a:lnTo>
                <a:lnTo>
                  <a:pt x="79" y="177"/>
                </a:lnTo>
                <a:lnTo>
                  <a:pt x="80" y="177"/>
                </a:lnTo>
                <a:lnTo>
                  <a:pt x="84" y="175"/>
                </a:lnTo>
                <a:lnTo>
                  <a:pt x="88" y="177"/>
                </a:lnTo>
                <a:lnTo>
                  <a:pt x="93" y="179"/>
                </a:lnTo>
                <a:lnTo>
                  <a:pt x="96" y="179"/>
                </a:lnTo>
                <a:lnTo>
                  <a:pt x="99" y="181"/>
                </a:lnTo>
                <a:lnTo>
                  <a:pt x="101" y="183"/>
                </a:lnTo>
                <a:lnTo>
                  <a:pt x="105" y="189"/>
                </a:lnTo>
                <a:lnTo>
                  <a:pt x="107" y="190"/>
                </a:lnTo>
                <a:lnTo>
                  <a:pt x="108" y="191"/>
                </a:lnTo>
                <a:lnTo>
                  <a:pt x="111" y="190"/>
                </a:lnTo>
                <a:lnTo>
                  <a:pt x="112" y="189"/>
                </a:lnTo>
                <a:lnTo>
                  <a:pt x="115" y="189"/>
                </a:lnTo>
                <a:lnTo>
                  <a:pt x="120" y="186"/>
                </a:lnTo>
                <a:lnTo>
                  <a:pt x="123" y="185"/>
                </a:lnTo>
                <a:lnTo>
                  <a:pt x="125" y="186"/>
                </a:lnTo>
                <a:lnTo>
                  <a:pt x="132" y="190"/>
                </a:lnTo>
                <a:lnTo>
                  <a:pt x="133" y="190"/>
                </a:lnTo>
                <a:lnTo>
                  <a:pt x="137" y="193"/>
                </a:lnTo>
                <a:lnTo>
                  <a:pt x="141" y="194"/>
                </a:lnTo>
                <a:lnTo>
                  <a:pt x="145" y="194"/>
                </a:lnTo>
                <a:lnTo>
                  <a:pt x="149" y="194"/>
                </a:lnTo>
                <a:lnTo>
                  <a:pt x="152" y="193"/>
                </a:lnTo>
                <a:lnTo>
                  <a:pt x="154" y="189"/>
                </a:lnTo>
                <a:lnTo>
                  <a:pt x="160" y="186"/>
                </a:lnTo>
                <a:lnTo>
                  <a:pt x="166" y="185"/>
                </a:lnTo>
                <a:lnTo>
                  <a:pt x="168" y="185"/>
                </a:lnTo>
                <a:lnTo>
                  <a:pt x="176" y="185"/>
                </a:lnTo>
                <a:lnTo>
                  <a:pt x="177" y="185"/>
                </a:lnTo>
                <a:lnTo>
                  <a:pt x="178" y="185"/>
                </a:lnTo>
                <a:lnTo>
                  <a:pt x="185" y="186"/>
                </a:lnTo>
                <a:lnTo>
                  <a:pt x="189" y="190"/>
                </a:lnTo>
                <a:lnTo>
                  <a:pt x="193" y="190"/>
                </a:lnTo>
                <a:lnTo>
                  <a:pt x="194" y="189"/>
                </a:lnTo>
                <a:lnTo>
                  <a:pt x="197" y="186"/>
                </a:lnTo>
                <a:lnTo>
                  <a:pt x="198" y="186"/>
                </a:lnTo>
                <a:lnTo>
                  <a:pt x="200" y="182"/>
                </a:lnTo>
                <a:lnTo>
                  <a:pt x="206" y="181"/>
                </a:lnTo>
                <a:lnTo>
                  <a:pt x="208" y="179"/>
                </a:lnTo>
                <a:lnTo>
                  <a:pt x="208" y="179"/>
                </a:lnTo>
                <a:lnTo>
                  <a:pt x="212" y="179"/>
                </a:lnTo>
                <a:lnTo>
                  <a:pt x="213" y="179"/>
                </a:lnTo>
                <a:lnTo>
                  <a:pt x="213" y="179"/>
                </a:lnTo>
                <a:lnTo>
                  <a:pt x="212" y="171"/>
                </a:lnTo>
                <a:lnTo>
                  <a:pt x="210" y="167"/>
                </a:lnTo>
                <a:lnTo>
                  <a:pt x="212" y="166"/>
                </a:lnTo>
                <a:lnTo>
                  <a:pt x="213" y="163"/>
                </a:lnTo>
                <a:lnTo>
                  <a:pt x="216" y="160"/>
                </a:lnTo>
                <a:lnTo>
                  <a:pt x="221" y="149"/>
                </a:lnTo>
                <a:lnTo>
                  <a:pt x="226" y="140"/>
                </a:lnTo>
                <a:lnTo>
                  <a:pt x="237" y="128"/>
                </a:lnTo>
                <a:lnTo>
                  <a:pt x="239" y="124"/>
                </a:lnTo>
                <a:lnTo>
                  <a:pt x="242" y="120"/>
                </a:lnTo>
                <a:lnTo>
                  <a:pt x="242" y="114"/>
                </a:lnTo>
                <a:lnTo>
                  <a:pt x="242" y="110"/>
                </a:lnTo>
                <a:lnTo>
                  <a:pt x="243" y="97"/>
                </a:lnTo>
                <a:lnTo>
                  <a:pt x="243" y="81"/>
                </a:lnTo>
                <a:lnTo>
                  <a:pt x="246" y="67"/>
                </a:lnTo>
                <a:lnTo>
                  <a:pt x="247" y="63"/>
                </a:lnTo>
                <a:lnTo>
                  <a:pt x="250" y="61"/>
                </a:lnTo>
                <a:lnTo>
                  <a:pt x="250" y="57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1" name="Freeform 75"/>
          <p:cNvSpPr>
            <a:spLocks/>
          </p:cNvSpPr>
          <p:nvPr/>
        </p:nvSpPr>
        <p:spPr bwMode="auto">
          <a:xfrm>
            <a:off x="3797260" y="3909020"/>
            <a:ext cx="107015" cy="252653"/>
          </a:xfrm>
          <a:custGeom>
            <a:avLst/>
            <a:gdLst>
              <a:gd name="T0" fmla="*/ 32 w 49"/>
              <a:gd name="T1" fmla="*/ 97 h 111"/>
              <a:gd name="T2" fmla="*/ 32 w 49"/>
              <a:gd name="T3" fmla="*/ 85 h 111"/>
              <a:gd name="T4" fmla="*/ 32 w 49"/>
              <a:gd name="T5" fmla="*/ 68 h 111"/>
              <a:gd name="T6" fmla="*/ 34 w 49"/>
              <a:gd name="T7" fmla="*/ 61 h 111"/>
              <a:gd name="T8" fmla="*/ 38 w 49"/>
              <a:gd name="T9" fmla="*/ 58 h 111"/>
              <a:gd name="T10" fmla="*/ 38 w 49"/>
              <a:gd name="T11" fmla="*/ 54 h 111"/>
              <a:gd name="T12" fmla="*/ 42 w 49"/>
              <a:gd name="T13" fmla="*/ 48 h 111"/>
              <a:gd name="T14" fmla="*/ 47 w 49"/>
              <a:gd name="T15" fmla="*/ 41 h 111"/>
              <a:gd name="T16" fmla="*/ 45 w 49"/>
              <a:gd name="T17" fmla="*/ 37 h 111"/>
              <a:gd name="T18" fmla="*/ 49 w 49"/>
              <a:gd name="T19" fmla="*/ 36 h 111"/>
              <a:gd name="T20" fmla="*/ 47 w 49"/>
              <a:gd name="T21" fmla="*/ 31 h 111"/>
              <a:gd name="T22" fmla="*/ 47 w 49"/>
              <a:gd name="T23" fmla="*/ 23 h 111"/>
              <a:gd name="T24" fmla="*/ 44 w 49"/>
              <a:gd name="T25" fmla="*/ 17 h 111"/>
              <a:gd name="T26" fmla="*/ 45 w 49"/>
              <a:gd name="T27" fmla="*/ 13 h 111"/>
              <a:gd name="T28" fmla="*/ 45 w 49"/>
              <a:gd name="T29" fmla="*/ 12 h 111"/>
              <a:gd name="T30" fmla="*/ 38 w 49"/>
              <a:gd name="T31" fmla="*/ 4 h 111"/>
              <a:gd name="T32" fmla="*/ 34 w 49"/>
              <a:gd name="T33" fmla="*/ 1 h 111"/>
              <a:gd name="T34" fmla="*/ 32 w 49"/>
              <a:gd name="T35" fmla="*/ 1 h 111"/>
              <a:gd name="T36" fmla="*/ 31 w 49"/>
              <a:gd name="T37" fmla="*/ 1 h 111"/>
              <a:gd name="T38" fmla="*/ 27 w 49"/>
              <a:gd name="T39" fmla="*/ 4 h 111"/>
              <a:gd name="T40" fmla="*/ 27 w 49"/>
              <a:gd name="T41" fmla="*/ 8 h 111"/>
              <a:gd name="T42" fmla="*/ 27 w 49"/>
              <a:gd name="T43" fmla="*/ 11 h 111"/>
              <a:gd name="T44" fmla="*/ 24 w 49"/>
              <a:gd name="T45" fmla="*/ 13 h 111"/>
              <a:gd name="T46" fmla="*/ 20 w 49"/>
              <a:gd name="T47" fmla="*/ 17 h 111"/>
              <a:gd name="T48" fmla="*/ 14 w 49"/>
              <a:gd name="T49" fmla="*/ 19 h 111"/>
              <a:gd name="T50" fmla="*/ 10 w 49"/>
              <a:gd name="T51" fmla="*/ 19 h 111"/>
              <a:gd name="T52" fmla="*/ 3 w 49"/>
              <a:gd name="T53" fmla="*/ 24 h 111"/>
              <a:gd name="T54" fmla="*/ 0 w 49"/>
              <a:gd name="T55" fmla="*/ 36 h 111"/>
              <a:gd name="T56" fmla="*/ 6 w 49"/>
              <a:gd name="T57" fmla="*/ 41 h 111"/>
              <a:gd name="T58" fmla="*/ 10 w 49"/>
              <a:gd name="T59" fmla="*/ 45 h 111"/>
              <a:gd name="T60" fmla="*/ 11 w 49"/>
              <a:gd name="T61" fmla="*/ 57 h 111"/>
              <a:gd name="T62" fmla="*/ 15 w 49"/>
              <a:gd name="T63" fmla="*/ 68 h 111"/>
              <a:gd name="T64" fmla="*/ 15 w 49"/>
              <a:gd name="T65" fmla="*/ 94 h 111"/>
              <a:gd name="T66" fmla="*/ 14 w 49"/>
              <a:gd name="T67" fmla="*/ 98 h 111"/>
              <a:gd name="T68" fmla="*/ 16 w 49"/>
              <a:gd name="T69" fmla="*/ 111 h 111"/>
              <a:gd name="T70" fmla="*/ 23 w 49"/>
              <a:gd name="T71" fmla="*/ 110 h 111"/>
              <a:gd name="T72" fmla="*/ 32 w 49"/>
              <a:gd name="T73" fmla="*/ 105 h 111"/>
              <a:gd name="T74" fmla="*/ 32 w 49"/>
              <a:gd name="T75" fmla="*/ 101 h 111"/>
              <a:gd name="T76" fmla="*/ 32 w 49"/>
              <a:gd name="T77" fmla="*/ 101 h 111"/>
              <a:gd name="T78" fmla="*/ 32 w 49"/>
              <a:gd name="T79" fmla="*/ 10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9" h="111">
                <a:moveTo>
                  <a:pt x="32" y="101"/>
                </a:moveTo>
                <a:lnTo>
                  <a:pt x="32" y="97"/>
                </a:lnTo>
                <a:lnTo>
                  <a:pt x="32" y="92"/>
                </a:lnTo>
                <a:lnTo>
                  <a:pt x="32" y="85"/>
                </a:lnTo>
                <a:lnTo>
                  <a:pt x="31" y="81"/>
                </a:lnTo>
                <a:lnTo>
                  <a:pt x="32" y="68"/>
                </a:lnTo>
                <a:lnTo>
                  <a:pt x="32" y="62"/>
                </a:lnTo>
                <a:lnTo>
                  <a:pt x="34" y="61"/>
                </a:lnTo>
                <a:lnTo>
                  <a:pt x="36" y="61"/>
                </a:lnTo>
                <a:lnTo>
                  <a:pt x="38" y="58"/>
                </a:lnTo>
                <a:lnTo>
                  <a:pt x="38" y="57"/>
                </a:lnTo>
                <a:lnTo>
                  <a:pt x="38" y="54"/>
                </a:lnTo>
                <a:lnTo>
                  <a:pt x="40" y="53"/>
                </a:lnTo>
                <a:lnTo>
                  <a:pt x="42" y="48"/>
                </a:lnTo>
                <a:lnTo>
                  <a:pt x="45" y="44"/>
                </a:lnTo>
                <a:lnTo>
                  <a:pt x="47" y="41"/>
                </a:lnTo>
                <a:lnTo>
                  <a:pt x="47" y="40"/>
                </a:lnTo>
                <a:lnTo>
                  <a:pt x="45" y="37"/>
                </a:lnTo>
                <a:lnTo>
                  <a:pt x="47" y="36"/>
                </a:lnTo>
                <a:lnTo>
                  <a:pt x="49" y="36"/>
                </a:lnTo>
                <a:lnTo>
                  <a:pt x="49" y="32"/>
                </a:lnTo>
                <a:lnTo>
                  <a:pt x="47" y="31"/>
                </a:lnTo>
                <a:lnTo>
                  <a:pt x="47" y="27"/>
                </a:lnTo>
                <a:lnTo>
                  <a:pt x="47" y="23"/>
                </a:lnTo>
                <a:lnTo>
                  <a:pt x="45" y="21"/>
                </a:lnTo>
                <a:lnTo>
                  <a:pt x="44" y="17"/>
                </a:lnTo>
                <a:lnTo>
                  <a:pt x="45" y="15"/>
                </a:lnTo>
                <a:lnTo>
                  <a:pt x="45" y="13"/>
                </a:lnTo>
                <a:lnTo>
                  <a:pt x="45" y="12"/>
                </a:lnTo>
                <a:lnTo>
                  <a:pt x="45" y="12"/>
                </a:lnTo>
                <a:lnTo>
                  <a:pt x="40" y="5"/>
                </a:lnTo>
                <a:lnTo>
                  <a:pt x="38" y="4"/>
                </a:lnTo>
                <a:lnTo>
                  <a:pt x="34" y="1"/>
                </a:lnTo>
                <a:lnTo>
                  <a:pt x="34" y="1"/>
                </a:lnTo>
                <a:lnTo>
                  <a:pt x="32" y="0"/>
                </a:lnTo>
                <a:lnTo>
                  <a:pt x="32" y="1"/>
                </a:lnTo>
                <a:lnTo>
                  <a:pt x="32" y="1"/>
                </a:lnTo>
                <a:lnTo>
                  <a:pt x="31" y="1"/>
                </a:lnTo>
                <a:lnTo>
                  <a:pt x="28" y="1"/>
                </a:lnTo>
                <a:lnTo>
                  <a:pt x="27" y="4"/>
                </a:lnTo>
                <a:lnTo>
                  <a:pt x="27" y="5"/>
                </a:lnTo>
                <a:lnTo>
                  <a:pt x="27" y="8"/>
                </a:lnTo>
                <a:lnTo>
                  <a:pt x="27" y="9"/>
                </a:lnTo>
                <a:lnTo>
                  <a:pt x="27" y="11"/>
                </a:lnTo>
                <a:lnTo>
                  <a:pt x="24" y="13"/>
                </a:lnTo>
                <a:lnTo>
                  <a:pt x="24" y="13"/>
                </a:lnTo>
                <a:lnTo>
                  <a:pt x="23" y="16"/>
                </a:lnTo>
                <a:lnTo>
                  <a:pt x="20" y="17"/>
                </a:lnTo>
                <a:lnTo>
                  <a:pt x="19" y="17"/>
                </a:lnTo>
                <a:lnTo>
                  <a:pt x="14" y="19"/>
                </a:lnTo>
                <a:lnTo>
                  <a:pt x="11" y="17"/>
                </a:lnTo>
                <a:lnTo>
                  <a:pt x="10" y="19"/>
                </a:lnTo>
                <a:lnTo>
                  <a:pt x="6" y="23"/>
                </a:lnTo>
                <a:lnTo>
                  <a:pt x="3" y="24"/>
                </a:lnTo>
                <a:lnTo>
                  <a:pt x="2" y="32"/>
                </a:lnTo>
                <a:lnTo>
                  <a:pt x="0" y="36"/>
                </a:lnTo>
                <a:lnTo>
                  <a:pt x="2" y="37"/>
                </a:lnTo>
                <a:lnTo>
                  <a:pt x="6" y="41"/>
                </a:lnTo>
                <a:lnTo>
                  <a:pt x="10" y="44"/>
                </a:lnTo>
                <a:lnTo>
                  <a:pt x="10" y="45"/>
                </a:lnTo>
                <a:lnTo>
                  <a:pt x="10" y="52"/>
                </a:lnTo>
                <a:lnTo>
                  <a:pt x="11" y="57"/>
                </a:lnTo>
                <a:lnTo>
                  <a:pt x="14" y="62"/>
                </a:lnTo>
                <a:lnTo>
                  <a:pt x="15" y="68"/>
                </a:lnTo>
                <a:lnTo>
                  <a:pt x="15" y="93"/>
                </a:lnTo>
                <a:lnTo>
                  <a:pt x="15" y="94"/>
                </a:lnTo>
                <a:lnTo>
                  <a:pt x="14" y="97"/>
                </a:lnTo>
                <a:lnTo>
                  <a:pt x="14" y="98"/>
                </a:lnTo>
                <a:lnTo>
                  <a:pt x="14" y="106"/>
                </a:lnTo>
                <a:lnTo>
                  <a:pt x="16" y="111"/>
                </a:lnTo>
                <a:lnTo>
                  <a:pt x="20" y="110"/>
                </a:lnTo>
                <a:lnTo>
                  <a:pt x="23" y="110"/>
                </a:lnTo>
                <a:lnTo>
                  <a:pt x="31" y="110"/>
                </a:lnTo>
                <a:lnTo>
                  <a:pt x="32" y="105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2" name="Freeform 76"/>
          <p:cNvSpPr>
            <a:spLocks/>
          </p:cNvSpPr>
          <p:nvPr/>
        </p:nvSpPr>
        <p:spPr bwMode="auto">
          <a:xfrm>
            <a:off x="3768871" y="3963649"/>
            <a:ext cx="67702" cy="204854"/>
          </a:xfrm>
          <a:custGeom>
            <a:avLst/>
            <a:gdLst>
              <a:gd name="T0" fmla="*/ 27 w 31"/>
              <a:gd name="T1" fmla="*/ 82 h 90"/>
              <a:gd name="T2" fmla="*/ 27 w 31"/>
              <a:gd name="T3" fmla="*/ 73 h 90"/>
              <a:gd name="T4" fmla="*/ 28 w 31"/>
              <a:gd name="T5" fmla="*/ 69 h 90"/>
              <a:gd name="T6" fmla="*/ 27 w 31"/>
              <a:gd name="T7" fmla="*/ 38 h 90"/>
              <a:gd name="T8" fmla="*/ 23 w 31"/>
              <a:gd name="T9" fmla="*/ 28 h 90"/>
              <a:gd name="T10" fmla="*/ 23 w 31"/>
              <a:gd name="T11" fmla="*/ 20 h 90"/>
              <a:gd name="T12" fmla="*/ 15 w 31"/>
              <a:gd name="T13" fmla="*/ 13 h 90"/>
              <a:gd name="T14" fmla="*/ 15 w 31"/>
              <a:gd name="T15" fmla="*/ 8 h 90"/>
              <a:gd name="T16" fmla="*/ 15 w 31"/>
              <a:gd name="T17" fmla="*/ 3 h 90"/>
              <a:gd name="T18" fmla="*/ 7 w 31"/>
              <a:gd name="T19" fmla="*/ 3 h 90"/>
              <a:gd name="T20" fmla="*/ 0 w 31"/>
              <a:gd name="T21" fmla="*/ 0 h 90"/>
              <a:gd name="T22" fmla="*/ 1 w 31"/>
              <a:gd name="T23" fmla="*/ 3 h 90"/>
              <a:gd name="T24" fmla="*/ 1 w 31"/>
              <a:gd name="T25" fmla="*/ 8 h 90"/>
              <a:gd name="T26" fmla="*/ 5 w 31"/>
              <a:gd name="T27" fmla="*/ 12 h 90"/>
              <a:gd name="T28" fmla="*/ 7 w 31"/>
              <a:gd name="T29" fmla="*/ 17 h 90"/>
              <a:gd name="T30" fmla="*/ 7 w 31"/>
              <a:gd name="T31" fmla="*/ 21 h 90"/>
              <a:gd name="T32" fmla="*/ 7 w 31"/>
              <a:gd name="T33" fmla="*/ 28 h 90"/>
              <a:gd name="T34" fmla="*/ 5 w 31"/>
              <a:gd name="T35" fmla="*/ 30 h 90"/>
              <a:gd name="T36" fmla="*/ 9 w 31"/>
              <a:gd name="T37" fmla="*/ 30 h 90"/>
              <a:gd name="T38" fmla="*/ 9 w 31"/>
              <a:gd name="T39" fmla="*/ 34 h 90"/>
              <a:gd name="T40" fmla="*/ 9 w 31"/>
              <a:gd name="T41" fmla="*/ 41 h 90"/>
              <a:gd name="T42" fmla="*/ 7 w 31"/>
              <a:gd name="T43" fmla="*/ 42 h 90"/>
              <a:gd name="T44" fmla="*/ 13 w 31"/>
              <a:gd name="T45" fmla="*/ 50 h 90"/>
              <a:gd name="T46" fmla="*/ 11 w 31"/>
              <a:gd name="T47" fmla="*/ 57 h 90"/>
              <a:gd name="T48" fmla="*/ 9 w 31"/>
              <a:gd name="T49" fmla="*/ 65 h 90"/>
              <a:gd name="T50" fmla="*/ 11 w 31"/>
              <a:gd name="T51" fmla="*/ 70 h 90"/>
              <a:gd name="T52" fmla="*/ 9 w 31"/>
              <a:gd name="T53" fmla="*/ 78 h 90"/>
              <a:gd name="T54" fmla="*/ 16 w 31"/>
              <a:gd name="T55" fmla="*/ 86 h 90"/>
              <a:gd name="T56" fmla="*/ 20 w 31"/>
              <a:gd name="T57" fmla="*/ 89 h 90"/>
              <a:gd name="T58" fmla="*/ 31 w 31"/>
              <a:gd name="T59" fmla="*/ 87 h 90"/>
              <a:gd name="T60" fmla="*/ 29 w 31"/>
              <a:gd name="T61" fmla="*/ 87 h 90"/>
              <a:gd name="T62" fmla="*/ 29 w 31"/>
              <a:gd name="T63" fmla="*/ 87 h 90"/>
              <a:gd name="T64" fmla="*/ 29 w 31"/>
              <a:gd name="T65" fmla="*/ 8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" h="90">
                <a:moveTo>
                  <a:pt x="29" y="87"/>
                </a:moveTo>
                <a:lnTo>
                  <a:pt x="27" y="82"/>
                </a:lnTo>
                <a:lnTo>
                  <a:pt x="27" y="74"/>
                </a:lnTo>
                <a:lnTo>
                  <a:pt x="27" y="73"/>
                </a:lnTo>
                <a:lnTo>
                  <a:pt x="28" y="70"/>
                </a:lnTo>
                <a:lnTo>
                  <a:pt x="28" y="69"/>
                </a:lnTo>
                <a:lnTo>
                  <a:pt x="28" y="44"/>
                </a:lnTo>
                <a:lnTo>
                  <a:pt x="27" y="38"/>
                </a:lnTo>
                <a:lnTo>
                  <a:pt x="24" y="33"/>
                </a:lnTo>
                <a:lnTo>
                  <a:pt x="23" y="28"/>
                </a:lnTo>
                <a:lnTo>
                  <a:pt x="23" y="21"/>
                </a:lnTo>
                <a:lnTo>
                  <a:pt x="23" y="20"/>
                </a:lnTo>
                <a:lnTo>
                  <a:pt x="19" y="17"/>
                </a:lnTo>
                <a:lnTo>
                  <a:pt x="15" y="13"/>
                </a:lnTo>
                <a:lnTo>
                  <a:pt x="13" y="12"/>
                </a:lnTo>
                <a:lnTo>
                  <a:pt x="15" y="8"/>
                </a:lnTo>
                <a:lnTo>
                  <a:pt x="16" y="0"/>
                </a:lnTo>
                <a:lnTo>
                  <a:pt x="15" y="3"/>
                </a:lnTo>
                <a:lnTo>
                  <a:pt x="13" y="3"/>
                </a:lnTo>
                <a:lnTo>
                  <a:pt x="7" y="3"/>
                </a:lnTo>
                <a:lnTo>
                  <a:pt x="3" y="0"/>
                </a:lnTo>
                <a:lnTo>
                  <a:pt x="0" y="0"/>
                </a:lnTo>
                <a:lnTo>
                  <a:pt x="1" y="0"/>
                </a:lnTo>
                <a:lnTo>
                  <a:pt x="1" y="3"/>
                </a:lnTo>
                <a:lnTo>
                  <a:pt x="1" y="3"/>
                </a:lnTo>
                <a:lnTo>
                  <a:pt x="1" y="8"/>
                </a:lnTo>
                <a:lnTo>
                  <a:pt x="1" y="10"/>
                </a:lnTo>
                <a:lnTo>
                  <a:pt x="5" y="12"/>
                </a:lnTo>
                <a:lnTo>
                  <a:pt x="7" y="16"/>
                </a:lnTo>
                <a:lnTo>
                  <a:pt x="7" y="17"/>
                </a:lnTo>
                <a:lnTo>
                  <a:pt x="7" y="20"/>
                </a:lnTo>
                <a:lnTo>
                  <a:pt x="7" y="21"/>
                </a:lnTo>
                <a:lnTo>
                  <a:pt x="7" y="24"/>
                </a:lnTo>
                <a:lnTo>
                  <a:pt x="7" y="28"/>
                </a:lnTo>
                <a:lnTo>
                  <a:pt x="5" y="29"/>
                </a:lnTo>
                <a:lnTo>
                  <a:pt x="5" y="30"/>
                </a:lnTo>
                <a:lnTo>
                  <a:pt x="9" y="29"/>
                </a:lnTo>
                <a:lnTo>
                  <a:pt x="9" y="30"/>
                </a:lnTo>
                <a:lnTo>
                  <a:pt x="9" y="33"/>
                </a:lnTo>
                <a:lnTo>
                  <a:pt x="9" y="34"/>
                </a:lnTo>
                <a:lnTo>
                  <a:pt x="9" y="38"/>
                </a:lnTo>
                <a:lnTo>
                  <a:pt x="9" y="41"/>
                </a:lnTo>
                <a:lnTo>
                  <a:pt x="9" y="42"/>
                </a:lnTo>
                <a:lnTo>
                  <a:pt x="7" y="42"/>
                </a:lnTo>
                <a:lnTo>
                  <a:pt x="11" y="48"/>
                </a:lnTo>
                <a:lnTo>
                  <a:pt x="13" y="50"/>
                </a:lnTo>
                <a:lnTo>
                  <a:pt x="11" y="54"/>
                </a:lnTo>
                <a:lnTo>
                  <a:pt x="11" y="57"/>
                </a:lnTo>
                <a:lnTo>
                  <a:pt x="11" y="61"/>
                </a:lnTo>
                <a:lnTo>
                  <a:pt x="9" y="65"/>
                </a:lnTo>
                <a:lnTo>
                  <a:pt x="11" y="69"/>
                </a:lnTo>
                <a:lnTo>
                  <a:pt x="11" y="70"/>
                </a:lnTo>
                <a:lnTo>
                  <a:pt x="11" y="73"/>
                </a:lnTo>
                <a:lnTo>
                  <a:pt x="9" y="78"/>
                </a:lnTo>
                <a:lnTo>
                  <a:pt x="11" y="82"/>
                </a:lnTo>
                <a:lnTo>
                  <a:pt x="16" y="86"/>
                </a:lnTo>
                <a:lnTo>
                  <a:pt x="19" y="87"/>
                </a:lnTo>
                <a:lnTo>
                  <a:pt x="20" y="89"/>
                </a:lnTo>
                <a:lnTo>
                  <a:pt x="20" y="90"/>
                </a:lnTo>
                <a:lnTo>
                  <a:pt x="31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3" name="Freeform 77"/>
          <p:cNvSpPr>
            <a:spLocks/>
          </p:cNvSpPr>
          <p:nvPr/>
        </p:nvSpPr>
        <p:spPr bwMode="auto">
          <a:xfrm>
            <a:off x="3659671" y="3961371"/>
            <a:ext cx="152877" cy="261757"/>
          </a:xfrm>
          <a:custGeom>
            <a:avLst/>
            <a:gdLst>
              <a:gd name="T0" fmla="*/ 38 w 53"/>
              <a:gd name="T1" fmla="*/ 1 h 87"/>
              <a:gd name="T2" fmla="*/ 33 w 53"/>
              <a:gd name="T3" fmla="*/ 1 h 87"/>
              <a:gd name="T4" fmla="*/ 30 w 53"/>
              <a:gd name="T5" fmla="*/ 3 h 87"/>
              <a:gd name="T6" fmla="*/ 28 w 53"/>
              <a:gd name="T7" fmla="*/ 3 h 87"/>
              <a:gd name="T8" fmla="*/ 17 w 53"/>
              <a:gd name="T9" fmla="*/ 3 h 87"/>
              <a:gd name="T10" fmla="*/ 5 w 53"/>
              <a:gd name="T11" fmla="*/ 3 h 87"/>
              <a:gd name="T12" fmla="*/ 5 w 53"/>
              <a:gd name="T13" fmla="*/ 6 h 87"/>
              <a:gd name="T14" fmla="*/ 6 w 53"/>
              <a:gd name="T15" fmla="*/ 13 h 87"/>
              <a:gd name="T16" fmla="*/ 6 w 53"/>
              <a:gd name="T17" fmla="*/ 19 h 87"/>
              <a:gd name="T18" fmla="*/ 6 w 53"/>
              <a:gd name="T19" fmla="*/ 23 h 87"/>
              <a:gd name="T20" fmla="*/ 6 w 53"/>
              <a:gd name="T21" fmla="*/ 26 h 87"/>
              <a:gd name="T22" fmla="*/ 7 w 53"/>
              <a:gd name="T23" fmla="*/ 33 h 87"/>
              <a:gd name="T24" fmla="*/ 9 w 53"/>
              <a:gd name="T25" fmla="*/ 40 h 87"/>
              <a:gd name="T26" fmla="*/ 3 w 53"/>
              <a:gd name="T27" fmla="*/ 47 h 87"/>
              <a:gd name="T28" fmla="*/ 2 w 53"/>
              <a:gd name="T29" fmla="*/ 56 h 87"/>
              <a:gd name="T30" fmla="*/ 0 w 53"/>
              <a:gd name="T31" fmla="*/ 65 h 87"/>
              <a:gd name="T32" fmla="*/ 3 w 53"/>
              <a:gd name="T33" fmla="*/ 72 h 87"/>
              <a:gd name="T34" fmla="*/ 5 w 53"/>
              <a:gd name="T35" fmla="*/ 76 h 87"/>
              <a:gd name="T36" fmla="*/ 6 w 53"/>
              <a:gd name="T37" fmla="*/ 83 h 87"/>
              <a:gd name="T38" fmla="*/ 5 w 53"/>
              <a:gd name="T39" fmla="*/ 85 h 87"/>
              <a:gd name="T40" fmla="*/ 10 w 53"/>
              <a:gd name="T41" fmla="*/ 86 h 87"/>
              <a:gd name="T42" fmla="*/ 13 w 53"/>
              <a:gd name="T43" fmla="*/ 87 h 87"/>
              <a:gd name="T44" fmla="*/ 19 w 53"/>
              <a:gd name="T45" fmla="*/ 85 h 87"/>
              <a:gd name="T46" fmla="*/ 28 w 53"/>
              <a:gd name="T47" fmla="*/ 82 h 87"/>
              <a:gd name="T48" fmla="*/ 36 w 53"/>
              <a:gd name="T49" fmla="*/ 76 h 87"/>
              <a:gd name="T50" fmla="*/ 46 w 53"/>
              <a:gd name="T51" fmla="*/ 73 h 87"/>
              <a:gd name="T52" fmla="*/ 49 w 53"/>
              <a:gd name="T53" fmla="*/ 73 h 87"/>
              <a:gd name="T54" fmla="*/ 52 w 53"/>
              <a:gd name="T55" fmla="*/ 70 h 87"/>
              <a:gd name="T56" fmla="*/ 53 w 53"/>
              <a:gd name="T57" fmla="*/ 68 h 87"/>
              <a:gd name="T58" fmla="*/ 50 w 53"/>
              <a:gd name="T59" fmla="*/ 66 h 87"/>
              <a:gd name="T60" fmla="*/ 45 w 53"/>
              <a:gd name="T61" fmla="*/ 60 h 87"/>
              <a:gd name="T62" fmla="*/ 46 w 53"/>
              <a:gd name="T63" fmla="*/ 54 h 87"/>
              <a:gd name="T64" fmla="*/ 45 w 53"/>
              <a:gd name="T65" fmla="*/ 50 h 87"/>
              <a:gd name="T66" fmla="*/ 46 w 53"/>
              <a:gd name="T67" fmla="*/ 44 h 87"/>
              <a:gd name="T68" fmla="*/ 48 w 53"/>
              <a:gd name="T69" fmla="*/ 39 h 87"/>
              <a:gd name="T70" fmla="*/ 43 w 53"/>
              <a:gd name="T71" fmla="*/ 33 h 87"/>
              <a:gd name="T72" fmla="*/ 45 w 53"/>
              <a:gd name="T73" fmla="*/ 32 h 87"/>
              <a:gd name="T74" fmla="*/ 45 w 53"/>
              <a:gd name="T75" fmla="*/ 27 h 87"/>
              <a:gd name="T76" fmla="*/ 45 w 53"/>
              <a:gd name="T77" fmla="*/ 24 h 87"/>
              <a:gd name="T78" fmla="*/ 42 w 53"/>
              <a:gd name="T79" fmla="*/ 24 h 87"/>
              <a:gd name="T80" fmla="*/ 43 w 53"/>
              <a:gd name="T81" fmla="*/ 22 h 87"/>
              <a:gd name="T82" fmla="*/ 43 w 53"/>
              <a:gd name="T83" fmla="*/ 17 h 87"/>
              <a:gd name="T84" fmla="*/ 43 w 53"/>
              <a:gd name="T85" fmla="*/ 14 h 87"/>
              <a:gd name="T86" fmla="*/ 42 w 53"/>
              <a:gd name="T87" fmla="*/ 10 h 87"/>
              <a:gd name="T88" fmla="*/ 39 w 53"/>
              <a:gd name="T89" fmla="*/ 7 h 87"/>
              <a:gd name="T90" fmla="*/ 42 w 53"/>
              <a:gd name="T91" fmla="*/ 6 h 87"/>
              <a:gd name="T92" fmla="*/ 43 w 53"/>
              <a:gd name="T93" fmla="*/ 3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3" h="87">
                <a:moveTo>
                  <a:pt x="40" y="1"/>
                </a:moveTo>
                <a:cubicBezTo>
                  <a:pt x="38" y="1"/>
                  <a:pt x="38" y="1"/>
                  <a:pt x="38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3" y="1"/>
                  <a:pt x="33" y="1"/>
                  <a:pt x="33" y="1"/>
                </a:cubicBezTo>
                <a:cubicBezTo>
                  <a:pt x="32" y="3"/>
                  <a:pt x="32" y="3"/>
                  <a:pt x="32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6"/>
                  <a:pt x="5" y="6"/>
                  <a:pt x="5" y="6"/>
                </a:cubicBezTo>
                <a:cubicBezTo>
                  <a:pt x="3" y="7"/>
                  <a:pt x="3" y="7"/>
                  <a:pt x="3" y="7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9"/>
                  <a:pt x="6" y="29"/>
                  <a:pt x="6" y="29"/>
                </a:cubicBezTo>
                <a:cubicBezTo>
                  <a:pt x="7" y="33"/>
                  <a:pt x="7" y="33"/>
                  <a:pt x="7" y="33"/>
                </a:cubicBezTo>
                <a:cubicBezTo>
                  <a:pt x="9" y="37"/>
                  <a:pt x="9" y="37"/>
                  <a:pt x="9" y="37"/>
                </a:cubicBezTo>
                <a:cubicBezTo>
                  <a:pt x="9" y="40"/>
                  <a:pt x="9" y="40"/>
                  <a:pt x="9" y="40"/>
                </a:cubicBezTo>
                <a:cubicBezTo>
                  <a:pt x="6" y="44"/>
                  <a:pt x="6" y="44"/>
                  <a:pt x="6" y="44"/>
                </a:cubicBezTo>
                <a:cubicBezTo>
                  <a:pt x="3" y="47"/>
                  <a:pt x="3" y="47"/>
                  <a:pt x="3" y="47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6"/>
                  <a:pt x="2" y="56"/>
                  <a:pt x="2" y="56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5"/>
                  <a:pt x="0" y="65"/>
                  <a:pt x="0" y="65"/>
                </a:cubicBezTo>
                <a:cubicBezTo>
                  <a:pt x="2" y="69"/>
                  <a:pt x="2" y="69"/>
                  <a:pt x="2" y="69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6"/>
                  <a:pt x="3" y="76"/>
                  <a:pt x="3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6" y="77"/>
                  <a:pt x="6" y="77"/>
                  <a:pt x="6" y="77"/>
                </a:cubicBezTo>
                <a:cubicBezTo>
                  <a:pt x="6" y="83"/>
                  <a:pt x="6" y="83"/>
                  <a:pt x="6" y="83"/>
                </a:cubicBezTo>
                <a:cubicBezTo>
                  <a:pt x="3" y="83"/>
                  <a:pt x="3" y="83"/>
                  <a:pt x="3" y="83"/>
                </a:cubicBezTo>
                <a:cubicBezTo>
                  <a:pt x="5" y="85"/>
                  <a:pt x="5" y="85"/>
                  <a:pt x="5" y="85"/>
                </a:cubicBezTo>
                <a:cubicBezTo>
                  <a:pt x="7" y="85"/>
                  <a:pt x="7" y="85"/>
                  <a:pt x="7" y="85"/>
                </a:cubicBezTo>
                <a:cubicBezTo>
                  <a:pt x="10" y="86"/>
                  <a:pt x="10" y="86"/>
                  <a:pt x="10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5" y="87"/>
                  <a:pt x="15" y="87"/>
                  <a:pt x="15" y="87"/>
                </a:cubicBezTo>
                <a:cubicBezTo>
                  <a:pt x="19" y="85"/>
                  <a:pt x="19" y="85"/>
                  <a:pt x="19" y="85"/>
                </a:cubicBezTo>
                <a:cubicBezTo>
                  <a:pt x="23" y="83"/>
                  <a:pt x="23" y="83"/>
                  <a:pt x="23" y="83"/>
                </a:cubicBezTo>
                <a:cubicBezTo>
                  <a:pt x="28" y="82"/>
                  <a:pt x="28" y="82"/>
                  <a:pt x="28" y="82"/>
                </a:cubicBezTo>
                <a:cubicBezTo>
                  <a:pt x="30" y="80"/>
                  <a:pt x="30" y="80"/>
                  <a:pt x="30" y="80"/>
                </a:cubicBezTo>
                <a:cubicBezTo>
                  <a:pt x="36" y="76"/>
                  <a:pt x="36" y="76"/>
                  <a:pt x="36" y="76"/>
                </a:cubicBezTo>
                <a:cubicBezTo>
                  <a:pt x="43" y="75"/>
                  <a:pt x="43" y="75"/>
                  <a:pt x="43" y="75"/>
                </a:cubicBezTo>
                <a:cubicBezTo>
                  <a:pt x="46" y="73"/>
                  <a:pt x="46" y="73"/>
                  <a:pt x="46" y="73"/>
                </a:cubicBezTo>
                <a:cubicBezTo>
                  <a:pt x="48" y="75"/>
                  <a:pt x="48" y="75"/>
                  <a:pt x="48" y="75"/>
                </a:cubicBezTo>
                <a:cubicBezTo>
                  <a:pt x="49" y="73"/>
                  <a:pt x="49" y="73"/>
                  <a:pt x="49" y="73"/>
                </a:cubicBezTo>
                <a:cubicBezTo>
                  <a:pt x="50" y="72"/>
                  <a:pt x="50" y="72"/>
                  <a:pt x="50" y="72"/>
                </a:cubicBezTo>
                <a:cubicBezTo>
                  <a:pt x="52" y="70"/>
                  <a:pt x="52" y="70"/>
                  <a:pt x="52" y="70"/>
                </a:cubicBezTo>
                <a:cubicBezTo>
                  <a:pt x="53" y="69"/>
                  <a:pt x="53" y="69"/>
                  <a:pt x="53" y="69"/>
                </a:cubicBezTo>
                <a:cubicBezTo>
                  <a:pt x="53" y="68"/>
                  <a:pt x="53" y="68"/>
                  <a:pt x="53" y="68"/>
                </a:cubicBezTo>
                <a:cubicBezTo>
                  <a:pt x="52" y="67"/>
                  <a:pt x="52" y="67"/>
                  <a:pt x="52" y="67"/>
                </a:cubicBezTo>
                <a:cubicBezTo>
                  <a:pt x="50" y="66"/>
                  <a:pt x="50" y="66"/>
                  <a:pt x="50" y="66"/>
                </a:cubicBezTo>
                <a:cubicBezTo>
                  <a:pt x="46" y="63"/>
                  <a:pt x="46" y="63"/>
                  <a:pt x="46" y="63"/>
                </a:cubicBezTo>
                <a:cubicBezTo>
                  <a:pt x="45" y="60"/>
                  <a:pt x="45" y="60"/>
                  <a:pt x="45" y="60"/>
                </a:cubicBezTo>
                <a:cubicBezTo>
                  <a:pt x="46" y="56"/>
                  <a:pt x="46" y="56"/>
                  <a:pt x="46" y="56"/>
                </a:cubicBezTo>
                <a:cubicBezTo>
                  <a:pt x="46" y="54"/>
                  <a:pt x="46" y="54"/>
                  <a:pt x="46" y="54"/>
                </a:cubicBezTo>
                <a:cubicBezTo>
                  <a:pt x="46" y="53"/>
                  <a:pt x="46" y="53"/>
                  <a:pt x="46" y="53"/>
                </a:cubicBezTo>
                <a:cubicBezTo>
                  <a:pt x="45" y="50"/>
                  <a:pt x="45" y="50"/>
                  <a:pt x="45" y="50"/>
                </a:cubicBezTo>
                <a:cubicBezTo>
                  <a:pt x="46" y="47"/>
                  <a:pt x="46" y="47"/>
                  <a:pt x="46" y="47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2"/>
                  <a:pt x="46" y="42"/>
                  <a:pt x="46" y="42"/>
                </a:cubicBezTo>
                <a:cubicBezTo>
                  <a:pt x="48" y="39"/>
                  <a:pt x="48" y="39"/>
                  <a:pt x="48" y="39"/>
                </a:cubicBezTo>
                <a:cubicBezTo>
                  <a:pt x="46" y="37"/>
                  <a:pt x="46" y="37"/>
                  <a:pt x="46" y="37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3"/>
                  <a:pt x="45" y="33"/>
                  <a:pt x="45" y="33"/>
                </a:cubicBezTo>
                <a:cubicBezTo>
                  <a:pt x="45" y="32"/>
                  <a:pt x="45" y="32"/>
                  <a:pt x="45" y="32"/>
                </a:cubicBezTo>
                <a:cubicBezTo>
                  <a:pt x="45" y="30"/>
                  <a:pt x="45" y="30"/>
                  <a:pt x="45" y="30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4"/>
                  <a:pt x="45" y="24"/>
                  <a:pt x="45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2" y="24"/>
                  <a:pt x="42" y="24"/>
                  <a:pt x="42" y="24"/>
                </a:cubicBezTo>
                <a:cubicBezTo>
                  <a:pt x="42" y="23"/>
                  <a:pt x="42" y="23"/>
                  <a:pt x="42" y="23"/>
                </a:cubicBezTo>
                <a:cubicBezTo>
                  <a:pt x="43" y="22"/>
                  <a:pt x="43" y="22"/>
                  <a:pt x="43" y="22"/>
                </a:cubicBezTo>
                <a:cubicBezTo>
                  <a:pt x="43" y="19"/>
                  <a:pt x="43" y="19"/>
                  <a:pt x="43" y="19"/>
                </a:cubicBezTo>
                <a:cubicBezTo>
                  <a:pt x="43" y="17"/>
                  <a:pt x="43" y="17"/>
                  <a:pt x="43" y="17"/>
                </a:cubicBezTo>
                <a:cubicBezTo>
                  <a:pt x="43" y="16"/>
                  <a:pt x="43" y="16"/>
                  <a:pt x="43" y="16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0"/>
                  <a:pt x="42" y="10"/>
                  <a:pt x="42" y="10"/>
                </a:cubicBezTo>
                <a:cubicBezTo>
                  <a:pt x="39" y="9"/>
                  <a:pt x="39" y="9"/>
                  <a:pt x="39" y="9"/>
                </a:cubicBezTo>
                <a:cubicBezTo>
                  <a:pt x="39" y="7"/>
                  <a:pt x="39" y="7"/>
                  <a:pt x="39" y="7"/>
                </a:cubicBezTo>
                <a:cubicBezTo>
                  <a:pt x="39" y="7"/>
                  <a:pt x="39" y="7"/>
                  <a:pt x="39" y="7"/>
                </a:cubicBezTo>
                <a:cubicBezTo>
                  <a:pt x="42" y="6"/>
                  <a:pt x="42" y="6"/>
                  <a:pt x="42" y="6"/>
                </a:cubicBezTo>
                <a:cubicBezTo>
                  <a:pt x="42" y="6"/>
                  <a:pt x="43" y="5"/>
                  <a:pt x="43" y="3"/>
                </a:cubicBezTo>
                <a:cubicBezTo>
                  <a:pt x="43" y="3"/>
                  <a:pt x="43" y="3"/>
                  <a:pt x="43" y="3"/>
                </a:cubicBezTo>
                <a:lnTo>
                  <a:pt x="40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4" name="Freeform 78"/>
          <p:cNvSpPr>
            <a:spLocks/>
          </p:cNvSpPr>
          <p:nvPr/>
        </p:nvSpPr>
        <p:spPr bwMode="auto">
          <a:xfrm>
            <a:off x="3864963" y="3847564"/>
            <a:ext cx="417136" cy="400602"/>
          </a:xfrm>
          <a:custGeom>
            <a:avLst/>
            <a:gdLst>
              <a:gd name="T0" fmla="*/ 167 w 191"/>
              <a:gd name="T1" fmla="*/ 6 h 176"/>
              <a:gd name="T2" fmla="*/ 155 w 191"/>
              <a:gd name="T3" fmla="*/ 14 h 176"/>
              <a:gd name="T4" fmla="*/ 139 w 191"/>
              <a:gd name="T5" fmla="*/ 10 h 176"/>
              <a:gd name="T6" fmla="*/ 127 w 191"/>
              <a:gd name="T7" fmla="*/ 10 h 176"/>
              <a:gd name="T8" fmla="*/ 110 w 191"/>
              <a:gd name="T9" fmla="*/ 19 h 176"/>
              <a:gd name="T10" fmla="*/ 94 w 191"/>
              <a:gd name="T11" fmla="*/ 15 h 176"/>
              <a:gd name="T12" fmla="*/ 81 w 191"/>
              <a:gd name="T13" fmla="*/ 11 h 176"/>
              <a:gd name="T14" fmla="*/ 69 w 191"/>
              <a:gd name="T15" fmla="*/ 16 h 176"/>
              <a:gd name="T16" fmla="*/ 60 w 191"/>
              <a:gd name="T17" fmla="*/ 6 h 176"/>
              <a:gd name="T18" fmla="*/ 45 w 191"/>
              <a:gd name="T19" fmla="*/ 0 h 176"/>
              <a:gd name="T20" fmla="*/ 32 w 191"/>
              <a:gd name="T21" fmla="*/ 4 h 176"/>
              <a:gd name="T22" fmla="*/ 24 w 191"/>
              <a:gd name="T23" fmla="*/ 10 h 176"/>
              <a:gd name="T24" fmla="*/ 16 w 191"/>
              <a:gd name="T25" fmla="*/ 24 h 176"/>
              <a:gd name="T26" fmla="*/ 14 w 191"/>
              <a:gd name="T27" fmla="*/ 39 h 176"/>
              <a:gd name="T28" fmla="*/ 14 w 191"/>
              <a:gd name="T29" fmla="*/ 48 h 176"/>
              <a:gd name="T30" fmla="*/ 18 w 191"/>
              <a:gd name="T31" fmla="*/ 59 h 176"/>
              <a:gd name="T32" fmla="*/ 16 w 191"/>
              <a:gd name="T33" fmla="*/ 67 h 176"/>
              <a:gd name="T34" fmla="*/ 9 w 191"/>
              <a:gd name="T35" fmla="*/ 80 h 176"/>
              <a:gd name="T36" fmla="*/ 5 w 191"/>
              <a:gd name="T37" fmla="*/ 88 h 176"/>
              <a:gd name="T38" fmla="*/ 0 w 191"/>
              <a:gd name="T39" fmla="*/ 108 h 176"/>
              <a:gd name="T40" fmla="*/ 1 w 191"/>
              <a:gd name="T41" fmla="*/ 128 h 176"/>
              <a:gd name="T42" fmla="*/ 11 w 191"/>
              <a:gd name="T43" fmla="*/ 136 h 176"/>
              <a:gd name="T44" fmla="*/ 18 w 191"/>
              <a:gd name="T45" fmla="*/ 132 h 176"/>
              <a:gd name="T46" fmla="*/ 29 w 191"/>
              <a:gd name="T47" fmla="*/ 138 h 176"/>
              <a:gd name="T48" fmla="*/ 41 w 191"/>
              <a:gd name="T49" fmla="*/ 150 h 176"/>
              <a:gd name="T50" fmla="*/ 40 w 191"/>
              <a:gd name="T51" fmla="*/ 152 h 176"/>
              <a:gd name="T52" fmla="*/ 45 w 191"/>
              <a:gd name="T53" fmla="*/ 154 h 176"/>
              <a:gd name="T54" fmla="*/ 45 w 191"/>
              <a:gd name="T55" fmla="*/ 164 h 176"/>
              <a:gd name="T56" fmla="*/ 53 w 191"/>
              <a:gd name="T57" fmla="*/ 173 h 176"/>
              <a:gd name="T58" fmla="*/ 57 w 191"/>
              <a:gd name="T59" fmla="*/ 173 h 176"/>
              <a:gd name="T60" fmla="*/ 64 w 191"/>
              <a:gd name="T61" fmla="*/ 168 h 176"/>
              <a:gd name="T62" fmla="*/ 68 w 191"/>
              <a:gd name="T63" fmla="*/ 169 h 176"/>
              <a:gd name="T64" fmla="*/ 72 w 191"/>
              <a:gd name="T65" fmla="*/ 168 h 176"/>
              <a:gd name="T66" fmla="*/ 77 w 191"/>
              <a:gd name="T67" fmla="*/ 169 h 176"/>
              <a:gd name="T68" fmla="*/ 89 w 191"/>
              <a:gd name="T69" fmla="*/ 168 h 176"/>
              <a:gd name="T70" fmla="*/ 90 w 191"/>
              <a:gd name="T71" fmla="*/ 165 h 176"/>
              <a:gd name="T72" fmla="*/ 97 w 191"/>
              <a:gd name="T73" fmla="*/ 162 h 176"/>
              <a:gd name="T74" fmla="*/ 98 w 191"/>
              <a:gd name="T75" fmla="*/ 149 h 176"/>
              <a:gd name="T76" fmla="*/ 114 w 191"/>
              <a:gd name="T77" fmla="*/ 129 h 176"/>
              <a:gd name="T78" fmla="*/ 123 w 191"/>
              <a:gd name="T79" fmla="*/ 128 h 176"/>
              <a:gd name="T80" fmla="*/ 129 w 191"/>
              <a:gd name="T81" fmla="*/ 128 h 176"/>
              <a:gd name="T82" fmla="*/ 134 w 191"/>
              <a:gd name="T83" fmla="*/ 136 h 176"/>
              <a:gd name="T84" fmla="*/ 142 w 191"/>
              <a:gd name="T85" fmla="*/ 128 h 176"/>
              <a:gd name="T86" fmla="*/ 146 w 191"/>
              <a:gd name="T87" fmla="*/ 120 h 176"/>
              <a:gd name="T88" fmla="*/ 151 w 191"/>
              <a:gd name="T89" fmla="*/ 103 h 176"/>
              <a:gd name="T90" fmla="*/ 159 w 191"/>
              <a:gd name="T91" fmla="*/ 95 h 176"/>
              <a:gd name="T92" fmla="*/ 161 w 191"/>
              <a:gd name="T93" fmla="*/ 81 h 176"/>
              <a:gd name="T94" fmla="*/ 171 w 191"/>
              <a:gd name="T95" fmla="*/ 68 h 176"/>
              <a:gd name="T96" fmla="*/ 178 w 191"/>
              <a:gd name="T97" fmla="*/ 50 h 176"/>
              <a:gd name="T98" fmla="*/ 190 w 191"/>
              <a:gd name="T99" fmla="*/ 40 h 176"/>
              <a:gd name="T100" fmla="*/ 187 w 191"/>
              <a:gd name="T101" fmla="*/ 28 h 176"/>
              <a:gd name="T102" fmla="*/ 181 w 191"/>
              <a:gd name="T103" fmla="*/ 15 h 176"/>
              <a:gd name="T104" fmla="*/ 174 w 191"/>
              <a:gd name="T105" fmla="*/ 4 h 176"/>
              <a:gd name="T106" fmla="*/ 173 w 191"/>
              <a:gd name="T107" fmla="*/ 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1" h="176">
                <a:moveTo>
                  <a:pt x="173" y="4"/>
                </a:moveTo>
                <a:lnTo>
                  <a:pt x="169" y="4"/>
                </a:lnTo>
                <a:lnTo>
                  <a:pt x="169" y="4"/>
                </a:lnTo>
                <a:lnTo>
                  <a:pt x="167" y="6"/>
                </a:lnTo>
                <a:lnTo>
                  <a:pt x="161" y="7"/>
                </a:lnTo>
                <a:lnTo>
                  <a:pt x="159" y="11"/>
                </a:lnTo>
                <a:lnTo>
                  <a:pt x="158" y="11"/>
                </a:lnTo>
                <a:lnTo>
                  <a:pt x="155" y="14"/>
                </a:lnTo>
                <a:lnTo>
                  <a:pt x="154" y="15"/>
                </a:lnTo>
                <a:lnTo>
                  <a:pt x="150" y="15"/>
                </a:lnTo>
                <a:lnTo>
                  <a:pt x="146" y="11"/>
                </a:lnTo>
                <a:lnTo>
                  <a:pt x="139" y="10"/>
                </a:lnTo>
                <a:lnTo>
                  <a:pt x="138" y="10"/>
                </a:lnTo>
                <a:lnTo>
                  <a:pt x="137" y="10"/>
                </a:lnTo>
                <a:lnTo>
                  <a:pt x="129" y="10"/>
                </a:lnTo>
                <a:lnTo>
                  <a:pt x="127" y="10"/>
                </a:lnTo>
                <a:lnTo>
                  <a:pt x="121" y="11"/>
                </a:lnTo>
                <a:lnTo>
                  <a:pt x="115" y="14"/>
                </a:lnTo>
                <a:lnTo>
                  <a:pt x="113" y="18"/>
                </a:lnTo>
                <a:lnTo>
                  <a:pt x="110" y="19"/>
                </a:lnTo>
                <a:lnTo>
                  <a:pt x="106" y="19"/>
                </a:lnTo>
                <a:lnTo>
                  <a:pt x="102" y="19"/>
                </a:lnTo>
                <a:lnTo>
                  <a:pt x="98" y="18"/>
                </a:lnTo>
                <a:lnTo>
                  <a:pt x="94" y="15"/>
                </a:lnTo>
                <a:lnTo>
                  <a:pt x="93" y="15"/>
                </a:lnTo>
                <a:lnTo>
                  <a:pt x="86" y="11"/>
                </a:lnTo>
                <a:lnTo>
                  <a:pt x="84" y="10"/>
                </a:lnTo>
                <a:lnTo>
                  <a:pt x="81" y="11"/>
                </a:lnTo>
                <a:lnTo>
                  <a:pt x="76" y="14"/>
                </a:lnTo>
                <a:lnTo>
                  <a:pt x="73" y="14"/>
                </a:lnTo>
                <a:lnTo>
                  <a:pt x="72" y="15"/>
                </a:lnTo>
                <a:lnTo>
                  <a:pt x="69" y="16"/>
                </a:lnTo>
                <a:lnTo>
                  <a:pt x="68" y="15"/>
                </a:lnTo>
                <a:lnTo>
                  <a:pt x="66" y="14"/>
                </a:lnTo>
                <a:lnTo>
                  <a:pt x="62" y="8"/>
                </a:lnTo>
                <a:lnTo>
                  <a:pt x="60" y="6"/>
                </a:lnTo>
                <a:lnTo>
                  <a:pt x="57" y="4"/>
                </a:lnTo>
                <a:lnTo>
                  <a:pt x="54" y="4"/>
                </a:lnTo>
                <a:lnTo>
                  <a:pt x="49" y="2"/>
                </a:lnTo>
                <a:lnTo>
                  <a:pt x="45" y="0"/>
                </a:lnTo>
                <a:lnTo>
                  <a:pt x="41" y="2"/>
                </a:lnTo>
                <a:lnTo>
                  <a:pt x="40" y="2"/>
                </a:lnTo>
                <a:lnTo>
                  <a:pt x="36" y="2"/>
                </a:lnTo>
                <a:lnTo>
                  <a:pt x="32" y="4"/>
                </a:lnTo>
                <a:lnTo>
                  <a:pt x="29" y="4"/>
                </a:lnTo>
                <a:lnTo>
                  <a:pt x="26" y="6"/>
                </a:lnTo>
                <a:lnTo>
                  <a:pt x="24" y="7"/>
                </a:lnTo>
                <a:lnTo>
                  <a:pt x="24" y="10"/>
                </a:lnTo>
                <a:lnTo>
                  <a:pt x="22" y="15"/>
                </a:lnTo>
                <a:lnTo>
                  <a:pt x="20" y="19"/>
                </a:lnTo>
                <a:lnTo>
                  <a:pt x="18" y="23"/>
                </a:lnTo>
                <a:lnTo>
                  <a:pt x="16" y="24"/>
                </a:lnTo>
                <a:lnTo>
                  <a:pt x="16" y="28"/>
                </a:lnTo>
                <a:lnTo>
                  <a:pt x="14" y="38"/>
                </a:lnTo>
                <a:lnTo>
                  <a:pt x="14" y="38"/>
                </a:lnTo>
                <a:lnTo>
                  <a:pt x="14" y="39"/>
                </a:lnTo>
                <a:lnTo>
                  <a:pt x="14" y="40"/>
                </a:lnTo>
                <a:lnTo>
                  <a:pt x="14" y="42"/>
                </a:lnTo>
                <a:lnTo>
                  <a:pt x="13" y="44"/>
                </a:lnTo>
                <a:lnTo>
                  <a:pt x="14" y="48"/>
                </a:lnTo>
                <a:lnTo>
                  <a:pt x="16" y="50"/>
                </a:lnTo>
                <a:lnTo>
                  <a:pt x="16" y="54"/>
                </a:lnTo>
                <a:lnTo>
                  <a:pt x="16" y="58"/>
                </a:lnTo>
                <a:lnTo>
                  <a:pt x="18" y="59"/>
                </a:lnTo>
                <a:lnTo>
                  <a:pt x="18" y="63"/>
                </a:lnTo>
                <a:lnTo>
                  <a:pt x="16" y="63"/>
                </a:lnTo>
                <a:lnTo>
                  <a:pt x="14" y="64"/>
                </a:lnTo>
                <a:lnTo>
                  <a:pt x="16" y="67"/>
                </a:lnTo>
                <a:lnTo>
                  <a:pt x="16" y="68"/>
                </a:lnTo>
                <a:lnTo>
                  <a:pt x="14" y="71"/>
                </a:lnTo>
                <a:lnTo>
                  <a:pt x="11" y="75"/>
                </a:lnTo>
                <a:lnTo>
                  <a:pt x="9" y="80"/>
                </a:lnTo>
                <a:lnTo>
                  <a:pt x="7" y="81"/>
                </a:lnTo>
                <a:lnTo>
                  <a:pt x="7" y="84"/>
                </a:lnTo>
                <a:lnTo>
                  <a:pt x="7" y="85"/>
                </a:lnTo>
                <a:lnTo>
                  <a:pt x="5" y="88"/>
                </a:lnTo>
                <a:lnTo>
                  <a:pt x="3" y="88"/>
                </a:lnTo>
                <a:lnTo>
                  <a:pt x="1" y="89"/>
                </a:lnTo>
                <a:lnTo>
                  <a:pt x="1" y="95"/>
                </a:lnTo>
                <a:lnTo>
                  <a:pt x="0" y="108"/>
                </a:lnTo>
                <a:lnTo>
                  <a:pt x="1" y="112"/>
                </a:lnTo>
                <a:lnTo>
                  <a:pt x="1" y="119"/>
                </a:lnTo>
                <a:lnTo>
                  <a:pt x="1" y="124"/>
                </a:lnTo>
                <a:lnTo>
                  <a:pt x="1" y="128"/>
                </a:lnTo>
                <a:lnTo>
                  <a:pt x="1" y="132"/>
                </a:lnTo>
                <a:lnTo>
                  <a:pt x="0" y="137"/>
                </a:lnTo>
                <a:lnTo>
                  <a:pt x="11" y="137"/>
                </a:lnTo>
                <a:lnTo>
                  <a:pt x="11" y="136"/>
                </a:lnTo>
                <a:lnTo>
                  <a:pt x="11" y="133"/>
                </a:lnTo>
                <a:lnTo>
                  <a:pt x="13" y="133"/>
                </a:lnTo>
                <a:lnTo>
                  <a:pt x="14" y="133"/>
                </a:lnTo>
                <a:lnTo>
                  <a:pt x="18" y="132"/>
                </a:lnTo>
                <a:lnTo>
                  <a:pt x="14" y="136"/>
                </a:lnTo>
                <a:lnTo>
                  <a:pt x="18" y="136"/>
                </a:lnTo>
                <a:lnTo>
                  <a:pt x="26" y="137"/>
                </a:lnTo>
                <a:lnTo>
                  <a:pt x="29" y="138"/>
                </a:lnTo>
                <a:lnTo>
                  <a:pt x="33" y="141"/>
                </a:lnTo>
                <a:lnTo>
                  <a:pt x="37" y="149"/>
                </a:lnTo>
                <a:lnTo>
                  <a:pt x="40" y="150"/>
                </a:lnTo>
                <a:lnTo>
                  <a:pt x="41" y="150"/>
                </a:lnTo>
                <a:lnTo>
                  <a:pt x="44" y="150"/>
                </a:lnTo>
                <a:lnTo>
                  <a:pt x="45" y="150"/>
                </a:lnTo>
                <a:lnTo>
                  <a:pt x="41" y="152"/>
                </a:lnTo>
                <a:lnTo>
                  <a:pt x="40" y="152"/>
                </a:lnTo>
                <a:lnTo>
                  <a:pt x="41" y="154"/>
                </a:lnTo>
                <a:lnTo>
                  <a:pt x="44" y="152"/>
                </a:lnTo>
                <a:lnTo>
                  <a:pt x="46" y="152"/>
                </a:lnTo>
                <a:lnTo>
                  <a:pt x="45" y="154"/>
                </a:lnTo>
                <a:lnTo>
                  <a:pt x="44" y="156"/>
                </a:lnTo>
                <a:lnTo>
                  <a:pt x="44" y="158"/>
                </a:lnTo>
                <a:lnTo>
                  <a:pt x="44" y="160"/>
                </a:lnTo>
                <a:lnTo>
                  <a:pt x="45" y="164"/>
                </a:lnTo>
                <a:lnTo>
                  <a:pt x="45" y="168"/>
                </a:lnTo>
                <a:lnTo>
                  <a:pt x="46" y="169"/>
                </a:lnTo>
                <a:lnTo>
                  <a:pt x="50" y="172"/>
                </a:lnTo>
                <a:lnTo>
                  <a:pt x="53" y="173"/>
                </a:lnTo>
                <a:lnTo>
                  <a:pt x="53" y="172"/>
                </a:lnTo>
                <a:lnTo>
                  <a:pt x="54" y="176"/>
                </a:lnTo>
                <a:lnTo>
                  <a:pt x="57" y="172"/>
                </a:lnTo>
                <a:lnTo>
                  <a:pt x="57" y="173"/>
                </a:lnTo>
                <a:lnTo>
                  <a:pt x="60" y="173"/>
                </a:lnTo>
                <a:lnTo>
                  <a:pt x="62" y="173"/>
                </a:lnTo>
                <a:lnTo>
                  <a:pt x="64" y="169"/>
                </a:lnTo>
                <a:lnTo>
                  <a:pt x="64" y="168"/>
                </a:lnTo>
                <a:lnTo>
                  <a:pt x="66" y="165"/>
                </a:lnTo>
                <a:lnTo>
                  <a:pt x="66" y="169"/>
                </a:lnTo>
                <a:lnTo>
                  <a:pt x="68" y="173"/>
                </a:lnTo>
                <a:lnTo>
                  <a:pt x="68" y="169"/>
                </a:lnTo>
                <a:lnTo>
                  <a:pt x="70" y="172"/>
                </a:lnTo>
                <a:lnTo>
                  <a:pt x="72" y="169"/>
                </a:lnTo>
                <a:lnTo>
                  <a:pt x="70" y="168"/>
                </a:lnTo>
                <a:lnTo>
                  <a:pt x="72" y="168"/>
                </a:lnTo>
                <a:lnTo>
                  <a:pt x="73" y="169"/>
                </a:lnTo>
                <a:lnTo>
                  <a:pt x="76" y="169"/>
                </a:lnTo>
                <a:lnTo>
                  <a:pt x="77" y="168"/>
                </a:lnTo>
                <a:lnTo>
                  <a:pt x="77" y="169"/>
                </a:lnTo>
                <a:lnTo>
                  <a:pt x="80" y="169"/>
                </a:lnTo>
                <a:lnTo>
                  <a:pt x="85" y="169"/>
                </a:lnTo>
                <a:lnTo>
                  <a:pt x="89" y="169"/>
                </a:lnTo>
                <a:lnTo>
                  <a:pt x="89" y="168"/>
                </a:lnTo>
                <a:lnTo>
                  <a:pt x="89" y="164"/>
                </a:lnTo>
                <a:lnTo>
                  <a:pt x="90" y="164"/>
                </a:lnTo>
                <a:lnTo>
                  <a:pt x="90" y="164"/>
                </a:lnTo>
                <a:lnTo>
                  <a:pt x="90" y="165"/>
                </a:lnTo>
                <a:lnTo>
                  <a:pt x="93" y="168"/>
                </a:lnTo>
                <a:lnTo>
                  <a:pt x="93" y="166"/>
                </a:lnTo>
                <a:lnTo>
                  <a:pt x="94" y="165"/>
                </a:lnTo>
                <a:lnTo>
                  <a:pt x="97" y="162"/>
                </a:lnTo>
                <a:lnTo>
                  <a:pt x="98" y="158"/>
                </a:lnTo>
                <a:lnTo>
                  <a:pt x="98" y="152"/>
                </a:lnTo>
                <a:lnTo>
                  <a:pt x="101" y="150"/>
                </a:lnTo>
                <a:lnTo>
                  <a:pt x="98" y="149"/>
                </a:lnTo>
                <a:lnTo>
                  <a:pt x="101" y="146"/>
                </a:lnTo>
                <a:lnTo>
                  <a:pt x="103" y="141"/>
                </a:lnTo>
                <a:lnTo>
                  <a:pt x="111" y="136"/>
                </a:lnTo>
                <a:lnTo>
                  <a:pt x="114" y="129"/>
                </a:lnTo>
                <a:lnTo>
                  <a:pt x="115" y="128"/>
                </a:lnTo>
                <a:lnTo>
                  <a:pt x="117" y="125"/>
                </a:lnTo>
                <a:lnTo>
                  <a:pt x="121" y="128"/>
                </a:lnTo>
                <a:lnTo>
                  <a:pt x="123" y="128"/>
                </a:lnTo>
                <a:lnTo>
                  <a:pt x="125" y="125"/>
                </a:lnTo>
                <a:lnTo>
                  <a:pt x="127" y="121"/>
                </a:lnTo>
                <a:lnTo>
                  <a:pt x="127" y="125"/>
                </a:lnTo>
                <a:lnTo>
                  <a:pt x="129" y="128"/>
                </a:lnTo>
                <a:lnTo>
                  <a:pt x="130" y="129"/>
                </a:lnTo>
                <a:lnTo>
                  <a:pt x="134" y="132"/>
                </a:lnTo>
                <a:lnTo>
                  <a:pt x="134" y="133"/>
                </a:lnTo>
                <a:lnTo>
                  <a:pt x="134" y="136"/>
                </a:lnTo>
                <a:lnTo>
                  <a:pt x="137" y="136"/>
                </a:lnTo>
                <a:lnTo>
                  <a:pt x="138" y="136"/>
                </a:lnTo>
                <a:lnTo>
                  <a:pt x="142" y="132"/>
                </a:lnTo>
                <a:lnTo>
                  <a:pt x="142" y="128"/>
                </a:lnTo>
                <a:lnTo>
                  <a:pt x="143" y="125"/>
                </a:lnTo>
                <a:lnTo>
                  <a:pt x="146" y="124"/>
                </a:lnTo>
                <a:lnTo>
                  <a:pt x="146" y="121"/>
                </a:lnTo>
                <a:lnTo>
                  <a:pt x="146" y="120"/>
                </a:lnTo>
                <a:lnTo>
                  <a:pt x="146" y="119"/>
                </a:lnTo>
                <a:lnTo>
                  <a:pt x="150" y="112"/>
                </a:lnTo>
                <a:lnTo>
                  <a:pt x="151" y="105"/>
                </a:lnTo>
                <a:lnTo>
                  <a:pt x="151" y="103"/>
                </a:lnTo>
                <a:lnTo>
                  <a:pt x="154" y="99"/>
                </a:lnTo>
                <a:lnTo>
                  <a:pt x="155" y="99"/>
                </a:lnTo>
                <a:lnTo>
                  <a:pt x="155" y="95"/>
                </a:lnTo>
                <a:lnTo>
                  <a:pt x="159" y="95"/>
                </a:lnTo>
                <a:lnTo>
                  <a:pt x="161" y="89"/>
                </a:lnTo>
                <a:lnTo>
                  <a:pt x="163" y="85"/>
                </a:lnTo>
                <a:lnTo>
                  <a:pt x="163" y="84"/>
                </a:lnTo>
                <a:lnTo>
                  <a:pt x="161" y="81"/>
                </a:lnTo>
                <a:lnTo>
                  <a:pt x="167" y="79"/>
                </a:lnTo>
                <a:lnTo>
                  <a:pt x="169" y="76"/>
                </a:lnTo>
                <a:lnTo>
                  <a:pt x="169" y="72"/>
                </a:lnTo>
                <a:lnTo>
                  <a:pt x="171" y="68"/>
                </a:lnTo>
                <a:lnTo>
                  <a:pt x="173" y="67"/>
                </a:lnTo>
                <a:lnTo>
                  <a:pt x="174" y="61"/>
                </a:lnTo>
                <a:lnTo>
                  <a:pt x="177" y="54"/>
                </a:lnTo>
                <a:lnTo>
                  <a:pt x="178" y="50"/>
                </a:lnTo>
                <a:lnTo>
                  <a:pt x="182" y="48"/>
                </a:lnTo>
                <a:lnTo>
                  <a:pt x="187" y="46"/>
                </a:lnTo>
                <a:lnTo>
                  <a:pt x="190" y="44"/>
                </a:lnTo>
                <a:lnTo>
                  <a:pt x="190" y="40"/>
                </a:lnTo>
                <a:lnTo>
                  <a:pt x="190" y="38"/>
                </a:lnTo>
                <a:lnTo>
                  <a:pt x="191" y="35"/>
                </a:lnTo>
                <a:lnTo>
                  <a:pt x="190" y="31"/>
                </a:lnTo>
                <a:lnTo>
                  <a:pt x="187" y="28"/>
                </a:lnTo>
                <a:lnTo>
                  <a:pt x="184" y="28"/>
                </a:lnTo>
                <a:lnTo>
                  <a:pt x="182" y="23"/>
                </a:lnTo>
                <a:lnTo>
                  <a:pt x="182" y="18"/>
                </a:lnTo>
                <a:lnTo>
                  <a:pt x="181" y="15"/>
                </a:lnTo>
                <a:lnTo>
                  <a:pt x="181" y="15"/>
                </a:lnTo>
                <a:lnTo>
                  <a:pt x="175" y="7"/>
                </a:lnTo>
                <a:lnTo>
                  <a:pt x="174" y="4"/>
                </a:lnTo>
                <a:lnTo>
                  <a:pt x="174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5" name="Freeform 79"/>
          <p:cNvSpPr>
            <a:spLocks/>
          </p:cNvSpPr>
          <p:nvPr/>
        </p:nvSpPr>
        <p:spPr bwMode="auto">
          <a:xfrm>
            <a:off x="4238421" y="3453790"/>
            <a:ext cx="366904" cy="657807"/>
          </a:xfrm>
          <a:custGeom>
            <a:avLst/>
            <a:gdLst>
              <a:gd name="T0" fmla="*/ 165 w 168"/>
              <a:gd name="T1" fmla="*/ 73 h 289"/>
              <a:gd name="T2" fmla="*/ 41 w 168"/>
              <a:gd name="T3" fmla="*/ 0 h 289"/>
              <a:gd name="T4" fmla="*/ 25 w 168"/>
              <a:gd name="T5" fmla="*/ 22 h 289"/>
              <a:gd name="T6" fmla="*/ 28 w 168"/>
              <a:gd name="T7" fmla="*/ 37 h 289"/>
              <a:gd name="T8" fmla="*/ 33 w 168"/>
              <a:gd name="T9" fmla="*/ 47 h 289"/>
              <a:gd name="T10" fmla="*/ 40 w 168"/>
              <a:gd name="T11" fmla="*/ 55 h 289"/>
              <a:gd name="T12" fmla="*/ 36 w 168"/>
              <a:gd name="T13" fmla="*/ 65 h 289"/>
              <a:gd name="T14" fmla="*/ 32 w 168"/>
              <a:gd name="T15" fmla="*/ 108 h 289"/>
              <a:gd name="T16" fmla="*/ 29 w 168"/>
              <a:gd name="T17" fmla="*/ 122 h 289"/>
              <a:gd name="T18" fmla="*/ 11 w 168"/>
              <a:gd name="T19" fmla="*/ 147 h 289"/>
              <a:gd name="T20" fmla="*/ 2 w 168"/>
              <a:gd name="T21" fmla="*/ 164 h 289"/>
              <a:gd name="T22" fmla="*/ 3 w 168"/>
              <a:gd name="T23" fmla="*/ 177 h 289"/>
              <a:gd name="T24" fmla="*/ 10 w 168"/>
              <a:gd name="T25" fmla="*/ 188 h 289"/>
              <a:gd name="T26" fmla="*/ 16 w 168"/>
              <a:gd name="T27" fmla="*/ 188 h 289"/>
              <a:gd name="T28" fmla="*/ 19 w 168"/>
              <a:gd name="T29" fmla="*/ 195 h 289"/>
              <a:gd name="T30" fmla="*/ 24 w 168"/>
              <a:gd name="T31" fmla="*/ 204 h 289"/>
              <a:gd name="T32" fmla="*/ 27 w 168"/>
              <a:gd name="T33" fmla="*/ 211 h 289"/>
              <a:gd name="T34" fmla="*/ 27 w 168"/>
              <a:gd name="T35" fmla="*/ 228 h 289"/>
              <a:gd name="T36" fmla="*/ 36 w 168"/>
              <a:gd name="T37" fmla="*/ 244 h 289"/>
              <a:gd name="T38" fmla="*/ 29 w 168"/>
              <a:gd name="T39" fmla="*/ 244 h 289"/>
              <a:gd name="T40" fmla="*/ 16 w 168"/>
              <a:gd name="T41" fmla="*/ 244 h 289"/>
              <a:gd name="T42" fmla="*/ 10 w 168"/>
              <a:gd name="T43" fmla="*/ 249 h 289"/>
              <a:gd name="T44" fmla="*/ 19 w 168"/>
              <a:gd name="T45" fmla="*/ 262 h 289"/>
              <a:gd name="T46" fmla="*/ 32 w 168"/>
              <a:gd name="T47" fmla="*/ 281 h 289"/>
              <a:gd name="T48" fmla="*/ 33 w 168"/>
              <a:gd name="T49" fmla="*/ 289 h 289"/>
              <a:gd name="T50" fmla="*/ 44 w 168"/>
              <a:gd name="T51" fmla="*/ 288 h 289"/>
              <a:gd name="T52" fmla="*/ 49 w 168"/>
              <a:gd name="T53" fmla="*/ 284 h 289"/>
              <a:gd name="T54" fmla="*/ 53 w 168"/>
              <a:gd name="T55" fmla="*/ 285 h 289"/>
              <a:gd name="T56" fmla="*/ 60 w 168"/>
              <a:gd name="T57" fmla="*/ 284 h 289"/>
              <a:gd name="T58" fmla="*/ 76 w 168"/>
              <a:gd name="T59" fmla="*/ 280 h 289"/>
              <a:gd name="T60" fmla="*/ 84 w 168"/>
              <a:gd name="T61" fmla="*/ 278 h 289"/>
              <a:gd name="T62" fmla="*/ 89 w 168"/>
              <a:gd name="T63" fmla="*/ 266 h 289"/>
              <a:gd name="T64" fmla="*/ 93 w 168"/>
              <a:gd name="T65" fmla="*/ 262 h 289"/>
              <a:gd name="T66" fmla="*/ 110 w 168"/>
              <a:gd name="T67" fmla="*/ 258 h 289"/>
              <a:gd name="T68" fmla="*/ 124 w 168"/>
              <a:gd name="T69" fmla="*/ 248 h 289"/>
              <a:gd name="T70" fmla="*/ 129 w 168"/>
              <a:gd name="T71" fmla="*/ 241 h 289"/>
              <a:gd name="T72" fmla="*/ 133 w 168"/>
              <a:gd name="T73" fmla="*/ 236 h 289"/>
              <a:gd name="T74" fmla="*/ 137 w 168"/>
              <a:gd name="T75" fmla="*/ 231 h 289"/>
              <a:gd name="T76" fmla="*/ 146 w 168"/>
              <a:gd name="T77" fmla="*/ 227 h 289"/>
              <a:gd name="T78" fmla="*/ 150 w 168"/>
              <a:gd name="T79" fmla="*/ 227 h 289"/>
              <a:gd name="T80" fmla="*/ 152 w 168"/>
              <a:gd name="T81" fmla="*/ 219 h 289"/>
              <a:gd name="T82" fmla="*/ 146 w 168"/>
              <a:gd name="T83" fmla="*/ 213 h 289"/>
              <a:gd name="T84" fmla="*/ 146 w 168"/>
              <a:gd name="T85" fmla="*/ 208 h 289"/>
              <a:gd name="T86" fmla="*/ 144 w 168"/>
              <a:gd name="T87" fmla="*/ 204 h 289"/>
              <a:gd name="T88" fmla="*/ 144 w 168"/>
              <a:gd name="T89" fmla="*/ 196 h 289"/>
              <a:gd name="T90" fmla="*/ 138 w 168"/>
              <a:gd name="T91" fmla="*/ 196 h 289"/>
              <a:gd name="T92" fmla="*/ 134 w 168"/>
              <a:gd name="T93" fmla="*/ 191 h 289"/>
              <a:gd name="T94" fmla="*/ 141 w 168"/>
              <a:gd name="T95" fmla="*/ 180 h 289"/>
              <a:gd name="T96" fmla="*/ 138 w 168"/>
              <a:gd name="T97" fmla="*/ 173 h 289"/>
              <a:gd name="T98" fmla="*/ 142 w 168"/>
              <a:gd name="T99" fmla="*/ 161 h 289"/>
              <a:gd name="T100" fmla="*/ 150 w 168"/>
              <a:gd name="T101" fmla="*/ 152 h 289"/>
              <a:gd name="T102" fmla="*/ 150 w 168"/>
              <a:gd name="T103" fmla="*/ 147 h 289"/>
              <a:gd name="T104" fmla="*/ 154 w 168"/>
              <a:gd name="T105" fmla="*/ 140 h 289"/>
              <a:gd name="T106" fmla="*/ 160 w 168"/>
              <a:gd name="T107" fmla="*/ 140 h 289"/>
              <a:gd name="T108" fmla="*/ 165 w 168"/>
              <a:gd name="T109" fmla="*/ 75 h 289"/>
              <a:gd name="T110" fmla="*/ 165 w 168"/>
              <a:gd name="T111" fmla="*/ 75 h 289"/>
              <a:gd name="T112" fmla="*/ 165 w 168"/>
              <a:gd name="T113" fmla="*/ 75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8" h="289">
                <a:moveTo>
                  <a:pt x="165" y="75"/>
                </a:moveTo>
                <a:lnTo>
                  <a:pt x="165" y="66"/>
                </a:lnTo>
                <a:lnTo>
                  <a:pt x="165" y="73"/>
                </a:lnTo>
                <a:lnTo>
                  <a:pt x="150" y="63"/>
                </a:lnTo>
                <a:lnTo>
                  <a:pt x="130" y="51"/>
                </a:lnTo>
                <a:lnTo>
                  <a:pt x="41" y="0"/>
                </a:lnTo>
                <a:lnTo>
                  <a:pt x="24" y="9"/>
                </a:lnTo>
                <a:lnTo>
                  <a:pt x="25" y="17"/>
                </a:lnTo>
                <a:lnTo>
                  <a:pt x="25" y="22"/>
                </a:lnTo>
                <a:lnTo>
                  <a:pt x="25" y="23"/>
                </a:lnTo>
                <a:lnTo>
                  <a:pt x="27" y="33"/>
                </a:lnTo>
                <a:lnTo>
                  <a:pt x="28" y="37"/>
                </a:lnTo>
                <a:lnTo>
                  <a:pt x="29" y="39"/>
                </a:lnTo>
                <a:lnTo>
                  <a:pt x="33" y="46"/>
                </a:lnTo>
                <a:lnTo>
                  <a:pt x="33" y="47"/>
                </a:lnTo>
                <a:lnTo>
                  <a:pt x="33" y="50"/>
                </a:lnTo>
                <a:lnTo>
                  <a:pt x="36" y="51"/>
                </a:lnTo>
                <a:lnTo>
                  <a:pt x="40" y="55"/>
                </a:lnTo>
                <a:lnTo>
                  <a:pt x="40" y="59"/>
                </a:lnTo>
                <a:lnTo>
                  <a:pt x="37" y="61"/>
                </a:lnTo>
                <a:lnTo>
                  <a:pt x="36" y="65"/>
                </a:lnTo>
                <a:lnTo>
                  <a:pt x="33" y="79"/>
                </a:lnTo>
                <a:lnTo>
                  <a:pt x="33" y="95"/>
                </a:lnTo>
                <a:lnTo>
                  <a:pt x="32" y="108"/>
                </a:lnTo>
                <a:lnTo>
                  <a:pt x="32" y="112"/>
                </a:lnTo>
                <a:lnTo>
                  <a:pt x="32" y="118"/>
                </a:lnTo>
                <a:lnTo>
                  <a:pt x="29" y="122"/>
                </a:lnTo>
                <a:lnTo>
                  <a:pt x="27" y="126"/>
                </a:lnTo>
                <a:lnTo>
                  <a:pt x="16" y="138"/>
                </a:lnTo>
                <a:lnTo>
                  <a:pt x="11" y="147"/>
                </a:lnTo>
                <a:lnTo>
                  <a:pt x="6" y="158"/>
                </a:lnTo>
                <a:lnTo>
                  <a:pt x="3" y="161"/>
                </a:lnTo>
                <a:lnTo>
                  <a:pt x="2" y="164"/>
                </a:lnTo>
                <a:lnTo>
                  <a:pt x="0" y="165"/>
                </a:lnTo>
                <a:lnTo>
                  <a:pt x="2" y="169"/>
                </a:lnTo>
                <a:lnTo>
                  <a:pt x="3" y="177"/>
                </a:lnTo>
                <a:lnTo>
                  <a:pt x="4" y="180"/>
                </a:lnTo>
                <a:lnTo>
                  <a:pt x="10" y="188"/>
                </a:lnTo>
                <a:lnTo>
                  <a:pt x="10" y="188"/>
                </a:lnTo>
                <a:lnTo>
                  <a:pt x="11" y="188"/>
                </a:lnTo>
                <a:lnTo>
                  <a:pt x="13" y="188"/>
                </a:lnTo>
                <a:lnTo>
                  <a:pt x="16" y="188"/>
                </a:lnTo>
                <a:lnTo>
                  <a:pt x="16" y="191"/>
                </a:lnTo>
                <a:lnTo>
                  <a:pt x="16" y="192"/>
                </a:lnTo>
                <a:lnTo>
                  <a:pt x="19" y="195"/>
                </a:lnTo>
                <a:lnTo>
                  <a:pt x="20" y="196"/>
                </a:lnTo>
                <a:lnTo>
                  <a:pt x="23" y="197"/>
                </a:lnTo>
                <a:lnTo>
                  <a:pt x="24" y="204"/>
                </a:lnTo>
                <a:lnTo>
                  <a:pt x="24" y="205"/>
                </a:lnTo>
                <a:lnTo>
                  <a:pt x="27" y="205"/>
                </a:lnTo>
                <a:lnTo>
                  <a:pt x="27" y="211"/>
                </a:lnTo>
                <a:lnTo>
                  <a:pt x="27" y="217"/>
                </a:lnTo>
                <a:lnTo>
                  <a:pt x="27" y="221"/>
                </a:lnTo>
                <a:lnTo>
                  <a:pt x="27" y="228"/>
                </a:lnTo>
                <a:lnTo>
                  <a:pt x="28" y="234"/>
                </a:lnTo>
                <a:lnTo>
                  <a:pt x="32" y="240"/>
                </a:lnTo>
                <a:lnTo>
                  <a:pt x="36" y="244"/>
                </a:lnTo>
                <a:lnTo>
                  <a:pt x="33" y="245"/>
                </a:lnTo>
                <a:lnTo>
                  <a:pt x="32" y="245"/>
                </a:lnTo>
                <a:lnTo>
                  <a:pt x="29" y="244"/>
                </a:lnTo>
                <a:lnTo>
                  <a:pt x="27" y="244"/>
                </a:lnTo>
                <a:lnTo>
                  <a:pt x="20" y="245"/>
                </a:lnTo>
                <a:lnTo>
                  <a:pt x="16" y="244"/>
                </a:lnTo>
                <a:lnTo>
                  <a:pt x="13" y="245"/>
                </a:lnTo>
                <a:lnTo>
                  <a:pt x="10" y="248"/>
                </a:lnTo>
                <a:lnTo>
                  <a:pt x="10" y="249"/>
                </a:lnTo>
                <a:lnTo>
                  <a:pt x="11" y="253"/>
                </a:lnTo>
                <a:lnTo>
                  <a:pt x="13" y="254"/>
                </a:lnTo>
                <a:lnTo>
                  <a:pt x="19" y="262"/>
                </a:lnTo>
                <a:lnTo>
                  <a:pt x="28" y="270"/>
                </a:lnTo>
                <a:lnTo>
                  <a:pt x="29" y="276"/>
                </a:lnTo>
                <a:lnTo>
                  <a:pt x="32" y="281"/>
                </a:lnTo>
                <a:lnTo>
                  <a:pt x="33" y="285"/>
                </a:lnTo>
                <a:lnTo>
                  <a:pt x="33" y="288"/>
                </a:lnTo>
                <a:lnTo>
                  <a:pt x="33" y="289"/>
                </a:lnTo>
                <a:lnTo>
                  <a:pt x="36" y="289"/>
                </a:lnTo>
                <a:lnTo>
                  <a:pt x="40" y="289"/>
                </a:lnTo>
                <a:lnTo>
                  <a:pt x="44" y="288"/>
                </a:lnTo>
                <a:lnTo>
                  <a:pt x="45" y="286"/>
                </a:lnTo>
                <a:lnTo>
                  <a:pt x="47" y="285"/>
                </a:lnTo>
                <a:lnTo>
                  <a:pt x="49" y="284"/>
                </a:lnTo>
                <a:lnTo>
                  <a:pt x="49" y="284"/>
                </a:lnTo>
                <a:lnTo>
                  <a:pt x="51" y="281"/>
                </a:lnTo>
                <a:lnTo>
                  <a:pt x="53" y="285"/>
                </a:lnTo>
                <a:lnTo>
                  <a:pt x="55" y="289"/>
                </a:lnTo>
                <a:lnTo>
                  <a:pt x="57" y="285"/>
                </a:lnTo>
                <a:lnTo>
                  <a:pt x="60" y="284"/>
                </a:lnTo>
                <a:lnTo>
                  <a:pt x="67" y="281"/>
                </a:lnTo>
                <a:lnTo>
                  <a:pt x="72" y="280"/>
                </a:lnTo>
                <a:lnTo>
                  <a:pt x="76" y="280"/>
                </a:lnTo>
                <a:lnTo>
                  <a:pt x="80" y="280"/>
                </a:lnTo>
                <a:lnTo>
                  <a:pt x="81" y="280"/>
                </a:lnTo>
                <a:lnTo>
                  <a:pt x="84" y="278"/>
                </a:lnTo>
                <a:lnTo>
                  <a:pt x="85" y="276"/>
                </a:lnTo>
                <a:lnTo>
                  <a:pt x="91" y="268"/>
                </a:lnTo>
                <a:lnTo>
                  <a:pt x="89" y="266"/>
                </a:lnTo>
                <a:lnTo>
                  <a:pt x="87" y="265"/>
                </a:lnTo>
                <a:lnTo>
                  <a:pt x="89" y="262"/>
                </a:lnTo>
                <a:lnTo>
                  <a:pt x="93" y="262"/>
                </a:lnTo>
                <a:lnTo>
                  <a:pt x="98" y="262"/>
                </a:lnTo>
                <a:lnTo>
                  <a:pt x="104" y="261"/>
                </a:lnTo>
                <a:lnTo>
                  <a:pt x="110" y="258"/>
                </a:lnTo>
                <a:lnTo>
                  <a:pt x="116" y="257"/>
                </a:lnTo>
                <a:lnTo>
                  <a:pt x="120" y="253"/>
                </a:lnTo>
                <a:lnTo>
                  <a:pt x="124" y="248"/>
                </a:lnTo>
                <a:lnTo>
                  <a:pt x="125" y="245"/>
                </a:lnTo>
                <a:lnTo>
                  <a:pt x="128" y="244"/>
                </a:lnTo>
                <a:lnTo>
                  <a:pt x="129" y="241"/>
                </a:lnTo>
                <a:lnTo>
                  <a:pt x="130" y="240"/>
                </a:lnTo>
                <a:lnTo>
                  <a:pt x="130" y="237"/>
                </a:lnTo>
                <a:lnTo>
                  <a:pt x="133" y="236"/>
                </a:lnTo>
                <a:lnTo>
                  <a:pt x="133" y="234"/>
                </a:lnTo>
                <a:lnTo>
                  <a:pt x="133" y="232"/>
                </a:lnTo>
                <a:lnTo>
                  <a:pt x="137" y="231"/>
                </a:lnTo>
                <a:lnTo>
                  <a:pt x="141" y="228"/>
                </a:lnTo>
                <a:lnTo>
                  <a:pt x="144" y="227"/>
                </a:lnTo>
                <a:lnTo>
                  <a:pt x="146" y="227"/>
                </a:lnTo>
                <a:lnTo>
                  <a:pt x="148" y="227"/>
                </a:lnTo>
                <a:lnTo>
                  <a:pt x="150" y="228"/>
                </a:lnTo>
                <a:lnTo>
                  <a:pt x="150" y="227"/>
                </a:lnTo>
                <a:lnTo>
                  <a:pt x="152" y="223"/>
                </a:lnTo>
                <a:lnTo>
                  <a:pt x="152" y="221"/>
                </a:lnTo>
                <a:lnTo>
                  <a:pt x="152" y="219"/>
                </a:lnTo>
                <a:lnTo>
                  <a:pt x="148" y="217"/>
                </a:lnTo>
                <a:lnTo>
                  <a:pt x="146" y="215"/>
                </a:lnTo>
                <a:lnTo>
                  <a:pt x="146" y="213"/>
                </a:lnTo>
                <a:lnTo>
                  <a:pt x="146" y="211"/>
                </a:lnTo>
                <a:lnTo>
                  <a:pt x="146" y="209"/>
                </a:lnTo>
                <a:lnTo>
                  <a:pt x="146" y="208"/>
                </a:lnTo>
                <a:lnTo>
                  <a:pt x="146" y="205"/>
                </a:lnTo>
                <a:lnTo>
                  <a:pt x="144" y="208"/>
                </a:lnTo>
                <a:lnTo>
                  <a:pt x="144" y="204"/>
                </a:lnTo>
                <a:lnTo>
                  <a:pt x="142" y="200"/>
                </a:lnTo>
                <a:lnTo>
                  <a:pt x="144" y="197"/>
                </a:lnTo>
                <a:lnTo>
                  <a:pt x="144" y="196"/>
                </a:lnTo>
                <a:lnTo>
                  <a:pt x="142" y="196"/>
                </a:lnTo>
                <a:lnTo>
                  <a:pt x="141" y="195"/>
                </a:lnTo>
                <a:lnTo>
                  <a:pt x="138" y="196"/>
                </a:lnTo>
                <a:lnTo>
                  <a:pt x="134" y="196"/>
                </a:lnTo>
                <a:lnTo>
                  <a:pt x="133" y="192"/>
                </a:lnTo>
                <a:lnTo>
                  <a:pt x="134" y="191"/>
                </a:lnTo>
                <a:lnTo>
                  <a:pt x="137" y="187"/>
                </a:lnTo>
                <a:lnTo>
                  <a:pt x="141" y="184"/>
                </a:lnTo>
                <a:lnTo>
                  <a:pt x="141" y="180"/>
                </a:lnTo>
                <a:lnTo>
                  <a:pt x="138" y="177"/>
                </a:lnTo>
                <a:lnTo>
                  <a:pt x="138" y="175"/>
                </a:lnTo>
                <a:lnTo>
                  <a:pt x="138" y="173"/>
                </a:lnTo>
                <a:lnTo>
                  <a:pt x="144" y="169"/>
                </a:lnTo>
                <a:lnTo>
                  <a:pt x="142" y="164"/>
                </a:lnTo>
                <a:lnTo>
                  <a:pt x="142" y="161"/>
                </a:lnTo>
                <a:lnTo>
                  <a:pt x="144" y="160"/>
                </a:lnTo>
                <a:lnTo>
                  <a:pt x="148" y="156"/>
                </a:lnTo>
                <a:lnTo>
                  <a:pt x="150" y="152"/>
                </a:lnTo>
                <a:lnTo>
                  <a:pt x="152" y="148"/>
                </a:lnTo>
                <a:lnTo>
                  <a:pt x="152" y="148"/>
                </a:lnTo>
                <a:lnTo>
                  <a:pt x="150" y="147"/>
                </a:lnTo>
                <a:lnTo>
                  <a:pt x="150" y="143"/>
                </a:lnTo>
                <a:lnTo>
                  <a:pt x="152" y="142"/>
                </a:lnTo>
                <a:lnTo>
                  <a:pt x="154" y="140"/>
                </a:lnTo>
                <a:lnTo>
                  <a:pt x="156" y="140"/>
                </a:lnTo>
                <a:lnTo>
                  <a:pt x="158" y="140"/>
                </a:lnTo>
                <a:lnTo>
                  <a:pt x="160" y="140"/>
                </a:lnTo>
                <a:lnTo>
                  <a:pt x="164" y="139"/>
                </a:lnTo>
                <a:lnTo>
                  <a:pt x="168" y="140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6" name="Freeform 80"/>
          <p:cNvSpPr>
            <a:spLocks/>
          </p:cNvSpPr>
          <p:nvPr/>
        </p:nvSpPr>
        <p:spPr bwMode="auto">
          <a:xfrm>
            <a:off x="3334262" y="2941658"/>
            <a:ext cx="417136" cy="339147"/>
          </a:xfrm>
          <a:custGeom>
            <a:avLst/>
            <a:gdLst>
              <a:gd name="T0" fmla="*/ 73 w 191"/>
              <a:gd name="T1" fmla="*/ 128 h 149"/>
              <a:gd name="T2" fmla="*/ 82 w 191"/>
              <a:gd name="T3" fmla="*/ 122 h 149"/>
              <a:gd name="T4" fmla="*/ 90 w 191"/>
              <a:gd name="T5" fmla="*/ 117 h 149"/>
              <a:gd name="T6" fmla="*/ 95 w 191"/>
              <a:gd name="T7" fmla="*/ 113 h 149"/>
              <a:gd name="T8" fmla="*/ 103 w 191"/>
              <a:gd name="T9" fmla="*/ 113 h 149"/>
              <a:gd name="T10" fmla="*/ 109 w 191"/>
              <a:gd name="T11" fmla="*/ 109 h 149"/>
              <a:gd name="T12" fmla="*/ 121 w 191"/>
              <a:gd name="T13" fmla="*/ 106 h 149"/>
              <a:gd name="T14" fmla="*/ 126 w 191"/>
              <a:gd name="T15" fmla="*/ 101 h 149"/>
              <a:gd name="T16" fmla="*/ 131 w 191"/>
              <a:gd name="T17" fmla="*/ 96 h 149"/>
              <a:gd name="T18" fmla="*/ 142 w 191"/>
              <a:gd name="T19" fmla="*/ 92 h 149"/>
              <a:gd name="T20" fmla="*/ 149 w 191"/>
              <a:gd name="T21" fmla="*/ 88 h 149"/>
              <a:gd name="T22" fmla="*/ 151 w 191"/>
              <a:gd name="T23" fmla="*/ 87 h 149"/>
              <a:gd name="T24" fmla="*/ 147 w 191"/>
              <a:gd name="T25" fmla="*/ 83 h 149"/>
              <a:gd name="T26" fmla="*/ 147 w 191"/>
              <a:gd name="T27" fmla="*/ 79 h 149"/>
              <a:gd name="T28" fmla="*/ 149 w 191"/>
              <a:gd name="T29" fmla="*/ 76 h 149"/>
              <a:gd name="T30" fmla="*/ 158 w 191"/>
              <a:gd name="T31" fmla="*/ 75 h 149"/>
              <a:gd name="T32" fmla="*/ 162 w 191"/>
              <a:gd name="T33" fmla="*/ 69 h 149"/>
              <a:gd name="T34" fmla="*/ 174 w 191"/>
              <a:gd name="T35" fmla="*/ 67 h 149"/>
              <a:gd name="T36" fmla="*/ 188 w 191"/>
              <a:gd name="T37" fmla="*/ 69 h 149"/>
              <a:gd name="T38" fmla="*/ 188 w 191"/>
              <a:gd name="T39" fmla="*/ 63 h 149"/>
              <a:gd name="T40" fmla="*/ 188 w 191"/>
              <a:gd name="T41" fmla="*/ 60 h 149"/>
              <a:gd name="T42" fmla="*/ 183 w 191"/>
              <a:gd name="T43" fmla="*/ 52 h 149"/>
              <a:gd name="T44" fmla="*/ 182 w 191"/>
              <a:gd name="T45" fmla="*/ 47 h 149"/>
              <a:gd name="T46" fmla="*/ 182 w 191"/>
              <a:gd name="T47" fmla="*/ 40 h 149"/>
              <a:gd name="T48" fmla="*/ 182 w 191"/>
              <a:gd name="T49" fmla="*/ 31 h 149"/>
              <a:gd name="T50" fmla="*/ 183 w 191"/>
              <a:gd name="T51" fmla="*/ 25 h 149"/>
              <a:gd name="T52" fmla="*/ 182 w 191"/>
              <a:gd name="T53" fmla="*/ 19 h 149"/>
              <a:gd name="T54" fmla="*/ 174 w 191"/>
              <a:gd name="T55" fmla="*/ 14 h 149"/>
              <a:gd name="T56" fmla="*/ 169 w 191"/>
              <a:gd name="T57" fmla="*/ 14 h 149"/>
              <a:gd name="T58" fmla="*/ 166 w 191"/>
              <a:gd name="T59" fmla="*/ 14 h 149"/>
              <a:gd name="T60" fmla="*/ 165 w 191"/>
              <a:gd name="T61" fmla="*/ 8 h 149"/>
              <a:gd name="T62" fmla="*/ 158 w 191"/>
              <a:gd name="T63" fmla="*/ 12 h 149"/>
              <a:gd name="T64" fmla="*/ 142 w 191"/>
              <a:gd name="T65" fmla="*/ 12 h 149"/>
              <a:gd name="T66" fmla="*/ 134 w 191"/>
              <a:gd name="T67" fmla="*/ 10 h 149"/>
              <a:gd name="T68" fmla="*/ 130 w 191"/>
              <a:gd name="T69" fmla="*/ 3 h 149"/>
              <a:gd name="T70" fmla="*/ 126 w 191"/>
              <a:gd name="T71" fmla="*/ 0 h 149"/>
              <a:gd name="T72" fmla="*/ 118 w 191"/>
              <a:gd name="T73" fmla="*/ 4 h 149"/>
              <a:gd name="T74" fmla="*/ 111 w 191"/>
              <a:gd name="T75" fmla="*/ 23 h 149"/>
              <a:gd name="T76" fmla="*/ 99 w 191"/>
              <a:gd name="T77" fmla="*/ 36 h 149"/>
              <a:gd name="T78" fmla="*/ 77 w 191"/>
              <a:gd name="T79" fmla="*/ 49 h 149"/>
              <a:gd name="T80" fmla="*/ 68 w 191"/>
              <a:gd name="T81" fmla="*/ 57 h 149"/>
              <a:gd name="T82" fmla="*/ 65 w 191"/>
              <a:gd name="T83" fmla="*/ 65 h 149"/>
              <a:gd name="T84" fmla="*/ 57 w 191"/>
              <a:gd name="T85" fmla="*/ 76 h 149"/>
              <a:gd name="T86" fmla="*/ 54 w 191"/>
              <a:gd name="T87" fmla="*/ 93 h 149"/>
              <a:gd name="T88" fmla="*/ 56 w 191"/>
              <a:gd name="T89" fmla="*/ 96 h 149"/>
              <a:gd name="T90" fmla="*/ 57 w 191"/>
              <a:gd name="T91" fmla="*/ 104 h 149"/>
              <a:gd name="T92" fmla="*/ 48 w 191"/>
              <a:gd name="T93" fmla="*/ 118 h 149"/>
              <a:gd name="T94" fmla="*/ 29 w 191"/>
              <a:gd name="T95" fmla="*/ 136 h 149"/>
              <a:gd name="T96" fmla="*/ 14 w 191"/>
              <a:gd name="T97" fmla="*/ 141 h 149"/>
              <a:gd name="T98" fmla="*/ 0 w 191"/>
              <a:gd name="T99" fmla="*/ 149 h 149"/>
              <a:gd name="T100" fmla="*/ 72 w 191"/>
              <a:gd name="T101" fmla="*/ 132 h 149"/>
              <a:gd name="T102" fmla="*/ 72 w 191"/>
              <a:gd name="T103" fmla="*/ 132 h 149"/>
              <a:gd name="T104" fmla="*/ 72 w 191"/>
              <a:gd name="T105" fmla="*/ 132 h 149"/>
              <a:gd name="T106" fmla="*/ 72 w 191"/>
              <a:gd name="T107" fmla="*/ 132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1" h="149">
                <a:moveTo>
                  <a:pt x="72" y="132"/>
                </a:moveTo>
                <a:lnTo>
                  <a:pt x="73" y="128"/>
                </a:lnTo>
                <a:lnTo>
                  <a:pt x="74" y="126"/>
                </a:lnTo>
                <a:lnTo>
                  <a:pt x="82" y="122"/>
                </a:lnTo>
                <a:lnTo>
                  <a:pt x="86" y="118"/>
                </a:lnTo>
                <a:lnTo>
                  <a:pt x="90" y="117"/>
                </a:lnTo>
                <a:lnTo>
                  <a:pt x="91" y="114"/>
                </a:lnTo>
                <a:lnTo>
                  <a:pt x="95" y="113"/>
                </a:lnTo>
                <a:lnTo>
                  <a:pt x="101" y="114"/>
                </a:lnTo>
                <a:lnTo>
                  <a:pt x="103" y="113"/>
                </a:lnTo>
                <a:lnTo>
                  <a:pt x="105" y="110"/>
                </a:lnTo>
                <a:lnTo>
                  <a:pt x="109" y="109"/>
                </a:lnTo>
                <a:lnTo>
                  <a:pt x="111" y="109"/>
                </a:lnTo>
                <a:lnTo>
                  <a:pt x="121" y="106"/>
                </a:lnTo>
                <a:lnTo>
                  <a:pt x="125" y="105"/>
                </a:lnTo>
                <a:lnTo>
                  <a:pt x="126" y="101"/>
                </a:lnTo>
                <a:lnTo>
                  <a:pt x="129" y="100"/>
                </a:lnTo>
                <a:lnTo>
                  <a:pt x="131" y="96"/>
                </a:lnTo>
                <a:lnTo>
                  <a:pt x="139" y="93"/>
                </a:lnTo>
                <a:lnTo>
                  <a:pt x="142" y="92"/>
                </a:lnTo>
                <a:lnTo>
                  <a:pt x="145" y="90"/>
                </a:lnTo>
                <a:lnTo>
                  <a:pt x="149" y="88"/>
                </a:lnTo>
                <a:lnTo>
                  <a:pt x="151" y="88"/>
                </a:lnTo>
                <a:lnTo>
                  <a:pt x="151" y="87"/>
                </a:lnTo>
                <a:lnTo>
                  <a:pt x="147" y="84"/>
                </a:lnTo>
                <a:lnTo>
                  <a:pt x="147" y="83"/>
                </a:lnTo>
                <a:lnTo>
                  <a:pt x="149" y="80"/>
                </a:lnTo>
                <a:lnTo>
                  <a:pt x="147" y="79"/>
                </a:lnTo>
                <a:lnTo>
                  <a:pt x="147" y="76"/>
                </a:lnTo>
                <a:lnTo>
                  <a:pt x="149" y="76"/>
                </a:lnTo>
                <a:lnTo>
                  <a:pt x="153" y="75"/>
                </a:lnTo>
                <a:lnTo>
                  <a:pt x="158" y="75"/>
                </a:lnTo>
                <a:lnTo>
                  <a:pt x="161" y="71"/>
                </a:lnTo>
                <a:lnTo>
                  <a:pt x="162" y="69"/>
                </a:lnTo>
                <a:lnTo>
                  <a:pt x="166" y="67"/>
                </a:lnTo>
                <a:lnTo>
                  <a:pt x="174" y="67"/>
                </a:lnTo>
                <a:lnTo>
                  <a:pt x="183" y="69"/>
                </a:lnTo>
                <a:lnTo>
                  <a:pt x="188" y="69"/>
                </a:lnTo>
                <a:lnTo>
                  <a:pt x="187" y="65"/>
                </a:lnTo>
                <a:lnTo>
                  <a:pt x="188" y="63"/>
                </a:lnTo>
                <a:lnTo>
                  <a:pt x="191" y="61"/>
                </a:lnTo>
                <a:lnTo>
                  <a:pt x="188" y="60"/>
                </a:lnTo>
                <a:lnTo>
                  <a:pt x="186" y="56"/>
                </a:lnTo>
                <a:lnTo>
                  <a:pt x="183" y="52"/>
                </a:lnTo>
                <a:lnTo>
                  <a:pt x="183" y="48"/>
                </a:lnTo>
                <a:lnTo>
                  <a:pt x="182" y="47"/>
                </a:lnTo>
                <a:lnTo>
                  <a:pt x="183" y="43"/>
                </a:lnTo>
                <a:lnTo>
                  <a:pt x="182" y="40"/>
                </a:lnTo>
                <a:lnTo>
                  <a:pt x="182" y="39"/>
                </a:lnTo>
                <a:lnTo>
                  <a:pt x="182" y="31"/>
                </a:lnTo>
                <a:lnTo>
                  <a:pt x="182" y="27"/>
                </a:lnTo>
                <a:lnTo>
                  <a:pt x="183" y="25"/>
                </a:lnTo>
                <a:lnTo>
                  <a:pt x="182" y="23"/>
                </a:lnTo>
                <a:lnTo>
                  <a:pt x="182" y="19"/>
                </a:lnTo>
                <a:lnTo>
                  <a:pt x="178" y="17"/>
                </a:lnTo>
                <a:lnTo>
                  <a:pt x="174" y="14"/>
                </a:lnTo>
                <a:lnTo>
                  <a:pt x="171" y="14"/>
                </a:lnTo>
                <a:lnTo>
                  <a:pt x="169" y="14"/>
                </a:lnTo>
                <a:lnTo>
                  <a:pt x="166" y="12"/>
                </a:lnTo>
                <a:lnTo>
                  <a:pt x="166" y="14"/>
                </a:lnTo>
                <a:lnTo>
                  <a:pt x="165" y="12"/>
                </a:lnTo>
                <a:lnTo>
                  <a:pt x="165" y="8"/>
                </a:lnTo>
                <a:lnTo>
                  <a:pt x="161" y="10"/>
                </a:lnTo>
                <a:lnTo>
                  <a:pt x="158" y="12"/>
                </a:lnTo>
                <a:lnTo>
                  <a:pt x="149" y="12"/>
                </a:lnTo>
                <a:lnTo>
                  <a:pt x="142" y="12"/>
                </a:lnTo>
                <a:lnTo>
                  <a:pt x="138" y="12"/>
                </a:lnTo>
                <a:lnTo>
                  <a:pt x="134" y="10"/>
                </a:lnTo>
                <a:lnTo>
                  <a:pt x="131" y="6"/>
                </a:lnTo>
                <a:lnTo>
                  <a:pt x="130" y="3"/>
                </a:lnTo>
                <a:lnTo>
                  <a:pt x="129" y="0"/>
                </a:lnTo>
                <a:lnTo>
                  <a:pt x="126" y="0"/>
                </a:lnTo>
                <a:lnTo>
                  <a:pt x="121" y="0"/>
                </a:lnTo>
                <a:lnTo>
                  <a:pt x="118" y="4"/>
                </a:lnTo>
                <a:lnTo>
                  <a:pt x="117" y="8"/>
                </a:lnTo>
                <a:lnTo>
                  <a:pt x="111" y="23"/>
                </a:lnTo>
                <a:lnTo>
                  <a:pt x="105" y="31"/>
                </a:lnTo>
                <a:lnTo>
                  <a:pt x="99" y="36"/>
                </a:lnTo>
                <a:lnTo>
                  <a:pt x="82" y="44"/>
                </a:lnTo>
                <a:lnTo>
                  <a:pt x="77" y="49"/>
                </a:lnTo>
                <a:lnTo>
                  <a:pt x="72" y="56"/>
                </a:lnTo>
                <a:lnTo>
                  <a:pt x="68" y="57"/>
                </a:lnTo>
                <a:lnTo>
                  <a:pt x="65" y="61"/>
                </a:lnTo>
                <a:lnTo>
                  <a:pt x="65" y="65"/>
                </a:lnTo>
                <a:lnTo>
                  <a:pt x="64" y="71"/>
                </a:lnTo>
                <a:lnTo>
                  <a:pt x="57" y="76"/>
                </a:lnTo>
                <a:lnTo>
                  <a:pt x="56" y="87"/>
                </a:lnTo>
                <a:lnTo>
                  <a:pt x="54" y="93"/>
                </a:lnTo>
                <a:lnTo>
                  <a:pt x="54" y="96"/>
                </a:lnTo>
                <a:lnTo>
                  <a:pt x="56" y="96"/>
                </a:lnTo>
                <a:lnTo>
                  <a:pt x="57" y="100"/>
                </a:lnTo>
                <a:lnTo>
                  <a:pt x="57" y="104"/>
                </a:lnTo>
                <a:lnTo>
                  <a:pt x="54" y="110"/>
                </a:lnTo>
                <a:lnTo>
                  <a:pt x="48" y="118"/>
                </a:lnTo>
                <a:lnTo>
                  <a:pt x="42" y="124"/>
                </a:lnTo>
                <a:lnTo>
                  <a:pt x="29" y="136"/>
                </a:lnTo>
                <a:lnTo>
                  <a:pt x="21" y="140"/>
                </a:lnTo>
                <a:lnTo>
                  <a:pt x="14" y="141"/>
                </a:lnTo>
                <a:lnTo>
                  <a:pt x="4" y="144"/>
                </a:lnTo>
                <a:lnTo>
                  <a:pt x="0" y="149"/>
                </a:lnTo>
                <a:lnTo>
                  <a:pt x="72" y="149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7" name="Freeform 81"/>
          <p:cNvSpPr>
            <a:spLocks/>
          </p:cNvSpPr>
          <p:nvPr/>
        </p:nvSpPr>
        <p:spPr bwMode="auto">
          <a:xfrm>
            <a:off x="3484956" y="2891583"/>
            <a:ext cx="701050" cy="748853"/>
          </a:xfrm>
          <a:custGeom>
            <a:avLst/>
            <a:gdLst>
              <a:gd name="T0" fmla="*/ 237 w 242"/>
              <a:gd name="T1" fmla="*/ 176 h 248"/>
              <a:gd name="T2" fmla="*/ 227 w 242"/>
              <a:gd name="T3" fmla="*/ 171 h 248"/>
              <a:gd name="T4" fmla="*/ 222 w 242"/>
              <a:gd name="T5" fmla="*/ 172 h 248"/>
              <a:gd name="T6" fmla="*/ 217 w 242"/>
              <a:gd name="T7" fmla="*/ 158 h 248"/>
              <a:gd name="T8" fmla="*/ 214 w 242"/>
              <a:gd name="T9" fmla="*/ 146 h 248"/>
              <a:gd name="T10" fmla="*/ 217 w 242"/>
              <a:gd name="T11" fmla="*/ 139 h 248"/>
              <a:gd name="T12" fmla="*/ 217 w 242"/>
              <a:gd name="T13" fmla="*/ 123 h 248"/>
              <a:gd name="T14" fmla="*/ 217 w 242"/>
              <a:gd name="T15" fmla="*/ 109 h 248"/>
              <a:gd name="T16" fmla="*/ 212 w 242"/>
              <a:gd name="T17" fmla="*/ 96 h 248"/>
              <a:gd name="T18" fmla="*/ 212 w 242"/>
              <a:gd name="T19" fmla="*/ 85 h 248"/>
              <a:gd name="T20" fmla="*/ 202 w 242"/>
              <a:gd name="T21" fmla="*/ 64 h 248"/>
              <a:gd name="T22" fmla="*/ 195 w 242"/>
              <a:gd name="T23" fmla="*/ 54 h 248"/>
              <a:gd name="T24" fmla="*/ 191 w 242"/>
              <a:gd name="T25" fmla="*/ 44 h 248"/>
              <a:gd name="T26" fmla="*/ 198 w 242"/>
              <a:gd name="T27" fmla="*/ 33 h 248"/>
              <a:gd name="T28" fmla="*/ 199 w 242"/>
              <a:gd name="T29" fmla="*/ 16 h 248"/>
              <a:gd name="T30" fmla="*/ 201 w 242"/>
              <a:gd name="T31" fmla="*/ 6 h 248"/>
              <a:gd name="T32" fmla="*/ 196 w 242"/>
              <a:gd name="T33" fmla="*/ 3 h 248"/>
              <a:gd name="T34" fmla="*/ 189 w 242"/>
              <a:gd name="T35" fmla="*/ 0 h 248"/>
              <a:gd name="T36" fmla="*/ 181 w 242"/>
              <a:gd name="T37" fmla="*/ 1 h 248"/>
              <a:gd name="T38" fmla="*/ 176 w 242"/>
              <a:gd name="T39" fmla="*/ 3 h 248"/>
              <a:gd name="T40" fmla="*/ 166 w 242"/>
              <a:gd name="T41" fmla="*/ 6 h 248"/>
              <a:gd name="T42" fmla="*/ 152 w 242"/>
              <a:gd name="T43" fmla="*/ 3 h 248"/>
              <a:gd name="T44" fmla="*/ 139 w 242"/>
              <a:gd name="T45" fmla="*/ 4 h 248"/>
              <a:gd name="T46" fmla="*/ 128 w 242"/>
              <a:gd name="T47" fmla="*/ 7 h 248"/>
              <a:gd name="T48" fmla="*/ 106 w 242"/>
              <a:gd name="T49" fmla="*/ 16 h 248"/>
              <a:gd name="T50" fmla="*/ 100 w 242"/>
              <a:gd name="T51" fmla="*/ 17 h 248"/>
              <a:gd name="T52" fmla="*/ 93 w 242"/>
              <a:gd name="T53" fmla="*/ 20 h 248"/>
              <a:gd name="T54" fmla="*/ 85 w 242"/>
              <a:gd name="T55" fmla="*/ 27 h 248"/>
              <a:gd name="T56" fmla="*/ 85 w 242"/>
              <a:gd name="T57" fmla="*/ 34 h 248"/>
              <a:gd name="T58" fmla="*/ 85 w 242"/>
              <a:gd name="T59" fmla="*/ 46 h 248"/>
              <a:gd name="T60" fmla="*/ 86 w 242"/>
              <a:gd name="T61" fmla="*/ 53 h 248"/>
              <a:gd name="T62" fmla="*/ 92 w 242"/>
              <a:gd name="T63" fmla="*/ 63 h 248"/>
              <a:gd name="T64" fmla="*/ 86 w 242"/>
              <a:gd name="T65" fmla="*/ 69 h 248"/>
              <a:gd name="T66" fmla="*/ 69 w 242"/>
              <a:gd name="T67" fmla="*/ 70 h 248"/>
              <a:gd name="T68" fmla="*/ 59 w 242"/>
              <a:gd name="T69" fmla="*/ 74 h 248"/>
              <a:gd name="T70" fmla="*/ 59 w 242"/>
              <a:gd name="T71" fmla="*/ 80 h 248"/>
              <a:gd name="T72" fmla="*/ 57 w 242"/>
              <a:gd name="T73" fmla="*/ 85 h 248"/>
              <a:gd name="T74" fmla="*/ 45 w 242"/>
              <a:gd name="T75" fmla="*/ 92 h 248"/>
              <a:gd name="T76" fmla="*/ 32 w 242"/>
              <a:gd name="T77" fmla="*/ 99 h 248"/>
              <a:gd name="T78" fmla="*/ 24 w 242"/>
              <a:gd name="T79" fmla="*/ 103 h 248"/>
              <a:gd name="T80" fmla="*/ 13 w 242"/>
              <a:gd name="T81" fmla="*/ 106 h 248"/>
              <a:gd name="T82" fmla="*/ 2 w 242"/>
              <a:gd name="T83" fmla="*/ 116 h 248"/>
              <a:gd name="T84" fmla="*/ 1 w 242"/>
              <a:gd name="T85" fmla="*/ 133 h 248"/>
              <a:gd name="T86" fmla="*/ 45 w 242"/>
              <a:gd name="T87" fmla="*/ 165 h 248"/>
              <a:gd name="T88" fmla="*/ 102 w 242"/>
              <a:gd name="T89" fmla="*/ 209 h 248"/>
              <a:gd name="T90" fmla="*/ 113 w 242"/>
              <a:gd name="T91" fmla="*/ 219 h 248"/>
              <a:gd name="T92" fmla="*/ 119 w 242"/>
              <a:gd name="T93" fmla="*/ 225 h 248"/>
              <a:gd name="T94" fmla="*/ 123 w 242"/>
              <a:gd name="T95" fmla="*/ 229 h 248"/>
              <a:gd name="T96" fmla="*/ 131 w 242"/>
              <a:gd name="T97" fmla="*/ 234 h 248"/>
              <a:gd name="T98" fmla="*/ 138 w 242"/>
              <a:gd name="T99" fmla="*/ 245 h 248"/>
              <a:gd name="T100" fmla="*/ 145 w 242"/>
              <a:gd name="T101" fmla="*/ 246 h 248"/>
              <a:gd name="T102" fmla="*/ 151 w 242"/>
              <a:gd name="T103" fmla="*/ 245 h 248"/>
              <a:gd name="T104" fmla="*/ 169 w 242"/>
              <a:gd name="T105" fmla="*/ 241 h 248"/>
              <a:gd name="T106" fmla="*/ 208 w 242"/>
              <a:gd name="T107" fmla="*/ 20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42" h="248">
                <a:moveTo>
                  <a:pt x="241" y="183"/>
                </a:moveTo>
                <a:cubicBezTo>
                  <a:pt x="241" y="183"/>
                  <a:pt x="241" y="183"/>
                  <a:pt x="241" y="183"/>
                </a:cubicBezTo>
                <a:cubicBezTo>
                  <a:pt x="239" y="181"/>
                  <a:pt x="239" y="181"/>
                  <a:pt x="239" y="181"/>
                </a:cubicBezTo>
                <a:cubicBezTo>
                  <a:pt x="237" y="176"/>
                  <a:pt x="237" y="176"/>
                  <a:pt x="237" y="176"/>
                </a:cubicBezTo>
                <a:cubicBezTo>
                  <a:pt x="237" y="175"/>
                  <a:pt x="237" y="175"/>
                  <a:pt x="237" y="175"/>
                </a:cubicBezTo>
                <a:cubicBezTo>
                  <a:pt x="231" y="173"/>
                  <a:pt x="231" y="173"/>
                  <a:pt x="231" y="173"/>
                </a:cubicBezTo>
                <a:cubicBezTo>
                  <a:pt x="229" y="172"/>
                  <a:pt x="229" y="172"/>
                  <a:pt x="229" y="172"/>
                </a:cubicBezTo>
                <a:cubicBezTo>
                  <a:pt x="227" y="171"/>
                  <a:pt x="227" y="171"/>
                  <a:pt x="227" y="171"/>
                </a:cubicBezTo>
                <a:cubicBezTo>
                  <a:pt x="227" y="171"/>
                  <a:pt x="227" y="171"/>
                  <a:pt x="227" y="171"/>
                </a:cubicBezTo>
                <a:cubicBezTo>
                  <a:pt x="225" y="172"/>
                  <a:pt x="225" y="172"/>
                  <a:pt x="225" y="172"/>
                </a:cubicBezTo>
                <a:cubicBezTo>
                  <a:pt x="224" y="172"/>
                  <a:pt x="224" y="172"/>
                  <a:pt x="224" y="172"/>
                </a:cubicBezTo>
                <a:cubicBezTo>
                  <a:pt x="222" y="172"/>
                  <a:pt x="222" y="172"/>
                  <a:pt x="222" y="172"/>
                </a:cubicBezTo>
                <a:cubicBezTo>
                  <a:pt x="221" y="169"/>
                  <a:pt x="221" y="169"/>
                  <a:pt x="221" y="169"/>
                </a:cubicBezTo>
                <a:cubicBezTo>
                  <a:pt x="219" y="165"/>
                  <a:pt x="219" y="165"/>
                  <a:pt x="219" y="165"/>
                </a:cubicBezTo>
                <a:cubicBezTo>
                  <a:pt x="219" y="160"/>
                  <a:pt x="219" y="160"/>
                  <a:pt x="219" y="160"/>
                </a:cubicBezTo>
                <a:cubicBezTo>
                  <a:pt x="217" y="158"/>
                  <a:pt x="217" y="158"/>
                  <a:pt x="217" y="158"/>
                </a:cubicBezTo>
                <a:cubicBezTo>
                  <a:pt x="214" y="152"/>
                  <a:pt x="214" y="152"/>
                  <a:pt x="214" y="152"/>
                </a:cubicBezTo>
                <a:cubicBezTo>
                  <a:pt x="212" y="149"/>
                  <a:pt x="212" y="149"/>
                  <a:pt x="212" y="149"/>
                </a:cubicBezTo>
                <a:cubicBezTo>
                  <a:pt x="212" y="148"/>
                  <a:pt x="212" y="148"/>
                  <a:pt x="212" y="148"/>
                </a:cubicBezTo>
                <a:cubicBezTo>
                  <a:pt x="214" y="146"/>
                  <a:pt x="214" y="146"/>
                  <a:pt x="214" y="146"/>
                </a:cubicBezTo>
                <a:cubicBezTo>
                  <a:pt x="215" y="145"/>
                  <a:pt x="215" y="145"/>
                  <a:pt x="215" y="145"/>
                </a:cubicBezTo>
                <a:cubicBezTo>
                  <a:pt x="217" y="143"/>
                  <a:pt x="217" y="143"/>
                  <a:pt x="217" y="143"/>
                </a:cubicBezTo>
                <a:cubicBezTo>
                  <a:pt x="218" y="142"/>
                  <a:pt x="218" y="142"/>
                  <a:pt x="218" y="142"/>
                </a:cubicBezTo>
                <a:cubicBezTo>
                  <a:pt x="217" y="139"/>
                  <a:pt x="217" y="139"/>
                  <a:pt x="217" y="139"/>
                </a:cubicBezTo>
                <a:cubicBezTo>
                  <a:pt x="217" y="135"/>
                  <a:pt x="217" y="135"/>
                  <a:pt x="217" y="135"/>
                </a:cubicBezTo>
                <a:cubicBezTo>
                  <a:pt x="217" y="130"/>
                  <a:pt x="217" y="130"/>
                  <a:pt x="217" y="130"/>
                </a:cubicBezTo>
                <a:cubicBezTo>
                  <a:pt x="218" y="126"/>
                  <a:pt x="218" y="126"/>
                  <a:pt x="218" y="126"/>
                </a:cubicBezTo>
                <a:cubicBezTo>
                  <a:pt x="217" y="123"/>
                  <a:pt x="217" y="123"/>
                  <a:pt x="217" y="123"/>
                </a:cubicBezTo>
                <a:cubicBezTo>
                  <a:pt x="217" y="119"/>
                  <a:pt x="217" y="119"/>
                  <a:pt x="217" y="119"/>
                </a:cubicBezTo>
                <a:cubicBezTo>
                  <a:pt x="217" y="116"/>
                  <a:pt x="217" y="116"/>
                  <a:pt x="217" y="116"/>
                </a:cubicBezTo>
                <a:cubicBezTo>
                  <a:pt x="217" y="115"/>
                  <a:pt x="217" y="115"/>
                  <a:pt x="217" y="115"/>
                </a:cubicBezTo>
                <a:cubicBezTo>
                  <a:pt x="217" y="109"/>
                  <a:pt x="217" y="109"/>
                  <a:pt x="217" y="109"/>
                </a:cubicBezTo>
                <a:cubicBezTo>
                  <a:pt x="217" y="106"/>
                  <a:pt x="217" y="106"/>
                  <a:pt x="217" y="106"/>
                </a:cubicBezTo>
                <a:cubicBezTo>
                  <a:pt x="217" y="105"/>
                  <a:pt x="217" y="105"/>
                  <a:pt x="217" y="105"/>
                </a:cubicBezTo>
                <a:cubicBezTo>
                  <a:pt x="215" y="102"/>
                  <a:pt x="215" y="102"/>
                  <a:pt x="215" y="102"/>
                </a:cubicBezTo>
                <a:cubicBezTo>
                  <a:pt x="212" y="96"/>
                  <a:pt x="212" y="96"/>
                  <a:pt x="212" y="96"/>
                </a:cubicBezTo>
                <a:cubicBezTo>
                  <a:pt x="211" y="96"/>
                  <a:pt x="211" y="96"/>
                  <a:pt x="211" y="96"/>
                </a:cubicBezTo>
                <a:cubicBezTo>
                  <a:pt x="212" y="95"/>
                  <a:pt x="212" y="95"/>
                  <a:pt x="212" y="95"/>
                </a:cubicBezTo>
                <a:cubicBezTo>
                  <a:pt x="214" y="93"/>
                  <a:pt x="214" y="93"/>
                  <a:pt x="214" y="93"/>
                </a:cubicBezTo>
                <a:cubicBezTo>
                  <a:pt x="212" y="85"/>
                  <a:pt x="212" y="85"/>
                  <a:pt x="212" y="85"/>
                </a:cubicBezTo>
                <a:cubicBezTo>
                  <a:pt x="209" y="76"/>
                  <a:pt x="209" y="76"/>
                  <a:pt x="209" y="76"/>
                </a:cubicBezTo>
                <a:cubicBezTo>
                  <a:pt x="209" y="72"/>
                  <a:pt x="209" y="72"/>
                  <a:pt x="209" y="72"/>
                </a:cubicBezTo>
                <a:cubicBezTo>
                  <a:pt x="207" y="67"/>
                  <a:pt x="207" y="67"/>
                  <a:pt x="207" y="67"/>
                </a:cubicBezTo>
                <a:cubicBezTo>
                  <a:pt x="202" y="64"/>
                  <a:pt x="202" y="64"/>
                  <a:pt x="202" y="64"/>
                </a:cubicBezTo>
                <a:cubicBezTo>
                  <a:pt x="201" y="62"/>
                  <a:pt x="201" y="62"/>
                  <a:pt x="201" y="62"/>
                </a:cubicBezTo>
                <a:cubicBezTo>
                  <a:pt x="199" y="59"/>
                  <a:pt x="199" y="59"/>
                  <a:pt x="199" y="59"/>
                </a:cubicBezTo>
                <a:cubicBezTo>
                  <a:pt x="198" y="56"/>
                  <a:pt x="198" y="56"/>
                  <a:pt x="198" y="56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4" y="53"/>
                  <a:pt x="194" y="53"/>
                  <a:pt x="194" y="53"/>
                </a:cubicBezTo>
                <a:cubicBezTo>
                  <a:pt x="192" y="52"/>
                  <a:pt x="192" y="52"/>
                  <a:pt x="192" y="52"/>
                </a:cubicBezTo>
                <a:cubicBezTo>
                  <a:pt x="191" y="47"/>
                  <a:pt x="191" y="47"/>
                  <a:pt x="191" y="47"/>
                </a:cubicBezTo>
                <a:cubicBezTo>
                  <a:pt x="191" y="44"/>
                  <a:pt x="191" y="44"/>
                  <a:pt x="191" y="44"/>
                </a:cubicBezTo>
                <a:cubicBezTo>
                  <a:pt x="191" y="42"/>
                  <a:pt x="191" y="42"/>
                  <a:pt x="191" y="42"/>
                </a:cubicBezTo>
                <a:cubicBezTo>
                  <a:pt x="191" y="40"/>
                  <a:pt x="191" y="40"/>
                  <a:pt x="191" y="40"/>
                </a:cubicBezTo>
                <a:cubicBezTo>
                  <a:pt x="196" y="36"/>
                  <a:pt x="196" y="36"/>
                  <a:pt x="196" y="36"/>
                </a:cubicBezTo>
                <a:cubicBezTo>
                  <a:pt x="198" y="33"/>
                  <a:pt x="198" y="33"/>
                  <a:pt x="198" y="33"/>
                </a:cubicBezTo>
                <a:cubicBezTo>
                  <a:pt x="199" y="31"/>
                  <a:pt x="199" y="31"/>
                  <a:pt x="199" y="31"/>
                </a:cubicBezTo>
                <a:cubicBezTo>
                  <a:pt x="201" y="24"/>
                  <a:pt x="201" y="24"/>
                  <a:pt x="201" y="24"/>
                </a:cubicBezTo>
                <a:cubicBezTo>
                  <a:pt x="199" y="17"/>
                  <a:pt x="199" y="17"/>
                  <a:pt x="199" y="17"/>
                </a:cubicBezTo>
                <a:cubicBezTo>
                  <a:pt x="199" y="16"/>
                  <a:pt x="199" y="16"/>
                  <a:pt x="199" y="16"/>
                </a:cubicBezTo>
                <a:cubicBezTo>
                  <a:pt x="201" y="13"/>
                  <a:pt x="201" y="13"/>
                  <a:pt x="201" y="13"/>
                </a:cubicBezTo>
                <a:cubicBezTo>
                  <a:pt x="201" y="10"/>
                  <a:pt x="201" y="10"/>
                  <a:pt x="201" y="10"/>
                </a:cubicBezTo>
                <a:cubicBezTo>
                  <a:pt x="198" y="9"/>
                  <a:pt x="198" y="9"/>
                  <a:pt x="198" y="9"/>
                </a:cubicBezTo>
                <a:cubicBezTo>
                  <a:pt x="201" y="6"/>
                  <a:pt x="201" y="6"/>
                  <a:pt x="201" y="6"/>
                </a:cubicBezTo>
                <a:cubicBezTo>
                  <a:pt x="202" y="5"/>
                  <a:pt x="202" y="5"/>
                  <a:pt x="202" y="5"/>
                </a:cubicBezTo>
                <a:cubicBezTo>
                  <a:pt x="202" y="4"/>
                  <a:pt x="202" y="4"/>
                  <a:pt x="202" y="4"/>
                </a:cubicBezTo>
                <a:cubicBezTo>
                  <a:pt x="204" y="3"/>
                  <a:pt x="204" y="3"/>
                  <a:pt x="204" y="3"/>
                </a:cubicBezTo>
                <a:cubicBezTo>
                  <a:pt x="196" y="3"/>
                  <a:pt x="196" y="3"/>
                  <a:pt x="196" y="3"/>
                </a:cubicBezTo>
                <a:cubicBezTo>
                  <a:pt x="195" y="3"/>
                  <a:pt x="195" y="3"/>
                  <a:pt x="195" y="3"/>
                </a:cubicBezTo>
                <a:cubicBezTo>
                  <a:pt x="194" y="3"/>
                  <a:pt x="194" y="3"/>
                  <a:pt x="194" y="3"/>
                </a:cubicBezTo>
                <a:cubicBezTo>
                  <a:pt x="194" y="1"/>
                  <a:pt x="194" y="1"/>
                  <a:pt x="194" y="1"/>
                </a:cubicBezTo>
                <a:cubicBezTo>
                  <a:pt x="189" y="0"/>
                  <a:pt x="189" y="0"/>
                  <a:pt x="189" y="0"/>
                </a:cubicBezTo>
                <a:cubicBezTo>
                  <a:pt x="188" y="0"/>
                  <a:pt x="188" y="0"/>
                  <a:pt x="188" y="0"/>
                </a:cubicBezTo>
                <a:cubicBezTo>
                  <a:pt x="188" y="1"/>
                  <a:pt x="188" y="1"/>
                  <a:pt x="188" y="1"/>
                </a:cubicBezTo>
                <a:cubicBezTo>
                  <a:pt x="184" y="3"/>
                  <a:pt x="184" y="3"/>
                  <a:pt x="184" y="3"/>
                </a:cubicBezTo>
                <a:cubicBezTo>
                  <a:pt x="181" y="1"/>
                  <a:pt x="181" y="1"/>
                  <a:pt x="181" y="1"/>
                </a:cubicBezTo>
                <a:cubicBezTo>
                  <a:pt x="178" y="0"/>
                  <a:pt x="178" y="0"/>
                  <a:pt x="178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176" y="1"/>
                  <a:pt x="176" y="1"/>
                  <a:pt x="176" y="1"/>
                </a:cubicBezTo>
                <a:cubicBezTo>
                  <a:pt x="176" y="3"/>
                  <a:pt x="176" y="3"/>
                  <a:pt x="176" y="3"/>
                </a:cubicBezTo>
                <a:cubicBezTo>
                  <a:pt x="174" y="3"/>
                  <a:pt x="174" y="3"/>
                  <a:pt x="174" y="3"/>
                </a:cubicBezTo>
                <a:cubicBezTo>
                  <a:pt x="171" y="4"/>
                  <a:pt x="171" y="4"/>
                  <a:pt x="171" y="4"/>
                </a:cubicBezTo>
                <a:cubicBezTo>
                  <a:pt x="168" y="6"/>
                  <a:pt x="168" y="6"/>
                  <a:pt x="168" y="6"/>
                </a:cubicBezTo>
                <a:cubicBezTo>
                  <a:pt x="166" y="6"/>
                  <a:pt x="166" y="6"/>
                  <a:pt x="166" y="6"/>
                </a:cubicBezTo>
                <a:cubicBezTo>
                  <a:pt x="164" y="6"/>
                  <a:pt x="164" y="6"/>
                  <a:pt x="164" y="6"/>
                </a:cubicBezTo>
                <a:cubicBezTo>
                  <a:pt x="161" y="3"/>
                  <a:pt x="161" y="3"/>
                  <a:pt x="161" y="3"/>
                </a:cubicBezTo>
                <a:cubicBezTo>
                  <a:pt x="158" y="3"/>
                  <a:pt x="158" y="3"/>
                  <a:pt x="158" y="3"/>
                </a:cubicBezTo>
                <a:cubicBezTo>
                  <a:pt x="152" y="3"/>
                  <a:pt x="152" y="3"/>
                  <a:pt x="152" y="3"/>
                </a:cubicBezTo>
                <a:cubicBezTo>
                  <a:pt x="146" y="4"/>
                  <a:pt x="146" y="4"/>
                  <a:pt x="146" y="4"/>
                </a:cubicBezTo>
                <a:cubicBezTo>
                  <a:pt x="142" y="4"/>
                  <a:pt x="142" y="4"/>
                  <a:pt x="142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39" y="4"/>
                  <a:pt x="139" y="4"/>
                  <a:pt x="139" y="4"/>
                </a:cubicBezTo>
                <a:cubicBezTo>
                  <a:pt x="138" y="6"/>
                  <a:pt x="138" y="6"/>
                  <a:pt x="138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3" y="7"/>
                  <a:pt x="133" y="7"/>
                  <a:pt x="133" y="7"/>
                </a:cubicBezTo>
                <a:cubicBezTo>
                  <a:pt x="128" y="7"/>
                  <a:pt x="128" y="7"/>
                  <a:pt x="128" y="7"/>
                </a:cubicBezTo>
                <a:cubicBezTo>
                  <a:pt x="123" y="7"/>
                  <a:pt x="123" y="7"/>
                  <a:pt x="123" y="7"/>
                </a:cubicBezTo>
                <a:cubicBezTo>
                  <a:pt x="113" y="10"/>
                  <a:pt x="113" y="10"/>
                  <a:pt x="113" y="10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06" y="16"/>
                  <a:pt x="106" y="16"/>
                  <a:pt x="106" y="16"/>
                </a:cubicBezTo>
                <a:cubicBezTo>
                  <a:pt x="105" y="17"/>
                  <a:pt x="105" y="17"/>
                  <a:pt x="105" y="17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100" y="17"/>
                  <a:pt x="100" y="17"/>
                  <a:pt x="100" y="17"/>
                </a:cubicBezTo>
                <a:cubicBezTo>
                  <a:pt x="99" y="19"/>
                  <a:pt x="99" y="19"/>
                  <a:pt x="99" y="19"/>
                </a:cubicBezTo>
                <a:cubicBezTo>
                  <a:pt x="98" y="19"/>
                  <a:pt x="98" y="19"/>
                  <a:pt x="98" y="19"/>
                </a:cubicBezTo>
                <a:cubicBezTo>
                  <a:pt x="96" y="19"/>
                  <a:pt x="96" y="19"/>
                  <a:pt x="96" y="19"/>
                </a:cubicBezTo>
                <a:cubicBezTo>
                  <a:pt x="93" y="20"/>
                  <a:pt x="93" y="20"/>
                  <a:pt x="93" y="20"/>
                </a:cubicBezTo>
                <a:cubicBezTo>
                  <a:pt x="92" y="23"/>
                  <a:pt x="92" y="23"/>
                  <a:pt x="92" y="23"/>
                </a:cubicBezTo>
                <a:cubicBezTo>
                  <a:pt x="90" y="24"/>
                  <a:pt x="90" y="24"/>
                  <a:pt x="90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5" y="27"/>
                  <a:pt x="85" y="27"/>
                  <a:pt x="85" y="27"/>
                </a:cubicBezTo>
                <a:cubicBezTo>
                  <a:pt x="79" y="27"/>
                  <a:pt x="79" y="27"/>
                  <a:pt x="79" y="27"/>
                </a:cubicBezTo>
                <a:cubicBezTo>
                  <a:pt x="82" y="30"/>
                  <a:pt x="82" y="30"/>
                  <a:pt x="82" y="30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4"/>
                  <a:pt x="85" y="34"/>
                  <a:pt x="85" y="34"/>
                </a:cubicBezTo>
                <a:cubicBezTo>
                  <a:pt x="86" y="36"/>
                  <a:pt x="86" y="36"/>
                  <a:pt x="86" y="36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40"/>
                  <a:pt x="85" y="40"/>
                  <a:pt x="85" y="40"/>
                </a:cubicBezTo>
                <a:cubicBezTo>
                  <a:pt x="85" y="46"/>
                  <a:pt x="85" y="46"/>
                  <a:pt x="85" y="46"/>
                </a:cubicBezTo>
                <a:cubicBezTo>
                  <a:pt x="85" y="47"/>
                  <a:pt x="85" y="47"/>
                  <a:pt x="85" y="47"/>
                </a:cubicBezTo>
                <a:cubicBezTo>
                  <a:pt x="86" y="49"/>
                  <a:pt x="86" y="49"/>
                  <a:pt x="86" y="49"/>
                </a:cubicBezTo>
                <a:cubicBezTo>
                  <a:pt x="85" y="52"/>
                  <a:pt x="85" y="52"/>
                  <a:pt x="85" y="52"/>
                </a:cubicBezTo>
                <a:cubicBezTo>
                  <a:pt x="86" y="53"/>
                  <a:pt x="86" y="53"/>
                  <a:pt x="86" y="53"/>
                </a:cubicBezTo>
                <a:cubicBezTo>
                  <a:pt x="86" y="56"/>
                  <a:pt x="86" y="56"/>
                  <a:pt x="86" y="56"/>
                </a:cubicBezTo>
                <a:cubicBezTo>
                  <a:pt x="88" y="59"/>
                  <a:pt x="88" y="59"/>
                  <a:pt x="88" y="59"/>
                </a:cubicBezTo>
                <a:cubicBezTo>
                  <a:pt x="90" y="62"/>
                  <a:pt x="90" y="62"/>
                  <a:pt x="90" y="62"/>
                </a:cubicBezTo>
                <a:cubicBezTo>
                  <a:pt x="92" y="63"/>
                  <a:pt x="92" y="63"/>
                  <a:pt x="92" y="63"/>
                </a:cubicBezTo>
                <a:cubicBezTo>
                  <a:pt x="90" y="64"/>
                  <a:pt x="90" y="64"/>
                  <a:pt x="90" y="64"/>
                </a:cubicBezTo>
                <a:cubicBezTo>
                  <a:pt x="89" y="66"/>
                  <a:pt x="89" y="66"/>
                  <a:pt x="89" y="66"/>
                </a:cubicBezTo>
                <a:cubicBezTo>
                  <a:pt x="90" y="69"/>
                  <a:pt x="90" y="69"/>
                  <a:pt x="90" y="69"/>
                </a:cubicBezTo>
                <a:cubicBezTo>
                  <a:pt x="86" y="69"/>
                  <a:pt x="86" y="69"/>
                  <a:pt x="86" y="69"/>
                </a:cubicBezTo>
                <a:cubicBezTo>
                  <a:pt x="79" y="67"/>
                  <a:pt x="79" y="67"/>
                  <a:pt x="79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0" y="69"/>
                  <a:pt x="70" y="69"/>
                  <a:pt x="70" y="69"/>
                </a:cubicBezTo>
                <a:cubicBezTo>
                  <a:pt x="69" y="70"/>
                  <a:pt x="69" y="70"/>
                  <a:pt x="69" y="70"/>
                </a:cubicBezTo>
                <a:cubicBezTo>
                  <a:pt x="67" y="73"/>
                  <a:pt x="67" y="73"/>
                  <a:pt x="67" y="73"/>
                </a:cubicBezTo>
                <a:cubicBezTo>
                  <a:pt x="63" y="73"/>
                  <a:pt x="63" y="73"/>
                  <a:pt x="63" y="73"/>
                </a:cubicBezTo>
                <a:cubicBezTo>
                  <a:pt x="60" y="74"/>
                  <a:pt x="60" y="74"/>
                  <a:pt x="60" y="74"/>
                </a:cubicBezTo>
                <a:cubicBezTo>
                  <a:pt x="59" y="74"/>
                  <a:pt x="59" y="74"/>
                  <a:pt x="59" y="74"/>
                </a:cubicBezTo>
                <a:cubicBezTo>
                  <a:pt x="59" y="76"/>
                  <a:pt x="59" y="76"/>
                  <a:pt x="59" y="76"/>
                </a:cubicBezTo>
                <a:cubicBezTo>
                  <a:pt x="60" y="77"/>
                  <a:pt x="60" y="77"/>
                  <a:pt x="60" y="77"/>
                </a:cubicBezTo>
                <a:cubicBezTo>
                  <a:pt x="59" y="79"/>
                  <a:pt x="59" y="79"/>
                  <a:pt x="59" y="79"/>
                </a:cubicBezTo>
                <a:cubicBezTo>
                  <a:pt x="59" y="80"/>
                  <a:pt x="59" y="80"/>
                  <a:pt x="59" y="80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3"/>
                  <a:pt x="62" y="83"/>
                  <a:pt x="62" y="83"/>
                </a:cubicBezTo>
                <a:cubicBezTo>
                  <a:pt x="60" y="83"/>
                  <a:pt x="60" y="83"/>
                  <a:pt x="60" y="83"/>
                </a:cubicBezTo>
                <a:cubicBezTo>
                  <a:pt x="57" y="85"/>
                  <a:pt x="57" y="85"/>
                  <a:pt x="57" y="85"/>
                </a:cubicBezTo>
                <a:cubicBezTo>
                  <a:pt x="55" y="86"/>
                  <a:pt x="55" y="86"/>
                  <a:pt x="55" y="86"/>
                </a:cubicBezTo>
                <a:cubicBezTo>
                  <a:pt x="53" y="87"/>
                  <a:pt x="53" y="87"/>
                  <a:pt x="53" y="87"/>
                </a:cubicBezTo>
                <a:cubicBezTo>
                  <a:pt x="47" y="89"/>
                  <a:pt x="47" y="89"/>
                  <a:pt x="47" y="89"/>
                </a:cubicBezTo>
                <a:cubicBezTo>
                  <a:pt x="45" y="92"/>
                  <a:pt x="45" y="92"/>
                  <a:pt x="45" y="92"/>
                </a:cubicBezTo>
                <a:cubicBezTo>
                  <a:pt x="43" y="93"/>
                  <a:pt x="43" y="93"/>
                  <a:pt x="43" y="93"/>
                </a:cubicBezTo>
                <a:cubicBezTo>
                  <a:pt x="42" y="96"/>
                  <a:pt x="42" y="96"/>
                  <a:pt x="42" y="96"/>
                </a:cubicBezTo>
                <a:cubicBezTo>
                  <a:pt x="39" y="97"/>
                  <a:pt x="39" y="97"/>
                  <a:pt x="39" y="97"/>
                </a:cubicBezTo>
                <a:cubicBezTo>
                  <a:pt x="32" y="99"/>
                  <a:pt x="32" y="99"/>
                  <a:pt x="32" y="99"/>
                </a:cubicBezTo>
                <a:cubicBezTo>
                  <a:pt x="30" y="99"/>
                  <a:pt x="30" y="99"/>
                  <a:pt x="30" y="99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6" y="102"/>
                  <a:pt x="26" y="102"/>
                  <a:pt x="26" y="102"/>
                </a:cubicBezTo>
                <a:cubicBezTo>
                  <a:pt x="24" y="103"/>
                  <a:pt x="24" y="103"/>
                  <a:pt x="24" y="103"/>
                </a:cubicBezTo>
                <a:cubicBezTo>
                  <a:pt x="20" y="102"/>
                  <a:pt x="20" y="102"/>
                  <a:pt x="20" y="102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16" y="105"/>
                  <a:pt x="16" y="105"/>
                  <a:pt x="16" y="105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4" y="112"/>
                  <a:pt x="4" y="112"/>
                  <a:pt x="4" y="112"/>
                </a:cubicBezTo>
                <a:cubicBezTo>
                  <a:pt x="3" y="113"/>
                  <a:pt x="3" y="113"/>
                  <a:pt x="3" y="113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29"/>
                  <a:pt x="2" y="129"/>
                  <a:pt x="2" y="129"/>
                </a:cubicBezTo>
                <a:cubicBezTo>
                  <a:pt x="2" y="131"/>
                  <a:pt x="2" y="131"/>
                  <a:pt x="2" y="131"/>
                </a:cubicBezTo>
                <a:cubicBezTo>
                  <a:pt x="1" y="131"/>
                  <a:pt x="1" y="131"/>
                  <a:pt x="1" y="131"/>
                </a:cubicBezTo>
                <a:cubicBezTo>
                  <a:pt x="1" y="133"/>
                  <a:pt x="1" y="133"/>
                  <a:pt x="1" y="133"/>
                </a:cubicBezTo>
                <a:cubicBezTo>
                  <a:pt x="0" y="151"/>
                  <a:pt x="0" y="151"/>
                  <a:pt x="0" y="151"/>
                </a:cubicBezTo>
                <a:cubicBezTo>
                  <a:pt x="0" y="151"/>
                  <a:pt x="0" y="151"/>
                  <a:pt x="0" y="151"/>
                </a:cubicBezTo>
                <a:cubicBezTo>
                  <a:pt x="2" y="133"/>
                  <a:pt x="2" y="133"/>
                  <a:pt x="2" y="133"/>
                </a:cubicBezTo>
                <a:cubicBezTo>
                  <a:pt x="45" y="165"/>
                  <a:pt x="45" y="165"/>
                  <a:pt x="45" y="165"/>
                </a:cubicBezTo>
                <a:cubicBezTo>
                  <a:pt x="44" y="165"/>
                  <a:pt x="44" y="165"/>
                  <a:pt x="44" y="165"/>
                </a:cubicBezTo>
                <a:cubicBezTo>
                  <a:pt x="52" y="171"/>
                  <a:pt x="52" y="171"/>
                  <a:pt x="52" y="171"/>
                </a:cubicBezTo>
                <a:cubicBezTo>
                  <a:pt x="85" y="196"/>
                  <a:pt x="85" y="196"/>
                  <a:pt x="85" y="196"/>
                </a:cubicBezTo>
                <a:cubicBezTo>
                  <a:pt x="102" y="209"/>
                  <a:pt x="102" y="209"/>
                  <a:pt x="102" y="209"/>
                </a:cubicBezTo>
                <a:cubicBezTo>
                  <a:pt x="103" y="210"/>
                  <a:pt x="103" y="210"/>
                  <a:pt x="103" y="210"/>
                </a:cubicBezTo>
                <a:cubicBezTo>
                  <a:pt x="108" y="214"/>
                  <a:pt x="108" y="214"/>
                  <a:pt x="108" y="214"/>
                </a:cubicBezTo>
                <a:cubicBezTo>
                  <a:pt x="111" y="216"/>
                  <a:pt x="111" y="216"/>
                  <a:pt x="111" y="216"/>
                </a:cubicBezTo>
                <a:cubicBezTo>
                  <a:pt x="113" y="219"/>
                  <a:pt x="113" y="219"/>
                  <a:pt x="113" y="219"/>
                </a:cubicBezTo>
                <a:cubicBezTo>
                  <a:pt x="115" y="221"/>
                  <a:pt x="115" y="221"/>
                  <a:pt x="115" y="221"/>
                </a:cubicBezTo>
                <a:cubicBezTo>
                  <a:pt x="115" y="222"/>
                  <a:pt x="115" y="222"/>
                  <a:pt x="115" y="222"/>
                </a:cubicBezTo>
                <a:cubicBezTo>
                  <a:pt x="115" y="224"/>
                  <a:pt x="115" y="224"/>
                  <a:pt x="115" y="224"/>
                </a:cubicBezTo>
                <a:cubicBezTo>
                  <a:pt x="119" y="225"/>
                  <a:pt x="119" y="225"/>
                  <a:pt x="119" y="225"/>
                </a:cubicBezTo>
                <a:cubicBezTo>
                  <a:pt x="121" y="228"/>
                  <a:pt x="121" y="228"/>
                  <a:pt x="121" y="228"/>
                </a:cubicBezTo>
                <a:cubicBezTo>
                  <a:pt x="121" y="228"/>
                  <a:pt x="121" y="228"/>
                  <a:pt x="121" y="228"/>
                </a:cubicBezTo>
                <a:cubicBezTo>
                  <a:pt x="122" y="229"/>
                  <a:pt x="122" y="229"/>
                  <a:pt x="122" y="229"/>
                </a:cubicBezTo>
                <a:cubicBezTo>
                  <a:pt x="123" y="229"/>
                  <a:pt x="123" y="229"/>
                  <a:pt x="123" y="229"/>
                </a:cubicBezTo>
                <a:cubicBezTo>
                  <a:pt x="125" y="231"/>
                  <a:pt x="125" y="231"/>
                  <a:pt x="125" y="231"/>
                </a:cubicBezTo>
                <a:cubicBezTo>
                  <a:pt x="126" y="231"/>
                  <a:pt x="126" y="231"/>
                  <a:pt x="126" y="231"/>
                </a:cubicBezTo>
                <a:cubicBezTo>
                  <a:pt x="128" y="232"/>
                  <a:pt x="128" y="232"/>
                  <a:pt x="128" y="232"/>
                </a:cubicBezTo>
                <a:cubicBezTo>
                  <a:pt x="131" y="234"/>
                  <a:pt x="131" y="234"/>
                  <a:pt x="131" y="234"/>
                </a:cubicBezTo>
                <a:cubicBezTo>
                  <a:pt x="138" y="235"/>
                  <a:pt x="138" y="235"/>
                  <a:pt x="138" y="235"/>
                </a:cubicBezTo>
                <a:cubicBezTo>
                  <a:pt x="139" y="238"/>
                  <a:pt x="139" y="238"/>
                  <a:pt x="139" y="238"/>
                </a:cubicBezTo>
                <a:cubicBezTo>
                  <a:pt x="138" y="242"/>
                  <a:pt x="138" y="242"/>
                  <a:pt x="138" y="242"/>
                </a:cubicBezTo>
                <a:cubicBezTo>
                  <a:pt x="138" y="245"/>
                  <a:pt x="138" y="245"/>
                  <a:pt x="138" y="245"/>
                </a:cubicBezTo>
                <a:cubicBezTo>
                  <a:pt x="138" y="246"/>
                  <a:pt x="138" y="246"/>
                  <a:pt x="138" y="246"/>
                </a:cubicBezTo>
                <a:cubicBezTo>
                  <a:pt x="139" y="246"/>
                  <a:pt x="139" y="246"/>
                  <a:pt x="139" y="246"/>
                </a:cubicBezTo>
                <a:cubicBezTo>
                  <a:pt x="143" y="246"/>
                  <a:pt x="143" y="246"/>
                  <a:pt x="143" y="246"/>
                </a:cubicBezTo>
                <a:cubicBezTo>
                  <a:pt x="145" y="246"/>
                  <a:pt x="145" y="246"/>
                  <a:pt x="145" y="246"/>
                </a:cubicBezTo>
                <a:cubicBezTo>
                  <a:pt x="148" y="246"/>
                  <a:pt x="148" y="246"/>
                  <a:pt x="148" y="246"/>
                </a:cubicBezTo>
                <a:cubicBezTo>
                  <a:pt x="151" y="245"/>
                  <a:pt x="151" y="245"/>
                  <a:pt x="151" y="245"/>
                </a:cubicBezTo>
                <a:cubicBezTo>
                  <a:pt x="151" y="248"/>
                  <a:pt x="151" y="248"/>
                  <a:pt x="151" y="248"/>
                </a:cubicBezTo>
                <a:cubicBezTo>
                  <a:pt x="151" y="245"/>
                  <a:pt x="151" y="245"/>
                  <a:pt x="151" y="245"/>
                </a:cubicBezTo>
                <a:cubicBezTo>
                  <a:pt x="152" y="245"/>
                  <a:pt x="152" y="245"/>
                  <a:pt x="152" y="245"/>
                </a:cubicBezTo>
                <a:cubicBezTo>
                  <a:pt x="162" y="242"/>
                  <a:pt x="162" y="242"/>
                  <a:pt x="162" y="242"/>
                </a:cubicBezTo>
                <a:cubicBezTo>
                  <a:pt x="165" y="242"/>
                  <a:pt x="165" y="242"/>
                  <a:pt x="165" y="242"/>
                </a:cubicBezTo>
                <a:cubicBezTo>
                  <a:pt x="169" y="241"/>
                  <a:pt x="169" y="241"/>
                  <a:pt x="169" y="241"/>
                </a:cubicBezTo>
                <a:cubicBezTo>
                  <a:pt x="174" y="238"/>
                  <a:pt x="174" y="238"/>
                  <a:pt x="174" y="238"/>
                </a:cubicBezTo>
                <a:cubicBezTo>
                  <a:pt x="176" y="234"/>
                  <a:pt x="176" y="234"/>
                  <a:pt x="176" y="234"/>
                </a:cubicBezTo>
                <a:cubicBezTo>
                  <a:pt x="191" y="221"/>
                  <a:pt x="191" y="221"/>
                  <a:pt x="191" y="221"/>
                </a:cubicBezTo>
                <a:cubicBezTo>
                  <a:pt x="208" y="209"/>
                  <a:pt x="208" y="209"/>
                  <a:pt x="208" y="209"/>
                </a:cubicBezTo>
                <a:cubicBezTo>
                  <a:pt x="241" y="186"/>
                  <a:pt x="241" y="186"/>
                  <a:pt x="241" y="186"/>
                </a:cubicBezTo>
                <a:cubicBezTo>
                  <a:pt x="242" y="185"/>
                  <a:pt x="242" y="185"/>
                  <a:pt x="242" y="185"/>
                </a:cubicBezTo>
                <a:lnTo>
                  <a:pt x="241" y="183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8" name="Freeform 82"/>
          <p:cNvSpPr>
            <a:spLocks/>
          </p:cNvSpPr>
          <p:nvPr/>
        </p:nvSpPr>
        <p:spPr bwMode="auto">
          <a:xfrm>
            <a:off x="3576684" y="3799765"/>
            <a:ext cx="279546" cy="232167"/>
          </a:xfrm>
          <a:custGeom>
            <a:avLst/>
            <a:gdLst>
              <a:gd name="T0" fmla="*/ 80 w 128"/>
              <a:gd name="T1" fmla="*/ 0 h 102"/>
              <a:gd name="T2" fmla="*/ 63 w 128"/>
              <a:gd name="T3" fmla="*/ 9 h 102"/>
              <a:gd name="T4" fmla="*/ 58 w 128"/>
              <a:gd name="T5" fmla="*/ 15 h 102"/>
              <a:gd name="T6" fmla="*/ 47 w 128"/>
              <a:gd name="T7" fmla="*/ 15 h 102"/>
              <a:gd name="T8" fmla="*/ 44 w 128"/>
              <a:gd name="T9" fmla="*/ 23 h 102"/>
              <a:gd name="T10" fmla="*/ 38 w 128"/>
              <a:gd name="T11" fmla="*/ 28 h 102"/>
              <a:gd name="T12" fmla="*/ 34 w 128"/>
              <a:gd name="T13" fmla="*/ 35 h 102"/>
              <a:gd name="T14" fmla="*/ 27 w 128"/>
              <a:gd name="T15" fmla="*/ 28 h 102"/>
              <a:gd name="T16" fmla="*/ 20 w 128"/>
              <a:gd name="T17" fmla="*/ 35 h 102"/>
              <a:gd name="T18" fmla="*/ 20 w 128"/>
              <a:gd name="T19" fmla="*/ 43 h 102"/>
              <a:gd name="T20" fmla="*/ 19 w 128"/>
              <a:gd name="T21" fmla="*/ 45 h 102"/>
              <a:gd name="T22" fmla="*/ 14 w 128"/>
              <a:gd name="T23" fmla="*/ 56 h 102"/>
              <a:gd name="T24" fmla="*/ 6 w 128"/>
              <a:gd name="T25" fmla="*/ 57 h 102"/>
              <a:gd name="T26" fmla="*/ 6 w 128"/>
              <a:gd name="T27" fmla="*/ 61 h 102"/>
              <a:gd name="T28" fmla="*/ 6 w 128"/>
              <a:gd name="T29" fmla="*/ 67 h 102"/>
              <a:gd name="T30" fmla="*/ 2 w 128"/>
              <a:gd name="T31" fmla="*/ 75 h 102"/>
              <a:gd name="T32" fmla="*/ 2 w 128"/>
              <a:gd name="T33" fmla="*/ 82 h 102"/>
              <a:gd name="T34" fmla="*/ 2 w 128"/>
              <a:gd name="T35" fmla="*/ 85 h 102"/>
              <a:gd name="T36" fmla="*/ 7 w 128"/>
              <a:gd name="T37" fmla="*/ 89 h 102"/>
              <a:gd name="T38" fmla="*/ 14 w 128"/>
              <a:gd name="T39" fmla="*/ 96 h 102"/>
              <a:gd name="T40" fmla="*/ 20 w 128"/>
              <a:gd name="T41" fmla="*/ 97 h 102"/>
              <a:gd name="T42" fmla="*/ 34 w 128"/>
              <a:gd name="T43" fmla="*/ 93 h 102"/>
              <a:gd name="T44" fmla="*/ 38 w 128"/>
              <a:gd name="T45" fmla="*/ 93 h 102"/>
              <a:gd name="T46" fmla="*/ 46 w 128"/>
              <a:gd name="T47" fmla="*/ 101 h 102"/>
              <a:gd name="T48" fmla="*/ 46 w 128"/>
              <a:gd name="T49" fmla="*/ 89 h 102"/>
              <a:gd name="T50" fmla="*/ 44 w 128"/>
              <a:gd name="T51" fmla="*/ 79 h 102"/>
              <a:gd name="T52" fmla="*/ 58 w 128"/>
              <a:gd name="T53" fmla="*/ 75 h 102"/>
              <a:gd name="T54" fmla="*/ 75 w 128"/>
              <a:gd name="T55" fmla="*/ 75 h 102"/>
              <a:gd name="T56" fmla="*/ 80 w 128"/>
              <a:gd name="T57" fmla="*/ 75 h 102"/>
              <a:gd name="T58" fmla="*/ 88 w 128"/>
              <a:gd name="T59" fmla="*/ 72 h 102"/>
              <a:gd name="T60" fmla="*/ 95 w 128"/>
              <a:gd name="T61" fmla="*/ 75 h 102"/>
              <a:gd name="T62" fmla="*/ 104 w 128"/>
              <a:gd name="T63" fmla="*/ 72 h 102"/>
              <a:gd name="T64" fmla="*/ 112 w 128"/>
              <a:gd name="T65" fmla="*/ 65 h 102"/>
              <a:gd name="T66" fmla="*/ 121 w 128"/>
              <a:gd name="T67" fmla="*/ 65 h 102"/>
              <a:gd name="T68" fmla="*/ 125 w 128"/>
              <a:gd name="T69" fmla="*/ 61 h 102"/>
              <a:gd name="T70" fmla="*/ 124 w 128"/>
              <a:gd name="T71" fmla="*/ 52 h 102"/>
              <a:gd name="T72" fmla="*/ 124 w 128"/>
              <a:gd name="T73" fmla="*/ 44 h 102"/>
              <a:gd name="T74" fmla="*/ 119 w 128"/>
              <a:gd name="T75" fmla="*/ 44 h 102"/>
              <a:gd name="T76" fmla="*/ 107 w 128"/>
              <a:gd name="T77" fmla="*/ 35 h 102"/>
              <a:gd name="T78" fmla="*/ 111 w 128"/>
              <a:gd name="T79" fmla="*/ 31 h 102"/>
              <a:gd name="T80" fmla="*/ 97 w 128"/>
              <a:gd name="T81" fmla="*/ 19 h 102"/>
              <a:gd name="T82" fmla="*/ 95 w 128"/>
              <a:gd name="T83" fmla="*/ 12 h 102"/>
              <a:gd name="T84" fmla="*/ 93 w 128"/>
              <a:gd name="T85" fmla="*/ 4 h 102"/>
              <a:gd name="T86" fmla="*/ 85 w 128"/>
              <a:gd name="T87" fmla="*/ 0 h 102"/>
              <a:gd name="T88" fmla="*/ 85 w 128"/>
              <a:gd name="T89" fmla="*/ 0 h 102"/>
              <a:gd name="T90" fmla="*/ 85 w 128"/>
              <a:gd name="T91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8" h="102">
                <a:moveTo>
                  <a:pt x="85" y="0"/>
                </a:moveTo>
                <a:lnTo>
                  <a:pt x="84" y="0"/>
                </a:lnTo>
                <a:lnTo>
                  <a:pt x="80" y="0"/>
                </a:lnTo>
                <a:lnTo>
                  <a:pt x="76" y="2"/>
                </a:lnTo>
                <a:lnTo>
                  <a:pt x="67" y="8"/>
                </a:lnTo>
                <a:lnTo>
                  <a:pt x="63" y="9"/>
                </a:lnTo>
                <a:lnTo>
                  <a:pt x="59" y="12"/>
                </a:lnTo>
                <a:lnTo>
                  <a:pt x="58" y="13"/>
                </a:lnTo>
                <a:lnTo>
                  <a:pt x="58" y="15"/>
                </a:lnTo>
                <a:lnTo>
                  <a:pt x="55" y="15"/>
                </a:lnTo>
                <a:lnTo>
                  <a:pt x="51" y="15"/>
                </a:lnTo>
                <a:lnTo>
                  <a:pt x="47" y="15"/>
                </a:lnTo>
                <a:lnTo>
                  <a:pt x="46" y="17"/>
                </a:lnTo>
                <a:lnTo>
                  <a:pt x="44" y="21"/>
                </a:lnTo>
                <a:lnTo>
                  <a:pt x="44" y="23"/>
                </a:lnTo>
                <a:lnTo>
                  <a:pt x="42" y="27"/>
                </a:lnTo>
                <a:lnTo>
                  <a:pt x="38" y="25"/>
                </a:lnTo>
                <a:lnTo>
                  <a:pt x="38" y="28"/>
                </a:lnTo>
                <a:lnTo>
                  <a:pt x="38" y="32"/>
                </a:lnTo>
                <a:lnTo>
                  <a:pt x="36" y="32"/>
                </a:lnTo>
                <a:lnTo>
                  <a:pt x="34" y="35"/>
                </a:lnTo>
                <a:lnTo>
                  <a:pt x="31" y="32"/>
                </a:lnTo>
                <a:lnTo>
                  <a:pt x="27" y="31"/>
                </a:lnTo>
                <a:lnTo>
                  <a:pt x="27" y="28"/>
                </a:lnTo>
                <a:lnTo>
                  <a:pt x="24" y="32"/>
                </a:lnTo>
                <a:lnTo>
                  <a:pt x="23" y="35"/>
                </a:lnTo>
                <a:lnTo>
                  <a:pt x="20" y="35"/>
                </a:lnTo>
                <a:lnTo>
                  <a:pt x="20" y="36"/>
                </a:lnTo>
                <a:lnTo>
                  <a:pt x="23" y="40"/>
                </a:lnTo>
                <a:lnTo>
                  <a:pt x="20" y="43"/>
                </a:lnTo>
                <a:lnTo>
                  <a:pt x="19" y="43"/>
                </a:lnTo>
                <a:lnTo>
                  <a:pt x="19" y="44"/>
                </a:lnTo>
                <a:lnTo>
                  <a:pt x="19" y="45"/>
                </a:lnTo>
                <a:lnTo>
                  <a:pt x="19" y="49"/>
                </a:lnTo>
                <a:lnTo>
                  <a:pt x="15" y="56"/>
                </a:lnTo>
                <a:lnTo>
                  <a:pt x="14" y="56"/>
                </a:lnTo>
                <a:lnTo>
                  <a:pt x="11" y="56"/>
                </a:lnTo>
                <a:lnTo>
                  <a:pt x="10" y="56"/>
                </a:lnTo>
                <a:lnTo>
                  <a:pt x="6" y="57"/>
                </a:lnTo>
                <a:lnTo>
                  <a:pt x="3" y="59"/>
                </a:lnTo>
                <a:lnTo>
                  <a:pt x="6" y="59"/>
                </a:lnTo>
                <a:lnTo>
                  <a:pt x="6" y="61"/>
                </a:lnTo>
                <a:lnTo>
                  <a:pt x="6" y="63"/>
                </a:lnTo>
                <a:lnTo>
                  <a:pt x="6" y="65"/>
                </a:lnTo>
                <a:lnTo>
                  <a:pt x="6" y="67"/>
                </a:lnTo>
                <a:lnTo>
                  <a:pt x="6" y="71"/>
                </a:lnTo>
                <a:lnTo>
                  <a:pt x="2" y="72"/>
                </a:lnTo>
                <a:lnTo>
                  <a:pt x="2" y="75"/>
                </a:lnTo>
                <a:lnTo>
                  <a:pt x="2" y="75"/>
                </a:lnTo>
                <a:lnTo>
                  <a:pt x="2" y="80"/>
                </a:lnTo>
                <a:lnTo>
                  <a:pt x="2" y="82"/>
                </a:lnTo>
                <a:lnTo>
                  <a:pt x="0" y="84"/>
                </a:lnTo>
                <a:lnTo>
                  <a:pt x="2" y="84"/>
                </a:lnTo>
                <a:lnTo>
                  <a:pt x="2" y="85"/>
                </a:lnTo>
                <a:lnTo>
                  <a:pt x="3" y="85"/>
                </a:lnTo>
                <a:lnTo>
                  <a:pt x="6" y="85"/>
                </a:lnTo>
                <a:lnTo>
                  <a:pt x="7" y="89"/>
                </a:lnTo>
                <a:lnTo>
                  <a:pt x="10" y="93"/>
                </a:lnTo>
                <a:lnTo>
                  <a:pt x="11" y="96"/>
                </a:lnTo>
                <a:lnTo>
                  <a:pt x="14" y="96"/>
                </a:lnTo>
                <a:lnTo>
                  <a:pt x="15" y="97"/>
                </a:lnTo>
                <a:lnTo>
                  <a:pt x="20" y="100"/>
                </a:lnTo>
                <a:lnTo>
                  <a:pt x="20" y="97"/>
                </a:lnTo>
                <a:lnTo>
                  <a:pt x="23" y="96"/>
                </a:lnTo>
                <a:lnTo>
                  <a:pt x="28" y="93"/>
                </a:lnTo>
                <a:lnTo>
                  <a:pt x="34" y="93"/>
                </a:lnTo>
                <a:lnTo>
                  <a:pt x="36" y="93"/>
                </a:lnTo>
                <a:lnTo>
                  <a:pt x="38" y="93"/>
                </a:lnTo>
                <a:lnTo>
                  <a:pt x="38" y="93"/>
                </a:lnTo>
                <a:lnTo>
                  <a:pt x="42" y="100"/>
                </a:lnTo>
                <a:lnTo>
                  <a:pt x="46" y="102"/>
                </a:lnTo>
                <a:lnTo>
                  <a:pt x="46" y="101"/>
                </a:lnTo>
                <a:lnTo>
                  <a:pt x="46" y="100"/>
                </a:lnTo>
                <a:lnTo>
                  <a:pt x="46" y="96"/>
                </a:lnTo>
                <a:lnTo>
                  <a:pt x="46" y="89"/>
                </a:lnTo>
                <a:lnTo>
                  <a:pt x="46" y="88"/>
                </a:lnTo>
                <a:lnTo>
                  <a:pt x="42" y="80"/>
                </a:lnTo>
                <a:lnTo>
                  <a:pt x="44" y="79"/>
                </a:lnTo>
                <a:lnTo>
                  <a:pt x="44" y="76"/>
                </a:lnTo>
                <a:lnTo>
                  <a:pt x="44" y="75"/>
                </a:lnTo>
                <a:lnTo>
                  <a:pt x="58" y="75"/>
                </a:lnTo>
                <a:lnTo>
                  <a:pt x="60" y="75"/>
                </a:lnTo>
                <a:lnTo>
                  <a:pt x="71" y="75"/>
                </a:lnTo>
                <a:lnTo>
                  <a:pt x="75" y="75"/>
                </a:lnTo>
                <a:lnTo>
                  <a:pt x="76" y="75"/>
                </a:lnTo>
                <a:lnTo>
                  <a:pt x="77" y="75"/>
                </a:lnTo>
                <a:lnTo>
                  <a:pt x="80" y="75"/>
                </a:lnTo>
                <a:lnTo>
                  <a:pt x="81" y="72"/>
                </a:lnTo>
                <a:lnTo>
                  <a:pt x="85" y="71"/>
                </a:lnTo>
                <a:lnTo>
                  <a:pt x="88" y="72"/>
                </a:lnTo>
                <a:lnTo>
                  <a:pt x="91" y="72"/>
                </a:lnTo>
                <a:lnTo>
                  <a:pt x="95" y="75"/>
                </a:lnTo>
                <a:lnTo>
                  <a:pt x="95" y="75"/>
                </a:lnTo>
                <a:lnTo>
                  <a:pt x="101" y="75"/>
                </a:lnTo>
                <a:lnTo>
                  <a:pt x="103" y="75"/>
                </a:lnTo>
                <a:lnTo>
                  <a:pt x="104" y="72"/>
                </a:lnTo>
                <a:lnTo>
                  <a:pt x="107" y="71"/>
                </a:lnTo>
                <a:lnTo>
                  <a:pt x="111" y="67"/>
                </a:lnTo>
                <a:lnTo>
                  <a:pt x="112" y="65"/>
                </a:lnTo>
                <a:lnTo>
                  <a:pt x="115" y="67"/>
                </a:lnTo>
                <a:lnTo>
                  <a:pt x="120" y="65"/>
                </a:lnTo>
                <a:lnTo>
                  <a:pt x="121" y="65"/>
                </a:lnTo>
                <a:lnTo>
                  <a:pt x="124" y="64"/>
                </a:lnTo>
                <a:lnTo>
                  <a:pt x="125" y="61"/>
                </a:lnTo>
                <a:lnTo>
                  <a:pt x="125" y="61"/>
                </a:lnTo>
                <a:lnTo>
                  <a:pt x="128" y="59"/>
                </a:lnTo>
                <a:lnTo>
                  <a:pt x="125" y="56"/>
                </a:lnTo>
                <a:lnTo>
                  <a:pt x="124" y="52"/>
                </a:lnTo>
                <a:lnTo>
                  <a:pt x="124" y="49"/>
                </a:lnTo>
                <a:lnTo>
                  <a:pt x="125" y="48"/>
                </a:lnTo>
                <a:lnTo>
                  <a:pt x="124" y="44"/>
                </a:lnTo>
                <a:lnTo>
                  <a:pt x="121" y="43"/>
                </a:lnTo>
                <a:lnTo>
                  <a:pt x="120" y="44"/>
                </a:lnTo>
                <a:lnTo>
                  <a:pt x="119" y="44"/>
                </a:lnTo>
                <a:lnTo>
                  <a:pt x="115" y="44"/>
                </a:lnTo>
                <a:lnTo>
                  <a:pt x="108" y="39"/>
                </a:lnTo>
                <a:lnTo>
                  <a:pt x="107" y="35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99" y="25"/>
                </a:lnTo>
                <a:lnTo>
                  <a:pt x="99" y="21"/>
                </a:lnTo>
                <a:lnTo>
                  <a:pt x="97" y="19"/>
                </a:lnTo>
                <a:lnTo>
                  <a:pt x="95" y="15"/>
                </a:lnTo>
                <a:lnTo>
                  <a:pt x="95" y="13"/>
                </a:lnTo>
                <a:lnTo>
                  <a:pt x="95" y="12"/>
                </a:lnTo>
                <a:lnTo>
                  <a:pt x="93" y="9"/>
                </a:lnTo>
                <a:lnTo>
                  <a:pt x="93" y="6"/>
                </a:lnTo>
                <a:lnTo>
                  <a:pt x="93" y="4"/>
                </a:lnTo>
                <a:lnTo>
                  <a:pt x="93" y="2"/>
                </a:lnTo>
                <a:lnTo>
                  <a:pt x="88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59" name="Freeform 83"/>
          <p:cNvSpPr>
            <a:spLocks/>
          </p:cNvSpPr>
          <p:nvPr/>
        </p:nvSpPr>
        <p:spPr bwMode="auto">
          <a:xfrm>
            <a:off x="3369205" y="4068352"/>
            <a:ext cx="141958" cy="172985"/>
          </a:xfrm>
          <a:custGeom>
            <a:avLst/>
            <a:gdLst>
              <a:gd name="T0" fmla="*/ 65 w 65"/>
              <a:gd name="T1" fmla="*/ 61 h 76"/>
              <a:gd name="T2" fmla="*/ 65 w 65"/>
              <a:gd name="T3" fmla="*/ 52 h 76"/>
              <a:gd name="T4" fmla="*/ 61 w 65"/>
              <a:gd name="T5" fmla="*/ 48 h 76"/>
              <a:gd name="T6" fmla="*/ 58 w 65"/>
              <a:gd name="T7" fmla="*/ 41 h 76"/>
              <a:gd name="T8" fmla="*/ 57 w 65"/>
              <a:gd name="T9" fmla="*/ 40 h 76"/>
              <a:gd name="T10" fmla="*/ 52 w 65"/>
              <a:gd name="T11" fmla="*/ 40 h 76"/>
              <a:gd name="T12" fmla="*/ 48 w 65"/>
              <a:gd name="T13" fmla="*/ 39 h 76"/>
              <a:gd name="T14" fmla="*/ 48 w 65"/>
              <a:gd name="T15" fmla="*/ 35 h 76"/>
              <a:gd name="T16" fmla="*/ 52 w 65"/>
              <a:gd name="T17" fmla="*/ 31 h 76"/>
              <a:gd name="T18" fmla="*/ 49 w 65"/>
              <a:gd name="T19" fmla="*/ 19 h 76"/>
              <a:gd name="T20" fmla="*/ 48 w 65"/>
              <a:gd name="T21" fmla="*/ 15 h 76"/>
              <a:gd name="T22" fmla="*/ 45 w 65"/>
              <a:gd name="T23" fmla="*/ 18 h 76"/>
              <a:gd name="T24" fmla="*/ 41 w 65"/>
              <a:gd name="T25" fmla="*/ 23 h 76"/>
              <a:gd name="T26" fmla="*/ 38 w 65"/>
              <a:gd name="T27" fmla="*/ 23 h 76"/>
              <a:gd name="T28" fmla="*/ 32 w 65"/>
              <a:gd name="T29" fmla="*/ 22 h 76"/>
              <a:gd name="T30" fmla="*/ 32 w 65"/>
              <a:gd name="T31" fmla="*/ 10 h 76"/>
              <a:gd name="T32" fmla="*/ 32 w 65"/>
              <a:gd name="T33" fmla="*/ 6 h 76"/>
              <a:gd name="T34" fmla="*/ 30 w 65"/>
              <a:gd name="T35" fmla="*/ 2 h 76"/>
              <a:gd name="T36" fmla="*/ 26 w 65"/>
              <a:gd name="T37" fmla="*/ 0 h 76"/>
              <a:gd name="T38" fmla="*/ 22 w 65"/>
              <a:gd name="T39" fmla="*/ 0 h 76"/>
              <a:gd name="T40" fmla="*/ 20 w 65"/>
              <a:gd name="T41" fmla="*/ 2 h 76"/>
              <a:gd name="T42" fmla="*/ 18 w 65"/>
              <a:gd name="T43" fmla="*/ 2 h 76"/>
              <a:gd name="T44" fmla="*/ 18 w 65"/>
              <a:gd name="T45" fmla="*/ 6 h 76"/>
              <a:gd name="T46" fmla="*/ 14 w 65"/>
              <a:gd name="T47" fmla="*/ 10 h 76"/>
              <a:gd name="T48" fmla="*/ 13 w 65"/>
              <a:gd name="T49" fmla="*/ 14 h 76"/>
              <a:gd name="T50" fmla="*/ 5 w 65"/>
              <a:gd name="T51" fmla="*/ 22 h 76"/>
              <a:gd name="T52" fmla="*/ 1 w 65"/>
              <a:gd name="T53" fmla="*/ 28 h 76"/>
              <a:gd name="T54" fmla="*/ 1 w 65"/>
              <a:gd name="T55" fmla="*/ 32 h 76"/>
              <a:gd name="T56" fmla="*/ 9 w 65"/>
              <a:gd name="T57" fmla="*/ 39 h 76"/>
              <a:gd name="T58" fmla="*/ 12 w 65"/>
              <a:gd name="T59" fmla="*/ 40 h 76"/>
              <a:gd name="T60" fmla="*/ 21 w 65"/>
              <a:gd name="T61" fmla="*/ 45 h 76"/>
              <a:gd name="T62" fmla="*/ 41 w 65"/>
              <a:gd name="T63" fmla="*/ 65 h 76"/>
              <a:gd name="T64" fmla="*/ 53 w 65"/>
              <a:gd name="T65" fmla="*/ 72 h 76"/>
              <a:gd name="T66" fmla="*/ 58 w 65"/>
              <a:gd name="T67" fmla="*/ 76 h 76"/>
              <a:gd name="T68" fmla="*/ 62 w 65"/>
              <a:gd name="T69" fmla="*/ 76 h 76"/>
              <a:gd name="T70" fmla="*/ 62 w 65"/>
              <a:gd name="T71" fmla="*/ 68 h 76"/>
              <a:gd name="T72" fmla="*/ 62 w 65"/>
              <a:gd name="T73" fmla="*/ 68 h 76"/>
              <a:gd name="T74" fmla="*/ 62 w 65"/>
              <a:gd name="T75" fmla="*/ 68 h 76"/>
              <a:gd name="T76" fmla="*/ 62 w 65"/>
              <a:gd name="T77" fmla="*/ 6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5" h="76">
                <a:moveTo>
                  <a:pt x="62" y="68"/>
                </a:moveTo>
                <a:lnTo>
                  <a:pt x="65" y="61"/>
                </a:lnTo>
                <a:lnTo>
                  <a:pt x="65" y="57"/>
                </a:lnTo>
                <a:lnTo>
                  <a:pt x="65" y="52"/>
                </a:lnTo>
                <a:lnTo>
                  <a:pt x="62" y="49"/>
                </a:lnTo>
                <a:lnTo>
                  <a:pt x="61" y="48"/>
                </a:lnTo>
                <a:lnTo>
                  <a:pt x="58" y="44"/>
                </a:lnTo>
                <a:lnTo>
                  <a:pt x="58" y="41"/>
                </a:lnTo>
                <a:lnTo>
                  <a:pt x="57" y="40"/>
                </a:lnTo>
                <a:lnTo>
                  <a:pt x="57" y="40"/>
                </a:lnTo>
                <a:lnTo>
                  <a:pt x="53" y="40"/>
                </a:lnTo>
                <a:lnTo>
                  <a:pt x="52" y="40"/>
                </a:lnTo>
                <a:lnTo>
                  <a:pt x="49" y="39"/>
                </a:lnTo>
                <a:lnTo>
                  <a:pt x="48" y="39"/>
                </a:lnTo>
                <a:lnTo>
                  <a:pt x="45" y="36"/>
                </a:lnTo>
                <a:lnTo>
                  <a:pt x="48" y="35"/>
                </a:lnTo>
                <a:lnTo>
                  <a:pt x="49" y="35"/>
                </a:lnTo>
                <a:lnTo>
                  <a:pt x="52" y="31"/>
                </a:lnTo>
                <a:lnTo>
                  <a:pt x="52" y="24"/>
                </a:lnTo>
                <a:lnTo>
                  <a:pt x="49" y="19"/>
                </a:lnTo>
                <a:lnTo>
                  <a:pt x="48" y="18"/>
                </a:lnTo>
                <a:lnTo>
                  <a:pt x="48" y="15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1" y="23"/>
                </a:lnTo>
                <a:lnTo>
                  <a:pt x="38" y="24"/>
                </a:lnTo>
                <a:lnTo>
                  <a:pt x="38" y="23"/>
                </a:lnTo>
                <a:lnTo>
                  <a:pt x="36" y="22"/>
                </a:lnTo>
                <a:lnTo>
                  <a:pt x="32" y="22"/>
                </a:lnTo>
                <a:lnTo>
                  <a:pt x="34" y="15"/>
                </a:lnTo>
                <a:lnTo>
                  <a:pt x="32" y="10"/>
                </a:lnTo>
                <a:lnTo>
                  <a:pt x="32" y="8"/>
                </a:lnTo>
                <a:lnTo>
                  <a:pt x="32" y="6"/>
                </a:lnTo>
                <a:lnTo>
                  <a:pt x="32" y="4"/>
                </a:lnTo>
                <a:lnTo>
                  <a:pt x="30" y="2"/>
                </a:lnTo>
                <a:lnTo>
                  <a:pt x="28" y="0"/>
                </a:lnTo>
                <a:lnTo>
                  <a:pt x="26" y="0"/>
                </a:lnTo>
                <a:lnTo>
                  <a:pt x="25" y="2"/>
                </a:lnTo>
                <a:lnTo>
                  <a:pt x="22" y="0"/>
                </a:lnTo>
                <a:lnTo>
                  <a:pt x="21" y="0"/>
                </a:lnTo>
                <a:lnTo>
                  <a:pt x="20" y="2"/>
                </a:lnTo>
                <a:lnTo>
                  <a:pt x="17" y="2"/>
                </a:lnTo>
                <a:lnTo>
                  <a:pt x="18" y="2"/>
                </a:lnTo>
                <a:lnTo>
                  <a:pt x="21" y="2"/>
                </a:lnTo>
                <a:lnTo>
                  <a:pt x="18" y="6"/>
                </a:lnTo>
                <a:lnTo>
                  <a:pt x="17" y="8"/>
                </a:lnTo>
                <a:lnTo>
                  <a:pt x="14" y="10"/>
                </a:lnTo>
                <a:lnTo>
                  <a:pt x="14" y="11"/>
                </a:lnTo>
                <a:lnTo>
                  <a:pt x="13" y="14"/>
                </a:lnTo>
                <a:lnTo>
                  <a:pt x="12" y="18"/>
                </a:lnTo>
                <a:lnTo>
                  <a:pt x="5" y="22"/>
                </a:lnTo>
                <a:lnTo>
                  <a:pt x="1" y="27"/>
                </a:lnTo>
                <a:lnTo>
                  <a:pt x="1" y="28"/>
                </a:lnTo>
                <a:lnTo>
                  <a:pt x="0" y="28"/>
                </a:lnTo>
                <a:lnTo>
                  <a:pt x="1" y="32"/>
                </a:lnTo>
                <a:lnTo>
                  <a:pt x="5" y="36"/>
                </a:lnTo>
                <a:lnTo>
                  <a:pt x="9" y="39"/>
                </a:lnTo>
                <a:lnTo>
                  <a:pt x="12" y="39"/>
                </a:lnTo>
                <a:lnTo>
                  <a:pt x="12" y="40"/>
                </a:lnTo>
                <a:lnTo>
                  <a:pt x="14" y="44"/>
                </a:lnTo>
                <a:lnTo>
                  <a:pt x="21" y="45"/>
                </a:lnTo>
                <a:lnTo>
                  <a:pt x="34" y="61"/>
                </a:lnTo>
                <a:lnTo>
                  <a:pt x="41" y="65"/>
                </a:lnTo>
                <a:lnTo>
                  <a:pt x="49" y="71"/>
                </a:lnTo>
                <a:lnTo>
                  <a:pt x="53" y="72"/>
                </a:lnTo>
                <a:lnTo>
                  <a:pt x="57" y="75"/>
                </a:lnTo>
                <a:lnTo>
                  <a:pt x="58" y="76"/>
                </a:lnTo>
                <a:lnTo>
                  <a:pt x="61" y="76"/>
                </a:lnTo>
                <a:lnTo>
                  <a:pt x="62" y="76"/>
                </a:lnTo>
                <a:lnTo>
                  <a:pt x="62" y="72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0" name="Freeform 84"/>
          <p:cNvSpPr>
            <a:spLocks/>
          </p:cNvSpPr>
          <p:nvPr/>
        </p:nvSpPr>
        <p:spPr bwMode="auto">
          <a:xfrm>
            <a:off x="3305871" y="4009172"/>
            <a:ext cx="109198" cy="122912"/>
          </a:xfrm>
          <a:custGeom>
            <a:avLst/>
            <a:gdLst>
              <a:gd name="T0" fmla="*/ 43 w 50"/>
              <a:gd name="T1" fmla="*/ 26 h 54"/>
              <a:gd name="T2" fmla="*/ 43 w 50"/>
              <a:gd name="T3" fmla="*/ 22 h 54"/>
              <a:gd name="T4" fmla="*/ 43 w 50"/>
              <a:gd name="T5" fmla="*/ 18 h 54"/>
              <a:gd name="T6" fmla="*/ 42 w 50"/>
              <a:gd name="T7" fmla="*/ 14 h 54"/>
              <a:gd name="T8" fmla="*/ 37 w 50"/>
              <a:gd name="T9" fmla="*/ 4 h 54"/>
              <a:gd name="T10" fmla="*/ 29 w 50"/>
              <a:gd name="T11" fmla="*/ 0 h 54"/>
              <a:gd name="T12" fmla="*/ 21 w 50"/>
              <a:gd name="T13" fmla="*/ 1 h 54"/>
              <a:gd name="T14" fmla="*/ 17 w 50"/>
              <a:gd name="T15" fmla="*/ 1 h 54"/>
              <a:gd name="T16" fmla="*/ 13 w 50"/>
              <a:gd name="T17" fmla="*/ 5 h 54"/>
              <a:gd name="T18" fmla="*/ 8 w 50"/>
              <a:gd name="T19" fmla="*/ 13 h 54"/>
              <a:gd name="T20" fmla="*/ 6 w 50"/>
              <a:gd name="T21" fmla="*/ 17 h 54"/>
              <a:gd name="T22" fmla="*/ 4 w 50"/>
              <a:gd name="T23" fmla="*/ 17 h 54"/>
              <a:gd name="T24" fmla="*/ 0 w 50"/>
              <a:gd name="T25" fmla="*/ 17 h 54"/>
              <a:gd name="T26" fmla="*/ 4 w 50"/>
              <a:gd name="T27" fmla="*/ 21 h 54"/>
              <a:gd name="T28" fmla="*/ 2 w 50"/>
              <a:gd name="T29" fmla="*/ 24 h 54"/>
              <a:gd name="T30" fmla="*/ 8 w 50"/>
              <a:gd name="T31" fmla="*/ 24 h 54"/>
              <a:gd name="T32" fmla="*/ 6 w 50"/>
              <a:gd name="T33" fmla="*/ 26 h 54"/>
              <a:gd name="T34" fmla="*/ 4 w 50"/>
              <a:gd name="T35" fmla="*/ 28 h 54"/>
              <a:gd name="T36" fmla="*/ 2 w 50"/>
              <a:gd name="T37" fmla="*/ 28 h 54"/>
              <a:gd name="T38" fmla="*/ 2 w 50"/>
              <a:gd name="T39" fmla="*/ 30 h 54"/>
              <a:gd name="T40" fmla="*/ 6 w 50"/>
              <a:gd name="T41" fmla="*/ 36 h 54"/>
              <a:gd name="T42" fmla="*/ 10 w 50"/>
              <a:gd name="T43" fmla="*/ 41 h 54"/>
              <a:gd name="T44" fmla="*/ 13 w 50"/>
              <a:gd name="T45" fmla="*/ 40 h 54"/>
              <a:gd name="T46" fmla="*/ 13 w 50"/>
              <a:gd name="T47" fmla="*/ 44 h 54"/>
              <a:gd name="T48" fmla="*/ 13 w 50"/>
              <a:gd name="T49" fmla="*/ 45 h 54"/>
              <a:gd name="T50" fmla="*/ 13 w 50"/>
              <a:gd name="T51" fmla="*/ 48 h 54"/>
              <a:gd name="T52" fmla="*/ 30 w 50"/>
              <a:gd name="T53" fmla="*/ 54 h 54"/>
              <a:gd name="T54" fmla="*/ 34 w 50"/>
              <a:gd name="T55" fmla="*/ 48 h 54"/>
              <a:gd name="T56" fmla="*/ 42 w 50"/>
              <a:gd name="T57" fmla="*/ 40 h 54"/>
              <a:gd name="T58" fmla="*/ 43 w 50"/>
              <a:gd name="T59" fmla="*/ 36 h 54"/>
              <a:gd name="T60" fmla="*/ 47 w 50"/>
              <a:gd name="T61" fmla="*/ 32 h 54"/>
              <a:gd name="T62" fmla="*/ 47 w 50"/>
              <a:gd name="T63" fmla="*/ 28 h 54"/>
              <a:gd name="T64" fmla="*/ 46 w 50"/>
              <a:gd name="T65" fmla="*/ 28 h 54"/>
              <a:gd name="T66" fmla="*/ 42 w 50"/>
              <a:gd name="T67" fmla="*/ 32 h 54"/>
              <a:gd name="T68" fmla="*/ 42 w 50"/>
              <a:gd name="T69" fmla="*/ 32 h 54"/>
              <a:gd name="T70" fmla="*/ 42 w 50"/>
              <a:gd name="T71" fmla="*/ 32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0" h="54">
                <a:moveTo>
                  <a:pt x="42" y="32"/>
                </a:moveTo>
                <a:lnTo>
                  <a:pt x="43" y="26"/>
                </a:lnTo>
                <a:lnTo>
                  <a:pt x="43" y="24"/>
                </a:lnTo>
                <a:lnTo>
                  <a:pt x="43" y="22"/>
                </a:lnTo>
                <a:lnTo>
                  <a:pt x="43" y="21"/>
                </a:lnTo>
                <a:lnTo>
                  <a:pt x="43" y="18"/>
                </a:lnTo>
                <a:lnTo>
                  <a:pt x="42" y="17"/>
                </a:lnTo>
                <a:lnTo>
                  <a:pt x="42" y="14"/>
                </a:lnTo>
                <a:lnTo>
                  <a:pt x="42" y="13"/>
                </a:lnTo>
                <a:lnTo>
                  <a:pt x="37" y="4"/>
                </a:lnTo>
                <a:lnTo>
                  <a:pt x="34" y="1"/>
                </a:lnTo>
                <a:lnTo>
                  <a:pt x="29" y="0"/>
                </a:lnTo>
                <a:lnTo>
                  <a:pt x="23" y="1"/>
                </a:lnTo>
                <a:lnTo>
                  <a:pt x="21" y="1"/>
                </a:lnTo>
                <a:lnTo>
                  <a:pt x="19" y="1"/>
                </a:lnTo>
                <a:lnTo>
                  <a:pt x="17" y="1"/>
                </a:lnTo>
                <a:lnTo>
                  <a:pt x="16" y="1"/>
                </a:lnTo>
                <a:lnTo>
                  <a:pt x="13" y="5"/>
                </a:lnTo>
                <a:lnTo>
                  <a:pt x="12" y="9"/>
                </a:lnTo>
                <a:lnTo>
                  <a:pt x="8" y="13"/>
                </a:lnTo>
                <a:lnTo>
                  <a:pt x="6" y="14"/>
                </a:lnTo>
                <a:lnTo>
                  <a:pt x="6" y="17"/>
                </a:lnTo>
                <a:lnTo>
                  <a:pt x="4" y="17"/>
                </a:lnTo>
                <a:lnTo>
                  <a:pt x="4" y="17"/>
                </a:lnTo>
                <a:lnTo>
                  <a:pt x="2" y="17"/>
                </a:lnTo>
                <a:lnTo>
                  <a:pt x="0" y="17"/>
                </a:lnTo>
                <a:lnTo>
                  <a:pt x="2" y="18"/>
                </a:lnTo>
                <a:lnTo>
                  <a:pt x="4" y="21"/>
                </a:lnTo>
                <a:lnTo>
                  <a:pt x="2" y="22"/>
                </a:lnTo>
                <a:lnTo>
                  <a:pt x="2" y="24"/>
                </a:lnTo>
                <a:lnTo>
                  <a:pt x="6" y="26"/>
                </a:lnTo>
                <a:lnTo>
                  <a:pt x="8" y="24"/>
                </a:lnTo>
                <a:lnTo>
                  <a:pt x="8" y="26"/>
                </a:lnTo>
                <a:lnTo>
                  <a:pt x="6" y="26"/>
                </a:lnTo>
                <a:lnTo>
                  <a:pt x="4" y="26"/>
                </a:lnTo>
                <a:lnTo>
                  <a:pt x="4" y="28"/>
                </a:lnTo>
                <a:lnTo>
                  <a:pt x="4" y="30"/>
                </a:lnTo>
                <a:lnTo>
                  <a:pt x="2" y="28"/>
                </a:lnTo>
                <a:lnTo>
                  <a:pt x="0" y="30"/>
                </a:lnTo>
                <a:lnTo>
                  <a:pt x="2" y="30"/>
                </a:lnTo>
                <a:lnTo>
                  <a:pt x="6" y="32"/>
                </a:lnTo>
                <a:lnTo>
                  <a:pt x="6" y="36"/>
                </a:lnTo>
                <a:lnTo>
                  <a:pt x="8" y="40"/>
                </a:lnTo>
                <a:lnTo>
                  <a:pt x="10" y="41"/>
                </a:lnTo>
                <a:lnTo>
                  <a:pt x="12" y="41"/>
                </a:lnTo>
                <a:lnTo>
                  <a:pt x="13" y="40"/>
                </a:lnTo>
                <a:lnTo>
                  <a:pt x="13" y="41"/>
                </a:lnTo>
                <a:lnTo>
                  <a:pt x="13" y="44"/>
                </a:lnTo>
                <a:lnTo>
                  <a:pt x="17" y="44"/>
                </a:lnTo>
                <a:lnTo>
                  <a:pt x="13" y="45"/>
                </a:lnTo>
                <a:lnTo>
                  <a:pt x="16" y="48"/>
                </a:lnTo>
                <a:lnTo>
                  <a:pt x="13" y="48"/>
                </a:lnTo>
                <a:lnTo>
                  <a:pt x="29" y="54"/>
                </a:lnTo>
                <a:lnTo>
                  <a:pt x="30" y="54"/>
                </a:lnTo>
                <a:lnTo>
                  <a:pt x="30" y="53"/>
                </a:lnTo>
                <a:lnTo>
                  <a:pt x="34" y="48"/>
                </a:lnTo>
                <a:lnTo>
                  <a:pt x="41" y="44"/>
                </a:lnTo>
                <a:lnTo>
                  <a:pt x="42" y="40"/>
                </a:lnTo>
                <a:lnTo>
                  <a:pt x="43" y="37"/>
                </a:lnTo>
                <a:lnTo>
                  <a:pt x="43" y="36"/>
                </a:lnTo>
                <a:lnTo>
                  <a:pt x="46" y="34"/>
                </a:lnTo>
                <a:lnTo>
                  <a:pt x="47" y="32"/>
                </a:lnTo>
                <a:lnTo>
                  <a:pt x="50" y="28"/>
                </a:lnTo>
                <a:lnTo>
                  <a:pt x="47" y="28"/>
                </a:lnTo>
                <a:lnTo>
                  <a:pt x="46" y="28"/>
                </a:lnTo>
                <a:lnTo>
                  <a:pt x="46" y="28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1" name="Freeform 85"/>
          <p:cNvSpPr>
            <a:spLocks noEditPoints="1"/>
          </p:cNvSpPr>
          <p:nvPr/>
        </p:nvSpPr>
        <p:spPr bwMode="auto">
          <a:xfrm>
            <a:off x="3467483" y="3979582"/>
            <a:ext cx="218395" cy="261757"/>
          </a:xfrm>
          <a:custGeom>
            <a:avLst/>
            <a:gdLst>
              <a:gd name="T0" fmla="*/ 96 w 100"/>
              <a:gd name="T1" fmla="*/ 26 h 115"/>
              <a:gd name="T2" fmla="*/ 88 w 100"/>
              <a:gd name="T3" fmla="*/ 14 h 115"/>
              <a:gd name="T4" fmla="*/ 84 w 100"/>
              <a:gd name="T5" fmla="*/ 14 h 115"/>
              <a:gd name="T6" fmla="*/ 70 w 100"/>
              <a:gd name="T7" fmla="*/ 18 h 115"/>
              <a:gd name="T8" fmla="*/ 64 w 100"/>
              <a:gd name="T9" fmla="*/ 17 h 115"/>
              <a:gd name="T10" fmla="*/ 57 w 100"/>
              <a:gd name="T11" fmla="*/ 10 h 115"/>
              <a:gd name="T12" fmla="*/ 52 w 100"/>
              <a:gd name="T13" fmla="*/ 6 h 115"/>
              <a:gd name="T14" fmla="*/ 46 w 100"/>
              <a:gd name="T15" fmla="*/ 5 h 115"/>
              <a:gd name="T16" fmla="*/ 42 w 100"/>
              <a:gd name="T17" fmla="*/ 9 h 115"/>
              <a:gd name="T18" fmla="*/ 40 w 100"/>
              <a:gd name="T19" fmla="*/ 6 h 115"/>
              <a:gd name="T20" fmla="*/ 38 w 100"/>
              <a:gd name="T21" fmla="*/ 1 h 115"/>
              <a:gd name="T22" fmla="*/ 33 w 100"/>
              <a:gd name="T23" fmla="*/ 1 h 115"/>
              <a:gd name="T24" fmla="*/ 30 w 100"/>
              <a:gd name="T25" fmla="*/ 6 h 115"/>
              <a:gd name="T26" fmla="*/ 24 w 100"/>
              <a:gd name="T27" fmla="*/ 9 h 115"/>
              <a:gd name="T28" fmla="*/ 17 w 100"/>
              <a:gd name="T29" fmla="*/ 5 h 115"/>
              <a:gd name="T30" fmla="*/ 12 w 100"/>
              <a:gd name="T31" fmla="*/ 10 h 115"/>
              <a:gd name="T32" fmla="*/ 8 w 100"/>
              <a:gd name="T33" fmla="*/ 17 h 115"/>
              <a:gd name="T34" fmla="*/ 13 w 100"/>
              <a:gd name="T35" fmla="*/ 23 h 115"/>
              <a:gd name="T36" fmla="*/ 13 w 100"/>
              <a:gd name="T37" fmla="*/ 31 h 115"/>
              <a:gd name="T38" fmla="*/ 16 w 100"/>
              <a:gd name="T39" fmla="*/ 37 h 115"/>
              <a:gd name="T40" fmla="*/ 8 w 100"/>
              <a:gd name="T41" fmla="*/ 41 h 115"/>
              <a:gd name="T42" fmla="*/ 12 w 100"/>
              <a:gd name="T43" fmla="*/ 49 h 115"/>
              <a:gd name="T44" fmla="*/ 11 w 100"/>
              <a:gd name="T45" fmla="*/ 53 h 115"/>
              <a:gd name="T46" fmla="*/ 4 w 100"/>
              <a:gd name="T47" fmla="*/ 57 h 115"/>
              <a:gd name="T48" fmla="*/ 7 w 100"/>
              <a:gd name="T49" fmla="*/ 63 h 115"/>
              <a:gd name="T50" fmla="*/ 3 w 100"/>
              <a:gd name="T51" fmla="*/ 74 h 115"/>
              <a:gd name="T52" fmla="*/ 4 w 100"/>
              <a:gd name="T53" fmla="*/ 78 h 115"/>
              <a:gd name="T54" fmla="*/ 12 w 100"/>
              <a:gd name="T55" fmla="*/ 79 h 115"/>
              <a:gd name="T56" fmla="*/ 13 w 100"/>
              <a:gd name="T57" fmla="*/ 83 h 115"/>
              <a:gd name="T58" fmla="*/ 20 w 100"/>
              <a:gd name="T59" fmla="*/ 91 h 115"/>
              <a:gd name="T60" fmla="*/ 17 w 100"/>
              <a:gd name="T61" fmla="*/ 107 h 115"/>
              <a:gd name="T62" fmla="*/ 20 w 100"/>
              <a:gd name="T63" fmla="*/ 115 h 115"/>
              <a:gd name="T64" fmla="*/ 30 w 100"/>
              <a:gd name="T65" fmla="*/ 110 h 115"/>
              <a:gd name="T66" fmla="*/ 50 w 100"/>
              <a:gd name="T67" fmla="*/ 102 h 115"/>
              <a:gd name="T68" fmla="*/ 60 w 100"/>
              <a:gd name="T69" fmla="*/ 100 h 115"/>
              <a:gd name="T70" fmla="*/ 69 w 100"/>
              <a:gd name="T71" fmla="*/ 98 h 115"/>
              <a:gd name="T72" fmla="*/ 70 w 100"/>
              <a:gd name="T73" fmla="*/ 98 h 115"/>
              <a:gd name="T74" fmla="*/ 77 w 100"/>
              <a:gd name="T75" fmla="*/ 100 h 115"/>
              <a:gd name="T76" fmla="*/ 86 w 100"/>
              <a:gd name="T77" fmla="*/ 100 h 115"/>
              <a:gd name="T78" fmla="*/ 92 w 100"/>
              <a:gd name="T79" fmla="*/ 102 h 115"/>
              <a:gd name="T80" fmla="*/ 94 w 100"/>
              <a:gd name="T81" fmla="*/ 92 h 115"/>
              <a:gd name="T82" fmla="*/ 90 w 100"/>
              <a:gd name="T83" fmla="*/ 83 h 115"/>
              <a:gd name="T84" fmla="*/ 90 w 100"/>
              <a:gd name="T85" fmla="*/ 66 h 115"/>
              <a:gd name="T86" fmla="*/ 96 w 100"/>
              <a:gd name="T87" fmla="*/ 50 h 115"/>
              <a:gd name="T88" fmla="*/ 97 w 100"/>
              <a:gd name="T89" fmla="*/ 35 h 115"/>
              <a:gd name="T90" fmla="*/ 97 w 100"/>
              <a:gd name="T91" fmla="*/ 35 h 115"/>
              <a:gd name="T92" fmla="*/ 97 w 100"/>
              <a:gd name="T93" fmla="*/ 35 h 115"/>
              <a:gd name="T94" fmla="*/ 78 w 100"/>
              <a:gd name="T95" fmla="*/ 96 h 115"/>
              <a:gd name="T96" fmla="*/ 78 w 100"/>
              <a:gd name="T97" fmla="*/ 98 h 115"/>
              <a:gd name="T98" fmla="*/ 78 w 100"/>
              <a:gd name="T99" fmla="*/ 9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0" h="115">
                <a:moveTo>
                  <a:pt x="97" y="35"/>
                </a:moveTo>
                <a:lnTo>
                  <a:pt x="96" y="30"/>
                </a:lnTo>
                <a:lnTo>
                  <a:pt x="96" y="26"/>
                </a:lnTo>
                <a:lnTo>
                  <a:pt x="96" y="23"/>
                </a:lnTo>
                <a:lnTo>
                  <a:pt x="92" y="21"/>
                </a:lnTo>
                <a:lnTo>
                  <a:pt x="88" y="14"/>
                </a:lnTo>
                <a:lnTo>
                  <a:pt x="88" y="14"/>
                </a:lnTo>
                <a:lnTo>
                  <a:pt x="86" y="14"/>
                </a:lnTo>
                <a:lnTo>
                  <a:pt x="84" y="14"/>
                </a:lnTo>
                <a:lnTo>
                  <a:pt x="78" y="14"/>
                </a:lnTo>
                <a:lnTo>
                  <a:pt x="73" y="17"/>
                </a:lnTo>
                <a:lnTo>
                  <a:pt x="70" y="18"/>
                </a:lnTo>
                <a:lnTo>
                  <a:pt x="70" y="21"/>
                </a:lnTo>
                <a:lnTo>
                  <a:pt x="65" y="18"/>
                </a:lnTo>
                <a:lnTo>
                  <a:pt x="64" y="17"/>
                </a:lnTo>
                <a:lnTo>
                  <a:pt x="61" y="17"/>
                </a:lnTo>
                <a:lnTo>
                  <a:pt x="60" y="14"/>
                </a:lnTo>
                <a:lnTo>
                  <a:pt x="57" y="10"/>
                </a:lnTo>
                <a:lnTo>
                  <a:pt x="56" y="6"/>
                </a:lnTo>
                <a:lnTo>
                  <a:pt x="53" y="6"/>
                </a:lnTo>
                <a:lnTo>
                  <a:pt x="52" y="6"/>
                </a:lnTo>
                <a:lnTo>
                  <a:pt x="52" y="5"/>
                </a:lnTo>
                <a:lnTo>
                  <a:pt x="50" y="5"/>
                </a:lnTo>
                <a:lnTo>
                  <a:pt x="46" y="5"/>
                </a:lnTo>
                <a:lnTo>
                  <a:pt x="44" y="6"/>
                </a:lnTo>
                <a:lnTo>
                  <a:pt x="44" y="9"/>
                </a:lnTo>
                <a:lnTo>
                  <a:pt x="42" y="9"/>
                </a:lnTo>
                <a:lnTo>
                  <a:pt x="42" y="9"/>
                </a:lnTo>
                <a:lnTo>
                  <a:pt x="40" y="9"/>
                </a:lnTo>
                <a:lnTo>
                  <a:pt x="40" y="6"/>
                </a:lnTo>
                <a:lnTo>
                  <a:pt x="40" y="5"/>
                </a:lnTo>
                <a:lnTo>
                  <a:pt x="40" y="0"/>
                </a:lnTo>
                <a:lnTo>
                  <a:pt x="38" y="1"/>
                </a:lnTo>
                <a:lnTo>
                  <a:pt x="37" y="3"/>
                </a:lnTo>
                <a:lnTo>
                  <a:pt x="34" y="3"/>
                </a:lnTo>
                <a:lnTo>
                  <a:pt x="33" y="1"/>
                </a:lnTo>
                <a:lnTo>
                  <a:pt x="33" y="5"/>
                </a:lnTo>
                <a:lnTo>
                  <a:pt x="33" y="6"/>
                </a:lnTo>
                <a:lnTo>
                  <a:pt x="30" y="6"/>
                </a:lnTo>
                <a:lnTo>
                  <a:pt x="29" y="6"/>
                </a:lnTo>
                <a:lnTo>
                  <a:pt x="27" y="9"/>
                </a:lnTo>
                <a:lnTo>
                  <a:pt x="24" y="9"/>
                </a:lnTo>
                <a:lnTo>
                  <a:pt x="21" y="6"/>
                </a:lnTo>
                <a:lnTo>
                  <a:pt x="20" y="5"/>
                </a:lnTo>
                <a:lnTo>
                  <a:pt x="17" y="5"/>
                </a:lnTo>
                <a:lnTo>
                  <a:pt x="16" y="5"/>
                </a:lnTo>
                <a:lnTo>
                  <a:pt x="13" y="9"/>
                </a:lnTo>
                <a:lnTo>
                  <a:pt x="12" y="10"/>
                </a:lnTo>
                <a:lnTo>
                  <a:pt x="11" y="13"/>
                </a:lnTo>
                <a:lnTo>
                  <a:pt x="8" y="14"/>
                </a:lnTo>
                <a:lnTo>
                  <a:pt x="8" y="17"/>
                </a:lnTo>
                <a:lnTo>
                  <a:pt x="11" y="22"/>
                </a:lnTo>
                <a:lnTo>
                  <a:pt x="12" y="23"/>
                </a:lnTo>
                <a:lnTo>
                  <a:pt x="13" y="23"/>
                </a:lnTo>
                <a:lnTo>
                  <a:pt x="13" y="27"/>
                </a:lnTo>
                <a:lnTo>
                  <a:pt x="16" y="30"/>
                </a:lnTo>
                <a:lnTo>
                  <a:pt x="13" y="31"/>
                </a:lnTo>
                <a:lnTo>
                  <a:pt x="12" y="35"/>
                </a:lnTo>
                <a:lnTo>
                  <a:pt x="13" y="35"/>
                </a:lnTo>
                <a:lnTo>
                  <a:pt x="16" y="37"/>
                </a:lnTo>
                <a:lnTo>
                  <a:pt x="17" y="43"/>
                </a:lnTo>
                <a:lnTo>
                  <a:pt x="12" y="41"/>
                </a:lnTo>
                <a:lnTo>
                  <a:pt x="8" y="41"/>
                </a:lnTo>
                <a:lnTo>
                  <a:pt x="8" y="43"/>
                </a:lnTo>
                <a:lnTo>
                  <a:pt x="8" y="45"/>
                </a:lnTo>
                <a:lnTo>
                  <a:pt x="12" y="49"/>
                </a:lnTo>
                <a:lnTo>
                  <a:pt x="11" y="49"/>
                </a:lnTo>
                <a:lnTo>
                  <a:pt x="11" y="50"/>
                </a:lnTo>
                <a:lnTo>
                  <a:pt x="11" y="53"/>
                </a:lnTo>
                <a:lnTo>
                  <a:pt x="8" y="57"/>
                </a:lnTo>
                <a:lnTo>
                  <a:pt x="7" y="57"/>
                </a:lnTo>
                <a:lnTo>
                  <a:pt x="4" y="57"/>
                </a:lnTo>
                <a:lnTo>
                  <a:pt x="3" y="57"/>
                </a:lnTo>
                <a:lnTo>
                  <a:pt x="4" y="58"/>
                </a:lnTo>
                <a:lnTo>
                  <a:pt x="7" y="63"/>
                </a:lnTo>
                <a:lnTo>
                  <a:pt x="7" y="70"/>
                </a:lnTo>
                <a:lnTo>
                  <a:pt x="4" y="74"/>
                </a:lnTo>
                <a:lnTo>
                  <a:pt x="3" y="74"/>
                </a:lnTo>
                <a:lnTo>
                  <a:pt x="0" y="75"/>
                </a:lnTo>
                <a:lnTo>
                  <a:pt x="3" y="78"/>
                </a:lnTo>
                <a:lnTo>
                  <a:pt x="4" y="78"/>
                </a:lnTo>
                <a:lnTo>
                  <a:pt x="7" y="79"/>
                </a:lnTo>
                <a:lnTo>
                  <a:pt x="8" y="79"/>
                </a:lnTo>
                <a:lnTo>
                  <a:pt x="12" y="79"/>
                </a:lnTo>
                <a:lnTo>
                  <a:pt x="12" y="79"/>
                </a:lnTo>
                <a:lnTo>
                  <a:pt x="13" y="80"/>
                </a:lnTo>
                <a:lnTo>
                  <a:pt x="13" y="83"/>
                </a:lnTo>
                <a:lnTo>
                  <a:pt x="16" y="87"/>
                </a:lnTo>
                <a:lnTo>
                  <a:pt x="17" y="88"/>
                </a:lnTo>
                <a:lnTo>
                  <a:pt x="20" y="91"/>
                </a:lnTo>
                <a:lnTo>
                  <a:pt x="20" y="96"/>
                </a:lnTo>
                <a:lnTo>
                  <a:pt x="20" y="100"/>
                </a:lnTo>
                <a:lnTo>
                  <a:pt x="17" y="107"/>
                </a:lnTo>
                <a:lnTo>
                  <a:pt x="17" y="111"/>
                </a:lnTo>
                <a:lnTo>
                  <a:pt x="17" y="115"/>
                </a:lnTo>
                <a:lnTo>
                  <a:pt x="20" y="115"/>
                </a:lnTo>
                <a:lnTo>
                  <a:pt x="21" y="114"/>
                </a:lnTo>
                <a:lnTo>
                  <a:pt x="25" y="111"/>
                </a:lnTo>
                <a:lnTo>
                  <a:pt x="30" y="110"/>
                </a:lnTo>
                <a:lnTo>
                  <a:pt x="37" y="107"/>
                </a:lnTo>
                <a:lnTo>
                  <a:pt x="42" y="104"/>
                </a:lnTo>
                <a:lnTo>
                  <a:pt x="50" y="102"/>
                </a:lnTo>
                <a:lnTo>
                  <a:pt x="57" y="102"/>
                </a:lnTo>
                <a:lnTo>
                  <a:pt x="56" y="100"/>
                </a:lnTo>
                <a:lnTo>
                  <a:pt x="60" y="100"/>
                </a:lnTo>
                <a:lnTo>
                  <a:pt x="60" y="102"/>
                </a:lnTo>
                <a:lnTo>
                  <a:pt x="61" y="100"/>
                </a:lnTo>
                <a:lnTo>
                  <a:pt x="69" y="98"/>
                </a:lnTo>
                <a:lnTo>
                  <a:pt x="65" y="100"/>
                </a:lnTo>
                <a:lnTo>
                  <a:pt x="74" y="100"/>
                </a:lnTo>
                <a:lnTo>
                  <a:pt x="70" y="98"/>
                </a:lnTo>
                <a:lnTo>
                  <a:pt x="73" y="98"/>
                </a:lnTo>
                <a:lnTo>
                  <a:pt x="74" y="98"/>
                </a:lnTo>
                <a:lnTo>
                  <a:pt x="77" y="100"/>
                </a:lnTo>
                <a:lnTo>
                  <a:pt x="78" y="100"/>
                </a:lnTo>
                <a:lnTo>
                  <a:pt x="84" y="100"/>
                </a:lnTo>
                <a:lnTo>
                  <a:pt x="86" y="100"/>
                </a:lnTo>
                <a:lnTo>
                  <a:pt x="88" y="98"/>
                </a:lnTo>
                <a:lnTo>
                  <a:pt x="90" y="100"/>
                </a:lnTo>
                <a:lnTo>
                  <a:pt x="92" y="102"/>
                </a:lnTo>
                <a:lnTo>
                  <a:pt x="96" y="102"/>
                </a:lnTo>
                <a:lnTo>
                  <a:pt x="96" y="94"/>
                </a:lnTo>
                <a:lnTo>
                  <a:pt x="94" y="92"/>
                </a:lnTo>
                <a:lnTo>
                  <a:pt x="92" y="92"/>
                </a:lnTo>
                <a:lnTo>
                  <a:pt x="92" y="87"/>
                </a:lnTo>
                <a:lnTo>
                  <a:pt x="90" y="83"/>
                </a:lnTo>
                <a:lnTo>
                  <a:pt x="88" y="78"/>
                </a:lnTo>
                <a:lnTo>
                  <a:pt x="88" y="70"/>
                </a:lnTo>
                <a:lnTo>
                  <a:pt x="90" y="66"/>
                </a:lnTo>
                <a:lnTo>
                  <a:pt x="90" y="61"/>
                </a:lnTo>
                <a:lnTo>
                  <a:pt x="92" y="54"/>
                </a:lnTo>
                <a:lnTo>
                  <a:pt x="96" y="50"/>
                </a:lnTo>
                <a:lnTo>
                  <a:pt x="100" y="45"/>
                </a:lnTo>
                <a:lnTo>
                  <a:pt x="100" y="41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close/>
                <a:moveTo>
                  <a:pt x="78" y="98"/>
                </a:moveTo>
                <a:lnTo>
                  <a:pt x="77" y="98"/>
                </a:lnTo>
                <a:lnTo>
                  <a:pt x="78" y="96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2" name="Freeform 86"/>
          <p:cNvSpPr>
            <a:spLocks/>
          </p:cNvSpPr>
          <p:nvPr/>
        </p:nvSpPr>
        <p:spPr bwMode="auto">
          <a:xfrm>
            <a:off x="3246905" y="3899915"/>
            <a:ext cx="257706" cy="223063"/>
          </a:xfrm>
          <a:custGeom>
            <a:avLst/>
            <a:gdLst>
              <a:gd name="T0" fmla="*/ 113 w 118"/>
              <a:gd name="T1" fmla="*/ 41 h 98"/>
              <a:gd name="T2" fmla="*/ 108 w 118"/>
              <a:gd name="T3" fmla="*/ 36 h 98"/>
              <a:gd name="T4" fmla="*/ 105 w 118"/>
              <a:gd name="T5" fmla="*/ 28 h 98"/>
              <a:gd name="T6" fmla="*/ 104 w 118"/>
              <a:gd name="T7" fmla="*/ 25 h 98"/>
              <a:gd name="T8" fmla="*/ 108 w 118"/>
              <a:gd name="T9" fmla="*/ 23 h 98"/>
              <a:gd name="T10" fmla="*/ 101 w 118"/>
              <a:gd name="T11" fmla="*/ 17 h 98"/>
              <a:gd name="T12" fmla="*/ 100 w 118"/>
              <a:gd name="T13" fmla="*/ 13 h 98"/>
              <a:gd name="T14" fmla="*/ 97 w 118"/>
              <a:gd name="T15" fmla="*/ 5 h 98"/>
              <a:gd name="T16" fmla="*/ 92 w 118"/>
              <a:gd name="T17" fmla="*/ 1 h 98"/>
              <a:gd name="T18" fmla="*/ 92 w 118"/>
              <a:gd name="T19" fmla="*/ 8 h 98"/>
              <a:gd name="T20" fmla="*/ 81 w 118"/>
              <a:gd name="T21" fmla="*/ 9 h 98"/>
              <a:gd name="T22" fmla="*/ 70 w 118"/>
              <a:gd name="T23" fmla="*/ 13 h 98"/>
              <a:gd name="T24" fmla="*/ 68 w 118"/>
              <a:gd name="T25" fmla="*/ 8 h 98"/>
              <a:gd name="T26" fmla="*/ 61 w 118"/>
              <a:gd name="T27" fmla="*/ 12 h 98"/>
              <a:gd name="T28" fmla="*/ 60 w 118"/>
              <a:gd name="T29" fmla="*/ 5 h 98"/>
              <a:gd name="T30" fmla="*/ 52 w 118"/>
              <a:gd name="T31" fmla="*/ 4 h 98"/>
              <a:gd name="T32" fmla="*/ 39 w 118"/>
              <a:gd name="T33" fmla="*/ 4 h 98"/>
              <a:gd name="T34" fmla="*/ 33 w 118"/>
              <a:gd name="T35" fmla="*/ 4 h 98"/>
              <a:gd name="T36" fmla="*/ 29 w 118"/>
              <a:gd name="T37" fmla="*/ 0 h 98"/>
              <a:gd name="T38" fmla="*/ 24 w 118"/>
              <a:gd name="T39" fmla="*/ 4 h 98"/>
              <a:gd name="T40" fmla="*/ 17 w 118"/>
              <a:gd name="T41" fmla="*/ 8 h 98"/>
              <a:gd name="T42" fmla="*/ 21 w 118"/>
              <a:gd name="T43" fmla="*/ 13 h 98"/>
              <a:gd name="T44" fmla="*/ 13 w 118"/>
              <a:gd name="T45" fmla="*/ 17 h 98"/>
              <a:gd name="T46" fmla="*/ 3 w 118"/>
              <a:gd name="T47" fmla="*/ 27 h 98"/>
              <a:gd name="T48" fmla="*/ 7 w 118"/>
              <a:gd name="T49" fmla="*/ 28 h 98"/>
              <a:gd name="T50" fmla="*/ 7 w 118"/>
              <a:gd name="T51" fmla="*/ 35 h 98"/>
              <a:gd name="T52" fmla="*/ 7 w 118"/>
              <a:gd name="T53" fmla="*/ 40 h 98"/>
              <a:gd name="T54" fmla="*/ 11 w 118"/>
              <a:gd name="T55" fmla="*/ 44 h 98"/>
              <a:gd name="T56" fmla="*/ 16 w 118"/>
              <a:gd name="T57" fmla="*/ 45 h 98"/>
              <a:gd name="T58" fmla="*/ 20 w 118"/>
              <a:gd name="T59" fmla="*/ 49 h 98"/>
              <a:gd name="T60" fmla="*/ 24 w 118"/>
              <a:gd name="T61" fmla="*/ 56 h 98"/>
              <a:gd name="T62" fmla="*/ 25 w 118"/>
              <a:gd name="T63" fmla="*/ 57 h 98"/>
              <a:gd name="T64" fmla="*/ 27 w 118"/>
              <a:gd name="T65" fmla="*/ 62 h 98"/>
              <a:gd name="T66" fmla="*/ 27 w 118"/>
              <a:gd name="T67" fmla="*/ 62 h 98"/>
              <a:gd name="T68" fmla="*/ 31 w 118"/>
              <a:gd name="T69" fmla="*/ 65 h 98"/>
              <a:gd name="T70" fmla="*/ 33 w 118"/>
              <a:gd name="T71" fmla="*/ 62 h 98"/>
              <a:gd name="T72" fmla="*/ 40 w 118"/>
              <a:gd name="T73" fmla="*/ 53 h 98"/>
              <a:gd name="T74" fmla="*/ 46 w 118"/>
              <a:gd name="T75" fmla="*/ 49 h 98"/>
              <a:gd name="T76" fmla="*/ 56 w 118"/>
              <a:gd name="T77" fmla="*/ 48 h 98"/>
              <a:gd name="T78" fmla="*/ 69 w 118"/>
              <a:gd name="T79" fmla="*/ 61 h 98"/>
              <a:gd name="T80" fmla="*/ 70 w 118"/>
              <a:gd name="T81" fmla="*/ 66 h 98"/>
              <a:gd name="T82" fmla="*/ 70 w 118"/>
              <a:gd name="T83" fmla="*/ 72 h 98"/>
              <a:gd name="T84" fmla="*/ 73 w 118"/>
              <a:gd name="T85" fmla="*/ 76 h 98"/>
              <a:gd name="T86" fmla="*/ 76 w 118"/>
              <a:gd name="T87" fmla="*/ 76 h 98"/>
              <a:gd name="T88" fmla="*/ 81 w 118"/>
              <a:gd name="T89" fmla="*/ 76 h 98"/>
              <a:gd name="T90" fmla="*/ 86 w 118"/>
              <a:gd name="T91" fmla="*/ 76 h 98"/>
              <a:gd name="T92" fmla="*/ 88 w 118"/>
              <a:gd name="T93" fmla="*/ 82 h 98"/>
              <a:gd name="T94" fmla="*/ 88 w 118"/>
              <a:gd name="T95" fmla="*/ 96 h 98"/>
              <a:gd name="T96" fmla="*/ 94 w 118"/>
              <a:gd name="T97" fmla="*/ 98 h 98"/>
              <a:gd name="T98" fmla="*/ 101 w 118"/>
              <a:gd name="T99" fmla="*/ 92 h 98"/>
              <a:gd name="T100" fmla="*/ 104 w 118"/>
              <a:gd name="T101" fmla="*/ 92 h 98"/>
              <a:gd name="T102" fmla="*/ 109 w 118"/>
              <a:gd name="T103" fmla="*/ 92 h 98"/>
              <a:gd name="T104" fmla="*/ 112 w 118"/>
              <a:gd name="T105" fmla="*/ 84 h 98"/>
              <a:gd name="T106" fmla="*/ 109 w 118"/>
              <a:gd name="T107" fmla="*/ 78 h 98"/>
              <a:gd name="T108" fmla="*/ 118 w 118"/>
              <a:gd name="T109" fmla="*/ 78 h 98"/>
              <a:gd name="T110" fmla="*/ 113 w 118"/>
              <a:gd name="T111" fmla="*/ 70 h 98"/>
              <a:gd name="T112" fmla="*/ 114 w 118"/>
              <a:gd name="T113" fmla="*/ 62 h 98"/>
              <a:gd name="T114" fmla="*/ 112 w 118"/>
              <a:gd name="T115" fmla="*/ 57 h 98"/>
              <a:gd name="T116" fmla="*/ 112 w 118"/>
              <a:gd name="T117" fmla="*/ 48 h 98"/>
              <a:gd name="T118" fmla="*/ 113 w 118"/>
              <a:gd name="T119" fmla="*/ 45 h 98"/>
              <a:gd name="T120" fmla="*/ 113 w 118"/>
              <a:gd name="T121" fmla="*/ 45 h 98"/>
              <a:gd name="T122" fmla="*/ 113 w 118"/>
              <a:gd name="T123" fmla="*/ 45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8" h="98">
                <a:moveTo>
                  <a:pt x="113" y="45"/>
                </a:moveTo>
                <a:lnTo>
                  <a:pt x="113" y="44"/>
                </a:lnTo>
                <a:lnTo>
                  <a:pt x="113" y="41"/>
                </a:lnTo>
                <a:lnTo>
                  <a:pt x="112" y="40"/>
                </a:lnTo>
                <a:lnTo>
                  <a:pt x="109" y="40"/>
                </a:lnTo>
                <a:lnTo>
                  <a:pt x="108" y="36"/>
                </a:lnTo>
                <a:lnTo>
                  <a:pt x="108" y="31"/>
                </a:lnTo>
                <a:lnTo>
                  <a:pt x="108" y="28"/>
                </a:lnTo>
                <a:lnTo>
                  <a:pt x="105" y="28"/>
                </a:lnTo>
                <a:lnTo>
                  <a:pt x="101" y="31"/>
                </a:lnTo>
                <a:lnTo>
                  <a:pt x="104" y="27"/>
                </a:lnTo>
                <a:lnTo>
                  <a:pt x="104" y="25"/>
                </a:lnTo>
                <a:lnTo>
                  <a:pt x="105" y="25"/>
                </a:lnTo>
                <a:lnTo>
                  <a:pt x="108" y="25"/>
                </a:lnTo>
                <a:lnTo>
                  <a:pt x="108" y="23"/>
                </a:lnTo>
                <a:lnTo>
                  <a:pt x="105" y="21"/>
                </a:lnTo>
                <a:lnTo>
                  <a:pt x="104" y="19"/>
                </a:lnTo>
                <a:lnTo>
                  <a:pt x="101" y="17"/>
                </a:lnTo>
                <a:lnTo>
                  <a:pt x="100" y="17"/>
                </a:lnTo>
                <a:lnTo>
                  <a:pt x="100" y="15"/>
                </a:lnTo>
                <a:lnTo>
                  <a:pt x="100" y="13"/>
                </a:lnTo>
                <a:lnTo>
                  <a:pt x="100" y="12"/>
                </a:lnTo>
                <a:lnTo>
                  <a:pt x="97" y="9"/>
                </a:lnTo>
                <a:lnTo>
                  <a:pt x="97" y="5"/>
                </a:lnTo>
                <a:lnTo>
                  <a:pt x="96" y="4"/>
                </a:lnTo>
                <a:lnTo>
                  <a:pt x="94" y="4"/>
                </a:lnTo>
                <a:lnTo>
                  <a:pt x="92" y="1"/>
                </a:lnTo>
                <a:lnTo>
                  <a:pt x="92" y="4"/>
                </a:lnTo>
                <a:lnTo>
                  <a:pt x="92" y="5"/>
                </a:lnTo>
                <a:lnTo>
                  <a:pt x="92" y="8"/>
                </a:lnTo>
                <a:lnTo>
                  <a:pt x="84" y="12"/>
                </a:lnTo>
                <a:lnTo>
                  <a:pt x="82" y="9"/>
                </a:lnTo>
                <a:lnTo>
                  <a:pt x="81" y="9"/>
                </a:lnTo>
                <a:lnTo>
                  <a:pt x="77" y="8"/>
                </a:lnTo>
                <a:lnTo>
                  <a:pt x="73" y="9"/>
                </a:lnTo>
                <a:lnTo>
                  <a:pt x="70" y="13"/>
                </a:lnTo>
                <a:lnTo>
                  <a:pt x="69" y="12"/>
                </a:lnTo>
                <a:lnTo>
                  <a:pt x="69" y="9"/>
                </a:lnTo>
                <a:lnTo>
                  <a:pt x="68" y="8"/>
                </a:lnTo>
                <a:lnTo>
                  <a:pt x="65" y="8"/>
                </a:lnTo>
                <a:lnTo>
                  <a:pt x="64" y="9"/>
                </a:lnTo>
                <a:lnTo>
                  <a:pt x="61" y="12"/>
                </a:lnTo>
                <a:lnTo>
                  <a:pt x="60" y="12"/>
                </a:lnTo>
                <a:lnTo>
                  <a:pt x="57" y="9"/>
                </a:lnTo>
                <a:lnTo>
                  <a:pt x="60" y="5"/>
                </a:lnTo>
                <a:lnTo>
                  <a:pt x="60" y="4"/>
                </a:lnTo>
                <a:lnTo>
                  <a:pt x="56" y="4"/>
                </a:lnTo>
                <a:lnTo>
                  <a:pt x="52" y="4"/>
                </a:lnTo>
                <a:lnTo>
                  <a:pt x="48" y="5"/>
                </a:lnTo>
                <a:lnTo>
                  <a:pt x="44" y="5"/>
                </a:lnTo>
                <a:lnTo>
                  <a:pt x="39" y="4"/>
                </a:lnTo>
                <a:lnTo>
                  <a:pt x="37" y="1"/>
                </a:lnTo>
                <a:lnTo>
                  <a:pt x="35" y="4"/>
                </a:lnTo>
                <a:lnTo>
                  <a:pt x="33" y="4"/>
                </a:lnTo>
                <a:lnTo>
                  <a:pt x="33" y="1"/>
                </a:lnTo>
                <a:lnTo>
                  <a:pt x="33" y="0"/>
                </a:lnTo>
                <a:lnTo>
                  <a:pt x="29" y="0"/>
                </a:lnTo>
                <a:lnTo>
                  <a:pt x="21" y="0"/>
                </a:lnTo>
                <a:lnTo>
                  <a:pt x="24" y="1"/>
                </a:lnTo>
                <a:lnTo>
                  <a:pt x="24" y="4"/>
                </a:lnTo>
                <a:lnTo>
                  <a:pt x="21" y="5"/>
                </a:lnTo>
                <a:lnTo>
                  <a:pt x="20" y="8"/>
                </a:lnTo>
                <a:lnTo>
                  <a:pt x="17" y="8"/>
                </a:lnTo>
                <a:lnTo>
                  <a:pt x="20" y="9"/>
                </a:lnTo>
                <a:lnTo>
                  <a:pt x="21" y="12"/>
                </a:lnTo>
                <a:lnTo>
                  <a:pt x="21" y="13"/>
                </a:lnTo>
                <a:lnTo>
                  <a:pt x="21" y="17"/>
                </a:lnTo>
                <a:lnTo>
                  <a:pt x="17" y="17"/>
                </a:lnTo>
                <a:lnTo>
                  <a:pt x="13" y="17"/>
                </a:lnTo>
                <a:lnTo>
                  <a:pt x="7" y="21"/>
                </a:lnTo>
                <a:lnTo>
                  <a:pt x="4" y="23"/>
                </a:lnTo>
                <a:lnTo>
                  <a:pt x="3" y="27"/>
                </a:lnTo>
                <a:lnTo>
                  <a:pt x="3" y="28"/>
                </a:lnTo>
                <a:lnTo>
                  <a:pt x="0" y="31"/>
                </a:lnTo>
                <a:lnTo>
                  <a:pt x="7" y="28"/>
                </a:lnTo>
                <a:lnTo>
                  <a:pt x="4" y="32"/>
                </a:lnTo>
                <a:lnTo>
                  <a:pt x="4" y="36"/>
                </a:lnTo>
                <a:lnTo>
                  <a:pt x="7" y="35"/>
                </a:lnTo>
                <a:lnTo>
                  <a:pt x="7" y="36"/>
                </a:lnTo>
                <a:lnTo>
                  <a:pt x="8" y="32"/>
                </a:lnTo>
                <a:lnTo>
                  <a:pt x="7" y="40"/>
                </a:lnTo>
                <a:lnTo>
                  <a:pt x="8" y="38"/>
                </a:lnTo>
                <a:lnTo>
                  <a:pt x="8" y="41"/>
                </a:lnTo>
                <a:lnTo>
                  <a:pt x="11" y="44"/>
                </a:lnTo>
                <a:lnTo>
                  <a:pt x="13" y="45"/>
                </a:lnTo>
                <a:lnTo>
                  <a:pt x="13" y="48"/>
                </a:lnTo>
                <a:lnTo>
                  <a:pt x="16" y="45"/>
                </a:lnTo>
                <a:lnTo>
                  <a:pt x="17" y="48"/>
                </a:lnTo>
                <a:lnTo>
                  <a:pt x="17" y="49"/>
                </a:lnTo>
                <a:lnTo>
                  <a:pt x="20" y="49"/>
                </a:lnTo>
                <a:lnTo>
                  <a:pt x="21" y="49"/>
                </a:lnTo>
                <a:lnTo>
                  <a:pt x="21" y="52"/>
                </a:lnTo>
                <a:lnTo>
                  <a:pt x="24" y="56"/>
                </a:lnTo>
                <a:lnTo>
                  <a:pt x="24" y="57"/>
                </a:lnTo>
                <a:lnTo>
                  <a:pt x="25" y="56"/>
                </a:lnTo>
                <a:lnTo>
                  <a:pt x="25" y="57"/>
                </a:lnTo>
                <a:lnTo>
                  <a:pt x="25" y="61"/>
                </a:lnTo>
                <a:lnTo>
                  <a:pt x="27" y="58"/>
                </a:lnTo>
                <a:lnTo>
                  <a:pt x="27" y="62"/>
                </a:lnTo>
                <a:lnTo>
                  <a:pt x="29" y="61"/>
                </a:lnTo>
                <a:lnTo>
                  <a:pt x="29" y="62"/>
                </a:lnTo>
                <a:lnTo>
                  <a:pt x="27" y="62"/>
                </a:lnTo>
                <a:lnTo>
                  <a:pt x="27" y="65"/>
                </a:lnTo>
                <a:lnTo>
                  <a:pt x="29" y="65"/>
                </a:lnTo>
                <a:lnTo>
                  <a:pt x="31" y="65"/>
                </a:lnTo>
                <a:lnTo>
                  <a:pt x="31" y="65"/>
                </a:lnTo>
                <a:lnTo>
                  <a:pt x="33" y="65"/>
                </a:lnTo>
                <a:lnTo>
                  <a:pt x="33" y="62"/>
                </a:lnTo>
                <a:lnTo>
                  <a:pt x="35" y="61"/>
                </a:lnTo>
                <a:lnTo>
                  <a:pt x="39" y="57"/>
                </a:lnTo>
                <a:lnTo>
                  <a:pt x="40" y="53"/>
                </a:lnTo>
                <a:lnTo>
                  <a:pt x="43" y="49"/>
                </a:lnTo>
                <a:lnTo>
                  <a:pt x="44" y="49"/>
                </a:lnTo>
                <a:lnTo>
                  <a:pt x="46" y="49"/>
                </a:lnTo>
                <a:lnTo>
                  <a:pt x="48" y="49"/>
                </a:lnTo>
                <a:lnTo>
                  <a:pt x="50" y="49"/>
                </a:lnTo>
                <a:lnTo>
                  <a:pt x="56" y="48"/>
                </a:lnTo>
                <a:lnTo>
                  <a:pt x="61" y="49"/>
                </a:lnTo>
                <a:lnTo>
                  <a:pt x="64" y="52"/>
                </a:lnTo>
                <a:lnTo>
                  <a:pt x="69" y="61"/>
                </a:lnTo>
                <a:lnTo>
                  <a:pt x="69" y="62"/>
                </a:lnTo>
                <a:lnTo>
                  <a:pt x="69" y="65"/>
                </a:lnTo>
                <a:lnTo>
                  <a:pt x="70" y="66"/>
                </a:lnTo>
                <a:lnTo>
                  <a:pt x="70" y="69"/>
                </a:lnTo>
                <a:lnTo>
                  <a:pt x="70" y="70"/>
                </a:lnTo>
                <a:lnTo>
                  <a:pt x="70" y="72"/>
                </a:lnTo>
                <a:lnTo>
                  <a:pt x="70" y="74"/>
                </a:lnTo>
                <a:lnTo>
                  <a:pt x="69" y="80"/>
                </a:lnTo>
                <a:lnTo>
                  <a:pt x="73" y="76"/>
                </a:lnTo>
                <a:lnTo>
                  <a:pt x="73" y="76"/>
                </a:lnTo>
                <a:lnTo>
                  <a:pt x="73" y="76"/>
                </a:lnTo>
                <a:lnTo>
                  <a:pt x="76" y="76"/>
                </a:lnTo>
                <a:lnTo>
                  <a:pt x="77" y="74"/>
                </a:lnTo>
                <a:lnTo>
                  <a:pt x="78" y="74"/>
                </a:lnTo>
                <a:lnTo>
                  <a:pt x="81" y="76"/>
                </a:lnTo>
                <a:lnTo>
                  <a:pt x="82" y="74"/>
                </a:lnTo>
                <a:lnTo>
                  <a:pt x="84" y="74"/>
                </a:lnTo>
                <a:lnTo>
                  <a:pt x="86" y="76"/>
                </a:lnTo>
                <a:lnTo>
                  <a:pt x="88" y="78"/>
                </a:lnTo>
                <a:lnTo>
                  <a:pt x="88" y="80"/>
                </a:lnTo>
                <a:lnTo>
                  <a:pt x="88" y="82"/>
                </a:lnTo>
                <a:lnTo>
                  <a:pt x="88" y="84"/>
                </a:lnTo>
                <a:lnTo>
                  <a:pt x="90" y="89"/>
                </a:lnTo>
                <a:lnTo>
                  <a:pt x="88" y="96"/>
                </a:lnTo>
                <a:lnTo>
                  <a:pt x="92" y="96"/>
                </a:lnTo>
                <a:lnTo>
                  <a:pt x="94" y="97"/>
                </a:lnTo>
                <a:lnTo>
                  <a:pt x="94" y="98"/>
                </a:lnTo>
                <a:lnTo>
                  <a:pt x="97" y="97"/>
                </a:lnTo>
                <a:lnTo>
                  <a:pt x="100" y="93"/>
                </a:lnTo>
                <a:lnTo>
                  <a:pt x="101" y="92"/>
                </a:lnTo>
                <a:lnTo>
                  <a:pt x="101" y="89"/>
                </a:lnTo>
                <a:lnTo>
                  <a:pt x="104" y="89"/>
                </a:lnTo>
                <a:lnTo>
                  <a:pt x="104" y="92"/>
                </a:lnTo>
                <a:lnTo>
                  <a:pt x="105" y="92"/>
                </a:lnTo>
                <a:lnTo>
                  <a:pt x="108" y="92"/>
                </a:lnTo>
                <a:lnTo>
                  <a:pt x="109" y="92"/>
                </a:lnTo>
                <a:lnTo>
                  <a:pt x="112" y="88"/>
                </a:lnTo>
                <a:lnTo>
                  <a:pt x="112" y="85"/>
                </a:lnTo>
                <a:lnTo>
                  <a:pt x="112" y="84"/>
                </a:lnTo>
                <a:lnTo>
                  <a:pt x="113" y="84"/>
                </a:lnTo>
                <a:lnTo>
                  <a:pt x="109" y="80"/>
                </a:lnTo>
                <a:lnTo>
                  <a:pt x="109" y="78"/>
                </a:lnTo>
                <a:lnTo>
                  <a:pt x="109" y="76"/>
                </a:lnTo>
                <a:lnTo>
                  <a:pt x="113" y="76"/>
                </a:lnTo>
                <a:lnTo>
                  <a:pt x="118" y="78"/>
                </a:lnTo>
                <a:lnTo>
                  <a:pt x="117" y="72"/>
                </a:lnTo>
                <a:lnTo>
                  <a:pt x="114" y="70"/>
                </a:lnTo>
                <a:lnTo>
                  <a:pt x="113" y="70"/>
                </a:lnTo>
                <a:lnTo>
                  <a:pt x="114" y="66"/>
                </a:lnTo>
                <a:lnTo>
                  <a:pt x="117" y="65"/>
                </a:lnTo>
                <a:lnTo>
                  <a:pt x="114" y="62"/>
                </a:lnTo>
                <a:lnTo>
                  <a:pt x="114" y="58"/>
                </a:lnTo>
                <a:lnTo>
                  <a:pt x="113" y="58"/>
                </a:lnTo>
                <a:lnTo>
                  <a:pt x="112" y="57"/>
                </a:lnTo>
                <a:lnTo>
                  <a:pt x="109" y="52"/>
                </a:lnTo>
                <a:lnTo>
                  <a:pt x="109" y="49"/>
                </a:lnTo>
                <a:lnTo>
                  <a:pt x="112" y="48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3" name="Freeform 87"/>
          <p:cNvSpPr>
            <a:spLocks/>
          </p:cNvSpPr>
          <p:nvPr/>
        </p:nvSpPr>
        <p:spPr bwMode="auto">
          <a:xfrm>
            <a:off x="3187939" y="3899915"/>
            <a:ext cx="111382" cy="70560"/>
          </a:xfrm>
          <a:custGeom>
            <a:avLst/>
            <a:gdLst>
              <a:gd name="T0" fmla="*/ 30 w 51"/>
              <a:gd name="T1" fmla="*/ 27 h 31"/>
              <a:gd name="T2" fmla="*/ 31 w 51"/>
              <a:gd name="T3" fmla="*/ 23 h 31"/>
              <a:gd name="T4" fmla="*/ 34 w 51"/>
              <a:gd name="T5" fmla="*/ 21 h 31"/>
              <a:gd name="T6" fmla="*/ 40 w 51"/>
              <a:gd name="T7" fmla="*/ 17 h 31"/>
              <a:gd name="T8" fmla="*/ 44 w 51"/>
              <a:gd name="T9" fmla="*/ 17 h 31"/>
              <a:gd name="T10" fmla="*/ 48 w 51"/>
              <a:gd name="T11" fmla="*/ 17 h 31"/>
              <a:gd name="T12" fmla="*/ 48 w 51"/>
              <a:gd name="T13" fmla="*/ 13 h 31"/>
              <a:gd name="T14" fmla="*/ 48 w 51"/>
              <a:gd name="T15" fmla="*/ 12 h 31"/>
              <a:gd name="T16" fmla="*/ 47 w 51"/>
              <a:gd name="T17" fmla="*/ 9 h 31"/>
              <a:gd name="T18" fmla="*/ 44 w 51"/>
              <a:gd name="T19" fmla="*/ 8 h 31"/>
              <a:gd name="T20" fmla="*/ 47 w 51"/>
              <a:gd name="T21" fmla="*/ 8 h 31"/>
              <a:gd name="T22" fmla="*/ 48 w 51"/>
              <a:gd name="T23" fmla="*/ 5 h 31"/>
              <a:gd name="T24" fmla="*/ 51 w 51"/>
              <a:gd name="T25" fmla="*/ 4 h 31"/>
              <a:gd name="T26" fmla="*/ 51 w 51"/>
              <a:gd name="T27" fmla="*/ 1 h 31"/>
              <a:gd name="T28" fmla="*/ 48 w 51"/>
              <a:gd name="T29" fmla="*/ 0 h 31"/>
              <a:gd name="T30" fmla="*/ 34 w 51"/>
              <a:gd name="T31" fmla="*/ 0 h 31"/>
              <a:gd name="T32" fmla="*/ 30 w 51"/>
              <a:gd name="T33" fmla="*/ 0 h 31"/>
              <a:gd name="T34" fmla="*/ 27 w 51"/>
              <a:gd name="T35" fmla="*/ 0 h 31"/>
              <a:gd name="T36" fmla="*/ 22 w 51"/>
              <a:gd name="T37" fmla="*/ 1 h 31"/>
              <a:gd name="T38" fmla="*/ 18 w 51"/>
              <a:gd name="T39" fmla="*/ 4 h 31"/>
              <a:gd name="T40" fmla="*/ 12 w 51"/>
              <a:gd name="T41" fmla="*/ 4 h 31"/>
              <a:gd name="T42" fmla="*/ 7 w 51"/>
              <a:gd name="T43" fmla="*/ 5 h 31"/>
              <a:gd name="T44" fmla="*/ 4 w 51"/>
              <a:gd name="T45" fmla="*/ 5 h 31"/>
              <a:gd name="T46" fmla="*/ 0 w 51"/>
              <a:gd name="T47" fmla="*/ 5 h 31"/>
              <a:gd name="T48" fmla="*/ 3 w 51"/>
              <a:gd name="T49" fmla="*/ 8 h 31"/>
              <a:gd name="T50" fmla="*/ 7 w 51"/>
              <a:gd name="T51" fmla="*/ 8 h 31"/>
              <a:gd name="T52" fmla="*/ 8 w 51"/>
              <a:gd name="T53" fmla="*/ 5 h 31"/>
              <a:gd name="T54" fmla="*/ 10 w 51"/>
              <a:gd name="T55" fmla="*/ 5 h 31"/>
              <a:gd name="T56" fmla="*/ 7 w 51"/>
              <a:gd name="T57" fmla="*/ 9 h 31"/>
              <a:gd name="T58" fmla="*/ 8 w 51"/>
              <a:gd name="T59" fmla="*/ 12 h 31"/>
              <a:gd name="T60" fmla="*/ 10 w 51"/>
              <a:gd name="T61" fmla="*/ 13 h 31"/>
              <a:gd name="T62" fmla="*/ 14 w 51"/>
              <a:gd name="T63" fmla="*/ 13 h 31"/>
              <a:gd name="T64" fmla="*/ 12 w 51"/>
              <a:gd name="T65" fmla="*/ 17 h 31"/>
              <a:gd name="T66" fmla="*/ 18 w 51"/>
              <a:gd name="T67" fmla="*/ 15 h 31"/>
              <a:gd name="T68" fmla="*/ 22 w 51"/>
              <a:gd name="T69" fmla="*/ 13 h 31"/>
              <a:gd name="T70" fmla="*/ 24 w 51"/>
              <a:gd name="T71" fmla="*/ 13 h 31"/>
              <a:gd name="T72" fmla="*/ 26 w 51"/>
              <a:gd name="T73" fmla="*/ 13 h 31"/>
              <a:gd name="T74" fmla="*/ 30 w 51"/>
              <a:gd name="T75" fmla="*/ 13 h 31"/>
              <a:gd name="T76" fmla="*/ 27 w 51"/>
              <a:gd name="T77" fmla="*/ 15 h 31"/>
              <a:gd name="T78" fmla="*/ 26 w 51"/>
              <a:gd name="T79" fmla="*/ 15 h 31"/>
              <a:gd name="T80" fmla="*/ 24 w 51"/>
              <a:gd name="T81" fmla="*/ 13 h 31"/>
              <a:gd name="T82" fmla="*/ 20 w 51"/>
              <a:gd name="T83" fmla="*/ 17 h 31"/>
              <a:gd name="T84" fmla="*/ 22 w 51"/>
              <a:gd name="T85" fmla="*/ 19 h 31"/>
              <a:gd name="T86" fmla="*/ 24 w 51"/>
              <a:gd name="T87" fmla="*/ 17 h 31"/>
              <a:gd name="T88" fmla="*/ 26 w 51"/>
              <a:gd name="T89" fmla="*/ 17 h 31"/>
              <a:gd name="T90" fmla="*/ 27 w 51"/>
              <a:gd name="T91" fmla="*/ 19 h 31"/>
              <a:gd name="T92" fmla="*/ 24 w 51"/>
              <a:gd name="T93" fmla="*/ 19 h 31"/>
              <a:gd name="T94" fmla="*/ 22 w 51"/>
              <a:gd name="T95" fmla="*/ 21 h 31"/>
              <a:gd name="T96" fmla="*/ 22 w 51"/>
              <a:gd name="T97" fmla="*/ 23 h 31"/>
              <a:gd name="T98" fmla="*/ 24 w 51"/>
              <a:gd name="T99" fmla="*/ 23 h 31"/>
              <a:gd name="T100" fmla="*/ 22 w 51"/>
              <a:gd name="T101" fmla="*/ 25 h 31"/>
              <a:gd name="T102" fmla="*/ 26 w 51"/>
              <a:gd name="T103" fmla="*/ 27 h 31"/>
              <a:gd name="T104" fmla="*/ 27 w 51"/>
              <a:gd name="T105" fmla="*/ 31 h 31"/>
              <a:gd name="T106" fmla="*/ 30 w 51"/>
              <a:gd name="T107" fmla="*/ 28 h 31"/>
              <a:gd name="T108" fmla="*/ 30 w 51"/>
              <a:gd name="T109" fmla="*/ 27 h 31"/>
              <a:gd name="T110" fmla="*/ 30 w 51"/>
              <a:gd name="T111" fmla="*/ 27 h 31"/>
              <a:gd name="T112" fmla="*/ 30 w 51"/>
              <a:gd name="T113" fmla="*/ 27 h 31"/>
              <a:gd name="T114" fmla="*/ 30 w 51"/>
              <a:gd name="T115" fmla="*/ 27 h 31"/>
              <a:gd name="T116" fmla="*/ 30 w 51"/>
              <a:gd name="T117" fmla="*/ 27 h 31"/>
              <a:gd name="T118" fmla="*/ 30 w 51"/>
              <a:gd name="T119" fmla="*/ 27 h 31"/>
              <a:gd name="T120" fmla="*/ 30 w 51"/>
              <a:gd name="T121" fmla="*/ 2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1" h="31">
                <a:moveTo>
                  <a:pt x="30" y="27"/>
                </a:moveTo>
                <a:lnTo>
                  <a:pt x="31" y="23"/>
                </a:lnTo>
                <a:lnTo>
                  <a:pt x="34" y="21"/>
                </a:lnTo>
                <a:lnTo>
                  <a:pt x="40" y="17"/>
                </a:lnTo>
                <a:lnTo>
                  <a:pt x="44" y="17"/>
                </a:lnTo>
                <a:lnTo>
                  <a:pt x="48" y="17"/>
                </a:lnTo>
                <a:lnTo>
                  <a:pt x="48" y="13"/>
                </a:lnTo>
                <a:lnTo>
                  <a:pt x="48" y="12"/>
                </a:lnTo>
                <a:lnTo>
                  <a:pt x="47" y="9"/>
                </a:lnTo>
                <a:lnTo>
                  <a:pt x="44" y="8"/>
                </a:lnTo>
                <a:lnTo>
                  <a:pt x="47" y="8"/>
                </a:lnTo>
                <a:lnTo>
                  <a:pt x="48" y="5"/>
                </a:lnTo>
                <a:lnTo>
                  <a:pt x="51" y="4"/>
                </a:lnTo>
                <a:lnTo>
                  <a:pt x="51" y="1"/>
                </a:lnTo>
                <a:lnTo>
                  <a:pt x="48" y="0"/>
                </a:lnTo>
                <a:lnTo>
                  <a:pt x="34" y="0"/>
                </a:lnTo>
                <a:lnTo>
                  <a:pt x="30" y="0"/>
                </a:lnTo>
                <a:lnTo>
                  <a:pt x="27" y="0"/>
                </a:lnTo>
                <a:lnTo>
                  <a:pt x="22" y="1"/>
                </a:lnTo>
                <a:lnTo>
                  <a:pt x="18" y="4"/>
                </a:lnTo>
                <a:lnTo>
                  <a:pt x="12" y="4"/>
                </a:lnTo>
                <a:lnTo>
                  <a:pt x="7" y="5"/>
                </a:lnTo>
                <a:lnTo>
                  <a:pt x="4" y="5"/>
                </a:lnTo>
                <a:lnTo>
                  <a:pt x="0" y="5"/>
                </a:lnTo>
                <a:lnTo>
                  <a:pt x="3" y="8"/>
                </a:lnTo>
                <a:lnTo>
                  <a:pt x="7" y="8"/>
                </a:lnTo>
                <a:lnTo>
                  <a:pt x="8" y="5"/>
                </a:lnTo>
                <a:lnTo>
                  <a:pt x="10" y="5"/>
                </a:lnTo>
                <a:lnTo>
                  <a:pt x="7" y="9"/>
                </a:lnTo>
                <a:lnTo>
                  <a:pt x="8" y="12"/>
                </a:lnTo>
                <a:lnTo>
                  <a:pt x="10" y="13"/>
                </a:lnTo>
                <a:lnTo>
                  <a:pt x="14" y="13"/>
                </a:lnTo>
                <a:lnTo>
                  <a:pt x="12" y="17"/>
                </a:lnTo>
                <a:lnTo>
                  <a:pt x="18" y="15"/>
                </a:lnTo>
                <a:lnTo>
                  <a:pt x="22" y="13"/>
                </a:lnTo>
                <a:lnTo>
                  <a:pt x="24" y="13"/>
                </a:lnTo>
                <a:lnTo>
                  <a:pt x="26" y="13"/>
                </a:lnTo>
                <a:lnTo>
                  <a:pt x="30" y="13"/>
                </a:lnTo>
                <a:lnTo>
                  <a:pt x="27" y="15"/>
                </a:lnTo>
                <a:lnTo>
                  <a:pt x="26" y="15"/>
                </a:lnTo>
                <a:lnTo>
                  <a:pt x="24" y="13"/>
                </a:lnTo>
                <a:lnTo>
                  <a:pt x="20" y="17"/>
                </a:lnTo>
                <a:lnTo>
                  <a:pt x="22" y="19"/>
                </a:lnTo>
                <a:lnTo>
                  <a:pt x="24" y="17"/>
                </a:lnTo>
                <a:lnTo>
                  <a:pt x="26" y="17"/>
                </a:lnTo>
                <a:lnTo>
                  <a:pt x="27" y="19"/>
                </a:lnTo>
                <a:lnTo>
                  <a:pt x="24" y="19"/>
                </a:lnTo>
                <a:lnTo>
                  <a:pt x="22" y="21"/>
                </a:lnTo>
                <a:lnTo>
                  <a:pt x="22" y="23"/>
                </a:lnTo>
                <a:lnTo>
                  <a:pt x="24" y="23"/>
                </a:lnTo>
                <a:lnTo>
                  <a:pt x="22" y="25"/>
                </a:lnTo>
                <a:lnTo>
                  <a:pt x="26" y="27"/>
                </a:lnTo>
                <a:lnTo>
                  <a:pt x="27" y="31"/>
                </a:lnTo>
                <a:lnTo>
                  <a:pt x="30" y="28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4" name="Freeform 88"/>
          <p:cNvSpPr>
            <a:spLocks noEditPoints="1"/>
          </p:cNvSpPr>
          <p:nvPr/>
        </p:nvSpPr>
        <p:spPr bwMode="auto">
          <a:xfrm>
            <a:off x="3166099" y="3733758"/>
            <a:ext cx="211844" cy="177542"/>
          </a:xfrm>
          <a:custGeom>
            <a:avLst/>
            <a:gdLst>
              <a:gd name="T0" fmla="*/ 95 w 97"/>
              <a:gd name="T1" fmla="*/ 66 h 78"/>
              <a:gd name="T2" fmla="*/ 89 w 97"/>
              <a:gd name="T3" fmla="*/ 58 h 78"/>
              <a:gd name="T4" fmla="*/ 87 w 97"/>
              <a:gd name="T5" fmla="*/ 52 h 78"/>
              <a:gd name="T6" fmla="*/ 87 w 97"/>
              <a:gd name="T7" fmla="*/ 46 h 78"/>
              <a:gd name="T8" fmla="*/ 83 w 97"/>
              <a:gd name="T9" fmla="*/ 38 h 78"/>
              <a:gd name="T10" fmla="*/ 80 w 97"/>
              <a:gd name="T11" fmla="*/ 31 h 78"/>
              <a:gd name="T12" fmla="*/ 74 w 97"/>
              <a:gd name="T13" fmla="*/ 24 h 78"/>
              <a:gd name="T14" fmla="*/ 68 w 97"/>
              <a:gd name="T15" fmla="*/ 16 h 78"/>
              <a:gd name="T16" fmla="*/ 64 w 97"/>
              <a:gd name="T17" fmla="*/ 11 h 78"/>
              <a:gd name="T18" fmla="*/ 54 w 97"/>
              <a:gd name="T19" fmla="*/ 4 h 78"/>
              <a:gd name="T20" fmla="*/ 41 w 97"/>
              <a:gd name="T21" fmla="*/ 0 h 78"/>
              <a:gd name="T22" fmla="*/ 26 w 97"/>
              <a:gd name="T23" fmla="*/ 4 h 78"/>
              <a:gd name="T24" fmla="*/ 18 w 97"/>
              <a:gd name="T25" fmla="*/ 7 h 78"/>
              <a:gd name="T26" fmla="*/ 14 w 97"/>
              <a:gd name="T27" fmla="*/ 20 h 78"/>
              <a:gd name="T28" fmla="*/ 4 w 97"/>
              <a:gd name="T29" fmla="*/ 33 h 78"/>
              <a:gd name="T30" fmla="*/ 4 w 97"/>
              <a:gd name="T31" fmla="*/ 35 h 78"/>
              <a:gd name="T32" fmla="*/ 10 w 97"/>
              <a:gd name="T33" fmla="*/ 50 h 78"/>
              <a:gd name="T34" fmla="*/ 14 w 97"/>
              <a:gd name="T35" fmla="*/ 48 h 78"/>
              <a:gd name="T36" fmla="*/ 17 w 97"/>
              <a:gd name="T37" fmla="*/ 48 h 78"/>
              <a:gd name="T38" fmla="*/ 14 w 97"/>
              <a:gd name="T39" fmla="*/ 54 h 78"/>
              <a:gd name="T40" fmla="*/ 32 w 97"/>
              <a:gd name="T41" fmla="*/ 56 h 78"/>
              <a:gd name="T42" fmla="*/ 37 w 97"/>
              <a:gd name="T43" fmla="*/ 52 h 78"/>
              <a:gd name="T44" fmla="*/ 44 w 97"/>
              <a:gd name="T45" fmla="*/ 54 h 78"/>
              <a:gd name="T46" fmla="*/ 49 w 97"/>
              <a:gd name="T47" fmla="*/ 57 h 78"/>
              <a:gd name="T48" fmla="*/ 57 w 97"/>
              <a:gd name="T49" fmla="*/ 56 h 78"/>
              <a:gd name="T50" fmla="*/ 57 w 97"/>
              <a:gd name="T51" fmla="*/ 61 h 78"/>
              <a:gd name="T52" fmla="*/ 50 w 97"/>
              <a:gd name="T53" fmla="*/ 61 h 78"/>
              <a:gd name="T54" fmla="*/ 37 w 97"/>
              <a:gd name="T55" fmla="*/ 56 h 78"/>
              <a:gd name="T56" fmla="*/ 32 w 97"/>
              <a:gd name="T57" fmla="*/ 60 h 78"/>
              <a:gd name="T58" fmla="*/ 26 w 97"/>
              <a:gd name="T59" fmla="*/ 64 h 78"/>
              <a:gd name="T60" fmla="*/ 14 w 97"/>
              <a:gd name="T61" fmla="*/ 64 h 78"/>
              <a:gd name="T62" fmla="*/ 10 w 97"/>
              <a:gd name="T63" fmla="*/ 72 h 78"/>
              <a:gd name="T64" fmla="*/ 10 w 97"/>
              <a:gd name="T65" fmla="*/ 78 h 78"/>
              <a:gd name="T66" fmla="*/ 22 w 97"/>
              <a:gd name="T67" fmla="*/ 77 h 78"/>
              <a:gd name="T68" fmla="*/ 37 w 97"/>
              <a:gd name="T69" fmla="*/ 73 h 78"/>
              <a:gd name="T70" fmla="*/ 58 w 97"/>
              <a:gd name="T71" fmla="*/ 73 h 78"/>
              <a:gd name="T72" fmla="*/ 70 w 97"/>
              <a:gd name="T73" fmla="*/ 74 h 78"/>
              <a:gd name="T74" fmla="*/ 74 w 97"/>
              <a:gd name="T75" fmla="*/ 74 h 78"/>
              <a:gd name="T76" fmla="*/ 85 w 97"/>
              <a:gd name="T77" fmla="*/ 78 h 78"/>
              <a:gd name="T78" fmla="*/ 97 w 97"/>
              <a:gd name="T79" fmla="*/ 77 h 78"/>
              <a:gd name="T80" fmla="*/ 94 w 97"/>
              <a:gd name="T81" fmla="*/ 72 h 78"/>
              <a:gd name="T82" fmla="*/ 94 w 97"/>
              <a:gd name="T83" fmla="*/ 72 h 78"/>
              <a:gd name="T84" fmla="*/ 30 w 97"/>
              <a:gd name="T85" fmla="*/ 73 h 78"/>
              <a:gd name="T86" fmla="*/ 26 w 97"/>
              <a:gd name="T87" fmla="*/ 74 h 78"/>
              <a:gd name="T88" fmla="*/ 17 w 97"/>
              <a:gd name="T89" fmla="*/ 74 h 78"/>
              <a:gd name="T90" fmla="*/ 14 w 97"/>
              <a:gd name="T91" fmla="*/ 73 h 78"/>
              <a:gd name="T92" fmla="*/ 22 w 97"/>
              <a:gd name="T93" fmla="*/ 72 h 78"/>
              <a:gd name="T94" fmla="*/ 30 w 97"/>
              <a:gd name="T95" fmla="*/ 72 h 78"/>
              <a:gd name="T96" fmla="*/ 30 w 97"/>
              <a:gd name="T97" fmla="*/ 73 h 78"/>
              <a:gd name="T98" fmla="*/ 30 w 97"/>
              <a:gd name="T99" fmla="*/ 7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7" h="78">
                <a:moveTo>
                  <a:pt x="94" y="72"/>
                </a:moveTo>
                <a:lnTo>
                  <a:pt x="97" y="69"/>
                </a:lnTo>
                <a:lnTo>
                  <a:pt x="95" y="66"/>
                </a:lnTo>
                <a:lnTo>
                  <a:pt x="94" y="61"/>
                </a:lnTo>
                <a:lnTo>
                  <a:pt x="91" y="60"/>
                </a:lnTo>
                <a:lnTo>
                  <a:pt x="89" y="58"/>
                </a:lnTo>
                <a:lnTo>
                  <a:pt x="87" y="57"/>
                </a:lnTo>
                <a:lnTo>
                  <a:pt x="87" y="56"/>
                </a:lnTo>
                <a:lnTo>
                  <a:pt x="87" y="52"/>
                </a:lnTo>
                <a:lnTo>
                  <a:pt x="87" y="50"/>
                </a:lnTo>
                <a:lnTo>
                  <a:pt x="87" y="48"/>
                </a:lnTo>
                <a:lnTo>
                  <a:pt x="87" y="46"/>
                </a:lnTo>
                <a:lnTo>
                  <a:pt x="85" y="42"/>
                </a:lnTo>
                <a:lnTo>
                  <a:pt x="83" y="41"/>
                </a:lnTo>
                <a:lnTo>
                  <a:pt x="83" y="38"/>
                </a:lnTo>
                <a:lnTo>
                  <a:pt x="85" y="37"/>
                </a:lnTo>
                <a:lnTo>
                  <a:pt x="83" y="35"/>
                </a:lnTo>
                <a:lnTo>
                  <a:pt x="80" y="31"/>
                </a:lnTo>
                <a:lnTo>
                  <a:pt x="77" y="29"/>
                </a:lnTo>
                <a:lnTo>
                  <a:pt x="76" y="28"/>
                </a:lnTo>
                <a:lnTo>
                  <a:pt x="74" y="24"/>
                </a:lnTo>
                <a:lnTo>
                  <a:pt x="72" y="21"/>
                </a:lnTo>
                <a:lnTo>
                  <a:pt x="68" y="17"/>
                </a:lnTo>
                <a:lnTo>
                  <a:pt x="68" y="16"/>
                </a:lnTo>
                <a:lnTo>
                  <a:pt x="66" y="12"/>
                </a:lnTo>
                <a:lnTo>
                  <a:pt x="65" y="11"/>
                </a:lnTo>
                <a:lnTo>
                  <a:pt x="64" y="11"/>
                </a:lnTo>
                <a:lnTo>
                  <a:pt x="58" y="8"/>
                </a:lnTo>
                <a:lnTo>
                  <a:pt x="57" y="7"/>
                </a:lnTo>
                <a:lnTo>
                  <a:pt x="54" y="4"/>
                </a:lnTo>
                <a:lnTo>
                  <a:pt x="50" y="3"/>
                </a:lnTo>
                <a:lnTo>
                  <a:pt x="44" y="0"/>
                </a:lnTo>
                <a:lnTo>
                  <a:pt x="41" y="0"/>
                </a:lnTo>
                <a:lnTo>
                  <a:pt x="37" y="3"/>
                </a:lnTo>
                <a:lnTo>
                  <a:pt x="32" y="3"/>
                </a:lnTo>
                <a:lnTo>
                  <a:pt x="26" y="4"/>
                </a:lnTo>
                <a:lnTo>
                  <a:pt x="24" y="3"/>
                </a:lnTo>
                <a:lnTo>
                  <a:pt x="22" y="3"/>
                </a:lnTo>
                <a:lnTo>
                  <a:pt x="18" y="7"/>
                </a:lnTo>
                <a:lnTo>
                  <a:pt x="17" y="9"/>
                </a:lnTo>
                <a:lnTo>
                  <a:pt x="16" y="15"/>
                </a:lnTo>
                <a:lnTo>
                  <a:pt x="14" y="20"/>
                </a:lnTo>
                <a:lnTo>
                  <a:pt x="10" y="25"/>
                </a:lnTo>
                <a:lnTo>
                  <a:pt x="6" y="31"/>
                </a:lnTo>
                <a:lnTo>
                  <a:pt x="4" y="33"/>
                </a:lnTo>
                <a:lnTo>
                  <a:pt x="1" y="35"/>
                </a:lnTo>
                <a:lnTo>
                  <a:pt x="0" y="37"/>
                </a:lnTo>
                <a:lnTo>
                  <a:pt x="4" y="35"/>
                </a:lnTo>
                <a:lnTo>
                  <a:pt x="6" y="37"/>
                </a:lnTo>
                <a:lnTo>
                  <a:pt x="9" y="42"/>
                </a:lnTo>
                <a:lnTo>
                  <a:pt x="10" y="50"/>
                </a:lnTo>
                <a:lnTo>
                  <a:pt x="14" y="46"/>
                </a:lnTo>
                <a:lnTo>
                  <a:pt x="18" y="46"/>
                </a:lnTo>
                <a:lnTo>
                  <a:pt x="14" y="48"/>
                </a:lnTo>
                <a:lnTo>
                  <a:pt x="10" y="52"/>
                </a:lnTo>
                <a:lnTo>
                  <a:pt x="14" y="50"/>
                </a:lnTo>
                <a:lnTo>
                  <a:pt x="17" y="48"/>
                </a:lnTo>
                <a:lnTo>
                  <a:pt x="14" y="52"/>
                </a:lnTo>
                <a:lnTo>
                  <a:pt x="13" y="54"/>
                </a:lnTo>
                <a:lnTo>
                  <a:pt x="14" y="54"/>
                </a:lnTo>
                <a:lnTo>
                  <a:pt x="14" y="56"/>
                </a:lnTo>
                <a:lnTo>
                  <a:pt x="18" y="56"/>
                </a:lnTo>
                <a:lnTo>
                  <a:pt x="32" y="56"/>
                </a:lnTo>
                <a:lnTo>
                  <a:pt x="32" y="54"/>
                </a:lnTo>
                <a:lnTo>
                  <a:pt x="34" y="52"/>
                </a:lnTo>
                <a:lnTo>
                  <a:pt x="37" y="52"/>
                </a:lnTo>
                <a:lnTo>
                  <a:pt x="40" y="52"/>
                </a:lnTo>
                <a:lnTo>
                  <a:pt x="41" y="52"/>
                </a:lnTo>
                <a:lnTo>
                  <a:pt x="44" y="54"/>
                </a:lnTo>
                <a:lnTo>
                  <a:pt x="45" y="54"/>
                </a:lnTo>
                <a:lnTo>
                  <a:pt x="48" y="54"/>
                </a:lnTo>
                <a:lnTo>
                  <a:pt x="49" y="57"/>
                </a:lnTo>
                <a:lnTo>
                  <a:pt x="50" y="57"/>
                </a:lnTo>
                <a:lnTo>
                  <a:pt x="53" y="56"/>
                </a:lnTo>
                <a:lnTo>
                  <a:pt x="57" y="56"/>
                </a:lnTo>
                <a:lnTo>
                  <a:pt x="58" y="57"/>
                </a:lnTo>
                <a:lnTo>
                  <a:pt x="58" y="60"/>
                </a:lnTo>
                <a:lnTo>
                  <a:pt x="57" y="61"/>
                </a:lnTo>
                <a:lnTo>
                  <a:pt x="54" y="61"/>
                </a:lnTo>
                <a:lnTo>
                  <a:pt x="53" y="61"/>
                </a:lnTo>
                <a:lnTo>
                  <a:pt x="50" y="61"/>
                </a:lnTo>
                <a:lnTo>
                  <a:pt x="48" y="61"/>
                </a:lnTo>
                <a:lnTo>
                  <a:pt x="40" y="57"/>
                </a:lnTo>
                <a:lnTo>
                  <a:pt x="37" y="56"/>
                </a:lnTo>
                <a:lnTo>
                  <a:pt x="36" y="60"/>
                </a:lnTo>
                <a:lnTo>
                  <a:pt x="34" y="60"/>
                </a:lnTo>
                <a:lnTo>
                  <a:pt x="32" y="60"/>
                </a:lnTo>
                <a:lnTo>
                  <a:pt x="30" y="60"/>
                </a:lnTo>
                <a:lnTo>
                  <a:pt x="26" y="61"/>
                </a:lnTo>
                <a:lnTo>
                  <a:pt x="26" y="64"/>
                </a:lnTo>
                <a:lnTo>
                  <a:pt x="18" y="64"/>
                </a:lnTo>
                <a:lnTo>
                  <a:pt x="17" y="64"/>
                </a:lnTo>
                <a:lnTo>
                  <a:pt x="14" y="64"/>
                </a:lnTo>
                <a:lnTo>
                  <a:pt x="10" y="65"/>
                </a:lnTo>
                <a:lnTo>
                  <a:pt x="10" y="69"/>
                </a:lnTo>
                <a:lnTo>
                  <a:pt x="10" y="72"/>
                </a:lnTo>
                <a:lnTo>
                  <a:pt x="10" y="74"/>
                </a:lnTo>
                <a:lnTo>
                  <a:pt x="10" y="77"/>
                </a:lnTo>
                <a:lnTo>
                  <a:pt x="10" y="78"/>
                </a:lnTo>
                <a:lnTo>
                  <a:pt x="14" y="78"/>
                </a:lnTo>
                <a:lnTo>
                  <a:pt x="18" y="77"/>
                </a:lnTo>
                <a:lnTo>
                  <a:pt x="22" y="77"/>
                </a:lnTo>
                <a:lnTo>
                  <a:pt x="28" y="77"/>
                </a:lnTo>
                <a:lnTo>
                  <a:pt x="32" y="74"/>
                </a:lnTo>
                <a:lnTo>
                  <a:pt x="37" y="73"/>
                </a:lnTo>
                <a:lnTo>
                  <a:pt x="40" y="73"/>
                </a:lnTo>
                <a:lnTo>
                  <a:pt x="44" y="73"/>
                </a:lnTo>
                <a:lnTo>
                  <a:pt x="58" y="73"/>
                </a:lnTo>
                <a:lnTo>
                  <a:pt x="66" y="73"/>
                </a:lnTo>
                <a:lnTo>
                  <a:pt x="70" y="73"/>
                </a:lnTo>
                <a:lnTo>
                  <a:pt x="70" y="74"/>
                </a:lnTo>
                <a:lnTo>
                  <a:pt x="70" y="77"/>
                </a:lnTo>
                <a:lnTo>
                  <a:pt x="72" y="77"/>
                </a:lnTo>
                <a:lnTo>
                  <a:pt x="74" y="74"/>
                </a:lnTo>
                <a:lnTo>
                  <a:pt x="76" y="77"/>
                </a:lnTo>
                <a:lnTo>
                  <a:pt x="81" y="78"/>
                </a:lnTo>
                <a:lnTo>
                  <a:pt x="85" y="78"/>
                </a:lnTo>
                <a:lnTo>
                  <a:pt x="89" y="77"/>
                </a:lnTo>
                <a:lnTo>
                  <a:pt x="93" y="77"/>
                </a:lnTo>
                <a:lnTo>
                  <a:pt x="97" y="77"/>
                </a:lnTo>
                <a:lnTo>
                  <a:pt x="97" y="74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close/>
                <a:moveTo>
                  <a:pt x="30" y="73"/>
                </a:moveTo>
                <a:lnTo>
                  <a:pt x="30" y="74"/>
                </a:lnTo>
                <a:lnTo>
                  <a:pt x="28" y="74"/>
                </a:lnTo>
                <a:lnTo>
                  <a:pt x="26" y="74"/>
                </a:lnTo>
                <a:lnTo>
                  <a:pt x="22" y="73"/>
                </a:lnTo>
                <a:lnTo>
                  <a:pt x="18" y="74"/>
                </a:lnTo>
                <a:lnTo>
                  <a:pt x="17" y="74"/>
                </a:lnTo>
                <a:lnTo>
                  <a:pt x="13" y="73"/>
                </a:lnTo>
                <a:lnTo>
                  <a:pt x="13" y="72"/>
                </a:lnTo>
                <a:lnTo>
                  <a:pt x="14" y="73"/>
                </a:lnTo>
                <a:lnTo>
                  <a:pt x="17" y="73"/>
                </a:lnTo>
                <a:lnTo>
                  <a:pt x="20" y="73"/>
                </a:lnTo>
                <a:lnTo>
                  <a:pt x="22" y="72"/>
                </a:lnTo>
                <a:lnTo>
                  <a:pt x="26" y="73"/>
                </a:lnTo>
                <a:lnTo>
                  <a:pt x="30" y="73"/>
                </a:lnTo>
                <a:lnTo>
                  <a:pt x="30" y="72"/>
                </a:lnTo>
                <a:lnTo>
                  <a:pt x="32" y="69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5" name="Freeform 89"/>
          <p:cNvSpPr>
            <a:spLocks/>
          </p:cNvSpPr>
          <p:nvPr/>
        </p:nvSpPr>
        <p:spPr bwMode="auto">
          <a:xfrm>
            <a:off x="3347367" y="3390058"/>
            <a:ext cx="574380" cy="612285"/>
          </a:xfrm>
          <a:custGeom>
            <a:avLst/>
            <a:gdLst>
              <a:gd name="T0" fmla="*/ 248 w 263"/>
              <a:gd name="T1" fmla="*/ 107 h 269"/>
              <a:gd name="T2" fmla="*/ 248 w 263"/>
              <a:gd name="T3" fmla="*/ 97 h 269"/>
              <a:gd name="T4" fmla="*/ 230 w 263"/>
              <a:gd name="T5" fmla="*/ 87 h 269"/>
              <a:gd name="T6" fmla="*/ 224 w 263"/>
              <a:gd name="T7" fmla="*/ 83 h 269"/>
              <a:gd name="T8" fmla="*/ 216 w 263"/>
              <a:gd name="T9" fmla="*/ 75 h 269"/>
              <a:gd name="T10" fmla="*/ 206 w 263"/>
              <a:gd name="T11" fmla="*/ 65 h 269"/>
              <a:gd name="T12" fmla="*/ 132 w 263"/>
              <a:gd name="T13" fmla="*/ 8 h 269"/>
              <a:gd name="T14" fmla="*/ 97 w 263"/>
              <a:gd name="T15" fmla="*/ 28 h 269"/>
              <a:gd name="T16" fmla="*/ 108 w 263"/>
              <a:gd name="T17" fmla="*/ 155 h 269"/>
              <a:gd name="T18" fmla="*/ 108 w 263"/>
              <a:gd name="T19" fmla="*/ 168 h 269"/>
              <a:gd name="T20" fmla="*/ 75 w 263"/>
              <a:gd name="T21" fmla="*/ 172 h 269"/>
              <a:gd name="T22" fmla="*/ 46 w 263"/>
              <a:gd name="T23" fmla="*/ 168 h 269"/>
              <a:gd name="T24" fmla="*/ 32 w 263"/>
              <a:gd name="T25" fmla="*/ 175 h 269"/>
              <a:gd name="T26" fmla="*/ 22 w 263"/>
              <a:gd name="T27" fmla="*/ 178 h 269"/>
              <a:gd name="T28" fmla="*/ 11 w 263"/>
              <a:gd name="T29" fmla="*/ 171 h 269"/>
              <a:gd name="T30" fmla="*/ 8 w 263"/>
              <a:gd name="T31" fmla="*/ 180 h 269"/>
              <a:gd name="T32" fmla="*/ 0 w 263"/>
              <a:gd name="T33" fmla="*/ 186 h 269"/>
              <a:gd name="T34" fmla="*/ 2 w 263"/>
              <a:gd name="T35" fmla="*/ 193 h 269"/>
              <a:gd name="T36" fmla="*/ 4 w 263"/>
              <a:gd name="T37" fmla="*/ 203 h 269"/>
              <a:gd name="T38" fmla="*/ 8 w 263"/>
              <a:gd name="T39" fmla="*/ 211 h 269"/>
              <a:gd name="T40" fmla="*/ 11 w 263"/>
              <a:gd name="T41" fmla="*/ 223 h 269"/>
              <a:gd name="T42" fmla="*/ 11 w 263"/>
              <a:gd name="T43" fmla="*/ 233 h 269"/>
              <a:gd name="T44" fmla="*/ 19 w 263"/>
              <a:gd name="T45" fmla="*/ 232 h 269"/>
              <a:gd name="T46" fmla="*/ 24 w 263"/>
              <a:gd name="T47" fmla="*/ 237 h 269"/>
              <a:gd name="T48" fmla="*/ 36 w 263"/>
              <a:gd name="T49" fmla="*/ 233 h 269"/>
              <a:gd name="T50" fmla="*/ 46 w 263"/>
              <a:gd name="T51" fmla="*/ 228 h 269"/>
              <a:gd name="T52" fmla="*/ 51 w 263"/>
              <a:gd name="T53" fmla="*/ 229 h 269"/>
              <a:gd name="T54" fmla="*/ 54 w 263"/>
              <a:gd name="T55" fmla="*/ 239 h 269"/>
              <a:gd name="T56" fmla="*/ 59 w 263"/>
              <a:gd name="T57" fmla="*/ 245 h 269"/>
              <a:gd name="T58" fmla="*/ 58 w 263"/>
              <a:gd name="T59" fmla="*/ 249 h 269"/>
              <a:gd name="T60" fmla="*/ 62 w 263"/>
              <a:gd name="T61" fmla="*/ 252 h 269"/>
              <a:gd name="T62" fmla="*/ 66 w 263"/>
              <a:gd name="T63" fmla="*/ 264 h 269"/>
              <a:gd name="T64" fmla="*/ 67 w 263"/>
              <a:gd name="T65" fmla="*/ 269 h 269"/>
              <a:gd name="T66" fmla="*/ 72 w 263"/>
              <a:gd name="T67" fmla="*/ 264 h 269"/>
              <a:gd name="T68" fmla="*/ 82 w 263"/>
              <a:gd name="T69" fmla="*/ 268 h 269"/>
              <a:gd name="T70" fmla="*/ 88 w 263"/>
              <a:gd name="T71" fmla="*/ 264 h 269"/>
              <a:gd name="T72" fmla="*/ 93 w 263"/>
              <a:gd name="T73" fmla="*/ 260 h 269"/>
              <a:gd name="T74" fmla="*/ 95 w 263"/>
              <a:gd name="T75" fmla="*/ 268 h 269"/>
              <a:gd name="T76" fmla="*/ 99 w 263"/>
              <a:gd name="T77" fmla="*/ 265 h 269"/>
              <a:gd name="T78" fmla="*/ 107 w 263"/>
              <a:gd name="T79" fmla="*/ 260 h 269"/>
              <a:gd name="T80" fmla="*/ 111 w 263"/>
              <a:gd name="T81" fmla="*/ 251 h 269"/>
              <a:gd name="T82" fmla="*/ 111 w 263"/>
              <a:gd name="T83" fmla="*/ 241 h 269"/>
              <a:gd name="T84" fmla="*/ 115 w 263"/>
              <a:gd name="T85" fmla="*/ 236 h 269"/>
              <a:gd name="T86" fmla="*/ 124 w 263"/>
              <a:gd name="T87" fmla="*/ 229 h 269"/>
              <a:gd name="T88" fmla="*/ 125 w 263"/>
              <a:gd name="T89" fmla="*/ 223 h 269"/>
              <a:gd name="T90" fmla="*/ 128 w 263"/>
              <a:gd name="T91" fmla="*/ 215 h 269"/>
              <a:gd name="T92" fmla="*/ 136 w 263"/>
              <a:gd name="T93" fmla="*/ 212 h 269"/>
              <a:gd name="T94" fmla="*/ 143 w 263"/>
              <a:gd name="T95" fmla="*/ 208 h 269"/>
              <a:gd name="T96" fmla="*/ 149 w 263"/>
              <a:gd name="T97" fmla="*/ 201 h 269"/>
              <a:gd name="T98" fmla="*/ 160 w 263"/>
              <a:gd name="T99" fmla="*/ 195 h 269"/>
              <a:gd name="T100" fmla="*/ 168 w 263"/>
              <a:gd name="T101" fmla="*/ 189 h 269"/>
              <a:gd name="T102" fmla="*/ 189 w 263"/>
              <a:gd name="T103" fmla="*/ 180 h 269"/>
              <a:gd name="T104" fmla="*/ 198 w 263"/>
              <a:gd name="T105" fmla="*/ 182 h 269"/>
              <a:gd name="T106" fmla="*/ 212 w 263"/>
              <a:gd name="T107" fmla="*/ 180 h 269"/>
              <a:gd name="T108" fmla="*/ 240 w 263"/>
              <a:gd name="T109" fmla="*/ 175 h 269"/>
              <a:gd name="T110" fmla="*/ 251 w 263"/>
              <a:gd name="T111" fmla="*/ 175 h 269"/>
              <a:gd name="T112" fmla="*/ 259 w 263"/>
              <a:gd name="T113" fmla="*/ 162 h 269"/>
              <a:gd name="T114" fmla="*/ 263 w 263"/>
              <a:gd name="T115" fmla="*/ 110 h 269"/>
              <a:gd name="T116" fmla="*/ 259 w 263"/>
              <a:gd name="T117" fmla="*/ 107 h 269"/>
              <a:gd name="T118" fmla="*/ 259 w 263"/>
              <a:gd name="T119" fmla="*/ 107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63" h="269">
                <a:moveTo>
                  <a:pt x="259" y="107"/>
                </a:moveTo>
                <a:lnTo>
                  <a:pt x="255" y="107"/>
                </a:lnTo>
                <a:lnTo>
                  <a:pt x="253" y="107"/>
                </a:lnTo>
                <a:lnTo>
                  <a:pt x="248" y="107"/>
                </a:lnTo>
                <a:lnTo>
                  <a:pt x="246" y="107"/>
                </a:lnTo>
                <a:lnTo>
                  <a:pt x="246" y="106"/>
                </a:lnTo>
                <a:lnTo>
                  <a:pt x="246" y="102"/>
                </a:lnTo>
                <a:lnTo>
                  <a:pt x="248" y="97"/>
                </a:lnTo>
                <a:lnTo>
                  <a:pt x="246" y="93"/>
                </a:lnTo>
                <a:lnTo>
                  <a:pt x="237" y="91"/>
                </a:lnTo>
                <a:lnTo>
                  <a:pt x="233" y="89"/>
                </a:lnTo>
                <a:lnTo>
                  <a:pt x="230" y="87"/>
                </a:lnTo>
                <a:lnTo>
                  <a:pt x="229" y="87"/>
                </a:lnTo>
                <a:lnTo>
                  <a:pt x="226" y="85"/>
                </a:lnTo>
                <a:lnTo>
                  <a:pt x="225" y="85"/>
                </a:lnTo>
                <a:lnTo>
                  <a:pt x="224" y="83"/>
                </a:lnTo>
                <a:lnTo>
                  <a:pt x="224" y="83"/>
                </a:lnTo>
                <a:lnTo>
                  <a:pt x="221" y="79"/>
                </a:lnTo>
                <a:lnTo>
                  <a:pt x="216" y="78"/>
                </a:lnTo>
                <a:lnTo>
                  <a:pt x="216" y="75"/>
                </a:lnTo>
                <a:lnTo>
                  <a:pt x="216" y="74"/>
                </a:lnTo>
                <a:lnTo>
                  <a:pt x="213" y="71"/>
                </a:lnTo>
                <a:lnTo>
                  <a:pt x="210" y="67"/>
                </a:lnTo>
                <a:lnTo>
                  <a:pt x="206" y="65"/>
                </a:lnTo>
                <a:lnTo>
                  <a:pt x="200" y="59"/>
                </a:lnTo>
                <a:lnTo>
                  <a:pt x="198" y="58"/>
                </a:lnTo>
                <a:lnTo>
                  <a:pt x="176" y="41"/>
                </a:lnTo>
                <a:lnTo>
                  <a:pt x="132" y="8"/>
                </a:lnTo>
                <a:lnTo>
                  <a:pt x="121" y="0"/>
                </a:lnTo>
                <a:lnTo>
                  <a:pt x="96" y="0"/>
                </a:lnTo>
                <a:lnTo>
                  <a:pt x="95" y="0"/>
                </a:lnTo>
                <a:lnTo>
                  <a:pt x="97" y="28"/>
                </a:lnTo>
                <a:lnTo>
                  <a:pt x="107" y="146"/>
                </a:lnTo>
                <a:lnTo>
                  <a:pt x="107" y="151"/>
                </a:lnTo>
                <a:lnTo>
                  <a:pt x="107" y="154"/>
                </a:lnTo>
                <a:lnTo>
                  <a:pt x="108" y="155"/>
                </a:lnTo>
                <a:lnTo>
                  <a:pt x="111" y="158"/>
                </a:lnTo>
                <a:lnTo>
                  <a:pt x="111" y="162"/>
                </a:lnTo>
                <a:lnTo>
                  <a:pt x="108" y="166"/>
                </a:lnTo>
                <a:lnTo>
                  <a:pt x="108" y="168"/>
                </a:lnTo>
                <a:lnTo>
                  <a:pt x="108" y="171"/>
                </a:lnTo>
                <a:lnTo>
                  <a:pt x="107" y="172"/>
                </a:lnTo>
                <a:lnTo>
                  <a:pt x="95" y="172"/>
                </a:lnTo>
                <a:lnTo>
                  <a:pt x="75" y="172"/>
                </a:lnTo>
                <a:lnTo>
                  <a:pt x="63" y="172"/>
                </a:lnTo>
                <a:lnTo>
                  <a:pt x="54" y="172"/>
                </a:lnTo>
                <a:lnTo>
                  <a:pt x="50" y="172"/>
                </a:lnTo>
                <a:lnTo>
                  <a:pt x="46" y="168"/>
                </a:lnTo>
                <a:lnTo>
                  <a:pt x="44" y="172"/>
                </a:lnTo>
                <a:lnTo>
                  <a:pt x="40" y="175"/>
                </a:lnTo>
                <a:lnTo>
                  <a:pt x="35" y="175"/>
                </a:lnTo>
                <a:lnTo>
                  <a:pt x="32" y="175"/>
                </a:lnTo>
                <a:lnTo>
                  <a:pt x="28" y="172"/>
                </a:lnTo>
                <a:lnTo>
                  <a:pt x="24" y="175"/>
                </a:lnTo>
                <a:lnTo>
                  <a:pt x="23" y="176"/>
                </a:lnTo>
                <a:lnTo>
                  <a:pt x="22" y="178"/>
                </a:lnTo>
                <a:lnTo>
                  <a:pt x="22" y="179"/>
                </a:lnTo>
                <a:lnTo>
                  <a:pt x="19" y="176"/>
                </a:lnTo>
                <a:lnTo>
                  <a:pt x="15" y="172"/>
                </a:lnTo>
                <a:lnTo>
                  <a:pt x="11" y="171"/>
                </a:lnTo>
                <a:lnTo>
                  <a:pt x="10" y="171"/>
                </a:lnTo>
                <a:lnTo>
                  <a:pt x="10" y="172"/>
                </a:lnTo>
                <a:lnTo>
                  <a:pt x="8" y="179"/>
                </a:lnTo>
                <a:lnTo>
                  <a:pt x="8" y="180"/>
                </a:lnTo>
                <a:lnTo>
                  <a:pt x="8" y="184"/>
                </a:lnTo>
                <a:lnTo>
                  <a:pt x="4" y="186"/>
                </a:lnTo>
                <a:lnTo>
                  <a:pt x="0" y="186"/>
                </a:lnTo>
                <a:lnTo>
                  <a:pt x="0" y="186"/>
                </a:lnTo>
                <a:lnTo>
                  <a:pt x="2" y="188"/>
                </a:lnTo>
                <a:lnTo>
                  <a:pt x="0" y="189"/>
                </a:lnTo>
                <a:lnTo>
                  <a:pt x="0" y="192"/>
                </a:lnTo>
                <a:lnTo>
                  <a:pt x="2" y="193"/>
                </a:lnTo>
                <a:lnTo>
                  <a:pt x="4" y="197"/>
                </a:lnTo>
                <a:lnTo>
                  <a:pt x="4" y="199"/>
                </a:lnTo>
                <a:lnTo>
                  <a:pt x="4" y="201"/>
                </a:lnTo>
                <a:lnTo>
                  <a:pt x="4" y="203"/>
                </a:lnTo>
                <a:lnTo>
                  <a:pt x="4" y="207"/>
                </a:lnTo>
                <a:lnTo>
                  <a:pt x="4" y="208"/>
                </a:lnTo>
                <a:lnTo>
                  <a:pt x="6" y="209"/>
                </a:lnTo>
                <a:lnTo>
                  <a:pt x="8" y="211"/>
                </a:lnTo>
                <a:lnTo>
                  <a:pt x="11" y="212"/>
                </a:lnTo>
                <a:lnTo>
                  <a:pt x="12" y="217"/>
                </a:lnTo>
                <a:lnTo>
                  <a:pt x="14" y="220"/>
                </a:lnTo>
                <a:lnTo>
                  <a:pt x="11" y="223"/>
                </a:lnTo>
                <a:lnTo>
                  <a:pt x="14" y="225"/>
                </a:lnTo>
                <a:lnTo>
                  <a:pt x="14" y="228"/>
                </a:lnTo>
                <a:lnTo>
                  <a:pt x="14" y="229"/>
                </a:lnTo>
                <a:lnTo>
                  <a:pt x="11" y="233"/>
                </a:lnTo>
                <a:lnTo>
                  <a:pt x="14" y="236"/>
                </a:lnTo>
                <a:lnTo>
                  <a:pt x="15" y="236"/>
                </a:lnTo>
                <a:lnTo>
                  <a:pt x="18" y="233"/>
                </a:lnTo>
                <a:lnTo>
                  <a:pt x="19" y="232"/>
                </a:lnTo>
                <a:lnTo>
                  <a:pt x="22" y="232"/>
                </a:lnTo>
                <a:lnTo>
                  <a:pt x="23" y="233"/>
                </a:lnTo>
                <a:lnTo>
                  <a:pt x="23" y="236"/>
                </a:lnTo>
                <a:lnTo>
                  <a:pt x="24" y="237"/>
                </a:lnTo>
                <a:lnTo>
                  <a:pt x="27" y="233"/>
                </a:lnTo>
                <a:lnTo>
                  <a:pt x="31" y="232"/>
                </a:lnTo>
                <a:lnTo>
                  <a:pt x="35" y="233"/>
                </a:lnTo>
                <a:lnTo>
                  <a:pt x="36" y="233"/>
                </a:lnTo>
                <a:lnTo>
                  <a:pt x="38" y="236"/>
                </a:lnTo>
                <a:lnTo>
                  <a:pt x="46" y="232"/>
                </a:lnTo>
                <a:lnTo>
                  <a:pt x="46" y="229"/>
                </a:lnTo>
                <a:lnTo>
                  <a:pt x="46" y="228"/>
                </a:lnTo>
                <a:lnTo>
                  <a:pt x="46" y="225"/>
                </a:lnTo>
                <a:lnTo>
                  <a:pt x="48" y="228"/>
                </a:lnTo>
                <a:lnTo>
                  <a:pt x="50" y="228"/>
                </a:lnTo>
                <a:lnTo>
                  <a:pt x="51" y="229"/>
                </a:lnTo>
                <a:lnTo>
                  <a:pt x="51" y="233"/>
                </a:lnTo>
                <a:lnTo>
                  <a:pt x="54" y="236"/>
                </a:lnTo>
                <a:lnTo>
                  <a:pt x="54" y="237"/>
                </a:lnTo>
                <a:lnTo>
                  <a:pt x="54" y="239"/>
                </a:lnTo>
                <a:lnTo>
                  <a:pt x="54" y="241"/>
                </a:lnTo>
                <a:lnTo>
                  <a:pt x="55" y="241"/>
                </a:lnTo>
                <a:lnTo>
                  <a:pt x="58" y="243"/>
                </a:lnTo>
                <a:lnTo>
                  <a:pt x="59" y="245"/>
                </a:lnTo>
                <a:lnTo>
                  <a:pt x="62" y="247"/>
                </a:lnTo>
                <a:lnTo>
                  <a:pt x="62" y="249"/>
                </a:lnTo>
                <a:lnTo>
                  <a:pt x="59" y="249"/>
                </a:lnTo>
                <a:lnTo>
                  <a:pt x="58" y="249"/>
                </a:lnTo>
                <a:lnTo>
                  <a:pt x="58" y="251"/>
                </a:lnTo>
                <a:lnTo>
                  <a:pt x="55" y="255"/>
                </a:lnTo>
                <a:lnTo>
                  <a:pt x="59" y="252"/>
                </a:lnTo>
                <a:lnTo>
                  <a:pt x="62" y="252"/>
                </a:lnTo>
                <a:lnTo>
                  <a:pt x="62" y="255"/>
                </a:lnTo>
                <a:lnTo>
                  <a:pt x="62" y="260"/>
                </a:lnTo>
                <a:lnTo>
                  <a:pt x="63" y="264"/>
                </a:lnTo>
                <a:lnTo>
                  <a:pt x="66" y="264"/>
                </a:lnTo>
                <a:lnTo>
                  <a:pt x="67" y="265"/>
                </a:lnTo>
                <a:lnTo>
                  <a:pt x="67" y="268"/>
                </a:lnTo>
                <a:lnTo>
                  <a:pt x="67" y="269"/>
                </a:lnTo>
                <a:lnTo>
                  <a:pt x="67" y="269"/>
                </a:lnTo>
                <a:lnTo>
                  <a:pt x="67" y="269"/>
                </a:lnTo>
                <a:lnTo>
                  <a:pt x="68" y="268"/>
                </a:lnTo>
                <a:lnTo>
                  <a:pt x="71" y="264"/>
                </a:lnTo>
                <a:lnTo>
                  <a:pt x="72" y="264"/>
                </a:lnTo>
                <a:lnTo>
                  <a:pt x="75" y="264"/>
                </a:lnTo>
                <a:lnTo>
                  <a:pt x="76" y="265"/>
                </a:lnTo>
                <a:lnTo>
                  <a:pt x="79" y="268"/>
                </a:lnTo>
                <a:lnTo>
                  <a:pt x="82" y="268"/>
                </a:lnTo>
                <a:lnTo>
                  <a:pt x="84" y="265"/>
                </a:lnTo>
                <a:lnTo>
                  <a:pt x="85" y="265"/>
                </a:lnTo>
                <a:lnTo>
                  <a:pt x="88" y="265"/>
                </a:lnTo>
                <a:lnTo>
                  <a:pt x="88" y="264"/>
                </a:lnTo>
                <a:lnTo>
                  <a:pt x="88" y="260"/>
                </a:lnTo>
                <a:lnTo>
                  <a:pt x="89" y="262"/>
                </a:lnTo>
                <a:lnTo>
                  <a:pt x="92" y="262"/>
                </a:lnTo>
                <a:lnTo>
                  <a:pt x="93" y="260"/>
                </a:lnTo>
                <a:lnTo>
                  <a:pt x="95" y="259"/>
                </a:lnTo>
                <a:lnTo>
                  <a:pt x="95" y="264"/>
                </a:lnTo>
                <a:lnTo>
                  <a:pt x="95" y="265"/>
                </a:lnTo>
                <a:lnTo>
                  <a:pt x="95" y="268"/>
                </a:lnTo>
                <a:lnTo>
                  <a:pt x="97" y="268"/>
                </a:lnTo>
                <a:lnTo>
                  <a:pt x="97" y="268"/>
                </a:lnTo>
                <a:lnTo>
                  <a:pt x="99" y="268"/>
                </a:lnTo>
                <a:lnTo>
                  <a:pt x="99" y="265"/>
                </a:lnTo>
                <a:lnTo>
                  <a:pt x="101" y="264"/>
                </a:lnTo>
                <a:lnTo>
                  <a:pt x="105" y="264"/>
                </a:lnTo>
                <a:lnTo>
                  <a:pt x="107" y="262"/>
                </a:lnTo>
                <a:lnTo>
                  <a:pt x="107" y="260"/>
                </a:lnTo>
                <a:lnTo>
                  <a:pt x="107" y="255"/>
                </a:lnTo>
                <a:lnTo>
                  <a:pt x="107" y="255"/>
                </a:lnTo>
                <a:lnTo>
                  <a:pt x="107" y="252"/>
                </a:lnTo>
                <a:lnTo>
                  <a:pt x="111" y="251"/>
                </a:lnTo>
                <a:lnTo>
                  <a:pt x="111" y="247"/>
                </a:lnTo>
                <a:lnTo>
                  <a:pt x="111" y="245"/>
                </a:lnTo>
                <a:lnTo>
                  <a:pt x="111" y="243"/>
                </a:lnTo>
                <a:lnTo>
                  <a:pt x="111" y="241"/>
                </a:lnTo>
                <a:lnTo>
                  <a:pt x="111" y="239"/>
                </a:lnTo>
                <a:lnTo>
                  <a:pt x="108" y="239"/>
                </a:lnTo>
                <a:lnTo>
                  <a:pt x="111" y="237"/>
                </a:lnTo>
                <a:lnTo>
                  <a:pt x="115" y="236"/>
                </a:lnTo>
                <a:lnTo>
                  <a:pt x="116" y="236"/>
                </a:lnTo>
                <a:lnTo>
                  <a:pt x="119" y="236"/>
                </a:lnTo>
                <a:lnTo>
                  <a:pt x="120" y="236"/>
                </a:lnTo>
                <a:lnTo>
                  <a:pt x="124" y="229"/>
                </a:lnTo>
                <a:lnTo>
                  <a:pt x="124" y="225"/>
                </a:lnTo>
                <a:lnTo>
                  <a:pt x="124" y="224"/>
                </a:lnTo>
                <a:lnTo>
                  <a:pt x="124" y="223"/>
                </a:lnTo>
                <a:lnTo>
                  <a:pt x="125" y="223"/>
                </a:lnTo>
                <a:lnTo>
                  <a:pt x="128" y="220"/>
                </a:lnTo>
                <a:lnTo>
                  <a:pt x="125" y="216"/>
                </a:lnTo>
                <a:lnTo>
                  <a:pt x="125" y="215"/>
                </a:lnTo>
                <a:lnTo>
                  <a:pt x="128" y="215"/>
                </a:lnTo>
                <a:lnTo>
                  <a:pt x="129" y="212"/>
                </a:lnTo>
                <a:lnTo>
                  <a:pt x="132" y="208"/>
                </a:lnTo>
                <a:lnTo>
                  <a:pt x="132" y="211"/>
                </a:lnTo>
                <a:lnTo>
                  <a:pt x="136" y="212"/>
                </a:lnTo>
                <a:lnTo>
                  <a:pt x="139" y="215"/>
                </a:lnTo>
                <a:lnTo>
                  <a:pt x="141" y="212"/>
                </a:lnTo>
                <a:lnTo>
                  <a:pt x="143" y="212"/>
                </a:lnTo>
                <a:lnTo>
                  <a:pt x="143" y="208"/>
                </a:lnTo>
                <a:lnTo>
                  <a:pt x="143" y="205"/>
                </a:lnTo>
                <a:lnTo>
                  <a:pt x="147" y="207"/>
                </a:lnTo>
                <a:lnTo>
                  <a:pt x="149" y="203"/>
                </a:lnTo>
                <a:lnTo>
                  <a:pt x="149" y="201"/>
                </a:lnTo>
                <a:lnTo>
                  <a:pt x="151" y="197"/>
                </a:lnTo>
                <a:lnTo>
                  <a:pt x="152" y="195"/>
                </a:lnTo>
                <a:lnTo>
                  <a:pt x="156" y="195"/>
                </a:lnTo>
                <a:lnTo>
                  <a:pt x="160" y="195"/>
                </a:lnTo>
                <a:lnTo>
                  <a:pt x="163" y="195"/>
                </a:lnTo>
                <a:lnTo>
                  <a:pt x="163" y="193"/>
                </a:lnTo>
                <a:lnTo>
                  <a:pt x="164" y="192"/>
                </a:lnTo>
                <a:lnTo>
                  <a:pt x="168" y="189"/>
                </a:lnTo>
                <a:lnTo>
                  <a:pt x="172" y="188"/>
                </a:lnTo>
                <a:lnTo>
                  <a:pt x="181" y="182"/>
                </a:lnTo>
                <a:lnTo>
                  <a:pt x="185" y="180"/>
                </a:lnTo>
                <a:lnTo>
                  <a:pt x="189" y="180"/>
                </a:lnTo>
                <a:lnTo>
                  <a:pt x="190" y="180"/>
                </a:lnTo>
                <a:lnTo>
                  <a:pt x="193" y="180"/>
                </a:lnTo>
                <a:lnTo>
                  <a:pt x="194" y="180"/>
                </a:lnTo>
                <a:lnTo>
                  <a:pt x="198" y="182"/>
                </a:lnTo>
                <a:lnTo>
                  <a:pt x="200" y="182"/>
                </a:lnTo>
                <a:lnTo>
                  <a:pt x="206" y="182"/>
                </a:lnTo>
                <a:lnTo>
                  <a:pt x="209" y="182"/>
                </a:lnTo>
                <a:lnTo>
                  <a:pt x="212" y="180"/>
                </a:lnTo>
                <a:lnTo>
                  <a:pt x="216" y="176"/>
                </a:lnTo>
                <a:lnTo>
                  <a:pt x="224" y="176"/>
                </a:lnTo>
                <a:lnTo>
                  <a:pt x="233" y="176"/>
                </a:lnTo>
                <a:lnTo>
                  <a:pt x="240" y="175"/>
                </a:lnTo>
                <a:lnTo>
                  <a:pt x="242" y="175"/>
                </a:lnTo>
                <a:lnTo>
                  <a:pt x="246" y="175"/>
                </a:lnTo>
                <a:lnTo>
                  <a:pt x="250" y="175"/>
                </a:lnTo>
                <a:lnTo>
                  <a:pt x="251" y="175"/>
                </a:lnTo>
                <a:lnTo>
                  <a:pt x="253" y="171"/>
                </a:lnTo>
                <a:lnTo>
                  <a:pt x="255" y="168"/>
                </a:lnTo>
                <a:lnTo>
                  <a:pt x="257" y="167"/>
                </a:lnTo>
                <a:lnTo>
                  <a:pt x="259" y="162"/>
                </a:lnTo>
                <a:lnTo>
                  <a:pt x="261" y="155"/>
                </a:lnTo>
                <a:lnTo>
                  <a:pt x="263" y="146"/>
                </a:lnTo>
                <a:lnTo>
                  <a:pt x="263" y="124"/>
                </a:lnTo>
                <a:lnTo>
                  <a:pt x="263" y="110"/>
                </a:lnTo>
                <a:lnTo>
                  <a:pt x="263" y="106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6" name="Freeform 90"/>
          <p:cNvSpPr>
            <a:spLocks/>
          </p:cNvSpPr>
          <p:nvPr/>
        </p:nvSpPr>
        <p:spPr bwMode="auto">
          <a:xfrm>
            <a:off x="4039681" y="2882479"/>
            <a:ext cx="133221" cy="289070"/>
          </a:xfrm>
          <a:custGeom>
            <a:avLst/>
            <a:gdLst>
              <a:gd name="T0" fmla="*/ 13 w 61"/>
              <a:gd name="T1" fmla="*/ 12 h 127"/>
              <a:gd name="T2" fmla="*/ 13 w 61"/>
              <a:gd name="T3" fmla="*/ 17 h 127"/>
              <a:gd name="T4" fmla="*/ 10 w 61"/>
              <a:gd name="T5" fmla="*/ 25 h 127"/>
              <a:gd name="T6" fmla="*/ 13 w 61"/>
              <a:gd name="T7" fmla="*/ 36 h 127"/>
              <a:gd name="T8" fmla="*/ 9 w 61"/>
              <a:gd name="T9" fmla="*/ 47 h 127"/>
              <a:gd name="T10" fmla="*/ 0 w 61"/>
              <a:gd name="T11" fmla="*/ 57 h 127"/>
              <a:gd name="T12" fmla="*/ 0 w 61"/>
              <a:gd name="T13" fmla="*/ 62 h 127"/>
              <a:gd name="T14" fmla="*/ 1 w 61"/>
              <a:gd name="T15" fmla="*/ 73 h 127"/>
              <a:gd name="T16" fmla="*/ 5 w 61"/>
              <a:gd name="T17" fmla="*/ 75 h 127"/>
              <a:gd name="T18" fmla="*/ 10 w 61"/>
              <a:gd name="T19" fmla="*/ 82 h 127"/>
              <a:gd name="T20" fmla="*/ 14 w 61"/>
              <a:gd name="T21" fmla="*/ 89 h 127"/>
              <a:gd name="T22" fmla="*/ 23 w 61"/>
              <a:gd name="T23" fmla="*/ 99 h 127"/>
              <a:gd name="T24" fmla="*/ 27 w 61"/>
              <a:gd name="T25" fmla="*/ 116 h 127"/>
              <a:gd name="T26" fmla="*/ 35 w 61"/>
              <a:gd name="T27" fmla="*/ 126 h 127"/>
              <a:gd name="T28" fmla="*/ 39 w 61"/>
              <a:gd name="T29" fmla="*/ 118 h 127"/>
              <a:gd name="T30" fmla="*/ 39 w 61"/>
              <a:gd name="T31" fmla="*/ 110 h 127"/>
              <a:gd name="T32" fmla="*/ 39 w 61"/>
              <a:gd name="T33" fmla="*/ 102 h 127"/>
              <a:gd name="T34" fmla="*/ 43 w 61"/>
              <a:gd name="T35" fmla="*/ 101 h 127"/>
              <a:gd name="T36" fmla="*/ 47 w 61"/>
              <a:gd name="T37" fmla="*/ 95 h 127"/>
              <a:gd name="T38" fmla="*/ 57 w 61"/>
              <a:gd name="T39" fmla="*/ 91 h 127"/>
              <a:gd name="T40" fmla="*/ 61 w 61"/>
              <a:gd name="T41" fmla="*/ 87 h 127"/>
              <a:gd name="T42" fmla="*/ 61 w 61"/>
              <a:gd name="T43" fmla="*/ 74 h 127"/>
              <a:gd name="T44" fmla="*/ 54 w 61"/>
              <a:gd name="T45" fmla="*/ 73 h 127"/>
              <a:gd name="T46" fmla="*/ 53 w 61"/>
              <a:gd name="T47" fmla="*/ 69 h 127"/>
              <a:gd name="T48" fmla="*/ 50 w 61"/>
              <a:gd name="T49" fmla="*/ 69 h 127"/>
              <a:gd name="T50" fmla="*/ 47 w 61"/>
              <a:gd name="T51" fmla="*/ 69 h 127"/>
              <a:gd name="T52" fmla="*/ 45 w 61"/>
              <a:gd name="T53" fmla="*/ 66 h 127"/>
              <a:gd name="T54" fmla="*/ 39 w 61"/>
              <a:gd name="T55" fmla="*/ 62 h 127"/>
              <a:gd name="T56" fmla="*/ 39 w 61"/>
              <a:gd name="T57" fmla="*/ 55 h 127"/>
              <a:gd name="T58" fmla="*/ 50 w 61"/>
              <a:gd name="T59" fmla="*/ 43 h 127"/>
              <a:gd name="T60" fmla="*/ 53 w 61"/>
              <a:gd name="T61" fmla="*/ 34 h 127"/>
              <a:gd name="T62" fmla="*/ 47 w 61"/>
              <a:gd name="T63" fmla="*/ 29 h 127"/>
              <a:gd name="T64" fmla="*/ 43 w 61"/>
              <a:gd name="T65" fmla="*/ 21 h 127"/>
              <a:gd name="T66" fmla="*/ 47 w 61"/>
              <a:gd name="T67" fmla="*/ 16 h 127"/>
              <a:gd name="T68" fmla="*/ 53 w 61"/>
              <a:gd name="T69" fmla="*/ 8 h 127"/>
              <a:gd name="T70" fmla="*/ 49 w 61"/>
              <a:gd name="T71" fmla="*/ 5 h 127"/>
              <a:gd name="T72" fmla="*/ 43 w 61"/>
              <a:gd name="T73" fmla="*/ 9 h 127"/>
              <a:gd name="T74" fmla="*/ 41 w 61"/>
              <a:gd name="T75" fmla="*/ 8 h 127"/>
              <a:gd name="T76" fmla="*/ 39 w 61"/>
              <a:gd name="T77" fmla="*/ 4 h 127"/>
              <a:gd name="T78" fmla="*/ 35 w 61"/>
              <a:gd name="T79" fmla="*/ 0 h 127"/>
              <a:gd name="T80" fmla="*/ 34 w 61"/>
              <a:gd name="T81" fmla="*/ 4 h 127"/>
              <a:gd name="T82" fmla="*/ 34 w 61"/>
              <a:gd name="T83" fmla="*/ 0 h 127"/>
              <a:gd name="T84" fmla="*/ 27 w 61"/>
              <a:gd name="T85" fmla="*/ 0 h 127"/>
              <a:gd name="T86" fmla="*/ 21 w 61"/>
              <a:gd name="T87" fmla="*/ 5 h 127"/>
              <a:gd name="T88" fmla="*/ 17 w 61"/>
              <a:gd name="T89" fmla="*/ 8 h 127"/>
              <a:gd name="T90" fmla="*/ 14 w 61"/>
              <a:gd name="T91" fmla="*/ 10 h 127"/>
              <a:gd name="T92" fmla="*/ 14 w 61"/>
              <a:gd name="T93" fmla="*/ 10 h 127"/>
              <a:gd name="T94" fmla="*/ 14 w 61"/>
              <a:gd name="T95" fmla="*/ 10 h 127"/>
              <a:gd name="T96" fmla="*/ 14 w 61"/>
              <a:gd name="T97" fmla="*/ 1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1" h="127">
                <a:moveTo>
                  <a:pt x="14" y="10"/>
                </a:moveTo>
                <a:lnTo>
                  <a:pt x="13" y="12"/>
                </a:lnTo>
                <a:lnTo>
                  <a:pt x="9" y="16"/>
                </a:lnTo>
                <a:lnTo>
                  <a:pt x="13" y="17"/>
                </a:lnTo>
                <a:lnTo>
                  <a:pt x="13" y="21"/>
                </a:lnTo>
                <a:lnTo>
                  <a:pt x="10" y="25"/>
                </a:lnTo>
                <a:lnTo>
                  <a:pt x="10" y="26"/>
                </a:lnTo>
                <a:lnTo>
                  <a:pt x="13" y="36"/>
                </a:lnTo>
                <a:lnTo>
                  <a:pt x="10" y="45"/>
                </a:lnTo>
                <a:lnTo>
                  <a:pt x="9" y="47"/>
                </a:lnTo>
                <a:lnTo>
                  <a:pt x="6" y="51"/>
                </a:lnTo>
                <a:lnTo>
                  <a:pt x="0" y="57"/>
                </a:lnTo>
                <a:lnTo>
                  <a:pt x="0" y="59"/>
                </a:lnTo>
                <a:lnTo>
                  <a:pt x="0" y="62"/>
                </a:lnTo>
                <a:lnTo>
                  <a:pt x="0" y="66"/>
                </a:lnTo>
                <a:lnTo>
                  <a:pt x="1" y="73"/>
                </a:lnTo>
                <a:lnTo>
                  <a:pt x="4" y="74"/>
                </a:lnTo>
                <a:lnTo>
                  <a:pt x="5" y="75"/>
                </a:lnTo>
                <a:lnTo>
                  <a:pt x="9" y="78"/>
                </a:lnTo>
                <a:lnTo>
                  <a:pt x="10" y="82"/>
                </a:lnTo>
                <a:lnTo>
                  <a:pt x="13" y="86"/>
                </a:lnTo>
                <a:lnTo>
                  <a:pt x="14" y="89"/>
                </a:lnTo>
                <a:lnTo>
                  <a:pt x="21" y="93"/>
                </a:lnTo>
                <a:lnTo>
                  <a:pt x="23" y="99"/>
                </a:lnTo>
                <a:lnTo>
                  <a:pt x="23" y="105"/>
                </a:lnTo>
                <a:lnTo>
                  <a:pt x="27" y="116"/>
                </a:lnTo>
                <a:lnTo>
                  <a:pt x="30" y="127"/>
                </a:lnTo>
                <a:lnTo>
                  <a:pt x="35" y="126"/>
                </a:lnTo>
                <a:lnTo>
                  <a:pt x="37" y="122"/>
                </a:lnTo>
                <a:lnTo>
                  <a:pt x="39" y="118"/>
                </a:lnTo>
                <a:lnTo>
                  <a:pt x="41" y="114"/>
                </a:lnTo>
                <a:lnTo>
                  <a:pt x="39" y="110"/>
                </a:lnTo>
                <a:lnTo>
                  <a:pt x="39" y="105"/>
                </a:lnTo>
                <a:lnTo>
                  <a:pt x="39" y="102"/>
                </a:lnTo>
                <a:lnTo>
                  <a:pt x="41" y="102"/>
                </a:lnTo>
                <a:lnTo>
                  <a:pt x="43" y="101"/>
                </a:lnTo>
                <a:lnTo>
                  <a:pt x="45" y="99"/>
                </a:lnTo>
                <a:lnTo>
                  <a:pt x="47" y="95"/>
                </a:lnTo>
                <a:lnTo>
                  <a:pt x="50" y="93"/>
                </a:lnTo>
                <a:lnTo>
                  <a:pt x="57" y="91"/>
                </a:lnTo>
                <a:lnTo>
                  <a:pt x="58" y="89"/>
                </a:lnTo>
                <a:lnTo>
                  <a:pt x="61" y="87"/>
                </a:lnTo>
                <a:lnTo>
                  <a:pt x="58" y="83"/>
                </a:lnTo>
                <a:lnTo>
                  <a:pt x="61" y="74"/>
                </a:lnTo>
                <a:lnTo>
                  <a:pt x="57" y="74"/>
                </a:lnTo>
                <a:lnTo>
                  <a:pt x="54" y="73"/>
                </a:lnTo>
                <a:lnTo>
                  <a:pt x="53" y="70"/>
                </a:lnTo>
                <a:lnTo>
                  <a:pt x="53" y="69"/>
                </a:lnTo>
                <a:lnTo>
                  <a:pt x="53" y="66"/>
                </a:lnTo>
                <a:lnTo>
                  <a:pt x="50" y="69"/>
                </a:lnTo>
                <a:lnTo>
                  <a:pt x="49" y="69"/>
                </a:lnTo>
                <a:lnTo>
                  <a:pt x="47" y="69"/>
                </a:lnTo>
                <a:lnTo>
                  <a:pt x="47" y="65"/>
                </a:lnTo>
                <a:lnTo>
                  <a:pt x="45" y="66"/>
                </a:lnTo>
                <a:lnTo>
                  <a:pt x="43" y="66"/>
                </a:lnTo>
                <a:lnTo>
                  <a:pt x="39" y="62"/>
                </a:lnTo>
                <a:lnTo>
                  <a:pt x="37" y="57"/>
                </a:lnTo>
                <a:lnTo>
                  <a:pt x="39" y="55"/>
                </a:lnTo>
                <a:lnTo>
                  <a:pt x="45" y="49"/>
                </a:lnTo>
                <a:lnTo>
                  <a:pt x="50" y="43"/>
                </a:lnTo>
                <a:lnTo>
                  <a:pt x="53" y="40"/>
                </a:lnTo>
                <a:lnTo>
                  <a:pt x="53" y="34"/>
                </a:lnTo>
                <a:lnTo>
                  <a:pt x="50" y="30"/>
                </a:lnTo>
                <a:lnTo>
                  <a:pt x="47" y="29"/>
                </a:lnTo>
                <a:lnTo>
                  <a:pt x="45" y="25"/>
                </a:lnTo>
                <a:lnTo>
                  <a:pt x="43" y="21"/>
                </a:lnTo>
                <a:lnTo>
                  <a:pt x="45" y="17"/>
                </a:lnTo>
                <a:lnTo>
                  <a:pt x="47" y="16"/>
                </a:lnTo>
                <a:lnTo>
                  <a:pt x="53" y="9"/>
                </a:lnTo>
                <a:lnTo>
                  <a:pt x="53" y="8"/>
                </a:lnTo>
                <a:lnTo>
                  <a:pt x="50" y="5"/>
                </a:lnTo>
                <a:lnTo>
                  <a:pt x="49" y="5"/>
                </a:lnTo>
                <a:lnTo>
                  <a:pt x="47" y="8"/>
                </a:lnTo>
                <a:lnTo>
                  <a:pt x="43" y="9"/>
                </a:lnTo>
                <a:lnTo>
                  <a:pt x="41" y="9"/>
                </a:lnTo>
                <a:lnTo>
                  <a:pt x="41" y="8"/>
                </a:lnTo>
                <a:lnTo>
                  <a:pt x="39" y="5"/>
                </a:lnTo>
                <a:lnTo>
                  <a:pt x="39" y="4"/>
                </a:lnTo>
                <a:lnTo>
                  <a:pt x="37" y="1"/>
                </a:lnTo>
                <a:lnTo>
                  <a:pt x="35" y="0"/>
                </a:lnTo>
                <a:lnTo>
                  <a:pt x="35" y="1"/>
                </a:lnTo>
                <a:lnTo>
                  <a:pt x="34" y="4"/>
                </a:lnTo>
                <a:lnTo>
                  <a:pt x="34" y="1"/>
                </a:lnTo>
                <a:lnTo>
                  <a:pt x="34" y="0"/>
                </a:lnTo>
                <a:lnTo>
                  <a:pt x="31" y="0"/>
                </a:lnTo>
                <a:lnTo>
                  <a:pt x="27" y="0"/>
                </a:lnTo>
                <a:lnTo>
                  <a:pt x="23" y="1"/>
                </a:lnTo>
                <a:lnTo>
                  <a:pt x="21" y="5"/>
                </a:lnTo>
                <a:lnTo>
                  <a:pt x="17" y="5"/>
                </a:lnTo>
                <a:lnTo>
                  <a:pt x="17" y="8"/>
                </a:lnTo>
                <a:lnTo>
                  <a:pt x="14" y="9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chemeClr val="accent4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7" name="Freeform 91"/>
          <p:cNvSpPr>
            <a:spLocks/>
          </p:cNvSpPr>
          <p:nvPr/>
        </p:nvSpPr>
        <p:spPr bwMode="auto">
          <a:xfrm>
            <a:off x="4096463" y="3050914"/>
            <a:ext cx="539436" cy="569038"/>
          </a:xfrm>
          <a:custGeom>
            <a:avLst/>
            <a:gdLst>
              <a:gd name="T0" fmla="*/ 239 w 247"/>
              <a:gd name="T1" fmla="*/ 65 h 250"/>
              <a:gd name="T2" fmla="*/ 238 w 247"/>
              <a:gd name="T3" fmla="*/ 53 h 250"/>
              <a:gd name="T4" fmla="*/ 239 w 247"/>
              <a:gd name="T5" fmla="*/ 39 h 250"/>
              <a:gd name="T6" fmla="*/ 242 w 247"/>
              <a:gd name="T7" fmla="*/ 28 h 250"/>
              <a:gd name="T8" fmla="*/ 233 w 247"/>
              <a:gd name="T9" fmla="*/ 23 h 250"/>
              <a:gd name="T10" fmla="*/ 217 w 247"/>
              <a:gd name="T11" fmla="*/ 19 h 250"/>
              <a:gd name="T12" fmla="*/ 211 w 247"/>
              <a:gd name="T13" fmla="*/ 15 h 250"/>
              <a:gd name="T14" fmla="*/ 198 w 247"/>
              <a:gd name="T15" fmla="*/ 5 h 250"/>
              <a:gd name="T16" fmla="*/ 181 w 247"/>
              <a:gd name="T17" fmla="*/ 8 h 250"/>
              <a:gd name="T18" fmla="*/ 166 w 247"/>
              <a:gd name="T19" fmla="*/ 17 h 250"/>
              <a:gd name="T20" fmla="*/ 163 w 247"/>
              <a:gd name="T21" fmla="*/ 32 h 250"/>
              <a:gd name="T22" fmla="*/ 163 w 247"/>
              <a:gd name="T23" fmla="*/ 45 h 250"/>
              <a:gd name="T24" fmla="*/ 150 w 247"/>
              <a:gd name="T25" fmla="*/ 53 h 250"/>
              <a:gd name="T26" fmla="*/ 137 w 247"/>
              <a:gd name="T27" fmla="*/ 45 h 250"/>
              <a:gd name="T28" fmla="*/ 106 w 247"/>
              <a:gd name="T29" fmla="*/ 36 h 250"/>
              <a:gd name="T30" fmla="*/ 94 w 247"/>
              <a:gd name="T31" fmla="*/ 28 h 250"/>
              <a:gd name="T32" fmla="*/ 89 w 247"/>
              <a:gd name="T33" fmla="*/ 15 h 250"/>
              <a:gd name="T34" fmla="*/ 72 w 247"/>
              <a:gd name="T35" fmla="*/ 9 h 250"/>
              <a:gd name="T36" fmla="*/ 53 w 247"/>
              <a:gd name="T37" fmla="*/ 8 h 250"/>
              <a:gd name="T38" fmla="*/ 35 w 247"/>
              <a:gd name="T39" fmla="*/ 0 h 250"/>
              <a:gd name="T40" fmla="*/ 32 w 247"/>
              <a:gd name="T41" fmla="*/ 15 h 250"/>
              <a:gd name="T42" fmla="*/ 21 w 247"/>
              <a:gd name="T43" fmla="*/ 21 h 250"/>
              <a:gd name="T44" fmla="*/ 15 w 247"/>
              <a:gd name="T45" fmla="*/ 28 h 250"/>
              <a:gd name="T46" fmla="*/ 13 w 247"/>
              <a:gd name="T47" fmla="*/ 36 h 250"/>
              <a:gd name="T48" fmla="*/ 11 w 247"/>
              <a:gd name="T49" fmla="*/ 48 h 250"/>
              <a:gd name="T50" fmla="*/ 1 w 247"/>
              <a:gd name="T51" fmla="*/ 56 h 250"/>
              <a:gd name="T52" fmla="*/ 5 w 247"/>
              <a:gd name="T53" fmla="*/ 65 h 250"/>
              <a:gd name="T54" fmla="*/ 8 w 247"/>
              <a:gd name="T55" fmla="*/ 74 h 250"/>
              <a:gd name="T56" fmla="*/ 8 w 247"/>
              <a:gd name="T57" fmla="*/ 88 h 250"/>
              <a:gd name="T58" fmla="*/ 8 w 247"/>
              <a:gd name="T59" fmla="*/ 102 h 250"/>
              <a:gd name="T60" fmla="*/ 9 w 247"/>
              <a:gd name="T61" fmla="*/ 118 h 250"/>
              <a:gd name="T62" fmla="*/ 4 w 247"/>
              <a:gd name="T63" fmla="*/ 123 h 250"/>
              <a:gd name="T64" fmla="*/ 4 w 247"/>
              <a:gd name="T65" fmla="*/ 131 h 250"/>
              <a:gd name="T66" fmla="*/ 11 w 247"/>
              <a:gd name="T67" fmla="*/ 149 h 250"/>
              <a:gd name="T68" fmla="*/ 17 w 247"/>
              <a:gd name="T69" fmla="*/ 158 h 250"/>
              <a:gd name="T70" fmla="*/ 21 w 247"/>
              <a:gd name="T71" fmla="*/ 157 h 250"/>
              <a:gd name="T72" fmla="*/ 35 w 247"/>
              <a:gd name="T73" fmla="*/ 162 h 250"/>
              <a:gd name="T74" fmla="*/ 40 w 247"/>
              <a:gd name="T75" fmla="*/ 173 h 250"/>
              <a:gd name="T76" fmla="*/ 45 w 247"/>
              <a:gd name="T77" fmla="*/ 177 h 250"/>
              <a:gd name="T78" fmla="*/ 61 w 247"/>
              <a:gd name="T79" fmla="*/ 181 h 250"/>
              <a:gd name="T80" fmla="*/ 71 w 247"/>
              <a:gd name="T81" fmla="*/ 186 h 250"/>
              <a:gd name="T82" fmla="*/ 77 w 247"/>
              <a:gd name="T83" fmla="*/ 191 h 250"/>
              <a:gd name="T84" fmla="*/ 106 w 247"/>
              <a:gd name="T85" fmla="*/ 177 h 250"/>
              <a:gd name="T86" fmla="*/ 230 w 247"/>
              <a:gd name="T87" fmla="*/ 250 h 250"/>
              <a:gd name="T88" fmla="*/ 247 w 247"/>
              <a:gd name="T89" fmla="*/ 240 h 250"/>
              <a:gd name="T90" fmla="*/ 247 w 247"/>
              <a:gd name="T91" fmla="*/ 203 h 250"/>
              <a:gd name="T92" fmla="*/ 247 w 247"/>
              <a:gd name="T93" fmla="*/ 20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47" h="250">
                <a:moveTo>
                  <a:pt x="247" y="203"/>
                </a:moveTo>
                <a:lnTo>
                  <a:pt x="243" y="82"/>
                </a:lnTo>
                <a:lnTo>
                  <a:pt x="239" y="65"/>
                </a:lnTo>
                <a:lnTo>
                  <a:pt x="238" y="58"/>
                </a:lnTo>
                <a:lnTo>
                  <a:pt x="238" y="56"/>
                </a:lnTo>
                <a:lnTo>
                  <a:pt x="238" y="53"/>
                </a:lnTo>
                <a:lnTo>
                  <a:pt x="239" y="48"/>
                </a:lnTo>
                <a:lnTo>
                  <a:pt x="239" y="44"/>
                </a:lnTo>
                <a:lnTo>
                  <a:pt x="239" y="39"/>
                </a:lnTo>
                <a:lnTo>
                  <a:pt x="238" y="35"/>
                </a:lnTo>
                <a:lnTo>
                  <a:pt x="239" y="31"/>
                </a:lnTo>
                <a:lnTo>
                  <a:pt x="242" y="28"/>
                </a:lnTo>
                <a:lnTo>
                  <a:pt x="242" y="25"/>
                </a:lnTo>
                <a:lnTo>
                  <a:pt x="238" y="23"/>
                </a:lnTo>
                <a:lnTo>
                  <a:pt x="233" y="23"/>
                </a:lnTo>
                <a:lnTo>
                  <a:pt x="226" y="21"/>
                </a:lnTo>
                <a:lnTo>
                  <a:pt x="223" y="19"/>
                </a:lnTo>
                <a:lnTo>
                  <a:pt x="217" y="19"/>
                </a:lnTo>
                <a:lnTo>
                  <a:pt x="213" y="17"/>
                </a:lnTo>
                <a:lnTo>
                  <a:pt x="211" y="17"/>
                </a:lnTo>
                <a:lnTo>
                  <a:pt x="211" y="15"/>
                </a:lnTo>
                <a:lnTo>
                  <a:pt x="211" y="12"/>
                </a:lnTo>
                <a:lnTo>
                  <a:pt x="207" y="9"/>
                </a:lnTo>
                <a:lnTo>
                  <a:pt x="198" y="5"/>
                </a:lnTo>
                <a:lnTo>
                  <a:pt x="189" y="5"/>
                </a:lnTo>
                <a:lnTo>
                  <a:pt x="185" y="8"/>
                </a:lnTo>
                <a:lnTo>
                  <a:pt x="181" y="8"/>
                </a:lnTo>
                <a:lnTo>
                  <a:pt x="175" y="9"/>
                </a:lnTo>
                <a:lnTo>
                  <a:pt x="169" y="13"/>
                </a:lnTo>
                <a:lnTo>
                  <a:pt x="166" y="17"/>
                </a:lnTo>
                <a:lnTo>
                  <a:pt x="163" y="21"/>
                </a:lnTo>
                <a:lnTo>
                  <a:pt x="162" y="27"/>
                </a:lnTo>
                <a:lnTo>
                  <a:pt x="163" y="32"/>
                </a:lnTo>
                <a:lnTo>
                  <a:pt x="166" y="36"/>
                </a:lnTo>
                <a:lnTo>
                  <a:pt x="166" y="40"/>
                </a:lnTo>
                <a:lnTo>
                  <a:pt x="163" y="45"/>
                </a:lnTo>
                <a:lnTo>
                  <a:pt x="160" y="49"/>
                </a:lnTo>
                <a:lnTo>
                  <a:pt x="156" y="52"/>
                </a:lnTo>
                <a:lnTo>
                  <a:pt x="150" y="53"/>
                </a:lnTo>
                <a:lnTo>
                  <a:pt x="146" y="53"/>
                </a:lnTo>
                <a:lnTo>
                  <a:pt x="142" y="52"/>
                </a:lnTo>
                <a:lnTo>
                  <a:pt x="137" y="45"/>
                </a:lnTo>
                <a:lnTo>
                  <a:pt x="128" y="40"/>
                </a:lnTo>
                <a:lnTo>
                  <a:pt x="116" y="36"/>
                </a:lnTo>
                <a:lnTo>
                  <a:pt x="106" y="36"/>
                </a:lnTo>
                <a:lnTo>
                  <a:pt x="102" y="35"/>
                </a:lnTo>
                <a:lnTo>
                  <a:pt x="97" y="32"/>
                </a:lnTo>
                <a:lnTo>
                  <a:pt x="94" y="28"/>
                </a:lnTo>
                <a:lnTo>
                  <a:pt x="93" y="23"/>
                </a:lnTo>
                <a:lnTo>
                  <a:pt x="92" y="19"/>
                </a:lnTo>
                <a:lnTo>
                  <a:pt x="89" y="15"/>
                </a:lnTo>
                <a:lnTo>
                  <a:pt x="85" y="13"/>
                </a:lnTo>
                <a:lnTo>
                  <a:pt x="81" y="13"/>
                </a:lnTo>
                <a:lnTo>
                  <a:pt x="72" y="9"/>
                </a:lnTo>
                <a:lnTo>
                  <a:pt x="63" y="5"/>
                </a:lnTo>
                <a:lnTo>
                  <a:pt x="59" y="5"/>
                </a:lnTo>
                <a:lnTo>
                  <a:pt x="53" y="8"/>
                </a:lnTo>
                <a:lnTo>
                  <a:pt x="48" y="8"/>
                </a:lnTo>
                <a:lnTo>
                  <a:pt x="44" y="5"/>
                </a:lnTo>
                <a:lnTo>
                  <a:pt x="35" y="0"/>
                </a:lnTo>
                <a:lnTo>
                  <a:pt x="32" y="9"/>
                </a:lnTo>
                <a:lnTo>
                  <a:pt x="35" y="13"/>
                </a:lnTo>
                <a:lnTo>
                  <a:pt x="32" y="15"/>
                </a:lnTo>
                <a:lnTo>
                  <a:pt x="31" y="17"/>
                </a:lnTo>
                <a:lnTo>
                  <a:pt x="24" y="19"/>
                </a:lnTo>
                <a:lnTo>
                  <a:pt x="21" y="21"/>
                </a:lnTo>
                <a:lnTo>
                  <a:pt x="19" y="25"/>
                </a:lnTo>
                <a:lnTo>
                  <a:pt x="17" y="27"/>
                </a:lnTo>
                <a:lnTo>
                  <a:pt x="15" y="28"/>
                </a:lnTo>
                <a:lnTo>
                  <a:pt x="13" y="28"/>
                </a:lnTo>
                <a:lnTo>
                  <a:pt x="13" y="31"/>
                </a:lnTo>
                <a:lnTo>
                  <a:pt x="13" y="36"/>
                </a:lnTo>
                <a:lnTo>
                  <a:pt x="15" y="40"/>
                </a:lnTo>
                <a:lnTo>
                  <a:pt x="13" y="44"/>
                </a:lnTo>
                <a:lnTo>
                  <a:pt x="11" y="48"/>
                </a:lnTo>
                <a:lnTo>
                  <a:pt x="9" y="52"/>
                </a:lnTo>
                <a:lnTo>
                  <a:pt x="4" y="53"/>
                </a:lnTo>
                <a:lnTo>
                  <a:pt x="1" y="56"/>
                </a:lnTo>
                <a:lnTo>
                  <a:pt x="0" y="57"/>
                </a:lnTo>
                <a:lnTo>
                  <a:pt x="1" y="57"/>
                </a:lnTo>
                <a:lnTo>
                  <a:pt x="5" y="65"/>
                </a:lnTo>
                <a:lnTo>
                  <a:pt x="8" y="69"/>
                </a:lnTo>
                <a:lnTo>
                  <a:pt x="8" y="70"/>
                </a:lnTo>
                <a:lnTo>
                  <a:pt x="8" y="74"/>
                </a:lnTo>
                <a:lnTo>
                  <a:pt x="8" y="82"/>
                </a:lnTo>
                <a:lnTo>
                  <a:pt x="8" y="84"/>
                </a:lnTo>
                <a:lnTo>
                  <a:pt x="8" y="88"/>
                </a:lnTo>
                <a:lnTo>
                  <a:pt x="8" y="93"/>
                </a:lnTo>
                <a:lnTo>
                  <a:pt x="9" y="97"/>
                </a:lnTo>
                <a:lnTo>
                  <a:pt x="8" y="102"/>
                </a:lnTo>
                <a:lnTo>
                  <a:pt x="8" y="109"/>
                </a:lnTo>
                <a:lnTo>
                  <a:pt x="8" y="114"/>
                </a:lnTo>
                <a:lnTo>
                  <a:pt x="9" y="118"/>
                </a:lnTo>
                <a:lnTo>
                  <a:pt x="8" y="119"/>
                </a:lnTo>
                <a:lnTo>
                  <a:pt x="5" y="122"/>
                </a:lnTo>
                <a:lnTo>
                  <a:pt x="4" y="123"/>
                </a:lnTo>
                <a:lnTo>
                  <a:pt x="1" y="126"/>
                </a:lnTo>
                <a:lnTo>
                  <a:pt x="1" y="127"/>
                </a:lnTo>
                <a:lnTo>
                  <a:pt x="4" y="131"/>
                </a:lnTo>
                <a:lnTo>
                  <a:pt x="8" y="139"/>
                </a:lnTo>
                <a:lnTo>
                  <a:pt x="11" y="142"/>
                </a:lnTo>
                <a:lnTo>
                  <a:pt x="11" y="149"/>
                </a:lnTo>
                <a:lnTo>
                  <a:pt x="13" y="154"/>
                </a:lnTo>
                <a:lnTo>
                  <a:pt x="15" y="158"/>
                </a:lnTo>
                <a:lnTo>
                  <a:pt x="17" y="158"/>
                </a:lnTo>
                <a:lnTo>
                  <a:pt x="19" y="158"/>
                </a:lnTo>
                <a:lnTo>
                  <a:pt x="21" y="157"/>
                </a:lnTo>
                <a:lnTo>
                  <a:pt x="21" y="157"/>
                </a:lnTo>
                <a:lnTo>
                  <a:pt x="24" y="158"/>
                </a:lnTo>
                <a:lnTo>
                  <a:pt x="27" y="159"/>
                </a:lnTo>
                <a:lnTo>
                  <a:pt x="35" y="162"/>
                </a:lnTo>
                <a:lnTo>
                  <a:pt x="35" y="163"/>
                </a:lnTo>
                <a:lnTo>
                  <a:pt x="37" y="170"/>
                </a:lnTo>
                <a:lnTo>
                  <a:pt x="40" y="173"/>
                </a:lnTo>
                <a:lnTo>
                  <a:pt x="40" y="173"/>
                </a:lnTo>
                <a:lnTo>
                  <a:pt x="41" y="175"/>
                </a:lnTo>
                <a:lnTo>
                  <a:pt x="45" y="177"/>
                </a:lnTo>
                <a:lnTo>
                  <a:pt x="52" y="179"/>
                </a:lnTo>
                <a:lnTo>
                  <a:pt x="57" y="181"/>
                </a:lnTo>
                <a:lnTo>
                  <a:pt x="61" y="181"/>
                </a:lnTo>
                <a:lnTo>
                  <a:pt x="67" y="183"/>
                </a:lnTo>
                <a:lnTo>
                  <a:pt x="68" y="185"/>
                </a:lnTo>
                <a:lnTo>
                  <a:pt x="71" y="186"/>
                </a:lnTo>
                <a:lnTo>
                  <a:pt x="75" y="190"/>
                </a:lnTo>
                <a:lnTo>
                  <a:pt x="76" y="190"/>
                </a:lnTo>
                <a:lnTo>
                  <a:pt x="77" y="191"/>
                </a:lnTo>
                <a:lnTo>
                  <a:pt x="78" y="192"/>
                </a:lnTo>
                <a:lnTo>
                  <a:pt x="89" y="186"/>
                </a:lnTo>
                <a:lnTo>
                  <a:pt x="106" y="177"/>
                </a:lnTo>
                <a:lnTo>
                  <a:pt x="195" y="228"/>
                </a:lnTo>
                <a:lnTo>
                  <a:pt x="215" y="240"/>
                </a:lnTo>
                <a:lnTo>
                  <a:pt x="230" y="250"/>
                </a:lnTo>
                <a:lnTo>
                  <a:pt x="230" y="243"/>
                </a:lnTo>
                <a:lnTo>
                  <a:pt x="230" y="240"/>
                </a:lnTo>
                <a:lnTo>
                  <a:pt x="247" y="240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8" name="Freeform 92"/>
          <p:cNvSpPr>
            <a:spLocks/>
          </p:cNvSpPr>
          <p:nvPr/>
        </p:nvSpPr>
        <p:spPr bwMode="auto">
          <a:xfrm>
            <a:off x="3194491" y="3292186"/>
            <a:ext cx="421504" cy="521240"/>
          </a:xfrm>
          <a:custGeom>
            <a:avLst/>
            <a:gdLst>
              <a:gd name="T0" fmla="*/ 193 w 193"/>
              <a:gd name="T1" fmla="*/ 43 h 229"/>
              <a:gd name="T2" fmla="*/ 134 w 193"/>
              <a:gd name="T3" fmla="*/ 15 h 229"/>
              <a:gd name="T4" fmla="*/ 133 w 193"/>
              <a:gd name="T5" fmla="*/ 25 h 229"/>
              <a:gd name="T6" fmla="*/ 80 w 193"/>
              <a:gd name="T7" fmla="*/ 71 h 229"/>
              <a:gd name="T8" fmla="*/ 64 w 193"/>
              <a:gd name="T9" fmla="*/ 79 h 229"/>
              <a:gd name="T10" fmla="*/ 63 w 193"/>
              <a:gd name="T11" fmla="*/ 83 h 229"/>
              <a:gd name="T12" fmla="*/ 63 w 193"/>
              <a:gd name="T13" fmla="*/ 90 h 229"/>
              <a:gd name="T14" fmla="*/ 63 w 193"/>
              <a:gd name="T15" fmla="*/ 101 h 229"/>
              <a:gd name="T16" fmla="*/ 61 w 193"/>
              <a:gd name="T17" fmla="*/ 109 h 229"/>
              <a:gd name="T18" fmla="*/ 0 w 193"/>
              <a:gd name="T19" fmla="*/ 110 h 229"/>
              <a:gd name="T20" fmla="*/ 1 w 193"/>
              <a:gd name="T21" fmla="*/ 114 h 229"/>
              <a:gd name="T22" fmla="*/ 4 w 193"/>
              <a:gd name="T23" fmla="*/ 121 h 229"/>
              <a:gd name="T24" fmla="*/ 7 w 193"/>
              <a:gd name="T25" fmla="*/ 121 h 229"/>
              <a:gd name="T26" fmla="*/ 11 w 193"/>
              <a:gd name="T27" fmla="*/ 132 h 229"/>
              <a:gd name="T28" fmla="*/ 9 w 193"/>
              <a:gd name="T29" fmla="*/ 140 h 229"/>
              <a:gd name="T30" fmla="*/ 7 w 193"/>
              <a:gd name="T31" fmla="*/ 144 h 229"/>
              <a:gd name="T32" fmla="*/ 7 w 193"/>
              <a:gd name="T33" fmla="*/ 148 h 229"/>
              <a:gd name="T34" fmla="*/ 11 w 193"/>
              <a:gd name="T35" fmla="*/ 153 h 229"/>
              <a:gd name="T36" fmla="*/ 11 w 193"/>
              <a:gd name="T37" fmla="*/ 166 h 229"/>
              <a:gd name="T38" fmla="*/ 11 w 193"/>
              <a:gd name="T39" fmla="*/ 183 h 229"/>
              <a:gd name="T40" fmla="*/ 5 w 193"/>
              <a:gd name="T41" fmla="*/ 197 h 229"/>
              <a:gd name="T42" fmla="*/ 4 w 193"/>
              <a:gd name="T43" fmla="*/ 203 h 229"/>
              <a:gd name="T44" fmla="*/ 9 w 193"/>
              <a:gd name="T45" fmla="*/ 197 h 229"/>
              <a:gd name="T46" fmla="*/ 13 w 193"/>
              <a:gd name="T47" fmla="*/ 198 h 229"/>
              <a:gd name="T48" fmla="*/ 24 w 193"/>
              <a:gd name="T49" fmla="*/ 197 h 229"/>
              <a:gd name="T50" fmla="*/ 31 w 193"/>
              <a:gd name="T51" fmla="*/ 194 h 229"/>
              <a:gd name="T52" fmla="*/ 41 w 193"/>
              <a:gd name="T53" fmla="*/ 198 h 229"/>
              <a:gd name="T54" fmla="*/ 45 w 193"/>
              <a:gd name="T55" fmla="*/ 202 h 229"/>
              <a:gd name="T56" fmla="*/ 52 w 193"/>
              <a:gd name="T57" fmla="*/ 205 h 229"/>
              <a:gd name="T58" fmla="*/ 55 w 193"/>
              <a:gd name="T59" fmla="*/ 210 h 229"/>
              <a:gd name="T60" fmla="*/ 59 w 193"/>
              <a:gd name="T61" fmla="*/ 215 h 229"/>
              <a:gd name="T62" fmla="*/ 63 w 193"/>
              <a:gd name="T63" fmla="*/ 222 h 229"/>
              <a:gd name="T64" fmla="*/ 67 w 193"/>
              <a:gd name="T65" fmla="*/ 225 h 229"/>
              <a:gd name="T66" fmla="*/ 70 w 193"/>
              <a:gd name="T67" fmla="*/ 229 h 229"/>
              <a:gd name="T68" fmla="*/ 78 w 193"/>
              <a:gd name="T69" fmla="*/ 227 h 229"/>
              <a:gd name="T70" fmla="*/ 78 w 193"/>
              <a:gd name="T71" fmla="*/ 222 h 229"/>
              <a:gd name="T72" fmla="*/ 80 w 193"/>
              <a:gd name="T73" fmla="*/ 214 h 229"/>
              <a:gd name="T74" fmla="*/ 85 w 193"/>
              <a:gd name="T75" fmla="*/ 215 h 229"/>
              <a:gd name="T76" fmla="*/ 92 w 193"/>
              <a:gd name="T77" fmla="*/ 222 h 229"/>
              <a:gd name="T78" fmla="*/ 93 w 193"/>
              <a:gd name="T79" fmla="*/ 219 h 229"/>
              <a:gd name="T80" fmla="*/ 98 w 193"/>
              <a:gd name="T81" fmla="*/ 215 h 229"/>
              <a:gd name="T82" fmla="*/ 105 w 193"/>
              <a:gd name="T83" fmla="*/ 218 h 229"/>
              <a:gd name="T84" fmla="*/ 114 w 193"/>
              <a:gd name="T85" fmla="*/ 215 h 229"/>
              <a:gd name="T86" fmla="*/ 120 w 193"/>
              <a:gd name="T87" fmla="*/ 215 h 229"/>
              <a:gd name="T88" fmla="*/ 133 w 193"/>
              <a:gd name="T89" fmla="*/ 215 h 229"/>
              <a:gd name="T90" fmla="*/ 165 w 193"/>
              <a:gd name="T91" fmla="*/ 215 h 229"/>
              <a:gd name="T92" fmla="*/ 178 w 193"/>
              <a:gd name="T93" fmla="*/ 214 h 229"/>
              <a:gd name="T94" fmla="*/ 178 w 193"/>
              <a:gd name="T95" fmla="*/ 209 h 229"/>
              <a:gd name="T96" fmla="*/ 181 w 193"/>
              <a:gd name="T97" fmla="*/ 201 h 229"/>
              <a:gd name="T98" fmla="*/ 177 w 193"/>
              <a:gd name="T99" fmla="*/ 197 h 229"/>
              <a:gd name="T100" fmla="*/ 177 w 193"/>
              <a:gd name="T101" fmla="*/ 189 h 229"/>
              <a:gd name="T102" fmla="*/ 165 w 193"/>
              <a:gd name="T103" fmla="*/ 43 h 229"/>
              <a:gd name="T104" fmla="*/ 191 w 193"/>
              <a:gd name="T105" fmla="*/ 43 h 229"/>
              <a:gd name="T106" fmla="*/ 191 w 193"/>
              <a:gd name="T107" fmla="*/ 43 h 229"/>
              <a:gd name="T108" fmla="*/ 191 w 193"/>
              <a:gd name="T109" fmla="*/ 43 h 229"/>
              <a:gd name="T110" fmla="*/ 191 w 193"/>
              <a:gd name="T111" fmla="*/ 4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3" h="229">
                <a:moveTo>
                  <a:pt x="191" y="43"/>
                </a:moveTo>
                <a:lnTo>
                  <a:pt x="193" y="43"/>
                </a:lnTo>
                <a:lnTo>
                  <a:pt x="136" y="0"/>
                </a:lnTo>
                <a:lnTo>
                  <a:pt x="134" y="15"/>
                </a:lnTo>
                <a:lnTo>
                  <a:pt x="133" y="24"/>
                </a:lnTo>
                <a:lnTo>
                  <a:pt x="133" y="25"/>
                </a:lnTo>
                <a:lnTo>
                  <a:pt x="81" y="25"/>
                </a:lnTo>
                <a:lnTo>
                  <a:pt x="80" y="71"/>
                </a:lnTo>
                <a:lnTo>
                  <a:pt x="70" y="75"/>
                </a:lnTo>
                <a:lnTo>
                  <a:pt x="64" y="79"/>
                </a:lnTo>
                <a:lnTo>
                  <a:pt x="63" y="80"/>
                </a:lnTo>
                <a:lnTo>
                  <a:pt x="63" y="83"/>
                </a:lnTo>
                <a:lnTo>
                  <a:pt x="63" y="88"/>
                </a:lnTo>
                <a:lnTo>
                  <a:pt x="63" y="90"/>
                </a:lnTo>
                <a:lnTo>
                  <a:pt x="63" y="100"/>
                </a:lnTo>
                <a:lnTo>
                  <a:pt x="63" y="101"/>
                </a:lnTo>
                <a:lnTo>
                  <a:pt x="63" y="105"/>
                </a:lnTo>
                <a:lnTo>
                  <a:pt x="61" y="109"/>
                </a:lnTo>
                <a:lnTo>
                  <a:pt x="4" y="109"/>
                </a:lnTo>
                <a:lnTo>
                  <a:pt x="0" y="110"/>
                </a:lnTo>
                <a:lnTo>
                  <a:pt x="0" y="110"/>
                </a:lnTo>
                <a:lnTo>
                  <a:pt x="1" y="114"/>
                </a:lnTo>
                <a:lnTo>
                  <a:pt x="4" y="118"/>
                </a:lnTo>
                <a:lnTo>
                  <a:pt x="4" y="121"/>
                </a:lnTo>
                <a:lnTo>
                  <a:pt x="5" y="122"/>
                </a:lnTo>
                <a:lnTo>
                  <a:pt x="7" y="121"/>
                </a:lnTo>
                <a:lnTo>
                  <a:pt x="11" y="128"/>
                </a:lnTo>
                <a:lnTo>
                  <a:pt x="11" y="132"/>
                </a:lnTo>
                <a:lnTo>
                  <a:pt x="9" y="134"/>
                </a:lnTo>
                <a:lnTo>
                  <a:pt x="9" y="140"/>
                </a:lnTo>
                <a:lnTo>
                  <a:pt x="8" y="142"/>
                </a:lnTo>
                <a:lnTo>
                  <a:pt x="7" y="144"/>
                </a:lnTo>
                <a:lnTo>
                  <a:pt x="5" y="145"/>
                </a:lnTo>
                <a:lnTo>
                  <a:pt x="7" y="148"/>
                </a:lnTo>
                <a:lnTo>
                  <a:pt x="9" y="149"/>
                </a:lnTo>
                <a:lnTo>
                  <a:pt x="11" y="153"/>
                </a:lnTo>
                <a:lnTo>
                  <a:pt x="11" y="157"/>
                </a:lnTo>
                <a:lnTo>
                  <a:pt x="11" y="166"/>
                </a:lnTo>
                <a:lnTo>
                  <a:pt x="11" y="174"/>
                </a:lnTo>
                <a:lnTo>
                  <a:pt x="11" y="183"/>
                </a:lnTo>
                <a:lnTo>
                  <a:pt x="7" y="189"/>
                </a:lnTo>
                <a:lnTo>
                  <a:pt x="5" y="197"/>
                </a:lnTo>
                <a:lnTo>
                  <a:pt x="4" y="205"/>
                </a:lnTo>
                <a:lnTo>
                  <a:pt x="4" y="203"/>
                </a:lnTo>
                <a:lnTo>
                  <a:pt x="5" y="201"/>
                </a:lnTo>
                <a:lnTo>
                  <a:pt x="9" y="197"/>
                </a:lnTo>
                <a:lnTo>
                  <a:pt x="11" y="197"/>
                </a:lnTo>
                <a:lnTo>
                  <a:pt x="13" y="198"/>
                </a:lnTo>
                <a:lnTo>
                  <a:pt x="19" y="197"/>
                </a:lnTo>
                <a:lnTo>
                  <a:pt x="24" y="197"/>
                </a:lnTo>
                <a:lnTo>
                  <a:pt x="28" y="194"/>
                </a:lnTo>
                <a:lnTo>
                  <a:pt x="31" y="194"/>
                </a:lnTo>
                <a:lnTo>
                  <a:pt x="37" y="197"/>
                </a:lnTo>
                <a:lnTo>
                  <a:pt x="41" y="198"/>
                </a:lnTo>
                <a:lnTo>
                  <a:pt x="44" y="201"/>
                </a:lnTo>
                <a:lnTo>
                  <a:pt x="45" y="202"/>
                </a:lnTo>
                <a:lnTo>
                  <a:pt x="51" y="205"/>
                </a:lnTo>
                <a:lnTo>
                  <a:pt x="52" y="205"/>
                </a:lnTo>
                <a:lnTo>
                  <a:pt x="53" y="206"/>
                </a:lnTo>
                <a:lnTo>
                  <a:pt x="55" y="210"/>
                </a:lnTo>
                <a:lnTo>
                  <a:pt x="55" y="211"/>
                </a:lnTo>
                <a:lnTo>
                  <a:pt x="59" y="215"/>
                </a:lnTo>
                <a:lnTo>
                  <a:pt x="61" y="218"/>
                </a:lnTo>
                <a:lnTo>
                  <a:pt x="63" y="222"/>
                </a:lnTo>
                <a:lnTo>
                  <a:pt x="64" y="223"/>
                </a:lnTo>
                <a:lnTo>
                  <a:pt x="67" y="225"/>
                </a:lnTo>
                <a:lnTo>
                  <a:pt x="70" y="229"/>
                </a:lnTo>
                <a:lnTo>
                  <a:pt x="70" y="229"/>
                </a:lnTo>
                <a:lnTo>
                  <a:pt x="74" y="229"/>
                </a:lnTo>
                <a:lnTo>
                  <a:pt x="78" y="227"/>
                </a:lnTo>
                <a:lnTo>
                  <a:pt x="78" y="223"/>
                </a:lnTo>
                <a:lnTo>
                  <a:pt x="78" y="222"/>
                </a:lnTo>
                <a:lnTo>
                  <a:pt x="80" y="215"/>
                </a:lnTo>
                <a:lnTo>
                  <a:pt x="80" y="214"/>
                </a:lnTo>
                <a:lnTo>
                  <a:pt x="81" y="214"/>
                </a:lnTo>
                <a:lnTo>
                  <a:pt x="85" y="215"/>
                </a:lnTo>
                <a:lnTo>
                  <a:pt x="89" y="219"/>
                </a:lnTo>
                <a:lnTo>
                  <a:pt x="92" y="222"/>
                </a:lnTo>
                <a:lnTo>
                  <a:pt x="92" y="221"/>
                </a:lnTo>
                <a:lnTo>
                  <a:pt x="93" y="219"/>
                </a:lnTo>
                <a:lnTo>
                  <a:pt x="94" y="218"/>
                </a:lnTo>
                <a:lnTo>
                  <a:pt x="98" y="215"/>
                </a:lnTo>
                <a:lnTo>
                  <a:pt x="102" y="218"/>
                </a:lnTo>
                <a:lnTo>
                  <a:pt x="105" y="218"/>
                </a:lnTo>
                <a:lnTo>
                  <a:pt x="110" y="218"/>
                </a:lnTo>
                <a:lnTo>
                  <a:pt x="114" y="215"/>
                </a:lnTo>
                <a:lnTo>
                  <a:pt x="116" y="211"/>
                </a:lnTo>
                <a:lnTo>
                  <a:pt x="120" y="215"/>
                </a:lnTo>
                <a:lnTo>
                  <a:pt x="124" y="215"/>
                </a:lnTo>
                <a:lnTo>
                  <a:pt x="133" y="215"/>
                </a:lnTo>
                <a:lnTo>
                  <a:pt x="145" y="215"/>
                </a:lnTo>
                <a:lnTo>
                  <a:pt x="165" y="215"/>
                </a:lnTo>
                <a:lnTo>
                  <a:pt x="177" y="215"/>
                </a:lnTo>
                <a:lnTo>
                  <a:pt x="178" y="214"/>
                </a:lnTo>
                <a:lnTo>
                  <a:pt x="178" y="211"/>
                </a:lnTo>
                <a:lnTo>
                  <a:pt x="178" y="209"/>
                </a:lnTo>
                <a:lnTo>
                  <a:pt x="181" y="205"/>
                </a:lnTo>
                <a:lnTo>
                  <a:pt x="181" y="201"/>
                </a:lnTo>
                <a:lnTo>
                  <a:pt x="178" y="198"/>
                </a:lnTo>
                <a:lnTo>
                  <a:pt x="177" y="197"/>
                </a:lnTo>
                <a:lnTo>
                  <a:pt x="177" y="194"/>
                </a:lnTo>
                <a:lnTo>
                  <a:pt x="177" y="189"/>
                </a:lnTo>
                <a:lnTo>
                  <a:pt x="167" y="71"/>
                </a:lnTo>
                <a:lnTo>
                  <a:pt x="165" y="43"/>
                </a:lnTo>
                <a:lnTo>
                  <a:pt x="166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69" name="Freeform 93"/>
          <p:cNvSpPr>
            <a:spLocks/>
          </p:cNvSpPr>
          <p:nvPr/>
        </p:nvSpPr>
        <p:spPr bwMode="auto">
          <a:xfrm>
            <a:off x="3192307" y="3280804"/>
            <a:ext cx="299203" cy="261757"/>
          </a:xfrm>
          <a:custGeom>
            <a:avLst/>
            <a:gdLst>
              <a:gd name="T0" fmla="*/ 1 w 103"/>
              <a:gd name="T1" fmla="*/ 87 h 87"/>
              <a:gd name="T2" fmla="*/ 4 w 103"/>
              <a:gd name="T3" fmla="*/ 86 h 87"/>
              <a:gd name="T4" fmla="*/ 47 w 103"/>
              <a:gd name="T5" fmla="*/ 86 h 87"/>
              <a:gd name="T6" fmla="*/ 48 w 103"/>
              <a:gd name="T7" fmla="*/ 83 h 87"/>
              <a:gd name="T8" fmla="*/ 48 w 103"/>
              <a:gd name="T9" fmla="*/ 80 h 87"/>
              <a:gd name="T10" fmla="*/ 48 w 103"/>
              <a:gd name="T11" fmla="*/ 79 h 87"/>
              <a:gd name="T12" fmla="*/ 48 w 103"/>
              <a:gd name="T13" fmla="*/ 72 h 87"/>
              <a:gd name="T14" fmla="*/ 48 w 103"/>
              <a:gd name="T15" fmla="*/ 70 h 87"/>
              <a:gd name="T16" fmla="*/ 48 w 103"/>
              <a:gd name="T17" fmla="*/ 66 h 87"/>
              <a:gd name="T18" fmla="*/ 48 w 103"/>
              <a:gd name="T19" fmla="*/ 64 h 87"/>
              <a:gd name="T20" fmla="*/ 49 w 103"/>
              <a:gd name="T21" fmla="*/ 63 h 87"/>
              <a:gd name="T22" fmla="*/ 54 w 103"/>
              <a:gd name="T23" fmla="*/ 60 h 87"/>
              <a:gd name="T24" fmla="*/ 61 w 103"/>
              <a:gd name="T25" fmla="*/ 57 h 87"/>
              <a:gd name="T26" fmla="*/ 62 w 103"/>
              <a:gd name="T27" fmla="*/ 23 h 87"/>
              <a:gd name="T28" fmla="*/ 101 w 103"/>
              <a:gd name="T29" fmla="*/ 23 h 87"/>
              <a:gd name="T30" fmla="*/ 101 w 103"/>
              <a:gd name="T31" fmla="*/ 22 h 87"/>
              <a:gd name="T32" fmla="*/ 102 w 103"/>
              <a:gd name="T33" fmla="*/ 15 h 87"/>
              <a:gd name="T34" fmla="*/ 102 w 103"/>
              <a:gd name="T35" fmla="*/ 15 h 87"/>
              <a:gd name="T36" fmla="*/ 102 w 103"/>
              <a:gd name="T37" fmla="*/ 4 h 87"/>
              <a:gd name="T38" fmla="*/ 102 w 103"/>
              <a:gd name="T39" fmla="*/ 2 h 87"/>
              <a:gd name="T40" fmla="*/ 103 w 103"/>
              <a:gd name="T41" fmla="*/ 0 h 87"/>
              <a:gd name="T42" fmla="*/ 49 w 103"/>
              <a:gd name="T43" fmla="*/ 0 h 87"/>
              <a:gd name="T44" fmla="*/ 47 w 103"/>
              <a:gd name="T45" fmla="*/ 7 h 87"/>
              <a:gd name="T46" fmla="*/ 42 w 103"/>
              <a:gd name="T47" fmla="*/ 13 h 87"/>
              <a:gd name="T48" fmla="*/ 37 w 103"/>
              <a:gd name="T49" fmla="*/ 17 h 87"/>
              <a:gd name="T50" fmla="*/ 35 w 103"/>
              <a:gd name="T51" fmla="*/ 19 h 87"/>
              <a:gd name="T52" fmla="*/ 32 w 103"/>
              <a:gd name="T53" fmla="*/ 21 h 87"/>
              <a:gd name="T54" fmla="*/ 29 w 103"/>
              <a:gd name="T55" fmla="*/ 29 h 87"/>
              <a:gd name="T56" fmla="*/ 28 w 103"/>
              <a:gd name="T57" fmla="*/ 36 h 87"/>
              <a:gd name="T58" fmla="*/ 27 w 103"/>
              <a:gd name="T59" fmla="*/ 40 h 87"/>
              <a:gd name="T60" fmla="*/ 24 w 103"/>
              <a:gd name="T61" fmla="*/ 43 h 87"/>
              <a:gd name="T62" fmla="*/ 18 w 103"/>
              <a:gd name="T63" fmla="*/ 49 h 87"/>
              <a:gd name="T64" fmla="*/ 17 w 103"/>
              <a:gd name="T65" fmla="*/ 52 h 87"/>
              <a:gd name="T66" fmla="*/ 17 w 103"/>
              <a:gd name="T67" fmla="*/ 54 h 87"/>
              <a:gd name="T68" fmla="*/ 15 w 103"/>
              <a:gd name="T69" fmla="*/ 57 h 87"/>
              <a:gd name="T70" fmla="*/ 12 w 103"/>
              <a:gd name="T71" fmla="*/ 62 h 87"/>
              <a:gd name="T72" fmla="*/ 11 w 103"/>
              <a:gd name="T73" fmla="*/ 63 h 87"/>
              <a:gd name="T74" fmla="*/ 11 w 103"/>
              <a:gd name="T75" fmla="*/ 64 h 87"/>
              <a:gd name="T76" fmla="*/ 9 w 103"/>
              <a:gd name="T77" fmla="*/ 67 h 87"/>
              <a:gd name="T78" fmla="*/ 8 w 103"/>
              <a:gd name="T79" fmla="*/ 70 h 87"/>
              <a:gd name="T80" fmla="*/ 8 w 103"/>
              <a:gd name="T81" fmla="*/ 72 h 87"/>
              <a:gd name="T82" fmla="*/ 6 w 103"/>
              <a:gd name="T83" fmla="*/ 73 h 87"/>
              <a:gd name="T84" fmla="*/ 4 w 103"/>
              <a:gd name="T85" fmla="*/ 74 h 87"/>
              <a:gd name="T86" fmla="*/ 1 w 103"/>
              <a:gd name="T87" fmla="*/ 82 h 87"/>
              <a:gd name="T88" fmla="*/ 0 w 103"/>
              <a:gd name="T89" fmla="*/ 84 h 87"/>
              <a:gd name="T90" fmla="*/ 1 w 103"/>
              <a:gd name="T91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3" h="87">
                <a:moveTo>
                  <a:pt x="1" y="87"/>
                </a:moveTo>
                <a:cubicBezTo>
                  <a:pt x="4" y="86"/>
                  <a:pt x="4" y="86"/>
                  <a:pt x="4" y="86"/>
                </a:cubicBezTo>
                <a:cubicBezTo>
                  <a:pt x="47" y="86"/>
                  <a:pt x="47" y="86"/>
                  <a:pt x="47" y="86"/>
                </a:cubicBezTo>
                <a:cubicBezTo>
                  <a:pt x="48" y="83"/>
                  <a:pt x="48" y="83"/>
                  <a:pt x="48" y="83"/>
                </a:cubicBezTo>
                <a:cubicBezTo>
                  <a:pt x="48" y="80"/>
                  <a:pt x="48" y="80"/>
                  <a:pt x="48" y="80"/>
                </a:cubicBezTo>
                <a:cubicBezTo>
                  <a:pt x="48" y="79"/>
                  <a:pt x="48" y="79"/>
                  <a:pt x="48" y="79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70"/>
                  <a:pt x="48" y="70"/>
                  <a:pt x="48" y="70"/>
                </a:cubicBezTo>
                <a:cubicBezTo>
                  <a:pt x="48" y="66"/>
                  <a:pt x="48" y="66"/>
                  <a:pt x="48" y="66"/>
                </a:cubicBezTo>
                <a:cubicBezTo>
                  <a:pt x="48" y="64"/>
                  <a:pt x="48" y="64"/>
                  <a:pt x="48" y="64"/>
                </a:cubicBezTo>
                <a:cubicBezTo>
                  <a:pt x="49" y="63"/>
                  <a:pt x="49" y="63"/>
                  <a:pt x="49" y="63"/>
                </a:cubicBezTo>
                <a:cubicBezTo>
                  <a:pt x="54" y="60"/>
                  <a:pt x="54" y="60"/>
                  <a:pt x="54" y="60"/>
                </a:cubicBezTo>
                <a:cubicBezTo>
                  <a:pt x="61" y="57"/>
                  <a:pt x="61" y="57"/>
                  <a:pt x="61" y="57"/>
                </a:cubicBezTo>
                <a:cubicBezTo>
                  <a:pt x="62" y="23"/>
                  <a:pt x="62" y="23"/>
                  <a:pt x="62" y="23"/>
                </a:cubicBezTo>
                <a:cubicBezTo>
                  <a:pt x="101" y="23"/>
                  <a:pt x="101" y="23"/>
                  <a:pt x="101" y="23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2" y="15"/>
                  <a:pt x="102" y="15"/>
                  <a:pt x="102" y="15"/>
                </a:cubicBezTo>
                <a:cubicBezTo>
                  <a:pt x="102" y="15"/>
                  <a:pt x="102" y="15"/>
                  <a:pt x="102" y="15"/>
                </a:cubicBezTo>
                <a:cubicBezTo>
                  <a:pt x="102" y="4"/>
                  <a:pt x="102" y="4"/>
                  <a:pt x="102" y="4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0"/>
                  <a:pt x="103" y="0"/>
                  <a:pt x="103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7" y="7"/>
                  <a:pt x="47" y="7"/>
                  <a:pt x="47" y="7"/>
                </a:cubicBezTo>
                <a:cubicBezTo>
                  <a:pt x="42" y="13"/>
                  <a:pt x="42" y="13"/>
                  <a:pt x="42" y="13"/>
                </a:cubicBezTo>
                <a:cubicBezTo>
                  <a:pt x="37" y="17"/>
                  <a:pt x="37" y="17"/>
                  <a:pt x="37" y="17"/>
                </a:cubicBezTo>
                <a:cubicBezTo>
                  <a:pt x="35" y="19"/>
                  <a:pt x="35" y="19"/>
                  <a:pt x="35" y="19"/>
                </a:cubicBezTo>
                <a:cubicBezTo>
                  <a:pt x="32" y="21"/>
                  <a:pt x="32" y="21"/>
                  <a:pt x="32" y="21"/>
                </a:cubicBezTo>
                <a:cubicBezTo>
                  <a:pt x="29" y="29"/>
                  <a:pt x="29" y="29"/>
                  <a:pt x="29" y="29"/>
                </a:cubicBezTo>
                <a:cubicBezTo>
                  <a:pt x="28" y="36"/>
                  <a:pt x="28" y="36"/>
                  <a:pt x="28" y="36"/>
                </a:cubicBezTo>
                <a:cubicBezTo>
                  <a:pt x="27" y="40"/>
                  <a:pt x="27" y="40"/>
                  <a:pt x="27" y="40"/>
                </a:cubicBezTo>
                <a:cubicBezTo>
                  <a:pt x="24" y="43"/>
                  <a:pt x="24" y="43"/>
                  <a:pt x="24" y="43"/>
                </a:cubicBezTo>
                <a:cubicBezTo>
                  <a:pt x="18" y="49"/>
                  <a:pt x="18" y="49"/>
                  <a:pt x="18" y="49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4"/>
                  <a:pt x="17" y="54"/>
                  <a:pt x="17" y="54"/>
                </a:cubicBezTo>
                <a:cubicBezTo>
                  <a:pt x="15" y="57"/>
                  <a:pt x="15" y="57"/>
                  <a:pt x="15" y="57"/>
                </a:cubicBezTo>
                <a:cubicBezTo>
                  <a:pt x="12" y="62"/>
                  <a:pt x="12" y="62"/>
                  <a:pt x="12" y="62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70"/>
                  <a:pt x="8" y="70"/>
                  <a:pt x="8" y="70"/>
                </a:cubicBezTo>
                <a:cubicBezTo>
                  <a:pt x="8" y="72"/>
                  <a:pt x="8" y="72"/>
                  <a:pt x="8" y="72"/>
                </a:cubicBezTo>
                <a:cubicBezTo>
                  <a:pt x="6" y="73"/>
                  <a:pt x="6" y="73"/>
                  <a:pt x="6" y="73"/>
                </a:cubicBezTo>
                <a:cubicBezTo>
                  <a:pt x="4" y="74"/>
                  <a:pt x="4" y="74"/>
                  <a:pt x="4" y="74"/>
                </a:cubicBezTo>
                <a:cubicBezTo>
                  <a:pt x="1" y="82"/>
                  <a:pt x="1" y="82"/>
                  <a:pt x="1" y="82"/>
                </a:cubicBezTo>
                <a:cubicBezTo>
                  <a:pt x="0" y="84"/>
                  <a:pt x="0" y="84"/>
                  <a:pt x="0" y="84"/>
                </a:cubicBezTo>
                <a:cubicBezTo>
                  <a:pt x="1" y="87"/>
                  <a:pt x="1" y="87"/>
                  <a:pt x="1" y="87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0" name="Freeform 94"/>
          <p:cNvSpPr>
            <a:spLocks/>
          </p:cNvSpPr>
          <p:nvPr/>
        </p:nvSpPr>
        <p:spPr bwMode="auto">
          <a:xfrm>
            <a:off x="3484956" y="2682177"/>
            <a:ext cx="115749" cy="211683"/>
          </a:xfrm>
          <a:custGeom>
            <a:avLst/>
            <a:gdLst>
              <a:gd name="T0" fmla="*/ 30 w 53"/>
              <a:gd name="T1" fmla="*/ 80 h 93"/>
              <a:gd name="T2" fmla="*/ 34 w 53"/>
              <a:gd name="T3" fmla="*/ 76 h 93"/>
              <a:gd name="T4" fmla="*/ 38 w 53"/>
              <a:gd name="T5" fmla="*/ 70 h 93"/>
              <a:gd name="T6" fmla="*/ 34 w 53"/>
              <a:gd name="T7" fmla="*/ 70 h 93"/>
              <a:gd name="T8" fmla="*/ 33 w 53"/>
              <a:gd name="T9" fmla="*/ 66 h 93"/>
              <a:gd name="T10" fmla="*/ 34 w 53"/>
              <a:gd name="T11" fmla="*/ 62 h 93"/>
              <a:gd name="T12" fmla="*/ 38 w 53"/>
              <a:gd name="T13" fmla="*/ 57 h 93"/>
              <a:gd name="T14" fmla="*/ 34 w 53"/>
              <a:gd name="T15" fmla="*/ 52 h 93"/>
              <a:gd name="T16" fmla="*/ 34 w 53"/>
              <a:gd name="T17" fmla="*/ 48 h 93"/>
              <a:gd name="T18" fmla="*/ 34 w 53"/>
              <a:gd name="T19" fmla="*/ 47 h 93"/>
              <a:gd name="T20" fmla="*/ 38 w 53"/>
              <a:gd name="T21" fmla="*/ 44 h 93"/>
              <a:gd name="T22" fmla="*/ 40 w 53"/>
              <a:gd name="T23" fmla="*/ 40 h 93"/>
              <a:gd name="T24" fmla="*/ 40 w 53"/>
              <a:gd name="T25" fmla="*/ 36 h 93"/>
              <a:gd name="T26" fmla="*/ 42 w 53"/>
              <a:gd name="T27" fmla="*/ 35 h 93"/>
              <a:gd name="T28" fmla="*/ 42 w 53"/>
              <a:gd name="T29" fmla="*/ 29 h 93"/>
              <a:gd name="T30" fmla="*/ 42 w 53"/>
              <a:gd name="T31" fmla="*/ 21 h 93"/>
              <a:gd name="T32" fmla="*/ 45 w 53"/>
              <a:gd name="T33" fmla="*/ 19 h 93"/>
              <a:gd name="T34" fmla="*/ 52 w 53"/>
              <a:gd name="T35" fmla="*/ 12 h 93"/>
              <a:gd name="T36" fmla="*/ 49 w 53"/>
              <a:gd name="T37" fmla="*/ 9 h 93"/>
              <a:gd name="T38" fmla="*/ 48 w 53"/>
              <a:gd name="T39" fmla="*/ 5 h 93"/>
              <a:gd name="T40" fmla="*/ 44 w 53"/>
              <a:gd name="T41" fmla="*/ 4 h 93"/>
              <a:gd name="T42" fmla="*/ 40 w 53"/>
              <a:gd name="T43" fmla="*/ 4 h 93"/>
              <a:gd name="T44" fmla="*/ 36 w 53"/>
              <a:gd name="T45" fmla="*/ 5 h 93"/>
              <a:gd name="T46" fmla="*/ 30 w 53"/>
              <a:gd name="T47" fmla="*/ 5 h 93"/>
              <a:gd name="T48" fmla="*/ 26 w 53"/>
              <a:gd name="T49" fmla="*/ 5 h 93"/>
              <a:gd name="T50" fmla="*/ 25 w 53"/>
              <a:gd name="T51" fmla="*/ 4 h 93"/>
              <a:gd name="T52" fmla="*/ 25 w 53"/>
              <a:gd name="T53" fmla="*/ 3 h 93"/>
              <a:gd name="T54" fmla="*/ 22 w 53"/>
              <a:gd name="T55" fmla="*/ 3 h 93"/>
              <a:gd name="T56" fmla="*/ 17 w 53"/>
              <a:gd name="T57" fmla="*/ 4 h 93"/>
              <a:gd name="T58" fmla="*/ 16 w 53"/>
              <a:gd name="T59" fmla="*/ 5 h 93"/>
              <a:gd name="T60" fmla="*/ 16 w 53"/>
              <a:gd name="T61" fmla="*/ 9 h 93"/>
              <a:gd name="T62" fmla="*/ 16 w 53"/>
              <a:gd name="T63" fmla="*/ 17 h 93"/>
              <a:gd name="T64" fmla="*/ 16 w 53"/>
              <a:gd name="T65" fmla="*/ 25 h 93"/>
              <a:gd name="T66" fmla="*/ 13 w 53"/>
              <a:gd name="T67" fmla="*/ 29 h 93"/>
              <a:gd name="T68" fmla="*/ 9 w 53"/>
              <a:gd name="T69" fmla="*/ 47 h 93"/>
              <a:gd name="T70" fmla="*/ 4 w 53"/>
              <a:gd name="T71" fmla="*/ 49 h 93"/>
              <a:gd name="T72" fmla="*/ 3 w 53"/>
              <a:gd name="T73" fmla="*/ 57 h 93"/>
              <a:gd name="T74" fmla="*/ 3 w 53"/>
              <a:gd name="T75" fmla="*/ 62 h 93"/>
              <a:gd name="T76" fmla="*/ 5 w 53"/>
              <a:gd name="T77" fmla="*/ 61 h 93"/>
              <a:gd name="T78" fmla="*/ 9 w 53"/>
              <a:gd name="T79" fmla="*/ 60 h 93"/>
              <a:gd name="T80" fmla="*/ 8 w 53"/>
              <a:gd name="T81" fmla="*/ 62 h 93"/>
              <a:gd name="T82" fmla="*/ 4 w 53"/>
              <a:gd name="T83" fmla="*/ 66 h 93"/>
              <a:gd name="T84" fmla="*/ 12 w 53"/>
              <a:gd name="T85" fmla="*/ 65 h 93"/>
              <a:gd name="T86" fmla="*/ 12 w 53"/>
              <a:gd name="T87" fmla="*/ 69 h 93"/>
              <a:gd name="T88" fmla="*/ 12 w 53"/>
              <a:gd name="T89" fmla="*/ 70 h 93"/>
              <a:gd name="T90" fmla="*/ 9 w 53"/>
              <a:gd name="T91" fmla="*/ 78 h 93"/>
              <a:gd name="T92" fmla="*/ 8 w 53"/>
              <a:gd name="T93" fmla="*/ 88 h 93"/>
              <a:gd name="T94" fmla="*/ 8 w 53"/>
              <a:gd name="T95" fmla="*/ 93 h 93"/>
              <a:gd name="T96" fmla="*/ 19 w 53"/>
              <a:gd name="T97" fmla="*/ 92 h 93"/>
              <a:gd name="T98" fmla="*/ 26 w 53"/>
              <a:gd name="T99" fmla="*/ 92 h 93"/>
              <a:gd name="T100" fmla="*/ 29 w 53"/>
              <a:gd name="T101" fmla="*/ 86 h 93"/>
              <a:gd name="T102" fmla="*/ 29 w 53"/>
              <a:gd name="T103" fmla="*/ 82 h 93"/>
              <a:gd name="T104" fmla="*/ 29 w 53"/>
              <a:gd name="T105" fmla="*/ 82 h 93"/>
              <a:gd name="T106" fmla="*/ 29 w 53"/>
              <a:gd name="T107" fmla="*/ 82 h 93"/>
              <a:gd name="T108" fmla="*/ 29 w 53"/>
              <a:gd name="T109" fmla="*/ 82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" h="93">
                <a:moveTo>
                  <a:pt x="29" y="82"/>
                </a:moveTo>
                <a:lnTo>
                  <a:pt x="30" y="80"/>
                </a:lnTo>
                <a:lnTo>
                  <a:pt x="32" y="78"/>
                </a:lnTo>
                <a:lnTo>
                  <a:pt x="34" y="76"/>
                </a:lnTo>
                <a:lnTo>
                  <a:pt x="36" y="74"/>
                </a:lnTo>
                <a:lnTo>
                  <a:pt x="38" y="70"/>
                </a:lnTo>
                <a:lnTo>
                  <a:pt x="36" y="70"/>
                </a:lnTo>
                <a:lnTo>
                  <a:pt x="34" y="70"/>
                </a:lnTo>
                <a:lnTo>
                  <a:pt x="32" y="66"/>
                </a:lnTo>
                <a:lnTo>
                  <a:pt x="33" y="66"/>
                </a:lnTo>
                <a:lnTo>
                  <a:pt x="32" y="65"/>
                </a:lnTo>
                <a:lnTo>
                  <a:pt x="34" y="62"/>
                </a:lnTo>
                <a:lnTo>
                  <a:pt x="34" y="61"/>
                </a:lnTo>
                <a:lnTo>
                  <a:pt x="38" y="57"/>
                </a:lnTo>
                <a:lnTo>
                  <a:pt x="36" y="53"/>
                </a:lnTo>
                <a:lnTo>
                  <a:pt x="34" y="52"/>
                </a:lnTo>
                <a:lnTo>
                  <a:pt x="34" y="49"/>
                </a:lnTo>
                <a:lnTo>
                  <a:pt x="34" y="48"/>
                </a:lnTo>
                <a:lnTo>
                  <a:pt x="30" y="47"/>
                </a:lnTo>
                <a:lnTo>
                  <a:pt x="34" y="47"/>
                </a:lnTo>
                <a:lnTo>
                  <a:pt x="36" y="47"/>
                </a:lnTo>
                <a:lnTo>
                  <a:pt x="38" y="44"/>
                </a:lnTo>
                <a:lnTo>
                  <a:pt x="40" y="43"/>
                </a:lnTo>
                <a:lnTo>
                  <a:pt x="40" y="40"/>
                </a:lnTo>
                <a:lnTo>
                  <a:pt x="40" y="39"/>
                </a:lnTo>
                <a:lnTo>
                  <a:pt x="40" y="36"/>
                </a:lnTo>
                <a:lnTo>
                  <a:pt x="40" y="35"/>
                </a:lnTo>
                <a:lnTo>
                  <a:pt x="42" y="35"/>
                </a:lnTo>
                <a:lnTo>
                  <a:pt x="42" y="32"/>
                </a:lnTo>
                <a:lnTo>
                  <a:pt x="42" y="29"/>
                </a:lnTo>
                <a:lnTo>
                  <a:pt x="44" y="25"/>
                </a:lnTo>
                <a:lnTo>
                  <a:pt x="42" y="21"/>
                </a:lnTo>
                <a:lnTo>
                  <a:pt x="44" y="19"/>
                </a:lnTo>
                <a:lnTo>
                  <a:pt x="45" y="19"/>
                </a:lnTo>
                <a:lnTo>
                  <a:pt x="49" y="16"/>
                </a:lnTo>
                <a:lnTo>
                  <a:pt x="52" y="12"/>
                </a:lnTo>
                <a:lnTo>
                  <a:pt x="53" y="9"/>
                </a:lnTo>
                <a:lnTo>
                  <a:pt x="49" y="9"/>
                </a:lnTo>
                <a:lnTo>
                  <a:pt x="48" y="8"/>
                </a:lnTo>
                <a:lnTo>
                  <a:pt x="48" y="5"/>
                </a:lnTo>
                <a:lnTo>
                  <a:pt x="48" y="4"/>
                </a:lnTo>
                <a:lnTo>
                  <a:pt x="44" y="4"/>
                </a:lnTo>
                <a:lnTo>
                  <a:pt x="42" y="4"/>
                </a:lnTo>
                <a:lnTo>
                  <a:pt x="40" y="4"/>
                </a:lnTo>
                <a:lnTo>
                  <a:pt x="38" y="5"/>
                </a:lnTo>
                <a:lnTo>
                  <a:pt x="36" y="5"/>
                </a:lnTo>
                <a:lnTo>
                  <a:pt x="32" y="5"/>
                </a:lnTo>
                <a:lnTo>
                  <a:pt x="30" y="5"/>
                </a:lnTo>
                <a:lnTo>
                  <a:pt x="29" y="5"/>
                </a:lnTo>
                <a:lnTo>
                  <a:pt x="26" y="5"/>
                </a:lnTo>
                <a:lnTo>
                  <a:pt x="25" y="5"/>
                </a:lnTo>
                <a:lnTo>
                  <a:pt x="25" y="4"/>
                </a:lnTo>
                <a:lnTo>
                  <a:pt x="26" y="3"/>
                </a:lnTo>
                <a:lnTo>
                  <a:pt x="25" y="3"/>
                </a:lnTo>
                <a:lnTo>
                  <a:pt x="25" y="0"/>
                </a:lnTo>
                <a:lnTo>
                  <a:pt x="22" y="3"/>
                </a:lnTo>
                <a:lnTo>
                  <a:pt x="21" y="3"/>
                </a:lnTo>
                <a:lnTo>
                  <a:pt x="17" y="4"/>
                </a:lnTo>
                <a:lnTo>
                  <a:pt x="17" y="4"/>
                </a:lnTo>
                <a:lnTo>
                  <a:pt x="16" y="5"/>
                </a:lnTo>
                <a:lnTo>
                  <a:pt x="16" y="8"/>
                </a:lnTo>
                <a:lnTo>
                  <a:pt x="16" y="9"/>
                </a:lnTo>
                <a:lnTo>
                  <a:pt x="16" y="12"/>
                </a:lnTo>
                <a:lnTo>
                  <a:pt x="16" y="17"/>
                </a:lnTo>
                <a:lnTo>
                  <a:pt x="16" y="21"/>
                </a:lnTo>
                <a:lnTo>
                  <a:pt x="16" y="25"/>
                </a:lnTo>
                <a:lnTo>
                  <a:pt x="16" y="27"/>
                </a:lnTo>
                <a:lnTo>
                  <a:pt x="13" y="29"/>
                </a:lnTo>
                <a:lnTo>
                  <a:pt x="12" y="39"/>
                </a:lnTo>
                <a:lnTo>
                  <a:pt x="9" y="47"/>
                </a:lnTo>
                <a:lnTo>
                  <a:pt x="5" y="49"/>
                </a:lnTo>
                <a:lnTo>
                  <a:pt x="4" y="49"/>
                </a:lnTo>
                <a:lnTo>
                  <a:pt x="4" y="52"/>
                </a:lnTo>
                <a:lnTo>
                  <a:pt x="3" y="57"/>
                </a:lnTo>
                <a:lnTo>
                  <a:pt x="0" y="61"/>
                </a:lnTo>
                <a:lnTo>
                  <a:pt x="3" y="62"/>
                </a:lnTo>
                <a:lnTo>
                  <a:pt x="4" y="62"/>
                </a:lnTo>
                <a:lnTo>
                  <a:pt x="5" y="61"/>
                </a:lnTo>
                <a:lnTo>
                  <a:pt x="9" y="57"/>
                </a:lnTo>
                <a:lnTo>
                  <a:pt x="9" y="60"/>
                </a:lnTo>
                <a:lnTo>
                  <a:pt x="9" y="61"/>
                </a:lnTo>
                <a:lnTo>
                  <a:pt x="8" y="62"/>
                </a:lnTo>
                <a:lnTo>
                  <a:pt x="5" y="62"/>
                </a:lnTo>
                <a:lnTo>
                  <a:pt x="4" y="66"/>
                </a:lnTo>
                <a:lnTo>
                  <a:pt x="9" y="66"/>
                </a:lnTo>
                <a:lnTo>
                  <a:pt x="12" y="65"/>
                </a:lnTo>
                <a:lnTo>
                  <a:pt x="12" y="66"/>
                </a:lnTo>
                <a:lnTo>
                  <a:pt x="12" y="69"/>
                </a:lnTo>
                <a:lnTo>
                  <a:pt x="9" y="66"/>
                </a:lnTo>
                <a:lnTo>
                  <a:pt x="12" y="70"/>
                </a:lnTo>
                <a:lnTo>
                  <a:pt x="9" y="76"/>
                </a:lnTo>
                <a:lnTo>
                  <a:pt x="9" y="78"/>
                </a:lnTo>
                <a:lnTo>
                  <a:pt x="9" y="82"/>
                </a:lnTo>
                <a:lnTo>
                  <a:pt x="8" y="88"/>
                </a:lnTo>
                <a:lnTo>
                  <a:pt x="8" y="92"/>
                </a:lnTo>
                <a:lnTo>
                  <a:pt x="8" y="93"/>
                </a:lnTo>
                <a:lnTo>
                  <a:pt x="13" y="92"/>
                </a:lnTo>
                <a:lnTo>
                  <a:pt x="19" y="92"/>
                </a:lnTo>
                <a:lnTo>
                  <a:pt x="25" y="93"/>
                </a:lnTo>
                <a:lnTo>
                  <a:pt x="26" y="92"/>
                </a:lnTo>
                <a:lnTo>
                  <a:pt x="29" y="89"/>
                </a:lnTo>
                <a:lnTo>
                  <a:pt x="29" y="86"/>
                </a:lnTo>
                <a:lnTo>
                  <a:pt x="29" y="82"/>
                </a:lnTo>
                <a:lnTo>
                  <a:pt x="29" y="82"/>
                </a:lnTo>
                <a:lnTo>
                  <a:pt x="29" y="82"/>
                </a:lnTo>
                <a:lnTo>
                  <a:pt x="29" y="82"/>
                </a:lnTo>
                <a:lnTo>
                  <a:pt x="29" y="82"/>
                </a:lnTo>
                <a:lnTo>
                  <a:pt x="29" y="82"/>
                </a:lnTo>
                <a:lnTo>
                  <a:pt x="29" y="82"/>
                </a:lnTo>
                <a:lnTo>
                  <a:pt x="29" y="8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1" name="Freeform 95"/>
          <p:cNvSpPr>
            <a:spLocks/>
          </p:cNvSpPr>
          <p:nvPr/>
        </p:nvSpPr>
        <p:spPr bwMode="auto">
          <a:xfrm>
            <a:off x="3991632" y="2459115"/>
            <a:ext cx="155060" cy="72838"/>
          </a:xfrm>
          <a:custGeom>
            <a:avLst/>
            <a:gdLst>
              <a:gd name="T0" fmla="*/ 63 w 71"/>
              <a:gd name="T1" fmla="*/ 13 h 32"/>
              <a:gd name="T2" fmla="*/ 59 w 71"/>
              <a:gd name="T3" fmla="*/ 14 h 32"/>
              <a:gd name="T4" fmla="*/ 52 w 71"/>
              <a:gd name="T5" fmla="*/ 10 h 32"/>
              <a:gd name="T6" fmla="*/ 52 w 71"/>
              <a:gd name="T7" fmla="*/ 7 h 32"/>
              <a:gd name="T8" fmla="*/ 52 w 71"/>
              <a:gd name="T9" fmla="*/ 3 h 32"/>
              <a:gd name="T10" fmla="*/ 49 w 71"/>
              <a:gd name="T11" fmla="*/ 1 h 32"/>
              <a:gd name="T12" fmla="*/ 40 w 71"/>
              <a:gd name="T13" fmla="*/ 0 h 32"/>
              <a:gd name="T14" fmla="*/ 36 w 71"/>
              <a:gd name="T15" fmla="*/ 0 h 32"/>
              <a:gd name="T16" fmla="*/ 36 w 71"/>
              <a:gd name="T17" fmla="*/ 1 h 32"/>
              <a:gd name="T18" fmla="*/ 28 w 71"/>
              <a:gd name="T19" fmla="*/ 3 h 32"/>
              <a:gd name="T20" fmla="*/ 23 w 71"/>
              <a:gd name="T21" fmla="*/ 3 h 32"/>
              <a:gd name="T22" fmla="*/ 19 w 71"/>
              <a:gd name="T23" fmla="*/ 5 h 32"/>
              <a:gd name="T24" fmla="*/ 15 w 71"/>
              <a:gd name="T25" fmla="*/ 3 h 32"/>
              <a:gd name="T26" fmla="*/ 18 w 71"/>
              <a:gd name="T27" fmla="*/ 5 h 32"/>
              <a:gd name="T28" fmla="*/ 8 w 71"/>
              <a:gd name="T29" fmla="*/ 14 h 32"/>
              <a:gd name="T30" fmla="*/ 4 w 71"/>
              <a:gd name="T31" fmla="*/ 18 h 32"/>
              <a:gd name="T32" fmla="*/ 2 w 71"/>
              <a:gd name="T33" fmla="*/ 24 h 32"/>
              <a:gd name="T34" fmla="*/ 4 w 71"/>
              <a:gd name="T35" fmla="*/ 26 h 32"/>
              <a:gd name="T36" fmla="*/ 6 w 71"/>
              <a:gd name="T37" fmla="*/ 22 h 32"/>
              <a:gd name="T38" fmla="*/ 10 w 71"/>
              <a:gd name="T39" fmla="*/ 22 h 32"/>
              <a:gd name="T40" fmla="*/ 14 w 71"/>
              <a:gd name="T41" fmla="*/ 24 h 32"/>
              <a:gd name="T42" fmla="*/ 15 w 71"/>
              <a:gd name="T43" fmla="*/ 30 h 32"/>
              <a:gd name="T44" fmla="*/ 22 w 71"/>
              <a:gd name="T45" fmla="*/ 32 h 32"/>
              <a:gd name="T46" fmla="*/ 28 w 71"/>
              <a:gd name="T47" fmla="*/ 30 h 32"/>
              <a:gd name="T48" fmla="*/ 32 w 71"/>
              <a:gd name="T49" fmla="*/ 26 h 32"/>
              <a:gd name="T50" fmla="*/ 35 w 71"/>
              <a:gd name="T51" fmla="*/ 22 h 32"/>
              <a:gd name="T52" fmla="*/ 39 w 71"/>
              <a:gd name="T53" fmla="*/ 28 h 32"/>
              <a:gd name="T54" fmla="*/ 44 w 71"/>
              <a:gd name="T55" fmla="*/ 32 h 32"/>
              <a:gd name="T56" fmla="*/ 45 w 71"/>
              <a:gd name="T57" fmla="*/ 28 h 32"/>
              <a:gd name="T58" fmla="*/ 48 w 71"/>
              <a:gd name="T59" fmla="*/ 24 h 32"/>
              <a:gd name="T60" fmla="*/ 48 w 71"/>
              <a:gd name="T61" fmla="*/ 20 h 32"/>
              <a:gd name="T62" fmla="*/ 52 w 71"/>
              <a:gd name="T63" fmla="*/ 22 h 32"/>
              <a:gd name="T64" fmla="*/ 53 w 71"/>
              <a:gd name="T65" fmla="*/ 24 h 32"/>
              <a:gd name="T66" fmla="*/ 57 w 71"/>
              <a:gd name="T67" fmla="*/ 24 h 32"/>
              <a:gd name="T68" fmla="*/ 61 w 71"/>
              <a:gd name="T69" fmla="*/ 24 h 32"/>
              <a:gd name="T70" fmla="*/ 59 w 71"/>
              <a:gd name="T71" fmla="*/ 20 h 32"/>
              <a:gd name="T72" fmla="*/ 65 w 71"/>
              <a:gd name="T73" fmla="*/ 20 h 32"/>
              <a:gd name="T74" fmla="*/ 65 w 71"/>
              <a:gd name="T75" fmla="*/ 16 h 32"/>
              <a:gd name="T76" fmla="*/ 71 w 71"/>
              <a:gd name="T77" fmla="*/ 16 h 32"/>
              <a:gd name="T78" fmla="*/ 65 w 71"/>
              <a:gd name="T79" fmla="*/ 13 h 32"/>
              <a:gd name="T80" fmla="*/ 65 w 71"/>
              <a:gd name="T81" fmla="*/ 13 h 32"/>
              <a:gd name="T82" fmla="*/ 65 w 71"/>
              <a:gd name="T83" fmla="*/ 13 h 32"/>
              <a:gd name="T84" fmla="*/ 65 w 71"/>
              <a:gd name="T85" fmla="*/ 13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1" h="32">
                <a:moveTo>
                  <a:pt x="65" y="13"/>
                </a:moveTo>
                <a:lnTo>
                  <a:pt x="63" y="13"/>
                </a:lnTo>
                <a:lnTo>
                  <a:pt x="61" y="14"/>
                </a:lnTo>
                <a:lnTo>
                  <a:pt x="59" y="14"/>
                </a:lnTo>
                <a:lnTo>
                  <a:pt x="56" y="13"/>
                </a:lnTo>
                <a:lnTo>
                  <a:pt x="52" y="10"/>
                </a:lnTo>
                <a:lnTo>
                  <a:pt x="53" y="9"/>
                </a:lnTo>
                <a:lnTo>
                  <a:pt x="52" y="7"/>
                </a:lnTo>
                <a:lnTo>
                  <a:pt x="53" y="5"/>
                </a:lnTo>
                <a:lnTo>
                  <a:pt x="52" y="3"/>
                </a:lnTo>
                <a:lnTo>
                  <a:pt x="53" y="3"/>
                </a:lnTo>
                <a:lnTo>
                  <a:pt x="49" y="1"/>
                </a:lnTo>
                <a:lnTo>
                  <a:pt x="45" y="0"/>
                </a:lnTo>
                <a:lnTo>
                  <a:pt x="40" y="0"/>
                </a:lnTo>
                <a:lnTo>
                  <a:pt x="39" y="0"/>
                </a:lnTo>
                <a:lnTo>
                  <a:pt x="36" y="0"/>
                </a:lnTo>
                <a:lnTo>
                  <a:pt x="38" y="0"/>
                </a:lnTo>
                <a:lnTo>
                  <a:pt x="36" y="1"/>
                </a:lnTo>
                <a:lnTo>
                  <a:pt x="32" y="1"/>
                </a:lnTo>
                <a:lnTo>
                  <a:pt x="28" y="3"/>
                </a:lnTo>
                <a:lnTo>
                  <a:pt x="26" y="1"/>
                </a:lnTo>
                <a:lnTo>
                  <a:pt x="23" y="3"/>
                </a:lnTo>
                <a:lnTo>
                  <a:pt x="22" y="3"/>
                </a:lnTo>
                <a:lnTo>
                  <a:pt x="19" y="5"/>
                </a:lnTo>
                <a:lnTo>
                  <a:pt x="18" y="3"/>
                </a:lnTo>
                <a:lnTo>
                  <a:pt x="15" y="3"/>
                </a:lnTo>
                <a:lnTo>
                  <a:pt x="15" y="5"/>
                </a:lnTo>
                <a:lnTo>
                  <a:pt x="18" y="5"/>
                </a:lnTo>
                <a:lnTo>
                  <a:pt x="12" y="10"/>
                </a:lnTo>
                <a:lnTo>
                  <a:pt x="8" y="14"/>
                </a:lnTo>
                <a:lnTo>
                  <a:pt x="6" y="16"/>
                </a:lnTo>
                <a:lnTo>
                  <a:pt x="4" y="18"/>
                </a:lnTo>
                <a:lnTo>
                  <a:pt x="2" y="20"/>
                </a:lnTo>
                <a:lnTo>
                  <a:pt x="2" y="24"/>
                </a:lnTo>
                <a:lnTo>
                  <a:pt x="0" y="28"/>
                </a:lnTo>
                <a:lnTo>
                  <a:pt x="4" y="26"/>
                </a:lnTo>
                <a:lnTo>
                  <a:pt x="6" y="24"/>
                </a:lnTo>
                <a:lnTo>
                  <a:pt x="6" y="22"/>
                </a:lnTo>
                <a:lnTo>
                  <a:pt x="8" y="22"/>
                </a:lnTo>
                <a:lnTo>
                  <a:pt x="10" y="22"/>
                </a:lnTo>
                <a:lnTo>
                  <a:pt x="12" y="22"/>
                </a:lnTo>
                <a:lnTo>
                  <a:pt x="14" y="24"/>
                </a:lnTo>
                <a:lnTo>
                  <a:pt x="14" y="28"/>
                </a:lnTo>
                <a:lnTo>
                  <a:pt x="15" y="30"/>
                </a:lnTo>
                <a:lnTo>
                  <a:pt x="18" y="32"/>
                </a:lnTo>
                <a:lnTo>
                  <a:pt x="22" y="32"/>
                </a:lnTo>
                <a:lnTo>
                  <a:pt x="27" y="30"/>
                </a:lnTo>
                <a:lnTo>
                  <a:pt x="28" y="30"/>
                </a:lnTo>
                <a:lnTo>
                  <a:pt x="31" y="28"/>
                </a:lnTo>
                <a:lnTo>
                  <a:pt x="32" y="26"/>
                </a:lnTo>
                <a:lnTo>
                  <a:pt x="31" y="24"/>
                </a:lnTo>
                <a:lnTo>
                  <a:pt x="35" y="22"/>
                </a:lnTo>
                <a:lnTo>
                  <a:pt x="36" y="24"/>
                </a:lnTo>
                <a:lnTo>
                  <a:pt x="39" y="28"/>
                </a:lnTo>
                <a:lnTo>
                  <a:pt x="43" y="30"/>
                </a:lnTo>
                <a:lnTo>
                  <a:pt x="44" y="32"/>
                </a:lnTo>
                <a:lnTo>
                  <a:pt x="44" y="30"/>
                </a:lnTo>
                <a:lnTo>
                  <a:pt x="45" y="28"/>
                </a:lnTo>
                <a:lnTo>
                  <a:pt x="48" y="26"/>
                </a:lnTo>
                <a:lnTo>
                  <a:pt x="48" y="24"/>
                </a:lnTo>
                <a:lnTo>
                  <a:pt x="48" y="22"/>
                </a:lnTo>
                <a:lnTo>
                  <a:pt x="48" y="20"/>
                </a:lnTo>
                <a:lnTo>
                  <a:pt x="49" y="20"/>
                </a:lnTo>
                <a:lnTo>
                  <a:pt x="52" y="22"/>
                </a:lnTo>
                <a:lnTo>
                  <a:pt x="52" y="24"/>
                </a:lnTo>
                <a:lnTo>
                  <a:pt x="53" y="24"/>
                </a:lnTo>
                <a:lnTo>
                  <a:pt x="56" y="24"/>
                </a:lnTo>
                <a:lnTo>
                  <a:pt x="57" y="24"/>
                </a:lnTo>
                <a:lnTo>
                  <a:pt x="59" y="26"/>
                </a:lnTo>
                <a:lnTo>
                  <a:pt x="61" y="24"/>
                </a:lnTo>
                <a:lnTo>
                  <a:pt x="59" y="22"/>
                </a:lnTo>
                <a:lnTo>
                  <a:pt x="59" y="20"/>
                </a:lnTo>
                <a:lnTo>
                  <a:pt x="61" y="18"/>
                </a:lnTo>
                <a:lnTo>
                  <a:pt x="65" y="20"/>
                </a:lnTo>
                <a:lnTo>
                  <a:pt x="65" y="18"/>
                </a:lnTo>
                <a:lnTo>
                  <a:pt x="65" y="16"/>
                </a:lnTo>
                <a:lnTo>
                  <a:pt x="65" y="14"/>
                </a:lnTo>
                <a:lnTo>
                  <a:pt x="71" y="16"/>
                </a:lnTo>
                <a:lnTo>
                  <a:pt x="67" y="14"/>
                </a:lnTo>
                <a:lnTo>
                  <a:pt x="65" y="13"/>
                </a:lnTo>
                <a:lnTo>
                  <a:pt x="65" y="13"/>
                </a:lnTo>
                <a:lnTo>
                  <a:pt x="65" y="13"/>
                </a:lnTo>
                <a:lnTo>
                  <a:pt x="65" y="13"/>
                </a:lnTo>
                <a:lnTo>
                  <a:pt x="65" y="13"/>
                </a:lnTo>
                <a:lnTo>
                  <a:pt x="65" y="13"/>
                </a:lnTo>
                <a:lnTo>
                  <a:pt x="65" y="13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2" name="Freeform 96"/>
          <p:cNvSpPr>
            <a:spLocks/>
          </p:cNvSpPr>
          <p:nvPr/>
        </p:nvSpPr>
        <p:spPr bwMode="auto">
          <a:xfrm>
            <a:off x="4225315" y="2490981"/>
            <a:ext cx="100459" cy="59180"/>
          </a:xfrm>
          <a:custGeom>
            <a:avLst/>
            <a:gdLst>
              <a:gd name="T0" fmla="*/ 5 w 35"/>
              <a:gd name="T1" fmla="*/ 19 h 19"/>
              <a:gd name="T2" fmla="*/ 6 w 35"/>
              <a:gd name="T3" fmla="*/ 19 h 19"/>
              <a:gd name="T4" fmla="*/ 7 w 35"/>
              <a:gd name="T5" fmla="*/ 19 h 19"/>
              <a:gd name="T6" fmla="*/ 9 w 35"/>
              <a:gd name="T7" fmla="*/ 19 h 19"/>
              <a:gd name="T8" fmla="*/ 10 w 35"/>
              <a:gd name="T9" fmla="*/ 19 h 19"/>
              <a:gd name="T10" fmla="*/ 13 w 35"/>
              <a:gd name="T11" fmla="*/ 16 h 19"/>
              <a:gd name="T12" fmla="*/ 16 w 35"/>
              <a:gd name="T13" fmla="*/ 17 h 19"/>
              <a:gd name="T14" fmla="*/ 17 w 35"/>
              <a:gd name="T15" fmla="*/ 18 h 19"/>
              <a:gd name="T16" fmla="*/ 19 w 35"/>
              <a:gd name="T17" fmla="*/ 19 h 19"/>
              <a:gd name="T18" fmla="*/ 19 w 35"/>
              <a:gd name="T19" fmla="*/ 19 h 19"/>
              <a:gd name="T20" fmla="*/ 20 w 35"/>
              <a:gd name="T21" fmla="*/ 19 h 19"/>
              <a:gd name="T22" fmla="*/ 20 w 35"/>
              <a:gd name="T23" fmla="*/ 19 h 19"/>
              <a:gd name="T24" fmla="*/ 22 w 35"/>
              <a:gd name="T25" fmla="*/ 19 h 19"/>
              <a:gd name="T26" fmla="*/ 22 w 35"/>
              <a:gd name="T27" fmla="*/ 18 h 19"/>
              <a:gd name="T28" fmla="*/ 22 w 35"/>
              <a:gd name="T29" fmla="*/ 16 h 19"/>
              <a:gd name="T30" fmla="*/ 20 w 35"/>
              <a:gd name="T31" fmla="*/ 16 h 19"/>
              <a:gd name="T32" fmla="*/ 23 w 35"/>
              <a:gd name="T33" fmla="*/ 15 h 19"/>
              <a:gd name="T34" fmla="*/ 23 w 35"/>
              <a:gd name="T35" fmla="*/ 14 h 19"/>
              <a:gd name="T36" fmla="*/ 25 w 35"/>
              <a:gd name="T37" fmla="*/ 13 h 19"/>
              <a:gd name="T38" fmla="*/ 25 w 35"/>
              <a:gd name="T39" fmla="*/ 10 h 19"/>
              <a:gd name="T40" fmla="*/ 26 w 35"/>
              <a:gd name="T41" fmla="*/ 9 h 19"/>
              <a:gd name="T42" fmla="*/ 27 w 35"/>
              <a:gd name="T43" fmla="*/ 9 h 19"/>
              <a:gd name="T44" fmla="*/ 29 w 35"/>
              <a:gd name="T45" fmla="*/ 7 h 19"/>
              <a:gd name="T46" fmla="*/ 30 w 35"/>
              <a:gd name="T47" fmla="*/ 6 h 19"/>
              <a:gd name="T48" fmla="*/ 32 w 35"/>
              <a:gd name="T49" fmla="*/ 6 h 19"/>
              <a:gd name="T50" fmla="*/ 31 w 35"/>
              <a:gd name="T51" fmla="*/ 5 h 19"/>
              <a:gd name="T52" fmla="*/ 32 w 35"/>
              <a:gd name="T53" fmla="*/ 4 h 19"/>
              <a:gd name="T54" fmla="*/ 35 w 35"/>
              <a:gd name="T55" fmla="*/ 6 h 19"/>
              <a:gd name="T56" fmla="*/ 30 w 35"/>
              <a:gd name="T57" fmla="*/ 0 h 19"/>
              <a:gd name="T58" fmla="*/ 29 w 35"/>
              <a:gd name="T59" fmla="*/ 0 h 19"/>
              <a:gd name="T60" fmla="*/ 27 w 35"/>
              <a:gd name="T61" fmla="*/ 1 h 19"/>
              <a:gd name="T62" fmla="*/ 27 w 35"/>
              <a:gd name="T63" fmla="*/ 2 h 19"/>
              <a:gd name="T64" fmla="*/ 26 w 35"/>
              <a:gd name="T65" fmla="*/ 1 h 19"/>
              <a:gd name="T66" fmla="*/ 25 w 35"/>
              <a:gd name="T67" fmla="*/ 3 h 19"/>
              <a:gd name="T68" fmla="*/ 23 w 35"/>
              <a:gd name="T69" fmla="*/ 3 h 19"/>
              <a:gd name="T70" fmla="*/ 22 w 35"/>
              <a:gd name="T71" fmla="*/ 3 h 19"/>
              <a:gd name="T72" fmla="*/ 19 w 35"/>
              <a:gd name="T73" fmla="*/ 3 h 19"/>
              <a:gd name="T74" fmla="*/ 17 w 35"/>
              <a:gd name="T75" fmla="*/ 3 h 19"/>
              <a:gd name="T76" fmla="*/ 13 w 35"/>
              <a:gd name="T77" fmla="*/ 6 h 19"/>
              <a:gd name="T78" fmla="*/ 9 w 35"/>
              <a:gd name="T79" fmla="*/ 6 h 19"/>
              <a:gd name="T80" fmla="*/ 5 w 35"/>
              <a:gd name="T81" fmla="*/ 4 h 19"/>
              <a:gd name="T82" fmla="*/ 3 w 35"/>
              <a:gd name="T83" fmla="*/ 4 h 19"/>
              <a:gd name="T84" fmla="*/ 2 w 35"/>
              <a:gd name="T85" fmla="*/ 6 h 19"/>
              <a:gd name="T86" fmla="*/ 0 w 35"/>
              <a:gd name="T87" fmla="*/ 7 h 19"/>
              <a:gd name="T88" fmla="*/ 3 w 35"/>
              <a:gd name="T89" fmla="*/ 9 h 19"/>
              <a:gd name="T90" fmla="*/ 2 w 35"/>
              <a:gd name="T91" fmla="*/ 12 h 19"/>
              <a:gd name="T92" fmla="*/ 3 w 35"/>
              <a:gd name="T93" fmla="*/ 13 h 19"/>
              <a:gd name="T94" fmla="*/ 3 w 35"/>
              <a:gd name="T95" fmla="*/ 14 h 19"/>
              <a:gd name="T96" fmla="*/ 1 w 35"/>
              <a:gd name="T97" fmla="*/ 15 h 19"/>
              <a:gd name="T98" fmla="*/ 4 w 35"/>
              <a:gd name="T99" fmla="*/ 18 h 19"/>
              <a:gd name="T100" fmla="*/ 3 w 35"/>
              <a:gd name="T101" fmla="*/ 19 h 19"/>
              <a:gd name="T102" fmla="*/ 5 w 35"/>
              <a:gd name="T103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5" h="19">
                <a:moveTo>
                  <a:pt x="5" y="19"/>
                </a:moveTo>
                <a:cubicBezTo>
                  <a:pt x="6" y="19"/>
                  <a:pt x="6" y="19"/>
                  <a:pt x="6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9" y="19"/>
                  <a:pt x="9" y="19"/>
                  <a:pt x="9" y="19"/>
                </a:cubicBezTo>
                <a:cubicBezTo>
                  <a:pt x="10" y="19"/>
                  <a:pt x="10" y="19"/>
                  <a:pt x="10" y="19"/>
                </a:cubicBezTo>
                <a:cubicBezTo>
                  <a:pt x="13" y="16"/>
                  <a:pt x="13" y="16"/>
                  <a:pt x="13" y="16"/>
                </a:cubicBezTo>
                <a:cubicBezTo>
                  <a:pt x="16" y="17"/>
                  <a:pt x="16" y="17"/>
                  <a:pt x="16" y="17"/>
                </a:cubicBezTo>
                <a:cubicBezTo>
                  <a:pt x="17" y="18"/>
                  <a:pt x="17" y="18"/>
                  <a:pt x="17" y="18"/>
                </a:cubicBezTo>
                <a:cubicBezTo>
                  <a:pt x="19" y="19"/>
                  <a:pt x="19" y="19"/>
                  <a:pt x="19" y="19"/>
                </a:cubicBezTo>
                <a:cubicBezTo>
                  <a:pt x="19" y="19"/>
                  <a:pt x="19" y="19"/>
                  <a:pt x="19" y="19"/>
                </a:cubicBezTo>
                <a:cubicBezTo>
                  <a:pt x="20" y="19"/>
                  <a:pt x="20" y="19"/>
                  <a:pt x="20" y="19"/>
                </a:cubicBezTo>
                <a:cubicBezTo>
                  <a:pt x="20" y="19"/>
                  <a:pt x="20" y="19"/>
                  <a:pt x="20" y="19"/>
                </a:cubicBezTo>
                <a:cubicBezTo>
                  <a:pt x="22" y="19"/>
                  <a:pt x="22" y="19"/>
                  <a:pt x="22" y="19"/>
                </a:cubicBezTo>
                <a:cubicBezTo>
                  <a:pt x="22" y="18"/>
                  <a:pt x="22" y="18"/>
                  <a:pt x="22" y="18"/>
                </a:cubicBezTo>
                <a:cubicBezTo>
                  <a:pt x="22" y="16"/>
                  <a:pt x="22" y="16"/>
                  <a:pt x="22" y="16"/>
                </a:cubicBezTo>
                <a:cubicBezTo>
                  <a:pt x="20" y="16"/>
                  <a:pt x="20" y="16"/>
                  <a:pt x="20" y="16"/>
                </a:cubicBezTo>
                <a:cubicBezTo>
                  <a:pt x="23" y="15"/>
                  <a:pt x="23" y="15"/>
                  <a:pt x="23" y="15"/>
                </a:cubicBezTo>
                <a:cubicBezTo>
                  <a:pt x="23" y="14"/>
                  <a:pt x="23" y="14"/>
                  <a:pt x="23" y="14"/>
                </a:cubicBezTo>
                <a:cubicBezTo>
                  <a:pt x="25" y="13"/>
                  <a:pt x="25" y="13"/>
                  <a:pt x="25" y="13"/>
                </a:cubicBezTo>
                <a:cubicBezTo>
                  <a:pt x="25" y="10"/>
                  <a:pt x="25" y="10"/>
                  <a:pt x="25" y="10"/>
                </a:cubicBezTo>
                <a:cubicBezTo>
                  <a:pt x="26" y="9"/>
                  <a:pt x="26" y="9"/>
                  <a:pt x="26" y="9"/>
                </a:cubicBezTo>
                <a:cubicBezTo>
                  <a:pt x="27" y="9"/>
                  <a:pt x="27" y="9"/>
                  <a:pt x="27" y="9"/>
                </a:cubicBezTo>
                <a:cubicBezTo>
                  <a:pt x="29" y="7"/>
                  <a:pt x="29" y="7"/>
                  <a:pt x="29" y="7"/>
                </a:cubicBezTo>
                <a:cubicBezTo>
                  <a:pt x="30" y="6"/>
                  <a:pt x="30" y="6"/>
                  <a:pt x="30" y="6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5"/>
                  <a:pt x="31" y="5"/>
                  <a:pt x="31" y="5"/>
                </a:cubicBezTo>
                <a:cubicBezTo>
                  <a:pt x="32" y="4"/>
                  <a:pt x="32" y="4"/>
                  <a:pt x="32" y="4"/>
                </a:cubicBezTo>
                <a:cubicBezTo>
                  <a:pt x="35" y="6"/>
                  <a:pt x="35" y="6"/>
                  <a:pt x="35" y="6"/>
                </a:cubicBezTo>
                <a:cubicBezTo>
                  <a:pt x="30" y="0"/>
                  <a:pt x="30" y="0"/>
                  <a:pt x="30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27" y="1"/>
                  <a:pt x="27" y="1"/>
                  <a:pt x="27" y="1"/>
                </a:cubicBezTo>
                <a:cubicBezTo>
                  <a:pt x="27" y="2"/>
                  <a:pt x="27" y="2"/>
                  <a:pt x="27" y="2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3"/>
                  <a:pt x="25" y="3"/>
                  <a:pt x="25" y="3"/>
                </a:cubicBezTo>
                <a:cubicBezTo>
                  <a:pt x="23" y="3"/>
                  <a:pt x="23" y="3"/>
                  <a:pt x="23" y="3"/>
                </a:cubicBezTo>
                <a:cubicBezTo>
                  <a:pt x="22" y="3"/>
                  <a:pt x="22" y="3"/>
                  <a:pt x="22" y="3"/>
                </a:cubicBezTo>
                <a:cubicBezTo>
                  <a:pt x="19" y="3"/>
                  <a:pt x="19" y="3"/>
                  <a:pt x="19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3" y="6"/>
                  <a:pt x="13" y="6"/>
                  <a:pt x="13" y="6"/>
                </a:cubicBezTo>
                <a:cubicBezTo>
                  <a:pt x="9" y="6"/>
                  <a:pt x="9" y="6"/>
                  <a:pt x="9" y="6"/>
                </a:cubicBezTo>
                <a:cubicBezTo>
                  <a:pt x="5" y="4"/>
                  <a:pt x="5" y="4"/>
                  <a:pt x="5" y="4"/>
                </a:cubicBezTo>
                <a:cubicBezTo>
                  <a:pt x="3" y="4"/>
                  <a:pt x="3" y="4"/>
                  <a:pt x="3" y="4"/>
                </a:cubicBezTo>
                <a:cubicBezTo>
                  <a:pt x="2" y="6"/>
                  <a:pt x="2" y="6"/>
                  <a:pt x="2" y="6"/>
                </a:cubicBezTo>
                <a:cubicBezTo>
                  <a:pt x="0" y="7"/>
                  <a:pt x="0" y="7"/>
                  <a:pt x="0" y="7"/>
                </a:cubicBezTo>
                <a:cubicBezTo>
                  <a:pt x="3" y="9"/>
                  <a:pt x="3" y="9"/>
                  <a:pt x="3" y="9"/>
                </a:cubicBezTo>
                <a:cubicBezTo>
                  <a:pt x="2" y="12"/>
                  <a:pt x="2" y="12"/>
                  <a:pt x="2" y="12"/>
                </a:cubicBezTo>
                <a:cubicBezTo>
                  <a:pt x="3" y="13"/>
                  <a:pt x="3" y="13"/>
                  <a:pt x="3" y="13"/>
                </a:cubicBezTo>
                <a:cubicBezTo>
                  <a:pt x="3" y="14"/>
                  <a:pt x="3" y="14"/>
                  <a:pt x="3" y="14"/>
                </a:cubicBezTo>
                <a:cubicBezTo>
                  <a:pt x="1" y="15"/>
                  <a:pt x="1" y="15"/>
                  <a:pt x="1" y="15"/>
                </a:cubicBezTo>
                <a:cubicBezTo>
                  <a:pt x="4" y="18"/>
                  <a:pt x="4" y="18"/>
                  <a:pt x="4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5" y="19"/>
                  <a:pt x="5" y="19"/>
                  <a:pt x="5" y="19"/>
                </a:cubicBezTo>
                <a:close/>
              </a:path>
            </a:pathLst>
          </a:custGeom>
          <a:solidFill>
            <a:srgbClr val="003366"/>
          </a:solidFill>
          <a:ln w="3175">
            <a:solidFill>
              <a:srgbClr val="003366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3" name="Freeform 97"/>
          <p:cNvSpPr>
            <a:spLocks/>
          </p:cNvSpPr>
          <p:nvPr/>
        </p:nvSpPr>
        <p:spPr bwMode="auto">
          <a:xfrm>
            <a:off x="4105200" y="2404487"/>
            <a:ext cx="235865" cy="104703"/>
          </a:xfrm>
          <a:custGeom>
            <a:avLst/>
            <a:gdLst>
              <a:gd name="T0" fmla="*/ 27 w 108"/>
              <a:gd name="T1" fmla="*/ 37 h 46"/>
              <a:gd name="T2" fmla="*/ 32 w 108"/>
              <a:gd name="T3" fmla="*/ 37 h 46"/>
              <a:gd name="T4" fmla="*/ 37 w 108"/>
              <a:gd name="T5" fmla="*/ 34 h 46"/>
              <a:gd name="T6" fmla="*/ 40 w 108"/>
              <a:gd name="T7" fmla="*/ 38 h 46"/>
              <a:gd name="T8" fmla="*/ 53 w 108"/>
              <a:gd name="T9" fmla="*/ 44 h 46"/>
              <a:gd name="T10" fmla="*/ 59 w 108"/>
              <a:gd name="T11" fmla="*/ 44 h 46"/>
              <a:gd name="T12" fmla="*/ 67 w 108"/>
              <a:gd name="T13" fmla="*/ 46 h 46"/>
              <a:gd name="T14" fmla="*/ 77 w 108"/>
              <a:gd name="T15" fmla="*/ 42 h 46"/>
              <a:gd name="T16" fmla="*/ 84 w 108"/>
              <a:gd name="T17" fmla="*/ 42 h 46"/>
              <a:gd name="T18" fmla="*/ 88 w 108"/>
              <a:gd name="T19" fmla="*/ 42 h 46"/>
              <a:gd name="T20" fmla="*/ 90 w 108"/>
              <a:gd name="T21" fmla="*/ 41 h 46"/>
              <a:gd name="T22" fmla="*/ 93 w 108"/>
              <a:gd name="T23" fmla="*/ 38 h 46"/>
              <a:gd name="T24" fmla="*/ 98 w 108"/>
              <a:gd name="T25" fmla="*/ 37 h 46"/>
              <a:gd name="T26" fmla="*/ 98 w 108"/>
              <a:gd name="T27" fmla="*/ 29 h 46"/>
              <a:gd name="T28" fmla="*/ 101 w 108"/>
              <a:gd name="T29" fmla="*/ 25 h 46"/>
              <a:gd name="T30" fmla="*/ 101 w 108"/>
              <a:gd name="T31" fmla="*/ 24 h 46"/>
              <a:gd name="T32" fmla="*/ 105 w 108"/>
              <a:gd name="T33" fmla="*/ 25 h 46"/>
              <a:gd name="T34" fmla="*/ 106 w 108"/>
              <a:gd name="T35" fmla="*/ 20 h 46"/>
              <a:gd name="T36" fmla="*/ 105 w 108"/>
              <a:gd name="T37" fmla="*/ 16 h 46"/>
              <a:gd name="T38" fmla="*/ 105 w 108"/>
              <a:gd name="T39" fmla="*/ 11 h 46"/>
              <a:gd name="T40" fmla="*/ 102 w 108"/>
              <a:gd name="T41" fmla="*/ 7 h 46"/>
              <a:gd name="T42" fmla="*/ 101 w 108"/>
              <a:gd name="T43" fmla="*/ 4 h 46"/>
              <a:gd name="T44" fmla="*/ 94 w 108"/>
              <a:gd name="T45" fmla="*/ 4 h 46"/>
              <a:gd name="T46" fmla="*/ 89 w 108"/>
              <a:gd name="T47" fmla="*/ 4 h 46"/>
              <a:gd name="T48" fmla="*/ 81 w 108"/>
              <a:gd name="T49" fmla="*/ 0 h 46"/>
              <a:gd name="T50" fmla="*/ 76 w 108"/>
              <a:gd name="T51" fmla="*/ 3 h 46"/>
              <a:gd name="T52" fmla="*/ 74 w 108"/>
              <a:gd name="T53" fmla="*/ 7 h 46"/>
              <a:gd name="T54" fmla="*/ 71 w 108"/>
              <a:gd name="T55" fmla="*/ 8 h 46"/>
              <a:gd name="T56" fmla="*/ 63 w 108"/>
              <a:gd name="T57" fmla="*/ 7 h 46"/>
              <a:gd name="T58" fmla="*/ 59 w 108"/>
              <a:gd name="T59" fmla="*/ 3 h 46"/>
              <a:gd name="T60" fmla="*/ 59 w 108"/>
              <a:gd name="T61" fmla="*/ 4 h 46"/>
              <a:gd name="T62" fmla="*/ 59 w 108"/>
              <a:gd name="T63" fmla="*/ 8 h 46"/>
              <a:gd name="T64" fmla="*/ 57 w 108"/>
              <a:gd name="T65" fmla="*/ 8 h 46"/>
              <a:gd name="T66" fmla="*/ 55 w 108"/>
              <a:gd name="T67" fmla="*/ 11 h 46"/>
              <a:gd name="T68" fmla="*/ 51 w 108"/>
              <a:gd name="T69" fmla="*/ 13 h 46"/>
              <a:gd name="T70" fmla="*/ 47 w 108"/>
              <a:gd name="T71" fmla="*/ 17 h 46"/>
              <a:gd name="T72" fmla="*/ 48 w 108"/>
              <a:gd name="T73" fmla="*/ 20 h 46"/>
              <a:gd name="T74" fmla="*/ 49 w 108"/>
              <a:gd name="T75" fmla="*/ 24 h 46"/>
              <a:gd name="T76" fmla="*/ 49 w 108"/>
              <a:gd name="T77" fmla="*/ 27 h 46"/>
              <a:gd name="T78" fmla="*/ 45 w 108"/>
              <a:gd name="T79" fmla="*/ 25 h 46"/>
              <a:gd name="T80" fmla="*/ 44 w 108"/>
              <a:gd name="T81" fmla="*/ 25 h 46"/>
              <a:gd name="T82" fmla="*/ 41 w 108"/>
              <a:gd name="T83" fmla="*/ 25 h 46"/>
              <a:gd name="T84" fmla="*/ 37 w 108"/>
              <a:gd name="T85" fmla="*/ 25 h 46"/>
              <a:gd name="T86" fmla="*/ 28 w 108"/>
              <a:gd name="T87" fmla="*/ 27 h 46"/>
              <a:gd name="T88" fmla="*/ 24 w 108"/>
              <a:gd name="T89" fmla="*/ 29 h 46"/>
              <a:gd name="T90" fmla="*/ 20 w 108"/>
              <a:gd name="T91" fmla="*/ 27 h 46"/>
              <a:gd name="T92" fmla="*/ 17 w 108"/>
              <a:gd name="T93" fmla="*/ 27 h 46"/>
              <a:gd name="T94" fmla="*/ 11 w 108"/>
              <a:gd name="T95" fmla="*/ 29 h 46"/>
              <a:gd name="T96" fmla="*/ 9 w 108"/>
              <a:gd name="T97" fmla="*/ 31 h 46"/>
              <a:gd name="T98" fmla="*/ 5 w 108"/>
              <a:gd name="T99" fmla="*/ 27 h 46"/>
              <a:gd name="T100" fmla="*/ 1 w 108"/>
              <a:gd name="T101" fmla="*/ 27 h 46"/>
              <a:gd name="T102" fmla="*/ 1 w 108"/>
              <a:gd name="T103" fmla="*/ 29 h 46"/>
              <a:gd name="T104" fmla="*/ 1 w 108"/>
              <a:gd name="T105" fmla="*/ 33 h 46"/>
              <a:gd name="T106" fmla="*/ 4 w 108"/>
              <a:gd name="T107" fmla="*/ 37 h 46"/>
              <a:gd name="T108" fmla="*/ 9 w 108"/>
              <a:gd name="T109" fmla="*/ 38 h 46"/>
              <a:gd name="T110" fmla="*/ 13 w 108"/>
              <a:gd name="T111" fmla="*/ 37 h 46"/>
              <a:gd name="T112" fmla="*/ 19 w 108"/>
              <a:gd name="T113" fmla="*/ 40 h 46"/>
              <a:gd name="T114" fmla="*/ 24 w 108"/>
              <a:gd name="T115" fmla="*/ 37 h 46"/>
              <a:gd name="T116" fmla="*/ 24 w 108"/>
              <a:gd name="T117" fmla="*/ 37 h 46"/>
              <a:gd name="T118" fmla="*/ 24 w 108"/>
              <a:gd name="T119" fmla="*/ 37 h 46"/>
              <a:gd name="T120" fmla="*/ 24 w 108"/>
              <a:gd name="T121" fmla="*/ 37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08" h="46">
                <a:moveTo>
                  <a:pt x="24" y="37"/>
                </a:moveTo>
                <a:lnTo>
                  <a:pt x="27" y="37"/>
                </a:lnTo>
                <a:lnTo>
                  <a:pt x="28" y="37"/>
                </a:lnTo>
                <a:lnTo>
                  <a:pt x="32" y="37"/>
                </a:lnTo>
                <a:lnTo>
                  <a:pt x="36" y="34"/>
                </a:lnTo>
                <a:lnTo>
                  <a:pt x="37" y="34"/>
                </a:lnTo>
                <a:lnTo>
                  <a:pt x="37" y="37"/>
                </a:lnTo>
                <a:lnTo>
                  <a:pt x="40" y="38"/>
                </a:lnTo>
                <a:lnTo>
                  <a:pt x="44" y="42"/>
                </a:lnTo>
                <a:lnTo>
                  <a:pt x="53" y="44"/>
                </a:lnTo>
                <a:lnTo>
                  <a:pt x="57" y="44"/>
                </a:lnTo>
                <a:lnTo>
                  <a:pt x="59" y="44"/>
                </a:lnTo>
                <a:lnTo>
                  <a:pt x="61" y="44"/>
                </a:lnTo>
                <a:lnTo>
                  <a:pt x="67" y="46"/>
                </a:lnTo>
                <a:lnTo>
                  <a:pt x="72" y="46"/>
                </a:lnTo>
                <a:lnTo>
                  <a:pt x="77" y="42"/>
                </a:lnTo>
                <a:lnTo>
                  <a:pt x="80" y="42"/>
                </a:lnTo>
                <a:lnTo>
                  <a:pt x="84" y="42"/>
                </a:lnTo>
                <a:lnTo>
                  <a:pt x="85" y="42"/>
                </a:lnTo>
                <a:lnTo>
                  <a:pt x="88" y="42"/>
                </a:lnTo>
                <a:lnTo>
                  <a:pt x="89" y="40"/>
                </a:lnTo>
                <a:lnTo>
                  <a:pt x="90" y="41"/>
                </a:lnTo>
                <a:lnTo>
                  <a:pt x="90" y="40"/>
                </a:lnTo>
                <a:lnTo>
                  <a:pt x="93" y="38"/>
                </a:lnTo>
                <a:lnTo>
                  <a:pt x="94" y="38"/>
                </a:lnTo>
                <a:lnTo>
                  <a:pt x="98" y="37"/>
                </a:lnTo>
                <a:lnTo>
                  <a:pt x="98" y="31"/>
                </a:lnTo>
                <a:lnTo>
                  <a:pt x="98" y="29"/>
                </a:lnTo>
                <a:lnTo>
                  <a:pt x="101" y="27"/>
                </a:lnTo>
                <a:lnTo>
                  <a:pt x="101" y="25"/>
                </a:lnTo>
                <a:lnTo>
                  <a:pt x="98" y="24"/>
                </a:lnTo>
                <a:lnTo>
                  <a:pt x="101" y="24"/>
                </a:lnTo>
                <a:lnTo>
                  <a:pt x="102" y="24"/>
                </a:lnTo>
                <a:lnTo>
                  <a:pt x="105" y="25"/>
                </a:lnTo>
                <a:lnTo>
                  <a:pt x="105" y="24"/>
                </a:lnTo>
                <a:lnTo>
                  <a:pt x="106" y="20"/>
                </a:lnTo>
                <a:lnTo>
                  <a:pt x="108" y="17"/>
                </a:lnTo>
                <a:lnTo>
                  <a:pt x="105" y="16"/>
                </a:lnTo>
                <a:lnTo>
                  <a:pt x="105" y="12"/>
                </a:lnTo>
                <a:lnTo>
                  <a:pt x="105" y="11"/>
                </a:lnTo>
                <a:lnTo>
                  <a:pt x="105" y="8"/>
                </a:lnTo>
                <a:lnTo>
                  <a:pt x="102" y="7"/>
                </a:lnTo>
                <a:lnTo>
                  <a:pt x="101" y="5"/>
                </a:lnTo>
                <a:lnTo>
                  <a:pt x="101" y="4"/>
                </a:lnTo>
                <a:lnTo>
                  <a:pt x="98" y="4"/>
                </a:lnTo>
                <a:lnTo>
                  <a:pt x="94" y="4"/>
                </a:lnTo>
                <a:lnTo>
                  <a:pt x="93" y="4"/>
                </a:lnTo>
                <a:lnTo>
                  <a:pt x="89" y="4"/>
                </a:lnTo>
                <a:lnTo>
                  <a:pt x="85" y="3"/>
                </a:lnTo>
                <a:lnTo>
                  <a:pt x="81" y="0"/>
                </a:lnTo>
                <a:lnTo>
                  <a:pt x="76" y="0"/>
                </a:lnTo>
                <a:lnTo>
                  <a:pt x="76" y="3"/>
                </a:lnTo>
                <a:lnTo>
                  <a:pt x="74" y="4"/>
                </a:lnTo>
                <a:lnTo>
                  <a:pt x="74" y="7"/>
                </a:lnTo>
                <a:lnTo>
                  <a:pt x="72" y="8"/>
                </a:lnTo>
                <a:lnTo>
                  <a:pt x="71" y="8"/>
                </a:lnTo>
                <a:lnTo>
                  <a:pt x="67" y="8"/>
                </a:lnTo>
                <a:lnTo>
                  <a:pt x="63" y="7"/>
                </a:lnTo>
                <a:lnTo>
                  <a:pt x="61" y="4"/>
                </a:lnTo>
                <a:lnTo>
                  <a:pt x="59" y="3"/>
                </a:lnTo>
                <a:lnTo>
                  <a:pt x="59" y="3"/>
                </a:lnTo>
                <a:lnTo>
                  <a:pt x="59" y="4"/>
                </a:lnTo>
                <a:lnTo>
                  <a:pt x="61" y="7"/>
                </a:lnTo>
                <a:lnTo>
                  <a:pt x="59" y="8"/>
                </a:lnTo>
                <a:lnTo>
                  <a:pt x="57" y="8"/>
                </a:lnTo>
                <a:lnTo>
                  <a:pt x="57" y="8"/>
                </a:lnTo>
                <a:lnTo>
                  <a:pt x="55" y="8"/>
                </a:lnTo>
                <a:lnTo>
                  <a:pt x="55" y="11"/>
                </a:lnTo>
                <a:lnTo>
                  <a:pt x="53" y="12"/>
                </a:lnTo>
                <a:lnTo>
                  <a:pt x="51" y="13"/>
                </a:lnTo>
                <a:lnTo>
                  <a:pt x="48" y="16"/>
                </a:lnTo>
                <a:lnTo>
                  <a:pt x="47" y="17"/>
                </a:lnTo>
                <a:lnTo>
                  <a:pt x="48" y="17"/>
                </a:lnTo>
                <a:lnTo>
                  <a:pt x="48" y="20"/>
                </a:lnTo>
                <a:lnTo>
                  <a:pt x="48" y="21"/>
                </a:lnTo>
                <a:lnTo>
                  <a:pt x="49" y="24"/>
                </a:lnTo>
                <a:lnTo>
                  <a:pt x="49" y="25"/>
                </a:lnTo>
                <a:lnTo>
                  <a:pt x="49" y="27"/>
                </a:lnTo>
                <a:lnTo>
                  <a:pt x="48" y="27"/>
                </a:lnTo>
                <a:lnTo>
                  <a:pt x="45" y="25"/>
                </a:lnTo>
                <a:lnTo>
                  <a:pt x="45" y="24"/>
                </a:lnTo>
                <a:lnTo>
                  <a:pt x="44" y="25"/>
                </a:lnTo>
                <a:lnTo>
                  <a:pt x="43" y="25"/>
                </a:lnTo>
                <a:lnTo>
                  <a:pt x="41" y="25"/>
                </a:lnTo>
                <a:lnTo>
                  <a:pt x="37" y="24"/>
                </a:lnTo>
                <a:lnTo>
                  <a:pt x="37" y="25"/>
                </a:lnTo>
                <a:lnTo>
                  <a:pt x="32" y="25"/>
                </a:lnTo>
                <a:lnTo>
                  <a:pt x="28" y="27"/>
                </a:lnTo>
                <a:lnTo>
                  <a:pt x="25" y="28"/>
                </a:lnTo>
                <a:lnTo>
                  <a:pt x="24" y="29"/>
                </a:lnTo>
                <a:lnTo>
                  <a:pt x="23" y="29"/>
                </a:lnTo>
                <a:lnTo>
                  <a:pt x="20" y="27"/>
                </a:lnTo>
                <a:lnTo>
                  <a:pt x="19" y="27"/>
                </a:lnTo>
                <a:lnTo>
                  <a:pt x="17" y="27"/>
                </a:lnTo>
                <a:lnTo>
                  <a:pt x="13" y="25"/>
                </a:lnTo>
                <a:lnTo>
                  <a:pt x="11" y="29"/>
                </a:lnTo>
                <a:lnTo>
                  <a:pt x="11" y="31"/>
                </a:lnTo>
                <a:lnTo>
                  <a:pt x="9" y="31"/>
                </a:lnTo>
                <a:lnTo>
                  <a:pt x="9" y="29"/>
                </a:lnTo>
                <a:lnTo>
                  <a:pt x="5" y="27"/>
                </a:lnTo>
                <a:lnTo>
                  <a:pt x="4" y="27"/>
                </a:lnTo>
                <a:lnTo>
                  <a:pt x="1" y="27"/>
                </a:lnTo>
                <a:lnTo>
                  <a:pt x="0" y="27"/>
                </a:lnTo>
                <a:lnTo>
                  <a:pt x="1" y="29"/>
                </a:lnTo>
                <a:lnTo>
                  <a:pt x="0" y="31"/>
                </a:lnTo>
                <a:lnTo>
                  <a:pt x="1" y="33"/>
                </a:lnTo>
                <a:lnTo>
                  <a:pt x="0" y="34"/>
                </a:lnTo>
                <a:lnTo>
                  <a:pt x="4" y="37"/>
                </a:lnTo>
                <a:lnTo>
                  <a:pt x="7" y="38"/>
                </a:lnTo>
                <a:lnTo>
                  <a:pt x="9" y="38"/>
                </a:lnTo>
                <a:lnTo>
                  <a:pt x="11" y="37"/>
                </a:lnTo>
                <a:lnTo>
                  <a:pt x="13" y="37"/>
                </a:lnTo>
                <a:lnTo>
                  <a:pt x="15" y="38"/>
                </a:lnTo>
                <a:lnTo>
                  <a:pt x="19" y="40"/>
                </a:lnTo>
                <a:lnTo>
                  <a:pt x="23" y="38"/>
                </a:lnTo>
                <a:lnTo>
                  <a:pt x="24" y="37"/>
                </a:lnTo>
                <a:lnTo>
                  <a:pt x="24" y="37"/>
                </a:lnTo>
                <a:lnTo>
                  <a:pt x="24" y="37"/>
                </a:lnTo>
                <a:lnTo>
                  <a:pt x="24" y="37"/>
                </a:lnTo>
                <a:lnTo>
                  <a:pt x="24" y="37"/>
                </a:lnTo>
                <a:lnTo>
                  <a:pt x="24" y="37"/>
                </a:lnTo>
                <a:lnTo>
                  <a:pt x="24" y="37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chemeClr val="accent3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4" name="Freeform 98"/>
          <p:cNvSpPr>
            <a:spLocks/>
          </p:cNvSpPr>
          <p:nvPr/>
        </p:nvSpPr>
        <p:spPr bwMode="auto">
          <a:xfrm>
            <a:off x="4186004" y="2322545"/>
            <a:ext cx="207475" cy="100151"/>
          </a:xfrm>
          <a:custGeom>
            <a:avLst/>
            <a:gdLst>
              <a:gd name="T0" fmla="*/ 88 w 95"/>
              <a:gd name="T1" fmla="*/ 21 h 44"/>
              <a:gd name="T2" fmla="*/ 83 w 95"/>
              <a:gd name="T3" fmla="*/ 19 h 44"/>
              <a:gd name="T4" fmla="*/ 77 w 95"/>
              <a:gd name="T5" fmla="*/ 19 h 44"/>
              <a:gd name="T6" fmla="*/ 77 w 95"/>
              <a:gd name="T7" fmla="*/ 13 h 44"/>
              <a:gd name="T8" fmla="*/ 71 w 95"/>
              <a:gd name="T9" fmla="*/ 13 h 44"/>
              <a:gd name="T10" fmla="*/ 68 w 95"/>
              <a:gd name="T11" fmla="*/ 13 h 44"/>
              <a:gd name="T12" fmla="*/ 61 w 95"/>
              <a:gd name="T13" fmla="*/ 17 h 44"/>
              <a:gd name="T14" fmla="*/ 57 w 95"/>
              <a:gd name="T15" fmla="*/ 13 h 44"/>
              <a:gd name="T16" fmla="*/ 57 w 95"/>
              <a:gd name="T17" fmla="*/ 9 h 44"/>
              <a:gd name="T18" fmla="*/ 56 w 95"/>
              <a:gd name="T19" fmla="*/ 8 h 44"/>
              <a:gd name="T20" fmla="*/ 52 w 95"/>
              <a:gd name="T21" fmla="*/ 5 h 44"/>
              <a:gd name="T22" fmla="*/ 44 w 95"/>
              <a:gd name="T23" fmla="*/ 5 h 44"/>
              <a:gd name="T24" fmla="*/ 43 w 95"/>
              <a:gd name="T25" fmla="*/ 3 h 44"/>
              <a:gd name="T26" fmla="*/ 39 w 95"/>
              <a:gd name="T27" fmla="*/ 3 h 44"/>
              <a:gd name="T28" fmla="*/ 35 w 95"/>
              <a:gd name="T29" fmla="*/ 4 h 44"/>
              <a:gd name="T30" fmla="*/ 34 w 95"/>
              <a:gd name="T31" fmla="*/ 3 h 44"/>
              <a:gd name="T32" fmla="*/ 31 w 95"/>
              <a:gd name="T33" fmla="*/ 0 h 44"/>
              <a:gd name="T34" fmla="*/ 28 w 95"/>
              <a:gd name="T35" fmla="*/ 3 h 44"/>
              <a:gd name="T36" fmla="*/ 18 w 95"/>
              <a:gd name="T37" fmla="*/ 8 h 44"/>
              <a:gd name="T38" fmla="*/ 7 w 95"/>
              <a:gd name="T39" fmla="*/ 12 h 44"/>
              <a:gd name="T40" fmla="*/ 2 w 95"/>
              <a:gd name="T41" fmla="*/ 15 h 44"/>
              <a:gd name="T42" fmla="*/ 2 w 95"/>
              <a:gd name="T43" fmla="*/ 16 h 44"/>
              <a:gd name="T44" fmla="*/ 4 w 95"/>
              <a:gd name="T45" fmla="*/ 21 h 44"/>
              <a:gd name="T46" fmla="*/ 7 w 95"/>
              <a:gd name="T47" fmla="*/ 27 h 44"/>
              <a:gd name="T48" fmla="*/ 18 w 95"/>
              <a:gd name="T49" fmla="*/ 36 h 44"/>
              <a:gd name="T50" fmla="*/ 22 w 95"/>
              <a:gd name="T51" fmla="*/ 39 h 44"/>
              <a:gd name="T52" fmla="*/ 24 w 95"/>
              <a:gd name="T53" fmla="*/ 40 h 44"/>
              <a:gd name="T54" fmla="*/ 30 w 95"/>
              <a:gd name="T55" fmla="*/ 44 h 44"/>
              <a:gd name="T56" fmla="*/ 35 w 95"/>
              <a:gd name="T57" fmla="*/ 44 h 44"/>
              <a:gd name="T58" fmla="*/ 37 w 95"/>
              <a:gd name="T59" fmla="*/ 40 h 44"/>
              <a:gd name="T60" fmla="*/ 39 w 95"/>
              <a:gd name="T61" fmla="*/ 36 h 44"/>
              <a:gd name="T62" fmla="*/ 48 w 95"/>
              <a:gd name="T63" fmla="*/ 39 h 44"/>
              <a:gd name="T64" fmla="*/ 56 w 95"/>
              <a:gd name="T65" fmla="*/ 40 h 44"/>
              <a:gd name="T66" fmla="*/ 61 w 95"/>
              <a:gd name="T67" fmla="*/ 40 h 44"/>
              <a:gd name="T68" fmla="*/ 64 w 95"/>
              <a:gd name="T69" fmla="*/ 41 h 44"/>
              <a:gd name="T70" fmla="*/ 68 w 95"/>
              <a:gd name="T71" fmla="*/ 44 h 44"/>
              <a:gd name="T72" fmla="*/ 73 w 95"/>
              <a:gd name="T73" fmla="*/ 40 h 44"/>
              <a:gd name="T74" fmla="*/ 81 w 95"/>
              <a:gd name="T75" fmla="*/ 36 h 44"/>
              <a:gd name="T76" fmla="*/ 84 w 95"/>
              <a:gd name="T77" fmla="*/ 32 h 44"/>
              <a:gd name="T78" fmla="*/ 91 w 95"/>
              <a:gd name="T79" fmla="*/ 29 h 44"/>
              <a:gd name="T80" fmla="*/ 91 w 95"/>
              <a:gd name="T81" fmla="*/ 23 h 44"/>
              <a:gd name="T82" fmla="*/ 91 w 95"/>
              <a:gd name="T83" fmla="*/ 23 h 44"/>
              <a:gd name="T84" fmla="*/ 91 w 95"/>
              <a:gd name="T85" fmla="*/ 23 h 44"/>
              <a:gd name="T86" fmla="*/ 91 w 95"/>
              <a:gd name="T87" fmla="*/ 2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5" h="44">
                <a:moveTo>
                  <a:pt x="91" y="23"/>
                </a:moveTo>
                <a:lnTo>
                  <a:pt x="88" y="21"/>
                </a:lnTo>
                <a:lnTo>
                  <a:pt x="84" y="19"/>
                </a:lnTo>
                <a:lnTo>
                  <a:pt x="83" y="19"/>
                </a:lnTo>
                <a:lnTo>
                  <a:pt x="79" y="19"/>
                </a:lnTo>
                <a:lnTo>
                  <a:pt x="77" y="19"/>
                </a:lnTo>
                <a:lnTo>
                  <a:pt x="77" y="17"/>
                </a:lnTo>
                <a:lnTo>
                  <a:pt x="77" y="13"/>
                </a:lnTo>
                <a:lnTo>
                  <a:pt x="73" y="13"/>
                </a:lnTo>
                <a:lnTo>
                  <a:pt x="71" y="13"/>
                </a:lnTo>
                <a:lnTo>
                  <a:pt x="65" y="12"/>
                </a:lnTo>
                <a:lnTo>
                  <a:pt x="68" y="13"/>
                </a:lnTo>
                <a:lnTo>
                  <a:pt x="64" y="17"/>
                </a:lnTo>
                <a:lnTo>
                  <a:pt x="61" y="17"/>
                </a:lnTo>
                <a:lnTo>
                  <a:pt x="60" y="16"/>
                </a:lnTo>
                <a:lnTo>
                  <a:pt x="57" y="13"/>
                </a:lnTo>
                <a:lnTo>
                  <a:pt x="56" y="12"/>
                </a:lnTo>
                <a:lnTo>
                  <a:pt x="57" y="9"/>
                </a:lnTo>
                <a:lnTo>
                  <a:pt x="57" y="8"/>
                </a:lnTo>
                <a:lnTo>
                  <a:pt x="56" y="8"/>
                </a:lnTo>
                <a:lnTo>
                  <a:pt x="52" y="8"/>
                </a:lnTo>
                <a:lnTo>
                  <a:pt x="52" y="5"/>
                </a:lnTo>
                <a:lnTo>
                  <a:pt x="48" y="5"/>
                </a:lnTo>
                <a:lnTo>
                  <a:pt x="44" y="5"/>
                </a:lnTo>
                <a:lnTo>
                  <a:pt x="43" y="4"/>
                </a:lnTo>
                <a:lnTo>
                  <a:pt x="43" y="3"/>
                </a:lnTo>
                <a:lnTo>
                  <a:pt x="40" y="3"/>
                </a:lnTo>
                <a:lnTo>
                  <a:pt x="39" y="3"/>
                </a:lnTo>
                <a:lnTo>
                  <a:pt x="37" y="4"/>
                </a:lnTo>
                <a:lnTo>
                  <a:pt x="35" y="4"/>
                </a:lnTo>
                <a:lnTo>
                  <a:pt x="34" y="4"/>
                </a:lnTo>
                <a:lnTo>
                  <a:pt x="34" y="3"/>
                </a:lnTo>
                <a:lnTo>
                  <a:pt x="31" y="0"/>
                </a:lnTo>
                <a:lnTo>
                  <a:pt x="31" y="0"/>
                </a:lnTo>
                <a:lnTo>
                  <a:pt x="30" y="3"/>
                </a:lnTo>
                <a:lnTo>
                  <a:pt x="28" y="3"/>
                </a:lnTo>
                <a:lnTo>
                  <a:pt x="22" y="5"/>
                </a:lnTo>
                <a:lnTo>
                  <a:pt x="18" y="8"/>
                </a:lnTo>
                <a:lnTo>
                  <a:pt x="12" y="9"/>
                </a:lnTo>
                <a:lnTo>
                  <a:pt x="7" y="12"/>
                </a:lnTo>
                <a:lnTo>
                  <a:pt x="3" y="13"/>
                </a:lnTo>
                <a:lnTo>
                  <a:pt x="2" y="15"/>
                </a:lnTo>
                <a:lnTo>
                  <a:pt x="0" y="16"/>
                </a:lnTo>
                <a:lnTo>
                  <a:pt x="2" y="16"/>
                </a:lnTo>
                <a:lnTo>
                  <a:pt x="3" y="17"/>
                </a:lnTo>
                <a:lnTo>
                  <a:pt x="4" y="21"/>
                </a:lnTo>
                <a:lnTo>
                  <a:pt x="3" y="23"/>
                </a:lnTo>
                <a:lnTo>
                  <a:pt x="7" y="27"/>
                </a:lnTo>
                <a:lnTo>
                  <a:pt x="11" y="31"/>
                </a:lnTo>
                <a:lnTo>
                  <a:pt x="18" y="36"/>
                </a:lnTo>
                <a:lnTo>
                  <a:pt x="22" y="40"/>
                </a:lnTo>
                <a:lnTo>
                  <a:pt x="22" y="39"/>
                </a:lnTo>
                <a:lnTo>
                  <a:pt x="22" y="39"/>
                </a:lnTo>
                <a:lnTo>
                  <a:pt x="24" y="40"/>
                </a:lnTo>
                <a:lnTo>
                  <a:pt x="26" y="43"/>
                </a:lnTo>
                <a:lnTo>
                  <a:pt x="30" y="44"/>
                </a:lnTo>
                <a:lnTo>
                  <a:pt x="34" y="44"/>
                </a:lnTo>
                <a:lnTo>
                  <a:pt x="35" y="44"/>
                </a:lnTo>
                <a:lnTo>
                  <a:pt x="37" y="43"/>
                </a:lnTo>
                <a:lnTo>
                  <a:pt x="37" y="40"/>
                </a:lnTo>
                <a:lnTo>
                  <a:pt x="39" y="39"/>
                </a:lnTo>
                <a:lnTo>
                  <a:pt x="39" y="36"/>
                </a:lnTo>
                <a:lnTo>
                  <a:pt x="44" y="36"/>
                </a:lnTo>
                <a:lnTo>
                  <a:pt x="48" y="39"/>
                </a:lnTo>
                <a:lnTo>
                  <a:pt x="52" y="40"/>
                </a:lnTo>
                <a:lnTo>
                  <a:pt x="56" y="40"/>
                </a:lnTo>
                <a:lnTo>
                  <a:pt x="57" y="40"/>
                </a:lnTo>
                <a:lnTo>
                  <a:pt x="61" y="40"/>
                </a:lnTo>
                <a:lnTo>
                  <a:pt x="64" y="40"/>
                </a:lnTo>
                <a:lnTo>
                  <a:pt x="64" y="41"/>
                </a:lnTo>
                <a:lnTo>
                  <a:pt x="65" y="43"/>
                </a:lnTo>
                <a:lnTo>
                  <a:pt x="68" y="44"/>
                </a:lnTo>
                <a:lnTo>
                  <a:pt x="69" y="40"/>
                </a:lnTo>
                <a:lnTo>
                  <a:pt x="73" y="40"/>
                </a:lnTo>
                <a:lnTo>
                  <a:pt x="79" y="39"/>
                </a:lnTo>
                <a:lnTo>
                  <a:pt x="81" y="36"/>
                </a:lnTo>
                <a:lnTo>
                  <a:pt x="83" y="35"/>
                </a:lnTo>
                <a:lnTo>
                  <a:pt x="84" y="32"/>
                </a:lnTo>
                <a:lnTo>
                  <a:pt x="84" y="31"/>
                </a:lnTo>
                <a:lnTo>
                  <a:pt x="91" y="29"/>
                </a:lnTo>
                <a:lnTo>
                  <a:pt x="95" y="29"/>
                </a:lnTo>
                <a:lnTo>
                  <a:pt x="91" y="23"/>
                </a:lnTo>
                <a:lnTo>
                  <a:pt x="91" y="23"/>
                </a:lnTo>
                <a:lnTo>
                  <a:pt x="91" y="23"/>
                </a:lnTo>
                <a:lnTo>
                  <a:pt x="91" y="23"/>
                </a:lnTo>
                <a:lnTo>
                  <a:pt x="91" y="23"/>
                </a:lnTo>
                <a:lnTo>
                  <a:pt x="91" y="23"/>
                </a:lnTo>
                <a:lnTo>
                  <a:pt x="91" y="23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chemeClr val="accent3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5" name="Freeform 99"/>
          <p:cNvSpPr>
            <a:spLocks noEditPoints="1"/>
          </p:cNvSpPr>
          <p:nvPr/>
        </p:nvSpPr>
        <p:spPr bwMode="auto">
          <a:xfrm>
            <a:off x="4458999" y="1990229"/>
            <a:ext cx="174716" cy="91046"/>
          </a:xfrm>
          <a:custGeom>
            <a:avLst/>
            <a:gdLst>
              <a:gd name="T0" fmla="*/ 5 w 80"/>
              <a:gd name="T1" fmla="*/ 17 h 40"/>
              <a:gd name="T2" fmla="*/ 1 w 80"/>
              <a:gd name="T3" fmla="*/ 19 h 40"/>
              <a:gd name="T4" fmla="*/ 0 w 80"/>
              <a:gd name="T5" fmla="*/ 21 h 40"/>
              <a:gd name="T6" fmla="*/ 1 w 80"/>
              <a:gd name="T7" fmla="*/ 27 h 40"/>
              <a:gd name="T8" fmla="*/ 3 w 80"/>
              <a:gd name="T9" fmla="*/ 27 h 40"/>
              <a:gd name="T10" fmla="*/ 7 w 80"/>
              <a:gd name="T11" fmla="*/ 24 h 40"/>
              <a:gd name="T12" fmla="*/ 11 w 80"/>
              <a:gd name="T13" fmla="*/ 24 h 40"/>
              <a:gd name="T14" fmla="*/ 15 w 80"/>
              <a:gd name="T15" fmla="*/ 21 h 40"/>
              <a:gd name="T16" fmla="*/ 13 w 80"/>
              <a:gd name="T17" fmla="*/ 19 h 40"/>
              <a:gd name="T18" fmla="*/ 9 w 80"/>
              <a:gd name="T19" fmla="*/ 17 h 40"/>
              <a:gd name="T20" fmla="*/ 9 w 80"/>
              <a:gd name="T21" fmla="*/ 17 h 40"/>
              <a:gd name="T22" fmla="*/ 9 w 80"/>
              <a:gd name="T23" fmla="*/ 17 h 40"/>
              <a:gd name="T24" fmla="*/ 5 w 80"/>
              <a:gd name="T25" fmla="*/ 15 h 40"/>
              <a:gd name="T26" fmla="*/ 9 w 80"/>
              <a:gd name="T27" fmla="*/ 15 h 40"/>
              <a:gd name="T28" fmla="*/ 13 w 80"/>
              <a:gd name="T29" fmla="*/ 11 h 40"/>
              <a:gd name="T30" fmla="*/ 7 w 80"/>
              <a:gd name="T31" fmla="*/ 9 h 40"/>
              <a:gd name="T32" fmla="*/ 0 w 80"/>
              <a:gd name="T33" fmla="*/ 11 h 40"/>
              <a:gd name="T34" fmla="*/ 5 w 80"/>
              <a:gd name="T35" fmla="*/ 15 h 40"/>
              <a:gd name="T36" fmla="*/ 5 w 80"/>
              <a:gd name="T37" fmla="*/ 15 h 40"/>
              <a:gd name="T38" fmla="*/ 5 w 80"/>
              <a:gd name="T39" fmla="*/ 15 h 40"/>
              <a:gd name="T40" fmla="*/ 5 w 80"/>
              <a:gd name="T41" fmla="*/ 15 h 40"/>
              <a:gd name="T42" fmla="*/ 76 w 80"/>
              <a:gd name="T43" fmla="*/ 5 h 40"/>
              <a:gd name="T44" fmla="*/ 80 w 80"/>
              <a:gd name="T45" fmla="*/ 5 h 40"/>
              <a:gd name="T46" fmla="*/ 72 w 80"/>
              <a:gd name="T47" fmla="*/ 4 h 40"/>
              <a:gd name="T48" fmla="*/ 55 w 80"/>
              <a:gd name="T49" fmla="*/ 1 h 40"/>
              <a:gd name="T50" fmla="*/ 43 w 80"/>
              <a:gd name="T51" fmla="*/ 0 h 40"/>
              <a:gd name="T52" fmla="*/ 40 w 80"/>
              <a:gd name="T53" fmla="*/ 1 h 40"/>
              <a:gd name="T54" fmla="*/ 33 w 80"/>
              <a:gd name="T55" fmla="*/ 4 h 40"/>
              <a:gd name="T56" fmla="*/ 28 w 80"/>
              <a:gd name="T57" fmla="*/ 4 h 40"/>
              <a:gd name="T58" fmla="*/ 27 w 80"/>
              <a:gd name="T59" fmla="*/ 5 h 40"/>
              <a:gd name="T60" fmla="*/ 19 w 80"/>
              <a:gd name="T61" fmla="*/ 7 h 40"/>
              <a:gd name="T62" fmla="*/ 20 w 80"/>
              <a:gd name="T63" fmla="*/ 9 h 40"/>
              <a:gd name="T64" fmla="*/ 19 w 80"/>
              <a:gd name="T65" fmla="*/ 15 h 40"/>
              <a:gd name="T66" fmla="*/ 20 w 80"/>
              <a:gd name="T67" fmla="*/ 17 h 40"/>
              <a:gd name="T68" fmla="*/ 24 w 80"/>
              <a:gd name="T69" fmla="*/ 23 h 40"/>
              <a:gd name="T70" fmla="*/ 29 w 80"/>
              <a:gd name="T71" fmla="*/ 23 h 40"/>
              <a:gd name="T72" fmla="*/ 33 w 80"/>
              <a:gd name="T73" fmla="*/ 23 h 40"/>
              <a:gd name="T74" fmla="*/ 33 w 80"/>
              <a:gd name="T75" fmla="*/ 24 h 40"/>
              <a:gd name="T76" fmla="*/ 32 w 80"/>
              <a:gd name="T77" fmla="*/ 31 h 40"/>
              <a:gd name="T78" fmla="*/ 40 w 80"/>
              <a:gd name="T79" fmla="*/ 27 h 40"/>
              <a:gd name="T80" fmla="*/ 49 w 80"/>
              <a:gd name="T81" fmla="*/ 28 h 40"/>
              <a:gd name="T82" fmla="*/ 60 w 80"/>
              <a:gd name="T83" fmla="*/ 35 h 40"/>
              <a:gd name="T84" fmla="*/ 68 w 80"/>
              <a:gd name="T85" fmla="*/ 35 h 40"/>
              <a:gd name="T86" fmla="*/ 76 w 80"/>
              <a:gd name="T87" fmla="*/ 37 h 40"/>
              <a:gd name="T88" fmla="*/ 77 w 80"/>
              <a:gd name="T89" fmla="*/ 37 h 40"/>
              <a:gd name="T90" fmla="*/ 72 w 80"/>
              <a:gd name="T91" fmla="*/ 35 h 40"/>
              <a:gd name="T92" fmla="*/ 73 w 80"/>
              <a:gd name="T93" fmla="*/ 27 h 40"/>
              <a:gd name="T94" fmla="*/ 72 w 80"/>
              <a:gd name="T95" fmla="*/ 23 h 40"/>
              <a:gd name="T96" fmla="*/ 72 w 80"/>
              <a:gd name="T97" fmla="*/ 17 h 40"/>
              <a:gd name="T98" fmla="*/ 72 w 80"/>
              <a:gd name="T99" fmla="*/ 11 h 40"/>
              <a:gd name="T100" fmla="*/ 73 w 80"/>
              <a:gd name="T101" fmla="*/ 9 h 40"/>
              <a:gd name="T102" fmla="*/ 73 w 80"/>
              <a:gd name="T103" fmla="*/ 9 h 40"/>
              <a:gd name="T104" fmla="*/ 73 w 80"/>
              <a:gd name="T105" fmla="*/ 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0" h="40">
                <a:moveTo>
                  <a:pt x="9" y="17"/>
                </a:moveTo>
                <a:lnTo>
                  <a:pt x="5" y="17"/>
                </a:lnTo>
                <a:lnTo>
                  <a:pt x="3" y="19"/>
                </a:lnTo>
                <a:lnTo>
                  <a:pt x="1" y="19"/>
                </a:lnTo>
                <a:lnTo>
                  <a:pt x="0" y="19"/>
                </a:lnTo>
                <a:lnTo>
                  <a:pt x="0" y="21"/>
                </a:lnTo>
                <a:lnTo>
                  <a:pt x="1" y="24"/>
                </a:lnTo>
                <a:lnTo>
                  <a:pt x="1" y="27"/>
                </a:lnTo>
                <a:lnTo>
                  <a:pt x="1" y="28"/>
                </a:lnTo>
                <a:lnTo>
                  <a:pt x="3" y="27"/>
                </a:lnTo>
                <a:lnTo>
                  <a:pt x="5" y="24"/>
                </a:lnTo>
                <a:lnTo>
                  <a:pt x="7" y="24"/>
                </a:lnTo>
                <a:lnTo>
                  <a:pt x="9" y="23"/>
                </a:lnTo>
                <a:lnTo>
                  <a:pt x="11" y="24"/>
                </a:lnTo>
                <a:lnTo>
                  <a:pt x="13" y="23"/>
                </a:lnTo>
                <a:lnTo>
                  <a:pt x="15" y="21"/>
                </a:lnTo>
                <a:lnTo>
                  <a:pt x="16" y="21"/>
                </a:lnTo>
                <a:lnTo>
                  <a:pt x="13" y="19"/>
                </a:lnTo>
                <a:lnTo>
                  <a:pt x="9" y="17"/>
                </a:lnTo>
                <a:lnTo>
                  <a:pt x="9" y="17"/>
                </a:lnTo>
                <a:lnTo>
                  <a:pt x="9" y="17"/>
                </a:lnTo>
                <a:lnTo>
                  <a:pt x="9" y="17"/>
                </a:lnTo>
                <a:lnTo>
                  <a:pt x="9" y="17"/>
                </a:lnTo>
                <a:lnTo>
                  <a:pt x="9" y="17"/>
                </a:lnTo>
                <a:lnTo>
                  <a:pt x="9" y="17"/>
                </a:lnTo>
                <a:close/>
                <a:moveTo>
                  <a:pt x="5" y="15"/>
                </a:moveTo>
                <a:lnTo>
                  <a:pt x="7" y="15"/>
                </a:lnTo>
                <a:lnTo>
                  <a:pt x="9" y="15"/>
                </a:lnTo>
                <a:lnTo>
                  <a:pt x="11" y="13"/>
                </a:lnTo>
                <a:lnTo>
                  <a:pt x="13" y="11"/>
                </a:lnTo>
                <a:lnTo>
                  <a:pt x="11" y="11"/>
                </a:lnTo>
                <a:lnTo>
                  <a:pt x="7" y="9"/>
                </a:lnTo>
                <a:lnTo>
                  <a:pt x="3" y="11"/>
                </a:lnTo>
                <a:lnTo>
                  <a:pt x="0" y="11"/>
                </a:lnTo>
                <a:lnTo>
                  <a:pt x="3" y="13"/>
                </a:lnTo>
                <a:lnTo>
                  <a:pt x="5" y="15"/>
                </a:lnTo>
                <a:lnTo>
                  <a:pt x="5" y="15"/>
                </a:lnTo>
                <a:lnTo>
                  <a:pt x="5" y="15"/>
                </a:lnTo>
                <a:lnTo>
                  <a:pt x="5" y="15"/>
                </a:lnTo>
                <a:lnTo>
                  <a:pt x="5" y="15"/>
                </a:lnTo>
                <a:lnTo>
                  <a:pt x="5" y="15"/>
                </a:lnTo>
                <a:lnTo>
                  <a:pt x="5" y="15"/>
                </a:lnTo>
                <a:close/>
                <a:moveTo>
                  <a:pt x="73" y="9"/>
                </a:moveTo>
                <a:lnTo>
                  <a:pt x="76" y="5"/>
                </a:lnTo>
                <a:lnTo>
                  <a:pt x="77" y="5"/>
                </a:lnTo>
                <a:lnTo>
                  <a:pt x="80" y="5"/>
                </a:lnTo>
                <a:lnTo>
                  <a:pt x="76" y="4"/>
                </a:lnTo>
                <a:lnTo>
                  <a:pt x="72" y="4"/>
                </a:lnTo>
                <a:lnTo>
                  <a:pt x="64" y="4"/>
                </a:lnTo>
                <a:lnTo>
                  <a:pt x="55" y="1"/>
                </a:lnTo>
                <a:lnTo>
                  <a:pt x="49" y="1"/>
                </a:lnTo>
                <a:lnTo>
                  <a:pt x="43" y="0"/>
                </a:lnTo>
                <a:lnTo>
                  <a:pt x="43" y="1"/>
                </a:lnTo>
                <a:lnTo>
                  <a:pt x="40" y="1"/>
                </a:lnTo>
                <a:lnTo>
                  <a:pt x="33" y="1"/>
                </a:lnTo>
                <a:lnTo>
                  <a:pt x="33" y="4"/>
                </a:lnTo>
                <a:lnTo>
                  <a:pt x="29" y="4"/>
                </a:lnTo>
                <a:lnTo>
                  <a:pt x="28" y="4"/>
                </a:lnTo>
                <a:lnTo>
                  <a:pt x="24" y="4"/>
                </a:lnTo>
                <a:lnTo>
                  <a:pt x="27" y="5"/>
                </a:lnTo>
                <a:lnTo>
                  <a:pt x="23" y="5"/>
                </a:lnTo>
                <a:lnTo>
                  <a:pt x="19" y="7"/>
                </a:lnTo>
                <a:lnTo>
                  <a:pt x="19" y="11"/>
                </a:lnTo>
                <a:lnTo>
                  <a:pt x="20" y="9"/>
                </a:lnTo>
                <a:lnTo>
                  <a:pt x="19" y="13"/>
                </a:lnTo>
                <a:lnTo>
                  <a:pt x="19" y="15"/>
                </a:lnTo>
                <a:lnTo>
                  <a:pt x="20" y="15"/>
                </a:lnTo>
                <a:lnTo>
                  <a:pt x="20" y="17"/>
                </a:lnTo>
                <a:lnTo>
                  <a:pt x="20" y="19"/>
                </a:lnTo>
                <a:lnTo>
                  <a:pt x="24" y="23"/>
                </a:lnTo>
                <a:lnTo>
                  <a:pt x="28" y="23"/>
                </a:lnTo>
                <a:lnTo>
                  <a:pt x="29" y="23"/>
                </a:lnTo>
                <a:lnTo>
                  <a:pt x="32" y="21"/>
                </a:lnTo>
                <a:lnTo>
                  <a:pt x="33" y="23"/>
                </a:lnTo>
                <a:lnTo>
                  <a:pt x="33" y="24"/>
                </a:lnTo>
                <a:lnTo>
                  <a:pt x="33" y="24"/>
                </a:lnTo>
                <a:lnTo>
                  <a:pt x="33" y="24"/>
                </a:lnTo>
                <a:lnTo>
                  <a:pt x="32" y="31"/>
                </a:lnTo>
                <a:lnTo>
                  <a:pt x="36" y="28"/>
                </a:lnTo>
                <a:lnTo>
                  <a:pt x="40" y="27"/>
                </a:lnTo>
                <a:lnTo>
                  <a:pt x="43" y="27"/>
                </a:lnTo>
                <a:lnTo>
                  <a:pt x="49" y="28"/>
                </a:lnTo>
                <a:lnTo>
                  <a:pt x="57" y="32"/>
                </a:lnTo>
                <a:lnTo>
                  <a:pt x="60" y="35"/>
                </a:lnTo>
                <a:lnTo>
                  <a:pt x="63" y="35"/>
                </a:lnTo>
                <a:lnTo>
                  <a:pt x="68" y="35"/>
                </a:lnTo>
                <a:lnTo>
                  <a:pt x="72" y="36"/>
                </a:lnTo>
                <a:lnTo>
                  <a:pt x="76" y="37"/>
                </a:lnTo>
                <a:lnTo>
                  <a:pt x="77" y="40"/>
                </a:lnTo>
                <a:lnTo>
                  <a:pt x="77" y="37"/>
                </a:lnTo>
                <a:lnTo>
                  <a:pt x="73" y="36"/>
                </a:lnTo>
                <a:lnTo>
                  <a:pt x="72" y="35"/>
                </a:lnTo>
                <a:lnTo>
                  <a:pt x="77" y="31"/>
                </a:lnTo>
                <a:lnTo>
                  <a:pt x="73" y="27"/>
                </a:lnTo>
                <a:lnTo>
                  <a:pt x="72" y="24"/>
                </a:lnTo>
                <a:lnTo>
                  <a:pt x="72" y="23"/>
                </a:lnTo>
                <a:lnTo>
                  <a:pt x="72" y="21"/>
                </a:lnTo>
                <a:lnTo>
                  <a:pt x="72" y="17"/>
                </a:lnTo>
                <a:lnTo>
                  <a:pt x="71" y="15"/>
                </a:lnTo>
                <a:lnTo>
                  <a:pt x="72" y="11"/>
                </a:lnTo>
                <a:lnTo>
                  <a:pt x="73" y="9"/>
                </a:lnTo>
                <a:lnTo>
                  <a:pt x="73" y="9"/>
                </a:lnTo>
                <a:lnTo>
                  <a:pt x="73" y="9"/>
                </a:lnTo>
                <a:lnTo>
                  <a:pt x="73" y="9"/>
                </a:lnTo>
                <a:lnTo>
                  <a:pt x="73" y="9"/>
                </a:lnTo>
                <a:lnTo>
                  <a:pt x="73" y="9"/>
                </a:lnTo>
                <a:lnTo>
                  <a:pt x="73" y="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6" name="Freeform 100"/>
          <p:cNvSpPr>
            <a:spLocks noEditPoints="1"/>
          </p:cNvSpPr>
          <p:nvPr/>
        </p:nvSpPr>
        <p:spPr bwMode="auto">
          <a:xfrm>
            <a:off x="4061520" y="2063065"/>
            <a:ext cx="133221" cy="120638"/>
          </a:xfrm>
          <a:custGeom>
            <a:avLst/>
            <a:gdLst>
              <a:gd name="T0" fmla="*/ 29 w 61"/>
              <a:gd name="T1" fmla="*/ 21 h 53"/>
              <a:gd name="T2" fmla="*/ 29 w 61"/>
              <a:gd name="T3" fmla="*/ 12 h 53"/>
              <a:gd name="T4" fmla="*/ 33 w 61"/>
              <a:gd name="T5" fmla="*/ 3 h 53"/>
              <a:gd name="T6" fmla="*/ 21 w 61"/>
              <a:gd name="T7" fmla="*/ 8 h 53"/>
              <a:gd name="T8" fmla="*/ 4 w 61"/>
              <a:gd name="T9" fmla="*/ 13 h 53"/>
              <a:gd name="T10" fmla="*/ 8 w 61"/>
              <a:gd name="T11" fmla="*/ 13 h 53"/>
              <a:gd name="T12" fmla="*/ 16 w 61"/>
              <a:gd name="T13" fmla="*/ 13 h 53"/>
              <a:gd name="T14" fmla="*/ 17 w 61"/>
              <a:gd name="T15" fmla="*/ 21 h 53"/>
              <a:gd name="T16" fmla="*/ 13 w 61"/>
              <a:gd name="T17" fmla="*/ 17 h 53"/>
              <a:gd name="T18" fmla="*/ 8 w 61"/>
              <a:gd name="T19" fmla="*/ 19 h 53"/>
              <a:gd name="T20" fmla="*/ 0 w 61"/>
              <a:gd name="T21" fmla="*/ 25 h 53"/>
              <a:gd name="T22" fmla="*/ 3 w 61"/>
              <a:gd name="T23" fmla="*/ 33 h 53"/>
              <a:gd name="T24" fmla="*/ 4 w 61"/>
              <a:gd name="T25" fmla="*/ 36 h 53"/>
              <a:gd name="T26" fmla="*/ 8 w 61"/>
              <a:gd name="T27" fmla="*/ 44 h 53"/>
              <a:gd name="T28" fmla="*/ 17 w 61"/>
              <a:gd name="T29" fmla="*/ 49 h 53"/>
              <a:gd name="T30" fmla="*/ 21 w 61"/>
              <a:gd name="T31" fmla="*/ 46 h 53"/>
              <a:gd name="T32" fmla="*/ 21 w 61"/>
              <a:gd name="T33" fmla="*/ 42 h 53"/>
              <a:gd name="T34" fmla="*/ 21 w 61"/>
              <a:gd name="T35" fmla="*/ 34 h 53"/>
              <a:gd name="T36" fmla="*/ 25 w 61"/>
              <a:gd name="T37" fmla="*/ 33 h 53"/>
              <a:gd name="T38" fmla="*/ 33 w 61"/>
              <a:gd name="T39" fmla="*/ 25 h 53"/>
              <a:gd name="T40" fmla="*/ 39 w 61"/>
              <a:gd name="T41" fmla="*/ 25 h 53"/>
              <a:gd name="T42" fmla="*/ 39 w 61"/>
              <a:gd name="T43" fmla="*/ 21 h 53"/>
              <a:gd name="T44" fmla="*/ 35 w 61"/>
              <a:gd name="T45" fmla="*/ 36 h 53"/>
              <a:gd name="T46" fmla="*/ 29 w 61"/>
              <a:gd name="T47" fmla="*/ 36 h 53"/>
              <a:gd name="T48" fmla="*/ 29 w 61"/>
              <a:gd name="T49" fmla="*/ 44 h 53"/>
              <a:gd name="T50" fmla="*/ 37 w 61"/>
              <a:gd name="T51" fmla="*/ 42 h 53"/>
              <a:gd name="T52" fmla="*/ 35 w 61"/>
              <a:gd name="T53" fmla="*/ 36 h 53"/>
              <a:gd name="T54" fmla="*/ 35 w 61"/>
              <a:gd name="T55" fmla="*/ 36 h 53"/>
              <a:gd name="T56" fmla="*/ 61 w 61"/>
              <a:gd name="T57" fmla="*/ 29 h 53"/>
              <a:gd name="T58" fmla="*/ 53 w 61"/>
              <a:gd name="T59" fmla="*/ 33 h 53"/>
              <a:gd name="T60" fmla="*/ 52 w 61"/>
              <a:gd name="T61" fmla="*/ 31 h 53"/>
              <a:gd name="T62" fmla="*/ 51 w 61"/>
              <a:gd name="T63" fmla="*/ 31 h 53"/>
              <a:gd name="T64" fmla="*/ 43 w 61"/>
              <a:gd name="T65" fmla="*/ 33 h 53"/>
              <a:gd name="T66" fmla="*/ 40 w 61"/>
              <a:gd name="T67" fmla="*/ 40 h 53"/>
              <a:gd name="T68" fmla="*/ 51 w 61"/>
              <a:gd name="T69" fmla="*/ 44 h 53"/>
              <a:gd name="T70" fmla="*/ 53 w 61"/>
              <a:gd name="T71" fmla="*/ 44 h 53"/>
              <a:gd name="T72" fmla="*/ 57 w 61"/>
              <a:gd name="T73" fmla="*/ 40 h 53"/>
              <a:gd name="T74" fmla="*/ 61 w 61"/>
              <a:gd name="T75" fmla="*/ 34 h 53"/>
              <a:gd name="T76" fmla="*/ 60 w 61"/>
              <a:gd name="T77" fmla="*/ 31 h 53"/>
              <a:gd name="T78" fmla="*/ 60 w 61"/>
              <a:gd name="T79" fmla="*/ 31 h 53"/>
              <a:gd name="T80" fmla="*/ 44 w 61"/>
              <a:gd name="T81" fmla="*/ 48 h 53"/>
              <a:gd name="T82" fmla="*/ 44 w 61"/>
              <a:gd name="T83" fmla="*/ 52 h 53"/>
              <a:gd name="T84" fmla="*/ 52 w 61"/>
              <a:gd name="T85" fmla="*/ 53 h 53"/>
              <a:gd name="T86" fmla="*/ 51 w 61"/>
              <a:gd name="T87" fmla="*/ 48 h 53"/>
              <a:gd name="T88" fmla="*/ 51 w 61"/>
              <a:gd name="T89" fmla="*/ 49 h 53"/>
              <a:gd name="T90" fmla="*/ 4 w 61"/>
              <a:gd name="T91" fmla="*/ 49 h 53"/>
              <a:gd name="T92" fmla="*/ 4 w 61"/>
              <a:gd name="T93" fmla="*/ 49 h 53"/>
              <a:gd name="T94" fmla="*/ 4 w 61"/>
              <a:gd name="T95" fmla="*/ 49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1" h="53">
                <a:moveTo>
                  <a:pt x="39" y="21"/>
                </a:moveTo>
                <a:lnTo>
                  <a:pt x="33" y="19"/>
                </a:lnTo>
                <a:lnTo>
                  <a:pt x="31" y="19"/>
                </a:lnTo>
                <a:lnTo>
                  <a:pt x="29" y="21"/>
                </a:lnTo>
                <a:lnTo>
                  <a:pt x="29" y="19"/>
                </a:lnTo>
                <a:lnTo>
                  <a:pt x="31" y="17"/>
                </a:lnTo>
                <a:lnTo>
                  <a:pt x="29" y="13"/>
                </a:lnTo>
                <a:lnTo>
                  <a:pt x="29" y="12"/>
                </a:lnTo>
                <a:lnTo>
                  <a:pt x="33" y="8"/>
                </a:lnTo>
                <a:lnTo>
                  <a:pt x="33" y="5"/>
                </a:lnTo>
                <a:lnTo>
                  <a:pt x="33" y="4"/>
                </a:lnTo>
                <a:lnTo>
                  <a:pt x="33" y="3"/>
                </a:lnTo>
                <a:lnTo>
                  <a:pt x="35" y="0"/>
                </a:lnTo>
                <a:lnTo>
                  <a:pt x="29" y="3"/>
                </a:lnTo>
                <a:lnTo>
                  <a:pt x="24" y="4"/>
                </a:lnTo>
                <a:lnTo>
                  <a:pt x="21" y="8"/>
                </a:lnTo>
                <a:lnTo>
                  <a:pt x="17" y="9"/>
                </a:lnTo>
                <a:lnTo>
                  <a:pt x="12" y="9"/>
                </a:lnTo>
                <a:lnTo>
                  <a:pt x="7" y="12"/>
                </a:lnTo>
                <a:lnTo>
                  <a:pt x="4" y="13"/>
                </a:lnTo>
                <a:lnTo>
                  <a:pt x="4" y="16"/>
                </a:lnTo>
                <a:lnTo>
                  <a:pt x="7" y="17"/>
                </a:lnTo>
                <a:lnTo>
                  <a:pt x="8" y="16"/>
                </a:lnTo>
                <a:lnTo>
                  <a:pt x="8" y="13"/>
                </a:lnTo>
                <a:lnTo>
                  <a:pt x="12" y="12"/>
                </a:lnTo>
                <a:lnTo>
                  <a:pt x="13" y="12"/>
                </a:lnTo>
                <a:lnTo>
                  <a:pt x="20" y="12"/>
                </a:lnTo>
                <a:lnTo>
                  <a:pt x="16" y="13"/>
                </a:lnTo>
                <a:lnTo>
                  <a:pt x="16" y="16"/>
                </a:lnTo>
                <a:lnTo>
                  <a:pt x="16" y="17"/>
                </a:lnTo>
                <a:lnTo>
                  <a:pt x="17" y="19"/>
                </a:lnTo>
                <a:lnTo>
                  <a:pt x="17" y="21"/>
                </a:lnTo>
                <a:lnTo>
                  <a:pt x="16" y="19"/>
                </a:lnTo>
                <a:lnTo>
                  <a:pt x="13" y="19"/>
                </a:lnTo>
                <a:lnTo>
                  <a:pt x="16" y="17"/>
                </a:lnTo>
                <a:lnTo>
                  <a:pt x="13" y="17"/>
                </a:lnTo>
                <a:lnTo>
                  <a:pt x="12" y="17"/>
                </a:lnTo>
                <a:lnTo>
                  <a:pt x="11" y="19"/>
                </a:lnTo>
                <a:lnTo>
                  <a:pt x="8" y="21"/>
                </a:lnTo>
                <a:lnTo>
                  <a:pt x="8" y="19"/>
                </a:lnTo>
                <a:lnTo>
                  <a:pt x="4" y="19"/>
                </a:lnTo>
                <a:lnTo>
                  <a:pt x="3" y="17"/>
                </a:lnTo>
                <a:lnTo>
                  <a:pt x="3" y="19"/>
                </a:lnTo>
                <a:lnTo>
                  <a:pt x="0" y="25"/>
                </a:lnTo>
                <a:lnTo>
                  <a:pt x="3" y="29"/>
                </a:lnTo>
                <a:lnTo>
                  <a:pt x="4" y="31"/>
                </a:lnTo>
                <a:lnTo>
                  <a:pt x="4" y="33"/>
                </a:lnTo>
                <a:lnTo>
                  <a:pt x="3" y="33"/>
                </a:lnTo>
                <a:lnTo>
                  <a:pt x="3" y="34"/>
                </a:lnTo>
                <a:lnTo>
                  <a:pt x="3" y="38"/>
                </a:lnTo>
                <a:lnTo>
                  <a:pt x="4" y="38"/>
                </a:lnTo>
                <a:lnTo>
                  <a:pt x="4" y="36"/>
                </a:lnTo>
                <a:lnTo>
                  <a:pt x="8" y="40"/>
                </a:lnTo>
                <a:lnTo>
                  <a:pt x="8" y="42"/>
                </a:lnTo>
                <a:lnTo>
                  <a:pt x="7" y="44"/>
                </a:lnTo>
                <a:lnTo>
                  <a:pt x="8" y="44"/>
                </a:lnTo>
                <a:lnTo>
                  <a:pt x="8" y="48"/>
                </a:lnTo>
                <a:lnTo>
                  <a:pt x="11" y="48"/>
                </a:lnTo>
                <a:lnTo>
                  <a:pt x="16" y="49"/>
                </a:lnTo>
                <a:lnTo>
                  <a:pt x="17" y="49"/>
                </a:lnTo>
                <a:lnTo>
                  <a:pt x="20" y="48"/>
                </a:lnTo>
                <a:lnTo>
                  <a:pt x="21" y="48"/>
                </a:lnTo>
                <a:lnTo>
                  <a:pt x="24" y="49"/>
                </a:lnTo>
                <a:lnTo>
                  <a:pt x="21" y="46"/>
                </a:lnTo>
                <a:lnTo>
                  <a:pt x="20" y="46"/>
                </a:lnTo>
                <a:lnTo>
                  <a:pt x="20" y="44"/>
                </a:lnTo>
                <a:lnTo>
                  <a:pt x="21" y="44"/>
                </a:lnTo>
                <a:lnTo>
                  <a:pt x="21" y="42"/>
                </a:lnTo>
                <a:lnTo>
                  <a:pt x="21" y="40"/>
                </a:lnTo>
                <a:lnTo>
                  <a:pt x="21" y="38"/>
                </a:lnTo>
                <a:lnTo>
                  <a:pt x="24" y="36"/>
                </a:lnTo>
                <a:lnTo>
                  <a:pt x="21" y="34"/>
                </a:lnTo>
                <a:lnTo>
                  <a:pt x="24" y="34"/>
                </a:lnTo>
                <a:lnTo>
                  <a:pt x="27" y="34"/>
                </a:lnTo>
                <a:lnTo>
                  <a:pt x="27" y="33"/>
                </a:lnTo>
                <a:lnTo>
                  <a:pt x="25" y="33"/>
                </a:lnTo>
                <a:lnTo>
                  <a:pt x="29" y="31"/>
                </a:lnTo>
                <a:lnTo>
                  <a:pt x="29" y="29"/>
                </a:lnTo>
                <a:lnTo>
                  <a:pt x="31" y="25"/>
                </a:lnTo>
                <a:lnTo>
                  <a:pt x="33" y="25"/>
                </a:lnTo>
                <a:lnTo>
                  <a:pt x="33" y="27"/>
                </a:lnTo>
                <a:lnTo>
                  <a:pt x="35" y="27"/>
                </a:lnTo>
                <a:lnTo>
                  <a:pt x="37" y="27"/>
                </a:lnTo>
                <a:lnTo>
                  <a:pt x="39" y="25"/>
                </a:lnTo>
                <a:lnTo>
                  <a:pt x="39" y="21"/>
                </a:lnTo>
                <a:lnTo>
                  <a:pt x="39" y="21"/>
                </a:lnTo>
                <a:lnTo>
                  <a:pt x="39" y="21"/>
                </a:lnTo>
                <a:lnTo>
                  <a:pt x="39" y="21"/>
                </a:lnTo>
                <a:lnTo>
                  <a:pt x="39" y="21"/>
                </a:lnTo>
                <a:lnTo>
                  <a:pt x="39" y="21"/>
                </a:lnTo>
                <a:lnTo>
                  <a:pt x="39" y="21"/>
                </a:lnTo>
                <a:close/>
                <a:moveTo>
                  <a:pt x="35" y="36"/>
                </a:moveTo>
                <a:lnTo>
                  <a:pt x="33" y="38"/>
                </a:lnTo>
                <a:lnTo>
                  <a:pt x="31" y="38"/>
                </a:lnTo>
                <a:lnTo>
                  <a:pt x="31" y="36"/>
                </a:lnTo>
                <a:lnTo>
                  <a:pt x="29" y="36"/>
                </a:lnTo>
                <a:lnTo>
                  <a:pt x="24" y="38"/>
                </a:lnTo>
                <a:lnTo>
                  <a:pt x="25" y="40"/>
                </a:lnTo>
                <a:lnTo>
                  <a:pt x="27" y="44"/>
                </a:lnTo>
                <a:lnTo>
                  <a:pt x="29" y="44"/>
                </a:lnTo>
                <a:lnTo>
                  <a:pt x="31" y="46"/>
                </a:lnTo>
                <a:lnTo>
                  <a:pt x="35" y="46"/>
                </a:lnTo>
                <a:lnTo>
                  <a:pt x="37" y="44"/>
                </a:lnTo>
                <a:lnTo>
                  <a:pt x="37" y="42"/>
                </a:lnTo>
                <a:lnTo>
                  <a:pt x="37" y="40"/>
                </a:lnTo>
                <a:lnTo>
                  <a:pt x="35" y="38"/>
                </a:lnTo>
                <a:lnTo>
                  <a:pt x="37" y="38"/>
                </a:lnTo>
                <a:lnTo>
                  <a:pt x="35" y="36"/>
                </a:lnTo>
                <a:lnTo>
                  <a:pt x="35" y="36"/>
                </a:lnTo>
                <a:lnTo>
                  <a:pt x="35" y="36"/>
                </a:lnTo>
                <a:lnTo>
                  <a:pt x="35" y="36"/>
                </a:lnTo>
                <a:lnTo>
                  <a:pt x="35" y="36"/>
                </a:lnTo>
                <a:lnTo>
                  <a:pt x="35" y="36"/>
                </a:lnTo>
                <a:lnTo>
                  <a:pt x="35" y="36"/>
                </a:lnTo>
                <a:close/>
                <a:moveTo>
                  <a:pt x="60" y="31"/>
                </a:moveTo>
                <a:lnTo>
                  <a:pt x="61" y="29"/>
                </a:lnTo>
                <a:lnTo>
                  <a:pt x="60" y="27"/>
                </a:lnTo>
                <a:lnTo>
                  <a:pt x="56" y="27"/>
                </a:lnTo>
                <a:lnTo>
                  <a:pt x="52" y="29"/>
                </a:lnTo>
                <a:lnTo>
                  <a:pt x="53" y="33"/>
                </a:lnTo>
                <a:lnTo>
                  <a:pt x="53" y="34"/>
                </a:lnTo>
                <a:lnTo>
                  <a:pt x="52" y="34"/>
                </a:lnTo>
                <a:lnTo>
                  <a:pt x="53" y="33"/>
                </a:lnTo>
                <a:lnTo>
                  <a:pt x="52" y="31"/>
                </a:lnTo>
                <a:lnTo>
                  <a:pt x="52" y="33"/>
                </a:lnTo>
                <a:lnTo>
                  <a:pt x="51" y="34"/>
                </a:lnTo>
                <a:lnTo>
                  <a:pt x="48" y="33"/>
                </a:lnTo>
                <a:lnTo>
                  <a:pt x="51" y="31"/>
                </a:lnTo>
                <a:lnTo>
                  <a:pt x="48" y="31"/>
                </a:lnTo>
                <a:lnTo>
                  <a:pt x="47" y="31"/>
                </a:lnTo>
                <a:lnTo>
                  <a:pt x="44" y="33"/>
                </a:lnTo>
                <a:lnTo>
                  <a:pt x="43" y="33"/>
                </a:lnTo>
                <a:lnTo>
                  <a:pt x="39" y="34"/>
                </a:lnTo>
                <a:lnTo>
                  <a:pt x="43" y="38"/>
                </a:lnTo>
                <a:lnTo>
                  <a:pt x="43" y="40"/>
                </a:lnTo>
                <a:lnTo>
                  <a:pt x="40" y="40"/>
                </a:lnTo>
                <a:lnTo>
                  <a:pt x="44" y="42"/>
                </a:lnTo>
                <a:lnTo>
                  <a:pt x="48" y="42"/>
                </a:lnTo>
                <a:lnTo>
                  <a:pt x="48" y="44"/>
                </a:lnTo>
                <a:lnTo>
                  <a:pt x="51" y="44"/>
                </a:lnTo>
                <a:lnTo>
                  <a:pt x="51" y="46"/>
                </a:lnTo>
                <a:lnTo>
                  <a:pt x="52" y="46"/>
                </a:lnTo>
                <a:lnTo>
                  <a:pt x="56" y="46"/>
                </a:lnTo>
                <a:lnTo>
                  <a:pt x="53" y="44"/>
                </a:lnTo>
                <a:lnTo>
                  <a:pt x="56" y="44"/>
                </a:lnTo>
                <a:lnTo>
                  <a:pt x="57" y="42"/>
                </a:lnTo>
                <a:lnTo>
                  <a:pt x="60" y="42"/>
                </a:lnTo>
                <a:lnTo>
                  <a:pt x="57" y="40"/>
                </a:lnTo>
                <a:lnTo>
                  <a:pt x="56" y="38"/>
                </a:lnTo>
                <a:lnTo>
                  <a:pt x="57" y="36"/>
                </a:lnTo>
                <a:lnTo>
                  <a:pt x="60" y="34"/>
                </a:lnTo>
                <a:lnTo>
                  <a:pt x="61" y="34"/>
                </a:lnTo>
                <a:lnTo>
                  <a:pt x="60" y="33"/>
                </a:lnTo>
                <a:lnTo>
                  <a:pt x="60" y="31"/>
                </a:lnTo>
                <a:lnTo>
                  <a:pt x="60" y="31"/>
                </a:lnTo>
                <a:lnTo>
                  <a:pt x="60" y="31"/>
                </a:lnTo>
                <a:lnTo>
                  <a:pt x="60" y="31"/>
                </a:lnTo>
                <a:lnTo>
                  <a:pt x="60" y="31"/>
                </a:lnTo>
                <a:lnTo>
                  <a:pt x="60" y="31"/>
                </a:lnTo>
                <a:lnTo>
                  <a:pt x="60" y="31"/>
                </a:lnTo>
                <a:close/>
                <a:moveTo>
                  <a:pt x="51" y="49"/>
                </a:moveTo>
                <a:lnTo>
                  <a:pt x="51" y="49"/>
                </a:lnTo>
                <a:lnTo>
                  <a:pt x="48" y="49"/>
                </a:lnTo>
                <a:lnTo>
                  <a:pt x="44" y="48"/>
                </a:lnTo>
                <a:lnTo>
                  <a:pt x="43" y="48"/>
                </a:lnTo>
                <a:lnTo>
                  <a:pt x="40" y="48"/>
                </a:lnTo>
                <a:lnTo>
                  <a:pt x="40" y="49"/>
                </a:lnTo>
                <a:lnTo>
                  <a:pt x="44" y="52"/>
                </a:lnTo>
                <a:lnTo>
                  <a:pt x="48" y="53"/>
                </a:lnTo>
                <a:lnTo>
                  <a:pt x="51" y="52"/>
                </a:lnTo>
                <a:lnTo>
                  <a:pt x="51" y="50"/>
                </a:lnTo>
                <a:lnTo>
                  <a:pt x="52" y="53"/>
                </a:lnTo>
                <a:lnTo>
                  <a:pt x="53" y="49"/>
                </a:lnTo>
                <a:lnTo>
                  <a:pt x="53" y="48"/>
                </a:lnTo>
                <a:lnTo>
                  <a:pt x="52" y="46"/>
                </a:lnTo>
                <a:lnTo>
                  <a:pt x="51" y="48"/>
                </a:lnTo>
                <a:lnTo>
                  <a:pt x="51" y="49"/>
                </a:lnTo>
                <a:lnTo>
                  <a:pt x="51" y="49"/>
                </a:lnTo>
                <a:lnTo>
                  <a:pt x="51" y="49"/>
                </a:lnTo>
                <a:lnTo>
                  <a:pt x="51" y="49"/>
                </a:lnTo>
                <a:lnTo>
                  <a:pt x="51" y="49"/>
                </a:lnTo>
                <a:lnTo>
                  <a:pt x="51" y="49"/>
                </a:lnTo>
                <a:lnTo>
                  <a:pt x="51" y="49"/>
                </a:lnTo>
                <a:close/>
                <a:moveTo>
                  <a:pt x="4" y="49"/>
                </a:moveTo>
                <a:lnTo>
                  <a:pt x="7" y="48"/>
                </a:lnTo>
                <a:lnTo>
                  <a:pt x="4" y="48"/>
                </a:lnTo>
                <a:lnTo>
                  <a:pt x="4" y="49"/>
                </a:lnTo>
                <a:lnTo>
                  <a:pt x="4" y="49"/>
                </a:lnTo>
                <a:lnTo>
                  <a:pt x="4" y="49"/>
                </a:lnTo>
                <a:lnTo>
                  <a:pt x="4" y="49"/>
                </a:lnTo>
                <a:lnTo>
                  <a:pt x="4" y="49"/>
                </a:lnTo>
                <a:lnTo>
                  <a:pt x="4" y="49"/>
                </a:lnTo>
                <a:lnTo>
                  <a:pt x="4" y="49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7" name="Freeform 101"/>
          <p:cNvSpPr>
            <a:spLocks/>
          </p:cNvSpPr>
          <p:nvPr/>
        </p:nvSpPr>
        <p:spPr bwMode="auto">
          <a:xfrm>
            <a:off x="4395664" y="2518294"/>
            <a:ext cx="135406" cy="175265"/>
          </a:xfrm>
          <a:custGeom>
            <a:avLst/>
            <a:gdLst>
              <a:gd name="T0" fmla="*/ 41 w 47"/>
              <a:gd name="T1" fmla="*/ 34 h 58"/>
              <a:gd name="T2" fmla="*/ 40 w 47"/>
              <a:gd name="T3" fmla="*/ 31 h 58"/>
              <a:gd name="T4" fmla="*/ 40 w 47"/>
              <a:gd name="T5" fmla="*/ 30 h 58"/>
              <a:gd name="T6" fmla="*/ 40 w 47"/>
              <a:gd name="T7" fmla="*/ 24 h 58"/>
              <a:gd name="T8" fmla="*/ 43 w 47"/>
              <a:gd name="T9" fmla="*/ 23 h 58"/>
              <a:gd name="T10" fmla="*/ 39 w 47"/>
              <a:gd name="T11" fmla="*/ 21 h 58"/>
              <a:gd name="T12" fmla="*/ 34 w 47"/>
              <a:gd name="T13" fmla="*/ 21 h 58"/>
              <a:gd name="T14" fmla="*/ 27 w 47"/>
              <a:gd name="T15" fmla="*/ 18 h 58"/>
              <a:gd name="T16" fmla="*/ 27 w 47"/>
              <a:gd name="T17" fmla="*/ 15 h 58"/>
              <a:gd name="T18" fmla="*/ 29 w 47"/>
              <a:gd name="T19" fmla="*/ 14 h 58"/>
              <a:gd name="T20" fmla="*/ 20 w 47"/>
              <a:gd name="T21" fmla="*/ 10 h 58"/>
              <a:gd name="T22" fmla="*/ 20 w 47"/>
              <a:gd name="T23" fmla="*/ 5 h 58"/>
              <a:gd name="T24" fmla="*/ 17 w 47"/>
              <a:gd name="T25" fmla="*/ 3 h 58"/>
              <a:gd name="T26" fmla="*/ 15 w 47"/>
              <a:gd name="T27" fmla="*/ 1 h 58"/>
              <a:gd name="T28" fmla="*/ 11 w 47"/>
              <a:gd name="T29" fmla="*/ 1 h 58"/>
              <a:gd name="T30" fmla="*/ 7 w 47"/>
              <a:gd name="T31" fmla="*/ 1 h 58"/>
              <a:gd name="T32" fmla="*/ 4 w 47"/>
              <a:gd name="T33" fmla="*/ 3 h 58"/>
              <a:gd name="T34" fmla="*/ 0 w 47"/>
              <a:gd name="T35" fmla="*/ 4 h 58"/>
              <a:gd name="T36" fmla="*/ 1 w 47"/>
              <a:gd name="T37" fmla="*/ 8 h 58"/>
              <a:gd name="T38" fmla="*/ 1 w 47"/>
              <a:gd name="T39" fmla="*/ 10 h 58"/>
              <a:gd name="T40" fmla="*/ 3 w 47"/>
              <a:gd name="T41" fmla="*/ 11 h 58"/>
              <a:gd name="T42" fmla="*/ 3 w 47"/>
              <a:gd name="T43" fmla="*/ 14 h 58"/>
              <a:gd name="T44" fmla="*/ 3 w 47"/>
              <a:gd name="T45" fmla="*/ 17 h 58"/>
              <a:gd name="T46" fmla="*/ 6 w 47"/>
              <a:gd name="T47" fmla="*/ 17 h 58"/>
              <a:gd name="T48" fmla="*/ 6 w 47"/>
              <a:gd name="T49" fmla="*/ 18 h 58"/>
              <a:gd name="T50" fmla="*/ 4 w 47"/>
              <a:gd name="T51" fmla="*/ 23 h 58"/>
              <a:gd name="T52" fmla="*/ 4 w 47"/>
              <a:gd name="T53" fmla="*/ 25 h 58"/>
              <a:gd name="T54" fmla="*/ 9 w 47"/>
              <a:gd name="T55" fmla="*/ 30 h 58"/>
              <a:gd name="T56" fmla="*/ 7 w 47"/>
              <a:gd name="T57" fmla="*/ 33 h 58"/>
              <a:gd name="T58" fmla="*/ 4 w 47"/>
              <a:gd name="T59" fmla="*/ 35 h 58"/>
              <a:gd name="T60" fmla="*/ 4 w 47"/>
              <a:gd name="T61" fmla="*/ 37 h 58"/>
              <a:gd name="T62" fmla="*/ 9 w 47"/>
              <a:gd name="T63" fmla="*/ 41 h 58"/>
              <a:gd name="T64" fmla="*/ 14 w 47"/>
              <a:gd name="T65" fmla="*/ 44 h 58"/>
              <a:gd name="T66" fmla="*/ 16 w 47"/>
              <a:gd name="T67" fmla="*/ 46 h 58"/>
              <a:gd name="T68" fmla="*/ 16 w 47"/>
              <a:gd name="T69" fmla="*/ 48 h 58"/>
              <a:gd name="T70" fmla="*/ 17 w 47"/>
              <a:gd name="T71" fmla="*/ 49 h 58"/>
              <a:gd name="T72" fmla="*/ 17 w 47"/>
              <a:gd name="T73" fmla="*/ 51 h 58"/>
              <a:gd name="T74" fmla="*/ 20 w 47"/>
              <a:gd name="T75" fmla="*/ 53 h 58"/>
              <a:gd name="T76" fmla="*/ 22 w 47"/>
              <a:gd name="T77" fmla="*/ 56 h 58"/>
              <a:gd name="T78" fmla="*/ 22 w 47"/>
              <a:gd name="T79" fmla="*/ 58 h 58"/>
              <a:gd name="T80" fmla="*/ 24 w 47"/>
              <a:gd name="T81" fmla="*/ 56 h 58"/>
              <a:gd name="T82" fmla="*/ 27 w 47"/>
              <a:gd name="T83" fmla="*/ 54 h 58"/>
              <a:gd name="T84" fmla="*/ 30 w 47"/>
              <a:gd name="T85" fmla="*/ 54 h 58"/>
              <a:gd name="T86" fmla="*/ 33 w 47"/>
              <a:gd name="T87" fmla="*/ 53 h 58"/>
              <a:gd name="T88" fmla="*/ 37 w 47"/>
              <a:gd name="T89" fmla="*/ 53 h 58"/>
              <a:gd name="T90" fmla="*/ 40 w 47"/>
              <a:gd name="T91" fmla="*/ 51 h 58"/>
              <a:gd name="T92" fmla="*/ 42 w 47"/>
              <a:gd name="T93" fmla="*/ 50 h 58"/>
              <a:gd name="T94" fmla="*/ 42 w 47"/>
              <a:gd name="T95" fmla="*/ 46 h 58"/>
              <a:gd name="T96" fmla="*/ 44 w 47"/>
              <a:gd name="T97" fmla="*/ 44 h 58"/>
              <a:gd name="T98" fmla="*/ 43 w 47"/>
              <a:gd name="T99" fmla="*/ 37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7" h="58">
                <a:moveTo>
                  <a:pt x="43" y="37"/>
                </a:moveTo>
                <a:cubicBezTo>
                  <a:pt x="41" y="34"/>
                  <a:pt x="41" y="34"/>
                  <a:pt x="41" y="34"/>
                </a:cubicBezTo>
                <a:cubicBezTo>
                  <a:pt x="40" y="33"/>
                  <a:pt x="40" y="33"/>
                  <a:pt x="40" y="33"/>
                </a:cubicBezTo>
                <a:cubicBezTo>
                  <a:pt x="40" y="31"/>
                  <a:pt x="40" y="31"/>
                  <a:pt x="40" y="31"/>
                </a:cubicBezTo>
                <a:cubicBezTo>
                  <a:pt x="40" y="30"/>
                  <a:pt x="40" y="30"/>
                  <a:pt x="40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3" y="27"/>
                  <a:pt x="43" y="27"/>
                  <a:pt x="43" y="27"/>
                </a:cubicBezTo>
                <a:cubicBezTo>
                  <a:pt x="40" y="24"/>
                  <a:pt x="40" y="24"/>
                  <a:pt x="40" y="24"/>
                </a:cubicBezTo>
                <a:cubicBezTo>
                  <a:pt x="40" y="23"/>
                  <a:pt x="40" y="23"/>
                  <a:pt x="40" y="23"/>
                </a:cubicBezTo>
                <a:cubicBezTo>
                  <a:pt x="43" y="23"/>
                  <a:pt x="43" y="23"/>
                  <a:pt x="43" y="23"/>
                </a:cubicBezTo>
                <a:cubicBezTo>
                  <a:pt x="42" y="20"/>
                  <a:pt x="42" y="20"/>
                  <a:pt x="42" y="20"/>
                </a:cubicBezTo>
                <a:cubicBezTo>
                  <a:pt x="39" y="21"/>
                  <a:pt x="39" y="21"/>
                  <a:pt x="39" y="21"/>
                </a:cubicBezTo>
                <a:cubicBezTo>
                  <a:pt x="37" y="23"/>
                  <a:pt x="37" y="23"/>
                  <a:pt x="37" y="23"/>
                </a:cubicBezTo>
                <a:cubicBezTo>
                  <a:pt x="34" y="21"/>
                  <a:pt x="34" y="21"/>
                  <a:pt x="34" y="21"/>
                </a:cubicBezTo>
                <a:cubicBezTo>
                  <a:pt x="30" y="20"/>
                  <a:pt x="30" y="20"/>
                  <a:pt x="30" y="20"/>
                </a:cubicBezTo>
                <a:cubicBezTo>
                  <a:pt x="27" y="18"/>
                  <a:pt x="27" y="18"/>
                  <a:pt x="27" y="18"/>
                </a:cubicBezTo>
                <a:cubicBezTo>
                  <a:pt x="29" y="17"/>
                  <a:pt x="29" y="17"/>
                  <a:pt x="29" y="17"/>
                </a:cubicBezTo>
                <a:cubicBezTo>
                  <a:pt x="27" y="15"/>
                  <a:pt x="27" y="15"/>
                  <a:pt x="27" y="15"/>
                </a:cubicBezTo>
                <a:cubicBezTo>
                  <a:pt x="29" y="15"/>
                  <a:pt x="29" y="15"/>
                  <a:pt x="29" y="15"/>
                </a:cubicBezTo>
                <a:cubicBezTo>
                  <a:pt x="29" y="14"/>
                  <a:pt x="29" y="14"/>
                  <a:pt x="29" y="14"/>
                </a:cubicBezTo>
                <a:cubicBezTo>
                  <a:pt x="26" y="13"/>
                  <a:pt x="26" y="13"/>
                  <a:pt x="26" y="13"/>
                </a:cubicBezTo>
                <a:cubicBezTo>
                  <a:pt x="20" y="10"/>
                  <a:pt x="20" y="10"/>
                  <a:pt x="20" y="10"/>
                </a:cubicBezTo>
                <a:cubicBezTo>
                  <a:pt x="22" y="7"/>
                  <a:pt x="22" y="7"/>
                  <a:pt x="22" y="7"/>
                </a:cubicBezTo>
                <a:cubicBezTo>
                  <a:pt x="20" y="5"/>
                  <a:pt x="20" y="5"/>
                  <a:pt x="20" y="5"/>
                </a:cubicBezTo>
                <a:cubicBezTo>
                  <a:pt x="19" y="4"/>
                  <a:pt x="19" y="4"/>
                  <a:pt x="19" y="4"/>
                </a:cubicBezTo>
                <a:cubicBezTo>
                  <a:pt x="17" y="3"/>
                  <a:pt x="17" y="3"/>
                  <a:pt x="17" y="3"/>
                </a:cubicBezTo>
                <a:cubicBezTo>
                  <a:pt x="16" y="1"/>
                  <a:pt x="16" y="1"/>
                  <a:pt x="16" y="1"/>
                </a:cubicBezTo>
                <a:cubicBezTo>
                  <a:pt x="15" y="1"/>
                  <a:pt x="15" y="1"/>
                  <a:pt x="15" y="1"/>
                </a:cubicBezTo>
                <a:cubicBezTo>
                  <a:pt x="14" y="1"/>
                  <a:pt x="14" y="1"/>
                  <a:pt x="14" y="1"/>
                </a:cubicBezTo>
                <a:cubicBezTo>
                  <a:pt x="11" y="1"/>
                  <a:pt x="11" y="1"/>
                  <a:pt x="11" y="1"/>
                </a:cubicBezTo>
                <a:cubicBezTo>
                  <a:pt x="9" y="0"/>
                  <a:pt x="9" y="0"/>
                  <a:pt x="9" y="0"/>
                </a:cubicBezTo>
                <a:cubicBezTo>
                  <a:pt x="7" y="1"/>
                  <a:pt x="7" y="1"/>
                  <a:pt x="7" y="1"/>
                </a:cubicBezTo>
                <a:cubicBezTo>
                  <a:pt x="6" y="3"/>
                  <a:pt x="6" y="3"/>
                  <a:pt x="6" y="3"/>
                </a:cubicBezTo>
                <a:cubicBezTo>
                  <a:pt x="4" y="3"/>
                  <a:pt x="4" y="3"/>
                  <a:pt x="4" y="3"/>
                </a:cubicBezTo>
                <a:cubicBezTo>
                  <a:pt x="2" y="3"/>
                  <a:pt x="2" y="3"/>
                  <a:pt x="2" y="3"/>
                </a:cubicBezTo>
                <a:cubicBezTo>
                  <a:pt x="0" y="4"/>
                  <a:pt x="0" y="4"/>
                  <a:pt x="0" y="4"/>
                </a:cubicBezTo>
                <a:cubicBezTo>
                  <a:pt x="1" y="7"/>
                  <a:pt x="1" y="7"/>
                  <a:pt x="1" y="7"/>
                </a:cubicBezTo>
                <a:cubicBezTo>
                  <a:pt x="1" y="8"/>
                  <a:pt x="1" y="8"/>
                  <a:pt x="1" y="8"/>
                </a:cubicBezTo>
                <a:cubicBezTo>
                  <a:pt x="3" y="8"/>
                  <a:pt x="3" y="8"/>
                  <a:pt x="3" y="8"/>
                </a:cubicBezTo>
                <a:cubicBezTo>
                  <a:pt x="1" y="10"/>
                  <a:pt x="1" y="10"/>
                  <a:pt x="1" y="10"/>
                </a:cubicBezTo>
                <a:cubicBezTo>
                  <a:pt x="2" y="10"/>
                  <a:pt x="2" y="10"/>
                  <a:pt x="2" y="10"/>
                </a:cubicBezTo>
                <a:cubicBezTo>
                  <a:pt x="3" y="11"/>
                  <a:pt x="3" y="11"/>
                  <a:pt x="3" y="11"/>
                </a:cubicBezTo>
                <a:cubicBezTo>
                  <a:pt x="6" y="14"/>
                  <a:pt x="6" y="14"/>
                  <a:pt x="6" y="14"/>
                </a:cubicBezTo>
                <a:cubicBezTo>
                  <a:pt x="3" y="14"/>
                  <a:pt x="3" y="14"/>
                  <a:pt x="3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7"/>
                  <a:pt x="4" y="17"/>
                  <a:pt x="4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7"/>
                  <a:pt x="6" y="17"/>
                  <a:pt x="6" y="17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20"/>
                  <a:pt x="6" y="20"/>
                  <a:pt x="6" y="20"/>
                </a:cubicBezTo>
                <a:cubicBezTo>
                  <a:pt x="4" y="23"/>
                  <a:pt x="4" y="23"/>
                  <a:pt x="4" y="23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5"/>
                  <a:pt x="4" y="25"/>
                  <a:pt x="4" y="25"/>
                </a:cubicBezTo>
                <a:cubicBezTo>
                  <a:pt x="9" y="28"/>
                  <a:pt x="9" y="28"/>
                  <a:pt x="9" y="28"/>
                </a:cubicBezTo>
                <a:cubicBezTo>
                  <a:pt x="9" y="30"/>
                  <a:pt x="9" y="30"/>
                  <a:pt x="9" y="30"/>
                </a:cubicBezTo>
                <a:cubicBezTo>
                  <a:pt x="6" y="30"/>
                  <a:pt x="6" y="30"/>
                  <a:pt x="6" y="30"/>
                </a:cubicBezTo>
                <a:cubicBezTo>
                  <a:pt x="7" y="33"/>
                  <a:pt x="7" y="33"/>
                  <a:pt x="7" y="33"/>
                </a:cubicBezTo>
                <a:cubicBezTo>
                  <a:pt x="9" y="34"/>
                  <a:pt x="9" y="34"/>
                  <a:pt x="9" y="34"/>
                </a:cubicBezTo>
                <a:cubicBezTo>
                  <a:pt x="4" y="35"/>
                  <a:pt x="4" y="35"/>
                  <a:pt x="4" y="35"/>
                </a:cubicBezTo>
                <a:cubicBezTo>
                  <a:pt x="1" y="35"/>
                  <a:pt x="1" y="35"/>
                  <a:pt x="1" y="35"/>
                </a:cubicBezTo>
                <a:cubicBezTo>
                  <a:pt x="4" y="37"/>
                  <a:pt x="4" y="37"/>
                  <a:pt x="4" y="37"/>
                </a:cubicBezTo>
                <a:cubicBezTo>
                  <a:pt x="7" y="41"/>
                  <a:pt x="7" y="41"/>
                  <a:pt x="7" y="41"/>
                </a:cubicBezTo>
                <a:cubicBezTo>
                  <a:pt x="9" y="41"/>
                  <a:pt x="9" y="41"/>
                  <a:pt x="9" y="41"/>
                </a:cubicBezTo>
                <a:cubicBezTo>
                  <a:pt x="11" y="43"/>
                  <a:pt x="11" y="43"/>
                  <a:pt x="11" y="43"/>
                </a:cubicBezTo>
                <a:cubicBezTo>
                  <a:pt x="14" y="44"/>
                  <a:pt x="14" y="44"/>
                  <a:pt x="14" y="44"/>
                </a:cubicBezTo>
                <a:cubicBezTo>
                  <a:pt x="16" y="44"/>
                  <a:pt x="16" y="44"/>
                  <a:pt x="16" y="44"/>
                </a:cubicBezTo>
                <a:cubicBezTo>
                  <a:pt x="16" y="46"/>
                  <a:pt x="16" y="46"/>
                  <a:pt x="16" y="46"/>
                </a:cubicBezTo>
                <a:cubicBezTo>
                  <a:pt x="14" y="47"/>
                  <a:pt x="14" y="47"/>
                  <a:pt x="14" y="47"/>
                </a:cubicBezTo>
                <a:cubicBezTo>
                  <a:pt x="16" y="48"/>
                  <a:pt x="16" y="48"/>
                  <a:pt x="16" y="48"/>
                </a:cubicBezTo>
                <a:cubicBezTo>
                  <a:pt x="16" y="48"/>
                  <a:pt x="16" y="48"/>
                  <a:pt x="16" y="48"/>
                </a:cubicBezTo>
                <a:cubicBezTo>
                  <a:pt x="17" y="49"/>
                  <a:pt x="17" y="49"/>
                  <a:pt x="17" y="49"/>
                </a:cubicBezTo>
                <a:cubicBezTo>
                  <a:pt x="17" y="50"/>
                  <a:pt x="17" y="50"/>
                  <a:pt x="17" y="50"/>
                </a:cubicBezTo>
                <a:cubicBezTo>
                  <a:pt x="17" y="51"/>
                  <a:pt x="17" y="51"/>
                  <a:pt x="17" y="51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53"/>
                  <a:pt x="20" y="53"/>
                  <a:pt x="20" y="53"/>
                </a:cubicBezTo>
                <a:cubicBezTo>
                  <a:pt x="22" y="54"/>
                  <a:pt x="22" y="54"/>
                  <a:pt x="22" y="54"/>
                </a:cubicBezTo>
                <a:cubicBezTo>
                  <a:pt x="22" y="56"/>
                  <a:pt x="22" y="56"/>
                  <a:pt x="22" y="56"/>
                </a:cubicBezTo>
                <a:cubicBezTo>
                  <a:pt x="22" y="57"/>
                  <a:pt x="22" y="57"/>
                  <a:pt x="22" y="57"/>
                </a:cubicBezTo>
                <a:cubicBezTo>
                  <a:pt x="22" y="58"/>
                  <a:pt x="22" y="58"/>
                  <a:pt x="22" y="58"/>
                </a:cubicBezTo>
                <a:cubicBezTo>
                  <a:pt x="23" y="57"/>
                  <a:pt x="23" y="57"/>
                  <a:pt x="23" y="57"/>
                </a:cubicBezTo>
                <a:cubicBezTo>
                  <a:pt x="24" y="56"/>
                  <a:pt x="24" y="56"/>
                  <a:pt x="24" y="56"/>
                </a:cubicBezTo>
                <a:cubicBezTo>
                  <a:pt x="26" y="54"/>
                  <a:pt x="26" y="54"/>
                  <a:pt x="26" y="54"/>
                </a:cubicBezTo>
                <a:cubicBezTo>
                  <a:pt x="27" y="54"/>
                  <a:pt x="27" y="54"/>
                  <a:pt x="27" y="54"/>
                </a:cubicBezTo>
                <a:cubicBezTo>
                  <a:pt x="30" y="56"/>
                  <a:pt x="30" y="56"/>
                  <a:pt x="30" y="56"/>
                </a:cubicBezTo>
                <a:cubicBezTo>
                  <a:pt x="30" y="54"/>
                  <a:pt x="30" y="54"/>
                  <a:pt x="30" y="54"/>
                </a:cubicBezTo>
                <a:cubicBezTo>
                  <a:pt x="32" y="53"/>
                  <a:pt x="32" y="53"/>
                  <a:pt x="32" y="53"/>
                </a:cubicBezTo>
                <a:cubicBezTo>
                  <a:pt x="33" y="53"/>
                  <a:pt x="33" y="53"/>
                  <a:pt x="33" y="53"/>
                </a:cubicBezTo>
                <a:cubicBezTo>
                  <a:pt x="34" y="53"/>
                  <a:pt x="34" y="53"/>
                  <a:pt x="34" y="53"/>
                </a:cubicBezTo>
                <a:cubicBezTo>
                  <a:pt x="37" y="53"/>
                  <a:pt x="37" y="53"/>
                  <a:pt x="37" y="53"/>
                </a:cubicBezTo>
                <a:cubicBezTo>
                  <a:pt x="39" y="51"/>
                  <a:pt x="39" y="51"/>
                  <a:pt x="39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43" y="50"/>
                  <a:pt x="43" y="50"/>
                  <a:pt x="43" y="50"/>
                </a:cubicBezTo>
                <a:cubicBezTo>
                  <a:pt x="42" y="50"/>
                  <a:pt x="42" y="50"/>
                  <a:pt x="42" y="50"/>
                </a:cubicBezTo>
                <a:cubicBezTo>
                  <a:pt x="42" y="47"/>
                  <a:pt x="42" y="47"/>
                  <a:pt x="42" y="47"/>
                </a:cubicBezTo>
                <a:cubicBezTo>
                  <a:pt x="42" y="46"/>
                  <a:pt x="42" y="46"/>
                  <a:pt x="42" y="46"/>
                </a:cubicBezTo>
                <a:cubicBezTo>
                  <a:pt x="43" y="44"/>
                  <a:pt x="43" y="44"/>
                  <a:pt x="43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7" y="40"/>
                  <a:pt x="47" y="40"/>
                  <a:pt x="47" y="40"/>
                </a:cubicBezTo>
                <a:lnTo>
                  <a:pt x="43" y="37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8" name="Freeform 102"/>
          <p:cNvSpPr>
            <a:spLocks/>
          </p:cNvSpPr>
          <p:nvPr/>
        </p:nvSpPr>
        <p:spPr bwMode="auto">
          <a:xfrm>
            <a:off x="4299570" y="2559265"/>
            <a:ext cx="141958" cy="138846"/>
          </a:xfrm>
          <a:custGeom>
            <a:avLst/>
            <a:gdLst>
              <a:gd name="T0" fmla="*/ 43 w 49"/>
              <a:gd name="T1" fmla="*/ 35 h 46"/>
              <a:gd name="T2" fmla="*/ 44 w 49"/>
              <a:gd name="T3" fmla="*/ 37 h 46"/>
              <a:gd name="T4" fmla="*/ 47 w 49"/>
              <a:gd name="T5" fmla="*/ 37 h 46"/>
              <a:gd name="T6" fmla="*/ 49 w 49"/>
              <a:gd name="T7" fmla="*/ 35 h 46"/>
              <a:gd name="T8" fmla="*/ 49 w 49"/>
              <a:gd name="T9" fmla="*/ 33 h 46"/>
              <a:gd name="T10" fmla="*/ 47 w 49"/>
              <a:gd name="T11" fmla="*/ 31 h 46"/>
              <a:gd name="T12" fmla="*/ 42 w 49"/>
              <a:gd name="T13" fmla="*/ 28 h 46"/>
              <a:gd name="T14" fmla="*/ 37 w 49"/>
              <a:gd name="T15" fmla="*/ 24 h 46"/>
              <a:gd name="T16" fmla="*/ 37 w 49"/>
              <a:gd name="T17" fmla="*/ 22 h 46"/>
              <a:gd name="T18" fmla="*/ 40 w 49"/>
              <a:gd name="T19" fmla="*/ 20 h 46"/>
              <a:gd name="T20" fmla="*/ 42 w 49"/>
              <a:gd name="T21" fmla="*/ 17 h 46"/>
              <a:gd name="T22" fmla="*/ 37 w 49"/>
              <a:gd name="T23" fmla="*/ 12 h 46"/>
              <a:gd name="T24" fmla="*/ 37 w 49"/>
              <a:gd name="T25" fmla="*/ 10 h 46"/>
              <a:gd name="T26" fmla="*/ 39 w 49"/>
              <a:gd name="T27" fmla="*/ 5 h 46"/>
              <a:gd name="T28" fmla="*/ 39 w 49"/>
              <a:gd name="T29" fmla="*/ 4 h 46"/>
              <a:gd name="T30" fmla="*/ 36 w 49"/>
              <a:gd name="T31" fmla="*/ 4 h 46"/>
              <a:gd name="T32" fmla="*/ 33 w 49"/>
              <a:gd name="T33" fmla="*/ 4 h 46"/>
              <a:gd name="T34" fmla="*/ 29 w 49"/>
              <a:gd name="T35" fmla="*/ 1 h 46"/>
              <a:gd name="T36" fmla="*/ 24 w 49"/>
              <a:gd name="T37" fmla="*/ 1 h 46"/>
              <a:gd name="T38" fmla="*/ 22 w 49"/>
              <a:gd name="T39" fmla="*/ 2 h 46"/>
              <a:gd name="T40" fmla="*/ 16 w 49"/>
              <a:gd name="T41" fmla="*/ 1 h 46"/>
              <a:gd name="T42" fmla="*/ 12 w 49"/>
              <a:gd name="T43" fmla="*/ 1 h 46"/>
              <a:gd name="T44" fmla="*/ 9 w 49"/>
              <a:gd name="T45" fmla="*/ 0 h 46"/>
              <a:gd name="T46" fmla="*/ 7 w 49"/>
              <a:gd name="T47" fmla="*/ 2 h 46"/>
              <a:gd name="T48" fmla="*/ 1 w 49"/>
              <a:gd name="T49" fmla="*/ 0 h 46"/>
              <a:gd name="T50" fmla="*/ 0 w 49"/>
              <a:gd name="T51" fmla="*/ 2 h 46"/>
              <a:gd name="T52" fmla="*/ 0 w 49"/>
              <a:gd name="T53" fmla="*/ 7 h 46"/>
              <a:gd name="T54" fmla="*/ 6 w 49"/>
              <a:gd name="T55" fmla="*/ 12 h 46"/>
              <a:gd name="T56" fmla="*/ 10 w 49"/>
              <a:gd name="T57" fmla="*/ 18 h 46"/>
              <a:gd name="T58" fmla="*/ 20 w 49"/>
              <a:gd name="T59" fmla="*/ 28 h 46"/>
              <a:gd name="T60" fmla="*/ 22 w 49"/>
              <a:gd name="T61" fmla="*/ 30 h 46"/>
              <a:gd name="T62" fmla="*/ 22 w 49"/>
              <a:gd name="T63" fmla="*/ 31 h 46"/>
              <a:gd name="T64" fmla="*/ 24 w 49"/>
              <a:gd name="T65" fmla="*/ 33 h 46"/>
              <a:gd name="T66" fmla="*/ 28 w 49"/>
              <a:gd name="T67" fmla="*/ 34 h 46"/>
              <a:gd name="T68" fmla="*/ 33 w 49"/>
              <a:gd name="T69" fmla="*/ 45 h 46"/>
              <a:gd name="T70" fmla="*/ 40 w 49"/>
              <a:gd name="T71" fmla="*/ 4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" h="46">
                <a:moveTo>
                  <a:pt x="41" y="38"/>
                </a:moveTo>
                <a:cubicBezTo>
                  <a:pt x="43" y="35"/>
                  <a:pt x="43" y="35"/>
                  <a:pt x="43" y="35"/>
                </a:cubicBezTo>
                <a:cubicBezTo>
                  <a:pt x="44" y="35"/>
                  <a:pt x="44" y="35"/>
                  <a:pt x="44" y="35"/>
                </a:cubicBezTo>
                <a:cubicBezTo>
                  <a:pt x="44" y="37"/>
                  <a:pt x="44" y="37"/>
                  <a:pt x="44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7" y="37"/>
                  <a:pt x="47" y="37"/>
                  <a:pt x="47" y="37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5"/>
                  <a:pt x="49" y="35"/>
                  <a:pt x="49" y="35"/>
                </a:cubicBezTo>
                <a:cubicBezTo>
                  <a:pt x="47" y="34"/>
                  <a:pt x="47" y="34"/>
                  <a:pt x="47" y="34"/>
                </a:cubicBezTo>
                <a:cubicBezTo>
                  <a:pt x="49" y="33"/>
                  <a:pt x="49" y="33"/>
                  <a:pt x="49" y="33"/>
                </a:cubicBezTo>
                <a:cubicBezTo>
                  <a:pt x="49" y="31"/>
                  <a:pt x="49" y="31"/>
                  <a:pt x="49" y="31"/>
                </a:cubicBezTo>
                <a:cubicBezTo>
                  <a:pt x="47" y="31"/>
                  <a:pt x="47" y="31"/>
                  <a:pt x="47" y="31"/>
                </a:cubicBezTo>
                <a:cubicBezTo>
                  <a:pt x="44" y="30"/>
                  <a:pt x="44" y="30"/>
                  <a:pt x="44" y="30"/>
                </a:cubicBezTo>
                <a:cubicBezTo>
                  <a:pt x="42" y="28"/>
                  <a:pt x="42" y="28"/>
                  <a:pt x="42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37" y="24"/>
                  <a:pt x="37" y="24"/>
                  <a:pt x="37" y="24"/>
                </a:cubicBezTo>
                <a:cubicBezTo>
                  <a:pt x="34" y="22"/>
                  <a:pt x="34" y="22"/>
                  <a:pt x="34" y="22"/>
                </a:cubicBezTo>
                <a:cubicBezTo>
                  <a:pt x="37" y="22"/>
                  <a:pt x="37" y="22"/>
                  <a:pt x="37" y="22"/>
                </a:cubicBezTo>
                <a:cubicBezTo>
                  <a:pt x="42" y="21"/>
                  <a:pt x="42" y="21"/>
                  <a:pt x="42" y="21"/>
                </a:cubicBezTo>
                <a:cubicBezTo>
                  <a:pt x="40" y="20"/>
                  <a:pt x="40" y="20"/>
                  <a:pt x="40" y="20"/>
                </a:cubicBezTo>
                <a:cubicBezTo>
                  <a:pt x="39" y="17"/>
                  <a:pt x="39" y="17"/>
                  <a:pt x="39" y="17"/>
                </a:cubicBezTo>
                <a:cubicBezTo>
                  <a:pt x="42" y="17"/>
                  <a:pt x="42" y="17"/>
                  <a:pt x="42" y="17"/>
                </a:cubicBezTo>
                <a:cubicBezTo>
                  <a:pt x="42" y="15"/>
                  <a:pt x="42" y="15"/>
                  <a:pt x="42" y="15"/>
                </a:cubicBezTo>
                <a:cubicBezTo>
                  <a:pt x="37" y="12"/>
                  <a:pt x="37" y="12"/>
                  <a:pt x="37" y="12"/>
                </a:cubicBezTo>
                <a:cubicBezTo>
                  <a:pt x="37" y="11"/>
                  <a:pt x="37" y="11"/>
                  <a:pt x="37" y="11"/>
                </a:cubicBezTo>
                <a:cubicBezTo>
                  <a:pt x="37" y="10"/>
                  <a:pt x="37" y="10"/>
                  <a:pt x="37" y="10"/>
                </a:cubicBezTo>
                <a:cubicBezTo>
                  <a:pt x="39" y="7"/>
                  <a:pt x="39" y="7"/>
                  <a:pt x="39" y="7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4"/>
                  <a:pt x="39" y="4"/>
                  <a:pt x="39" y="4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4"/>
                  <a:pt x="36" y="4"/>
                  <a:pt x="36" y="4"/>
                </a:cubicBezTo>
                <a:cubicBezTo>
                  <a:pt x="34" y="5"/>
                  <a:pt x="34" y="5"/>
                  <a:pt x="34" y="5"/>
                </a:cubicBezTo>
                <a:cubicBezTo>
                  <a:pt x="33" y="4"/>
                  <a:pt x="33" y="4"/>
                  <a:pt x="33" y="4"/>
                </a:cubicBezTo>
                <a:cubicBezTo>
                  <a:pt x="32" y="2"/>
                  <a:pt x="32" y="2"/>
                  <a:pt x="32" y="2"/>
                </a:cubicBezTo>
                <a:cubicBezTo>
                  <a:pt x="29" y="1"/>
                  <a:pt x="29" y="1"/>
                  <a:pt x="29" y="1"/>
                </a:cubicBezTo>
                <a:cubicBezTo>
                  <a:pt x="26" y="2"/>
                  <a:pt x="26" y="2"/>
                  <a:pt x="26" y="2"/>
                </a:cubicBezTo>
                <a:cubicBezTo>
                  <a:pt x="24" y="1"/>
                  <a:pt x="24" y="1"/>
                  <a:pt x="24" y="1"/>
                </a:cubicBezTo>
                <a:cubicBezTo>
                  <a:pt x="23" y="2"/>
                  <a:pt x="23" y="2"/>
                  <a:pt x="23" y="2"/>
                </a:cubicBezTo>
                <a:cubicBezTo>
                  <a:pt x="22" y="2"/>
                  <a:pt x="22" y="2"/>
                  <a:pt x="22" y="2"/>
                </a:cubicBezTo>
                <a:cubicBezTo>
                  <a:pt x="20" y="1"/>
                  <a:pt x="20" y="1"/>
                  <a:pt x="20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3" y="0"/>
                  <a:pt x="13" y="0"/>
                  <a:pt x="13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0" y="0"/>
                  <a:pt x="10" y="0"/>
                  <a:pt x="10" y="0"/>
                </a:cubicBezTo>
                <a:cubicBezTo>
                  <a:pt x="9" y="0"/>
                  <a:pt x="9" y="0"/>
                  <a:pt x="9" y="0"/>
                </a:cubicBezTo>
                <a:cubicBezTo>
                  <a:pt x="7" y="1"/>
                  <a:pt x="7" y="1"/>
                  <a:pt x="7" y="1"/>
                </a:cubicBezTo>
                <a:cubicBezTo>
                  <a:pt x="7" y="2"/>
                  <a:pt x="7" y="2"/>
                  <a:pt x="7" y="2"/>
                </a:cubicBezTo>
                <a:cubicBezTo>
                  <a:pt x="4" y="2"/>
                  <a:pt x="4" y="2"/>
                  <a:pt x="4" y="2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"/>
                  <a:pt x="0" y="2"/>
                  <a:pt x="0" y="2"/>
                </a:cubicBezTo>
                <a:cubicBezTo>
                  <a:pt x="0" y="4"/>
                  <a:pt x="0" y="4"/>
                  <a:pt x="0" y="4"/>
                </a:cubicBezTo>
                <a:cubicBezTo>
                  <a:pt x="0" y="7"/>
                  <a:pt x="0" y="7"/>
                  <a:pt x="0" y="7"/>
                </a:cubicBezTo>
                <a:cubicBezTo>
                  <a:pt x="4" y="8"/>
                  <a:pt x="4" y="8"/>
                  <a:pt x="4" y="8"/>
                </a:cubicBezTo>
                <a:cubicBezTo>
                  <a:pt x="6" y="12"/>
                  <a:pt x="6" y="12"/>
                  <a:pt x="6" y="12"/>
                </a:cubicBezTo>
                <a:cubicBezTo>
                  <a:pt x="6" y="14"/>
                  <a:pt x="6" y="14"/>
                  <a:pt x="6" y="14"/>
                </a:cubicBezTo>
                <a:cubicBezTo>
                  <a:pt x="10" y="18"/>
                  <a:pt x="10" y="18"/>
                  <a:pt x="10" y="18"/>
                </a:cubicBezTo>
                <a:cubicBezTo>
                  <a:pt x="17" y="25"/>
                  <a:pt x="17" y="25"/>
                  <a:pt x="17" y="25"/>
                </a:cubicBezTo>
                <a:cubicBezTo>
                  <a:pt x="20" y="28"/>
                  <a:pt x="20" y="28"/>
                  <a:pt x="20" y="28"/>
                </a:cubicBezTo>
                <a:cubicBezTo>
                  <a:pt x="21" y="29"/>
                  <a:pt x="21" y="29"/>
                  <a:pt x="21" y="29"/>
                </a:cubicBezTo>
                <a:cubicBezTo>
                  <a:pt x="22" y="30"/>
                  <a:pt x="22" y="30"/>
                  <a:pt x="22" y="30"/>
                </a:cubicBezTo>
                <a:cubicBezTo>
                  <a:pt x="20" y="31"/>
                  <a:pt x="20" y="31"/>
                  <a:pt x="20" y="31"/>
                </a:cubicBezTo>
                <a:cubicBezTo>
                  <a:pt x="22" y="31"/>
                  <a:pt x="22" y="31"/>
                  <a:pt x="22" y="31"/>
                </a:cubicBezTo>
                <a:cubicBezTo>
                  <a:pt x="23" y="31"/>
                  <a:pt x="23" y="31"/>
                  <a:pt x="23" y="31"/>
                </a:cubicBezTo>
                <a:cubicBezTo>
                  <a:pt x="24" y="33"/>
                  <a:pt x="24" y="33"/>
                  <a:pt x="24" y="33"/>
                </a:cubicBezTo>
                <a:cubicBezTo>
                  <a:pt x="27" y="34"/>
                  <a:pt x="27" y="34"/>
                  <a:pt x="27" y="34"/>
                </a:cubicBezTo>
                <a:cubicBezTo>
                  <a:pt x="28" y="34"/>
                  <a:pt x="28" y="34"/>
                  <a:pt x="28" y="34"/>
                </a:cubicBezTo>
                <a:cubicBezTo>
                  <a:pt x="29" y="36"/>
                  <a:pt x="30" y="37"/>
                  <a:pt x="30" y="37"/>
                </a:cubicBezTo>
                <a:cubicBezTo>
                  <a:pt x="31" y="38"/>
                  <a:pt x="32" y="45"/>
                  <a:pt x="33" y="45"/>
                </a:cubicBezTo>
                <a:cubicBezTo>
                  <a:pt x="34" y="46"/>
                  <a:pt x="42" y="45"/>
                  <a:pt x="42" y="45"/>
                </a:cubicBezTo>
                <a:cubicBezTo>
                  <a:pt x="40" y="41"/>
                  <a:pt x="40" y="41"/>
                  <a:pt x="40" y="41"/>
                </a:cubicBezTo>
                <a:lnTo>
                  <a:pt x="41" y="3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79" name="Freeform 104"/>
          <p:cNvSpPr>
            <a:spLocks/>
          </p:cNvSpPr>
          <p:nvPr/>
        </p:nvSpPr>
        <p:spPr bwMode="auto">
          <a:xfrm>
            <a:off x="4441528" y="2115415"/>
            <a:ext cx="165980" cy="95599"/>
          </a:xfrm>
          <a:custGeom>
            <a:avLst/>
            <a:gdLst>
              <a:gd name="T0" fmla="*/ 73 w 76"/>
              <a:gd name="T1" fmla="*/ 15 h 42"/>
              <a:gd name="T2" fmla="*/ 68 w 76"/>
              <a:gd name="T3" fmla="*/ 10 h 42"/>
              <a:gd name="T4" fmla="*/ 61 w 76"/>
              <a:gd name="T5" fmla="*/ 6 h 42"/>
              <a:gd name="T6" fmla="*/ 55 w 76"/>
              <a:gd name="T7" fmla="*/ 4 h 42"/>
              <a:gd name="T8" fmla="*/ 49 w 76"/>
              <a:gd name="T9" fmla="*/ 0 h 42"/>
              <a:gd name="T10" fmla="*/ 45 w 76"/>
              <a:gd name="T11" fmla="*/ 0 h 42"/>
              <a:gd name="T12" fmla="*/ 32 w 76"/>
              <a:gd name="T13" fmla="*/ 0 h 42"/>
              <a:gd name="T14" fmla="*/ 24 w 76"/>
              <a:gd name="T15" fmla="*/ 0 h 42"/>
              <a:gd name="T16" fmla="*/ 9 w 76"/>
              <a:gd name="T17" fmla="*/ 0 h 42"/>
              <a:gd name="T18" fmla="*/ 2 w 76"/>
              <a:gd name="T19" fmla="*/ 4 h 42"/>
              <a:gd name="T20" fmla="*/ 0 w 76"/>
              <a:gd name="T21" fmla="*/ 6 h 42"/>
              <a:gd name="T22" fmla="*/ 4 w 76"/>
              <a:gd name="T23" fmla="*/ 15 h 42"/>
              <a:gd name="T24" fmla="*/ 8 w 76"/>
              <a:gd name="T25" fmla="*/ 19 h 42"/>
              <a:gd name="T26" fmla="*/ 13 w 76"/>
              <a:gd name="T27" fmla="*/ 21 h 42"/>
              <a:gd name="T28" fmla="*/ 27 w 76"/>
              <a:gd name="T29" fmla="*/ 23 h 42"/>
              <a:gd name="T30" fmla="*/ 28 w 76"/>
              <a:gd name="T31" fmla="*/ 29 h 42"/>
              <a:gd name="T32" fmla="*/ 32 w 76"/>
              <a:gd name="T33" fmla="*/ 38 h 42"/>
              <a:gd name="T34" fmla="*/ 35 w 76"/>
              <a:gd name="T35" fmla="*/ 42 h 42"/>
              <a:gd name="T36" fmla="*/ 37 w 76"/>
              <a:gd name="T37" fmla="*/ 42 h 42"/>
              <a:gd name="T38" fmla="*/ 40 w 76"/>
              <a:gd name="T39" fmla="*/ 42 h 42"/>
              <a:gd name="T40" fmla="*/ 45 w 76"/>
              <a:gd name="T41" fmla="*/ 42 h 42"/>
              <a:gd name="T42" fmla="*/ 49 w 76"/>
              <a:gd name="T43" fmla="*/ 42 h 42"/>
              <a:gd name="T44" fmla="*/ 53 w 76"/>
              <a:gd name="T45" fmla="*/ 38 h 42"/>
              <a:gd name="T46" fmla="*/ 57 w 76"/>
              <a:gd name="T47" fmla="*/ 38 h 42"/>
              <a:gd name="T48" fmla="*/ 61 w 76"/>
              <a:gd name="T49" fmla="*/ 37 h 42"/>
              <a:gd name="T50" fmla="*/ 63 w 76"/>
              <a:gd name="T51" fmla="*/ 38 h 42"/>
              <a:gd name="T52" fmla="*/ 65 w 76"/>
              <a:gd name="T53" fmla="*/ 37 h 42"/>
              <a:gd name="T54" fmla="*/ 61 w 76"/>
              <a:gd name="T55" fmla="*/ 34 h 42"/>
              <a:gd name="T56" fmla="*/ 65 w 76"/>
              <a:gd name="T57" fmla="*/ 29 h 42"/>
              <a:gd name="T58" fmla="*/ 65 w 76"/>
              <a:gd name="T59" fmla="*/ 26 h 42"/>
              <a:gd name="T60" fmla="*/ 71 w 76"/>
              <a:gd name="T61" fmla="*/ 23 h 42"/>
              <a:gd name="T62" fmla="*/ 75 w 76"/>
              <a:gd name="T63" fmla="*/ 21 h 42"/>
              <a:gd name="T64" fmla="*/ 72 w 76"/>
              <a:gd name="T65" fmla="*/ 17 h 42"/>
              <a:gd name="T66" fmla="*/ 72 w 76"/>
              <a:gd name="T67" fmla="*/ 17 h 42"/>
              <a:gd name="T68" fmla="*/ 72 w 76"/>
              <a:gd name="T69" fmla="*/ 17 h 42"/>
              <a:gd name="T70" fmla="*/ 72 w 76"/>
              <a:gd name="T71" fmla="*/ 17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76" h="42">
                <a:moveTo>
                  <a:pt x="72" y="17"/>
                </a:moveTo>
                <a:lnTo>
                  <a:pt x="73" y="15"/>
                </a:lnTo>
                <a:lnTo>
                  <a:pt x="75" y="11"/>
                </a:lnTo>
                <a:lnTo>
                  <a:pt x="68" y="10"/>
                </a:lnTo>
                <a:lnTo>
                  <a:pt x="65" y="8"/>
                </a:lnTo>
                <a:lnTo>
                  <a:pt x="61" y="6"/>
                </a:lnTo>
                <a:lnTo>
                  <a:pt x="59" y="4"/>
                </a:lnTo>
                <a:lnTo>
                  <a:pt x="55" y="4"/>
                </a:lnTo>
                <a:lnTo>
                  <a:pt x="53" y="2"/>
                </a:lnTo>
                <a:lnTo>
                  <a:pt x="49" y="0"/>
                </a:lnTo>
                <a:lnTo>
                  <a:pt x="48" y="0"/>
                </a:lnTo>
                <a:lnTo>
                  <a:pt x="45" y="0"/>
                </a:lnTo>
                <a:lnTo>
                  <a:pt x="40" y="2"/>
                </a:lnTo>
                <a:lnTo>
                  <a:pt x="32" y="0"/>
                </a:lnTo>
                <a:lnTo>
                  <a:pt x="28" y="0"/>
                </a:lnTo>
                <a:lnTo>
                  <a:pt x="24" y="0"/>
                </a:lnTo>
                <a:lnTo>
                  <a:pt x="17" y="0"/>
                </a:lnTo>
                <a:lnTo>
                  <a:pt x="9" y="0"/>
                </a:lnTo>
                <a:lnTo>
                  <a:pt x="4" y="2"/>
                </a:lnTo>
                <a:lnTo>
                  <a:pt x="2" y="4"/>
                </a:lnTo>
                <a:lnTo>
                  <a:pt x="0" y="5"/>
                </a:lnTo>
                <a:lnTo>
                  <a:pt x="0" y="6"/>
                </a:lnTo>
                <a:lnTo>
                  <a:pt x="2" y="13"/>
                </a:lnTo>
                <a:lnTo>
                  <a:pt x="4" y="15"/>
                </a:lnTo>
                <a:lnTo>
                  <a:pt x="5" y="19"/>
                </a:lnTo>
                <a:lnTo>
                  <a:pt x="8" y="19"/>
                </a:lnTo>
                <a:lnTo>
                  <a:pt x="9" y="19"/>
                </a:lnTo>
                <a:lnTo>
                  <a:pt x="13" y="21"/>
                </a:lnTo>
                <a:lnTo>
                  <a:pt x="21" y="23"/>
                </a:lnTo>
                <a:lnTo>
                  <a:pt x="27" y="23"/>
                </a:lnTo>
                <a:lnTo>
                  <a:pt x="31" y="26"/>
                </a:lnTo>
                <a:lnTo>
                  <a:pt x="28" y="29"/>
                </a:lnTo>
                <a:lnTo>
                  <a:pt x="31" y="37"/>
                </a:lnTo>
                <a:lnTo>
                  <a:pt x="32" y="38"/>
                </a:lnTo>
                <a:lnTo>
                  <a:pt x="35" y="42"/>
                </a:lnTo>
                <a:lnTo>
                  <a:pt x="35" y="42"/>
                </a:lnTo>
                <a:lnTo>
                  <a:pt x="36" y="42"/>
                </a:lnTo>
                <a:lnTo>
                  <a:pt x="37" y="42"/>
                </a:lnTo>
                <a:lnTo>
                  <a:pt x="39" y="42"/>
                </a:lnTo>
                <a:lnTo>
                  <a:pt x="40" y="42"/>
                </a:lnTo>
                <a:lnTo>
                  <a:pt x="44" y="42"/>
                </a:lnTo>
                <a:lnTo>
                  <a:pt x="45" y="42"/>
                </a:lnTo>
                <a:lnTo>
                  <a:pt x="48" y="42"/>
                </a:lnTo>
                <a:lnTo>
                  <a:pt x="49" y="42"/>
                </a:lnTo>
                <a:lnTo>
                  <a:pt x="51" y="39"/>
                </a:lnTo>
                <a:lnTo>
                  <a:pt x="53" y="38"/>
                </a:lnTo>
                <a:lnTo>
                  <a:pt x="55" y="38"/>
                </a:lnTo>
                <a:lnTo>
                  <a:pt x="57" y="38"/>
                </a:lnTo>
                <a:lnTo>
                  <a:pt x="59" y="37"/>
                </a:lnTo>
                <a:lnTo>
                  <a:pt x="61" y="37"/>
                </a:lnTo>
                <a:lnTo>
                  <a:pt x="63" y="37"/>
                </a:lnTo>
                <a:lnTo>
                  <a:pt x="63" y="38"/>
                </a:lnTo>
                <a:lnTo>
                  <a:pt x="65" y="38"/>
                </a:lnTo>
                <a:lnTo>
                  <a:pt x="65" y="37"/>
                </a:lnTo>
                <a:lnTo>
                  <a:pt x="63" y="34"/>
                </a:lnTo>
                <a:lnTo>
                  <a:pt x="61" y="34"/>
                </a:lnTo>
                <a:lnTo>
                  <a:pt x="63" y="33"/>
                </a:lnTo>
                <a:lnTo>
                  <a:pt x="65" y="29"/>
                </a:lnTo>
                <a:lnTo>
                  <a:pt x="65" y="27"/>
                </a:lnTo>
                <a:lnTo>
                  <a:pt x="65" y="26"/>
                </a:lnTo>
                <a:lnTo>
                  <a:pt x="68" y="25"/>
                </a:lnTo>
                <a:lnTo>
                  <a:pt x="71" y="23"/>
                </a:lnTo>
                <a:lnTo>
                  <a:pt x="72" y="21"/>
                </a:lnTo>
                <a:lnTo>
                  <a:pt x="75" y="21"/>
                </a:lnTo>
                <a:lnTo>
                  <a:pt x="76" y="19"/>
                </a:lnTo>
                <a:lnTo>
                  <a:pt x="72" y="17"/>
                </a:lnTo>
                <a:lnTo>
                  <a:pt x="72" y="17"/>
                </a:lnTo>
                <a:lnTo>
                  <a:pt x="72" y="17"/>
                </a:lnTo>
                <a:lnTo>
                  <a:pt x="72" y="17"/>
                </a:lnTo>
                <a:lnTo>
                  <a:pt x="72" y="17"/>
                </a:lnTo>
                <a:lnTo>
                  <a:pt x="72" y="17"/>
                </a:lnTo>
                <a:lnTo>
                  <a:pt x="72" y="1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0" name="Freeform 105"/>
          <p:cNvSpPr>
            <a:spLocks/>
          </p:cNvSpPr>
          <p:nvPr/>
        </p:nvSpPr>
        <p:spPr bwMode="auto">
          <a:xfrm>
            <a:off x="4437160" y="2051683"/>
            <a:ext cx="209660" cy="88771"/>
          </a:xfrm>
          <a:custGeom>
            <a:avLst/>
            <a:gdLst>
              <a:gd name="T0" fmla="*/ 6 w 96"/>
              <a:gd name="T1" fmla="*/ 30 h 39"/>
              <a:gd name="T2" fmla="*/ 19 w 96"/>
              <a:gd name="T3" fmla="*/ 28 h 39"/>
              <a:gd name="T4" fmla="*/ 30 w 96"/>
              <a:gd name="T5" fmla="*/ 28 h 39"/>
              <a:gd name="T6" fmla="*/ 42 w 96"/>
              <a:gd name="T7" fmla="*/ 30 h 39"/>
              <a:gd name="T8" fmla="*/ 50 w 96"/>
              <a:gd name="T9" fmla="*/ 28 h 39"/>
              <a:gd name="T10" fmla="*/ 55 w 96"/>
              <a:gd name="T11" fmla="*/ 30 h 39"/>
              <a:gd name="T12" fmla="*/ 61 w 96"/>
              <a:gd name="T13" fmla="*/ 32 h 39"/>
              <a:gd name="T14" fmla="*/ 67 w 96"/>
              <a:gd name="T15" fmla="*/ 36 h 39"/>
              <a:gd name="T16" fmla="*/ 77 w 96"/>
              <a:gd name="T17" fmla="*/ 39 h 39"/>
              <a:gd name="T18" fmla="*/ 86 w 96"/>
              <a:gd name="T19" fmla="*/ 38 h 39"/>
              <a:gd name="T20" fmla="*/ 90 w 96"/>
              <a:gd name="T21" fmla="*/ 36 h 39"/>
              <a:gd name="T22" fmla="*/ 95 w 96"/>
              <a:gd name="T23" fmla="*/ 32 h 39"/>
              <a:gd name="T24" fmla="*/ 96 w 96"/>
              <a:gd name="T25" fmla="*/ 32 h 39"/>
              <a:gd name="T26" fmla="*/ 95 w 96"/>
              <a:gd name="T27" fmla="*/ 26 h 39"/>
              <a:gd name="T28" fmla="*/ 90 w 96"/>
              <a:gd name="T29" fmla="*/ 21 h 39"/>
              <a:gd name="T30" fmla="*/ 87 w 96"/>
              <a:gd name="T31" fmla="*/ 18 h 39"/>
              <a:gd name="T32" fmla="*/ 87 w 96"/>
              <a:gd name="T33" fmla="*/ 13 h 39"/>
              <a:gd name="T34" fmla="*/ 82 w 96"/>
              <a:gd name="T35" fmla="*/ 9 h 39"/>
              <a:gd name="T36" fmla="*/ 73 w 96"/>
              <a:gd name="T37" fmla="*/ 8 h 39"/>
              <a:gd name="T38" fmla="*/ 67 w 96"/>
              <a:gd name="T39" fmla="*/ 5 h 39"/>
              <a:gd name="T40" fmla="*/ 53 w 96"/>
              <a:gd name="T41" fmla="*/ 0 h 39"/>
              <a:gd name="T42" fmla="*/ 46 w 96"/>
              <a:gd name="T43" fmla="*/ 1 h 39"/>
              <a:gd name="T44" fmla="*/ 42 w 96"/>
              <a:gd name="T45" fmla="*/ 8 h 39"/>
              <a:gd name="T46" fmla="*/ 42 w 96"/>
              <a:gd name="T47" fmla="*/ 13 h 39"/>
              <a:gd name="T48" fmla="*/ 37 w 96"/>
              <a:gd name="T49" fmla="*/ 17 h 39"/>
              <a:gd name="T50" fmla="*/ 29 w 96"/>
              <a:gd name="T51" fmla="*/ 14 h 39"/>
              <a:gd name="T52" fmla="*/ 19 w 96"/>
              <a:gd name="T53" fmla="*/ 5 h 39"/>
              <a:gd name="T54" fmla="*/ 15 w 96"/>
              <a:gd name="T55" fmla="*/ 5 h 39"/>
              <a:gd name="T56" fmla="*/ 7 w 96"/>
              <a:gd name="T57" fmla="*/ 9 h 39"/>
              <a:gd name="T58" fmla="*/ 4 w 96"/>
              <a:gd name="T59" fmla="*/ 17 h 39"/>
              <a:gd name="T60" fmla="*/ 0 w 96"/>
              <a:gd name="T61" fmla="*/ 22 h 39"/>
              <a:gd name="T62" fmla="*/ 0 w 96"/>
              <a:gd name="T63" fmla="*/ 28 h 39"/>
              <a:gd name="T64" fmla="*/ 0 w 96"/>
              <a:gd name="T65" fmla="*/ 32 h 39"/>
              <a:gd name="T66" fmla="*/ 2 w 96"/>
              <a:gd name="T67" fmla="*/ 33 h 39"/>
              <a:gd name="T68" fmla="*/ 4 w 96"/>
              <a:gd name="T69" fmla="*/ 32 h 39"/>
              <a:gd name="T70" fmla="*/ 4 w 96"/>
              <a:gd name="T71" fmla="*/ 32 h 39"/>
              <a:gd name="T72" fmla="*/ 4 w 96"/>
              <a:gd name="T73" fmla="*/ 32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6" h="39">
                <a:moveTo>
                  <a:pt x="4" y="32"/>
                </a:moveTo>
                <a:lnTo>
                  <a:pt x="6" y="30"/>
                </a:lnTo>
                <a:lnTo>
                  <a:pt x="11" y="28"/>
                </a:lnTo>
                <a:lnTo>
                  <a:pt x="19" y="28"/>
                </a:lnTo>
                <a:lnTo>
                  <a:pt x="26" y="28"/>
                </a:lnTo>
                <a:lnTo>
                  <a:pt x="30" y="28"/>
                </a:lnTo>
                <a:lnTo>
                  <a:pt x="34" y="28"/>
                </a:lnTo>
                <a:lnTo>
                  <a:pt x="42" y="30"/>
                </a:lnTo>
                <a:lnTo>
                  <a:pt x="47" y="28"/>
                </a:lnTo>
                <a:lnTo>
                  <a:pt x="50" y="28"/>
                </a:lnTo>
                <a:lnTo>
                  <a:pt x="51" y="28"/>
                </a:lnTo>
                <a:lnTo>
                  <a:pt x="55" y="30"/>
                </a:lnTo>
                <a:lnTo>
                  <a:pt x="57" y="32"/>
                </a:lnTo>
                <a:lnTo>
                  <a:pt x="61" y="32"/>
                </a:lnTo>
                <a:lnTo>
                  <a:pt x="63" y="34"/>
                </a:lnTo>
                <a:lnTo>
                  <a:pt x="67" y="36"/>
                </a:lnTo>
                <a:lnTo>
                  <a:pt x="70" y="38"/>
                </a:lnTo>
                <a:lnTo>
                  <a:pt x="77" y="39"/>
                </a:lnTo>
                <a:lnTo>
                  <a:pt x="81" y="38"/>
                </a:lnTo>
                <a:lnTo>
                  <a:pt x="86" y="38"/>
                </a:lnTo>
                <a:lnTo>
                  <a:pt x="87" y="38"/>
                </a:lnTo>
                <a:lnTo>
                  <a:pt x="90" y="36"/>
                </a:lnTo>
                <a:lnTo>
                  <a:pt x="94" y="32"/>
                </a:lnTo>
                <a:lnTo>
                  <a:pt x="95" y="32"/>
                </a:lnTo>
                <a:lnTo>
                  <a:pt x="96" y="33"/>
                </a:lnTo>
                <a:lnTo>
                  <a:pt x="96" y="32"/>
                </a:lnTo>
                <a:lnTo>
                  <a:pt x="95" y="30"/>
                </a:lnTo>
                <a:lnTo>
                  <a:pt x="95" y="26"/>
                </a:lnTo>
                <a:lnTo>
                  <a:pt x="91" y="22"/>
                </a:lnTo>
                <a:lnTo>
                  <a:pt x="90" y="21"/>
                </a:lnTo>
                <a:lnTo>
                  <a:pt x="87" y="21"/>
                </a:lnTo>
                <a:lnTo>
                  <a:pt x="87" y="18"/>
                </a:lnTo>
                <a:lnTo>
                  <a:pt x="87" y="14"/>
                </a:lnTo>
                <a:lnTo>
                  <a:pt x="87" y="13"/>
                </a:lnTo>
                <a:lnTo>
                  <a:pt x="86" y="10"/>
                </a:lnTo>
                <a:lnTo>
                  <a:pt x="82" y="9"/>
                </a:lnTo>
                <a:lnTo>
                  <a:pt x="78" y="8"/>
                </a:lnTo>
                <a:lnTo>
                  <a:pt x="73" y="8"/>
                </a:lnTo>
                <a:lnTo>
                  <a:pt x="70" y="8"/>
                </a:lnTo>
                <a:lnTo>
                  <a:pt x="67" y="5"/>
                </a:lnTo>
                <a:lnTo>
                  <a:pt x="59" y="1"/>
                </a:lnTo>
                <a:lnTo>
                  <a:pt x="53" y="0"/>
                </a:lnTo>
                <a:lnTo>
                  <a:pt x="50" y="0"/>
                </a:lnTo>
                <a:lnTo>
                  <a:pt x="46" y="1"/>
                </a:lnTo>
                <a:lnTo>
                  <a:pt x="42" y="4"/>
                </a:lnTo>
                <a:lnTo>
                  <a:pt x="42" y="8"/>
                </a:lnTo>
                <a:lnTo>
                  <a:pt x="43" y="10"/>
                </a:lnTo>
                <a:lnTo>
                  <a:pt x="42" y="13"/>
                </a:lnTo>
                <a:lnTo>
                  <a:pt x="39" y="14"/>
                </a:lnTo>
                <a:lnTo>
                  <a:pt x="37" y="17"/>
                </a:lnTo>
                <a:lnTo>
                  <a:pt x="33" y="17"/>
                </a:lnTo>
                <a:lnTo>
                  <a:pt x="29" y="14"/>
                </a:lnTo>
                <a:lnTo>
                  <a:pt x="25" y="10"/>
                </a:lnTo>
                <a:lnTo>
                  <a:pt x="19" y="5"/>
                </a:lnTo>
                <a:lnTo>
                  <a:pt x="17" y="5"/>
                </a:lnTo>
                <a:lnTo>
                  <a:pt x="15" y="5"/>
                </a:lnTo>
                <a:lnTo>
                  <a:pt x="11" y="8"/>
                </a:lnTo>
                <a:lnTo>
                  <a:pt x="7" y="9"/>
                </a:lnTo>
                <a:lnTo>
                  <a:pt x="6" y="13"/>
                </a:lnTo>
                <a:lnTo>
                  <a:pt x="4" y="17"/>
                </a:lnTo>
                <a:lnTo>
                  <a:pt x="2" y="21"/>
                </a:lnTo>
                <a:lnTo>
                  <a:pt x="0" y="22"/>
                </a:lnTo>
                <a:lnTo>
                  <a:pt x="0" y="26"/>
                </a:lnTo>
                <a:lnTo>
                  <a:pt x="0" y="28"/>
                </a:lnTo>
                <a:lnTo>
                  <a:pt x="0" y="30"/>
                </a:lnTo>
                <a:lnTo>
                  <a:pt x="0" y="32"/>
                </a:lnTo>
                <a:lnTo>
                  <a:pt x="2" y="34"/>
                </a:lnTo>
                <a:lnTo>
                  <a:pt x="2" y="33"/>
                </a:lnTo>
                <a:lnTo>
                  <a:pt x="4" y="32"/>
                </a:lnTo>
                <a:lnTo>
                  <a:pt x="4" y="32"/>
                </a:lnTo>
                <a:lnTo>
                  <a:pt x="4" y="32"/>
                </a:lnTo>
                <a:lnTo>
                  <a:pt x="4" y="32"/>
                </a:lnTo>
                <a:lnTo>
                  <a:pt x="4" y="32"/>
                </a:lnTo>
                <a:lnTo>
                  <a:pt x="4" y="32"/>
                </a:lnTo>
                <a:lnTo>
                  <a:pt x="4" y="3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1" name="Freeform 106"/>
          <p:cNvSpPr>
            <a:spLocks noEditPoints="1"/>
          </p:cNvSpPr>
          <p:nvPr/>
        </p:nvSpPr>
        <p:spPr bwMode="auto">
          <a:xfrm>
            <a:off x="4413135" y="2154112"/>
            <a:ext cx="96095" cy="45523"/>
          </a:xfrm>
          <a:custGeom>
            <a:avLst/>
            <a:gdLst>
              <a:gd name="T0" fmla="*/ 13 w 44"/>
              <a:gd name="T1" fmla="*/ 2 h 20"/>
              <a:gd name="T2" fmla="*/ 11 w 44"/>
              <a:gd name="T3" fmla="*/ 6 h 20"/>
              <a:gd name="T4" fmla="*/ 17 w 44"/>
              <a:gd name="T5" fmla="*/ 0 h 20"/>
              <a:gd name="T6" fmla="*/ 13 w 44"/>
              <a:gd name="T7" fmla="*/ 2 h 20"/>
              <a:gd name="T8" fmla="*/ 13 w 44"/>
              <a:gd name="T9" fmla="*/ 2 h 20"/>
              <a:gd name="T10" fmla="*/ 13 w 44"/>
              <a:gd name="T11" fmla="*/ 2 h 20"/>
              <a:gd name="T12" fmla="*/ 13 w 44"/>
              <a:gd name="T13" fmla="*/ 2 h 20"/>
              <a:gd name="T14" fmla="*/ 13 w 44"/>
              <a:gd name="T15" fmla="*/ 2 h 20"/>
              <a:gd name="T16" fmla="*/ 13 w 44"/>
              <a:gd name="T17" fmla="*/ 2 h 20"/>
              <a:gd name="T18" fmla="*/ 13 w 44"/>
              <a:gd name="T19" fmla="*/ 2 h 20"/>
              <a:gd name="T20" fmla="*/ 44 w 44"/>
              <a:gd name="T21" fmla="*/ 9 h 20"/>
              <a:gd name="T22" fmla="*/ 40 w 44"/>
              <a:gd name="T23" fmla="*/ 6 h 20"/>
              <a:gd name="T24" fmla="*/ 34 w 44"/>
              <a:gd name="T25" fmla="*/ 6 h 20"/>
              <a:gd name="T26" fmla="*/ 26 w 44"/>
              <a:gd name="T27" fmla="*/ 4 h 20"/>
              <a:gd name="T28" fmla="*/ 22 w 44"/>
              <a:gd name="T29" fmla="*/ 2 h 20"/>
              <a:gd name="T30" fmla="*/ 21 w 44"/>
              <a:gd name="T31" fmla="*/ 2 h 20"/>
              <a:gd name="T32" fmla="*/ 18 w 44"/>
              <a:gd name="T33" fmla="*/ 4 h 20"/>
              <a:gd name="T34" fmla="*/ 18 w 44"/>
              <a:gd name="T35" fmla="*/ 8 h 20"/>
              <a:gd name="T36" fmla="*/ 17 w 44"/>
              <a:gd name="T37" fmla="*/ 8 h 20"/>
              <a:gd name="T38" fmla="*/ 9 w 44"/>
              <a:gd name="T39" fmla="*/ 8 h 20"/>
              <a:gd name="T40" fmla="*/ 11 w 44"/>
              <a:gd name="T41" fmla="*/ 6 h 20"/>
              <a:gd name="T42" fmla="*/ 7 w 44"/>
              <a:gd name="T43" fmla="*/ 8 h 20"/>
              <a:gd name="T44" fmla="*/ 4 w 44"/>
              <a:gd name="T45" fmla="*/ 8 h 20"/>
              <a:gd name="T46" fmla="*/ 1 w 44"/>
              <a:gd name="T47" fmla="*/ 8 h 20"/>
              <a:gd name="T48" fmla="*/ 1 w 44"/>
              <a:gd name="T49" fmla="*/ 9 h 20"/>
              <a:gd name="T50" fmla="*/ 0 w 44"/>
              <a:gd name="T51" fmla="*/ 13 h 20"/>
              <a:gd name="T52" fmla="*/ 1 w 44"/>
              <a:gd name="T53" fmla="*/ 12 h 20"/>
              <a:gd name="T54" fmla="*/ 7 w 44"/>
              <a:gd name="T55" fmla="*/ 12 h 20"/>
              <a:gd name="T56" fmla="*/ 5 w 44"/>
              <a:gd name="T57" fmla="*/ 13 h 20"/>
              <a:gd name="T58" fmla="*/ 4 w 44"/>
              <a:gd name="T59" fmla="*/ 13 h 20"/>
              <a:gd name="T60" fmla="*/ 0 w 44"/>
              <a:gd name="T61" fmla="*/ 17 h 20"/>
              <a:gd name="T62" fmla="*/ 1 w 44"/>
              <a:gd name="T63" fmla="*/ 17 h 20"/>
              <a:gd name="T64" fmla="*/ 11 w 44"/>
              <a:gd name="T65" fmla="*/ 17 h 20"/>
              <a:gd name="T66" fmla="*/ 24 w 44"/>
              <a:gd name="T67" fmla="*/ 20 h 20"/>
              <a:gd name="T68" fmla="*/ 40 w 44"/>
              <a:gd name="T69" fmla="*/ 20 h 20"/>
              <a:gd name="T70" fmla="*/ 44 w 44"/>
              <a:gd name="T71" fmla="*/ 20 h 20"/>
              <a:gd name="T72" fmla="*/ 41 w 44"/>
              <a:gd name="T73" fmla="*/ 12 h 20"/>
              <a:gd name="T74" fmla="*/ 44 w 44"/>
              <a:gd name="T75" fmla="*/ 9 h 20"/>
              <a:gd name="T76" fmla="*/ 44 w 44"/>
              <a:gd name="T77" fmla="*/ 9 h 20"/>
              <a:gd name="T78" fmla="*/ 44 w 44"/>
              <a:gd name="T79" fmla="*/ 9 h 20"/>
              <a:gd name="T80" fmla="*/ 44 w 44"/>
              <a:gd name="T81" fmla="*/ 9 h 20"/>
              <a:gd name="T82" fmla="*/ 44 w 44"/>
              <a:gd name="T83" fmla="*/ 9 h 20"/>
              <a:gd name="T84" fmla="*/ 44 w 44"/>
              <a:gd name="T85" fmla="*/ 9 h 20"/>
              <a:gd name="T86" fmla="*/ 44 w 44"/>
              <a:gd name="T87" fmla="*/ 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4" h="20">
                <a:moveTo>
                  <a:pt x="13" y="2"/>
                </a:moveTo>
                <a:lnTo>
                  <a:pt x="11" y="6"/>
                </a:lnTo>
                <a:lnTo>
                  <a:pt x="17" y="0"/>
                </a:lnTo>
                <a:lnTo>
                  <a:pt x="13" y="2"/>
                </a:lnTo>
                <a:lnTo>
                  <a:pt x="13" y="2"/>
                </a:lnTo>
                <a:lnTo>
                  <a:pt x="13" y="2"/>
                </a:lnTo>
                <a:lnTo>
                  <a:pt x="13" y="2"/>
                </a:lnTo>
                <a:lnTo>
                  <a:pt x="13" y="2"/>
                </a:lnTo>
                <a:lnTo>
                  <a:pt x="13" y="2"/>
                </a:lnTo>
                <a:lnTo>
                  <a:pt x="13" y="2"/>
                </a:lnTo>
                <a:close/>
                <a:moveTo>
                  <a:pt x="44" y="9"/>
                </a:moveTo>
                <a:lnTo>
                  <a:pt x="40" y="6"/>
                </a:lnTo>
                <a:lnTo>
                  <a:pt x="34" y="6"/>
                </a:lnTo>
                <a:lnTo>
                  <a:pt x="26" y="4"/>
                </a:lnTo>
                <a:lnTo>
                  <a:pt x="22" y="2"/>
                </a:lnTo>
                <a:lnTo>
                  <a:pt x="21" y="2"/>
                </a:lnTo>
                <a:lnTo>
                  <a:pt x="18" y="4"/>
                </a:lnTo>
                <a:lnTo>
                  <a:pt x="18" y="8"/>
                </a:lnTo>
                <a:lnTo>
                  <a:pt x="17" y="8"/>
                </a:lnTo>
                <a:lnTo>
                  <a:pt x="9" y="8"/>
                </a:lnTo>
                <a:lnTo>
                  <a:pt x="11" y="6"/>
                </a:lnTo>
                <a:lnTo>
                  <a:pt x="7" y="8"/>
                </a:lnTo>
                <a:lnTo>
                  <a:pt x="4" y="8"/>
                </a:lnTo>
                <a:lnTo>
                  <a:pt x="1" y="8"/>
                </a:lnTo>
                <a:lnTo>
                  <a:pt x="1" y="9"/>
                </a:lnTo>
                <a:lnTo>
                  <a:pt x="0" y="13"/>
                </a:lnTo>
                <a:lnTo>
                  <a:pt x="1" y="12"/>
                </a:lnTo>
                <a:lnTo>
                  <a:pt x="7" y="12"/>
                </a:lnTo>
                <a:lnTo>
                  <a:pt x="5" y="13"/>
                </a:lnTo>
                <a:lnTo>
                  <a:pt x="4" y="13"/>
                </a:lnTo>
                <a:lnTo>
                  <a:pt x="0" y="17"/>
                </a:lnTo>
                <a:lnTo>
                  <a:pt x="1" y="17"/>
                </a:lnTo>
                <a:lnTo>
                  <a:pt x="11" y="17"/>
                </a:lnTo>
                <a:lnTo>
                  <a:pt x="24" y="20"/>
                </a:lnTo>
                <a:lnTo>
                  <a:pt x="40" y="20"/>
                </a:lnTo>
                <a:lnTo>
                  <a:pt x="44" y="20"/>
                </a:lnTo>
                <a:lnTo>
                  <a:pt x="41" y="12"/>
                </a:lnTo>
                <a:lnTo>
                  <a:pt x="44" y="9"/>
                </a:lnTo>
                <a:lnTo>
                  <a:pt x="44" y="9"/>
                </a:lnTo>
                <a:lnTo>
                  <a:pt x="44" y="9"/>
                </a:lnTo>
                <a:lnTo>
                  <a:pt x="44" y="9"/>
                </a:lnTo>
                <a:lnTo>
                  <a:pt x="44" y="9"/>
                </a:lnTo>
                <a:lnTo>
                  <a:pt x="44" y="9"/>
                </a:lnTo>
                <a:lnTo>
                  <a:pt x="44" y="9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2" name="Freeform 107"/>
          <p:cNvSpPr>
            <a:spLocks/>
          </p:cNvSpPr>
          <p:nvPr/>
        </p:nvSpPr>
        <p:spPr bwMode="auto">
          <a:xfrm>
            <a:off x="4242787" y="2174597"/>
            <a:ext cx="303569" cy="229889"/>
          </a:xfrm>
          <a:custGeom>
            <a:avLst/>
            <a:gdLst>
              <a:gd name="T0" fmla="*/ 136 w 139"/>
              <a:gd name="T1" fmla="*/ 66 h 101"/>
              <a:gd name="T2" fmla="*/ 131 w 139"/>
              <a:gd name="T3" fmla="*/ 57 h 101"/>
              <a:gd name="T4" fmla="*/ 131 w 139"/>
              <a:gd name="T5" fmla="*/ 53 h 101"/>
              <a:gd name="T6" fmla="*/ 127 w 139"/>
              <a:gd name="T7" fmla="*/ 47 h 101"/>
              <a:gd name="T8" fmla="*/ 127 w 139"/>
              <a:gd name="T9" fmla="*/ 41 h 101"/>
              <a:gd name="T10" fmla="*/ 132 w 139"/>
              <a:gd name="T11" fmla="*/ 37 h 101"/>
              <a:gd name="T12" fmla="*/ 128 w 139"/>
              <a:gd name="T13" fmla="*/ 21 h 101"/>
              <a:gd name="T14" fmla="*/ 126 w 139"/>
              <a:gd name="T15" fmla="*/ 16 h 101"/>
              <a:gd name="T16" fmla="*/ 122 w 139"/>
              <a:gd name="T17" fmla="*/ 11 h 101"/>
              <a:gd name="T18" fmla="*/ 89 w 139"/>
              <a:gd name="T19" fmla="*/ 8 h 101"/>
              <a:gd name="T20" fmla="*/ 75 w 139"/>
              <a:gd name="T21" fmla="*/ 8 h 101"/>
              <a:gd name="T22" fmla="*/ 69 w 139"/>
              <a:gd name="T23" fmla="*/ 11 h 101"/>
              <a:gd name="T24" fmla="*/ 58 w 139"/>
              <a:gd name="T25" fmla="*/ 7 h 101"/>
              <a:gd name="T26" fmla="*/ 61 w 139"/>
              <a:gd name="T27" fmla="*/ 3 h 101"/>
              <a:gd name="T28" fmla="*/ 43 w 139"/>
              <a:gd name="T29" fmla="*/ 3 h 101"/>
              <a:gd name="T30" fmla="*/ 27 w 139"/>
              <a:gd name="T31" fmla="*/ 8 h 101"/>
              <a:gd name="T32" fmla="*/ 13 w 139"/>
              <a:gd name="T33" fmla="*/ 12 h 101"/>
              <a:gd name="T34" fmla="*/ 5 w 139"/>
              <a:gd name="T35" fmla="*/ 17 h 101"/>
              <a:gd name="T36" fmla="*/ 1 w 139"/>
              <a:gd name="T37" fmla="*/ 20 h 101"/>
              <a:gd name="T38" fmla="*/ 4 w 139"/>
              <a:gd name="T39" fmla="*/ 27 h 101"/>
              <a:gd name="T40" fmla="*/ 1 w 139"/>
              <a:gd name="T41" fmla="*/ 35 h 101"/>
              <a:gd name="T42" fmla="*/ 8 w 139"/>
              <a:gd name="T43" fmla="*/ 41 h 101"/>
              <a:gd name="T44" fmla="*/ 9 w 139"/>
              <a:gd name="T45" fmla="*/ 47 h 101"/>
              <a:gd name="T46" fmla="*/ 8 w 139"/>
              <a:gd name="T47" fmla="*/ 55 h 101"/>
              <a:gd name="T48" fmla="*/ 11 w 139"/>
              <a:gd name="T49" fmla="*/ 57 h 101"/>
              <a:gd name="T50" fmla="*/ 13 w 139"/>
              <a:gd name="T51" fmla="*/ 68 h 101"/>
              <a:gd name="T52" fmla="*/ 17 w 139"/>
              <a:gd name="T53" fmla="*/ 69 h 101"/>
              <a:gd name="T54" fmla="*/ 26 w 139"/>
              <a:gd name="T55" fmla="*/ 70 h 101"/>
              <a:gd name="T56" fmla="*/ 31 w 139"/>
              <a:gd name="T57" fmla="*/ 73 h 101"/>
              <a:gd name="T58" fmla="*/ 31 w 139"/>
              <a:gd name="T59" fmla="*/ 78 h 101"/>
              <a:gd name="T60" fmla="*/ 38 w 139"/>
              <a:gd name="T61" fmla="*/ 82 h 101"/>
              <a:gd name="T62" fmla="*/ 45 w 139"/>
              <a:gd name="T63" fmla="*/ 78 h 101"/>
              <a:gd name="T64" fmla="*/ 51 w 139"/>
              <a:gd name="T65" fmla="*/ 82 h 101"/>
              <a:gd name="T66" fmla="*/ 57 w 139"/>
              <a:gd name="T67" fmla="*/ 84 h 101"/>
              <a:gd name="T68" fmla="*/ 65 w 139"/>
              <a:gd name="T69" fmla="*/ 88 h 101"/>
              <a:gd name="T70" fmla="*/ 75 w 139"/>
              <a:gd name="T71" fmla="*/ 92 h 101"/>
              <a:gd name="T72" fmla="*/ 83 w 139"/>
              <a:gd name="T73" fmla="*/ 98 h 101"/>
              <a:gd name="T74" fmla="*/ 91 w 139"/>
              <a:gd name="T75" fmla="*/ 94 h 101"/>
              <a:gd name="T76" fmla="*/ 108 w 139"/>
              <a:gd name="T77" fmla="*/ 94 h 101"/>
              <a:gd name="T78" fmla="*/ 115 w 139"/>
              <a:gd name="T79" fmla="*/ 100 h 101"/>
              <a:gd name="T80" fmla="*/ 123 w 139"/>
              <a:gd name="T81" fmla="*/ 101 h 101"/>
              <a:gd name="T82" fmla="*/ 122 w 139"/>
              <a:gd name="T83" fmla="*/ 98 h 101"/>
              <a:gd name="T84" fmla="*/ 122 w 139"/>
              <a:gd name="T85" fmla="*/ 93 h 101"/>
              <a:gd name="T86" fmla="*/ 126 w 139"/>
              <a:gd name="T87" fmla="*/ 84 h 101"/>
              <a:gd name="T88" fmla="*/ 139 w 139"/>
              <a:gd name="T89" fmla="*/ 73 h 101"/>
              <a:gd name="T90" fmla="*/ 139 w 139"/>
              <a:gd name="T91" fmla="*/ 69 h 101"/>
              <a:gd name="T92" fmla="*/ 139 w 139"/>
              <a:gd name="T93" fmla="*/ 69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9" h="101">
                <a:moveTo>
                  <a:pt x="139" y="69"/>
                </a:moveTo>
                <a:lnTo>
                  <a:pt x="136" y="68"/>
                </a:lnTo>
                <a:lnTo>
                  <a:pt x="136" y="66"/>
                </a:lnTo>
                <a:lnTo>
                  <a:pt x="132" y="64"/>
                </a:lnTo>
                <a:lnTo>
                  <a:pt x="131" y="60"/>
                </a:lnTo>
                <a:lnTo>
                  <a:pt x="131" y="57"/>
                </a:lnTo>
                <a:lnTo>
                  <a:pt x="131" y="56"/>
                </a:lnTo>
                <a:lnTo>
                  <a:pt x="131" y="55"/>
                </a:lnTo>
                <a:lnTo>
                  <a:pt x="131" y="53"/>
                </a:lnTo>
                <a:lnTo>
                  <a:pt x="131" y="52"/>
                </a:lnTo>
                <a:lnTo>
                  <a:pt x="131" y="48"/>
                </a:lnTo>
                <a:lnTo>
                  <a:pt x="127" y="47"/>
                </a:lnTo>
                <a:lnTo>
                  <a:pt x="126" y="47"/>
                </a:lnTo>
                <a:lnTo>
                  <a:pt x="126" y="44"/>
                </a:lnTo>
                <a:lnTo>
                  <a:pt x="127" y="41"/>
                </a:lnTo>
                <a:lnTo>
                  <a:pt x="131" y="39"/>
                </a:lnTo>
                <a:lnTo>
                  <a:pt x="132" y="39"/>
                </a:lnTo>
                <a:lnTo>
                  <a:pt x="132" y="37"/>
                </a:lnTo>
                <a:lnTo>
                  <a:pt x="132" y="31"/>
                </a:lnTo>
                <a:lnTo>
                  <a:pt x="131" y="27"/>
                </a:lnTo>
                <a:lnTo>
                  <a:pt x="128" y="21"/>
                </a:lnTo>
                <a:lnTo>
                  <a:pt x="128" y="21"/>
                </a:lnTo>
                <a:lnTo>
                  <a:pt x="127" y="17"/>
                </a:lnTo>
                <a:lnTo>
                  <a:pt x="126" y="16"/>
                </a:lnTo>
                <a:lnTo>
                  <a:pt x="126" y="16"/>
                </a:lnTo>
                <a:lnTo>
                  <a:pt x="123" y="12"/>
                </a:lnTo>
                <a:lnTo>
                  <a:pt x="122" y="11"/>
                </a:lnTo>
                <a:lnTo>
                  <a:pt x="118" y="11"/>
                </a:lnTo>
                <a:lnTo>
                  <a:pt x="102" y="11"/>
                </a:lnTo>
                <a:lnTo>
                  <a:pt x="89" y="8"/>
                </a:lnTo>
                <a:lnTo>
                  <a:pt x="79" y="8"/>
                </a:lnTo>
                <a:lnTo>
                  <a:pt x="78" y="8"/>
                </a:lnTo>
                <a:lnTo>
                  <a:pt x="75" y="8"/>
                </a:lnTo>
                <a:lnTo>
                  <a:pt x="71" y="8"/>
                </a:lnTo>
                <a:lnTo>
                  <a:pt x="70" y="11"/>
                </a:lnTo>
                <a:lnTo>
                  <a:pt x="69" y="11"/>
                </a:lnTo>
                <a:lnTo>
                  <a:pt x="69" y="8"/>
                </a:lnTo>
                <a:lnTo>
                  <a:pt x="62" y="8"/>
                </a:lnTo>
                <a:lnTo>
                  <a:pt x="58" y="7"/>
                </a:lnTo>
                <a:lnTo>
                  <a:pt x="57" y="3"/>
                </a:lnTo>
                <a:lnTo>
                  <a:pt x="58" y="3"/>
                </a:lnTo>
                <a:lnTo>
                  <a:pt x="61" y="3"/>
                </a:lnTo>
                <a:lnTo>
                  <a:pt x="57" y="0"/>
                </a:lnTo>
                <a:lnTo>
                  <a:pt x="53" y="0"/>
                </a:lnTo>
                <a:lnTo>
                  <a:pt x="43" y="3"/>
                </a:lnTo>
                <a:lnTo>
                  <a:pt x="34" y="4"/>
                </a:lnTo>
                <a:lnTo>
                  <a:pt x="30" y="7"/>
                </a:lnTo>
                <a:lnTo>
                  <a:pt x="27" y="8"/>
                </a:lnTo>
                <a:lnTo>
                  <a:pt x="25" y="11"/>
                </a:lnTo>
                <a:lnTo>
                  <a:pt x="21" y="12"/>
                </a:lnTo>
                <a:lnTo>
                  <a:pt x="13" y="12"/>
                </a:lnTo>
                <a:lnTo>
                  <a:pt x="8" y="16"/>
                </a:lnTo>
                <a:lnTo>
                  <a:pt x="4" y="16"/>
                </a:lnTo>
                <a:lnTo>
                  <a:pt x="5" y="17"/>
                </a:lnTo>
                <a:lnTo>
                  <a:pt x="5" y="20"/>
                </a:lnTo>
                <a:lnTo>
                  <a:pt x="4" y="20"/>
                </a:lnTo>
                <a:lnTo>
                  <a:pt x="1" y="20"/>
                </a:lnTo>
                <a:lnTo>
                  <a:pt x="1" y="21"/>
                </a:lnTo>
                <a:lnTo>
                  <a:pt x="4" y="25"/>
                </a:lnTo>
                <a:lnTo>
                  <a:pt x="4" y="27"/>
                </a:lnTo>
                <a:lnTo>
                  <a:pt x="4" y="29"/>
                </a:lnTo>
                <a:lnTo>
                  <a:pt x="0" y="33"/>
                </a:lnTo>
                <a:lnTo>
                  <a:pt x="1" y="35"/>
                </a:lnTo>
                <a:lnTo>
                  <a:pt x="5" y="37"/>
                </a:lnTo>
                <a:lnTo>
                  <a:pt x="8" y="39"/>
                </a:lnTo>
                <a:lnTo>
                  <a:pt x="8" y="41"/>
                </a:lnTo>
                <a:lnTo>
                  <a:pt x="8" y="43"/>
                </a:lnTo>
                <a:lnTo>
                  <a:pt x="8" y="44"/>
                </a:lnTo>
                <a:lnTo>
                  <a:pt x="9" y="47"/>
                </a:lnTo>
                <a:lnTo>
                  <a:pt x="9" y="51"/>
                </a:lnTo>
                <a:lnTo>
                  <a:pt x="8" y="52"/>
                </a:lnTo>
                <a:lnTo>
                  <a:pt x="8" y="55"/>
                </a:lnTo>
                <a:lnTo>
                  <a:pt x="9" y="55"/>
                </a:lnTo>
                <a:lnTo>
                  <a:pt x="9" y="57"/>
                </a:lnTo>
                <a:lnTo>
                  <a:pt x="11" y="57"/>
                </a:lnTo>
                <a:lnTo>
                  <a:pt x="13" y="60"/>
                </a:lnTo>
                <a:lnTo>
                  <a:pt x="13" y="64"/>
                </a:lnTo>
                <a:lnTo>
                  <a:pt x="13" y="68"/>
                </a:lnTo>
                <a:lnTo>
                  <a:pt x="14" y="68"/>
                </a:lnTo>
                <a:lnTo>
                  <a:pt x="17" y="68"/>
                </a:lnTo>
                <a:lnTo>
                  <a:pt x="17" y="69"/>
                </a:lnTo>
                <a:lnTo>
                  <a:pt x="18" y="70"/>
                </a:lnTo>
                <a:lnTo>
                  <a:pt x="22" y="70"/>
                </a:lnTo>
                <a:lnTo>
                  <a:pt x="26" y="70"/>
                </a:lnTo>
                <a:lnTo>
                  <a:pt x="26" y="73"/>
                </a:lnTo>
                <a:lnTo>
                  <a:pt x="30" y="73"/>
                </a:lnTo>
                <a:lnTo>
                  <a:pt x="31" y="73"/>
                </a:lnTo>
                <a:lnTo>
                  <a:pt x="31" y="74"/>
                </a:lnTo>
                <a:lnTo>
                  <a:pt x="30" y="77"/>
                </a:lnTo>
                <a:lnTo>
                  <a:pt x="31" y="78"/>
                </a:lnTo>
                <a:lnTo>
                  <a:pt x="34" y="81"/>
                </a:lnTo>
                <a:lnTo>
                  <a:pt x="35" y="82"/>
                </a:lnTo>
                <a:lnTo>
                  <a:pt x="38" y="82"/>
                </a:lnTo>
                <a:lnTo>
                  <a:pt x="42" y="78"/>
                </a:lnTo>
                <a:lnTo>
                  <a:pt x="39" y="77"/>
                </a:lnTo>
                <a:lnTo>
                  <a:pt x="45" y="78"/>
                </a:lnTo>
                <a:lnTo>
                  <a:pt x="47" y="78"/>
                </a:lnTo>
                <a:lnTo>
                  <a:pt x="51" y="78"/>
                </a:lnTo>
                <a:lnTo>
                  <a:pt x="51" y="82"/>
                </a:lnTo>
                <a:lnTo>
                  <a:pt x="51" y="84"/>
                </a:lnTo>
                <a:lnTo>
                  <a:pt x="53" y="84"/>
                </a:lnTo>
                <a:lnTo>
                  <a:pt x="57" y="84"/>
                </a:lnTo>
                <a:lnTo>
                  <a:pt x="58" y="84"/>
                </a:lnTo>
                <a:lnTo>
                  <a:pt x="62" y="86"/>
                </a:lnTo>
                <a:lnTo>
                  <a:pt x="65" y="88"/>
                </a:lnTo>
                <a:lnTo>
                  <a:pt x="69" y="94"/>
                </a:lnTo>
                <a:lnTo>
                  <a:pt x="71" y="92"/>
                </a:lnTo>
                <a:lnTo>
                  <a:pt x="75" y="92"/>
                </a:lnTo>
                <a:lnTo>
                  <a:pt x="79" y="94"/>
                </a:lnTo>
                <a:lnTo>
                  <a:pt x="82" y="98"/>
                </a:lnTo>
                <a:lnTo>
                  <a:pt x="83" y="98"/>
                </a:lnTo>
                <a:lnTo>
                  <a:pt x="87" y="96"/>
                </a:lnTo>
                <a:lnTo>
                  <a:pt x="89" y="94"/>
                </a:lnTo>
                <a:lnTo>
                  <a:pt x="91" y="94"/>
                </a:lnTo>
                <a:lnTo>
                  <a:pt x="96" y="96"/>
                </a:lnTo>
                <a:lnTo>
                  <a:pt x="102" y="94"/>
                </a:lnTo>
                <a:lnTo>
                  <a:pt x="108" y="94"/>
                </a:lnTo>
                <a:lnTo>
                  <a:pt x="111" y="97"/>
                </a:lnTo>
                <a:lnTo>
                  <a:pt x="112" y="98"/>
                </a:lnTo>
                <a:lnTo>
                  <a:pt x="115" y="100"/>
                </a:lnTo>
                <a:lnTo>
                  <a:pt x="119" y="100"/>
                </a:lnTo>
                <a:lnTo>
                  <a:pt x="122" y="100"/>
                </a:lnTo>
                <a:lnTo>
                  <a:pt x="123" y="101"/>
                </a:lnTo>
                <a:lnTo>
                  <a:pt x="123" y="101"/>
                </a:lnTo>
                <a:lnTo>
                  <a:pt x="123" y="100"/>
                </a:lnTo>
                <a:lnTo>
                  <a:pt x="122" y="98"/>
                </a:lnTo>
                <a:lnTo>
                  <a:pt x="122" y="96"/>
                </a:lnTo>
                <a:lnTo>
                  <a:pt x="122" y="94"/>
                </a:lnTo>
                <a:lnTo>
                  <a:pt x="122" y="93"/>
                </a:lnTo>
                <a:lnTo>
                  <a:pt x="122" y="92"/>
                </a:lnTo>
                <a:lnTo>
                  <a:pt x="122" y="90"/>
                </a:lnTo>
                <a:lnTo>
                  <a:pt x="126" y="84"/>
                </a:lnTo>
                <a:lnTo>
                  <a:pt x="132" y="77"/>
                </a:lnTo>
                <a:lnTo>
                  <a:pt x="139" y="74"/>
                </a:lnTo>
                <a:lnTo>
                  <a:pt x="139" y="73"/>
                </a:lnTo>
                <a:lnTo>
                  <a:pt x="136" y="70"/>
                </a:lnTo>
                <a:lnTo>
                  <a:pt x="139" y="69"/>
                </a:lnTo>
                <a:lnTo>
                  <a:pt x="139" y="69"/>
                </a:lnTo>
                <a:lnTo>
                  <a:pt x="139" y="69"/>
                </a:lnTo>
                <a:lnTo>
                  <a:pt x="139" y="69"/>
                </a:lnTo>
                <a:lnTo>
                  <a:pt x="139" y="69"/>
                </a:lnTo>
                <a:lnTo>
                  <a:pt x="139" y="69"/>
                </a:lnTo>
                <a:lnTo>
                  <a:pt x="139" y="69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3" name="Freeform 108"/>
          <p:cNvSpPr>
            <a:spLocks/>
          </p:cNvSpPr>
          <p:nvPr/>
        </p:nvSpPr>
        <p:spPr bwMode="auto">
          <a:xfrm>
            <a:off x="4334514" y="2384001"/>
            <a:ext cx="168166" cy="75114"/>
          </a:xfrm>
          <a:custGeom>
            <a:avLst/>
            <a:gdLst>
              <a:gd name="T0" fmla="*/ 69 w 77"/>
              <a:gd name="T1" fmla="*/ 5 h 33"/>
              <a:gd name="T2" fmla="*/ 60 w 77"/>
              <a:gd name="T3" fmla="*/ 2 h 33"/>
              <a:gd name="T4" fmla="*/ 49 w 77"/>
              <a:gd name="T5" fmla="*/ 2 h 33"/>
              <a:gd name="T6" fmla="*/ 45 w 77"/>
              <a:gd name="T7" fmla="*/ 4 h 33"/>
              <a:gd name="T8" fmla="*/ 40 w 77"/>
              <a:gd name="T9" fmla="*/ 6 h 33"/>
              <a:gd name="T10" fmla="*/ 33 w 77"/>
              <a:gd name="T11" fmla="*/ 0 h 33"/>
              <a:gd name="T12" fmla="*/ 27 w 77"/>
              <a:gd name="T13" fmla="*/ 2 h 33"/>
              <a:gd name="T14" fmla="*/ 16 w 77"/>
              <a:gd name="T15" fmla="*/ 4 h 33"/>
              <a:gd name="T16" fmla="*/ 15 w 77"/>
              <a:gd name="T17" fmla="*/ 8 h 33"/>
              <a:gd name="T18" fmla="*/ 11 w 77"/>
              <a:gd name="T19" fmla="*/ 12 h 33"/>
              <a:gd name="T20" fmla="*/ 1 w 77"/>
              <a:gd name="T21" fmla="*/ 13 h 33"/>
              <a:gd name="T22" fmla="*/ 0 w 77"/>
              <a:gd name="T23" fmla="*/ 20 h 33"/>
              <a:gd name="T24" fmla="*/ 0 w 77"/>
              <a:gd name="T25" fmla="*/ 25 h 33"/>
              <a:gd name="T26" fmla="*/ 7 w 77"/>
              <a:gd name="T27" fmla="*/ 29 h 33"/>
              <a:gd name="T28" fmla="*/ 11 w 77"/>
              <a:gd name="T29" fmla="*/ 33 h 33"/>
              <a:gd name="T30" fmla="*/ 27 w 77"/>
              <a:gd name="T31" fmla="*/ 30 h 33"/>
              <a:gd name="T32" fmla="*/ 28 w 77"/>
              <a:gd name="T33" fmla="*/ 26 h 33"/>
              <a:gd name="T34" fmla="*/ 33 w 77"/>
              <a:gd name="T35" fmla="*/ 26 h 33"/>
              <a:gd name="T36" fmla="*/ 40 w 77"/>
              <a:gd name="T37" fmla="*/ 25 h 33"/>
              <a:gd name="T38" fmla="*/ 45 w 77"/>
              <a:gd name="T39" fmla="*/ 25 h 33"/>
              <a:gd name="T40" fmla="*/ 49 w 77"/>
              <a:gd name="T41" fmla="*/ 21 h 33"/>
              <a:gd name="T42" fmla="*/ 54 w 77"/>
              <a:gd name="T43" fmla="*/ 17 h 33"/>
              <a:gd name="T44" fmla="*/ 60 w 77"/>
              <a:gd name="T45" fmla="*/ 18 h 33"/>
              <a:gd name="T46" fmla="*/ 64 w 77"/>
              <a:gd name="T47" fmla="*/ 20 h 33"/>
              <a:gd name="T48" fmla="*/ 68 w 77"/>
              <a:gd name="T49" fmla="*/ 21 h 33"/>
              <a:gd name="T50" fmla="*/ 72 w 77"/>
              <a:gd name="T51" fmla="*/ 21 h 33"/>
              <a:gd name="T52" fmla="*/ 72 w 77"/>
              <a:gd name="T53" fmla="*/ 20 h 33"/>
              <a:gd name="T54" fmla="*/ 76 w 77"/>
              <a:gd name="T55" fmla="*/ 12 h 33"/>
              <a:gd name="T56" fmla="*/ 73 w 77"/>
              <a:gd name="T57" fmla="*/ 8 h 33"/>
              <a:gd name="T58" fmla="*/ 70 w 77"/>
              <a:gd name="T59" fmla="*/ 6 h 33"/>
              <a:gd name="T60" fmla="*/ 70 w 77"/>
              <a:gd name="T61" fmla="*/ 6 h 33"/>
              <a:gd name="T62" fmla="*/ 70 w 77"/>
              <a:gd name="T63" fmla="*/ 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77" h="33">
                <a:moveTo>
                  <a:pt x="70" y="6"/>
                </a:moveTo>
                <a:lnTo>
                  <a:pt x="69" y="5"/>
                </a:lnTo>
                <a:lnTo>
                  <a:pt x="66" y="2"/>
                </a:lnTo>
                <a:lnTo>
                  <a:pt x="60" y="2"/>
                </a:lnTo>
                <a:lnTo>
                  <a:pt x="54" y="4"/>
                </a:lnTo>
                <a:lnTo>
                  <a:pt x="49" y="2"/>
                </a:lnTo>
                <a:lnTo>
                  <a:pt x="47" y="2"/>
                </a:lnTo>
                <a:lnTo>
                  <a:pt x="45" y="4"/>
                </a:lnTo>
                <a:lnTo>
                  <a:pt x="41" y="6"/>
                </a:lnTo>
                <a:lnTo>
                  <a:pt x="40" y="6"/>
                </a:lnTo>
                <a:lnTo>
                  <a:pt x="37" y="2"/>
                </a:lnTo>
                <a:lnTo>
                  <a:pt x="33" y="0"/>
                </a:lnTo>
                <a:lnTo>
                  <a:pt x="29" y="0"/>
                </a:lnTo>
                <a:lnTo>
                  <a:pt x="27" y="2"/>
                </a:lnTo>
                <a:lnTo>
                  <a:pt x="23" y="2"/>
                </a:lnTo>
                <a:lnTo>
                  <a:pt x="16" y="4"/>
                </a:lnTo>
                <a:lnTo>
                  <a:pt x="16" y="5"/>
                </a:lnTo>
                <a:lnTo>
                  <a:pt x="15" y="8"/>
                </a:lnTo>
                <a:lnTo>
                  <a:pt x="13" y="9"/>
                </a:lnTo>
                <a:lnTo>
                  <a:pt x="11" y="12"/>
                </a:lnTo>
                <a:lnTo>
                  <a:pt x="5" y="13"/>
                </a:lnTo>
                <a:lnTo>
                  <a:pt x="1" y="13"/>
                </a:lnTo>
                <a:lnTo>
                  <a:pt x="0" y="17"/>
                </a:lnTo>
                <a:lnTo>
                  <a:pt x="0" y="20"/>
                </a:lnTo>
                <a:lnTo>
                  <a:pt x="0" y="21"/>
                </a:lnTo>
                <a:lnTo>
                  <a:pt x="0" y="25"/>
                </a:lnTo>
                <a:lnTo>
                  <a:pt x="3" y="26"/>
                </a:lnTo>
                <a:lnTo>
                  <a:pt x="7" y="29"/>
                </a:lnTo>
                <a:lnTo>
                  <a:pt x="8" y="29"/>
                </a:lnTo>
                <a:lnTo>
                  <a:pt x="11" y="33"/>
                </a:lnTo>
                <a:lnTo>
                  <a:pt x="16" y="33"/>
                </a:lnTo>
                <a:lnTo>
                  <a:pt x="27" y="30"/>
                </a:lnTo>
                <a:lnTo>
                  <a:pt x="27" y="29"/>
                </a:lnTo>
                <a:lnTo>
                  <a:pt x="28" y="26"/>
                </a:lnTo>
                <a:lnTo>
                  <a:pt x="29" y="26"/>
                </a:lnTo>
                <a:lnTo>
                  <a:pt x="33" y="26"/>
                </a:lnTo>
                <a:lnTo>
                  <a:pt x="36" y="22"/>
                </a:lnTo>
                <a:lnTo>
                  <a:pt x="40" y="25"/>
                </a:lnTo>
                <a:lnTo>
                  <a:pt x="43" y="25"/>
                </a:lnTo>
                <a:lnTo>
                  <a:pt x="45" y="25"/>
                </a:lnTo>
                <a:lnTo>
                  <a:pt x="47" y="22"/>
                </a:lnTo>
                <a:lnTo>
                  <a:pt x="49" y="21"/>
                </a:lnTo>
                <a:lnTo>
                  <a:pt x="49" y="17"/>
                </a:lnTo>
                <a:lnTo>
                  <a:pt x="54" y="17"/>
                </a:lnTo>
                <a:lnTo>
                  <a:pt x="58" y="20"/>
                </a:lnTo>
                <a:lnTo>
                  <a:pt x="60" y="18"/>
                </a:lnTo>
                <a:lnTo>
                  <a:pt x="62" y="17"/>
                </a:lnTo>
                <a:lnTo>
                  <a:pt x="64" y="20"/>
                </a:lnTo>
                <a:lnTo>
                  <a:pt x="66" y="21"/>
                </a:lnTo>
                <a:lnTo>
                  <a:pt x="68" y="21"/>
                </a:lnTo>
                <a:lnTo>
                  <a:pt x="70" y="21"/>
                </a:lnTo>
                <a:lnTo>
                  <a:pt x="72" y="21"/>
                </a:lnTo>
                <a:lnTo>
                  <a:pt x="72" y="21"/>
                </a:lnTo>
                <a:lnTo>
                  <a:pt x="72" y="20"/>
                </a:lnTo>
                <a:lnTo>
                  <a:pt x="73" y="16"/>
                </a:lnTo>
                <a:lnTo>
                  <a:pt x="76" y="12"/>
                </a:lnTo>
                <a:lnTo>
                  <a:pt x="77" y="8"/>
                </a:lnTo>
                <a:lnTo>
                  <a:pt x="73" y="8"/>
                </a:lnTo>
                <a:lnTo>
                  <a:pt x="70" y="6"/>
                </a:lnTo>
                <a:lnTo>
                  <a:pt x="70" y="6"/>
                </a:lnTo>
                <a:lnTo>
                  <a:pt x="70" y="6"/>
                </a:lnTo>
                <a:lnTo>
                  <a:pt x="70" y="6"/>
                </a:lnTo>
                <a:lnTo>
                  <a:pt x="70" y="6"/>
                </a:lnTo>
                <a:lnTo>
                  <a:pt x="70" y="6"/>
                </a:lnTo>
                <a:lnTo>
                  <a:pt x="70" y="6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accent3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4" name="Freeform 109"/>
          <p:cNvSpPr>
            <a:spLocks/>
          </p:cNvSpPr>
          <p:nvPr/>
        </p:nvSpPr>
        <p:spPr bwMode="auto">
          <a:xfrm>
            <a:off x="4310491" y="2422697"/>
            <a:ext cx="207475" cy="111533"/>
          </a:xfrm>
          <a:custGeom>
            <a:avLst/>
            <a:gdLst>
              <a:gd name="T0" fmla="*/ 87 w 95"/>
              <a:gd name="T1" fmla="*/ 4 h 49"/>
              <a:gd name="T2" fmla="*/ 83 w 95"/>
              <a:gd name="T3" fmla="*/ 4 h 49"/>
              <a:gd name="T4" fmla="*/ 81 w 95"/>
              <a:gd name="T5" fmla="*/ 4 h 49"/>
              <a:gd name="T6" fmla="*/ 77 w 95"/>
              <a:gd name="T7" fmla="*/ 4 h 49"/>
              <a:gd name="T8" fmla="*/ 73 w 95"/>
              <a:gd name="T9" fmla="*/ 0 h 49"/>
              <a:gd name="T10" fmla="*/ 69 w 95"/>
              <a:gd name="T11" fmla="*/ 3 h 49"/>
              <a:gd name="T12" fmla="*/ 60 w 95"/>
              <a:gd name="T13" fmla="*/ 0 h 49"/>
              <a:gd name="T14" fmla="*/ 58 w 95"/>
              <a:gd name="T15" fmla="*/ 5 h 49"/>
              <a:gd name="T16" fmla="*/ 54 w 95"/>
              <a:gd name="T17" fmla="*/ 8 h 49"/>
              <a:gd name="T18" fmla="*/ 47 w 95"/>
              <a:gd name="T19" fmla="*/ 5 h 49"/>
              <a:gd name="T20" fmla="*/ 40 w 95"/>
              <a:gd name="T21" fmla="*/ 9 h 49"/>
              <a:gd name="T22" fmla="*/ 38 w 95"/>
              <a:gd name="T23" fmla="*/ 12 h 49"/>
              <a:gd name="T24" fmla="*/ 27 w 95"/>
              <a:gd name="T25" fmla="*/ 16 h 49"/>
              <a:gd name="T26" fmla="*/ 19 w 95"/>
              <a:gd name="T27" fmla="*/ 12 h 49"/>
              <a:gd name="T28" fmla="*/ 14 w 95"/>
              <a:gd name="T29" fmla="*/ 9 h 49"/>
              <a:gd name="T30" fmla="*/ 11 w 95"/>
              <a:gd name="T31" fmla="*/ 16 h 49"/>
              <a:gd name="T32" fmla="*/ 8 w 95"/>
              <a:gd name="T33" fmla="*/ 16 h 49"/>
              <a:gd name="T34" fmla="*/ 4 w 95"/>
              <a:gd name="T35" fmla="*/ 16 h 49"/>
              <a:gd name="T36" fmla="*/ 7 w 95"/>
              <a:gd name="T37" fmla="*/ 19 h 49"/>
              <a:gd name="T38" fmla="*/ 4 w 95"/>
              <a:gd name="T39" fmla="*/ 23 h 49"/>
              <a:gd name="T40" fmla="*/ 0 w 95"/>
              <a:gd name="T41" fmla="*/ 30 h 49"/>
              <a:gd name="T42" fmla="*/ 14 w 95"/>
              <a:gd name="T43" fmla="*/ 44 h 49"/>
              <a:gd name="T44" fmla="*/ 24 w 95"/>
              <a:gd name="T45" fmla="*/ 49 h 49"/>
              <a:gd name="T46" fmla="*/ 34 w 95"/>
              <a:gd name="T47" fmla="*/ 49 h 49"/>
              <a:gd name="T48" fmla="*/ 35 w 95"/>
              <a:gd name="T49" fmla="*/ 48 h 49"/>
              <a:gd name="T50" fmla="*/ 42 w 95"/>
              <a:gd name="T51" fmla="*/ 46 h 49"/>
              <a:gd name="T52" fmla="*/ 47 w 95"/>
              <a:gd name="T53" fmla="*/ 46 h 49"/>
              <a:gd name="T54" fmla="*/ 51 w 95"/>
              <a:gd name="T55" fmla="*/ 42 h 49"/>
              <a:gd name="T56" fmla="*/ 58 w 95"/>
              <a:gd name="T57" fmla="*/ 44 h 49"/>
              <a:gd name="T58" fmla="*/ 62 w 95"/>
              <a:gd name="T59" fmla="*/ 42 h 49"/>
              <a:gd name="T60" fmla="*/ 65 w 95"/>
              <a:gd name="T61" fmla="*/ 42 h 49"/>
              <a:gd name="T62" fmla="*/ 69 w 95"/>
              <a:gd name="T63" fmla="*/ 40 h 49"/>
              <a:gd name="T64" fmla="*/ 73 w 95"/>
              <a:gd name="T65" fmla="*/ 38 h 49"/>
              <a:gd name="T66" fmla="*/ 77 w 95"/>
              <a:gd name="T67" fmla="*/ 32 h 49"/>
              <a:gd name="T68" fmla="*/ 83 w 95"/>
              <a:gd name="T69" fmla="*/ 21 h 49"/>
              <a:gd name="T70" fmla="*/ 83 w 95"/>
              <a:gd name="T71" fmla="*/ 17 h 49"/>
              <a:gd name="T72" fmla="*/ 88 w 95"/>
              <a:gd name="T73" fmla="*/ 16 h 49"/>
              <a:gd name="T74" fmla="*/ 93 w 95"/>
              <a:gd name="T75" fmla="*/ 12 h 49"/>
              <a:gd name="T76" fmla="*/ 95 w 95"/>
              <a:gd name="T77" fmla="*/ 9 h 49"/>
              <a:gd name="T78" fmla="*/ 92 w 95"/>
              <a:gd name="T79" fmla="*/ 8 h 49"/>
              <a:gd name="T80" fmla="*/ 92 w 95"/>
              <a:gd name="T81" fmla="*/ 8 h 49"/>
              <a:gd name="T82" fmla="*/ 92 w 95"/>
              <a:gd name="T83" fmla="*/ 8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5" h="49">
                <a:moveTo>
                  <a:pt x="92" y="8"/>
                </a:moveTo>
                <a:lnTo>
                  <a:pt x="87" y="4"/>
                </a:lnTo>
                <a:lnTo>
                  <a:pt x="84" y="4"/>
                </a:lnTo>
                <a:lnTo>
                  <a:pt x="83" y="4"/>
                </a:lnTo>
                <a:lnTo>
                  <a:pt x="83" y="4"/>
                </a:lnTo>
                <a:lnTo>
                  <a:pt x="81" y="4"/>
                </a:lnTo>
                <a:lnTo>
                  <a:pt x="79" y="4"/>
                </a:lnTo>
                <a:lnTo>
                  <a:pt x="77" y="4"/>
                </a:lnTo>
                <a:lnTo>
                  <a:pt x="75" y="3"/>
                </a:lnTo>
                <a:lnTo>
                  <a:pt x="73" y="0"/>
                </a:lnTo>
                <a:lnTo>
                  <a:pt x="71" y="1"/>
                </a:lnTo>
                <a:lnTo>
                  <a:pt x="69" y="3"/>
                </a:lnTo>
                <a:lnTo>
                  <a:pt x="65" y="0"/>
                </a:lnTo>
                <a:lnTo>
                  <a:pt x="60" y="0"/>
                </a:lnTo>
                <a:lnTo>
                  <a:pt x="60" y="4"/>
                </a:lnTo>
                <a:lnTo>
                  <a:pt x="58" y="5"/>
                </a:lnTo>
                <a:lnTo>
                  <a:pt x="56" y="8"/>
                </a:lnTo>
                <a:lnTo>
                  <a:pt x="54" y="8"/>
                </a:lnTo>
                <a:lnTo>
                  <a:pt x="51" y="8"/>
                </a:lnTo>
                <a:lnTo>
                  <a:pt x="47" y="5"/>
                </a:lnTo>
                <a:lnTo>
                  <a:pt x="44" y="9"/>
                </a:lnTo>
                <a:lnTo>
                  <a:pt x="40" y="9"/>
                </a:lnTo>
                <a:lnTo>
                  <a:pt x="39" y="9"/>
                </a:lnTo>
                <a:lnTo>
                  <a:pt x="38" y="12"/>
                </a:lnTo>
                <a:lnTo>
                  <a:pt x="38" y="13"/>
                </a:lnTo>
                <a:lnTo>
                  <a:pt x="27" y="16"/>
                </a:lnTo>
                <a:lnTo>
                  <a:pt x="22" y="16"/>
                </a:lnTo>
                <a:lnTo>
                  <a:pt x="19" y="12"/>
                </a:lnTo>
                <a:lnTo>
                  <a:pt x="18" y="12"/>
                </a:lnTo>
                <a:lnTo>
                  <a:pt x="14" y="9"/>
                </a:lnTo>
                <a:lnTo>
                  <a:pt x="12" y="12"/>
                </a:lnTo>
                <a:lnTo>
                  <a:pt x="11" y="16"/>
                </a:lnTo>
                <a:lnTo>
                  <a:pt x="11" y="17"/>
                </a:lnTo>
                <a:lnTo>
                  <a:pt x="8" y="16"/>
                </a:lnTo>
                <a:lnTo>
                  <a:pt x="7" y="16"/>
                </a:lnTo>
                <a:lnTo>
                  <a:pt x="4" y="16"/>
                </a:lnTo>
                <a:lnTo>
                  <a:pt x="7" y="17"/>
                </a:lnTo>
                <a:lnTo>
                  <a:pt x="7" y="19"/>
                </a:lnTo>
                <a:lnTo>
                  <a:pt x="4" y="21"/>
                </a:lnTo>
                <a:lnTo>
                  <a:pt x="4" y="23"/>
                </a:lnTo>
                <a:lnTo>
                  <a:pt x="4" y="29"/>
                </a:lnTo>
                <a:lnTo>
                  <a:pt x="0" y="30"/>
                </a:lnTo>
                <a:lnTo>
                  <a:pt x="7" y="38"/>
                </a:lnTo>
                <a:lnTo>
                  <a:pt x="14" y="44"/>
                </a:lnTo>
                <a:lnTo>
                  <a:pt x="20" y="48"/>
                </a:lnTo>
                <a:lnTo>
                  <a:pt x="24" y="49"/>
                </a:lnTo>
                <a:lnTo>
                  <a:pt x="27" y="49"/>
                </a:lnTo>
                <a:lnTo>
                  <a:pt x="34" y="49"/>
                </a:lnTo>
                <a:lnTo>
                  <a:pt x="35" y="49"/>
                </a:lnTo>
                <a:lnTo>
                  <a:pt x="35" y="48"/>
                </a:lnTo>
                <a:lnTo>
                  <a:pt x="39" y="48"/>
                </a:lnTo>
                <a:lnTo>
                  <a:pt x="42" y="46"/>
                </a:lnTo>
                <a:lnTo>
                  <a:pt x="44" y="46"/>
                </a:lnTo>
                <a:lnTo>
                  <a:pt x="47" y="46"/>
                </a:lnTo>
                <a:lnTo>
                  <a:pt x="48" y="44"/>
                </a:lnTo>
                <a:lnTo>
                  <a:pt x="51" y="42"/>
                </a:lnTo>
                <a:lnTo>
                  <a:pt x="54" y="44"/>
                </a:lnTo>
                <a:lnTo>
                  <a:pt x="58" y="44"/>
                </a:lnTo>
                <a:lnTo>
                  <a:pt x="59" y="44"/>
                </a:lnTo>
                <a:lnTo>
                  <a:pt x="62" y="42"/>
                </a:lnTo>
                <a:lnTo>
                  <a:pt x="64" y="44"/>
                </a:lnTo>
                <a:lnTo>
                  <a:pt x="65" y="42"/>
                </a:lnTo>
                <a:lnTo>
                  <a:pt x="65" y="40"/>
                </a:lnTo>
                <a:lnTo>
                  <a:pt x="69" y="40"/>
                </a:lnTo>
                <a:lnTo>
                  <a:pt x="71" y="40"/>
                </a:lnTo>
                <a:lnTo>
                  <a:pt x="73" y="38"/>
                </a:lnTo>
                <a:lnTo>
                  <a:pt x="73" y="36"/>
                </a:lnTo>
                <a:lnTo>
                  <a:pt x="77" y="32"/>
                </a:lnTo>
                <a:lnTo>
                  <a:pt x="79" y="26"/>
                </a:lnTo>
                <a:lnTo>
                  <a:pt x="83" y="21"/>
                </a:lnTo>
                <a:lnTo>
                  <a:pt x="83" y="19"/>
                </a:lnTo>
                <a:lnTo>
                  <a:pt x="83" y="17"/>
                </a:lnTo>
                <a:lnTo>
                  <a:pt x="87" y="16"/>
                </a:lnTo>
                <a:lnTo>
                  <a:pt x="88" y="16"/>
                </a:lnTo>
                <a:lnTo>
                  <a:pt x="92" y="13"/>
                </a:lnTo>
                <a:lnTo>
                  <a:pt x="93" y="12"/>
                </a:lnTo>
                <a:lnTo>
                  <a:pt x="95" y="12"/>
                </a:lnTo>
                <a:lnTo>
                  <a:pt x="95" y="9"/>
                </a:lnTo>
                <a:lnTo>
                  <a:pt x="92" y="8"/>
                </a:lnTo>
                <a:lnTo>
                  <a:pt x="92" y="8"/>
                </a:lnTo>
                <a:lnTo>
                  <a:pt x="92" y="8"/>
                </a:lnTo>
                <a:lnTo>
                  <a:pt x="92" y="8"/>
                </a:lnTo>
                <a:lnTo>
                  <a:pt x="92" y="8"/>
                </a:lnTo>
                <a:lnTo>
                  <a:pt x="92" y="8"/>
                </a:lnTo>
                <a:lnTo>
                  <a:pt x="92" y="8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5" name="Freeform 110"/>
          <p:cNvSpPr>
            <a:spLocks noEditPoints="1"/>
          </p:cNvSpPr>
          <p:nvPr/>
        </p:nvSpPr>
        <p:spPr bwMode="auto">
          <a:xfrm>
            <a:off x="4013473" y="2481875"/>
            <a:ext cx="380007" cy="427917"/>
          </a:xfrm>
          <a:custGeom>
            <a:avLst/>
            <a:gdLst>
              <a:gd name="T0" fmla="*/ 114 w 174"/>
              <a:gd name="T1" fmla="*/ 162 h 188"/>
              <a:gd name="T2" fmla="*/ 95 w 174"/>
              <a:gd name="T3" fmla="*/ 161 h 188"/>
              <a:gd name="T4" fmla="*/ 86 w 174"/>
              <a:gd name="T5" fmla="*/ 168 h 188"/>
              <a:gd name="T6" fmla="*/ 113 w 174"/>
              <a:gd name="T7" fmla="*/ 180 h 188"/>
              <a:gd name="T8" fmla="*/ 127 w 174"/>
              <a:gd name="T9" fmla="*/ 181 h 188"/>
              <a:gd name="T10" fmla="*/ 132 w 174"/>
              <a:gd name="T11" fmla="*/ 158 h 188"/>
              <a:gd name="T12" fmla="*/ 126 w 174"/>
              <a:gd name="T13" fmla="*/ 161 h 188"/>
              <a:gd name="T14" fmla="*/ 170 w 174"/>
              <a:gd name="T15" fmla="*/ 119 h 188"/>
              <a:gd name="T16" fmla="*/ 140 w 174"/>
              <a:gd name="T17" fmla="*/ 104 h 188"/>
              <a:gd name="T18" fmla="*/ 135 w 174"/>
              <a:gd name="T19" fmla="*/ 92 h 188"/>
              <a:gd name="T20" fmla="*/ 109 w 174"/>
              <a:gd name="T21" fmla="*/ 80 h 188"/>
              <a:gd name="T22" fmla="*/ 93 w 174"/>
              <a:gd name="T23" fmla="*/ 60 h 188"/>
              <a:gd name="T24" fmla="*/ 82 w 174"/>
              <a:gd name="T25" fmla="*/ 40 h 188"/>
              <a:gd name="T26" fmla="*/ 79 w 174"/>
              <a:gd name="T27" fmla="*/ 31 h 188"/>
              <a:gd name="T28" fmla="*/ 87 w 174"/>
              <a:gd name="T29" fmla="*/ 27 h 188"/>
              <a:gd name="T30" fmla="*/ 98 w 174"/>
              <a:gd name="T31" fmla="*/ 24 h 188"/>
              <a:gd name="T32" fmla="*/ 97 w 174"/>
              <a:gd name="T33" fmla="*/ 14 h 188"/>
              <a:gd name="T34" fmla="*/ 86 w 174"/>
              <a:gd name="T35" fmla="*/ 8 h 188"/>
              <a:gd name="T36" fmla="*/ 74 w 174"/>
              <a:gd name="T37" fmla="*/ 3 h 188"/>
              <a:gd name="T38" fmla="*/ 61 w 174"/>
              <a:gd name="T39" fmla="*/ 6 h 188"/>
              <a:gd name="T40" fmla="*/ 51 w 174"/>
              <a:gd name="T41" fmla="*/ 8 h 188"/>
              <a:gd name="T42" fmla="*/ 47 w 174"/>
              <a:gd name="T43" fmla="*/ 14 h 188"/>
              <a:gd name="T44" fmla="*/ 39 w 174"/>
              <a:gd name="T45" fmla="*/ 10 h 188"/>
              <a:gd name="T46" fmla="*/ 35 w 174"/>
              <a:gd name="T47" fmla="*/ 18 h 188"/>
              <a:gd name="T48" fmla="*/ 26 w 174"/>
              <a:gd name="T49" fmla="*/ 14 h 188"/>
              <a:gd name="T50" fmla="*/ 18 w 174"/>
              <a:gd name="T51" fmla="*/ 20 h 188"/>
              <a:gd name="T52" fmla="*/ 5 w 174"/>
              <a:gd name="T53" fmla="*/ 22 h 188"/>
              <a:gd name="T54" fmla="*/ 4 w 174"/>
              <a:gd name="T55" fmla="*/ 35 h 188"/>
              <a:gd name="T56" fmla="*/ 5 w 174"/>
              <a:gd name="T57" fmla="*/ 44 h 188"/>
              <a:gd name="T58" fmla="*/ 13 w 174"/>
              <a:gd name="T59" fmla="*/ 52 h 188"/>
              <a:gd name="T60" fmla="*/ 12 w 174"/>
              <a:gd name="T61" fmla="*/ 59 h 188"/>
              <a:gd name="T62" fmla="*/ 25 w 174"/>
              <a:gd name="T63" fmla="*/ 52 h 188"/>
              <a:gd name="T64" fmla="*/ 49 w 174"/>
              <a:gd name="T65" fmla="*/ 56 h 188"/>
              <a:gd name="T66" fmla="*/ 62 w 174"/>
              <a:gd name="T67" fmla="*/ 79 h 188"/>
              <a:gd name="T68" fmla="*/ 74 w 174"/>
              <a:gd name="T69" fmla="*/ 88 h 188"/>
              <a:gd name="T70" fmla="*/ 93 w 174"/>
              <a:gd name="T71" fmla="*/ 105 h 188"/>
              <a:gd name="T72" fmla="*/ 105 w 174"/>
              <a:gd name="T73" fmla="*/ 107 h 188"/>
              <a:gd name="T74" fmla="*/ 113 w 174"/>
              <a:gd name="T75" fmla="*/ 117 h 188"/>
              <a:gd name="T76" fmla="*/ 123 w 174"/>
              <a:gd name="T77" fmla="*/ 124 h 188"/>
              <a:gd name="T78" fmla="*/ 132 w 174"/>
              <a:gd name="T79" fmla="*/ 127 h 188"/>
              <a:gd name="T80" fmla="*/ 140 w 174"/>
              <a:gd name="T81" fmla="*/ 149 h 188"/>
              <a:gd name="T82" fmla="*/ 132 w 174"/>
              <a:gd name="T83" fmla="*/ 161 h 188"/>
              <a:gd name="T84" fmla="*/ 147 w 174"/>
              <a:gd name="T85" fmla="*/ 154 h 188"/>
              <a:gd name="T86" fmla="*/ 154 w 174"/>
              <a:gd name="T87" fmla="*/ 144 h 188"/>
              <a:gd name="T88" fmla="*/ 144 w 174"/>
              <a:gd name="T89" fmla="*/ 131 h 188"/>
              <a:gd name="T90" fmla="*/ 160 w 174"/>
              <a:gd name="T91" fmla="*/ 123 h 188"/>
              <a:gd name="T92" fmla="*/ 171 w 174"/>
              <a:gd name="T93" fmla="*/ 131 h 188"/>
              <a:gd name="T94" fmla="*/ 171 w 174"/>
              <a:gd name="T95" fmla="*/ 120 h 188"/>
              <a:gd name="T96" fmla="*/ 171 w 174"/>
              <a:gd name="T97" fmla="*/ 120 h 188"/>
              <a:gd name="T98" fmla="*/ 25 w 174"/>
              <a:gd name="T99" fmla="*/ 145 h 188"/>
              <a:gd name="T100" fmla="*/ 25 w 174"/>
              <a:gd name="T101" fmla="*/ 145 h 188"/>
              <a:gd name="T102" fmla="*/ 39 w 174"/>
              <a:gd name="T103" fmla="*/ 107 h 188"/>
              <a:gd name="T104" fmla="*/ 25 w 174"/>
              <a:gd name="T105" fmla="*/ 113 h 188"/>
              <a:gd name="T106" fmla="*/ 25 w 174"/>
              <a:gd name="T107" fmla="*/ 123 h 188"/>
              <a:gd name="T108" fmla="*/ 26 w 174"/>
              <a:gd name="T109" fmla="*/ 132 h 188"/>
              <a:gd name="T110" fmla="*/ 30 w 174"/>
              <a:gd name="T111" fmla="*/ 148 h 188"/>
              <a:gd name="T112" fmla="*/ 42 w 174"/>
              <a:gd name="T113" fmla="*/ 141 h 188"/>
              <a:gd name="T114" fmla="*/ 43 w 174"/>
              <a:gd name="T115" fmla="*/ 123 h 188"/>
              <a:gd name="T116" fmla="*/ 42 w 174"/>
              <a:gd name="T117" fmla="*/ 111 h 188"/>
              <a:gd name="T118" fmla="*/ 42 w 174"/>
              <a:gd name="T119" fmla="*/ 111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4" h="188">
                <a:moveTo>
                  <a:pt x="126" y="161"/>
                </a:moveTo>
                <a:lnTo>
                  <a:pt x="123" y="161"/>
                </a:lnTo>
                <a:lnTo>
                  <a:pt x="122" y="161"/>
                </a:lnTo>
                <a:lnTo>
                  <a:pt x="118" y="161"/>
                </a:lnTo>
                <a:lnTo>
                  <a:pt x="114" y="162"/>
                </a:lnTo>
                <a:lnTo>
                  <a:pt x="106" y="162"/>
                </a:lnTo>
                <a:lnTo>
                  <a:pt x="105" y="162"/>
                </a:lnTo>
                <a:lnTo>
                  <a:pt x="101" y="161"/>
                </a:lnTo>
                <a:lnTo>
                  <a:pt x="99" y="161"/>
                </a:lnTo>
                <a:lnTo>
                  <a:pt x="95" y="161"/>
                </a:lnTo>
                <a:lnTo>
                  <a:pt x="91" y="162"/>
                </a:lnTo>
                <a:lnTo>
                  <a:pt x="90" y="161"/>
                </a:lnTo>
                <a:lnTo>
                  <a:pt x="86" y="164"/>
                </a:lnTo>
                <a:lnTo>
                  <a:pt x="86" y="166"/>
                </a:lnTo>
                <a:lnTo>
                  <a:pt x="86" y="168"/>
                </a:lnTo>
                <a:lnTo>
                  <a:pt x="87" y="170"/>
                </a:lnTo>
                <a:lnTo>
                  <a:pt x="91" y="170"/>
                </a:lnTo>
                <a:lnTo>
                  <a:pt x="97" y="174"/>
                </a:lnTo>
                <a:lnTo>
                  <a:pt x="101" y="177"/>
                </a:lnTo>
                <a:lnTo>
                  <a:pt x="113" y="180"/>
                </a:lnTo>
                <a:lnTo>
                  <a:pt x="114" y="184"/>
                </a:lnTo>
                <a:lnTo>
                  <a:pt x="118" y="188"/>
                </a:lnTo>
                <a:lnTo>
                  <a:pt x="126" y="188"/>
                </a:lnTo>
                <a:lnTo>
                  <a:pt x="126" y="184"/>
                </a:lnTo>
                <a:lnTo>
                  <a:pt x="127" y="181"/>
                </a:lnTo>
                <a:lnTo>
                  <a:pt x="127" y="177"/>
                </a:lnTo>
                <a:lnTo>
                  <a:pt x="126" y="174"/>
                </a:lnTo>
                <a:lnTo>
                  <a:pt x="126" y="170"/>
                </a:lnTo>
                <a:lnTo>
                  <a:pt x="127" y="166"/>
                </a:lnTo>
                <a:lnTo>
                  <a:pt x="132" y="158"/>
                </a:lnTo>
                <a:lnTo>
                  <a:pt x="130" y="158"/>
                </a:lnTo>
                <a:lnTo>
                  <a:pt x="126" y="161"/>
                </a:lnTo>
                <a:lnTo>
                  <a:pt x="126" y="161"/>
                </a:lnTo>
                <a:lnTo>
                  <a:pt x="126" y="161"/>
                </a:lnTo>
                <a:lnTo>
                  <a:pt x="126" y="161"/>
                </a:lnTo>
                <a:lnTo>
                  <a:pt x="126" y="161"/>
                </a:lnTo>
                <a:lnTo>
                  <a:pt x="126" y="161"/>
                </a:lnTo>
                <a:lnTo>
                  <a:pt x="126" y="161"/>
                </a:lnTo>
                <a:close/>
                <a:moveTo>
                  <a:pt x="171" y="120"/>
                </a:moveTo>
                <a:lnTo>
                  <a:pt x="170" y="119"/>
                </a:lnTo>
                <a:lnTo>
                  <a:pt x="162" y="115"/>
                </a:lnTo>
                <a:lnTo>
                  <a:pt x="156" y="111"/>
                </a:lnTo>
                <a:lnTo>
                  <a:pt x="150" y="107"/>
                </a:lnTo>
                <a:lnTo>
                  <a:pt x="144" y="105"/>
                </a:lnTo>
                <a:lnTo>
                  <a:pt x="140" y="104"/>
                </a:lnTo>
                <a:lnTo>
                  <a:pt x="135" y="100"/>
                </a:lnTo>
                <a:lnTo>
                  <a:pt x="136" y="97"/>
                </a:lnTo>
                <a:lnTo>
                  <a:pt x="139" y="93"/>
                </a:lnTo>
                <a:lnTo>
                  <a:pt x="139" y="92"/>
                </a:lnTo>
                <a:lnTo>
                  <a:pt x="135" y="92"/>
                </a:lnTo>
                <a:lnTo>
                  <a:pt x="131" y="92"/>
                </a:lnTo>
                <a:lnTo>
                  <a:pt x="126" y="92"/>
                </a:lnTo>
                <a:lnTo>
                  <a:pt x="122" y="91"/>
                </a:lnTo>
                <a:lnTo>
                  <a:pt x="113" y="84"/>
                </a:lnTo>
                <a:lnTo>
                  <a:pt x="109" y="80"/>
                </a:lnTo>
                <a:lnTo>
                  <a:pt x="106" y="77"/>
                </a:lnTo>
                <a:lnTo>
                  <a:pt x="105" y="71"/>
                </a:lnTo>
                <a:lnTo>
                  <a:pt x="101" y="63"/>
                </a:lnTo>
                <a:lnTo>
                  <a:pt x="97" y="62"/>
                </a:lnTo>
                <a:lnTo>
                  <a:pt x="93" y="60"/>
                </a:lnTo>
                <a:lnTo>
                  <a:pt x="87" y="56"/>
                </a:lnTo>
                <a:lnTo>
                  <a:pt x="83" y="52"/>
                </a:lnTo>
                <a:lnTo>
                  <a:pt x="79" y="47"/>
                </a:lnTo>
                <a:lnTo>
                  <a:pt x="79" y="43"/>
                </a:lnTo>
                <a:lnTo>
                  <a:pt x="82" y="40"/>
                </a:lnTo>
                <a:lnTo>
                  <a:pt x="83" y="40"/>
                </a:lnTo>
                <a:lnTo>
                  <a:pt x="83" y="39"/>
                </a:lnTo>
                <a:lnTo>
                  <a:pt x="83" y="36"/>
                </a:lnTo>
                <a:lnTo>
                  <a:pt x="82" y="36"/>
                </a:lnTo>
                <a:lnTo>
                  <a:pt x="79" y="31"/>
                </a:lnTo>
                <a:lnTo>
                  <a:pt x="82" y="30"/>
                </a:lnTo>
                <a:lnTo>
                  <a:pt x="86" y="27"/>
                </a:lnTo>
                <a:lnTo>
                  <a:pt x="83" y="30"/>
                </a:lnTo>
                <a:lnTo>
                  <a:pt x="86" y="30"/>
                </a:lnTo>
                <a:lnTo>
                  <a:pt x="87" y="27"/>
                </a:lnTo>
                <a:lnTo>
                  <a:pt x="91" y="26"/>
                </a:lnTo>
                <a:lnTo>
                  <a:pt x="95" y="23"/>
                </a:lnTo>
                <a:lnTo>
                  <a:pt x="97" y="23"/>
                </a:lnTo>
                <a:lnTo>
                  <a:pt x="97" y="26"/>
                </a:lnTo>
                <a:lnTo>
                  <a:pt x="98" y="24"/>
                </a:lnTo>
                <a:lnTo>
                  <a:pt x="101" y="23"/>
                </a:lnTo>
                <a:lnTo>
                  <a:pt x="101" y="22"/>
                </a:lnTo>
                <a:lnTo>
                  <a:pt x="99" y="20"/>
                </a:lnTo>
                <a:lnTo>
                  <a:pt x="101" y="16"/>
                </a:lnTo>
                <a:lnTo>
                  <a:pt x="97" y="14"/>
                </a:lnTo>
                <a:lnTo>
                  <a:pt x="99" y="12"/>
                </a:lnTo>
                <a:lnTo>
                  <a:pt x="101" y="10"/>
                </a:lnTo>
                <a:lnTo>
                  <a:pt x="99" y="10"/>
                </a:lnTo>
                <a:lnTo>
                  <a:pt x="95" y="10"/>
                </a:lnTo>
                <a:lnTo>
                  <a:pt x="86" y="8"/>
                </a:lnTo>
                <a:lnTo>
                  <a:pt x="82" y="4"/>
                </a:lnTo>
                <a:lnTo>
                  <a:pt x="79" y="3"/>
                </a:lnTo>
                <a:lnTo>
                  <a:pt x="79" y="0"/>
                </a:lnTo>
                <a:lnTo>
                  <a:pt x="78" y="0"/>
                </a:lnTo>
                <a:lnTo>
                  <a:pt x="74" y="3"/>
                </a:lnTo>
                <a:lnTo>
                  <a:pt x="70" y="3"/>
                </a:lnTo>
                <a:lnTo>
                  <a:pt x="69" y="3"/>
                </a:lnTo>
                <a:lnTo>
                  <a:pt x="66" y="3"/>
                </a:lnTo>
                <a:lnTo>
                  <a:pt x="65" y="4"/>
                </a:lnTo>
                <a:lnTo>
                  <a:pt x="61" y="6"/>
                </a:lnTo>
                <a:lnTo>
                  <a:pt x="55" y="4"/>
                </a:lnTo>
                <a:lnTo>
                  <a:pt x="55" y="6"/>
                </a:lnTo>
                <a:lnTo>
                  <a:pt x="55" y="8"/>
                </a:lnTo>
                <a:lnTo>
                  <a:pt x="55" y="10"/>
                </a:lnTo>
                <a:lnTo>
                  <a:pt x="51" y="8"/>
                </a:lnTo>
                <a:lnTo>
                  <a:pt x="49" y="10"/>
                </a:lnTo>
                <a:lnTo>
                  <a:pt x="49" y="12"/>
                </a:lnTo>
                <a:lnTo>
                  <a:pt x="51" y="14"/>
                </a:lnTo>
                <a:lnTo>
                  <a:pt x="49" y="16"/>
                </a:lnTo>
                <a:lnTo>
                  <a:pt x="47" y="14"/>
                </a:lnTo>
                <a:lnTo>
                  <a:pt x="46" y="14"/>
                </a:lnTo>
                <a:lnTo>
                  <a:pt x="43" y="14"/>
                </a:lnTo>
                <a:lnTo>
                  <a:pt x="42" y="14"/>
                </a:lnTo>
                <a:lnTo>
                  <a:pt x="42" y="12"/>
                </a:lnTo>
                <a:lnTo>
                  <a:pt x="39" y="10"/>
                </a:lnTo>
                <a:lnTo>
                  <a:pt x="38" y="10"/>
                </a:lnTo>
                <a:lnTo>
                  <a:pt x="38" y="12"/>
                </a:lnTo>
                <a:lnTo>
                  <a:pt x="38" y="14"/>
                </a:lnTo>
                <a:lnTo>
                  <a:pt x="38" y="16"/>
                </a:lnTo>
                <a:lnTo>
                  <a:pt x="35" y="18"/>
                </a:lnTo>
                <a:lnTo>
                  <a:pt x="34" y="20"/>
                </a:lnTo>
                <a:lnTo>
                  <a:pt x="34" y="22"/>
                </a:lnTo>
                <a:lnTo>
                  <a:pt x="33" y="20"/>
                </a:lnTo>
                <a:lnTo>
                  <a:pt x="29" y="18"/>
                </a:lnTo>
                <a:lnTo>
                  <a:pt x="26" y="14"/>
                </a:lnTo>
                <a:lnTo>
                  <a:pt x="25" y="12"/>
                </a:lnTo>
                <a:lnTo>
                  <a:pt x="21" y="14"/>
                </a:lnTo>
                <a:lnTo>
                  <a:pt x="22" y="16"/>
                </a:lnTo>
                <a:lnTo>
                  <a:pt x="21" y="18"/>
                </a:lnTo>
                <a:lnTo>
                  <a:pt x="18" y="20"/>
                </a:lnTo>
                <a:lnTo>
                  <a:pt x="17" y="20"/>
                </a:lnTo>
                <a:lnTo>
                  <a:pt x="12" y="22"/>
                </a:lnTo>
                <a:lnTo>
                  <a:pt x="8" y="22"/>
                </a:lnTo>
                <a:lnTo>
                  <a:pt x="5" y="20"/>
                </a:lnTo>
                <a:lnTo>
                  <a:pt x="5" y="22"/>
                </a:lnTo>
                <a:lnTo>
                  <a:pt x="4" y="23"/>
                </a:lnTo>
                <a:lnTo>
                  <a:pt x="5" y="27"/>
                </a:lnTo>
                <a:lnTo>
                  <a:pt x="8" y="30"/>
                </a:lnTo>
                <a:lnTo>
                  <a:pt x="8" y="31"/>
                </a:lnTo>
                <a:lnTo>
                  <a:pt x="4" y="35"/>
                </a:lnTo>
                <a:lnTo>
                  <a:pt x="0" y="36"/>
                </a:lnTo>
                <a:lnTo>
                  <a:pt x="2" y="39"/>
                </a:lnTo>
                <a:lnTo>
                  <a:pt x="5" y="40"/>
                </a:lnTo>
                <a:lnTo>
                  <a:pt x="5" y="43"/>
                </a:lnTo>
                <a:lnTo>
                  <a:pt x="5" y="44"/>
                </a:lnTo>
                <a:lnTo>
                  <a:pt x="4" y="48"/>
                </a:lnTo>
                <a:lnTo>
                  <a:pt x="5" y="50"/>
                </a:lnTo>
                <a:lnTo>
                  <a:pt x="8" y="52"/>
                </a:lnTo>
                <a:lnTo>
                  <a:pt x="9" y="52"/>
                </a:lnTo>
                <a:lnTo>
                  <a:pt x="13" y="52"/>
                </a:lnTo>
                <a:lnTo>
                  <a:pt x="16" y="52"/>
                </a:lnTo>
                <a:lnTo>
                  <a:pt x="16" y="54"/>
                </a:lnTo>
                <a:lnTo>
                  <a:pt x="13" y="56"/>
                </a:lnTo>
                <a:lnTo>
                  <a:pt x="13" y="58"/>
                </a:lnTo>
                <a:lnTo>
                  <a:pt x="12" y="59"/>
                </a:lnTo>
                <a:lnTo>
                  <a:pt x="13" y="60"/>
                </a:lnTo>
                <a:lnTo>
                  <a:pt x="16" y="60"/>
                </a:lnTo>
                <a:lnTo>
                  <a:pt x="21" y="58"/>
                </a:lnTo>
                <a:lnTo>
                  <a:pt x="22" y="56"/>
                </a:lnTo>
                <a:lnTo>
                  <a:pt x="25" y="52"/>
                </a:lnTo>
                <a:lnTo>
                  <a:pt x="29" y="48"/>
                </a:lnTo>
                <a:lnTo>
                  <a:pt x="33" y="48"/>
                </a:lnTo>
                <a:lnTo>
                  <a:pt x="38" y="50"/>
                </a:lnTo>
                <a:lnTo>
                  <a:pt x="42" y="52"/>
                </a:lnTo>
                <a:lnTo>
                  <a:pt x="49" y="56"/>
                </a:lnTo>
                <a:lnTo>
                  <a:pt x="51" y="58"/>
                </a:lnTo>
                <a:lnTo>
                  <a:pt x="53" y="62"/>
                </a:lnTo>
                <a:lnTo>
                  <a:pt x="57" y="75"/>
                </a:lnTo>
                <a:lnTo>
                  <a:pt x="59" y="75"/>
                </a:lnTo>
                <a:lnTo>
                  <a:pt x="62" y="79"/>
                </a:lnTo>
                <a:lnTo>
                  <a:pt x="65" y="80"/>
                </a:lnTo>
                <a:lnTo>
                  <a:pt x="65" y="84"/>
                </a:lnTo>
                <a:lnTo>
                  <a:pt x="69" y="84"/>
                </a:lnTo>
                <a:lnTo>
                  <a:pt x="70" y="84"/>
                </a:lnTo>
                <a:lnTo>
                  <a:pt x="74" y="88"/>
                </a:lnTo>
                <a:lnTo>
                  <a:pt x="75" y="91"/>
                </a:lnTo>
                <a:lnTo>
                  <a:pt x="78" y="92"/>
                </a:lnTo>
                <a:lnTo>
                  <a:pt x="86" y="100"/>
                </a:lnTo>
                <a:lnTo>
                  <a:pt x="91" y="104"/>
                </a:lnTo>
                <a:lnTo>
                  <a:pt x="93" y="105"/>
                </a:lnTo>
                <a:lnTo>
                  <a:pt x="95" y="105"/>
                </a:lnTo>
                <a:lnTo>
                  <a:pt x="99" y="105"/>
                </a:lnTo>
                <a:lnTo>
                  <a:pt x="103" y="105"/>
                </a:lnTo>
                <a:lnTo>
                  <a:pt x="105" y="105"/>
                </a:lnTo>
                <a:lnTo>
                  <a:pt x="105" y="107"/>
                </a:lnTo>
                <a:lnTo>
                  <a:pt x="106" y="111"/>
                </a:lnTo>
                <a:lnTo>
                  <a:pt x="110" y="113"/>
                </a:lnTo>
                <a:lnTo>
                  <a:pt x="113" y="113"/>
                </a:lnTo>
                <a:lnTo>
                  <a:pt x="114" y="113"/>
                </a:lnTo>
                <a:lnTo>
                  <a:pt x="113" y="117"/>
                </a:lnTo>
                <a:lnTo>
                  <a:pt x="118" y="115"/>
                </a:lnTo>
                <a:lnTo>
                  <a:pt x="119" y="117"/>
                </a:lnTo>
                <a:lnTo>
                  <a:pt x="122" y="119"/>
                </a:lnTo>
                <a:lnTo>
                  <a:pt x="122" y="123"/>
                </a:lnTo>
                <a:lnTo>
                  <a:pt x="123" y="124"/>
                </a:lnTo>
                <a:lnTo>
                  <a:pt x="126" y="124"/>
                </a:lnTo>
                <a:lnTo>
                  <a:pt x="127" y="127"/>
                </a:lnTo>
                <a:lnTo>
                  <a:pt x="130" y="127"/>
                </a:lnTo>
                <a:lnTo>
                  <a:pt x="131" y="127"/>
                </a:lnTo>
                <a:lnTo>
                  <a:pt x="132" y="127"/>
                </a:lnTo>
                <a:lnTo>
                  <a:pt x="135" y="132"/>
                </a:lnTo>
                <a:lnTo>
                  <a:pt x="136" y="136"/>
                </a:lnTo>
                <a:lnTo>
                  <a:pt x="139" y="144"/>
                </a:lnTo>
                <a:lnTo>
                  <a:pt x="140" y="145"/>
                </a:lnTo>
                <a:lnTo>
                  <a:pt x="140" y="149"/>
                </a:lnTo>
                <a:lnTo>
                  <a:pt x="139" y="150"/>
                </a:lnTo>
                <a:lnTo>
                  <a:pt x="136" y="150"/>
                </a:lnTo>
                <a:lnTo>
                  <a:pt x="136" y="154"/>
                </a:lnTo>
                <a:lnTo>
                  <a:pt x="132" y="158"/>
                </a:lnTo>
                <a:lnTo>
                  <a:pt x="132" y="161"/>
                </a:lnTo>
                <a:lnTo>
                  <a:pt x="132" y="162"/>
                </a:lnTo>
                <a:lnTo>
                  <a:pt x="135" y="164"/>
                </a:lnTo>
                <a:lnTo>
                  <a:pt x="136" y="164"/>
                </a:lnTo>
                <a:lnTo>
                  <a:pt x="143" y="158"/>
                </a:lnTo>
                <a:lnTo>
                  <a:pt x="147" y="154"/>
                </a:lnTo>
                <a:lnTo>
                  <a:pt x="147" y="153"/>
                </a:lnTo>
                <a:lnTo>
                  <a:pt x="147" y="149"/>
                </a:lnTo>
                <a:lnTo>
                  <a:pt x="150" y="148"/>
                </a:lnTo>
                <a:lnTo>
                  <a:pt x="154" y="145"/>
                </a:lnTo>
                <a:lnTo>
                  <a:pt x="154" y="144"/>
                </a:lnTo>
                <a:lnTo>
                  <a:pt x="154" y="137"/>
                </a:lnTo>
                <a:lnTo>
                  <a:pt x="150" y="136"/>
                </a:lnTo>
                <a:lnTo>
                  <a:pt x="147" y="135"/>
                </a:lnTo>
                <a:lnTo>
                  <a:pt x="144" y="132"/>
                </a:lnTo>
                <a:lnTo>
                  <a:pt x="144" y="131"/>
                </a:lnTo>
                <a:lnTo>
                  <a:pt x="148" y="123"/>
                </a:lnTo>
                <a:lnTo>
                  <a:pt x="150" y="119"/>
                </a:lnTo>
                <a:lnTo>
                  <a:pt x="156" y="119"/>
                </a:lnTo>
                <a:lnTo>
                  <a:pt x="156" y="120"/>
                </a:lnTo>
                <a:lnTo>
                  <a:pt x="160" y="123"/>
                </a:lnTo>
                <a:lnTo>
                  <a:pt x="163" y="123"/>
                </a:lnTo>
                <a:lnTo>
                  <a:pt x="166" y="124"/>
                </a:lnTo>
                <a:lnTo>
                  <a:pt x="167" y="128"/>
                </a:lnTo>
                <a:lnTo>
                  <a:pt x="170" y="131"/>
                </a:lnTo>
                <a:lnTo>
                  <a:pt x="171" y="131"/>
                </a:lnTo>
                <a:lnTo>
                  <a:pt x="174" y="128"/>
                </a:lnTo>
                <a:lnTo>
                  <a:pt x="174" y="127"/>
                </a:lnTo>
                <a:lnTo>
                  <a:pt x="174" y="123"/>
                </a:lnTo>
                <a:lnTo>
                  <a:pt x="171" y="120"/>
                </a:lnTo>
                <a:lnTo>
                  <a:pt x="171" y="120"/>
                </a:lnTo>
                <a:lnTo>
                  <a:pt x="171" y="120"/>
                </a:lnTo>
                <a:lnTo>
                  <a:pt x="171" y="120"/>
                </a:lnTo>
                <a:lnTo>
                  <a:pt x="171" y="120"/>
                </a:lnTo>
                <a:lnTo>
                  <a:pt x="171" y="120"/>
                </a:lnTo>
                <a:lnTo>
                  <a:pt x="171" y="120"/>
                </a:lnTo>
                <a:close/>
                <a:moveTo>
                  <a:pt x="25" y="145"/>
                </a:moveTo>
                <a:lnTo>
                  <a:pt x="26" y="144"/>
                </a:lnTo>
                <a:lnTo>
                  <a:pt x="25" y="144"/>
                </a:lnTo>
                <a:lnTo>
                  <a:pt x="25" y="145"/>
                </a:lnTo>
                <a:lnTo>
                  <a:pt x="25" y="145"/>
                </a:lnTo>
                <a:lnTo>
                  <a:pt x="25" y="145"/>
                </a:lnTo>
                <a:lnTo>
                  <a:pt x="25" y="145"/>
                </a:lnTo>
                <a:lnTo>
                  <a:pt x="25" y="145"/>
                </a:lnTo>
                <a:lnTo>
                  <a:pt x="25" y="145"/>
                </a:lnTo>
                <a:lnTo>
                  <a:pt x="25" y="145"/>
                </a:lnTo>
                <a:close/>
                <a:moveTo>
                  <a:pt x="42" y="111"/>
                </a:moveTo>
                <a:lnTo>
                  <a:pt x="43" y="109"/>
                </a:lnTo>
                <a:lnTo>
                  <a:pt x="42" y="109"/>
                </a:lnTo>
                <a:lnTo>
                  <a:pt x="42" y="107"/>
                </a:lnTo>
                <a:lnTo>
                  <a:pt x="39" y="107"/>
                </a:lnTo>
                <a:lnTo>
                  <a:pt x="38" y="105"/>
                </a:lnTo>
                <a:lnTo>
                  <a:pt x="35" y="105"/>
                </a:lnTo>
                <a:lnTo>
                  <a:pt x="34" y="107"/>
                </a:lnTo>
                <a:lnTo>
                  <a:pt x="29" y="111"/>
                </a:lnTo>
                <a:lnTo>
                  <a:pt x="25" y="113"/>
                </a:lnTo>
                <a:lnTo>
                  <a:pt x="22" y="111"/>
                </a:lnTo>
                <a:lnTo>
                  <a:pt x="22" y="113"/>
                </a:lnTo>
                <a:lnTo>
                  <a:pt x="22" y="117"/>
                </a:lnTo>
                <a:lnTo>
                  <a:pt x="25" y="119"/>
                </a:lnTo>
                <a:lnTo>
                  <a:pt x="25" y="123"/>
                </a:lnTo>
                <a:lnTo>
                  <a:pt x="26" y="124"/>
                </a:lnTo>
                <a:lnTo>
                  <a:pt x="25" y="128"/>
                </a:lnTo>
                <a:lnTo>
                  <a:pt x="26" y="128"/>
                </a:lnTo>
                <a:lnTo>
                  <a:pt x="26" y="131"/>
                </a:lnTo>
                <a:lnTo>
                  <a:pt x="26" y="132"/>
                </a:lnTo>
                <a:lnTo>
                  <a:pt x="25" y="132"/>
                </a:lnTo>
                <a:lnTo>
                  <a:pt x="25" y="140"/>
                </a:lnTo>
                <a:lnTo>
                  <a:pt x="26" y="144"/>
                </a:lnTo>
                <a:lnTo>
                  <a:pt x="29" y="148"/>
                </a:lnTo>
                <a:lnTo>
                  <a:pt x="30" y="148"/>
                </a:lnTo>
                <a:lnTo>
                  <a:pt x="33" y="148"/>
                </a:lnTo>
                <a:lnTo>
                  <a:pt x="34" y="145"/>
                </a:lnTo>
                <a:lnTo>
                  <a:pt x="34" y="141"/>
                </a:lnTo>
                <a:lnTo>
                  <a:pt x="38" y="141"/>
                </a:lnTo>
                <a:lnTo>
                  <a:pt x="42" y="141"/>
                </a:lnTo>
                <a:lnTo>
                  <a:pt x="43" y="140"/>
                </a:lnTo>
                <a:lnTo>
                  <a:pt x="43" y="136"/>
                </a:lnTo>
                <a:lnTo>
                  <a:pt x="43" y="131"/>
                </a:lnTo>
                <a:lnTo>
                  <a:pt x="43" y="124"/>
                </a:lnTo>
                <a:lnTo>
                  <a:pt x="43" y="123"/>
                </a:lnTo>
                <a:lnTo>
                  <a:pt x="46" y="119"/>
                </a:lnTo>
                <a:lnTo>
                  <a:pt x="46" y="115"/>
                </a:lnTo>
                <a:lnTo>
                  <a:pt x="43" y="111"/>
                </a:lnTo>
                <a:lnTo>
                  <a:pt x="42" y="111"/>
                </a:lnTo>
                <a:lnTo>
                  <a:pt x="42" y="111"/>
                </a:lnTo>
                <a:lnTo>
                  <a:pt x="42" y="111"/>
                </a:lnTo>
                <a:lnTo>
                  <a:pt x="42" y="111"/>
                </a:lnTo>
                <a:lnTo>
                  <a:pt x="42" y="111"/>
                </a:lnTo>
                <a:lnTo>
                  <a:pt x="42" y="111"/>
                </a:lnTo>
                <a:lnTo>
                  <a:pt x="42" y="111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rgbClr val="003366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6" name="Freeform 111"/>
          <p:cNvSpPr>
            <a:spLocks noEditPoints="1"/>
          </p:cNvSpPr>
          <p:nvPr/>
        </p:nvSpPr>
        <p:spPr bwMode="auto">
          <a:xfrm>
            <a:off x="8807248" y="3890811"/>
            <a:ext cx="34941" cy="213957"/>
          </a:xfrm>
          <a:custGeom>
            <a:avLst/>
            <a:gdLst>
              <a:gd name="T0" fmla="*/ 8 w 16"/>
              <a:gd name="T1" fmla="*/ 0 h 94"/>
              <a:gd name="T2" fmla="*/ 8 w 16"/>
              <a:gd name="T3" fmla="*/ 0 h 94"/>
              <a:gd name="T4" fmla="*/ 9 w 16"/>
              <a:gd name="T5" fmla="*/ 0 h 94"/>
              <a:gd name="T6" fmla="*/ 9 w 16"/>
              <a:gd name="T7" fmla="*/ 0 h 94"/>
              <a:gd name="T8" fmla="*/ 8 w 16"/>
              <a:gd name="T9" fmla="*/ 0 h 94"/>
              <a:gd name="T10" fmla="*/ 8 w 16"/>
              <a:gd name="T11" fmla="*/ 0 h 94"/>
              <a:gd name="T12" fmla="*/ 8 w 16"/>
              <a:gd name="T13" fmla="*/ 0 h 94"/>
              <a:gd name="T14" fmla="*/ 8 w 16"/>
              <a:gd name="T15" fmla="*/ 0 h 94"/>
              <a:gd name="T16" fmla="*/ 8 w 16"/>
              <a:gd name="T17" fmla="*/ 0 h 94"/>
              <a:gd name="T18" fmla="*/ 8 w 16"/>
              <a:gd name="T19" fmla="*/ 0 h 94"/>
              <a:gd name="T20" fmla="*/ 8 w 16"/>
              <a:gd name="T21" fmla="*/ 0 h 94"/>
              <a:gd name="T22" fmla="*/ 8 w 16"/>
              <a:gd name="T23" fmla="*/ 0 h 94"/>
              <a:gd name="T24" fmla="*/ 8 w 16"/>
              <a:gd name="T25" fmla="*/ 0 h 94"/>
              <a:gd name="T26" fmla="*/ 16 w 16"/>
              <a:gd name="T27" fmla="*/ 25 h 94"/>
              <a:gd name="T28" fmla="*/ 16 w 16"/>
              <a:gd name="T29" fmla="*/ 27 h 94"/>
              <a:gd name="T30" fmla="*/ 16 w 16"/>
              <a:gd name="T31" fmla="*/ 27 h 94"/>
              <a:gd name="T32" fmla="*/ 16 w 16"/>
              <a:gd name="T33" fmla="*/ 27 h 94"/>
              <a:gd name="T34" fmla="*/ 16 w 16"/>
              <a:gd name="T35" fmla="*/ 27 h 94"/>
              <a:gd name="T36" fmla="*/ 16 w 16"/>
              <a:gd name="T37" fmla="*/ 25 h 94"/>
              <a:gd name="T38" fmla="*/ 16 w 16"/>
              <a:gd name="T39" fmla="*/ 25 h 94"/>
              <a:gd name="T40" fmla="*/ 16 w 16"/>
              <a:gd name="T41" fmla="*/ 25 h 94"/>
              <a:gd name="T42" fmla="*/ 16 w 16"/>
              <a:gd name="T43" fmla="*/ 25 h 94"/>
              <a:gd name="T44" fmla="*/ 16 w 16"/>
              <a:gd name="T45" fmla="*/ 25 h 94"/>
              <a:gd name="T46" fmla="*/ 16 w 16"/>
              <a:gd name="T47" fmla="*/ 25 h 94"/>
              <a:gd name="T48" fmla="*/ 16 w 16"/>
              <a:gd name="T49" fmla="*/ 25 h 94"/>
              <a:gd name="T50" fmla="*/ 16 w 16"/>
              <a:gd name="T51" fmla="*/ 25 h 94"/>
              <a:gd name="T52" fmla="*/ 16 w 16"/>
              <a:gd name="T53" fmla="*/ 25 h 94"/>
              <a:gd name="T54" fmla="*/ 15 w 16"/>
              <a:gd name="T55" fmla="*/ 69 h 94"/>
              <a:gd name="T56" fmla="*/ 15 w 16"/>
              <a:gd name="T57" fmla="*/ 69 h 94"/>
              <a:gd name="T58" fmla="*/ 15 w 16"/>
              <a:gd name="T59" fmla="*/ 69 h 94"/>
              <a:gd name="T60" fmla="*/ 15 w 16"/>
              <a:gd name="T61" fmla="*/ 70 h 94"/>
              <a:gd name="T62" fmla="*/ 15 w 16"/>
              <a:gd name="T63" fmla="*/ 70 h 94"/>
              <a:gd name="T64" fmla="*/ 15 w 16"/>
              <a:gd name="T65" fmla="*/ 69 h 94"/>
              <a:gd name="T66" fmla="*/ 15 w 16"/>
              <a:gd name="T67" fmla="*/ 69 h 94"/>
              <a:gd name="T68" fmla="*/ 15 w 16"/>
              <a:gd name="T69" fmla="*/ 69 h 94"/>
              <a:gd name="T70" fmla="*/ 15 w 16"/>
              <a:gd name="T71" fmla="*/ 69 h 94"/>
              <a:gd name="T72" fmla="*/ 15 w 16"/>
              <a:gd name="T73" fmla="*/ 69 h 94"/>
              <a:gd name="T74" fmla="*/ 15 w 16"/>
              <a:gd name="T75" fmla="*/ 69 h 94"/>
              <a:gd name="T76" fmla="*/ 15 w 16"/>
              <a:gd name="T77" fmla="*/ 69 h 94"/>
              <a:gd name="T78" fmla="*/ 15 w 16"/>
              <a:gd name="T79" fmla="*/ 69 h 94"/>
              <a:gd name="T80" fmla="*/ 15 w 16"/>
              <a:gd name="T81" fmla="*/ 69 h 94"/>
              <a:gd name="T82" fmla="*/ 15 w 16"/>
              <a:gd name="T83" fmla="*/ 69 h 94"/>
              <a:gd name="T84" fmla="*/ 1 w 16"/>
              <a:gd name="T85" fmla="*/ 92 h 94"/>
              <a:gd name="T86" fmla="*/ 1 w 16"/>
              <a:gd name="T87" fmla="*/ 93 h 94"/>
              <a:gd name="T88" fmla="*/ 0 w 16"/>
              <a:gd name="T89" fmla="*/ 93 h 94"/>
              <a:gd name="T90" fmla="*/ 1 w 16"/>
              <a:gd name="T91" fmla="*/ 94 h 94"/>
              <a:gd name="T92" fmla="*/ 3 w 16"/>
              <a:gd name="T93" fmla="*/ 94 h 94"/>
              <a:gd name="T94" fmla="*/ 3 w 16"/>
              <a:gd name="T95" fmla="*/ 92 h 94"/>
              <a:gd name="T96" fmla="*/ 4 w 16"/>
              <a:gd name="T97" fmla="*/ 92 h 94"/>
              <a:gd name="T98" fmla="*/ 4 w 16"/>
              <a:gd name="T99" fmla="*/ 90 h 94"/>
              <a:gd name="T100" fmla="*/ 4 w 16"/>
              <a:gd name="T101" fmla="*/ 90 h 94"/>
              <a:gd name="T102" fmla="*/ 1 w 16"/>
              <a:gd name="T103" fmla="*/ 92 h 94"/>
              <a:gd name="T104" fmla="*/ 1 w 16"/>
              <a:gd name="T105" fmla="*/ 92 h 94"/>
              <a:gd name="T106" fmla="*/ 1 w 16"/>
              <a:gd name="T107" fmla="*/ 92 h 94"/>
              <a:gd name="T108" fmla="*/ 1 w 16"/>
              <a:gd name="T109" fmla="*/ 92 h 94"/>
              <a:gd name="T110" fmla="*/ 1 w 16"/>
              <a:gd name="T111" fmla="*/ 92 h 94"/>
              <a:gd name="T112" fmla="*/ 1 w 16"/>
              <a:gd name="T113" fmla="*/ 92 h 94"/>
              <a:gd name="T114" fmla="*/ 1 w 16"/>
              <a:gd name="T115" fmla="*/ 92 h 94"/>
              <a:gd name="T116" fmla="*/ 1 w 16"/>
              <a:gd name="T117" fmla="*/ 92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6" h="94">
                <a:moveTo>
                  <a:pt x="8" y="0"/>
                </a:moveTo>
                <a:lnTo>
                  <a:pt x="8" y="0"/>
                </a:lnTo>
                <a:lnTo>
                  <a:pt x="9" y="0"/>
                </a:lnTo>
                <a:lnTo>
                  <a:pt x="9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lnTo>
                  <a:pt x="8" y="0"/>
                </a:lnTo>
                <a:close/>
                <a:moveTo>
                  <a:pt x="16" y="25"/>
                </a:move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6" y="27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lnTo>
                  <a:pt x="16" y="25"/>
                </a:lnTo>
                <a:close/>
                <a:moveTo>
                  <a:pt x="15" y="69"/>
                </a:moveTo>
                <a:lnTo>
                  <a:pt x="15" y="69"/>
                </a:lnTo>
                <a:lnTo>
                  <a:pt x="15" y="69"/>
                </a:lnTo>
                <a:lnTo>
                  <a:pt x="15" y="70"/>
                </a:lnTo>
                <a:lnTo>
                  <a:pt x="15" y="70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lnTo>
                  <a:pt x="15" y="69"/>
                </a:lnTo>
                <a:close/>
                <a:moveTo>
                  <a:pt x="1" y="92"/>
                </a:moveTo>
                <a:lnTo>
                  <a:pt x="1" y="93"/>
                </a:lnTo>
                <a:lnTo>
                  <a:pt x="0" y="93"/>
                </a:lnTo>
                <a:lnTo>
                  <a:pt x="1" y="94"/>
                </a:lnTo>
                <a:lnTo>
                  <a:pt x="3" y="94"/>
                </a:lnTo>
                <a:lnTo>
                  <a:pt x="3" y="92"/>
                </a:lnTo>
                <a:lnTo>
                  <a:pt x="4" y="92"/>
                </a:lnTo>
                <a:lnTo>
                  <a:pt x="4" y="90"/>
                </a:lnTo>
                <a:lnTo>
                  <a:pt x="4" y="90"/>
                </a:lnTo>
                <a:lnTo>
                  <a:pt x="1" y="92"/>
                </a:lnTo>
                <a:lnTo>
                  <a:pt x="1" y="92"/>
                </a:lnTo>
                <a:lnTo>
                  <a:pt x="1" y="92"/>
                </a:lnTo>
                <a:lnTo>
                  <a:pt x="1" y="92"/>
                </a:lnTo>
                <a:lnTo>
                  <a:pt x="1" y="92"/>
                </a:lnTo>
                <a:lnTo>
                  <a:pt x="1" y="92"/>
                </a:lnTo>
                <a:lnTo>
                  <a:pt x="1" y="92"/>
                </a:lnTo>
                <a:lnTo>
                  <a:pt x="1" y="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7" name="Freeform 112"/>
          <p:cNvSpPr>
            <a:spLocks/>
          </p:cNvSpPr>
          <p:nvPr/>
        </p:nvSpPr>
        <p:spPr bwMode="auto">
          <a:xfrm>
            <a:off x="5256141" y="4917357"/>
            <a:ext cx="268626" cy="559933"/>
          </a:xfrm>
          <a:custGeom>
            <a:avLst/>
            <a:gdLst>
              <a:gd name="T0" fmla="*/ 2 w 123"/>
              <a:gd name="T1" fmla="*/ 194 h 246"/>
              <a:gd name="T2" fmla="*/ 6 w 123"/>
              <a:gd name="T3" fmla="*/ 206 h 246"/>
              <a:gd name="T4" fmla="*/ 6 w 123"/>
              <a:gd name="T5" fmla="*/ 210 h 246"/>
              <a:gd name="T6" fmla="*/ 6 w 123"/>
              <a:gd name="T7" fmla="*/ 225 h 246"/>
              <a:gd name="T8" fmla="*/ 15 w 123"/>
              <a:gd name="T9" fmla="*/ 239 h 246"/>
              <a:gd name="T10" fmla="*/ 15 w 123"/>
              <a:gd name="T11" fmla="*/ 239 h 246"/>
              <a:gd name="T12" fmla="*/ 28 w 123"/>
              <a:gd name="T13" fmla="*/ 246 h 246"/>
              <a:gd name="T14" fmla="*/ 46 w 123"/>
              <a:gd name="T15" fmla="*/ 238 h 246"/>
              <a:gd name="T16" fmla="*/ 55 w 123"/>
              <a:gd name="T17" fmla="*/ 237 h 246"/>
              <a:gd name="T18" fmla="*/ 59 w 123"/>
              <a:gd name="T19" fmla="*/ 233 h 246"/>
              <a:gd name="T20" fmla="*/ 67 w 123"/>
              <a:gd name="T21" fmla="*/ 215 h 246"/>
              <a:gd name="T22" fmla="*/ 80 w 123"/>
              <a:gd name="T23" fmla="*/ 172 h 246"/>
              <a:gd name="T24" fmla="*/ 89 w 123"/>
              <a:gd name="T25" fmla="*/ 149 h 246"/>
              <a:gd name="T26" fmla="*/ 92 w 123"/>
              <a:gd name="T27" fmla="*/ 138 h 246"/>
              <a:gd name="T28" fmla="*/ 101 w 123"/>
              <a:gd name="T29" fmla="*/ 114 h 246"/>
              <a:gd name="T30" fmla="*/ 105 w 123"/>
              <a:gd name="T31" fmla="*/ 92 h 246"/>
              <a:gd name="T32" fmla="*/ 111 w 123"/>
              <a:gd name="T33" fmla="*/ 81 h 246"/>
              <a:gd name="T34" fmla="*/ 108 w 123"/>
              <a:gd name="T35" fmla="*/ 76 h 246"/>
              <a:gd name="T36" fmla="*/ 108 w 123"/>
              <a:gd name="T37" fmla="*/ 63 h 246"/>
              <a:gd name="T38" fmla="*/ 112 w 123"/>
              <a:gd name="T39" fmla="*/ 67 h 246"/>
              <a:gd name="T40" fmla="*/ 119 w 123"/>
              <a:gd name="T41" fmla="*/ 71 h 246"/>
              <a:gd name="T42" fmla="*/ 123 w 123"/>
              <a:gd name="T43" fmla="*/ 57 h 246"/>
              <a:gd name="T44" fmla="*/ 119 w 123"/>
              <a:gd name="T45" fmla="*/ 40 h 246"/>
              <a:gd name="T46" fmla="*/ 111 w 123"/>
              <a:gd name="T47" fmla="*/ 14 h 246"/>
              <a:gd name="T48" fmla="*/ 108 w 123"/>
              <a:gd name="T49" fmla="*/ 11 h 246"/>
              <a:gd name="T50" fmla="*/ 107 w 123"/>
              <a:gd name="T51" fmla="*/ 6 h 246"/>
              <a:gd name="T52" fmla="*/ 105 w 123"/>
              <a:gd name="T53" fmla="*/ 2 h 246"/>
              <a:gd name="T54" fmla="*/ 103 w 123"/>
              <a:gd name="T55" fmla="*/ 2 h 246"/>
              <a:gd name="T56" fmla="*/ 97 w 123"/>
              <a:gd name="T57" fmla="*/ 8 h 246"/>
              <a:gd name="T58" fmla="*/ 97 w 123"/>
              <a:gd name="T59" fmla="*/ 19 h 246"/>
              <a:gd name="T60" fmla="*/ 92 w 123"/>
              <a:gd name="T61" fmla="*/ 24 h 246"/>
              <a:gd name="T62" fmla="*/ 88 w 123"/>
              <a:gd name="T63" fmla="*/ 32 h 246"/>
              <a:gd name="T64" fmla="*/ 81 w 123"/>
              <a:gd name="T65" fmla="*/ 31 h 246"/>
              <a:gd name="T66" fmla="*/ 84 w 123"/>
              <a:gd name="T67" fmla="*/ 36 h 246"/>
              <a:gd name="T68" fmla="*/ 81 w 123"/>
              <a:gd name="T69" fmla="*/ 37 h 246"/>
              <a:gd name="T70" fmla="*/ 79 w 123"/>
              <a:gd name="T71" fmla="*/ 45 h 246"/>
              <a:gd name="T72" fmla="*/ 81 w 123"/>
              <a:gd name="T73" fmla="*/ 49 h 246"/>
              <a:gd name="T74" fmla="*/ 79 w 123"/>
              <a:gd name="T75" fmla="*/ 48 h 246"/>
              <a:gd name="T76" fmla="*/ 72 w 123"/>
              <a:gd name="T77" fmla="*/ 55 h 246"/>
              <a:gd name="T78" fmla="*/ 72 w 123"/>
              <a:gd name="T79" fmla="*/ 49 h 246"/>
              <a:gd name="T80" fmla="*/ 68 w 123"/>
              <a:gd name="T81" fmla="*/ 57 h 246"/>
              <a:gd name="T82" fmla="*/ 68 w 123"/>
              <a:gd name="T83" fmla="*/ 61 h 246"/>
              <a:gd name="T84" fmla="*/ 64 w 123"/>
              <a:gd name="T85" fmla="*/ 65 h 246"/>
              <a:gd name="T86" fmla="*/ 64 w 123"/>
              <a:gd name="T87" fmla="*/ 59 h 246"/>
              <a:gd name="T88" fmla="*/ 57 w 123"/>
              <a:gd name="T89" fmla="*/ 65 h 246"/>
              <a:gd name="T90" fmla="*/ 55 w 123"/>
              <a:gd name="T91" fmla="*/ 68 h 246"/>
              <a:gd name="T92" fmla="*/ 53 w 123"/>
              <a:gd name="T93" fmla="*/ 68 h 246"/>
              <a:gd name="T94" fmla="*/ 51 w 123"/>
              <a:gd name="T95" fmla="*/ 68 h 246"/>
              <a:gd name="T96" fmla="*/ 46 w 123"/>
              <a:gd name="T97" fmla="*/ 68 h 246"/>
              <a:gd name="T98" fmla="*/ 44 w 123"/>
              <a:gd name="T99" fmla="*/ 72 h 246"/>
              <a:gd name="T100" fmla="*/ 40 w 123"/>
              <a:gd name="T101" fmla="*/ 75 h 246"/>
              <a:gd name="T102" fmla="*/ 32 w 123"/>
              <a:gd name="T103" fmla="*/ 76 h 246"/>
              <a:gd name="T104" fmla="*/ 24 w 123"/>
              <a:gd name="T105" fmla="*/ 81 h 246"/>
              <a:gd name="T106" fmla="*/ 23 w 123"/>
              <a:gd name="T107" fmla="*/ 89 h 246"/>
              <a:gd name="T108" fmla="*/ 18 w 123"/>
              <a:gd name="T109" fmla="*/ 103 h 246"/>
              <a:gd name="T110" fmla="*/ 19 w 123"/>
              <a:gd name="T111" fmla="*/ 118 h 246"/>
              <a:gd name="T112" fmla="*/ 22 w 123"/>
              <a:gd name="T113" fmla="*/ 132 h 246"/>
              <a:gd name="T114" fmla="*/ 22 w 123"/>
              <a:gd name="T115" fmla="*/ 138 h 246"/>
              <a:gd name="T116" fmla="*/ 18 w 123"/>
              <a:gd name="T117" fmla="*/ 152 h 246"/>
              <a:gd name="T118" fmla="*/ 11 w 123"/>
              <a:gd name="T119" fmla="*/ 164 h 246"/>
              <a:gd name="T120" fmla="*/ 6 w 123"/>
              <a:gd name="T121" fmla="*/ 169 h 246"/>
              <a:gd name="T122" fmla="*/ 0 w 123"/>
              <a:gd name="T123" fmla="*/ 182 h 246"/>
              <a:gd name="T124" fmla="*/ 0 w 123"/>
              <a:gd name="T125" fmla="*/ 182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3" h="246">
                <a:moveTo>
                  <a:pt x="0" y="182"/>
                </a:moveTo>
                <a:lnTo>
                  <a:pt x="0" y="182"/>
                </a:lnTo>
                <a:lnTo>
                  <a:pt x="0" y="190"/>
                </a:lnTo>
                <a:lnTo>
                  <a:pt x="2" y="194"/>
                </a:lnTo>
                <a:lnTo>
                  <a:pt x="4" y="198"/>
                </a:lnTo>
                <a:lnTo>
                  <a:pt x="4" y="198"/>
                </a:lnTo>
                <a:lnTo>
                  <a:pt x="4" y="202"/>
                </a:lnTo>
                <a:lnTo>
                  <a:pt x="6" y="206"/>
                </a:lnTo>
                <a:lnTo>
                  <a:pt x="6" y="206"/>
                </a:lnTo>
                <a:lnTo>
                  <a:pt x="7" y="207"/>
                </a:lnTo>
                <a:lnTo>
                  <a:pt x="6" y="210"/>
                </a:lnTo>
                <a:lnTo>
                  <a:pt x="6" y="210"/>
                </a:lnTo>
                <a:lnTo>
                  <a:pt x="6" y="213"/>
                </a:lnTo>
                <a:lnTo>
                  <a:pt x="4" y="217"/>
                </a:lnTo>
                <a:lnTo>
                  <a:pt x="6" y="225"/>
                </a:lnTo>
                <a:lnTo>
                  <a:pt x="6" y="225"/>
                </a:lnTo>
                <a:lnTo>
                  <a:pt x="10" y="233"/>
                </a:lnTo>
                <a:lnTo>
                  <a:pt x="10" y="233"/>
                </a:lnTo>
                <a:lnTo>
                  <a:pt x="11" y="237"/>
                </a:lnTo>
                <a:lnTo>
                  <a:pt x="15" y="239"/>
                </a:lnTo>
                <a:lnTo>
                  <a:pt x="15" y="239"/>
                </a:lnTo>
                <a:lnTo>
                  <a:pt x="14" y="239"/>
                </a:lnTo>
                <a:lnTo>
                  <a:pt x="15" y="239"/>
                </a:lnTo>
                <a:lnTo>
                  <a:pt x="15" y="239"/>
                </a:lnTo>
                <a:lnTo>
                  <a:pt x="22" y="242"/>
                </a:lnTo>
                <a:lnTo>
                  <a:pt x="22" y="242"/>
                </a:lnTo>
                <a:lnTo>
                  <a:pt x="24" y="243"/>
                </a:lnTo>
                <a:lnTo>
                  <a:pt x="28" y="246"/>
                </a:lnTo>
                <a:lnTo>
                  <a:pt x="28" y="246"/>
                </a:lnTo>
                <a:lnTo>
                  <a:pt x="32" y="246"/>
                </a:lnTo>
                <a:lnTo>
                  <a:pt x="38" y="243"/>
                </a:lnTo>
                <a:lnTo>
                  <a:pt x="46" y="238"/>
                </a:lnTo>
                <a:lnTo>
                  <a:pt x="46" y="238"/>
                </a:lnTo>
                <a:lnTo>
                  <a:pt x="51" y="238"/>
                </a:lnTo>
                <a:lnTo>
                  <a:pt x="51" y="238"/>
                </a:lnTo>
                <a:lnTo>
                  <a:pt x="55" y="237"/>
                </a:lnTo>
                <a:lnTo>
                  <a:pt x="55" y="237"/>
                </a:lnTo>
                <a:lnTo>
                  <a:pt x="57" y="234"/>
                </a:lnTo>
                <a:lnTo>
                  <a:pt x="59" y="233"/>
                </a:lnTo>
                <a:lnTo>
                  <a:pt x="59" y="233"/>
                </a:lnTo>
                <a:lnTo>
                  <a:pt x="63" y="225"/>
                </a:lnTo>
                <a:lnTo>
                  <a:pt x="63" y="225"/>
                </a:lnTo>
                <a:lnTo>
                  <a:pt x="67" y="215"/>
                </a:lnTo>
                <a:lnTo>
                  <a:pt x="67" y="215"/>
                </a:lnTo>
                <a:lnTo>
                  <a:pt x="72" y="198"/>
                </a:lnTo>
                <a:lnTo>
                  <a:pt x="72" y="198"/>
                </a:lnTo>
                <a:lnTo>
                  <a:pt x="80" y="172"/>
                </a:lnTo>
                <a:lnTo>
                  <a:pt x="80" y="172"/>
                </a:lnTo>
                <a:lnTo>
                  <a:pt x="84" y="162"/>
                </a:lnTo>
                <a:lnTo>
                  <a:pt x="88" y="150"/>
                </a:lnTo>
                <a:lnTo>
                  <a:pt x="88" y="150"/>
                </a:lnTo>
                <a:lnTo>
                  <a:pt x="89" y="149"/>
                </a:lnTo>
                <a:lnTo>
                  <a:pt x="89" y="145"/>
                </a:lnTo>
                <a:lnTo>
                  <a:pt x="89" y="145"/>
                </a:lnTo>
                <a:lnTo>
                  <a:pt x="92" y="141"/>
                </a:lnTo>
                <a:lnTo>
                  <a:pt x="92" y="138"/>
                </a:lnTo>
                <a:lnTo>
                  <a:pt x="92" y="138"/>
                </a:lnTo>
                <a:lnTo>
                  <a:pt x="97" y="125"/>
                </a:lnTo>
                <a:lnTo>
                  <a:pt x="97" y="125"/>
                </a:lnTo>
                <a:lnTo>
                  <a:pt x="101" y="114"/>
                </a:lnTo>
                <a:lnTo>
                  <a:pt x="103" y="105"/>
                </a:lnTo>
                <a:lnTo>
                  <a:pt x="103" y="105"/>
                </a:lnTo>
                <a:lnTo>
                  <a:pt x="103" y="95"/>
                </a:lnTo>
                <a:lnTo>
                  <a:pt x="105" y="92"/>
                </a:lnTo>
                <a:lnTo>
                  <a:pt x="107" y="88"/>
                </a:lnTo>
                <a:lnTo>
                  <a:pt x="107" y="88"/>
                </a:lnTo>
                <a:lnTo>
                  <a:pt x="108" y="85"/>
                </a:lnTo>
                <a:lnTo>
                  <a:pt x="111" y="81"/>
                </a:lnTo>
                <a:lnTo>
                  <a:pt x="111" y="81"/>
                </a:lnTo>
                <a:lnTo>
                  <a:pt x="111" y="79"/>
                </a:lnTo>
                <a:lnTo>
                  <a:pt x="111" y="79"/>
                </a:lnTo>
                <a:lnTo>
                  <a:pt x="108" y="76"/>
                </a:lnTo>
                <a:lnTo>
                  <a:pt x="108" y="75"/>
                </a:lnTo>
                <a:lnTo>
                  <a:pt x="108" y="75"/>
                </a:lnTo>
                <a:lnTo>
                  <a:pt x="108" y="67"/>
                </a:lnTo>
                <a:lnTo>
                  <a:pt x="108" y="63"/>
                </a:lnTo>
                <a:lnTo>
                  <a:pt x="111" y="63"/>
                </a:lnTo>
                <a:lnTo>
                  <a:pt x="111" y="63"/>
                </a:lnTo>
                <a:lnTo>
                  <a:pt x="112" y="65"/>
                </a:lnTo>
                <a:lnTo>
                  <a:pt x="112" y="67"/>
                </a:lnTo>
                <a:lnTo>
                  <a:pt x="115" y="68"/>
                </a:lnTo>
                <a:lnTo>
                  <a:pt x="116" y="71"/>
                </a:lnTo>
                <a:lnTo>
                  <a:pt x="116" y="71"/>
                </a:lnTo>
                <a:lnTo>
                  <a:pt x="119" y="71"/>
                </a:lnTo>
                <a:lnTo>
                  <a:pt x="120" y="67"/>
                </a:lnTo>
                <a:lnTo>
                  <a:pt x="123" y="61"/>
                </a:lnTo>
                <a:lnTo>
                  <a:pt x="123" y="61"/>
                </a:lnTo>
                <a:lnTo>
                  <a:pt x="123" y="57"/>
                </a:lnTo>
                <a:lnTo>
                  <a:pt x="120" y="53"/>
                </a:lnTo>
                <a:lnTo>
                  <a:pt x="120" y="53"/>
                </a:lnTo>
                <a:lnTo>
                  <a:pt x="119" y="48"/>
                </a:lnTo>
                <a:lnTo>
                  <a:pt x="119" y="40"/>
                </a:lnTo>
                <a:lnTo>
                  <a:pt x="119" y="40"/>
                </a:lnTo>
                <a:lnTo>
                  <a:pt x="116" y="27"/>
                </a:lnTo>
                <a:lnTo>
                  <a:pt x="112" y="14"/>
                </a:lnTo>
                <a:lnTo>
                  <a:pt x="111" y="14"/>
                </a:lnTo>
                <a:lnTo>
                  <a:pt x="111" y="14"/>
                </a:lnTo>
                <a:lnTo>
                  <a:pt x="111" y="14"/>
                </a:lnTo>
                <a:lnTo>
                  <a:pt x="108" y="11"/>
                </a:lnTo>
                <a:lnTo>
                  <a:pt x="108" y="11"/>
                </a:lnTo>
                <a:lnTo>
                  <a:pt x="108" y="10"/>
                </a:lnTo>
                <a:lnTo>
                  <a:pt x="108" y="10"/>
                </a:lnTo>
                <a:lnTo>
                  <a:pt x="108" y="10"/>
                </a:lnTo>
                <a:lnTo>
                  <a:pt x="107" y="6"/>
                </a:lnTo>
                <a:lnTo>
                  <a:pt x="107" y="4"/>
                </a:lnTo>
                <a:lnTo>
                  <a:pt x="105" y="4"/>
                </a:lnTo>
                <a:lnTo>
                  <a:pt x="105" y="2"/>
                </a:lnTo>
                <a:lnTo>
                  <a:pt x="105" y="2"/>
                </a:lnTo>
                <a:lnTo>
                  <a:pt x="107" y="2"/>
                </a:lnTo>
                <a:lnTo>
                  <a:pt x="105" y="0"/>
                </a:lnTo>
                <a:lnTo>
                  <a:pt x="103" y="0"/>
                </a:lnTo>
                <a:lnTo>
                  <a:pt x="103" y="2"/>
                </a:lnTo>
                <a:lnTo>
                  <a:pt x="103" y="2"/>
                </a:lnTo>
                <a:lnTo>
                  <a:pt x="101" y="6"/>
                </a:lnTo>
                <a:lnTo>
                  <a:pt x="97" y="8"/>
                </a:lnTo>
                <a:lnTo>
                  <a:pt x="97" y="8"/>
                </a:lnTo>
                <a:lnTo>
                  <a:pt x="99" y="10"/>
                </a:lnTo>
                <a:lnTo>
                  <a:pt x="99" y="14"/>
                </a:lnTo>
                <a:lnTo>
                  <a:pt x="97" y="19"/>
                </a:lnTo>
                <a:lnTo>
                  <a:pt x="97" y="19"/>
                </a:lnTo>
                <a:lnTo>
                  <a:pt x="95" y="23"/>
                </a:lnTo>
                <a:lnTo>
                  <a:pt x="93" y="24"/>
                </a:lnTo>
                <a:lnTo>
                  <a:pt x="92" y="24"/>
                </a:lnTo>
                <a:lnTo>
                  <a:pt x="92" y="24"/>
                </a:lnTo>
                <a:lnTo>
                  <a:pt x="92" y="27"/>
                </a:lnTo>
                <a:lnTo>
                  <a:pt x="89" y="28"/>
                </a:lnTo>
                <a:lnTo>
                  <a:pt x="89" y="28"/>
                </a:lnTo>
                <a:lnTo>
                  <a:pt x="88" y="32"/>
                </a:lnTo>
                <a:lnTo>
                  <a:pt x="88" y="32"/>
                </a:lnTo>
                <a:lnTo>
                  <a:pt x="84" y="28"/>
                </a:lnTo>
                <a:lnTo>
                  <a:pt x="81" y="27"/>
                </a:lnTo>
                <a:lnTo>
                  <a:pt x="81" y="31"/>
                </a:lnTo>
                <a:lnTo>
                  <a:pt x="81" y="31"/>
                </a:lnTo>
                <a:lnTo>
                  <a:pt x="81" y="32"/>
                </a:lnTo>
                <a:lnTo>
                  <a:pt x="84" y="36"/>
                </a:lnTo>
                <a:lnTo>
                  <a:pt x="84" y="36"/>
                </a:lnTo>
                <a:lnTo>
                  <a:pt x="84" y="40"/>
                </a:lnTo>
                <a:lnTo>
                  <a:pt x="81" y="40"/>
                </a:lnTo>
                <a:lnTo>
                  <a:pt x="81" y="37"/>
                </a:lnTo>
                <a:lnTo>
                  <a:pt x="81" y="37"/>
                </a:lnTo>
                <a:lnTo>
                  <a:pt x="80" y="41"/>
                </a:lnTo>
                <a:lnTo>
                  <a:pt x="79" y="41"/>
                </a:lnTo>
                <a:lnTo>
                  <a:pt x="79" y="45"/>
                </a:lnTo>
                <a:lnTo>
                  <a:pt x="79" y="45"/>
                </a:lnTo>
                <a:lnTo>
                  <a:pt x="81" y="48"/>
                </a:lnTo>
                <a:lnTo>
                  <a:pt x="81" y="48"/>
                </a:lnTo>
                <a:lnTo>
                  <a:pt x="81" y="49"/>
                </a:lnTo>
                <a:lnTo>
                  <a:pt x="81" y="49"/>
                </a:lnTo>
                <a:lnTo>
                  <a:pt x="81" y="48"/>
                </a:lnTo>
                <a:lnTo>
                  <a:pt x="81" y="48"/>
                </a:lnTo>
                <a:lnTo>
                  <a:pt x="79" y="48"/>
                </a:lnTo>
                <a:lnTo>
                  <a:pt x="79" y="48"/>
                </a:lnTo>
                <a:lnTo>
                  <a:pt x="76" y="52"/>
                </a:lnTo>
                <a:lnTo>
                  <a:pt x="75" y="53"/>
                </a:lnTo>
                <a:lnTo>
                  <a:pt x="72" y="55"/>
                </a:lnTo>
                <a:lnTo>
                  <a:pt x="72" y="55"/>
                </a:lnTo>
                <a:lnTo>
                  <a:pt x="75" y="52"/>
                </a:lnTo>
                <a:lnTo>
                  <a:pt x="75" y="49"/>
                </a:lnTo>
                <a:lnTo>
                  <a:pt x="75" y="49"/>
                </a:lnTo>
                <a:lnTo>
                  <a:pt x="72" y="49"/>
                </a:lnTo>
                <a:lnTo>
                  <a:pt x="72" y="53"/>
                </a:lnTo>
                <a:lnTo>
                  <a:pt x="72" y="53"/>
                </a:lnTo>
                <a:lnTo>
                  <a:pt x="68" y="55"/>
                </a:lnTo>
                <a:lnTo>
                  <a:pt x="68" y="57"/>
                </a:lnTo>
                <a:lnTo>
                  <a:pt x="68" y="57"/>
                </a:lnTo>
                <a:lnTo>
                  <a:pt x="68" y="59"/>
                </a:lnTo>
                <a:lnTo>
                  <a:pt x="68" y="61"/>
                </a:lnTo>
                <a:lnTo>
                  <a:pt x="68" y="61"/>
                </a:lnTo>
                <a:lnTo>
                  <a:pt x="68" y="63"/>
                </a:lnTo>
                <a:lnTo>
                  <a:pt x="68" y="63"/>
                </a:lnTo>
                <a:lnTo>
                  <a:pt x="64" y="65"/>
                </a:lnTo>
                <a:lnTo>
                  <a:pt x="64" y="65"/>
                </a:lnTo>
                <a:lnTo>
                  <a:pt x="67" y="61"/>
                </a:lnTo>
                <a:lnTo>
                  <a:pt x="67" y="59"/>
                </a:lnTo>
                <a:lnTo>
                  <a:pt x="64" y="59"/>
                </a:lnTo>
                <a:lnTo>
                  <a:pt x="64" y="59"/>
                </a:lnTo>
                <a:lnTo>
                  <a:pt x="61" y="61"/>
                </a:lnTo>
                <a:lnTo>
                  <a:pt x="59" y="63"/>
                </a:lnTo>
                <a:lnTo>
                  <a:pt x="59" y="63"/>
                </a:lnTo>
                <a:lnTo>
                  <a:pt x="57" y="65"/>
                </a:lnTo>
                <a:lnTo>
                  <a:pt x="55" y="67"/>
                </a:lnTo>
                <a:lnTo>
                  <a:pt x="55" y="67"/>
                </a:lnTo>
                <a:lnTo>
                  <a:pt x="55" y="68"/>
                </a:lnTo>
                <a:lnTo>
                  <a:pt x="55" y="68"/>
                </a:lnTo>
                <a:lnTo>
                  <a:pt x="57" y="71"/>
                </a:lnTo>
                <a:lnTo>
                  <a:pt x="57" y="71"/>
                </a:lnTo>
                <a:lnTo>
                  <a:pt x="55" y="71"/>
                </a:lnTo>
                <a:lnTo>
                  <a:pt x="53" y="68"/>
                </a:lnTo>
                <a:lnTo>
                  <a:pt x="53" y="68"/>
                </a:lnTo>
                <a:lnTo>
                  <a:pt x="53" y="68"/>
                </a:lnTo>
                <a:lnTo>
                  <a:pt x="51" y="67"/>
                </a:lnTo>
                <a:lnTo>
                  <a:pt x="51" y="68"/>
                </a:lnTo>
                <a:lnTo>
                  <a:pt x="49" y="68"/>
                </a:lnTo>
                <a:lnTo>
                  <a:pt x="49" y="68"/>
                </a:lnTo>
                <a:lnTo>
                  <a:pt x="48" y="68"/>
                </a:lnTo>
                <a:lnTo>
                  <a:pt x="46" y="68"/>
                </a:lnTo>
                <a:lnTo>
                  <a:pt x="46" y="68"/>
                </a:lnTo>
                <a:lnTo>
                  <a:pt x="44" y="71"/>
                </a:lnTo>
                <a:lnTo>
                  <a:pt x="44" y="72"/>
                </a:lnTo>
                <a:lnTo>
                  <a:pt x="44" y="72"/>
                </a:lnTo>
                <a:lnTo>
                  <a:pt x="42" y="71"/>
                </a:lnTo>
                <a:lnTo>
                  <a:pt x="42" y="72"/>
                </a:lnTo>
                <a:lnTo>
                  <a:pt x="40" y="75"/>
                </a:lnTo>
                <a:lnTo>
                  <a:pt x="40" y="75"/>
                </a:lnTo>
                <a:lnTo>
                  <a:pt x="38" y="71"/>
                </a:lnTo>
                <a:lnTo>
                  <a:pt x="38" y="71"/>
                </a:lnTo>
                <a:lnTo>
                  <a:pt x="32" y="76"/>
                </a:lnTo>
                <a:lnTo>
                  <a:pt x="32" y="76"/>
                </a:lnTo>
                <a:lnTo>
                  <a:pt x="28" y="76"/>
                </a:lnTo>
                <a:lnTo>
                  <a:pt x="24" y="76"/>
                </a:lnTo>
                <a:lnTo>
                  <a:pt x="24" y="76"/>
                </a:lnTo>
                <a:lnTo>
                  <a:pt x="24" y="81"/>
                </a:lnTo>
                <a:lnTo>
                  <a:pt x="24" y="81"/>
                </a:lnTo>
                <a:lnTo>
                  <a:pt x="24" y="85"/>
                </a:lnTo>
                <a:lnTo>
                  <a:pt x="23" y="89"/>
                </a:lnTo>
                <a:lnTo>
                  <a:pt x="23" y="89"/>
                </a:lnTo>
                <a:lnTo>
                  <a:pt x="18" y="95"/>
                </a:lnTo>
                <a:lnTo>
                  <a:pt x="15" y="99"/>
                </a:lnTo>
                <a:lnTo>
                  <a:pt x="18" y="103"/>
                </a:lnTo>
                <a:lnTo>
                  <a:pt x="18" y="103"/>
                </a:lnTo>
                <a:lnTo>
                  <a:pt x="18" y="109"/>
                </a:lnTo>
                <a:lnTo>
                  <a:pt x="18" y="114"/>
                </a:lnTo>
                <a:lnTo>
                  <a:pt x="18" y="114"/>
                </a:lnTo>
                <a:lnTo>
                  <a:pt x="19" y="118"/>
                </a:lnTo>
                <a:lnTo>
                  <a:pt x="19" y="124"/>
                </a:lnTo>
                <a:lnTo>
                  <a:pt x="19" y="124"/>
                </a:lnTo>
                <a:lnTo>
                  <a:pt x="19" y="128"/>
                </a:lnTo>
                <a:lnTo>
                  <a:pt x="22" y="132"/>
                </a:lnTo>
                <a:lnTo>
                  <a:pt x="22" y="132"/>
                </a:lnTo>
                <a:lnTo>
                  <a:pt x="23" y="136"/>
                </a:lnTo>
                <a:lnTo>
                  <a:pt x="22" y="138"/>
                </a:lnTo>
                <a:lnTo>
                  <a:pt x="22" y="138"/>
                </a:lnTo>
                <a:lnTo>
                  <a:pt x="22" y="142"/>
                </a:lnTo>
                <a:lnTo>
                  <a:pt x="22" y="145"/>
                </a:lnTo>
                <a:lnTo>
                  <a:pt x="22" y="145"/>
                </a:lnTo>
                <a:lnTo>
                  <a:pt x="18" y="152"/>
                </a:lnTo>
                <a:lnTo>
                  <a:pt x="18" y="152"/>
                </a:lnTo>
                <a:lnTo>
                  <a:pt x="11" y="160"/>
                </a:lnTo>
                <a:lnTo>
                  <a:pt x="11" y="160"/>
                </a:lnTo>
                <a:lnTo>
                  <a:pt x="11" y="164"/>
                </a:lnTo>
                <a:lnTo>
                  <a:pt x="11" y="166"/>
                </a:lnTo>
                <a:lnTo>
                  <a:pt x="10" y="168"/>
                </a:lnTo>
                <a:lnTo>
                  <a:pt x="10" y="168"/>
                </a:lnTo>
                <a:lnTo>
                  <a:pt x="6" y="169"/>
                </a:lnTo>
                <a:lnTo>
                  <a:pt x="4" y="173"/>
                </a:lnTo>
                <a:lnTo>
                  <a:pt x="4" y="173"/>
                </a:lnTo>
                <a:lnTo>
                  <a:pt x="4" y="177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8" name="Freeform 113"/>
          <p:cNvSpPr>
            <a:spLocks/>
          </p:cNvSpPr>
          <p:nvPr/>
        </p:nvSpPr>
        <p:spPr bwMode="auto">
          <a:xfrm>
            <a:off x="7269746" y="4148016"/>
            <a:ext cx="148509" cy="220788"/>
          </a:xfrm>
          <a:custGeom>
            <a:avLst/>
            <a:gdLst>
              <a:gd name="T0" fmla="*/ 28 w 68"/>
              <a:gd name="T1" fmla="*/ 14 h 97"/>
              <a:gd name="T2" fmla="*/ 24 w 68"/>
              <a:gd name="T3" fmla="*/ 14 h 97"/>
              <a:gd name="T4" fmla="*/ 20 w 68"/>
              <a:gd name="T5" fmla="*/ 13 h 97"/>
              <a:gd name="T6" fmla="*/ 16 w 68"/>
              <a:gd name="T7" fmla="*/ 17 h 97"/>
              <a:gd name="T8" fmla="*/ 13 w 68"/>
              <a:gd name="T9" fmla="*/ 14 h 97"/>
              <a:gd name="T10" fmla="*/ 15 w 68"/>
              <a:gd name="T11" fmla="*/ 9 h 97"/>
              <a:gd name="T12" fmla="*/ 9 w 68"/>
              <a:gd name="T13" fmla="*/ 5 h 97"/>
              <a:gd name="T14" fmla="*/ 7 w 68"/>
              <a:gd name="T15" fmla="*/ 4 h 97"/>
              <a:gd name="T16" fmla="*/ 1 w 68"/>
              <a:gd name="T17" fmla="*/ 0 h 97"/>
              <a:gd name="T18" fmla="*/ 0 w 68"/>
              <a:gd name="T19" fmla="*/ 4 h 97"/>
              <a:gd name="T20" fmla="*/ 3 w 68"/>
              <a:gd name="T21" fmla="*/ 17 h 97"/>
              <a:gd name="T22" fmla="*/ 5 w 68"/>
              <a:gd name="T23" fmla="*/ 30 h 97"/>
              <a:gd name="T24" fmla="*/ 7 w 68"/>
              <a:gd name="T25" fmla="*/ 40 h 97"/>
              <a:gd name="T26" fmla="*/ 11 w 68"/>
              <a:gd name="T27" fmla="*/ 46 h 97"/>
              <a:gd name="T28" fmla="*/ 11 w 68"/>
              <a:gd name="T29" fmla="*/ 49 h 97"/>
              <a:gd name="T30" fmla="*/ 16 w 68"/>
              <a:gd name="T31" fmla="*/ 57 h 97"/>
              <a:gd name="T32" fmla="*/ 20 w 68"/>
              <a:gd name="T33" fmla="*/ 64 h 97"/>
              <a:gd name="T34" fmla="*/ 20 w 68"/>
              <a:gd name="T35" fmla="*/ 68 h 97"/>
              <a:gd name="T36" fmla="*/ 23 w 68"/>
              <a:gd name="T37" fmla="*/ 72 h 97"/>
              <a:gd name="T38" fmla="*/ 28 w 68"/>
              <a:gd name="T39" fmla="*/ 74 h 97"/>
              <a:gd name="T40" fmla="*/ 40 w 68"/>
              <a:gd name="T41" fmla="*/ 83 h 97"/>
              <a:gd name="T42" fmla="*/ 49 w 68"/>
              <a:gd name="T43" fmla="*/ 90 h 97"/>
              <a:gd name="T44" fmla="*/ 54 w 68"/>
              <a:gd name="T45" fmla="*/ 97 h 97"/>
              <a:gd name="T46" fmla="*/ 62 w 68"/>
              <a:gd name="T47" fmla="*/ 94 h 97"/>
              <a:gd name="T48" fmla="*/ 66 w 68"/>
              <a:gd name="T49" fmla="*/ 94 h 97"/>
              <a:gd name="T50" fmla="*/ 68 w 68"/>
              <a:gd name="T51" fmla="*/ 90 h 97"/>
              <a:gd name="T52" fmla="*/ 58 w 68"/>
              <a:gd name="T53" fmla="*/ 74 h 97"/>
              <a:gd name="T54" fmla="*/ 54 w 68"/>
              <a:gd name="T55" fmla="*/ 66 h 97"/>
              <a:gd name="T56" fmla="*/ 54 w 68"/>
              <a:gd name="T57" fmla="*/ 57 h 97"/>
              <a:gd name="T58" fmla="*/ 53 w 68"/>
              <a:gd name="T59" fmla="*/ 49 h 97"/>
              <a:gd name="T60" fmla="*/ 53 w 68"/>
              <a:gd name="T61" fmla="*/ 33 h 97"/>
              <a:gd name="T62" fmla="*/ 45 w 68"/>
              <a:gd name="T63" fmla="*/ 20 h 97"/>
              <a:gd name="T64" fmla="*/ 36 w 68"/>
              <a:gd name="T65" fmla="*/ 9 h 97"/>
              <a:gd name="T66" fmla="*/ 31 w 68"/>
              <a:gd name="T67" fmla="*/ 6 h 97"/>
              <a:gd name="T68" fmla="*/ 31 w 68"/>
              <a:gd name="T69" fmla="*/ 10 h 97"/>
              <a:gd name="T70" fmla="*/ 31 w 68"/>
              <a:gd name="T71" fmla="*/ 10 h 97"/>
              <a:gd name="T72" fmla="*/ 31 w 68"/>
              <a:gd name="T73" fmla="*/ 10 h 97"/>
              <a:gd name="T74" fmla="*/ 31 w 68"/>
              <a:gd name="T75" fmla="*/ 1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8" h="97">
                <a:moveTo>
                  <a:pt x="31" y="10"/>
                </a:moveTo>
                <a:lnTo>
                  <a:pt x="28" y="14"/>
                </a:lnTo>
                <a:lnTo>
                  <a:pt x="27" y="17"/>
                </a:lnTo>
                <a:lnTo>
                  <a:pt x="24" y="14"/>
                </a:lnTo>
                <a:lnTo>
                  <a:pt x="23" y="13"/>
                </a:lnTo>
                <a:lnTo>
                  <a:pt x="20" y="13"/>
                </a:lnTo>
                <a:lnTo>
                  <a:pt x="19" y="14"/>
                </a:lnTo>
                <a:lnTo>
                  <a:pt x="16" y="17"/>
                </a:lnTo>
                <a:lnTo>
                  <a:pt x="15" y="17"/>
                </a:lnTo>
                <a:lnTo>
                  <a:pt x="13" y="14"/>
                </a:lnTo>
                <a:lnTo>
                  <a:pt x="15" y="10"/>
                </a:lnTo>
                <a:lnTo>
                  <a:pt x="15" y="9"/>
                </a:lnTo>
                <a:lnTo>
                  <a:pt x="11" y="6"/>
                </a:lnTo>
                <a:lnTo>
                  <a:pt x="9" y="5"/>
                </a:lnTo>
                <a:lnTo>
                  <a:pt x="9" y="4"/>
                </a:lnTo>
                <a:lnTo>
                  <a:pt x="7" y="4"/>
                </a:lnTo>
                <a:lnTo>
                  <a:pt x="3" y="1"/>
                </a:lnTo>
                <a:lnTo>
                  <a:pt x="1" y="0"/>
                </a:lnTo>
                <a:lnTo>
                  <a:pt x="0" y="0"/>
                </a:lnTo>
                <a:lnTo>
                  <a:pt x="0" y="4"/>
                </a:lnTo>
                <a:lnTo>
                  <a:pt x="1" y="9"/>
                </a:lnTo>
                <a:lnTo>
                  <a:pt x="3" y="17"/>
                </a:lnTo>
                <a:lnTo>
                  <a:pt x="3" y="22"/>
                </a:lnTo>
                <a:lnTo>
                  <a:pt x="5" y="30"/>
                </a:lnTo>
                <a:lnTo>
                  <a:pt x="7" y="33"/>
                </a:lnTo>
                <a:lnTo>
                  <a:pt x="7" y="40"/>
                </a:lnTo>
                <a:lnTo>
                  <a:pt x="9" y="45"/>
                </a:lnTo>
                <a:lnTo>
                  <a:pt x="11" y="46"/>
                </a:lnTo>
                <a:lnTo>
                  <a:pt x="13" y="46"/>
                </a:lnTo>
                <a:lnTo>
                  <a:pt x="11" y="49"/>
                </a:lnTo>
                <a:lnTo>
                  <a:pt x="13" y="50"/>
                </a:lnTo>
                <a:lnTo>
                  <a:pt x="16" y="57"/>
                </a:lnTo>
                <a:lnTo>
                  <a:pt x="20" y="62"/>
                </a:lnTo>
                <a:lnTo>
                  <a:pt x="20" y="64"/>
                </a:lnTo>
                <a:lnTo>
                  <a:pt x="20" y="66"/>
                </a:lnTo>
                <a:lnTo>
                  <a:pt x="20" y="68"/>
                </a:lnTo>
                <a:lnTo>
                  <a:pt x="20" y="70"/>
                </a:lnTo>
                <a:lnTo>
                  <a:pt x="23" y="72"/>
                </a:lnTo>
                <a:lnTo>
                  <a:pt x="27" y="72"/>
                </a:lnTo>
                <a:lnTo>
                  <a:pt x="28" y="74"/>
                </a:lnTo>
                <a:lnTo>
                  <a:pt x="33" y="79"/>
                </a:lnTo>
                <a:lnTo>
                  <a:pt x="40" y="83"/>
                </a:lnTo>
                <a:lnTo>
                  <a:pt x="44" y="85"/>
                </a:lnTo>
                <a:lnTo>
                  <a:pt x="49" y="90"/>
                </a:lnTo>
                <a:lnTo>
                  <a:pt x="53" y="93"/>
                </a:lnTo>
                <a:lnTo>
                  <a:pt x="54" y="97"/>
                </a:lnTo>
                <a:lnTo>
                  <a:pt x="58" y="94"/>
                </a:lnTo>
                <a:lnTo>
                  <a:pt x="62" y="94"/>
                </a:lnTo>
                <a:lnTo>
                  <a:pt x="64" y="94"/>
                </a:lnTo>
                <a:lnTo>
                  <a:pt x="66" y="94"/>
                </a:lnTo>
                <a:lnTo>
                  <a:pt x="68" y="94"/>
                </a:lnTo>
                <a:lnTo>
                  <a:pt x="68" y="90"/>
                </a:lnTo>
                <a:lnTo>
                  <a:pt x="62" y="77"/>
                </a:lnTo>
                <a:lnTo>
                  <a:pt x="58" y="74"/>
                </a:lnTo>
                <a:lnTo>
                  <a:pt x="54" y="70"/>
                </a:lnTo>
                <a:lnTo>
                  <a:pt x="54" y="66"/>
                </a:lnTo>
                <a:lnTo>
                  <a:pt x="54" y="62"/>
                </a:lnTo>
                <a:lnTo>
                  <a:pt x="54" y="57"/>
                </a:lnTo>
                <a:lnTo>
                  <a:pt x="53" y="53"/>
                </a:lnTo>
                <a:lnTo>
                  <a:pt x="53" y="49"/>
                </a:lnTo>
                <a:lnTo>
                  <a:pt x="54" y="44"/>
                </a:lnTo>
                <a:lnTo>
                  <a:pt x="53" y="33"/>
                </a:lnTo>
                <a:lnTo>
                  <a:pt x="49" y="26"/>
                </a:lnTo>
                <a:lnTo>
                  <a:pt x="45" y="20"/>
                </a:lnTo>
                <a:lnTo>
                  <a:pt x="40" y="14"/>
                </a:lnTo>
                <a:lnTo>
                  <a:pt x="36" y="9"/>
                </a:lnTo>
                <a:lnTo>
                  <a:pt x="32" y="6"/>
                </a:lnTo>
                <a:lnTo>
                  <a:pt x="31" y="6"/>
                </a:lnTo>
                <a:lnTo>
                  <a:pt x="31" y="9"/>
                </a:lnTo>
                <a:lnTo>
                  <a:pt x="31" y="10"/>
                </a:lnTo>
                <a:lnTo>
                  <a:pt x="31" y="10"/>
                </a:lnTo>
                <a:lnTo>
                  <a:pt x="31" y="10"/>
                </a:lnTo>
                <a:lnTo>
                  <a:pt x="31" y="10"/>
                </a:lnTo>
                <a:lnTo>
                  <a:pt x="31" y="10"/>
                </a:lnTo>
                <a:lnTo>
                  <a:pt x="31" y="10"/>
                </a:lnTo>
                <a:lnTo>
                  <a:pt x="31" y="10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89" name="Freeform 114"/>
          <p:cNvSpPr>
            <a:spLocks/>
          </p:cNvSpPr>
          <p:nvPr/>
        </p:nvSpPr>
        <p:spPr bwMode="auto">
          <a:xfrm>
            <a:off x="7418256" y="4371080"/>
            <a:ext cx="10920" cy="11382"/>
          </a:xfrm>
          <a:custGeom>
            <a:avLst/>
            <a:gdLst>
              <a:gd name="T0" fmla="*/ 5 w 5"/>
              <a:gd name="T1" fmla="*/ 4 h 5"/>
              <a:gd name="T2" fmla="*/ 5 w 5"/>
              <a:gd name="T3" fmla="*/ 4 h 5"/>
              <a:gd name="T4" fmla="*/ 4 w 5"/>
              <a:gd name="T5" fmla="*/ 0 h 5"/>
              <a:gd name="T6" fmla="*/ 2 w 5"/>
              <a:gd name="T7" fmla="*/ 3 h 5"/>
              <a:gd name="T8" fmla="*/ 0 w 5"/>
              <a:gd name="T9" fmla="*/ 3 h 5"/>
              <a:gd name="T10" fmla="*/ 0 w 5"/>
              <a:gd name="T11" fmla="*/ 4 h 5"/>
              <a:gd name="T12" fmla="*/ 0 w 5"/>
              <a:gd name="T13" fmla="*/ 4 h 5"/>
              <a:gd name="T14" fmla="*/ 2 w 5"/>
              <a:gd name="T15" fmla="*/ 4 h 5"/>
              <a:gd name="T16" fmla="*/ 4 w 5"/>
              <a:gd name="T17" fmla="*/ 5 h 5"/>
              <a:gd name="T18" fmla="*/ 4 w 5"/>
              <a:gd name="T19" fmla="*/ 5 h 5"/>
              <a:gd name="T20" fmla="*/ 4 w 5"/>
              <a:gd name="T21" fmla="*/ 5 h 5"/>
              <a:gd name="T22" fmla="*/ 5 w 5"/>
              <a:gd name="T23" fmla="*/ 5 h 5"/>
              <a:gd name="T24" fmla="*/ 5 w 5"/>
              <a:gd name="T25" fmla="*/ 4 h 5"/>
              <a:gd name="T26" fmla="*/ 5 w 5"/>
              <a:gd name="T27" fmla="*/ 4 h 5"/>
              <a:gd name="T28" fmla="*/ 5 w 5"/>
              <a:gd name="T29" fmla="*/ 4 h 5"/>
              <a:gd name="T30" fmla="*/ 5 w 5"/>
              <a:gd name="T31" fmla="*/ 4 h 5"/>
              <a:gd name="T32" fmla="*/ 5 w 5"/>
              <a:gd name="T33" fmla="*/ 4 h 5"/>
              <a:gd name="T34" fmla="*/ 5 w 5"/>
              <a:gd name="T35" fmla="*/ 4 h 5"/>
              <a:gd name="T36" fmla="*/ 5 w 5"/>
              <a:gd name="T37" fmla="*/ 4 h 5"/>
              <a:gd name="T38" fmla="*/ 5 w 5"/>
              <a:gd name="T39" fmla="*/ 4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" h="5">
                <a:moveTo>
                  <a:pt x="5" y="4"/>
                </a:moveTo>
                <a:lnTo>
                  <a:pt x="5" y="4"/>
                </a:lnTo>
                <a:lnTo>
                  <a:pt x="4" y="0"/>
                </a:lnTo>
                <a:lnTo>
                  <a:pt x="2" y="3"/>
                </a:lnTo>
                <a:lnTo>
                  <a:pt x="0" y="3"/>
                </a:lnTo>
                <a:lnTo>
                  <a:pt x="0" y="4"/>
                </a:lnTo>
                <a:lnTo>
                  <a:pt x="0" y="4"/>
                </a:lnTo>
                <a:lnTo>
                  <a:pt x="2" y="4"/>
                </a:lnTo>
                <a:lnTo>
                  <a:pt x="4" y="5"/>
                </a:lnTo>
                <a:lnTo>
                  <a:pt x="4" y="5"/>
                </a:lnTo>
                <a:lnTo>
                  <a:pt x="4" y="5"/>
                </a:lnTo>
                <a:lnTo>
                  <a:pt x="5" y="5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lnTo>
                  <a:pt x="5" y="4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0" name="Freeform 115"/>
          <p:cNvSpPr>
            <a:spLocks noEditPoints="1"/>
          </p:cNvSpPr>
          <p:nvPr/>
        </p:nvSpPr>
        <p:spPr bwMode="auto">
          <a:xfrm>
            <a:off x="3589786" y="1944705"/>
            <a:ext cx="281729" cy="421088"/>
          </a:xfrm>
          <a:custGeom>
            <a:avLst/>
            <a:gdLst>
              <a:gd name="T0" fmla="*/ 32 w 129"/>
              <a:gd name="T1" fmla="*/ 105 h 185"/>
              <a:gd name="T2" fmla="*/ 25 w 129"/>
              <a:gd name="T3" fmla="*/ 94 h 185"/>
              <a:gd name="T4" fmla="*/ 8 w 129"/>
              <a:gd name="T5" fmla="*/ 104 h 185"/>
              <a:gd name="T6" fmla="*/ 12 w 129"/>
              <a:gd name="T7" fmla="*/ 112 h 185"/>
              <a:gd name="T8" fmla="*/ 21 w 129"/>
              <a:gd name="T9" fmla="*/ 114 h 185"/>
              <a:gd name="T10" fmla="*/ 26 w 129"/>
              <a:gd name="T11" fmla="*/ 114 h 185"/>
              <a:gd name="T12" fmla="*/ 30 w 129"/>
              <a:gd name="T13" fmla="*/ 44 h 185"/>
              <a:gd name="T14" fmla="*/ 22 w 129"/>
              <a:gd name="T15" fmla="*/ 44 h 185"/>
              <a:gd name="T16" fmla="*/ 21 w 129"/>
              <a:gd name="T17" fmla="*/ 52 h 185"/>
              <a:gd name="T18" fmla="*/ 101 w 129"/>
              <a:gd name="T19" fmla="*/ 0 h 185"/>
              <a:gd name="T20" fmla="*/ 75 w 129"/>
              <a:gd name="T21" fmla="*/ 33 h 185"/>
              <a:gd name="T22" fmla="*/ 69 w 129"/>
              <a:gd name="T23" fmla="*/ 29 h 185"/>
              <a:gd name="T24" fmla="*/ 75 w 129"/>
              <a:gd name="T25" fmla="*/ 33 h 185"/>
              <a:gd name="T26" fmla="*/ 105 w 129"/>
              <a:gd name="T27" fmla="*/ 7 h 185"/>
              <a:gd name="T28" fmla="*/ 95 w 129"/>
              <a:gd name="T29" fmla="*/ 8 h 185"/>
              <a:gd name="T30" fmla="*/ 114 w 129"/>
              <a:gd name="T31" fmla="*/ 134 h 185"/>
              <a:gd name="T32" fmla="*/ 105 w 129"/>
              <a:gd name="T33" fmla="*/ 122 h 185"/>
              <a:gd name="T34" fmla="*/ 101 w 129"/>
              <a:gd name="T35" fmla="*/ 108 h 185"/>
              <a:gd name="T36" fmla="*/ 75 w 129"/>
              <a:gd name="T37" fmla="*/ 81 h 185"/>
              <a:gd name="T38" fmla="*/ 74 w 129"/>
              <a:gd name="T39" fmla="*/ 77 h 185"/>
              <a:gd name="T40" fmla="*/ 85 w 129"/>
              <a:gd name="T41" fmla="*/ 52 h 185"/>
              <a:gd name="T42" fmla="*/ 61 w 129"/>
              <a:gd name="T43" fmla="*/ 51 h 185"/>
              <a:gd name="T44" fmla="*/ 66 w 129"/>
              <a:gd name="T45" fmla="*/ 37 h 185"/>
              <a:gd name="T46" fmla="*/ 45 w 129"/>
              <a:gd name="T47" fmla="*/ 43 h 185"/>
              <a:gd name="T48" fmla="*/ 36 w 129"/>
              <a:gd name="T49" fmla="*/ 52 h 185"/>
              <a:gd name="T50" fmla="*/ 38 w 129"/>
              <a:gd name="T51" fmla="*/ 61 h 185"/>
              <a:gd name="T52" fmla="*/ 28 w 129"/>
              <a:gd name="T53" fmla="*/ 69 h 185"/>
              <a:gd name="T54" fmla="*/ 40 w 129"/>
              <a:gd name="T55" fmla="*/ 73 h 185"/>
              <a:gd name="T56" fmla="*/ 38 w 129"/>
              <a:gd name="T57" fmla="*/ 85 h 185"/>
              <a:gd name="T58" fmla="*/ 45 w 129"/>
              <a:gd name="T59" fmla="*/ 81 h 185"/>
              <a:gd name="T60" fmla="*/ 45 w 129"/>
              <a:gd name="T61" fmla="*/ 86 h 185"/>
              <a:gd name="T62" fmla="*/ 44 w 129"/>
              <a:gd name="T63" fmla="*/ 105 h 185"/>
              <a:gd name="T64" fmla="*/ 61 w 129"/>
              <a:gd name="T65" fmla="*/ 98 h 185"/>
              <a:gd name="T66" fmla="*/ 66 w 129"/>
              <a:gd name="T67" fmla="*/ 112 h 185"/>
              <a:gd name="T68" fmla="*/ 66 w 129"/>
              <a:gd name="T69" fmla="*/ 125 h 185"/>
              <a:gd name="T70" fmla="*/ 49 w 129"/>
              <a:gd name="T71" fmla="*/ 126 h 185"/>
              <a:gd name="T72" fmla="*/ 48 w 129"/>
              <a:gd name="T73" fmla="*/ 134 h 185"/>
              <a:gd name="T74" fmla="*/ 48 w 129"/>
              <a:gd name="T75" fmla="*/ 145 h 185"/>
              <a:gd name="T76" fmla="*/ 40 w 129"/>
              <a:gd name="T77" fmla="*/ 157 h 185"/>
              <a:gd name="T78" fmla="*/ 57 w 129"/>
              <a:gd name="T79" fmla="*/ 161 h 185"/>
              <a:gd name="T80" fmla="*/ 57 w 129"/>
              <a:gd name="T81" fmla="*/ 165 h 185"/>
              <a:gd name="T82" fmla="*/ 34 w 129"/>
              <a:gd name="T83" fmla="*/ 175 h 185"/>
              <a:gd name="T84" fmla="*/ 34 w 129"/>
              <a:gd name="T85" fmla="*/ 183 h 185"/>
              <a:gd name="T86" fmla="*/ 54 w 129"/>
              <a:gd name="T87" fmla="*/ 178 h 185"/>
              <a:gd name="T88" fmla="*/ 75 w 129"/>
              <a:gd name="T89" fmla="*/ 174 h 185"/>
              <a:gd name="T90" fmla="*/ 93 w 129"/>
              <a:gd name="T91" fmla="*/ 171 h 185"/>
              <a:gd name="T92" fmla="*/ 122 w 129"/>
              <a:gd name="T93" fmla="*/ 166 h 185"/>
              <a:gd name="T94" fmla="*/ 118 w 129"/>
              <a:gd name="T95" fmla="*/ 156 h 185"/>
              <a:gd name="T96" fmla="*/ 129 w 129"/>
              <a:gd name="T97" fmla="*/ 145 h 185"/>
              <a:gd name="T98" fmla="*/ 126 w 129"/>
              <a:gd name="T99" fmla="*/ 134 h 185"/>
              <a:gd name="T100" fmla="*/ 71 w 129"/>
              <a:gd name="T101" fmla="*/ 73 h 185"/>
              <a:gd name="T102" fmla="*/ 28 w 129"/>
              <a:gd name="T103" fmla="*/ 56 h 185"/>
              <a:gd name="T104" fmla="*/ 32 w 129"/>
              <a:gd name="T105" fmla="*/ 64 h 185"/>
              <a:gd name="T106" fmla="*/ 32 w 129"/>
              <a:gd name="T107" fmla="*/ 57 h 185"/>
              <a:gd name="T108" fmla="*/ 34 w 129"/>
              <a:gd name="T109" fmla="*/ 88 h 185"/>
              <a:gd name="T110" fmla="*/ 44 w 129"/>
              <a:gd name="T111" fmla="*/ 86 h 185"/>
              <a:gd name="T112" fmla="*/ 44 w 129"/>
              <a:gd name="T113" fmla="*/ 86 h 185"/>
              <a:gd name="T114" fmla="*/ 36 w 129"/>
              <a:gd name="T115" fmla="*/ 75 h 185"/>
              <a:gd name="T116" fmla="*/ 28 w 129"/>
              <a:gd name="T117" fmla="*/ 71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9" h="185">
                <a:moveTo>
                  <a:pt x="26" y="114"/>
                </a:moveTo>
                <a:lnTo>
                  <a:pt x="28" y="113"/>
                </a:lnTo>
                <a:lnTo>
                  <a:pt x="30" y="112"/>
                </a:lnTo>
                <a:lnTo>
                  <a:pt x="32" y="112"/>
                </a:lnTo>
                <a:lnTo>
                  <a:pt x="34" y="109"/>
                </a:lnTo>
                <a:lnTo>
                  <a:pt x="32" y="109"/>
                </a:lnTo>
                <a:lnTo>
                  <a:pt x="32" y="108"/>
                </a:lnTo>
                <a:lnTo>
                  <a:pt x="32" y="105"/>
                </a:lnTo>
                <a:lnTo>
                  <a:pt x="34" y="108"/>
                </a:lnTo>
                <a:lnTo>
                  <a:pt x="34" y="104"/>
                </a:lnTo>
                <a:lnTo>
                  <a:pt x="32" y="104"/>
                </a:lnTo>
                <a:lnTo>
                  <a:pt x="28" y="104"/>
                </a:lnTo>
                <a:lnTo>
                  <a:pt x="32" y="101"/>
                </a:lnTo>
                <a:lnTo>
                  <a:pt x="30" y="100"/>
                </a:lnTo>
                <a:lnTo>
                  <a:pt x="26" y="96"/>
                </a:lnTo>
                <a:lnTo>
                  <a:pt x="25" y="94"/>
                </a:lnTo>
                <a:lnTo>
                  <a:pt x="21" y="94"/>
                </a:lnTo>
                <a:lnTo>
                  <a:pt x="18" y="96"/>
                </a:lnTo>
                <a:lnTo>
                  <a:pt x="17" y="96"/>
                </a:lnTo>
                <a:lnTo>
                  <a:pt x="14" y="98"/>
                </a:lnTo>
                <a:lnTo>
                  <a:pt x="13" y="98"/>
                </a:lnTo>
                <a:lnTo>
                  <a:pt x="12" y="98"/>
                </a:lnTo>
                <a:lnTo>
                  <a:pt x="9" y="100"/>
                </a:lnTo>
                <a:lnTo>
                  <a:pt x="8" y="104"/>
                </a:lnTo>
                <a:lnTo>
                  <a:pt x="5" y="104"/>
                </a:lnTo>
                <a:lnTo>
                  <a:pt x="4" y="104"/>
                </a:lnTo>
                <a:lnTo>
                  <a:pt x="5" y="105"/>
                </a:lnTo>
                <a:lnTo>
                  <a:pt x="0" y="108"/>
                </a:lnTo>
                <a:lnTo>
                  <a:pt x="1" y="109"/>
                </a:lnTo>
                <a:lnTo>
                  <a:pt x="8" y="113"/>
                </a:lnTo>
                <a:lnTo>
                  <a:pt x="9" y="113"/>
                </a:lnTo>
                <a:lnTo>
                  <a:pt x="12" y="112"/>
                </a:lnTo>
                <a:lnTo>
                  <a:pt x="12" y="109"/>
                </a:lnTo>
                <a:lnTo>
                  <a:pt x="13" y="109"/>
                </a:lnTo>
                <a:lnTo>
                  <a:pt x="14" y="109"/>
                </a:lnTo>
                <a:lnTo>
                  <a:pt x="17" y="112"/>
                </a:lnTo>
                <a:lnTo>
                  <a:pt x="17" y="112"/>
                </a:lnTo>
                <a:lnTo>
                  <a:pt x="18" y="113"/>
                </a:lnTo>
                <a:lnTo>
                  <a:pt x="18" y="114"/>
                </a:lnTo>
                <a:lnTo>
                  <a:pt x="21" y="114"/>
                </a:lnTo>
                <a:lnTo>
                  <a:pt x="25" y="113"/>
                </a:lnTo>
                <a:lnTo>
                  <a:pt x="26" y="114"/>
                </a:lnTo>
                <a:lnTo>
                  <a:pt x="26" y="114"/>
                </a:lnTo>
                <a:lnTo>
                  <a:pt x="26" y="114"/>
                </a:lnTo>
                <a:lnTo>
                  <a:pt x="26" y="114"/>
                </a:lnTo>
                <a:lnTo>
                  <a:pt x="26" y="114"/>
                </a:lnTo>
                <a:lnTo>
                  <a:pt x="26" y="114"/>
                </a:lnTo>
                <a:lnTo>
                  <a:pt x="26" y="114"/>
                </a:lnTo>
                <a:close/>
                <a:moveTo>
                  <a:pt x="21" y="52"/>
                </a:moveTo>
                <a:lnTo>
                  <a:pt x="22" y="51"/>
                </a:lnTo>
                <a:lnTo>
                  <a:pt x="25" y="48"/>
                </a:lnTo>
                <a:lnTo>
                  <a:pt x="26" y="48"/>
                </a:lnTo>
                <a:lnTo>
                  <a:pt x="28" y="48"/>
                </a:lnTo>
                <a:lnTo>
                  <a:pt x="28" y="47"/>
                </a:lnTo>
                <a:lnTo>
                  <a:pt x="26" y="47"/>
                </a:lnTo>
                <a:lnTo>
                  <a:pt x="30" y="44"/>
                </a:lnTo>
                <a:lnTo>
                  <a:pt x="32" y="44"/>
                </a:lnTo>
                <a:lnTo>
                  <a:pt x="30" y="43"/>
                </a:lnTo>
                <a:lnTo>
                  <a:pt x="32" y="41"/>
                </a:lnTo>
                <a:lnTo>
                  <a:pt x="32" y="39"/>
                </a:lnTo>
                <a:lnTo>
                  <a:pt x="30" y="41"/>
                </a:lnTo>
                <a:lnTo>
                  <a:pt x="25" y="43"/>
                </a:lnTo>
                <a:lnTo>
                  <a:pt x="25" y="44"/>
                </a:lnTo>
                <a:lnTo>
                  <a:pt x="22" y="44"/>
                </a:lnTo>
                <a:lnTo>
                  <a:pt x="18" y="44"/>
                </a:lnTo>
                <a:lnTo>
                  <a:pt x="21" y="47"/>
                </a:lnTo>
                <a:lnTo>
                  <a:pt x="18" y="48"/>
                </a:lnTo>
                <a:lnTo>
                  <a:pt x="22" y="48"/>
                </a:lnTo>
                <a:lnTo>
                  <a:pt x="18" y="51"/>
                </a:lnTo>
                <a:lnTo>
                  <a:pt x="21" y="52"/>
                </a:lnTo>
                <a:lnTo>
                  <a:pt x="21" y="52"/>
                </a:lnTo>
                <a:lnTo>
                  <a:pt x="21" y="52"/>
                </a:lnTo>
                <a:lnTo>
                  <a:pt x="21" y="52"/>
                </a:lnTo>
                <a:lnTo>
                  <a:pt x="21" y="52"/>
                </a:lnTo>
                <a:lnTo>
                  <a:pt x="21" y="52"/>
                </a:lnTo>
                <a:lnTo>
                  <a:pt x="21" y="52"/>
                </a:lnTo>
                <a:close/>
                <a:moveTo>
                  <a:pt x="98" y="0"/>
                </a:moveTo>
                <a:lnTo>
                  <a:pt x="97" y="3"/>
                </a:lnTo>
                <a:lnTo>
                  <a:pt x="98" y="4"/>
                </a:lnTo>
                <a:lnTo>
                  <a:pt x="101" y="0"/>
                </a:lnTo>
                <a:lnTo>
                  <a:pt x="98" y="0"/>
                </a:lnTo>
                <a:lnTo>
                  <a:pt x="98" y="0"/>
                </a:lnTo>
                <a:lnTo>
                  <a:pt x="98" y="0"/>
                </a:lnTo>
                <a:lnTo>
                  <a:pt x="98" y="0"/>
                </a:lnTo>
                <a:lnTo>
                  <a:pt x="98" y="0"/>
                </a:lnTo>
                <a:lnTo>
                  <a:pt x="98" y="0"/>
                </a:lnTo>
                <a:lnTo>
                  <a:pt x="98" y="0"/>
                </a:lnTo>
                <a:close/>
                <a:moveTo>
                  <a:pt x="75" y="33"/>
                </a:moveTo>
                <a:lnTo>
                  <a:pt x="78" y="33"/>
                </a:lnTo>
                <a:lnTo>
                  <a:pt x="79" y="31"/>
                </a:lnTo>
                <a:lnTo>
                  <a:pt x="75" y="31"/>
                </a:lnTo>
                <a:lnTo>
                  <a:pt x="74" y="29"/>
                </a:lnTo>
                <a:lnTo>
                  <a:pt x="71" y="29"/>
                </a:lnTo>
                <a:lnTo>
                  <a:pt x="71" y="27"/>
                </a:lnTo>
                <a:lnTo>
                  <a:pt x="70" y="27"/>
                </a:lnTo>
                <a:lnTo>
                  <a:pt x="69" y="29"/>
                </a:lnTo>
                <a:lnTo>
                  <a:pt x="70" y="31"/>
                </a:lnTo>
                <a:lnTo>
                  <a:pt x="75" y="33"/>
                </a:lnTo>
                <a:lnTo>
                  <a:pt x="75" y="33"/>
                </a:lnTo>
                <a:lnTo>
                  <a:pt x="75" y="33"/>
                </a:lnTo>
                <a:lnTo>
                  <a:pt x="75" y="33"/>
                </a:lnTo>
                <a:lnTo>
                  <a:pt x="75" y="33"/>
                </a:lnTo>
                <a:lnTo>
                  <a:pt x="75" y="33"/>
                </a:lnTo>
                <a:lnTo>
                  <a:pt x="75" y="33"/>
                </a:lnTo>
                <a:close/>
                <a:moveTo>
                  <a:pt x="95" y="8"/>
                </a:moveTo>
                <a:lnTo>
                  <a:pt x="97" y="8"/>
                </a:lnTo>
                <a:lnTo>
                  <a:pt x="98" y="11"/>
                </a:lnTo>
                <a:lnTo>
                  <a:pt x="98" y="13"/>
                </a:lnTo>
                <a:lnTo>
                  <a:pt x="97" y="16"/>
                </a:lnTo>
                <a:lnTo>
                  <a:pt x="101" y="13"/>
                </a:lnTo>
                <a:lnTo>
                  <a:pt x="102" y="12"/>
                </a:lnTo>
                <a:lnTo>
                  <a:pt x="105" y="7"/>
                </a:lnTo>
                <a:lnTo>
                  <a:pt x="102" y="4"/>
                </a:lnTo>
                <a:lnTo>
                  <a:pt x="102" y="3"/>
                </a:lnTo>
                <a:lnTo>
                  <a:pt x="98" y="4"/>
                </a:lnTo>
                <a:lnTo>
                  <a:pt x="101" y="7"/>
                </a:lnTo>
                <a:lnTo>
                  <a:pt x="93" y="7"/>
                </a:lnTo>
                <a:lnTo>
                  <a:pt x="95" y="8"/>
                </a:lnTo>
                <a:lnTo>
                  <a:pt x="95" y="8"/>
                </a:lnTo>
                <a:lnTo>
                  <a:pt x="95" y="8"/>
                </a:lnTo>
                <a:lnTo>
                  <a:pt x="95" y="8"/>
                </a:lnTo>
                <a:lnTo>
                  <a:pt x="95" y="8"/>
                </a:lnTo>
                <a:lnTo>
                  <a:pt x="95" y="8"/>
                </a:lnTo>
                <a:lnTo>
                  <a:pt x="95" y="8"/>
                </a:lnTo>
                <a:close/>
                <a:moveTo>
                  <a:pt x="126" y="134"/>
                </a:moveTo>
                <a:lnTo>
                  <a:pt x="119" y="134"/>
                </a:lnTo>
                <a:lnTo>
                  <a:pt x="115" y="132"/>
                </a:lnTo>
                <a:lnTo>
                  <a:pt x="114" y="134"/>
                </a:lnTo>
                <a:lnTo>
                  <a:pt x="113" y="138"/>
                </a:lnTo>
                <a:lnTo>
                  <a:pt x="109" y="136"/>
                </a:lnTo>
                <a:lnTo>
                  <a:pt x="106" y="136"/>
                </a:lnTo>
                <a:lnTo>
                  <a:pt x="110" y="130"/>
                </a:lnTo>
                <a:lnTo>
                  <a:pt x="113" y="128"/>
                </a:lnTo>
                <a:lnTo>
                  <a:pt x="110" y="126"/>
                </a:lnTo>
                <a:lnTo>
                  <a:pt x="106" y="122"/>
                </a:lnTo>
                <a:lnTo>
                  <a:pt x="105" y="122"/>
                </a:lnTo>
                <a:lnTo>
                  <a:pt x="97" y="121"/>
                </a:lnTo>
                <a:lnTo>
                  <a:pt x="105" y="121"/>
                </a:lnTo>
                <a:lnTo>
                  <a:pt x="110" y="122"/>
                </a:lnTo>
                <a:lnTo>
                  <a:pt x="106" y="118"/>
                </a:lnTo>
                <a:lnTo>
                  <a:pt x="105" y="114"/>
                </a:lnTo>
                <a:lnTo>
                  <a:pt x="106" y="113"/>
                </a:lnTo>
                <a:lnTo>
                  <a:pt x="102" y="112"/>
                </a:lnTo>
                <a:lnTo>
                  <a:pt x="101" y="108"/>
                </a:lnTo>
                <a:lnTo>
                  <a:pt x="97" y="105"/>
                </a:lnTo>
                <a:lnTo>
                  <a:pt x="93" y="105"/>
                </a:lnTo>
                <a:lnTo>
                  <a:pt x="91" y="104"/>
                </a:lnTo>
                <a:lnTo>
                  <a:pt x="89" y="100"/>
                </a:lnTo>
                <a:lnTo>
                  <a:pt x="87" y="92"/>
                </a:lnTo>
                <a:lnTo>
                  <a:pt x="87" y="88"/>
                </a:lnTo>
                <a:lnTo>
                  <a:pt x="83" y="85"/>
                </a:lnTo>
                <a:lnTo>
                  <a:pt x="75" y="81"/>
                </a:lnTo>
                <a:lnTo>
                  <a:pt x="74" y="81"/>
                </a:lnTo>
                <a:lnTo>
                  <a:pt x="71" y="81"/>
                </a:lnTo>
                <a:lnTo>
                  <a:pt x="70" y="83"/>
                </a:lnTo>
                <a:lnTo>
                  <a:pt x="65" y="81"/>
                </a:lnTo>
                <a:lnTo>
                  <a:pt x="66" y="81"/>
                </a:lnTo>
                <a:lnTo>
                  <a:pt x="70" y="79"/>
                </a:lnTo>
                <a:lnTo>
                  <a:pt x="71" y="79"/>
                </a:lnTo>
                <a:lnTo>
                  <a:pt x="74" y="77"/>
                </a:lnTo>
                <a:lnTo>
                  <a:pt x="74" y="75"/>
                </a:lnTo>
                <a:lnTo>
                  <a:pt x="73" y="73"/>
                </a:lnTo>
                <a:lnTo>
                  <a:pt x="74" y="73"/>
                </a:lnTo>
                <a:lnTo>
                  <a:pt x="82" y="68"/>
                </a:lnTo>
                <a:lnTo>
                  <a:pt x="85" y="60"/>
                </a:lnTo>
                <a:lnTo>
                  <a:pt x="87" y="57"/>
                </a:lnTo>
                <a:lnTo>
                  <a:pt x="87" y="56"/>
                </a:lnTo>
                <a:lnTo>
                  <a:pt x="85" y="52"/>
                </a:lnTo>
                <a:lnTo>
                  <a:pt x="82" y="52"/>
                </a:lnTo>
                <a:lnTo>
                  <a:pt x="75" y="52"/>
                </a:lnTo>
                <a:lnTo>
                  <a:pt x="70" y="52"/>
                </a:lnTo>
                <a:lnTo>
                  <a:pt x="65" y="52"/>
                </a:lnTo>
                <a:lnTo>
                  <a:pt x="57" y="56"/>
                </a:lnTo>
                <a:lnTo>
                  <a:pt x="58" y="52"/>
                </a:lnTo>
                <a:lnTo>
                  <a:pt x="61" y="52"/>
                </a:lnTo>
                <a:lnTo>
                  <a:pt x="61" y="51"/>
                </a:lnTo>
                <a:lnTo>
                  <a:pt x="58" y="51"/>
                </a:lnTo>
                <a:lnTo>
                  <a:pt x="61" y="48"/>
                </a:lnTo>
                <a:lnTo>
                  <a:pt x="66" y="44"/>
                </a:lnTo>
                <a:lnTo>
                  <a:pt x="71" y="41"/>
                </a:lnTo>
                <a:lnTo>
                  <a:pt x="74" y="39"/>
                </a:lnTo>
                <a:lnTo>
                  <a:pt x="74" y="37"/>
                </a:lnTo>
                <a:lnTo>
                  <a:pt x="71" y="37"/>
                </a:lnTo>
                <a:lnTo>
                  <a:pt x="66" y="37"/>
                </a:lnTo>
                <a:lnTo>
                  <a:pt x="61" y="39"/>
                </a:lnTo>
                <a:lnTo>
                  <a:pt x="57" y="39"/>
                </a:lnTo>
                <a:lnTo>
                  <a:pt x="54" y="39"/>
                </a:lnTo>
                <a:lnTo>
                  <a:pt x="53" y="39"/>
                </a:lnTo>
                <a:lnTo>
                  <a:pt x="52" y="39"/>
                </a:lnTo>
                <a:lnTo>
                  <a:pt x="49" y="37"/>
                </a:lnTo>
                <a:lnTo>
                  <a:pt x="48" y="39"/>
                </a:lnTo>
                <a:lnTo>
                  <a:pt x="45" y="43"/>
                </a:lnTo>
                <a:lnTo>
                  <a:pt x="44" y="44"/>
                </a:lnTo>
                <a:lnTo>
                  <a:pt x="41" y="47"/>
                </a:lnTo>
                <a:lnTo>
                  <a:pt x="45" y="51"/>
                </a:lnTo>
                <a:lnTo>
                  <a:pt x="41" y="51"/>
                </a:lnTo>
                <a:lnTo>
                  <a:pt x="40" y="51"/>
                </a:lnTo>
                <a:lnTo>
                  <a:pt x="38" y="52"/>
                </a:lnTo>
                <a:lnTo>
                  <a:pt x="38" y="51"/>
                </a:lnTo>
                <a:lnTo>
                  <a:pt x="36" y="52"/>
                </a:lnTo>
                <a:lnTo>
                  <a:pt x="36" y="55"/>
                </a:lnTo>
                <a:lnTo>
                  <a:pt x="38" y="56"/>
                </a:lnTo>
                <a:lnTo>
                  <a:pt x="36" y="56"/>
                </a:lnTo>
                <a:lnTo>
                  <a:pt x="36" y="57"/>
                </a:lnTo>
                <a:lnTo>
                  <a:pt x="40" y="57"/>
                </a:lnTo>
                <a:lnTo>
                  <a:pt x="36" y="60"/>
                </a:lnTo>
                <a:lnTo>
                  <a:pt x="38" y="60"/>
                </a:lnTo>
                <a:lnTo>
                  <a:pt x="38" y="61"/>
                </a:lnTo>
                <a:lnTo>
                  <a:pt x="40" y="61"/>
                </a:lnTo>
                <a:lnTo>
                  <a:pt x="36" y="64"/>
                </a:lnTo>
                <a:lnTo>
                  <a:pt x="34" y="65"/>
                </a:lnTo>
                <a:lnTo>
                  <a:pt x="36" y="68"/>
                </a:lnTo>
                <a:lnTo>
                  <a:pt x="34" y="68"/>
                </a:lnTo>
                <a:lnTo>
                  <a:pt x="34" y="69"/>
                </a:lnTo>
                <a:lnTo>
                  <a:pt x="30" y="68"/>
                </a:lnTo>
                <a:lnTo>
                  <a:pt x="28" y="69"/>
                </a:lnTo>
                <a:lnTo>
                  <a:pt x="32" y="69"/>
                </a:lnTo>
                <a:lnTo>
                  <a:pt x="34" y="73"/>
                </a:lnTo>
                <a:lnTo>
                  <a:pt x="38" y="71"/>
                </a:lnTo>
                <a:lnTo>
                  <a:pt x="44" y="68"/>
                </a:lnTo>
                <a:lnTo>
                  <a:pt x="44" y="69"/>
                </a:lnTo>
                <a:lnTo>
                  <a:pt x="40" y="71"/>
                </a:lnTo>
                <a:lnTo>
                  <a:pt x="41" y="71"/>
                </a:lnTo>
                <a:lnTo>
                  <a:pt x="40" y="73"/>
                </a:lnTo>
                <a:lnTo>
                  <a:pt x="38" y="75"/>
                </a:lnTo>
                <a:lnTo>
                  <a:pt x="36" y="79"/>
                </a:lnTo>
                <a:lnTo>
                  <a:pt x="34" y="81"/>
                </a:lnTo>
                <a:lnTo>
                  <a:pt x="34" y="83"/>
                </a:lnTo>
                <a:lnTo>
                  <a:pt x="36" y="81"/>
                </a:lnTo>
                <a:lnTo>
                  <a:pt x="34" y="85"/>
                </a:lnTo>
                <a:lnTo>
                  <a:pt x="36" y="85"/>
                </a:lnTo>
                <a:lnTo>
                  <a:pt x="38" y="85"/>
                </a:lnTo>
                <a:lnTo>
                  <a:pt x="38" y="83"/>
                </a:lnTo>
                <a:lnTo>
                  <a:pt x="40" y="81"/>
                </a:lnTo>
                <a:lnTo>
                  <a:pt x="40" y="83"/>
                </a:lnTo>
                <a:lnTo>
                  <a:pt x="40" y="85"/>
                </a:lnTo>
                <a:lnTo>
                  <a:pt x="41" y="83"/>
                </a:lnTo>
                <a:lnTo>
                  <a:pt x="44" y="83"/>
                </a:lnTo>
                <a:lnTo>
                  <a:pt x="44" y="85"/>
                </a:lnTo>
                <a:lnTo>
                  <a:pt x="45" y="81"/>
                </a:lnTo>
                <a:lnTo>
                  <a:pt x="45" y="79"/>
                </a:lnTo>
                <a:lnTo>
                  <a:pt x="48" y="79"/>
                </a:lnTo>
                <a:lnTo>
                  <a:pt x="45" y="81"/>
                </a:lnTo>
                <a:lnTo>
                  <a:pt x="48" y="81"/>
                </a:lnTo>
                <a:lnTo>
                  <a:pt x="49" y="83"/>
                </a:lnTo>
                <a:lnTo>
                  <a:pt x="48" y="83"/>
                </a:lnTo>
                <a:lnTo>
                  <a:pt x="45" y="83"/>
                </a:lnTo>
                <a:lnTo>
                  <a:pt x="45" y="86"/>
                </a:lnTo>
                <a:lnTo>
                  <a:pt x="48" y="88"/>
                </a:lnTo>
                <a:lnTo>
                  <a:pt x="48" y="92"/>
                </a:lnTo>
                <a:lnTo>
                  <a:pt x="45" y="94"/>
                </a:lnTo>
                <a:lnTo>
                  <a:pt x="41" y="96"/>
                </a:lnTo>
                <a:lnTo>
                  <a:pt x="41" y="100"/>
                </a:lnTo>
                <a:lnTo>
                  <a:pt x="40" y="100"/>
                </a:lnTo>
                <a:lnTo>
                  <a:pt x="40" y="101"/>
                </a:lnTo>
                <a:lnTo>
                  <a:pt x="44" y="105"/>
                </a:lnTo>
                <a:lnTo>
                  <a:pt x="44" y="101"/>
                </a:lnTo>
                <a:lnTo>
                  <a:pt x="48" y="101"/>
                </a:lnTo>
                <a:lnTo>
                  <a:pt x="49" y="104"/>
                </a:lnTo>
                <a:lnTo>
                  <a:pt x="49" y="100"/>
                </a:lnTo>
                <a:lnTo>
                  <a:pt x="54" y="101"/>
                </a:lnTo>
                <a:lnTo>
                  <a:pt x="58" y="101"/>
                </a:lnTo>
                <a:lnTo>
                  <a:pt x="61" y="100"/>
                </a:lnTo>
                <a:lnTo>
                  <a:pt x="61" y="98"/>
                </a:lnTo>
                <a:lnTo>
                  <a:pt x="69" y="100"/>
                </a:lnTo>
                <a:lnTo>
                  <a:pt x="65" y="101"/>
                </a:lnTo>
                <a:lnTo>
                  <a:pt x="61" y="104"/>
                </a:lnTo>
                <a:lnTo>
                  <a:pt x="61" y="109"/>
                </a:lnTo>
                <a:lnTo>
                  <a:pt x="62" y="112"/>
                </a:lnTo>
                <a:lnTo>
                  <a:pt x="65" y="112"/>
                </a:lnTo>
                <a:lnTo>
                  <a:pt x="65" y="114"/>
                </a:lnTo>
                <a:lnTo>
                  <a:pt x="66" y="112"/>
                </a:lnTo>
                <a:lnTo>
                  <a:pt x="69" y="113"/>
                </a:lnTo>
                <a:lnTo>
                  <a:pt x="70" y="112"/>
                </a:lnTo>
                <a:lnTo>
                  <a:pt x="69" y="117"/>
                </a:lnTo>
                <a:lnTo>
                  <a:pt x="66" y="118"/>
                </a:lnTo>
                <a:lnTo>
                  <a:pt x="66" y="121"/>
                </a:lnTo>
                <a:lnTo>
                  <a:pt x="69" y="121"/>
                </a:lnTo>
                <a:lnTo>
                  <a:pt x="66" y="122"/>
                </a:lnTo>
                <a:lnTo>
                  <a:pt x="66" y="125"/>
                </a:lnTo>
                <a:lnTo>
                  <a:pt x="69" y="126"/>
                </a:lnTo>
                <a:lnTo>
                  <a:pt x="66" y="126"/>
                </a:lnTo>
                <a:lnTo>
                  <a:pt x="65" y="126"/>
                </a:lnTo>
                <a:lnTo>
                  <a:pt x="65" y="128"/>
                </a:lnTo>
                <a:lnTo>
                  <a:pt x="62" y="128"/>
                </a:lnTo>
                <a:lnTo>
                  <a:pt x="58" y="128"/>
                </a:lnTo>
                <a:lnTo>
                  <a:pt x="52" y="128"/>
                </a:lnTo>
                <a:lnTo>
                  <a:pt x="49" y="126"/>
                </a:lnTo>
                <a:lnTo>
                  <a:pt x="45" y="126"/>
                </a:lnTo>
                <a:lnTo>
                  <a:pt x="45" y="128"/>
                </a:lnTo>
                <a:lnTo>
                  <a:pt x="45" y="130"/>
                </a:lnTo>
                <a:lnTo>
                  <a:pt x="48" y="130"/>
                </a:lnTo>
                <a:lnTo>
                  <a:pt x="49" y="130"/>
                </a:lnTo>
                <a:lnTo>
                  <a:pt x="41" y="136"/>
                </a:lnTo>
                <a:lnTo>
                  <a:pt x="45" y="136"/>
                </a:lnTo>
                <a:lnTo>
                  <a:pt x="48" y="134"/>
                </a:lnTo>
                <a:lnTo>
                  <a:pt x="52" y="134"/>
                </a:lnTo>
                <a:lnTo>
                  <a:pt x="52" y="136"/>
                </a:lnTo>
                <a:lnTo>
                  <a:pt x="52" y="138"/>
                </a:lnTo>
                <a:lnTo>
                  <a:pt x="52" y="140"/>
                </a:lnTo>
                <a:lnTo>
                  <a:pt x="53" y="142"/>
                </a:lnTo>
                <a:lnTo>
                  <a:pt x="52" y="142"/>
                </a:lnTo>
                <a:lnTo>
                  <a:pt x="49" y="144"/>
                </a:lnTo>
                <a:lnTo>
                  <a:pt x="48" y="145"/>
                </a:lnTo>
                <a:lnTo>
                  <a:pt x="45" y="148"/>
                </a:lnTo>
                <a:lnTo>
                  <a:pt x="40" y="149"/>
                </a:lnTo>
                <a:lnTo>
                  <a:pt x="34" y="153"/>
                </a:lnTo>
                <a:lnTo>
                  <a:pt x="36" y="153"/>
                </a:lnTo>
                <a:lnTo>
                  <a:pt x="34" y="156"/>
                </a:lnTo>
                <a:lnTo>
                  <a:pt x="36" y="156"/>
                </a:lnTo>
                <a:lnTo>
                  <a:pt x="38" y="157"/>
                </a:lnTo>
                <a:lnTo>
                  <a:pt x="40" y="157"/>
                </a:lnTo>
                <a:lnTo>
                  <a:pt x="45" y="156"/>
                </a:lnTo>
                <a:lnTo>
                  <a:pt x="48" y="157"/>
                </a:lnTo>
                <a:lnTo>
                  <a:pt x="48" y="158"/>
                </a:lnTo>
                <a:lnTo>
                  <a:pt x="49" y="158"/>
                </a:lnTo>
                <a:lnTo>
                  <a:pt x="52" y="157"/>
                </a:lnTo>
                <a:lnTo>
                  <a:pt x="53" y="157"/>
                </a:lnTo>
                <a:lnTo>
                  <a:pt x="53" y="158"/>
                </a:lnTo>
                <a:lnTo>
                  <a:pt x="57" y="161"/>
                </a:lnTo>
                <a:lnTo>
                  <a:pt x="58" y="161"/>
                </a:lnTo>
                <a:lnTo>
                  <a:pt x="61" y="161"/>
                </a:lnTo>
                <a:lnTo>
                  <a:pt x="65" y="158"/>
                </a:lnTo>
                <a:lnTo>
                  <a:pt x="69" y="157"/>
                </a:lnTo>
                <a:lnTo>
                  <a:pt x="71" y="156"/>
                </a:lnTo>
                <a:lnTo>
                  <a:pt x="62" y="162"/>
                </a:lnTo>
                <a:lnTo>
                  <a:pt x="62" y="165"/>
                </a:lnTo>
                <a:lnTo>
                  <a:pt x="57" y="165"/>
                </a:lnTo>
                <a:lnTo>
                  <a:pt x="53" y="162"/>
                </a:lnTo>
                <a:lnTo>
                  <a:pt x="48" y="165"/>
                </a:lnTo>
                <a:lnTo>
                  <a:pt x="45" y="169"/>
                </a:lnTo>
                <a:lnTo>
                  <a:pt x="44" y="169"/>
                </a:lnTo>
                <a:lnTo>
                  <a:pt x="41" y="170"/>
                </a:lnTo>
                <a:lnTo>
                  <a:pt x="40" y="174"/>
                </a:lnTo>
                <a:lnTo>
                  <a:pt x="36" y="175"/>
                </a:lnTo>
                <a:lnTo>
                  <a:pt x="34" y="175"/>
                </a:lnTo>
                <a:lnTo>
                  <a:pt x="34" y="178"/>
                </a:lnTo>
                <a:lnTo>
                  <a:pt x="32" y="179"/>
                </a:lnTo>
                <a:lnTo>
                  <a:pt x="28" y="179"/>
                </a:lnTo>
                <a:lnTo>
                  <a:pt x="25" y="183"/>
                </a:lnTo>
                <a:lnTo>
                  <a:pt x="28" y="183"/>
                </a:lnTo>
                <a:lnTo>
                  <a:pt x="30" y="183"/>
                </a:lnTo>
                <a:lnTo>
                  <a:pt x="30" y="185"/>
                </a:lnTo>
                <a:lnTo>
                  <a:pt x="34" y="183"/>
                </a:lnTo>
                <a:lnTo>
                  <a:pt x="36" y="182"/>
                </a:lnTo>
                <a:lnTo>
                  <a:pt x="41" y="179"/>
                </a:lnTo>
                <a:lnTo>
                  <a:pt x="44" y="179"/>
                </a:lnTo>
                <a:lnTo>
                  <a:pt x="45" y="178"/>
                </a:lnTo>
                <a:lnTo>
                  <a:pt x="48" y="179"/>
                </a:lnTo>
                <a:lnTo>
                  <a:pt x="52" y="182"/>
                </a:lnTo>
                <a:lnTo>
                  <a:pt x="53" y="179"/>
                </a:lnTo>
                <a:lnTo>
                  <a:pt x="54" y="178"/>
                </a:lnTo>
                <a:lnTo>
                  <a:pt x="57" y="174"/>
                </a:lnTo>
                <a:lnTo>
                  <a:pt x="58" y="174"/>
                </a:lnTo>
                <a:lnTo>
                  <a:pt x="62" y="171"/>
                </a:lnTo>
                <a:lnTo>
                  <a:pt x="66" y="171"/>
                </a:lnTo>
                <a:lnTo>
                  <a:pt x="70" y="175"/>
                </a:lnTo>
                <a:lnTo>
                  <a:pt x="71" y="174"/>
                </a:lnTo>
                <a:lnTo>
                  <a:pt x="74" y="174"/>
                </a:lnTo>
                <a:lnTo>
                  <a:pt x="75" y="174"/>
                </a:lnTo>
                <a:lnTo>
                  <a:pt x="78" y="174"/>
                </a:lnTo>
                <a:lnTo>
                  <a:pt x="75" y="171"/>
                </a:lnTo>
                <a:lnTo>
                  <a:pt x="82" y="171"/>
                </a:lnTo>
                <a:lnTo>
                  <a:pt x="85" y="171"/>
                </a:lnTo>
                <a:lnTo>
                  <a:pt x="85" y="170"/>
                </a:lnTo>
                <a:lnTo>
                  <a:pt x="89" y="170"/>
                </a:lnTo>
                <a:lnTo>
                  <a:pt x="91" y="170"/>
                </a:lnTo>
                <a:lnTo>
                  <a:pt x="93" y="171"/>
                </a:lnTo>
                <a:lnTo>
                  <a:pt x="95" y="171"/>
                </a:lnTo>
                <a:lnTo>
                  <a:pt x="97" y="171"/>
                </a:lnTo>
                <a:lnTo>
                  <a:pt x="101" y="170"/>
                </a:lnTo>
                <a:lnTo>
                  <a:pt x="105" y="171"/>
                </a:lnTo>
                <a:lnTo>
                  <a:pt x="110" y="171"/>
                </a:lnTo>
                <a:lnTo>
                  <a:pt x="114" y="170"/>
                </a:lnTo>
                <a:lnTo>
                  <a:pt x="118" y="166"/>
                </a:lnTo>
                <a:lnTo>
                  <a:pt x="122" y="166"/>
                </a:lnTo>
                <a:lnTo>
                  <a:pt x="126" y="165"/>
                </a:lnTo>
                <a:lnTo>
                  <a:pt x="123" y="162"/>
                </a:lnTo>
                <a:lnTo>
                  <a:pt x="119" y="161"/>
                </a:lnTo>
                <a:lnTo>
                  <a:pt x="113" y="161"/>
                </a:lnTo>
                <a:lnTo>
                  <a:pt x="115" y="158"/>
                </a:lnTo>
                <a:lnTo>
                  <a:pt x="118" y="158"/>
                </a:lnTo>
                <a:lnTo>
                  <a:pt x="118" y="157"/>
                </a:lnTo>
                <a:lnTo>
                  <a:pt x="118" y="156"/>
                </a:lnTo>
                <a:lnTo>
                  <a:pt x="115" y="156"/>
                </a:lnTo>
                <a:lnTo>
                  <a:pt x="118" y="153"/>
                </a:lnTo>
                <a:lnTo>
                  <a:pt x="119" y="153"/>
                </a:lnTo>
                <a:lnTo>
                  <a:pt x="123" y="153"/>
                </a:lnTo>
                <a:lnTo>
                  <a:pt x="119" y="152"/>
                </a:lnTo>
                <a:lnTo>
                  <a:pt x="123" y="152"/>
                </a:lnTo>
                <a:lnTo>
                  <a:pt x="126" y="149"/>
                </a:lnTo>
                <a:lnTo>
                  <a:pt x="129" y="145"/>
                </a:lnTo>
                <a:lnTo>
                  <a:pt x="129" y="142"/>
                </a:lnTo>
                <a:lnTo>
                  <a:pt x="129" y="140"/>
                </a:lnTo>
                <a:lnTo>
                  <a:pt x="129" y="138"/>
                </a:lnTo>
                <a:lnTo>
                  <a:pt x="126" y="134"/>
                </a:lnTo>
                <a:lnTo>
                  <a:pt x="126" y="134"/>
                </a:lnTo>
                <a:lnTo>
                  <a:pt x="126" y="134"/>
                </a:lnTo>
                <a:lnTo>
                  <a:pt x="126" y="134"/>
                </a:lnTo>
                <a:lnTo>
                  <a:pt x="126" y="134"/>
                </a:lnTo>
                <a:lnTo>
                  <a:pt x="126" y="134"/>
                </a:lnTo>
                <a:lnTo>
                  <a:pt x="126" y="134"/>
                </a:lnTo>
                <a:close/>
                <a:moveTo>
                  <a:pt x="71" y="73"/>
                </a:moveTo>
                <a:lnTo>
                  <a:pt x="70" y="75"/>
                </a:lnTo>
                <a:lnTo>
                  <a:pt x="66" y="75"/>
                </a:lnTo>
                <a:lnTo>
                  <a:pt x="71" y="73"/>
                </a:lnTo>
                <a:lnTo>
                  <a:pt x="71" y="73"/>
                </a:lnTo>
                <a:lnTo>
                  <a:pt x="71" y="73"/>
                </a:lnTo>
                <a:lnTo>
                  <a:pt x="71" y="73"/>
                </a:lnTo>
                <a:lnTo>
                  <a:pt x="71" y="73"/>
                </a:lnTo>
                <a:lnTo>
                  <a:pt x="71" y="73"/>
                </a:lnTo>
                <a:lnTo>
                  <a:pt x="71" y="73"/>
                </a:lnTo>
                <a:close/>
                <a:moveTo>
                  <a:pt x="32" y="57"/>
                </a:moveTo>
                <a:lnTo>
                  <a:pt x="30" y="55"/>
                </a:lnTo>
                <a:lnTo>
                  <a:pt x="28" y="52"/>
                </a:lnTo>
                <a:lnTo>
                  <a:pt x="28" y="56"/>
                </a:lnTo>
                <a:lnTo>
                  <a:pt x="26" y="56"/>
                </a:lnTo>
                <a:lnTo>
                  <a:pt x="22" y="56"/>
                </a:lnTo>
                <a:lnTo>
                  <a:pt x="25" y="57"/>
                </a:lnTo>
                <a:lnTo>
                  <a:pt x="28" y="60"/>
                </a:lnTo>
                <a:lnTo>
                  <a:pt x="26" y="60"/>
                </a:lnTo>
                <a:lnTo>
                  <a:pt x="30" y="61"/>
                </a:lnTo>
                <a:lnTo>
                  <a:pt x="32" y="61"/>
                </a:lnTo>
                <a:lnTo>
                  <a:pt x="32" y="64"/>
                </a:lnTo>
                <a:lnTo>
                  <a:pt x="36" y="61"/>
                </a:lnTo>
                <a:lnTo>
                  <a:pt x="36" y="60"/>
                </a:lnTo>
                <a:lnTo>
                  <a:pt x="32" y="60"/>
                </a:lnTo>
                <a:lnTo>
                  <a:pt x="32" y="57"/>
                </a:lnTo>
                <a:lnTo>
                  <a:pt x="32" y="57"/>
                </a:lnTo>
                <a:lnTo>
                  <a:pt x="32" y="57"/>
                </a:lnTo>
                <a:lnTo>
                  <a:pt x="32" y="57"/>
                </a:lnTo>
                <a:lnTo>
                  <a:pt x="32" y="57"/>
                </a:lnTo>
                <a:lnTo>
                  <a:pt x="32" y="57"/>
                </a:lnTo>
                <a:lnTo>
                  <a:pt x="32" y="57"/>
                </a:lnTo>
                <a:close/>
                <a:moveTo>
                  <a:pt x="32" y="92"/>
                </a:moveTo>
                <a:lnTo>
                  <a:pt x="34" y="92"/>
                </a:lnTo>
                <a:lnTo>
                  <a:pt x="36" y="90"/>
                </a:lnTo>
                <a:lnTo>
                  <a:pt x="38" y="88"/>
                </a:lnTo>
                <a:lnTo>
                  <a:pt x="38" y="85"/>
                </a:lnTo>
                <a:lnTo>
                  <a:pt x="34" y="88"/>
                </a:lnTo>
                <a:lnTo>
                  <a:pt x="32" y="92"/>
                </a:lnTo>
                <a:lnTo>
                  <a:pt x="32" y="92"/>
                </a:lnTo>
                <a:lnTo>
                  <a:pt x="32" y="92"/>
                </a:lnTo>
                <a:lnTo>
                  <a:pt x="32" y="92"/>
                </a:lnTo>
                <a:lnTo>
                  <a:pt x="32" y="92"/>
                </a:lnTo>
                <a:lnTo>
                  <a:pt x="32" y="92"/>
                </a:lnTo>
                <a:lnTo>
                  <a:pt x="32" y="92"/>
                </a:lnTo>
                <a:close/>
                <a:moveTo>
                  <a:pt x="44" y="86"/>
                </a:moveTo>
                <a:lnTo>
                  <a:pt x="44" y="85"/>
                </a:lnTo>
                <a:lnTo>
                  <a:pt x="41" y="83"/>
                </a:lnTo>
                <a:lnTo>
                  <a:pt x="44" y="86"/>
                </a:lnTo>
                <a:lnTo>
                  <a:pt x="44" y="86"/>
                </a:lnTo>
                <a:lnTo>
                  <a:pt x="44" y="86"/>
                </a:lnTo>
                <a:lnTo>
                  <a:pt x="44" y="86"/>
                </a:lnTo>
                <a:lnTo>
                  <a:pt x="44" y="86"/>
                </a:lnTo>
                <a:lnTo>
                  <a:pt x="44" y="86"/>
                </a:lnTo>
                <a:lnTo>
                  <a:pt x="44" y="86"/>
                </a:lnTo>
                <a:close/>
                <a:moveTo>
                  <a:pt x="28" y="71"/>
                </a:moveTo>
                <a:lnTo>
                  <a:pt x="26" y="73"/>
                </a:lnTo>
                <a:lnTo>
                  <a:pt x="30" y="73"/>
                </a:lnTo>
                <a:lnTo>
                  <a:pt x="28" y="75"/>
                </a:lnTo>
                <a:lnTo>
                  <a:pt x="30" y="75"/>
                </a:lnTo>
                <a:lnTo>
                  <a:pt x="28" y="77"/>
                </a:lnTo>
                <a:lnTo>
                  <a:pt x="36" y="75"/>
                </a:lnTo>
                <a:lnTo>
                  <a:pt x="34" y="73"/>
                </a:lnTo>
                <a:lnTo>
                  <a:pt x="32" y="71"/>
                </a:lnTo>
                <a:lnTo>
                  <a:pt x="28" y="71"/>
                </a:lnTo>
                <a:lnTo>
                  <a:pt x="28" y="71"/>
                </a:lnTo>
                <a:lnTo>
                  <a:pt x="28" y="71"/>
                </a:lnTo>
                <a:lnTo>
                  <a:pt x="28" y="71"/>
                </a:lnTo>
                <a:lnTo>
                  <a:pt x="28" y="71"/>
                </a:lnTo>
                <a:lnTo>
                  <a:pt x="28" y="71"/>
                </a:lnTo>
                <a:lnTo>
                  <a:pt x="28" y="71"/>
                </a:lnTo>
                <a:close/>
              </a:path>
            </a:pathLst>
          </a:custGeom>
          <a:solidFill>
            <a:srgbClr val="003366"/>
          </a:solidFill>
          <a:ln>
            <a:solidFill>
              <a:srgbClr val="003366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1" name="Freeform 116"/>
          <p:cNvSpPr>
            <a:spLocks/>
          </p:cNvSpPr>
          <p:nvPr/>
        </p:nvSpPr>
        <p:spPr bwMode="auto">
          <a:xfrm>
            <a:off x="3209776" y="1739851"/>
            <a:ext cx="283914" cy="111533"/>
          </a:xfrm>
          <a:custGeom>
            <a:avLst/>
            <a:gdLst>
              <a:gd name="T0" fmla="*/ 16 w 130"/>
              <a:gd name="T1" fmla="*/ 15 h 49"/>
              <a:gd name="T2" fmla="*/ 20 w 130"/>
              <a:gd name="T3" fmla="*/ 15 h 49"/>
              <a:gd name="T4" fmla="*/ 28 w 130"/>
              <a:gd name="T5" fmla="*/ 13 h 49"/>
              <a:gd name="T6" fmla="*/ 33 w 130"/>
              <a:gd name="T7" fmla="*/ 15 h 49"/>
              <a:gd name="T8" fmla="*/ 25 w 130"/>
              <a:gd name="T9" fmla="*/ 20 h 49"/>
              <a:gd name="T10" fmla="*/ 14 w 130"/>
              <a:gd name="T11" fmla="*/ 24 h 49"/>
              <a:gd name="T12" fmla="*/ 4 w 130"/>
              <a:gd name="T13" fmla="*/ 24 h 49"/>
              <a:gd name="T14" fmla="*/ 14 w 130"/>
              <a:gd name="T15" fmla="*/ 27 h 49"/>
              <a:gd name="T16" fmla="*/ 24 w 130"/>
              <a:gd name="T17" fmla="*/ 27 h 49"/>
              <a:gd name="T18" fmla="*/ 30 w 130"/>
              <a:gd name="T19" fmla="*/ 28 h 49"/>
              <a:gd name="T20" fmla="*/ 25 w 130"/>
              <a:gd name="T21" fmla="*/ 32 h 49"/>
              <a:gd name="T22" fmla="*/ 30 w 130"/>
              <a:gd name="T23" fmla="*/ 32 h 49"/>
              <a:gd name="T24" fmla="*/ 24 w 130"/>
              <a:gd name="T25" fmla="*/ 36 h 49"/>
              <a:gd name="T26" fmla="*/ 16 w 130"/>
              <a:gd name="T27" fmla="*/ 37 h 49"/>
              <a:gd name="T28" fmla="*/ 25 w 130"/>
              <a:gd name="T29" fmla="*/ 41 h 49"/>
              <a:gd name="T30" fmla="*/ 33 w 130"/>
              <a:gd name="T31" fmla="*/ 41 h 49"/>
              <a:gd name="T32" fmla="*/ 37 w 130"/>
              <a:gd name="T33" fmla="*/ 44 h 49"/>
              <a:gd name="T34" fmla="*/ 41 w 130"/>
              <a:gd name="T35" fmla="*/ 44 h 49"/>
              <a:gd name="T36" fmla="*/ 60 w 130"/>
              <a:gd name="T37" fmla="*/ 49 h 49"/>
              <a:gd name="T38" fmla="*/ 73 w 130"/>
              <a:gd name="T39" fmla="*/ 44 h 49"/>
              <a:gd name="T40" fmla="*/ 82 w 130"/>
              <a:gd name="T41" fmla="*/ 41 h 49"/>
              <a:gd name="T42" fmla="*/ 94 w 130"/>
              <a:gd name="T43" fmla="*/ 40 h 49"/>
              <a:gd name="T44" fmla="*/ 114 w 130"/>
              <a:gd name="T45" fmla="*/ 32 h 49"/>
              <a:gd name="T46" fmla="*/ 118 w 130"/>
              <a:gd name="T47" fmla="*/ 27 h 49"/>
              <a:gd name="T48" fmla="*/ 125 w 130"/>
              <a:gd name="T49" fmla="*/ 24 h 49"/>
              <a:gd name="T50" fmla="*/ 122 w 130"/>
              <a:gd name="T51" fmla="*/ 23 h 49"/>
              <a:gd name="T52" fmla="*/ 130 w 130"/>
              <a:gd name="T53" fmla="*/ 23 h 49"/>
              <a:gd name="T54" fmla="*/ 130 w 130"/>
              <a:gd name="T55" fmla="*/ 19 h 49"/>
              <a:gd name="T56" fmla="*/ 130 w 130"/>
              <a:gd name="T57" fmla="*/ 15 h 49"/>
              <a:gd name="T58" fmla="*/ 118 w 130"/>
              <a:gd name="T59" fmla="*/ 15 h 49"/>
              <a:gd name="T60" fmla="*/ 118 w 130"/>
              <a:gd name="T61" fmla="*/ 9 h 49"/>
              <a:gd name="T62" fmla="*/ 117 w 130"/>
              <a:gd name="T63" fmla="*/ 3 h 49"/>
              <a:gd name="T64" fmla="*/ 114 w 130"/>
              <a:gd name="T65" fmla="*/ 1 h 49"/>
              <a:gd name="T66" fmla="*/ 107 w 130"/>
              <a:gd name="T67" fmla="*/ 1 h 49"/>
              <a:gd name="T68" fmla="*/ 99 w 130"/>
              <a:gd name="T69" fmla="*/ 0 h 49"/>
              <a:gd name="T70" fmla="*/ 90 w 130"/>
              <a:gd name="T71" fmla="*/ 3 h 49"/>
              <a:gd name="T72" fmla="*/ 78 w 130"/>
              <a:gd name="T73" fmla="*/ 3 h 49"/>
              <a:gd name="T74" fmla="*/ 77 w 130"/>
              <a:gd name="T75" fmla="*/ 13 h 49"/>
              <a:gd name="T76" fmla="*/ 67 w 130"/>
              <a:gd name="T77" fmla="*/ 5 h 49"/>
              <a:gd name="T78" fmla="*/ 61 w 130"/>
              <a:gd name="T79" fmla="*/ 11 h 49"/>
              <a:gd name="T80" fmla="*/ 52 w 130"/>
              <a:gd name="T81" fmla="*/ 5 h 49"/>
              <a:gd name="T82" fmla="*/ 48 w 130"/>
              <a:gd name="T83" fmla="*/ 13 h 49"/>
              <a:gd name="T84" fmla="*/ 42 w 130"/>
              <a:gd name="T85" fmla="*/ 15 h 49"/>
              <a:gd name="T86" fmla="*/ 38 w 130"/>
              <a:gd name="T87" fmla="*/ 17 h 49"/>
              <a:gd name="T88" fmla="*/ 33 w 130"/>
              <a:gd name="T89" fmla="*/ 11 h 49"/>
              <a:gd name="T90" fmla="*/ 37 w 130"/>
              <a:gd name="T91" fmla="*/ 7 h 49"/>
              <a:gd name="T92" fmla="*/ 33 w 130"/>
              <a:gd name="T93" fmla="*/ 3 h 49"/>
              <a:gd name="T94" fmla="*/ 21 w 130"/>
              <a:gd name="T95" fmla="*/ 0 h 49"/>
              <a:gd name="T96" fmla="*/ 24 w 130"/>
              <a:gd name="T97" fmla="*/ 3 h 49"/>
              <a:gd name="T98" fmla="*/ 25 w 130"/>
              <a:gd name="T99" fmla="*/ 9 h 49"/>
              <a:gd name="T100" fmla="*/ 20 w 130"/>
              <a:gd name="T101" fmla="*/ 7 h 49"/>
              <a:gd name="T102" fmla="*/ 16 w 130"/>
              <a:gd name="T103" fmla="*/ 3 h 49"/>
              <a:gd name="T104" fmla="*/ 14 w 130"/>
              <a:gd name="T105" fmla="*/ 7 h 49"/>
              <a:gd name="T106" fmla="*/ 14 w 130"/>
              <a:gd name="T107" fmla="*/ 9 h 49"/>
              <a:gd name="T108" fmla="*/ 14 w 130"/>
              <a:gd name="T109" fmla="*/ 11 h 49"/>
              <a:gd name="T110" fmla="*/ 10 w 130"/>
              <a:gd name="T111" fmla="*/ 11 h 49"/>
              <a:gd name="T112" fmla="*/ 6 w 130"/>
              <a:gd name="T113" fmla="*/ 13 h 49"/>
              <a:gd name="T114" fmla="*/ 0 w 130"/>
              <a:gd name="T115" fmla="*/ 15 h 49"/>
              <a:gd name="T116" fmla="*/ 6 w 130"/>
              <a:gd name="T117" fmla="*/ 1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30" h="49">
                <a:moveTo>
                  <a:pt x="6" y="17"/>
                </a:moveTo>
                <a:lnTo>
                  <a:pt x="6" y="17"/>
                </a:lnTo>
                <a:lnTo>
                  <a:pt x="14" y="15"/>
                </a:lnTo>
                <a:lnTo>
                  <a:pt x="14" y="15"/>
                </a:lnTo>
                <a:lnTo>
                  <a:pt x="14" y="15"/>
                </a:lnTo>
                <a:lnTo>
                  <a:pt x="16" y="15"/>
                </a:lnTo>
                <a:lnTo>
                  <a:pt x="16" y="15"/>
                </a:lnTo>
                <a:lnTo>
                  <a:pt x="17" y="15"/>
                </a:lnTo>
                <a:lnTo>
                  <a:pt x="17" y="13"/>
                </a:lnTo>
                <a:lnTo>
                  <a:pt x="20" y="13"/>
                </a:lnTo>
                <a:lnTo>
                  <a:pt x="20" y="15"/>
                </a:lnTo>
                <a:lnTo>
                  <a:pt x="20" y="15"/>
                </a:lnTo>
                <a:lnTo>
                  <a:pt x="24" y="13"/>
                </a:lnTo>
                <a:lnTo>
                  <a:pt x="24" y="13"/>
                </a:lnTo>
                <a:lnTo>
                  <a:pt x="24" y="15"/>
                </a:lnTo>
                <a:lnTo>
                  <a:pt x="25" y="15"/>
                </a:lnTo>
                <a:lnTo>
                  <a:pt x="28" y="13"/>
                </a:lnTo>
                <a:lnTo>
                  <a:pt x="28" y="13"/>
                </a:lnTo>
                <a:lnTo>
                  <a:pt x="25" y="15"/>
                </a:lnTo>
                <a:lnTo>
                  <a:pt x="25" y="15"/>
                </a:lnTo>
                <a:lnTo>
                  <a:pt x="28" y="15"/>
                </a:lnTo>
                <a:lnTo>
                  <a:pt x="28" y="15"/>
                </a:lnTo>
                <a:lnTo>
                  <a:pt x="28" y="15"/>
                </a:lnTo>
                <a:lnTo>
                  <a:pt x="33" y="15"/>
                </a:lnTo>
                <a:lnTo>
                  <a:pt x="33" y="15"/>
                </a:lnTo>
                <a:lnTo>
                  <a:pt x="28" y="17"/>
                </a:lnTo>
                <a:lnTo>
                  <a:pt x="21" y="20"/>
                </a:lnTo>
                <a:lnTo>
                  <a:pt x="21" y="20"/>
                </a:lnTo>
                <a:lnTo>
                  <a:pt x="25" y="20"/>
                </a:lnTo>
                <a:lnTo>
                  <a:pt x="25" y="20"/>
                </a:lnTo>
                <a:lnTo>
                  <a:pt x="30" y="20"/>
                </a:lnTo>
                <a:lnTo>
                  <a:pt x="30" y="20"/>
                </a:lnTo>
                <a:lnTo>
                  <a:pt x="28" y="23"/>
                </a:lnTo>
                <a:lnTo>
                  <a:pt x="21" y="23"/>
                </a:lnTo>
                <a:lnTo>
                  <a:pt x="17" y="23"/>
                </a:lnTo>
                <a:lnTo>
                  <a:pt x="14" y="24"/>
                </a:lnTo>
                <a:lnTo>
                  <a:pt x="14" y="24"/>
                </a:lnTo>
                <a:lnTo>
                  <a:pt x="12" y="23"/>
                </a:lnTo>
                <a:lnTo>
                  <a:pt x="10" y="24"/>
                </a:lnTo>
                <a:lnTo>
                  <a:pt x="10" y="24"/>
                </a:lnTo>
                <a:lnTo>
                  <a:pt x="4" y="24"/>
                </a:lnTo>
                <a:lnTo>
                  <a:pt x="4" y="24"/>
                </a:lnTo>
                <a:lnTo>
                  <a:pt x="2" y="24"/>
                </a:lnTo>
                <a:lnTo>
                  <a:pt x="2" y="27"/>
                </a:lnTo>
                <a:lnTo>
                  <a:pt x="4" y="27"/>
                </a:lnTo>
                <a:lnTo>
                  <a:pt x="6" y="27"/>
                </a:lnTo>
                <a:lnTo>
                  <a:pt x="6" y="27"/>
                </a:lnTo>
                <a:lnTo>
                  <a:pt x="14" y="27"/>
                </a:lnTo>
                <a:lnTo>
                  <a:pt x="14" y="27"/>
                </a:lnTo>
                <a:lnTo>
                  <a:pt x="17" y="27"/>
                </a:lnTo>
                <a:lnTo>
                  <a:pt x="17" y="27"/>
                </a:lnTo>
                <a:lnTo>
                  <a:pt x="21" y="27"/>
                </a:lnTo>
                <a:lnTo>
                  <a:pt x="24" y="27"/>
                </a:lnTo>
                <a:lnTo>
                  <a:pt x="24" y="27"/>
                </a:lnTo>
                <a:lnTo>
                  <a:pt x="21" y="30"/>
                </a:lnTo>
                <a:lnTo>
                  <a:pt x="21" y="30"/>
                </a:lnTo>
                <a:lnTo>
                  <a:pt x="24" y="32"/>
                </a:lnTo>
                <a:lnTo>
                  <a:pt x="24" y="32"/>
                </a:lnTo>
                <a:lnTo>
                  <a:pt x="28" y="30"/>
                </a:lnTo>
                <a:lnTo>
                  <a:pt x="30" y="28"/>
                </a:lnTo>
                <a:lnTo>
                  <a:pt x="30" y="28"/>
                </a:lnTo>
                <a:lnTo>
                  <a:pt x="29" y="30"/>
                </a:lnTo>
                <a:lnTo>
                  <a:pt x="28" y="30"/>
                </a:lnTo>
                <a:lnTo>
                  <a:pt x="28" y="30"/>
                </a:lnTo>
                <a:lnTo>
                  <a:pt x="25" y="32"/>
                </a:lnTo>
                <a:lnTo>
                  <a:pt x="25" y="32"/>
                </a:lnTo>
                <a:lnTo>
                  <a:pt x="28" y="32"/>
                </a:lnTo>
                <a:lnTo>
                  <a:pt x="28" y="32"/>
                </a:lnTo>
                <a:lnTo>
                  <a:pt x="24" y="33"/>
                </a:lnTo>
                <a:lnTo>
                  <a:pt x="24" y="33"/>
                </a:lnTo>
                <a:lnTo>
                  <a:pt x="28" y="33"/>
                </a:lnTo>
                <a:lnTo>
                  <a:pt x="30" y="32"/>
                </a:lnTo>
                <a:lnTo>
                  <a:pt x="30" y="32"/>
                </a:lnTo>
                <a:lnTo>
                  <a:pt x="28" y="33"/>
                </a:lnTo>
                <a:lnTo>
                  <a:pt x="25" y="36"/>
                </a:lnTo>
                <a:lnTo>
                  <a:pt x="28" y="36"/>
                </a:lnTo>
                <a:lnTo>
                  <a:pt x="28" y="36"/>
                </a:lnTo>
                <a:lnTo>
                  <a:pt x="24" y="36"/>
                </a:lnTo>
                <a:lnTo>
                  <a:pt x="24" y="36"/>
                </a:lnTo>
                <a:lnTo>
                  <a:pt x="21" y="37"/>
                </a:lnTo>
                <a:lnTo>
                  <a:pt x="20" y="37"/>
                </a:lnTo>
                <a:lnTo>
                  <a:pt x="20" y="37"/>
                </a:lnTo>
                <a:lnTo>
                  <a:pt x="16" y="40"/>
                </a:lnTo>
                <a:lnTo>
                  <a:pt x="16" y="37"/>
                </a:lnTo>
                <a:lnTo>
                  <a:pt x="16" y="37"/>
                </a:lnTo>
                <a:lnTo>
                  <a:pt x="14" y="40"/>
                </a:lnTo>
                <a:lnTo>
                  <a:pt x="14" y="41"/>
                </a:lnTo>
                <a:lnTo>
                  <a:pt x="14" y="41"/>
                </a:lnTo>
                <a:lnTo>
                  <a:pt x="25" y="41"/>
                </a:lnTo>
                <a:lnTo>
                  <a:pt x="25" y="41"/>
                </a:lnTo>
                <a:lnTo>
                  <a:pt x="29" y="41"/>
                </a:lnTo>
                <a:lnTo>
                  <a:pt x="29" y="41"/>
                </a:lnTo>
                <a:lnTo>
                  <a:pt x="33" y="40"/>
                </a:lnTo>
                <a:lnTo>
                  <a:pt x="34" y="40"/>
                </a:lnTo>
                <a:lnTo>
                  <a:pt x="33" y="41"/>
                </a:lnTo>
                <a:lnTo>
                  <a:pt x="33" y="41"/>
                </a:lnTo>
                <a:lnTo>
                  <a:pt x="34" y="41"/>
                </a:lnTo>
                <a:lnTo>
                  <a:pt x="37" y="41"/>
                </a:lnTo>
                <a:lnTo>
                  <a:pt x="37" y="41"/>
                </a:lnTo>
                <a:lnTo>
                  <a:pt x="38" y="41"/>
                </a:lnTo>
                <a:lnTo>
                  <a:pt x="37" y="44"/>
                </a:lnTo>
                <a:lnTo>
                  <a:pt x="37" y="44"/>
                </a:lnTo>
                <a:lnTo>
                  <a:pt x="41" y="44"/>
                </a:lnTo>
                <a:lnTo>
                  <a:pt x="42" y="41"/>
                </a:lnTo>
                <a:lnTo>
                  <a:pt x="42" y="44"/>
                </a:lnTo>
                <a:lnTo>
                  <a:pt x="42" y="44"/>
                </a:lnTo>
                <a:lnTo>
                  <a:pt x="41" y="44"/>
                </a:lnTo>
                <a:lnTo>
                  <a:pt x="41" y="44"/>
                </a:lnTo>
                <a:lnTo>
                  <a:pt x="42" y="45"/>
                </a:lnTo>
                <a:lnTo>
                  <a:pt x="44" y="45"/>
                </a:lnTo>
                <a:lnTo>
                  <a:pt x="48" y="46"/>
                </a:lnTo>
                <a:lnTo>
                  <a:pt x="48" y="46"/>
                </a:lnTo>
                <a:lnTo>
                  <a:pt x="60" y="49"/>
                </a:lnTo>
                <a:lnTo>
                  <a:pt x="60" y="49"/>
                </a:lnTo>
                <a:lnTo>
                  <a:pt x="67" y="46"/>
                </a:lnTo>
                <a:lnTo>
                  <a:pt x="67" y="46"/>
                </a:lnTo>
                <a:lnTo>
                  <a:pt x="71" y="46"/>
                </a:lnTo>
                <a:lnTo>
                  <a:pt x="71" y="46"/>
                </a:lnTo>
                <a:lnTo>
                  <a:pt x="73" y="45"/>
                </a:lnTo>
                <a:lnTo>
                  <a:pt x="73" y="44"/>
                </a:lnTo>
                <a:lnTo>
                  <a:pt x="73" y="44"/>
                </a:lnTo>
                <a:lnTo>
                  <a:pt x="73" y="44"/>
                </a:lnTo>
                <a:lnTo>
                  <a:pt x="73" y="44"/>
                </a:lnTo>
                <a:lnTo>
                  <a:pt x="78" y="44"/>
                </a:lnTo>
                <a:lnTo>
                  <a:pt x="78" y="44"/>
                </a:lnTo>
                <a:lnTo>
                  <a:pt x="82" y="41"/>
                </a:lnTo>
                <a:lnTo>
                  <a:pt x="85" y="40"/>
                </a:lnTo>
                <a:lnTo>
                  <a:pt x="85" y="40"/>
                </a:lnTo>
                <a:lnTo>
                  <a:pt x="86" y="41"/>
                </a:lnTo>
                <a:lnTo>
                  <a:pt x="87" y="41"/>
                </a:lnTo>
                <a:lnTo>
                  <a:pt x="94" y="40"/>
                </a:lnTo>
                <a:lnTo>
                  <a:pt x="94" y="40"/>
                </a:lnTo>
                <a:lnTo>
                  <a:pt x="105" y="33"/>
                </a:lnTo>
                <a:lnTo>
                  <a:pt x="105" y="33"/>
                </a:lnTo>
                <a:lnTo>
                  <a:pt x="107" y="33"/>
                </a:lnTo>
                <a:lnTo>
                  <a:pt x="111" y="33"/>
                </a:lnTo>
                <a:lnTo>
                  <a:pt x="111" y="33"/>
                </a:lnTo>
                <a:lnTo>
                  <a:pt x="114" y="32"/>
                </a:lnTo>
                <a:lnTo>
                  <a:pt x="117" y="30"/>
                </a:lnTo>
                <a:lnTo>
                  <a:pt x="117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8"/>
                </a:lnTo>
                <a:lnTo>
                  <a:pt x="118" y="27"/>
                </a:lnTo>
                <a:lnTo>
                  <a:pt x="118" y="27"/>
                </a:lnTo>
                <a:lnTo>
                  <a:pt x="121" y="28"/>
                </a:lnTo>
                <a:lnTo>
                  <a:pt x="122" y="27"/>
                </a:lnTo>
                <a:lnTo>
                  <a:pt x="126" y="27"/>
                </a:lnTo>
                <a:lnTo>
                  <a:pt x="126" y="27"/>
                </a:lnTo>
                <a:lnTo>
                  <a:pt x="125" y="24"/>
                </a:lnTo>
                <a:lnTo>
                  <a:pt x="126" y="24"/>
                </a:lnTo>
                <a:lnTo>
                  <a:pt x="125" y="24"/>
                </a:lnTo>
                <a:lnTo>
                  <a:pt x="125" y="24"/>
                </a:lnTo>
                <a:lnTo>
                  <a:pt x="129" y="24"/>
                </a:lnTo>
                <a:lnTo>
                  <a:pt x="129" y="24"/>
                </a:lnTo>
                <a:lnTo>
                  <a:pt x="122" y="23"/>
                </a:lnTo>
                <a:lnTo>
                  <a:pt x="122" y="23"/>
                </a:lnTo>
                <a:lnTo>
                  <a:pt x="125" y="23"/>
                </a:lnTo>
                <a:lnTo>
                  <a:pt x="126" y="23"/>
                </a:lnTo>
                <a:lnTo>
                  <a:pt x="129" y="23"/>
                </a:lnTo>
                <a:lnTo>
                  <a:pt x="130" y="23"/>
                </a:lnTo>
                <a:lnTo>
                  <a:pt x="130" y="23"/>
                </a:lnTo>
                <a:lnTo>
                  <a:pt x="130" y="20"/>
                </a:lnTo>
                <a:lnTo>
                  <a:pt x="130" y="20"/>
                </a:lnTo>
                <a:lnTo>
                  <a:pt x="126" y="20"/>
                </a:lnTo>
                <a:lnTo>
                  <a:pt x="126" y="20"/>
                </a:lnTo>
                <a:lnTo>
                  <a:pt x="130" y="19"/>
                </a:lnTo>
                <a:lnTo>
                  <a:pt x="130" y="19"/>
                </a:lnTo>
                <a:lnTo>
                  <a:pt x="126" y="19"/>
                </a:lnTo>
                <a:lnTo>
                  <a:pt x="126" y="19"/>
                </a:lnTo>
                <a:lnTo>
                  <a:pt x="129" y="17"/>
                </a:lnTo>
                <a:lnTo>
                  <a:pt x="130" y="17"/>
                </a:lnTo>
                <a:lnTo>
                  <a:pt x="130" y="15"/>
                </a:lnTo>
                <a:lnTo>
                  <a:pt x="130" y="15"/>
                </a:lnTo>
                <a:lnTo>
                  <a:pt x="129" y="15"/>
                </a:lnTo>
                <a:lnTo>
                  <a:pt x="125" y="13"/>
                </a:lnTo>
                <a:lnTo>
                  <a:pt x="125" y="13"/>
                </a:lnTo>
                <a:lnTo>
                  <a:pt x="122" y="13"/>
                </a:lnTo>
                <a:lnTo>
                  <a:pt x="118" y="15"/>
                </a:lnTo>
                <a:lnTo>
                  <a:pt x="118" y="15"/>
                </a:lnTo>
                <a:lnTo>
                  <a:pt x="122" y="13"/>
                </a:lnTo>
                <a:lnTo>
                  <a:pt x="122" y="11"/>
                </a:lnTo>
                <a:lnTo>
                  <a:pt x="122" y="11"/>
                </a:lnTo>
                <a:lnTo>
                  <a:pt x="117" y="11"/>
                </a:lnTo>
                <a:lnTo>
                  <a:pt x="117" y="11"/>
                </a:lnTo>
                <a:lnTo>
                  <a:pt x="118" y="9"/>
                </a:lnTo>
                <a:lnTo>
                  <a:pt x="121" y="7"/>
                </a:lnTo>
                <a:lnTo>
                  <a:pt x="121" y="7"/>
                </a:lnTo>
                <a:lnTo>
                  <a:pt x="117" y="5"/>
                </a:lnTo>
                <a:lnTo>
                  <a:pt x="114" y="5"/>
                </a:lnTo>
                <a:lnTo>
                  <a:pt x="114" y="5"/>
                </a:lnTo>
                <a:lnTo>
                  <a:pt x="117" y="3"/>
                </a:lnTo>
                <a:lnTo>
                  <a:pt x="117" y="3"/>
                </a:lnTo>
                <a:lnTo>
                  <a:pt x="117" y="3"/>
                </a:lnTo>
                <a:lnTo>
                  <a:pt x="118" y="1"/>
                </a:lnTo>
                <a:lnTo>
                  <a:pt x="122" y="1"/>
                </a:lnTo>
                <a:lnTo>
                  <a:pt x="122" y="1"/>
                </a:lnTo>
                <a:lnTo>
                  <a:pt x="114" y="1"/>
                </a:lnTo>
                <a:lnTo>
                  <a:pt x="113" y="3"/>
                </a:lnTo>
                <a:lnTo>
                  <a:pt x="111" y="5"/>
                </a:lnTo>
                <a:lnTo>
                  <a:pt x="111" y="5"/>
                </a:lnTo>
                <a:lnTo>
                  <a:pt x="109" y="3"/>
                </a:lnTo>
                <a:lnTo>
                  <a:pt x="107" y="1"/>
                </a:lnTo>
                <a:lnTo>
                  <a:pt x="107" y="1"/>
                </a:lnTo>
                <a:lnTo>
                  <a:pt x="107" y="0"/>
                </a:lnTo>
                <a:lnTo>
                  <a:pt x="105" y="0"/>
                </a:lnTo>
                <a:lnTo>
                  <a:pt x="101" y="0"/>
                </a:lnTo>
                <a:lnTo>
                  <a:pt x="101" y="0"/>
                </a:lnTo>
                <a:lnTo>
                  <a:pt x="99" y="0"/>
                </a:lnTo>
                <a:lnTo>
                  <a:pt x="99" y="0"/>
                </a:lnTo>
                <a:lnTo>
                  <a:pt x="99" y="0"/>
                </a:lnTo>
                <a:lnTo>
                  <a:pt x="99" y="0"/>
                </a:lnTo>
                <a:lnTo>
                  <a:pt x="98" y="3"/>
                </a:lnTo>
                <a:lnTo>
                  <a:pt x="98" y="5"/>
                </a:lnTo>
                <a:lnTo>
                  <a:pt x="98" y="5"/>
                </a:lnTo>
                <a:lnTo>
                  <a:pt x="90" y="3"/>
                </a:lnTo>
                <a:lnTo>
                  <a:pt x="90" y="3"/>
                </a:lnTo>
                <a:lnTo>
                  <a:pt x="87" y="5"/>
                </a:lnTo>
                <a:lnTo>
                  <a:pt x="85" y="9"/>
                </a:lnTo>
                <a:lnTo>
                  <a:pt x="85" y="9"/>
                </a:lnTo>
                <a:lnTo>
                  <a:pt x="81" y="5"/>
                </a:lnTo>
                <a:lnTo>
                  <a:pt x="78" y="3"/>
                </a:lnTo>
                <a:lnTo>
                  <a:pt x="77" y="5"/>
                </a:lnTo>
                <a:lnTo>
                  <a:pt x="77" y="5"/>
                </a:lnTo>
                <a:lnTo>
                  <a:pt x="77" y="7"/>
                </a:lnTo>
                <a:lnTo>
                  <a:pt x="77" y="7"/>
                </a:lnTo>
                <a:lnTo>
                  <a:pt x="78" y="9"/>
                </a:lnTo>
                <a:lnTo>
                  <a:pt x="77" y="13"/>
                </a:lnTo>
                <a:lnTo>
                  <a:pt x="77" y="13"/>
                </a:lnTo>
                <a:lnTo>
                  <a:pt x="74" y="7"/>
                </a:lnTo>
                <a:lnTo>
                  <a:pt x="73" y="5"/>
                </a:lnTo>
                <a:lnTo>
                  <a:pt x="69" y="3"/>
                </a:lnTo>
                <a:lnTo>
                  <a:pt x="69" y="3"/>
                </a:lnTo>
                <a:lnTo>
                  <a:pt x="67" y="5"/>
                </a:lnTo>
                <a:lnTo>
                  <a:pt x="67" y="5"/>
                </a:lnTo>
                <a:lnTo>
                  <a:pt x="63" y="5"/>
                </a:lnTo>
                <a:lnTo>
                  <a:pt x="63" y="5"/>
                </a:lnTo>
                <a:lnTo>
                  <a:pt x="61" y="7"/>
                </a:lnTo>
                <a:lnTo>
                  <a:pt x="61" y="11"/>
                </a:lnTo>
                <a:lnTo>
                  <a:pt x="61" y="11"/>
                </a:lnTo>
                <a:lnTo>
                  <a:pt x="60" y="11"/>
                </a:lnTo>
                <a:lnTo>
                  <a:pt x="57" y="9"/>
                </a:lnTo>
                <a:lnTo>
                  <a:pt x="54" y="5"/>
                </a:lnTo>
                <a:lnTo>
                  <a:pt x="54" y="5"/>
                </a:lnTo>
                <a:lnTo>
                  <a:pt x="52" y="5"/>
                </a:lnTo>
                <a:lnTo>
                  <a:pt x="52" y="5"/>
                </a:lnTo>
                <a:lnTo>
                  <a:pt x="50" y="9"/>
                </a:lnTo>
                <a:lnTo>
                  <a:pt x="50" y="9"/>
                </a:lnTo>
                <a:lnTo>
                  <a:pt x="50" y="13"/>
                </a:lnTo>
                <a:lnTo>
                  <a:pt x="50" y="13"/>
                </a:lnTo>
                <a:lnTo>
                  <a:pt x="48" y="13"/>
                </a:lnTo>
                <a:lnTo>
                  <a:pt x="48" y="13"/>
                </a:lnTo>
                <a:lnTo>
                  <a:pt x="48" y="15"/>
                </a:lnTo>
                <a:lnTo>
                  <a:pt x="46" y="15"/>
                </a:lnTo>
                <a:lnTo>
                  <a:pt x="44" y="13"/>
                </a:lnTo>
                <a:lnTo>
                  <a:pt x="44" y="13"/>
                </a:lnTo>
                <a:lnTo>
                  <a:pt x="42" y="13"/>
                </a:lnTo>
                <a:lnTo>
                  <a:pt x="42" y="15"/>
                </a:lnTo>
                <a:lnTo>
                  <a:pt x="41" y="17"/>
                </a:lnTo>
                <a:lnTo>
                  <a:pt x="41" y="15"/>
                </a:lnTo>
                <a:lnTo>
                  <a:pt x="41" y="15"/>
                </a:lnTo>
                <a:lnTo>
                  <a:pt x="38" y="20"/>
                </a:lnTo>
                <a:lnTo>
                  <a:pt x="38" y="20"/>
                </a:lnTo>
                <a:lnTo>
                  <a:pt x="38" y="17"/>
                </a:lnTo>
                <a:lnTo>
                  <a:pt x="37" y="15"/>
                </a:lnTo>
                <a:lnTo>
                  <a:pt x="34" y="15"/>
                </a:lnTo>
                <a:lnTo>
                  <a:pt x="34" y="15"/>
                </a:lnTo>
                <a:lnTo>
                  <a:pt x="37" y="15"/>
                </a:lnTo>
                <a:lnTo>
                  <a:pt x="37" y="13"/>
                </a:lnTo>
                <a:lnTo>
                  <a:pt x="33" y="11"/>
                </a:lnTo>
                <a:lnTo>
                  <a:pt x="33" y="11"/>
                </a:lnTo>
                <a:lnTo>
                  <a:pt x="37" y="11"/>
                </a:lnTo>
                <a:lnTo>
                  <a:pt x="38" y="11"/>
                </a:lnTo>
                <a:lnTo>
                  <a:pt x="38" y="7"/>
                </a:lnTo>
                <a:lnTo>
                  <a:pt x="37" y="7"/>
                </a:lnTo>
                <a:lnTo>
                  <a:pt x="37" y="7"/>
                </a:lnTo>
                <a:lnTo>
                  <a:pt x="38" y="7"/>
                </a:lnTo>
                <a:lnTo>
                  <a:pt x="37" y="5"/>
                </a:lnTo>
                <a:lnTo>
                  <a:pt x="37" y="5"/>
                </a:lnTo>
                <a:lnTo>
                  <a:pt x="34" y="5"/>
                </a:lnTo>
                <a:lnTo>
                  <a:pt x="33" y="3"/>
                </a:lnTo>
                <a:lnTo>
                  <a:pt x="33" y="3"/>
                </a:lnTo>
                <a:lnTo>
                  <a:pt x="30" y="1"/>
                </a:lnTo>
                <a:lnTo>
                  <a:pt x="29" y="1"/>
                </a:lnTo>
                <a:lnTo>
                  <a:pt x="29" y="1"/>
                </a:lnTo>
                <a:lnTo>
                  <a:pt x="25" y="0"/>
                </a:lnTo>
                <a:lnTo>
                  <a:pt x="25" y="0"/>
                </a:lnTo>
                <a:lnTo>
                  <a:pt x="21" y="0"/>
                </a:lnTo>
                <a:lnTo>
                  <a:pt x="20" y="1"/>
                </a:lnTo>
                <a:lnTo>
                  <a:pt x="20" y="1"/>
                </a:lnTo>
                <a:lnTo>
                  <a:pt x="24" y="3"/>
                </a:lnTo>
                <a:lnTo>
                  <a:pt x="28" y="3"/>
                </a:lnTo>
                <a:lnTo>
                  <a:pt x="28" y="3"/>
                </a:lnTo>
                <a:lnTo>
                  <a:pt x="24" y="3"/>
                </a:lnTo>
                <a:lnTo>
                  <a:pt x="21" y="3"/>
                </a:lnTo>
                <a:lnTo>
                  <a:pt x="21" y="3"/>
                </a:lnTo>
                <a:lnTo>
                  <a:pt x="24" y="5"/>
                </a:lnTo>
                <a:lnTo>
                  <a:pt x="25" y="7"/>
                </a:lnTo>
                <a:lnTo>
                  <a:pt x="25" y="7"/>
                </a:lnTo>
                <a:lnTo>
                  <a:pt x="25" y="9"/>
                </a:lnTo>
                <a:lnTo>
                  <a:pt x="24" y="9"/>
                </a:lnTo>
                <a:lnTo>
                  <a:pt x="24" y="9"/>
                </a:lnTo>
                <a:lnTo>
                  <a:pt x="24" y="7"/>
                </a:lnTo>
                <a:lnTo>
                  <a:pt x="24" y="7"/>
                </a:lnTo>
                <a:lnTo>
                  <a:pt x="20" y="7"/>
                </a:lnTo>
                <a:lnTo>
                  <a:pt x="20" y="7"/>
                </a:lnTo>
                <a:lnTo>
                  <a:pt x="20" y="5"/>
                </a:lnTo>
                <a:lnTo>
                  <a:pt x="20" y="7"/>
                </a:lnTo>
                <a:lnTo>
                  <a:pt x="20" y="5"/>
                </a:lnTo>
                <a:lnTo>
                  <a:pt x="20" y="5"/>
                </a:lnTo>
                <a:lnTo>
                  <a:pt x="16" y="3"/>
                </a:lnTo>
                <a:lnTo>
                  <a:pt x="16" y="3"/>
                </a:lnTo>
                <a:lnTo>
                  <a:pt x="14" y="3"/>
                </a:lnTo>
                <a:lnTo>
                  <a:pt x="14" y="5"/>
                </a:lnTo>
                <a:lnTo>
                  <a:pt x="14" y="5"/>
                </a:lnTo>
                <a:lnTo>
                  <a:pt x="14" y="5"/>
                </a:lnTo>
                <a:lnTo>
                  <a:pt x="14" y="5"/>
                </a:lnTo>
                <a:lnTo>
                  <a:pt x="14" y="7"/>
                </a:lnTo>
                <a:lnTo>
                  <a:pt x="14" y="7"/>
                </a:lnTo>
                <a:lnTo>
                  <a:pt x="10" y="5"/>
                </a:lnTo>
                <a:lnTo>
                  <a:pt x="10" y="5"/>
                </a:lnTo>
                <a:lnTo>
                  <a:pt x="10" y="7"/>
                </a:lnTo>
                <a:lnTo>
                  <a:pt x="12" y="9"/>
                </a:lnTo>
                <a:lnTo>
                  <a:pt x="14" y="9"/>
                </a:lnTo>
                <a:lnTo>
                  <a:pt x="14" y="9"/>
                </a:lnTo>
                <a:lnTo>
                  <a:pt x="12" y="9"/>
                </a:lnTo>
                <a:lnTo>
                  <a:pt x="8" y="9"/>
                </a:lnTo>
                <a:lnTo>
                  <a:pt x="8" y="9"/>
                </a:lnTo>
                <a:lnTo>
                  <a:pt x="14" y="11"/>
                </a:lnTo>
                <a:lnTo>
                  <a:pt x="14" y="11"/>
                </a:lnTo>
                <a:lnTo>
                  <a:pt x="12" y="11"/>
                </a:lnTo>
                <a:lnTo>
                  <a:pt x="12" y="11"/>
                </a:lnTo>
                <a:lnTo>
                  <a:pt x="14" y="13"/>
                </a:lnTo>
                <a:lnTo>
                  <a:pt x="14" y="13"/>
                </a:lnTo>
                <a:lnTo>
                  <a:pt x="12" y="13"/>
                </a:lnTo>
                <a:lnTo>
                  <a:pt x="10" y="11"/>
                </a:lnTo>
                <a:lnTo>
                  <a:pt x="6" y="11"/>
                </a:lnTo>
                <a:lnTo>
                  <a:pt x="4" y="11"/>
                </a:lnTo>
                <a:lnTo>
                  <a:pt x="4" y="11"/>
                </a:lnTo>
                <a:lnTo>
                  <a:pt x="6" y="13"/>
                </a:lnTo>
                <a:lnTo>
                  <a:pt x="6" y="13"/>
                </a:lnTo>
                <a:lnTo>
                  <a:pt x="6" y="13"/>
                </a:lnTo>
                <a:lnTo>
                  <a:pt x="6" y="15"/>
                </a:lnTo>
                <a:lnTo>
                  <a:pt x="6" y="15"/>
                </a:lnTo>
                <a:lnTo>
                  <a:pt x="2" y="13"/>
                </a:lnTo>
                <a:lnTo>
                  <a:pt x="0" y="13"/>
                </a:lnTo>
                <a:lnTo>
                  <a:pt x="0" y="15"/>
                </a:lnTo>
                <a:lnTo>
                  <a:pt x="0" y="15"/>
                </a:lnTo>
                <a:lnTo>
                  <a:pt x="2" y="15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lnTo>
                  <a:pt x="6" y="17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2" name="Freeform 117"/>
          <p:cNvSpPr>
            <a:spLocks noEditPoints="1"/>
          </p:cNvSpPr>
          <p:nvPr/>
        </p:nvSpPr>
        <p:spPr bwMode="auto">
          <a:xfrm>
            <a:off x="4137958" y="1280070"/>
            <a:ext cx="355985" cy="116084"/>
          </a:xfrm>
          <a:custGeom>
            <a:avLst/>
            <a:gdLst>
              <a:gd name="T0" fmla="*/ 86 w 163"/>
              <a:gd name="T1" fmla="*/ 17 h 51"/>
              <a:gd name="T2" fmla="*/ 75 w 163"/>
              <a:gd name="T3" fmla="*/ 11 h 51"/>
              <a:gd name="T4" fmla="*/ 70 w 163"/>
              <a:gd name="T5" fmla="*/ 10 h 51"/>
              <a:gd name="T6" fmla="*/ 52 w 163"/>
              <a:gd name="T7" fmla="*/ 7 h 51"/>
              <a:gd name="T8" fmla="*/ 53 w 163"/>
              <a:gd name="T9" fmla="*/ 17 h 51"/>
              <a:gd name="T10" fmla="*/ 40 w 163"/>
              <a:gd name="T11" fmla="*/ 10 h 51"/>
              <a:gd name="T12" fmla="*/ 29 w 163"/>
              <a:gd name="T13" fmla="*/ 13 h 51"/>
              <a:gd name="T14" fmla="*/ 30 w 163"/>
              <a:gd name="T15" fmla="*/ 10 h 51"/>
              <a:gd name="T16" fmla="*/ 13 w 163"/>
              <a:gd name="T17" fmla="*/ 10 h 51"/>
              <a:gd name="T18" fmla="*/ 4 w 163"/>
              <a:gd name="T19" fmla="*/ 11 h 51"/>
              <a:gd name="T20" fmla="*/ 0 w 163"/>
              <a:gd name="T21" fmla="*/ 15 h 51"/>
              <a:gd name="T22" fmla="*/ 9 w 163"/>
              <a:gd name="T23" fmla="*/ 17 h 51"/>
              <a:gd name="T24" fmla="*/ 13 w 163"/>
              <a:gd name="T25" fmla="*/ 20 h 51"/>
              <a:gd name="T26" fmla="*/ 8 w 163"/>
              <a:gd name="T27" fmla="*/ 23 h 51"/>
              <a:gd name="T28" fmla="*/ 18 w 163"/>
              <a:gd name="T29" fmla="*/ 28 h 51"/>
              <a:gd name="T30" fmla="*/ 34 w 163"/>
              <a:gd name="T31" fmla="*/ 27 h 51"/>
              <a:gd name="T32" fmla="*/ 46 w 163"/>
              <a:gd name="T33" fmla="*/ 24 h 51"/>
              <a:gd name="T34" fmla="*/ 57 w 163"/>
              <a:gd name="T35" fmla="*/ 24 h 51"/>
              <a:gd name="T36" fmla="*/ 53 w 163"/>
              <a:gd name="T37" fmla="*/ 28 h 51"/>
              <a:gd name="T38" fmla="*/ 34 w 163"/>
              <a:gd name="T39" fmla="*/ 33 h 51"/>
              <a:gd name="T40" fmla="*/ 33 w 163"/>
              <a:gd name="T41" fmla="*/ 36 h 51"/>
              <a:gd name="T42" fmla="*/ 57 w 163"/>
              <a:gd name="T43" fmla="*/ 36 h 51"/>
              <a:gd name="T44" fmla="*/ 56 w 163"/>
              <a:gd name="T45" fmla="*/ 40 h 51"/>
              <a:gd name="T46" fmla="*/ 34 w 163"/>
              <a:gd name="T47" fmla="*/ 37 h 51"/>
              <a:gd name="T48" fmla="*/ 49 w 163"/>
              <a:gd name="T49" fmla="*/ 45 h 51"/>
              <a:gd name="T50" fmla="*/ 57 w 163"/>
              <a:gd name="T51" fmla="*/ 51 h 51"/>
              <a:gd name="T52" fmla="*/ 66 w 163"/>
              <a:gd name="T53" fmla="*/ 48 h 51"/>
              <a:gd name="T54" fmla="*/ 78 w 163"/>
              <a:gd name="T55" fmla="*/ 37 h 51"/>
              <a:gd name="T56" fmla="*/ 83 w 163"/>
              <a:gd name="T57" fmla="*/ 31 h 51"/>
              <a:gd name="T58" fmla="*/ 105 w 163"/>
              <a:gd name="T59" fmla="*/ 24 h 51"/>
              <a:gd name="T60" fmla="*/ 106 w 163"/>
              <a:gd name="T61" fmla="*/ 23 h 51"/>
              <a:gd name="T62" fmla="*/ 158 w 163"/>
              <a:gd name="T63" fmla="*/ 4 h 51"/>
              <a:gd name="T64" fmla="*/ 131 w 163"/>
              <a:gd name="T65" fmla="*/ 4 h 51"/>
              <a:gd name="T66" fmla="*/ 122 w 163"/>
              <a:gd name="T67" fmla="*/ 2 h 51"/>
              <a:gd name="T68" fmla="*/ 117 w 163"/>
              <a:gd name="T69" fmla="*/ 4 h 51"/>
              <a:gd name="T70" fmla="*/ 106 w 163"/>
              <a:gd name="T71" fmla="*/ 6 h 51"/>
              <a:gd name="T72" fmla="*/ 97 w 163"/>
              <a:gd name="T73" fmla="*/ 4 h 51"/>
              <a:gd name="T74" fmla="*/ 82 w 163"/>
              <a:gd name="T75" fmla="*/ 6 h 51"/>
              <a:gd name="T76" fmla="*/ 74 w 163"/>
              <a:gd name="T77" fmla="*/ 6 h 51"/>
              <a:gd name="T78" fmla="*/ 91 w 163"/>
              <a:gd name="T79" fmla="*/ 10 h 51"/>
              <a:gd name="T80" fmla="*/ 97 w 163"/>
              <a:gd name="T81" fmla="*/ 11 h 51"/>
              <a:gd name="T82" fmla="*/ 118 w 163"/>
              <a:gd name="T83" fmla="*/ 15 h 51"/>
              <a:gd name="T84" fmla="*/ 148 w 163"/>
              <a:gd name="T85" fmla="*/ 15 h 51"/>
              <a:gd name="T86" fmla="*/ 163 w 163"/>
              <a:gd name="T87" fmla="*/ 7 h 51"/>
              <a:gd name="T88" fmla="*/ 83 w 163"/>
              <a:gd name="T89" fmla="*/ 4 h 51"/>
              <a:gd name="T90" fmla="*/ 83 w 163"/>
              <a:gd name="T91" fmla="*/ 4 h 51"/>
              <a:gd name="T92" fmla="*/ 137 w 163"/>
              <a:gd name="T93" fmla="*/ 33 h 51"/>
              <a:gd name="T94" fmla="*/ 118 w 163"/>
              <a:gd name="T95" fmla="*/ 31 h 51"/>
              <a:gd name="T96" fmla="*/ 106 w 163"/>
              <a:gd name="T97" fmla="*/ 37 h 51"/>
              <a:gd name="T98" fmla="*/ 123 w 163"/>
              <a:gd name="T99" fmla="*/ 37 h 51"/>
              <a:gd name="T100" fmla="*/ 131 w 163"/>
              <a:gd name="T101" fmla="*/ 40 h 51"/>
              <a:gd name="T102" fmla="*/ 137 w 163"/>
              <a:gd name="T103" fmla="*/ 33 h 51"/>
              <a:gd name="T104" fmla="*/ 137 w 163"/>
              <a:gd name="T105" fmla="*/ 33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63" h="51">
                <a:moveTo>
                  <a:pt x="106" y="23"/>
                </a:moveTo>
                <a:lnTo>
                  <a:pt x="109" y="20"/>
                </a:lnTo>
                <a:lnTo>
                  <a:pt x="99" y="20"/>
                </a:lnTo>
                <a:lnTo>
                  <a:pt x="91" y="19"/>
                </a:lnTo>
                <a:lnTo>
                  <a:pt x="86" y="17"/>
                </a:lnTo>
                <a:lnTo>
                  <a:pt x="82" y="17"/>
                </a:lnTo>
                <a:lnTo>
                  <a:pt x="78" y="17"/>
                </a:lnTo>
                <a:lnTo>
                  <a:pt x="79" y="15"/>
                </a:lnTo>
                <a:lnTo>
                  <a:pt x="79" y="13"/>
                </a:lnTo>
                <a:lnTo>
                  <a:pt x="75" y="11"/>
                </a:lnTo>
                <a:lnTo>
                  <a:pt x="73" y="11"/>
                </a:lnTo>
                <a:lnTo>
                  <a:pt x="70" y="13"/>
                </a:lnTo>
                <a:lnTo>
                  <a:pt x="69" y="13"/>
                </a:lnTo>
                <a:lnTo>
                  <a:pt x="69" y="11"/>
                </a:lnTo>
                <a:lnTo>
                  <a:pt x="70" y="10"/>
                </a:lnTo>
                <a:lnTo>
                  <a:pt x="65" y="7"/>
                </a:lnTo>
                <a:lnTo>
                  <a:pt x="59" y="7"/>
                </a:lnTo>
                <a:lnTo>
                  <a:pt x="56" y="6"/>
                </a:lnTo>
                <a:lnTo>
                  <a:pt x="53" y="7"/>
                </a:lnTo>
                <a:lnTo>
                  <a:pt x="52" y="7"/>
                </a:lnTo>
                <a:lnTo>
                  <a:pt x="52" y="10"/>
                </a:lnTo>
                <a:lnTo>
                  <a:pt x="53" y="13"/>
                </a:lnTo>
                <a:lnTo>
                  <a:pt x="59" y="20"/>
                </a:lnTo>
                <a:lnTo>
                  <a:pt x="56" y="19"/>
                </a:lnTo>
                <a:lnTo>
                  <a:pt x="53" y="17"/>
                </a:lnTo>
                <a:lnTo>
                  <a:pt x="49" y="17"/>
                </a:lnTo>
                <a:lnTo>
                  <a:pt x="49" y="15"/>
                </a:lnTo>
                <a:lnTo>
                  <a:pt x="48" y="13"/>
                </a:lnTo>
                <a:lnTo>
                  <a:pt x="42" y="10"/>
                </a:lnTo>
                <a:lnTo>
                  <a:pt x="40" y="10"/>
                </a:lnTo>
                <a:lnTo>
                  <a:pt x="36" y="11"/>
                </a:lnTo>
                <a:lnTo>
                  <a:pt x="33" y="13"/>
                </a:lnTo>
                <a:lnTo>
                  <a:pt x="33" y="15"/>
                </a:lnTo>
                <a:lnTo>
                  <a:pt x="30" y="15"/>
                </a:lnTo>
                <a:lnTo>
                  <a:pt x="29" y="13"/>
                </a:lnTo>
                <a:lnTo>
                  <a:pt x="25" y="13"/>
                </a:lnTo>
                <a:lnTo>
                  <a:pt x="26" y="11"/>
                </a:lnTo>
                <a:lnTo>
                  <a:pt x="25" y="11"/>
                </a:lnTo>
                <a:lnTo>
                  <a:pt x="33" y="10"/>
                </a:lnTo>
                <a:lnTo>
                  <a:pt x="30" y="10"/>
                </a:lnTo>
                <a:lnTo>
                  <a:pt x="29" y="7"/>
                </a:lnTo>
                <a:lnTo>
                  <a:pt x="25" y="10"/>
                </a:lnTo>
                <a:lnTo>
                  <a:pt x="18" y="10"/>
                </a:lnTo>
                <a:lnTo>
                  <a:pt x="16" y="10"/>
                </a:lnTo>
                <a:lnTo>
                  <a:pt x="13" y="10"/>
                </a:lnTo>
                <a:lnTo>
                  <a:pt x="13" y="11"/>
                </a:lnTo>
                <a:lnTo>
                  <a:pt x="12" y="10"/>
                </a:lnTo>
                <a:lnTo>
                  <a:pt x="9" y="10"/>
                </a:lnTo>
                <a:lnTo>
                  <a:pt x="5" y="10"/>
                </a:lnTo>
                <a:lnTo>
                  <a:pt x="4" y="11"/>
                </a:lnTo>
                <a:lnTo>
                  <a:pt x="2" y="11"/>
                </a:lnTo>
                <a:lnTo>
                  <a:pt x="0" y="11"/>
                </a:lnTo>
                <a:lnTo>
                  <a:pt x="2" y="13"/>
                </a:lnTo>
                <a:lnTo>
                  <a:pt x="0" y="13"/>
                </a:lnTo>
                <a:lnTo>
                  <a:pt x="0" y="15"/>
                </a:lnTo>
                <a:lnTo>
                  <a:pt x="2" y="15"/>
                </a:lnTo>
                <a:lnTo>
                  <a:pt x="4" y="17"/>
                </a:lnTo>
                <a:lnTo>
                  <a:pt x="4" y="19"/>
                </a:lnTo>
                <a:lnTo>
                  <a:pt x="5" y="19"/>
                </a:lnTo>
                <a:lnTo>
                  <a:pt x="9" y="17"/>
                </a:lnTo>
                <a:lnTo>
                  <a:pt x="8" y="15"/>
                </a:lnTo>
                <a:lnTo>
                  <a:pt x="9" y="15"/>
                </a:lnTo>
                <a:lnTo>
                  <a:pt x="13" y="17"/>
                </a:lnTo>
                <a:lnTo>
                  <a:pt x="9" y="19"/>
                </a:lnTo>
                <a:lnTo>
                  <a:pt x="13" y="20"/>
                </a:lnTo>
                <a:lnTo>
                  <a:pt x="12" y="20"/>
                </a:lnTo>
                <a:lnTo>
                  <a:pt x="8" y="20"/>
                </a:lnTo>
                <a:lnTo>
                  <a:pt x="5" y="19"/>
                </a:lnTo>
                <a:lnTo>
                  <a:pt x="4" y="20"/>
                </a:lnTo>
                <a:lnTo>
                  <a:pt x="8" y="23"/>
                </a:lnTo>
                <a:lnTo>
                  <a:pt x="12" y="24"/>
                </a:lnTo>
                <a:lnTo>
                  <a:pt x="21" y="27"/>
                </a:lnTo>
                <a:lnTo>
                  <a:pt x="17" y="27"/>
                </a:lnTo>
                <a:lnTo>
                  <a:pt x="13" y="27"/>
                </a:lnTo>
                <a:lnTo>
                  <a:pt x="18" y="28"/>
                </a:lnTo>
                <a:lnTo>
                  <a:pt x="25" y="31"/>
                </a:lnTo>
                <a:lnTo>
                  <a:pt x="33" y="28"/>
                </a:lnTo>
                <a:lnTo>
                  <a:pt x="34" y="28"/>
                </a:lnTo>
                <a:lnTo>
                  <a:pt x="38" y="27"/>
                </a:lnTo>
                <a:lnTo>
                  <a:pt x="34" y="27"/>
                </a:lnTo>
                <a:lnTo>
                  <a:pt x="36" y="24"/>
                </a:lnTo>
                <a:lnTo>
                  <a:pt x="40" y="24"/>
                </a:lnTo>
                <a:lnTo>
                  <a:pt x="44" y="24"/>
                </a:lnTo>
                <a:lnTo>
                  <a:pt x="44" y="23"/>
                </a:lnTo>
                <a:lnTo>
                  <a:pt x="46" y="24"/>
                </a:lnTo>
                <a:lnTo>
                  <a:pt x="44" y="24"/>
                </a:lnTo>
                <a:lnTo>
                  <a:pt x="48" y="27"/>
                </a:lnTo>
                <a:lnTo>
                  <a:pt x="52" y="27"/>
                </a:lnTo>
                <a:lnTo>
                  <a:pt x="56" y="24"/>
                </a:lnTo>
                <a:lnTo>
                  <a:pt x="57" y="24"/>
                </a:lnTo>
                <a:lnTo>
                  <a:pt x="61" y="24"/>
                </a:lnTo>
                <a:lnTo>
                  <a:pt x="56" y="27"/>
                </a:lnTo>
                <a:lnTo>
                  <a:pt x="65" y="27"/>
                </a:lnTo>
                <a:lnTo>
                  <a:pt x="57" y="28"/>
                </a:lnTo>
                <a:lnTo>
                  <a:pt x="53" y="28"/>
                </a:lnTo>
                <a:lnTo>
                  <a:pt x="49" y="28"/>
                </a:lnTo>
                <a:lnTo>
                  <a:pt x="44" y="31"/>
                </a:lnTo>
                <a:lnTo>
                  <a:pt x="38" y="31"/>
                </a:lnTo>
                <a:lnTo>
                  <a:pt x="34" y="32"/>
                </a:lnTo>
                <a:lnTo>
                  <a:pt x="34" y="33"/>
                </a:lnTo>
                <a:lnTo>
                  <a:pt x="30" y="32"/>
                </a:lnTo>
                <a:lnTo>
                  <a:pt x="26" y="32"/>
                </a:lnTo>
                <a:lnTo>
                  <a:pt x="26" y="33"/>
                </a:lnTo>
                <a:lnTo>
                  <a:pt x="29" y="36"/>
                </a:lnTo>
                <a:lnTo>
                  <a:pt x="33" y="36"/>
                </a:lnTo>
                <a:lnTo>
                  <a:pt x="48" y="33"/>
                </a:lnTo>
                <a:lnTo>
                  <a:pt x="56" y="33"/>
                </a:lnTo>
                <a:lnTo>
                  <a:pt x="62" y="33"/>
                </a:lnTo>
                <a:lnTo>
                  <a:pt x="62" y="36"/>
                </a:lnTo>
                <a:lnTo>
                  <a:pt x="57" y="36"/>
                </a:lnTo>
                <a:lnTo>
                  <a:pt x="52" y="36"/>
                </a:lnTo>
                <a:lnTo>
                  <a:pt x="40" y="37"/>
                </a:lnTo>
                <a:lnTo>
                  <a:pt x="44" y="37"/>
                </a:lnTo>
                <a:lnTo>
                  <a:pt x="48" y="37"/>
                </a:lnTo>
                <a:lnTo>
                  <a:pt x="56" y="40"/>
                </a:lnTo>
                <a:lnTo>
                  <a:pt x="48" y="40"/>
                </a:lnTo>
                <a:lnTo>
                  <a:pt x="44" y="37"/>
                </a:lnTo>
                <a:lnTo>
                  <a:pt x="40" y="40"/>
                </a:lnTo>
                <a:lnTo>
                  <a:pt x="36" y="37"/>
                </a:lnTo>
                <a:lnTo>
                  <a:pt x="34" y="37"/>
                </a:lnTo>
                <a:lnTo>
                  <a:pt x="33" y="40"/>
                </a:lnTo>
                <a:lnTo>
                  <a:pt x="34" y="41"/>
                </a:lnTo>
                <a:lnTo>
                  <a:pt x="40" y="45"/>
                </a:lnTo>
                <a:lnTo>
                  <a:pt x="46" y="45"/>
                </a:lnTo>
                <a:lnTo>
                  <a:pt x="49" y="45"/>
                </a:lnTo>
                <a:lnTo>
                  <a:pt x="53" y="45"/>
                </a:lnTo>
                <a:lnTo>
                  <a:pt x="59" y="45"/>
                </a:lnTo>
                <a:lnTo>
                  <a:pt x="53" y="48"/>
                </a:lnTo>
                <a:lnTo>
                  <a:pt x="49" y="48"/>
                </a:lnTo>
                <a:lnTo>
                  <a:pt x="57" y="51"/>
                </a:lnTo>
                <a:lnTo>
                  <a:pt x="61" y="51"/>
                </a:lnTo>
                <a:lnTo>
                  <a:pt x="62" y="51"/>
                </a:lnTo>
                <a:lnTo>
                  <a:pt x="65" y="49"/>
                </a:lnTo>
                <a:lnTo>
                  <a:pt x="62" y="49"/>
                </a:lnTo>
                <a:lnTo>
                  <a:pt x="66" y="48"/>
                </a:lnTo>
                <a:lnTo>
                  <a:pt x="66" y="45"/>
                </a:lnTo>
                <a:lnTo>
                  <a:pt x="69" y="44"/>
                </a:lnTo>
                <a:lnTo>
                  <a:pt x="70" y="40"/>
                </a:lnTo>
                <a:lnTo>
                  <a:pt x="74" y="40"/>
                </a:lnTo>
                <a:lnTo>
                  <a:pt x="78" y="37"/>
                </a:lnTo>
                <a:lnTo>
                  <a:pt x="78" y="36"/>
                </a:lnTo>
                <a:lnTo>
                  <a:pt x="78" y="33"/>
                </a:lnTo>
                <a:lnTo>
                  <a:pt x="78" y="32"/>
                </a:lnTo>
                <a:lnTo>
                  <a:pt x="79" y="32"/>
                </a:lnTo>
                <a:lnTo>
                  <a:pt x="83" y="31"/>
                </a:lnTo>
                <a:lnTo>
                  <a:pt x="83" y="28"/>
                </a:lnTo>
                <a:lnTo>
                  <a:pt x="83" y="27"/>
                </a:lnTo>
                <a:lnTo>
                  <a:pt x="91" y="24"/>
                </a:lnTo>
                <a:lnTo>
                  <a:pt x="99" y="24"/>
                </a:lnTo>
                <a:lnTo>
                  <a:pt x="105" y="24"/>
                </a:lnTo>
                <a:lnTo>
                  <a:pt x="106" y="23"/>
                </a:lnTo>
                <a:lnTo>
                  <a:pt x="106" y="23"/>
                </a:lnTo>
                <a:lnTo>
                  <a:pt x="106" y="23"/>
                </a:lnTo>
                <a:lnTo>
                  <a:pt x="106" y="23"/>
                </a:lnTo>
                <a:lnTo>
                  <a:pt x="106" y="23"/>
                </a:lnTo>
                <a:lnTo>
                  <a:pt x="106" y="23"/>
                </a:lnTo>
                <a:lnTo>
                  <a:pt x="106" y="23"/>
                </a:lnTo>
                <a:close/>
                <a:moveTo>
                  <a:pt x="163" y="7"/>
                </a:moveTo>
                <a:lnTo>
                  <a:pt x="162" y="6"/>
                </a:lnTo>
                <a:lnTo>
                  <a:pt x="158" y="4"/>
                </a:lnTo>
                <a:lnTo>
                  <a:pt x="150" y="6"/>
                </a:lnTo>
                <a:lnTo>
                  <a:pt x="141" y="4"/>
                </a:lnTo>
                <a:lnTo>
                  <a:pt x="135" y="4"/>
                </a:lnTo>
                <a:lnTo>
                  <a:pt x="133" y="4"/>
                </a:lnTo>
                <a:lnTo>
                  <a:pt x="131" y="4"/>
                </a:lnTo>
                <a:lnTo>
                  <a:pt x="127" y="4"/>
                </a:lnTo>
                <a:lnTo>
                  <a:pt x="123" y="6"/>
                </a:lnTo>
                <a:lnTo>
                  <a:pt x="119" y="6"/>
                </a:lnTo>
                <a:lnTo>
                  <a:pt x="122" y="4"/>
                </a:lnTo>
                <a:lnTo>
                  <a:pt x="122" y="2"/>
                </a:lnTo>
                <a:lnTo>
                  <a:pt x="123" y="2"/>
                </a:lnTo>
                <a:lnTo>
                  <a:pt x="118" y="0"/>
                </a:lnTo>
                <a:lnTo>
                  <a:pt x="118" y="2"/>
                </a:lnTo>
                <a:lnTo>
                  <a:pt x="117" y="2"/>
                </a:lnTo>
                <a:lnTo>
                  <a:pt x="117" y="4"/>
                </a:lnTo>
                <a:lnTo>
                  <a:pt x="114" y="7"/>
                </a:lnTo>
                <a:lnTo>
                  <a:pt x="113" y="7"/>
                </a:lnTo>
                <a:lnTo>
                  <a:pt x="110" y="6"/>
                </a:lnTo>
                <a:lnTo>
                  <a:pt x="109" y="6"/>
                </a:lnTo>
                <a:lnTo>
                  <a:pt x="106" y="6"/>
                </a:lnTo>
                <a:lnTo>
                  <a:pt x="109" y="4"/>
                </a:lnTo>
                <a:lnTo>
                  <a:pt x="106" y="4"/>
                </a:lnTo>
                <a:lnTo>
                  <a:pt x="103" y="4"/>
                </a:lnTo>
                <a:lnTo>
                  <a:pt x="101" y="4"/>
                </a:lnTo>
                <a:lnTo>
                  <a:pt x="97" y="4"/>
                </a:lnTo>
                <a:lnTo>
                  <a:pt x="91" y="2"/>
                </a:lnTo>
                <a:lnTo>
                  <a:pt x="90" y="2"/>
                </a:lnTo>
                <a:lnTo>
                  <a:pt x="87" y="4"/>
                </a:lnTo>
                <a:lnTo>
                  <a:pt x="86" y="4"/>
                </a:lnTo>
                <a:lnTo>
                  <a:pt x="82" y="6"/>
                </a:lnTo>
                <a:lnTo>
                  <a:pt x="78" y="4"/>
                </a:lnTo>
                <a:lnTo>
                  <a:pt x="74" y="4"/>
                </a:lnTo>
                <a:lnTo>
                  <a:pt x="69" y="6"/>
                </a:lnTo>
                <a:lnTo>
                  <a:pt x="73" y="6"/>
                </a:lnTo>
                <a:lnTo>
                  <a:pt x="74" y="6"/>
                </a:lnTo>
                <a:lnTo>
                  <a:pt x="79" y="6"/>
                </a:lnTo>
                <a:lnTo>
                  <a:pt x="78" y="7"/>
                </a:lnTo>
                <a:lnTo>
                  <a:pt x="73" y="7"/>
                </a:lnTo>
                <a:lnTo>
                  <a:pt x="82" y="10"/>
                </a:lnTo>
                <a:lnTo>
                  <a:pt x="91" y="10"/>
                </a:lnTo>
                <a:lnTo>
                  <a:pt x="103" y="10"/>
                </a:lnTo>
                <a:lnTo>
                  <a:pt x="114" y="10"/>
                </a:lnTo>
                <a:lnTo>
                  <a:pt x="105" y="11"/>
                </a:lnTo>
                <a:lnTo>
                  <a:pt x="103" y="11"/>
                </a:lnTo>
                <a:lnTo>
                  <a:pt x="97" y="11"/>
                </a:lnTo>
                <a:lnTo>
                  <a:pt x="87" y="11"/>
                </a:lnTo>
                <a:lnTo>
                  <a:pt x="91" y="13"/>
                </a:lnTo>
                <a:lnTo>
                  <a:pt x="95" y="13"/>
                </a:lnTo>
                <a:lnTo>
                  <a:pt x="103" y="15"/>
                </a:lnTo>
                <a:lnTo>
                  <a:pt x="118" y="15"/>
                </a:lnTo>
                <a:lnTo>
                  <a:pt x="127" y="17"/>
                </a:lnTo>
                <a:lnTo>
                  <a:pt x="135" y="17"/>
                </a:lnTo>
                <a:lnTo>
                  <a:pt x="139" y="15"/>
                </a:lnTo>
                <a:lnTo>
                  <a:pt x="144" y="15"/>
                </a:lnTo>
                <a:lnTo>
                  <a:pt x="148" y="15"/>
                </a:lnTo>
                <a:lnTo>
                  <a:pt x="152" y="13"/>
                </a:lnTo>
                <a:lnTo>
                  <a:pt x="150" y="11"/>
                </a:lnTo>
                <a:lnTo>
                  <a:pt x="163" y="7"/>
                </a:lnTo>
                <a:lnTo>
                  <a:pt x="163" y="7"/>
                </a:lnTo>
                <a:lnTo>
                  <a:pt x="163" y="7"/>
                </a:lnTo>
                <a:lnTo>
                  <a:pt x="163" y="7"/>
                </a:lnTo>
                <a:lnTo>
                  <a:pt x="163" y="7"/>
                </a:lnTo>
                <a:lnTo>
                  <a:pt x="163" y="7"/>
                </a:lnTo>
                <a:lnTo>
                  <a:pt x="163" y="7"/>
                </a:lnTo>
                <a:close/>
                <a:moveTo>
                  <a:pt x="83" y="4"/>
                </a:moveTo>
                <a:lnTo>
                  <a:pt x="86" y="4"/>
                </a:lnTo>
                <a:lnTo>
                  <a:pt x="82" y="2"/>
                </a:lnTo>
                <a:lnTo>
                  <a:pt x="83" y="4"/>
                </a:lnTo>
                <a:lnTo>
                  <a:pt x="83" y="4"/>
                </a:lnTo>
                <a:lnTo>
                  <a:pt x="83" y="4"/>
                </a:lnTo>
                <a:lnTo>
                  <a:pt x="83" y="4"/>
                </a:lnTo>
                <a:lnTo>
                  <a:pt x="83" y="4"/>
                </a:lnTo>
                <a:lnTo>
                  <a:pt x="83" y="4"/>
                </a:lnTo>
                <a:lnTo>
                  <a:pt x="83" y="4"/>
                </a:lnTo>
                <a:close/>
                <a:moveTo>
                  <a:pt x="137" y="33"/>
                </a:moveTo>
                <a:lnTo>
                  <a:pt x="131" y="33"/>
                </a:lnTo>
                <a:lnTo>
                  <a:pt x="127" y="32"/>
                </a:lnTo>
                <a:lnTo>
                  <a:pt x="130" y="31"/>
                </a:lnTo>
                <a:lnTo>
                  <a:pt x="123" y="31"/>
                </a:lnTo>
                <a:lnTo>
                  <a:pt x="118" y="31"/>
                </a:lnTo>
                <a:lnTo>
                  <a:pt x="105" y="31"/>
                </a:lnTo>
                <a:lnTo>
                  <a:pt x="106" y="32"/>
                </a:lnTo>
                <a:lnTo>
                  <a:pt x="110" y="33"/>
                </a:lnTo>
                <a:lnTo>
                  <a:pt x="109" y="37"/>
                </a:lnTo>
                <a:lnTo>
                  <a:pt x="106" y="37"/>
                </a:lnTo>
                <a:lnTo>
                  <a:pt x="105" y="37"/>
                </a:lnTo>
                <a:lnTo>
                  <a:pt x="105" y="40"/>
                </a:lnTo>
                <a:lnTo>
                  <a:pt x="109" y="40"/>
                </a:lnTo>
                <a:lnTo>
                  <a:pt x="114" y="40"/>
                </a:lnTo>
                <a:lnTo>
                  <a:pt x="123" y="37"/>
                </a:lnTo>
                <a:lnTo>
                  <a:pt x="122" y="40"/>
                </a:lnTo>
                <a:lnTo>
                  <a:pt x="119" y="41"/>
                </a:lnTo>
                <a:lnTo>
                  <a:pt x="123" y="41"/>
                </a:lnTo>
                <a:lnTo>
                  <a:pt x="127" y="41"/>
                </a:lnTo>
                <a:lnTo>
                  <a:pt x="131" y="40"/>
                </a:lnTo>
                <a:lnTo>
                  <a:pt x="135" y="40"/>
                </a:lnTo>
                <a:lnTo>
                  <a:pt x="139" y="37"/>
                </a:lnTo>
                <a:lnTo>
                  <a:pt x="144" y="36"/>
                </a:lnTo>
                <a:lnTo>
                  <a:pt x="141" y="33"/>
                </a:lnTo>
                <a:lnTo>
                  <a:pt x="137" y="33"/>
                </a:lnTo>
                <a:lnTo>
                  <a:pt x="137" y="33"/>
                </a:lnTo>
                <a:lnTo>
                  <a:pt x="137" y="33"/>
                </a:lnTo>
                <a:lnTo>
                  <a:pt x="137" y="33"/>
                </a:lnTo>
                <a:lnTo>
                  <a:pt x="137" y="33"/>
                </a:lnTo>
                <a:lnTo>
                  <a:pt x="137" y="33"/>
                </a:lnTo>
                <a:lnTo>
                  <a:pt x="137" y="3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3" name="Freeform 121"/>
          <p:cNvSpPr>
            <a:spLocks/>
          </p:cNvSpPr>
          <p:nvPr/>
        </p:nvSpPr>
        <p:spPr bwMode="auto">
          <a:xfrm>
            <a:off x="3511164" y="2158662"/>
            <a:ext cx="133221" cy="145674"/>
          </a:xfrm>
          <a:custGeom>
            <a:avLst/>
            <a:gdLst>
              <a:gd name="T0" fmla="*/ 57 w 61"/>
              <a:gd name="T1" fmla="*/ 20 h 64"/>
              <a:gd name="T2" fmla="*/ 54 w 61"/>
              <a:gd name="T3" fmla="*/ 19 h 64"/>
              <a:gd name="T4" fmla="*/ 53 w 61"/>
              <a:gd name="T5" fmla="*/ 18 h 64"/>
              <a:gd name="T6" fmla="*/ 49 w 61"/>
              <a:gd name="T7" fmla="*/ 15 h 64"/>
              <a:gd name="T8" fmla="*/ 48 w 61"/>
              <a:gd name="T9" fmla="*/ 18 h 64"/>
              <a:gd name="T10" fmla="*/ 44 w 61"/>
              <a:gd name="T11" fmla="*/ 19 h 64"/>
              <a:gd name="T12" fmla="*/ 36 w 61"/>
              <a:gd name="T13" fmla="*/ 14 h 64"/>
              <a:gd name="T14" fmla="*/ 40 w 61"/>
              <a:gd name="T15" fmla="*/ 10 h 64"/>
              <a:gd name="T16" fmla="*/ 44 w 61"/>
              <a:gd name="T17" fmla="*/ 10 h 64"/>
              <a:gd name="T18" fmla="*/ 48 w 61"/>
              <a:gd name="T19" fmla="*/ 4 h 64"/>
              <a:gd name="T20" fmla="*/ 53 w 61"/>
              <a:gd name="T21" fmla="*/ 0 h 64"/>
              <a:gd name="T22" fmla="*/ 44 w 61"/>
              <a:gd name="T23" fmla="*/ 0 h 64"/>
              <a:gd name="T24" fmla="*/ 41 w 61"/>
              <a:gd name="T25" fmla="*/ 2 h 64"/>
              <a:gd name="T26" fmla="*/ 33 w 61"/>
              <a:gd name="T27" fmla="*/ 2 h 64"/>
              <a:gd name="T28" fmla="*/ 32 w 61"/>
              <a:gd name="T29" fmla="*/ 7 h 64"/>
              <a:gd name="T30" fmla="*/ 30 w 61"/>
              <a:gd name="T31" fmla="*/ 10 h 64"/>
              <a:gd name="T32" fmla="*/ 26 w 61"/>
              <a:gd name="T33" fmla="*/ 10 h 64"/>
              <a:gd name="T34" fmla="*/ 33 w 61"/>
              <a:gd name="T35" fmla="*/ 11 h 64"/>
              <a:gd name="T36" fmla="*/ 32 w 61"/>
              <a:gd name="T37" fmla="*/ 14 h 64"/>
              <a:gd name="T38" fmla="*/ 30 w 61"/>
              <a:gd name="T39" fmla="*/ 18 h 64"/>
              <a:gd name="T40" fmla="*/ 24 w 61"/>
              <a:gd name="T41" fmla="*/ 18 h 64"/>
              <a:gd name="T42" fmla="*/ 20 w 61"/>
              <a:gd name="T43" fmla="*/ 19 h 64"/>
              <a:gd name="T44" fmla="*/ 14 w 61"/>
              <a:gd name="T45" fmla="*/ 15 h 64"/>
              <a:gd name="T46" fmla="*/ 9 w 61"/>
              <a:gd name="T47" fmla="*/ 18 h 64"/>
              <a:gd name="T48" fmla="*/ 9 w 61"/>
              <a:gd name="T49" fmla="*/ 20 h 64"/>
              <a:gd name="T50" fmla="*/ 10 w 61"/>
              <a:gd name="T51" fmla="*/ 23 h 64"/>
              <a:gd name="T52" fmla="*/ 14 w 61"/>
              <a:gd name="T53" fmla="*/ 24 h 64"/>
              <a:gd name="T54" fmla="*/ 10 w 61"/>
              <a:gd name="T55" fmla="*/ 27 h 64"/>
              <a:gd name="T56" fmla="*/ 5 w 61"/>
              <a:gd name="T57" fmla="*/ 31 h 64"/>
              <a:gd name="T58" fmla="*/ 5 w 61"/>
              <a:gd name="T59" fmla="*/ 32 h 64"/>
              <a:gd name="T60" fmla="*/ 9 w 61"/>
              <a:gd name="T61" fmla="*/ 32 h 64"/>
              <a:gd name="T62" fmla="*/ 22 w 61"/>
              <a:gd name="T63" fmla="*/ 34 h 64"/>
              <a:gd name="T64" fmla="*/ 14 w 61"/>
              <a:gd name="T65" fmla="*/ 38 h 64"/>
              <a:gd name="T66" fmla="*/ 14 w 61"/>
              <a:gd name="T67" fmla="*/ 42 h 64"/>
              <a:gd name="T68" fmla="*/ 7 w 61"/>
              <a:gd name="T69" fmla="*/ 46 h 64"/>
              <a:gd name="T70" fmla="*/ 9 w 61"/>
              <a:gd name="T71" fmla="*/ 48 h 64"/>
              <a:gd name="T72" fmla="*/ 7 w 61"/>
              <a:gd name="T73" fmla="*/ 51 h 64"/>
              <a:gd name="T74" fmla="*/ 1 w 61"/>
              <a:gd name="T75" fmla="*/ 51 h 64"/>
              <a:gd name="T76" fmla="*/ 0 w 61"/>
              <a:gd name="T77" fmla="*/ 55 h 64"/>
              <a:gd name="T78" fmla="*/ 7 w 61"/>
              <a:gd name="T79" fmla="*/ 54 h 64"/>
              <a:gd name="T80" fmla="*/ 0 w 61"/>
              <a:gd name="T81" fmla="*/ 59 h 64"/>
              <a:gd name="T82" fmla="*/ 1 w 61"/>
              <a:gd name="T83" fmla="*/ 62 h 64"/>
              <a:gd name="T84" fmla="*/ 9 w 61"/>
              <a:gd name="T85" fmla="*/ 59 h 64"/>
              <a:gd name="T86" fmla="*/ 1 w 61"/>
              <a:gd name="T87" fmla="*/ 63 h 64"/>
              <a:gd name="T88" fmla="*/ 7 w 61"/>
              <a:gd name="T89" fmla="*/ 62 h 64"/>
              <a:gd name="T90" fmla="*/ 7 w 61"/>
              <a:gd name="T91" fmla="*/ 64 h 64"/>
              <a:gd name="T92" fmla="*/ 14 w 61"/>
              <a:gd name="T93" fmla="*/ 64 h 64"/>
              <a:gd name="T94" fmla="*/ 24 w 61"/>
              <a:gd name="T95" fmla="*/ 63 h 64"/>
              <a:gd name="T96" fmla="*/ 28 w 61"/>
              <a:gd name="T97" fmla="*/ 59 h 64"/>
              <a:gd name="T98" fmla="*/ 36 w 61"/>
              <a:gd name="T99" fmla="*/ 58 h 64"/>
              <a:gd name="T100" fmla="*/ 44 w 61"/>
              <a:gd name="T101" fmla="*/ 54 h 64"/>
              <a:gd name="T102" fmla="*/ 48 w 61"/>
              <a:gd name="T103" fmla="*/ 51 h 64"/>
              <a:gd name="T104" fmla="*/ 49 w 61"/>
              <a:gd name="T105" fmla="*/ 54 h 64"/>
              <a:gd name="T106" fmla="*/ 54 w 61"/>
              <a:gd name="T107" fmla="*/ 51 h 64"/>
              <a:gd name="T108" fmla="*/ 54 w 61"/>
              <a:gd name="T109" fmla="*/ 50 h 64"/>
              <a:gd name="T110" fmla="*/ 58 w 61"/>
              <a:gd name="T111" fmla="*/ 44 h 64"/>
              <a:gd name="T112" fmla="*/ 58 w 61"/>
              <a:gd name="T113" fmla="*/ 32 h 64"/>
              <a:gd name="T114" fmla="*/ 61 w 61"/>
              <a:gd name="T115" fmla="*/ 31 h 64"/>
              <a:gd name="T116" fmla="*/ 57 w 61"/>
              <a:gd name="T117" fmla="*/ 23 h 64"/>
              <a:gd name="T118" fmla="*/ 58 w 61"/>
              <a:gd name="T119" fmla="*/ 20 h 64"/>
              <a:gd name="T120" fmla="*/ 58 w 61"/>
              <a:gd name="T121" fmla="*/ 20 h 64"/>
              <a:gd name="T122" fmla="*/ 58 w 61"/>
              <a:gd name="T123" fmla="*/ 20 h 64"/>
              <a:gd name="T124" fmla="*/ 58 w 61"/>
              <a:gd name="T125" fmla="*/ 2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" h="64">
                <a:moveTo>
                  <a:pt x="58" y="20"/>
                </a:moveTo>
                <a:lnTo>
                  <a:pt x="57" y="20"/>
                </a:lnTo>
                <a:lnTo>
                  <a:pt x="54" y="20"/>
                </a:lnTo>
                <a:lnTo>
                  <a:pt x="54" y="19"/>
                </a:lnTo>
                <a:lnTo>
                  <a:pt x="53" y="18"/>
                </a:lnTo>
                <a:lnTo>
                  <a:pt x="53" y="18"/>
                </a:lnTo>
                <a:lnTo>
                  <a:pt x="50" y="15"/>
                </a:lnTo>
                <a:lnTo>
                  <a:pt x="49" y="15"/>
                </a:lnTo>
                <a:lnTo>
                  <a:pt x="48" y="15"/>
                </a:lnTo>
                <a:lnTo>
                  <a:pt x="48" y="18"/>
                </a:lnTo>
                <a:lnTo>
                  <a:pt x="45" y="19"/>
                </a:lnTo>
                <a:lnTo>
                  <a:pt x="44" y="19"/>
                </a:lnTo>
                <a:lnTo>
                  <a:pt x="37" y="15"/>
                </a:lnTo>
                <a:lnTo>
                  <a:pt x="36" y="14"/>
                </a:lnTo>
                <a:lnTo>
                  <a:pt x="41" y="11"/>
                </a:lnTo>
                <a:lnTo>
                  <a:pt x="40" y="10"/>
                </a:lnTo>
                <a:lnTo>
                  <a:pt x="41" y="10"/>
                </a:lnTo>
                <a:lnTo>
                  <a:pt x="44" y="10"/>
                </a:lnTo>
                <a:lnTo>
                  <a:pt x="45" y="6"/>
                </a:lnTo>
                <a:lnTo>
                  <a:pt x="48" y="4"/>
                </a:lnTo>
                <a:lnTo>
                  <a:pt x="49" y="2"/>
                </a:lnTo>
                <a:lnTo>
                  <a:pt x="53" y="0"/>
                </a:lnTo>
                <a:lnTo>
                  <a:pt x="49" y="0"/>
                </a:lnTo>
                <a:lnTo>
                  <a:pt x="44" y="0"/>
                </a:lnTo>
                <a:lnTo>
                  <a:pt x="41" y="0"/>
                </a:lnTo>
                <a:lnTo>
                  <a:pt x="41" y="2"/>
                </a:lnTo>
                <a:lnTo>
                  <a:pt x="37" y="2"/>
                </a:lnTo>
                <a:lnTo>
                  <a:pt x="33" y="2"/>
                </a:lnTo>
                <a:lnTo>
                  <a:pt x="32" y="4"/>
                </a:lnTo>
                <a:lnTo>
                  <a:pt x="32" y="7"/>
                </a:lnTo>
                <a:lnTo>
                  <a:pt x="30" y="7"/>
                </a:lnTo>
                <a:lnTo>
                  <a:pt x="30" y="10"/>
                </a:lnTo>
                <a:lnTo>
                  <a:pt x="28" y="10"/>
                </a:lnTo>
                <a:lnTo>
                  <a:pt x="26" y="10"/>
                </a:lnTo>
                <a:lnTo>
                  <a:pt x="30" y="11"/>
                </a:lnTo>
                <a:lnTo>
                  <a:pt x="33" y="11"/>
                </a:lnTo>
                <a:lnTo>
                  <a:pt x="33" y="14"/>
                </a:lnTo>
                <a:lnTo>
                  <a:pt x="32" y="14"/>
                </a:lnTo>
                <a:lnTo>
                  <a:pt x="28" y="15"/>
                </a:lnTo>
                <a:lnTo>
                  <a:pt x="30" y="18"/>
                </a:lnTo>
                <a:lnTo>
                  <a:pt x="28" y="18"/>
                </a:lnTo>
                <a:lnTo>
                  <a:pt x="24" y="18"/>
                </a:lnTo>
                <a:lnTo>
                  <a:pt x="22" y="18"/>
                </a:lnTo>
                <a:lnTo>
                  <a:pt x="20" y="19"/>
                </a:lnTo>
                <a:lnTo>
                  <a:pt x="18" y="18"/>
                </a:lnTo>
                <a:lnTo>
                  <a:pt x="14" y="15"/>
                </a:lnTo>
                <a:lnTo>
                  <a:pt x="10" y="18"/>
                </a:lnTo>
                <a:lnTo>
                  <a:pt x="9" y="18"/>
                </a:lnTo>
                <a:lnTo>
                  <a:pt x="9" y="19"/>
                </a:lnTo>
                <a:lnTo>
                  <a:pt x="9" y="20"/>
                </a:lnTo>
                <a:lnTo>
                  <a:pt x="10" y="20"/>
                </a:lnTo>
                <a:lnTo>
                  <a:pt x="10" y="23"/>
                </a:lnTo>
                <a:lnTo>
                  <a:pt x="13" y="23"/>
                </a:lnTo>
                <a:lnTo>
                  <a:pt x="14" y="24"/>
                </a:lnTo>
                <a:lnTo>
                  <a:pt x="13" y="24"/>
                </a:lnTo>
                <a:lnTo>
                  <a:pt x="10" y="27"/>
                </a:lnTo>
                <a:lnTo>
                  <a:pt x="9" y="28"/>
                </a:lnTo>
                <a:lnTo>
                  <a:pt x="5" y="31"/>
                </a:lnTo>
                <a:lnTo>
                  <a:pt x="7" y="31"/>
                </a:lnTo>
                <a:lnTo>
                  <a:pt x="5" y="32"/>
                </a:lnTo>
                <a:lnTo>
                  <a:pt x="7" y="32"/>
                </a:lnTo>
                <a:lnTo>
                  <a:pt x="9" y="32"/>
                </a:lnTo>
                <a:lnTo>
                  <a:pt x="14" y="34"/>
                </a:lnTo>
                <a:lnTo>
                  <a:pt x="22" y="34"/>
                </a:lnTo>
                <a:lnTo>
                  <a:pt x="17" y="36"/>
                </a:lnTo>
                <a:lnTo>
                  <a:pt x="14" y="38"/>
                </a:lnTo>
                <a:lnTo>
                  <a:pt x="14" y="40"/>
                </a:lnTo>
                <a:lnTo>
                  <a:pt x="14" y="42"/>
                </a:lnTo>
                <a:lnTo>
                  <a:pt x="13" y="44"/>
                </a:lnTo>
                <a:lnTo>
                  <a:pt x="7" y="46"/>
                </a:lnTo>
                <a:lnTo>
                  <a:pt x="13" y="46"/>
                </a:lnTo>
                <a:lnTo>
                  <a:pt x="9" y="48"/>
                </a:lnTo>
                <a:lnTo>
                  <a:pt x="7" y="50"/>
                </a:lnTo>
                <a:lnTo>
                  <a:pt x="7" y="51"/>
                </a:lnTo>
                <a:lnTo>
                  <a:pt x="4" y="51"/>
                </a:lnTo>
                <a:lnTo>
                  <a:pt x="1" y="51"/>
                </a:lnTo>
                <a:lnTo>
                  <a:pt x="0" y="54"/>
                </a:lnTo>
                <a:lnTo>
                  <a:pt x="0" y="55"/>
                </a:lnTo>
                <a:lnTo>
                  <a:pt x="4" y="54"/>
                </a:lnTo>
                <a:lnTo>
                  <a:pt x="7" y="54"/>
                </a:lnTo>
                <a:lnTo>
                  <a:pt x="1" y="55"/>
                </a:lnTo>
                <a:lnTo>
                  <a:pt x="0" y="59"/>
                </a:lnTo>
                <a:lnTo>
                  <a:pt x="0" y="62"/>
                </a:lnTo>
                <a:lnTo>
                  <a:pt x="1" y="62"/>
                </a:lnTo>
                <a:lnTo>
                  <a:pt x="4" y="62"/>
                </a:lnTo>
                <a:lnTo>
                  <a:pt x="9" y="59"/>
                </a:lnTo>
                <a:lnTo>
                  <a:pt x="5" y="62"/>
                </a:lnTo>
                <a:lnTo>
                  <a:pt x="1" y="63"/>
                </a:lnTo>
                <a:lnTo>
                  <a:pt x="4" y="63"/>
                </a:lnTo>
                <a:lnTo>
                  <a:pt x="7" y="62"/>
                </a:lnTo>
                <a:lnTo>
                  <a:pt x="10" y="62"/>
                </a:lnTo>
                <a:lnTo>
                  <a:pt x="7" y="64"/>
                </a:lnTo>
                <a:lnTo>
                  <a:pt x="10" y="64"/>
                </a:lnTo>
                <a:lnTo>
                  <a:pt x="14" y="64"/>
                </a:lnTo>
                <a:lnTo>
                  <a:pt x="22" y="63"/>
                </a:lnTo>
                <a:lnTo>
                  <a:pt x="24" y="63"/>
                </a:lnTo>
                <a:lnTo>
                  <a:pt x="26" y="62"/>
                </a:lnTo>
                <a:lnTo>
                  <a:pt x="28" y="59"/>
                </a:lnTo>
                <a:lnTo>
                  <a:pt x="32" y="59"/>
                </a:lnTo>
                <a:lnTo>
                  <a:pt x="36" y="58"/>
                </a:lnTo>
                <a:lnTo>
                  <a:pt x="37" y="55"/>
                </a:lnTo>
                <a:lnTo>
                  <a:pt x="44" y="54"/>
                </a:lnTo>
                <a:lnTo>
                  <a:pt x="45" y="54"/>
                </a:lnTo>
                <a:lnTo>
                  <a:pt x="48" y="51"/>
                </a:lnTo>
                <a:lnTo>
                  <a:pt x="48" y="54"/>
                </a:lnTo>
                <a:lnTo>
                  <a:pt x="49" y="54"/>
                </a:lnTo>
                <a:lnTo>
                  <a:pt x="50" y="54"/>
                </a:lnTo>
                <a:lnTo>
                  <a:pt x="54" y="51"/>
                </a:lnTo>
                <a:lnTo>
                  <a:pt x="53" y="50"/>
                </a:lnTo>
                <a:lnTo>
                  <a:pt x="54" y="50"/>
                </a:lnTo>
                <a:lnTo>
                  <a:pt x="57" y="48"/>
                </a:lnTo>
                <a:lnTo>
                  <a:pt x="58" y="44"/>
                </a:lnTo>
                <a:lnTo>
                  <a:pt x="61" y="38"/>
                </a:lnTo>
                <a:lnTo>
                  <a:pt x="58" y="32"/>
                </a:lnTo>
                <a:lnTo>
                  <a:pt x="61" y="32"/>
                </a:lnTo>
                <a:lnTo>
                  <a:pt x="61" y="31"/>
                </a:lnTo>
                <a:lnTo>
                  <a:pt x="58" y="27"/>
                </a:lnTo>
                <a:lnTo>
                  <a:pt x="57" y="23"/>
                </a:lnTo>
                <a:lnTo>
                  <a:pt x="61" y="20"/>
                </a:lnTo>
                <a:lnTo>
                  <a:pt x="58" y="20"/>
                </a:lnTo>
                <a:lnTo>
                  <a:pt x="58" y="20"/>
                </a:lnTo>
                <a:lnTo>
                  <a:pt x="58" y="20"/>
                </a:lnTo>
                <a:lnTo>
                  <a:pt x="58" y="20"/>
                </a:lnTo>
                <a:lnTo>
                  <a:pt x="58" y="20"/>
                </a:lnTo>
                <a:lnTo>
                  <a:pt x="58" y="20"/>
                </a:lnTo>
                <a:lnTo>
                  <a:pt x="58" y="20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4" name="Freeform 122"/>
          <p:cNvSpPr>
            <a:spLocks/>
          </p:cNvSpPr>
          <p:nvPr/>
        </p:nvSpPr>
        <p:spPr bwMode="auto">
          <a:xfrm>
            <a:off x="6494444" y="2281575"/>
            <a:ext cx="1037380" cy="421088"/>
          </a:xfrm>
          <a:custGeom>
            <a:avLst/>
            <a:gdLst>
              <a:gd name="T0" fmla="*/ 8 w 475"/>
              <a:gd name="T1" fmla="*/ 62 h 185"/>
              <a:gd name="T2" fmla="*/ 28 w 475"/>
              <a:gd name="T3" fmla="*/ 71 h 185"/>
              <a:gd name="T4" fmla="*/ 42 w 475"/>
              <a:gd name="T5" fmla="*/ 75 h 185"/>
              <a:gd name="T6" fmla="*/ 66 w 475"/>
              <a:gd name="T7" fmla="*/ 96 h 185"/>
              <a:gd name="T8" fmla="*/ 67 w 475"/>
              <a:gd name="T9" fmla="*/ 114 h 185"/>
              <a:gd name="T10" fmla="*/ 107 w 475"/>
              <a:gd name="T11" fmla="*/ 124 h 185"/>
              <a:gd name="T12" fmla="*/ 136 w 475"/>
              <a:gd name="T13" fmla="*/ 138 h 185"/>
              <a:gd name="T14" fmla="*/ 149 w 475"/>
              <a:gd name="T15" fmla="*/ 146 h 185"/>
              <a:gd name="T16" fmla="*/ 170 w 475"/>
              <a:gd name="T17" fmla="*/ 165 h 185"/>
              <a:gd name="T18" fmla="*/ 208 w 475"/>
              <a:gd name="T19" fmla="*/ 168 h 185"/>
              <a:gd name="T20" fmla="*/ 246 w 475"/>
              <a:gd name="T21" fmla="*/ 168 h 185"/>
              <a:gd name="T22" fmla="*/ 282 w 475"/>
              <a:gd name="T23" fmla="*/ 181 h 185"/>
              <a:gd name="T24" fmla="*/ 301 w 475"/>
              <a:gd name="T25" fmla="*/ 185 h 185"/>
              <a:gd name="T26" fmla="*/ 339 w 475"/>
              <a:gd name="T27" fmla="*/ 172 h 185"/>
              <a:gd name="T28" fmla="*/ 375 w 475"/>
              <a:gd name="T29" fmla="*/ 163 h 185"/>
              <a:gd name="T30" fmla="*/ 387 w 475"/>
              <a:gd name="T31" fmla="*/ 148 h 185"/>
              <a:gd name="T32" fmla="*/ 374 w 475"/>
              <a:gd name="T33" fmla="*/ 132 h 185"/>
              <a:gd name="T34" fmla="*/ 392 w 475"/>
              <a:gd name="T35" fmla="*/ 128 h 185"/>
              <a:gd name="T36" fmla="*/ 412 w 475"/>
              <a:gd name="T37" fmla="*/ 119 h 185"/>
              <a:gd name="T38" fmla="*/ 425 w 475"/>
              <a:gd name="T39" fmla="*/ 118 h 185"/>
              <a:gd name="T40" fmla="*/ 435 w 475"/>
              <a:gd name="T41" fmla="*/ 102 h 185"/>
              <a:gd name="T42" fmla="*/ 444 w 475"/>
              <a:gd name="T43" fmla="*/ 98 h 185"/>
              <a:gd name="T44" fmla="*/ 459 w 475"/>
              <a:gd name="T45" fmla="*/ 94 h 185"/>
              <a:gd name="T46" fmla="*/ 472 w 475"/>
              <a:gd name="T47" fmla="*/ 91 h 185"/>
              <a:gd name="T48" fmla="*/ 436 w 475"/>
              <a:gd name="T49" fmla="*/ 71 h 185"/>
              <a:gd name="T50" fmla="*/ 423 w 475"/>
              <a:gd name="T51" fmla="*/ 75 h 185"/>
              <a:gd name="T52" fmla="*/ 406 w 475"/>
              <a:gd name="T53" fmla="*/ 78 h 185"/>
              <a:gd name="T54" fmla="*/ 399 w 475"/>
              <a:gd name="T55" fmla="*/ 39 h 185"/>
              <a:gd name="T56" fmla="*/ 386 w 475"/>
              <a:gd name="T57" fmla="*/ 39 h 185"/>
              <a:gd name="T58" fmla="*/ 362 w 475"/>
              <a:gd name="T59" fmla="*/ 31 h 185"/>
              <a:gd name="T60" fmla="*/ 347 w 475"/>
              <a:gd name="T61" fmla="*/ 45 h 185"/>
              <a:gd name="T62" fmla="*/ 328 w 475"/>
              <a:gd name="T63" fmla="*/ 49 h 185"/>
              <a:gd name="T64" fmla="*/ 303 w 475"/>
              <a:gd name="T65" fmla="*/ 49 h 185"/>
              <a:gd name="T66" fmla="*/ 281 w 475"/>
              <a:gd name="T67" fmla="*/ 43 h 185"/>
              <a:gd name="T68" fmla="*/ 267 w 475"/>
              <a:gd name="T69" fmla="*/ 37 h 185"/>
              <a:gd name="T70" fmla="*/ 242 w 475"/>
              <a:gd name="T71" fmla="*/ 30 h 185"/>
              <a:gd name="T72" fmla="*/ 217 w 475"/>
              <a:gd name="T73" fmla="*/ 34 h 185"/>
              <a:gd name="T74" fmla="*/ 202 w 475"/>
              <a:gd name="T75" fmla="*/ 31 h 185"/>
              <a:gd name="T76" fmla="*/ 185 w 475"/>
              <a:gd name="T77" fmla="*/ 18 h 185"/>
              <a:gd name="T78" fmla="*/ 164 w 475"/>
              <a:gd name="T79" fmla="*/ 9 h 185"/>
              <a:gd name="T80" fmla="*/ 129 w 475"/>
              <a:gd name="T81" fmla="*/ 5 h 185"/>
              <a:gd name="T82" fmla="*/ 124 w 475"/>
              <a:gd name="T83" fmla="*/ 14 h 185"/>
              <a:gd name="T84" fmla="*/ 137 w 475"/>
              <a:gd name="T85" fmla="*/ 31 h 185"/>
              <a:gd name="T86" fmla="*/ 128 w 475"/>
              <a:gd name="T87" fmla="*/ 41 h 185"/>
              <a:gd name="T88" fmla="*/ 101 w 475"/>
              <a:gd name="T89" fmla="*/ 37 h 185"/>
              <a:gd name="T90" fmla="*/ 83 w 475"/>
              <a:gd name="T91" fmla="*/ 30 h 185"/>
              <a:gd name="T92" fmla="*/ 66 w 475"/>
              <a:gd name="T93" fmla="*/ 26 h 185"/>
              <a:gd name="T94" fmla="*/ 58 w 475"/>
              <a:gd name="T95" fmla="*/ 23 h 185"/>
              <a:gd name="T96" fmla="*/ 48 w 475"/>
              <a:gd name="T97" fmla="*/ 23 h 185"/>
              <a:gd name="T98" fmla="*/ 35 w 475"/>
              <a:gd name="T99" fmla="*/ 31 h 185"/>
              <a:gd name="T100" fmla="*/ 26 w 475"/>
              <a:gd name="T101" fmla="*/ 37 h 185"/>
              <a:gd name="T102" fmla="*/ 18 w 475"/>
              <a:gd name="T103" fmla="*/ 45 h 185"/>
              <a:gd name="T104" fmla="*/ 6 w 475"/>
              <a:gd name="T105" fmla="*/ 45 h 185"/>
              <a:gd name="T106" fmla="*/ 2 w 475"/>
              <a:gd name="T107" fmla="*/ 51 h 185"/>
              <a:gd name="T108" fmla="*/ 2 w 475"/>
              <a:gd name="T109" fmla="*/ 54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5" h="185">
                <a:moveTo>
                  <a:pt x="2" y="54"/>
                </a:moveTo>
                <a:lnTo>
                  <a:pt x="2" y="57"/>
                </a:lnTo>
                <a:lnTo>
                  <a:pt x="4" y="58"/>
                </a:lnTo>
                <a:lnTo>
                  <a:pt x="8" y="61"/>
                </a:lnTo>
                <a:lnTo>
                  <a:pt x="8" y="62"/>
                </a:lnTo>
                <a:lnTo>
                  <a:pt x="12" y="65"/>
                </a:lnTo>
                <a:lnTo>
                  <a:pt x="15" y="66"/>
                </a:lnTo>
                <a:lnTo>
                  <a:pt x="19" y="67"/>
                </a:lnTo>
                <a:lnTo>
                  <a:pt x="23" y="71"/>
                </a:lnTo>
                <a:lnTo>
                  <a:pt x="28" y="71"/>
                </a:lnTo>
                <a:lnTo>
                  <a:pt x="32" y="71"/>
                </a:lnTo>
                <a:lnTo>
                  <a:pt x="35" y="74"/>
                </a:lnTo>
                <a:lnTo>
                  <a:pt x="39" y="75"/>
                </a:lnTo>
                <a:lnTo>
                  <a:pt x="40" y="74"/>
                </a:lnTo>
                <a:lnTo>
                  <a:pt x="42" y="75"/>
                </a:lnTo>
                <a:lnTo>
                  <a:pt x="48" y="79"/>
                </a:lnTo>
                <a:lnTo>
                  <a:pt x="52" y="83"/>
                </a:lnTo>
                <a:lnTo>
                  <a:pt x="56" y="87"/>
                </a:lnTo>
                <a:lnTo>
                  <a:pt x="62" y="91"/>
                </a:lnTo>
                <a:lnTo>
                  <a:pt x="66" y="96"/>
                </a:lnTo>
                <a:lnTo>
                  <a:pt x="66" y="100"/>
                </a:lnTo>
                <a:lnTo>
                  <a:pt x="67" y="106"/>
                </a:lnTo>
                <a:lnTo>
                  <a:pt x="70" y="108"/>
                </a:lnTo>
                <a:lnTo>
                  <a:pt x="67" y="110"/>
                </a:lnTo>
                <a:lnTo>
                  <a:pt x="67" y="114"/>
                </a:lnTo>
                <a:lnTo>
                  <a:pt x="70" y="118"/>
                </a:lnTo>
                <a:lnTo>
                  <a:pt x="71" y="119"/>
                </a:lnTo>
                <a:lnTo>
                  <a:pt x="79" y="123"/>
                </a:lnTo>
                <a:lnTo>
                  <a:pt x="96" y="124"/>
                </a:lnTo>
                <a:lnTo>
                  <a:pt x="107" y="124"/>
                </a:lnTo>
                <a:lnTo>
                  <a:pt x="113" y="127"/>
                </a:lnTo>
                <a:lnTo>
                  <a:pt x="116" y="128"/>
                </a:lnTo>
                <a:lnTo>
                  <a:pt x="120" y="131"/>
                </a:lnTo>
                <a:lnTo>
                  <a:pt x="127" y="132"/>
                </a:lnTo>
                <a:lnTo>
                  <a:pt x="136" y="138"/>
                </a:lnTo>
                <a:lnTo>
                  <a:pt x="141" y="138"/>
                </a:lnTo>
                <a:lnTo>
                  <a:pt x="143" y="138"/>
                </a:lnTo>
                <a:lnTo>
                  <a:pt x="145" y="140"/>
                </a:lnTo>
                <a:lnTo>
                  <a:pt x="147" y="144"/>
                </a:lnTo>
                <a:lnTo>
                  <a:pt x="149" y="146"/>
                </a:lnTo>
                <a:lnTo>
                  <a:pt x="156" y="154"/>
                </a:lnTo>
                <a:lnTo>
                  <a:pt x="160" y="158"/>
                </a:lnTo>
                <a:lnTo>
                  <a:pt x="164" y="159"/>
                </a:lnTo>
                <a:lnTo>
                  <a:pt x="168" y="163"/>
                </a:lnTo>
                <a:lnTo>
                  <a:pt x="170" y="165"/>
                </a:lnTo>
                <a:lnTo>
                  <a:pt x="173" y="167"/>
                </a:lnTo>
                <a:lnTo>
                  <a:pt x="177" y="165"/>
                </a:lnTo>
                <a:lnTo>
                  <a:pt x="190" y="167"/>
                </a:lnTo>
                <a:lnTo>
                  <a:pt x="202" y="168"/>
                </a:lnTo>
                <a:lnTo>
                  <a:pt x="208" y="168"/>
                </a:lnTo>
                <a:lnTo>
                  <a:pt x="216" y="168"/>
                </a:lnTo>
                <a:lnTo>
                  <a:pt x="221" y="167"/>
                </a:lnTo>
                <a:lnTo>
                  <a:pt x="225" y="167"/>
                </a:lnTo>
                <a:lnTo>
                  <a:pt x="234" y="168"/>
                </a:lnTo>
                <a:lnTo>
                  <a:pt x="246" y="168"/>
                </a:lnTo>
                <a:lnTo>
                  <a:pt x="251" y="172"/>
                </a:lnTo>
                <a:lnTo>
                  <a:pt x="255" y="175"/>
                </a:lnTo>
                <a:lnTo>
                  <a:pt x="265" y="179"/>
                </a:lnTo>
                <a:lnTo>
                  <a:pt x="277" y="181"/>
                </a:lnTo>
                <a:lnTo>
                  <a:pt x="282" y="181"/>
                </a:lnTo>
                <a:lnTo>
                  <a:pt x="287" y="181"/>
                </a:lnTo>
                <a:lnTo>
                  <a:pt x="294" y="181"/>
                </a:lnTo>
                <a:lnTo>
                  <a:pt x="295" y="184"/>
                </a:lnTo>
                <a:lnTo>
                  <a:pt x="299" y="185"/>
                </a:lnTo>
                <a:lnTo>
                  <a:pt x="301" y="185"/>
                </a:lnTo>
                <a:lnTo>
                  <a:pt x="305" y="185"/>
                </a:lnTo>
                <a:lnTo>
                  <a:pt x="307" y="184"/>
                </a:lnTo>
                <a:lnTo>
                  <a:pt x="317" y="179"/>
                </a:lnTo>
                <a:lnTo>
                  <a:pt x="328" y="175"/>
                </a:lnTo>
                <a:lnTo>
                  <a:pt x="339" y="172"/>
                </a:lnTo>
                <a:lnTo>
                  <a:pt x="352" y="172"/>
                </a:lnTo>
                <a:lnTo>
                  <a:pt x="358" y="172"/>
                </a:lnTo>
                <a:lnTo>
                  <a:pt x="364" y="171"/>
                </a:lnTo>
                <a:lnTo>
                  <a:pt x="371" y="167"/>
                </a:lnTo>
                <a:lnTo>
                  <a:pt x="375" y="163"/>
                </a:lnTo>
                <a:lnTo>
                  <a:pt x="378" y="158"/>
                </a:lnTo>
                <a:lnTo>
                  <a:pt x="379" y="155"/>
                </a:lnTo>
                <a:lnTo>
                  <a:pt x="382" y="154"/>
                </a:lnTo>
                <a:lnTo>
                  <a:pt x="386" y="150"/>
                </a:lnTo>
                <a:lnTo>
                  <a:pt x="387" y="148"/>
                </a:lnTo>
                <a:lnTo>
                  <a:pt x="383" y="144"/>
                </a:lnTo>
                <a:lnTo>
                  <a:pt x="378" y="138"/>
                </a:lnTo>
                <a:lnTo>
                  <a:pt x="375" y="138"/>
                </a:lnTo>
                <a:lnTo>
                  <a:pt x="374" y="136"/>
                </a:lnTo>
                <a:lnTo>
                  <a:pt x="374" y="132"/>
                </a:lnTo>
                <a:lnTo>
                  <a:pt x="374" y="128"/>
                </a:lnTo>
                <a:lnTo>
                  <a:pt x="375" y="124"/>
                </a:lnTo>
                <a:lnTo>
                  <a:pt x="379" y="123"/>
                </a:lnTo>
                <a:lnTo>
                  <a:pt x="383" y="124"/>
                </a:lnTo>
                <a:lnTo>
                  <a:pt x="392" y="128"/>
                </a:lnTo>
                <a:lnTo>
                  <a:pt x="402" y="131"/>
                </a:lnTo>
                <a:lnTo>
                  <a:pt x="404" y="128"/>
                </a:lnTo>
                <a:lnTo>
                  <a:pt x="408" y="124"/>
                </a:lnTo>
                <a:lnTo>
                  <a:pt x="409" y="123"/>
                </a:lnTo>
                <a:lnTo>
                  <a:pt x="412" y="119"/>
                </a:lnTo>
                <a:lnTo>
                  <a:pt x="412" y="118"/>
                </a:lnTo>
                <a:lnTo>
                  <a:pt x="413" y="118"/>
                </a:lnTo>
                <a:lnTo>
                  <a:pt x="417" y="119"/>
                </a:lnTo>
                <a:lnTo>
                  <a:pt x="421" y="119"/>
                </a:lnTo>
                <a:lnTo>
                  <a:pt x="425" y="118"/>
                </a:lnTo>
                <a:lnTo>
                  <a:pt x="431" y="111"/>
                </a:lnTo>
                <a:lnTo>
                  <a:pt x="428" y="108"/>
                </a:lnTo>
                <a:lnTo>
                  <a:pt x="431" y="104"/>
                </a:lnTo>
                <a:lnTo>
                  <a:pt x="432" y="102"/>
                </a:lnTo>
                <a:lnTo>
                  <a:pt x="435" y="102"/>
                </a:lnTo>
                <a:lnTo>
                  <a:pt x="439" y="102"/>
                </a:lnTo>
                <a:lnTo>
                  <a:pt x="440" y="100"/>
                </a:lnTo>
                <a:lnTo>
                  <a:pt x="440" y="98"/>
                </a:lnTo>
                <a:lnTo>
                  <a:pt x="443" y="98"/>
                </a:lnTo>
                <a:lnTo>
                  <a:pt x="444" y="98"/>
                </a:lnTo>
                <a:lnTo>
                  <a:pt x="445" y="98"/>
                </a:lnTo>
                <a:lnTo>
                  <a:pt x="449" y="96"/>
                </a:lnTo>
                <a:lnTo>
                  <a:pt x="453" y="94"/>
                </a:lnTo>
                <a:lnTo>
                  <a:pt x="457" y="94"/>
                </a:lnTo>
                <a:lnTo>
                  <a:pt x="459" y="94"/>
                </a:lnTo>
                <a:lnTo>
                  <a:pt x="461" y="94"/>
                </a:lnTo>
                <a:lnTo>
                  <a:pt x="465" y="96"/>
                </a:lnTo>
                <a:lnTo>
                  <a:pt x="472" y="96"/>
                </a:lnTo>
                <a:lnTo>
                  <a:pt x="475" y="94"/>
                </a:lnTo>
                <a:lnTo>
                  <a:pt x="472" y="91"/>
                </a:lnTo>
                <a:lnTo>
                  <a:pt x="465" y="85"/>
                </a:lnTo>
                <a:lnTo>
                  <a:pt x="456" y="79"/>
                </a:lnTo>
                <a:lnTo>
                  <a:pt x="445" y="74"/>
                </a:lnTo>
                <a:lnTo>
                  <a:pt x="445" y="74"/>
                </a:lnTo>
                <a:lnTo>
                  <a:pt x="436" y="71"/>
                </a:lnTo>
                <a:lnTo>
                  <a:pt x="432" y="71"/>
                </a:lnTo>
                <a:lnTo>
                  <a:pt x="431" y="75"/>
                </a:lnTo>
                <a:lnTo>
                  <a:pt x="428" y="78"/>
                </a:lnTo>
                <a:lnTo>
                  <a:pt x="427" y="78"/>
                </a:lnTo>
                <a:lnTo>
                  <a:pt x="423" y="75"/>
                </a:lnTo>
                <a:lnTo>
                  <a:pt x="417" y="75"/>
                </a:lnTo>
                <a:lnTo>
                  <a:pt x="413" y="75"/>
                </a:lnTo>
                <a:lnTo>
                  <a:pt x="409" y="75"/>
                </a:lnTo>
                <a:lnTo>
                  <a:pt x="408" y="78"/>
                </a:lnTo>
                <a:lnTo>
                  <a:pt x="406" y="78"/>
                </a:lnTo>
                <a:lnTo>
                  <a:pt x="400" y="71"/>
                </a:lnTo>
                <a:lnTo>
                  <a:pt x="400" y="70"/>
                </a:lnTo>
                <a:lnTo>
                  <a:pt x="402" y="67"/>
                </a:lnTo>
                <a:lnTo>
                  <a:pt x="400" y="66"/>
                </a:lnTo>
                <a:lnTo>
                  <a:pt x="399" y="39"/>
                </a:lnTo>
                <a:lnTo>
                  <a:pt x="399" y="39"/>
                </a:lnTo>
                <a:lnTo>
                  <a:pt x="395" y="37"/>
                </a:lnTo>
                <a:lnTo>
                  <a:pt x="391" y="37"/>
                </a:lnTo>
                <a:lnTo>
                  <a:pt x="388" y="37"/>
                </a:lnTo>
                <a:lnTo>
                  <a:pt x="386" y="39"/>
                </a:lnTo>
                <a:lnTo>
                  <a:pt x="382" y="39"/>
                </a:lnTo>
                <a:lnTo>
                  <a:pt x="378" y="37"/>
                </a:lnTo>
                <a:lnTo>
                  <a:pt x="371" y="34"/>
                </a:lnTo>
                <a:lnTo>
                  <a:pt x="366" y="31"/>
                </a:lnTo>
                <a:lnTo>
                  <a:pt x="362" y="31"/>
                </a:lnTo>
                <a:lnTo>
                  <a:pt x="358" y="34"/>
                </a:lnTo>
                <a:lnTo>
                  <a:pt x="355" y="35"/>
                </a:lnTo>
                <a:lnTo>
                  <a:pt x="351" y="37"/>
                </a:lnTo>
                <a:lnTo>
                  <a:pt x="348" y="41"/>
                </a:lnTo>
                <a:lnTo>
                  <a:pt x="347" y="45"/>
                </a:lnTo>
                <a:lnTo>
                  <a:pt x="344" y="45"/>
                </a:lnTo>
                <a:lnTo>
                  <a:pt x="343" y="45"/>
                </a:lnTo>
                <a:lnTo>
                  <a:pt x="342" y="45"/>
                </a:lnTo>
                <a:lnTo>
                  <a:pt x="331" y="47"/>
                </a:lnTo>
                <a:lnTo>
                  <a:pt x="328" y="49"/>
                </a:lnTo>
                <a:lnTo>
                  <a:pt x="324" y="51"/>
                </a:lnTo>
                <a:lnTo>
                  <a:pt x="321" y="51"/>
                </a:lnTo>
                <a:lnTo>
                  <a:pt x="317" y="51"/>
                </a:lnTo>
                <a:lnTo>
                  <a:pt x="309" y="51"/>
                </a:lnTo>
                <a:lnTo>
                  <a:pt x="303" y="49"/>
                </a:lnTo>
                <a:lnTo>
                  <a:pt x="301" y="49"/>
                </a:lnTo>
                <a:lnTo>
                  <a:pt x="294" y="49"/>
                </a:lnTo>
                <a:lnTo>
                  <a:pt x="290" y="49"/>
                </a:lnTo>
                <a:lnTo>
                  <a:pt x="285" y="45"/>
                </a:lnTo>
                <a:lnTo>
                  <a:pt x="281" y="43"/>
                </a:lnTo>
                <a:lnTo>
                  <a:pt x="278" y="41"/>
                </a:lnTo>
                <a:lnTo>
                  <a:pt x="277" y="39"/>
                </a:lnTo>
                <a:lnTo>
                  <a:pt x="273" y="37"/>
                </a:lnTo>
                <a:lnTo>
                  <a:pt x="271" y="37"/>
                </a:lnTo>
                <a:lnTo>
                  <a:pt x="267" y="37"/>
                </a:lnTo>
                <a:lnTo>
                  <a:pt x="261" y="35"/>
                </a:lnTo>
                <a:lnTo>
                  <a:pt x="257" y="31"/>
                </a:lnTo>
                <a:lnTo>
                  <a:pt x="254" y="30"/>
                </a:lnTo>
                <a:lnTo>
                  <a:pt x="243" y="30"/>
                </a:lnTo>
                <a:lnTo>
                  <a:pt x="242" y="30"/>
                </a:lnTo>
                <a:lnTo>
                  <a:pt x="238" y="30"/>
                </a:lnTo>
                <a:lnTo>
                  <a:pt x="233" y="30"/>
                </a:lnTo>
                <a:lnTo>
                  <a:pt x="230" y="30"/>
                </a:lnTo>
                <a:lnTo>
                  <a:pt x="221" y="31"/>
                </a:lnTo>
                <a:lnTo>
                  <a:pt x="217" y="34"/>
                </a:lnTo>
                <a:lnTo>
                  <a:pt x="216" y="34"/>
                </a:lnTo>
                <a:lnTo>
                  <a:pt x="213" y="34"/>
                </a:lnTo>
                <a:lnTo>
                  <a:pt x="210" y="34"/>
                </a:lnTo>
                <a:lnTo>
                  <a:pt x="208" y="34"/>
                </a:lnTo>
                <a:lnTo>
                  <a:pt x="202" y="31"/>
                </a:lnTo>
                <a:lnTo>
                  <a:pt x="198" y="30"/>
                </a:lnTo>
                <a:lnTo>
                  <a:pt x="194" y="27"/>
                </a:lnTo>
                <a:lnTo>
                  <a:pt x="190" y="23"/>
                </a:lnTo>
                <a:lnTo>
                  <a:pt x="186" y="22"/>
                </a:lnTo>
                <a:lnTo>
                  <a:pt x="185" y="18"/>
                </a:lnTo>
                <a:lnTo>
                  <a:pt x="184" y="14"/>
                </a:lnTo>
                <a:lnTo>
                  <a:pt x="181" y="13"/>
                </a:lnTo>
                <a:lnTo>
                  <a:pt x="176" y="10"/>
                </a:lnTo>
                <a:lnTo>
                  <a:pt x="172" y="10"/>
                </a:lnTo>
                <a:lnTo>
                  <a:pt x="164" y="9"/>
                </a:lnTo>
                <a:lnTo>
                  <a:pt x="156" y="8"/>
                </a:lnTo>
                <a:lnTo>
                  <a:pt x="147" y="5"/>
                </a:lnTo>
                <a:lnTo>
                  <a:pt x="129" y="0"/>
                </a:lnTo>
                <a:lnTo>
                  <a:pt x="129" y="4"/>
                </a:lnTo>
                <a:lnTo>
                  <a:pt x="129" y="5"/>
                </a:lnTo>
                <a:lnTo>
                  <a:pt x="128" y="8"/>
                </a:lnTo>
                <a:lnTo>
                  <a:pt x="127" y="9"/>
                </a:lnTo>
                <a:lnTo>
                  <a:pt x="127" y="10"/>
                </a:lnTo>
                <a:lnTo>
                  <a:pt x="124" y="13"/>
                </a:lnTo>
                <a:lnTo>
                  <a:pt x="124" y="14"/>
                </a:lnTo>
                <a:lnTo>
                  <a:pt x="127" y="21"/>
                </a:lnTo>
                <a:lnTo>
                  <a:pt x="129" y="23"/>
                </a:lnTo>
                <a:lnTo>
                  <a:pt x="133" y="27"/>
                </a:lnTo>
                <a:lnTo>
                  <a:pt x="136" y="27"/>
                </a:lnTo>
                <a:lnTo>
                  <a:pt x="137" y="31"/>
                </a:lnTo>
                <a:lnTo>
                  <a:pt x="137" y="35"/>
                </a:lnTo>
                <a:lnTo>
                  <a:pt x="136" y="37"/>
                </a:lnTo>
                <a:lnTo>
                  <a:pt x="132" y="37"/>
                </a:lnTo>
                <a:lnTo>
                  <a:pt x="129" y="41"/>
                </a:lnTo>
                <a:lnTo>
                  <a:pt x="128" y="41"/>
                </a:lnTo>
                <a:lnTo>
                  <a:pt x="123" y="39"/>
                </a:lnTo>
                <a:lnTo>
                  <a:pt x="111" y="37"/>
                </a:lnTo>
                <a:lnTo>
                  <a:pt x="109" y="37"/>
                </a:lnTo>
                <a:lnTo>
                  <a:pt x="107" y="37"/>
                </a:lnTo>
                <a:lnTo>
                  <a:pt x="101" y="37"/>
                </a:lnTo>
                <a:lnTo>
                  <a:pt x="99" y="37"/>
                </a:lnTo>
                <a:lnTo>
                  <a:pt x="97" y="37"/>
                </a:lnTo>
                <a:lnTo>
                  <a:pt x="89" y="35"/>
                </a:lnTo>
                <a:lnTo>
                  <a:pt x="85" y="34"/>
                </a:lnTo>
                <a:lnTo>
                  <a:pt x="83" y="30"/>
                </a:lnTo>
                <a:lnTo>
                  <a:pt x="79" y="26"/>
                </a:lnTo>
                <a:lnTo>
                  <a:pt x="75" y="26"/>
                </a:lnTo>
                <a:lnTo>
                  <a:pt x="72" y="26"/>
                </a:lnTo>
                <a:lnTo>
                  <a:pt x="71" y="26"/>
                </a:lnTo>
                <a:lnTo>
                  <a:pt x="66" y="26"/>
                </a:lnTo>
                <a:lnTo>
                  <a:pt x="63" y="26"/>
                </a:lnTo>
                <a:lnTo>
                  <a:pt x="62" y="26"/>
                </a:lnTo>
                <a:lnTo>
                  <a:pt x="62" y="23"/>
                </a:lnTo>
                <a:lnTo>
                  <a:pt x="59" y="23"/>
                </a:lnTo>
                <a:lnTo>
                  <a:pt x="58" y="23"/>
                </a:lnTo>
                <a:lnTo>
                  <a:pt x="56" y="23"/>
                </a:lnTo>
                <a:lnTo>
                  <a:pt x="54" y="23"/>
                </a:lnTo>
                <a:lnTo>
                  <a:pt x="50" y="22"/>
                </a:lnTo>
                <a:lnTo>
                  <a:pt x="50" y="23"/>
                </a:lnTo>
                <a:lnTo>
                  <a:pt x="48" y="23"/>
                </a:lnTo>
                <a:lnTo>
                  <a:pt x="44" y="26"/>
                </a:lnTo>
                <a:lnTo>
                  <a:pt x="42" y="26"/>
                </a:lnTo>
                <a:lnTo>
                  <a:pt x="40" y="27"/>
                </a:lnTo>
                <a:lnTo>
                  <a:pt x="39" y="30"/>
                </a:lnTo>
                <a:lnTo>
                  <a:pt x="35" y="31"/>
                </a:lnTo>
                <a:lnTo>
                  <a:pt x="32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6" y="37"/>
                </a:lnTo>
                <a:lnTo>
                  <a:pt x="23" y="37"/>
                </a:lnTo>
                <a:lnTo>
                  <a:pt x="22" y="39"/>
                </a:lnTo>
                <a:lnTo>
                  <a:pt x="23" y="41"/>
                </a:lnTo>
                <a:lnTo>
                  <a:pt x="15" y="43"/>
                </a:lnTo>
                <a:lnTo>
                  <a:pt x="18" y="45"/>
                </a:lnTo>
                <a:lnTo>
                  <a:pt x="15" y="45"/>
                </a:lnTo>
                <a:lnTo>
                  <a:pt x="12" y="45"/>
                </a:lnTo>
                <a:lnTo>
                  <a:pt x="12" y="47"/>
                </a:lnTo>
                <a:lnTo>
                  <a:pt x="10" y="45"/>
                </a:lnTo>
                <a:lnTo>
                  <a:pt x="6" y="45"/>
                </a:lnTo>
                <a:lnTo>
                  <a:pt x="4" y="47"/>
                </a:lnTo>
                <a:lnTo>
                  <a:pt x="4" y="49"/>
                </a:lnTo>
                <a:lnTo>
                  <a:pt x="2" y="51"/>
                </a:lnTo>
                <a:lnTo>
                  <a:pt x="0" y="51"/>
                </a:lnTo>
                <a:lnTo>
                  <a:pt x="2" y="51"/>
                </a:lnTo>
                <a:lnTo>
                  <a:pt x="2" y="53"/>
                </a:lnTo>
                <a:lnTo>
                  <a:pt x="2" y="54"/>
                </a:lnTo>
                <a:lnTo>
                  <a:pt x="2" y="54"/>
                </a:lnTo>
                <a:lnTo>
                  <a:pt x="2" y="54"/>
                </a:lnTo>
                <a:lnTo>
                  <a:pt x="2" y="54"/>
                </a:lnTo>
                <a:lnTo>
                  <a:pt x="2" y="54"/>
                </a:lnTo>
                <a:lnTo>
                  <a:pt x="2" y="54"/>
                </a:lnTo>
                <a:lnTo>
                  <a:pt x="2" y="5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5" name="Freeform 123"/>
          <p:cNvSpPr>
            <a:spLocks/>
          </p:cNvSpPr>
          <p:nvPr/>
        </p:nvSpPr>
        <p:spPr bwMode="auto">
          <a:xfrm>
            <a:off x="6551226" y="4018275"/>
            <a:ext cx="78622" cy="159331"/>
          </a:xfrm>
          <a:custGeom>
            <a:avLst/>
            <a:gdLst>
              <a:gd name="T0" fmla="*/ 1 w 36"/>
              <a:gd name="T1" fmla="*/ 40 h 70"/>
              <a:gd name="T2" fmla="*/ 5 w 36"/>
              <a:gd name="T3" fmla="*/ 58 h 70"/>
              <a:gd name="T4" fmla="*/ 9 w 36"/>
              <a:gd name="T5" fmla="*/ 67 h 70"/>
              <a:gd name="T6" fmla="*/ 16 w 36"/>
              <a:gd name="T7" fmla="*/ 70 h 70"/>
              <a:gd name="T8" fmla="*/ 26 w 36"/>
              <a:gd name="T9" fmla="*/ 66 h 70"/>
              <a:gd name="T10" fmla="*/ 33 w 36"/>
              <a:gd name="T11" fmla="*/ 58 h 70"/>
              <a:gd name="T12" fmla="*/ 36 w 36"/>
              <a:gd name="T13" fmla="*/ 50 h 70"/>
              <a:gd name="T14" fmla="*/ 33 w 36"/>
              <a:gd name="T15" fmla="*/ 41 h 70"/>
              <a:gd name="T16" fmla="*/ 32 w 36"/>
              <a:gd name="T17" fmla="*/ 37 h 70"/>
              <a:gd name="T18" fmla="*/ 32 w 36"/>
              <a:gd name="T19" fmla="*/ 37 h 70"/>
              <a:gd name="T20" fmla="*/ 30 w 36"/>
              <a:gd name="T21" fmla="*/ 32 h 70"/>
              <a:gd name="T22" fmla="*/ 26 w 36"/>
              <a:gd name="T23" fmla="*/ 22 h 70"/>
              <a:gd name="T24" fmla="*/ 24 w 36"/>
              <a:gd name="T25" fmla="*/ 24 h 70"/>
              <a:gd name="T26" fmla="*/ 22 w 36"/>
              <a:gd name="T27" fmla="*/ 22 h 70"/>
              <a:gd name="T28" fmla="*/ 24 w 36"/>
              <a:gd name="T29" fmla="*/ 20 h 70"/>
              <a:gd name="T30" fmla="*/ 18 w 36"/>
              <a:gd name="T31" fmla="*/ 10 h 70"/>
              <a:gd name="T32" fmla="*/ 13 w 36"/>
              <a:gd name="T33" fmla="*/ 4 h 70"/>
              <a:gd name="T34" fmla="*/ 6 w 36"/>
              <a:gd name="T35" fmla="*/ 0 h 70"/>
              <a:gd name="T36" fmla="*/ 9 w 36"/>
              <a:gd name="T37" fmla="*/ 1 h 70"/>
              <a:gd name="T38" fmla="*/ 10 w 36"/>
              <a:gd name="T39" fmla="*/ 4 h 70"/>
              <a:gd name="T40" fmla="*/ 5 w 36"/>
              <a:gd name="T41" fmla="*/ 0 h 70"/>
              <a:gd name="T42" fmla="*/ 1 w 36"/>
              <a:gd name="T43" fmla="*/ 0 h 70"/>
              <a:gd name="T44" fmla="*/ 6 w 36"/>
              <a:gd name="T45" fmla="*/ 4 h 70"/>
              <a:gd name="T46" fmla="*/ 6 w 36"/>
              <a:gd name="T47" fmla="*/ 4 h 70"/>
              <a:gd name="T48" fmla="*/ 13 w 36"/>
              <a:gd name="T49" fmla="*/ 5 h 70"/>
              <a:gd name="T50" fmla="*/ 5 w 36"/>
              <a:gd name="T51" fmla="*/ 5 h 70"/>
              <a:gd name="T52" fmla="*/ 6 w 36"/>
              <a:gd name="T53" fmla="*/ 5 h 70"/>
              <a:gd name="T54" fmla="*/ 5 w 36"/>
              <a:gd name="T55" fmla="*/ 6 h 70"/>
              <a:gd name="T56" fmla="*/ 5 w 36"/>
              <a:gd name="T57" fmla="*/ 13 h 70"/>
              <a:gd name="T58" fmla="*/ 2 w 36"/>
              <a:gd name="T59" fmla="*/ 17 h 70"/>
              <a:gd name="T60" fmla="*/ 1 w 36"/>
              <a:gd name="T61" fmla="*/ 32 h 70"/>
              <a:gd name="T62" fmla="*/ 1 w 36"/>
              <a:gd name="T63" fmla="*/ 32 h 70"/>
              <a:gd name="T64" fmla="*/ 1 w 36"/>
              <a:gd name="T65" fmla="*/ 26 h 70"/>
              <a:gd name="T66" fmla="*/ 0 w 36"/>
              <a:gd name="T67" fmla="*/ 30 h 70"/>
              <a:gd name="T68" fmla="*/ 1 w 36"/>
              <a:gd name="T69" fmla="*/ 40 h 70"/>
              <a:gd name="T70" fmla="*/ 1 w 36"/>
              <a:gd name="T71" fmla="*/ 40 h 70"/>
              <a:gd name="T72" fmla="*/ 1 w 36"/>
              <a:gd name="T73" fmla="*/ 40 h 70"/>
              <a:gd name="T74" fmla="*/ 1 w 36"/>
              <a:gd name="T75" fmla="*/ 4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6" h="70">
                <a:moveTo>
                  <a:pt x="1" y="40"/>
                </a:moveTo>
                <a:lnTo>
                  <a:pt x="1" y="40"/>
                </a:lnTo>
                <a:lnTo>
                  <a:pt x="2" y="46"/>
                </a:lnTo>
                <a:lnTo>
                  <a:pt x="5" y="58"/>
                </a:lnTo>
                <a:lnTo>
                  <a:pt x="6" y="63"/>
                </a:lnTo>
                <a:lnTo>
                  <a:pt x="9" y="67"/>
                </a:lnTo>
                <a:lnTo>
                  <a:pt x="13" y="70"/>
                </a:lnTo>
                <a:lnTo>
                  <a:pt x="16" y="70"/>
                </a:lnTo>
                <a:lnTo>
                  <a:pt x="16" y="70"/>
                </a:lnTo>
                <a:lnTo>
                  <a:pt x="26" y="66"/>
                </a:lnTo>
                <a:lnTo>
                  <a:pt x="32" y="62"/>
                </a:lnTo>
                <a:lnTo>
                  <a:pt x="33" y="58"/>
                </a:lnTo>
                <a:lnTo>
                  <a:pt x="33" y="58"/>
                </a:lnTo>
                <a:lnTo>
                  <a:pt x="36" y="50"/>
                </a:lnTo>
                <a:lnTo>
                  <a:pt x="36" y="45"/>
                </a:lnTo>
                <a:lnTo>
                  <a:pt x="33" y="41"/>
                </a:lnTo>
                <a:lnTo>
                  <a:pt x="33" y="41"/>
                </a:lnTo>
                <a:lnTo>
                  <a:pt x="32" y="37"/>
                </a:lnTo>
                <a:lnTo>
                  <a:pt x="32" y="37"/>
                </a:lnTo>
                <a:lnTo>
                  <a:pt x="32" y="37"/>
                </a:lnTo>
                <a:lnTo>
                  <a:pt x="32" y="36"/>
                </a:lnTo>
                <a:lnTo>
                  <a:pt x="30" y="32"/>
                </a:lnTo>
                <a:lnTo>
                  <a:pt x="30" y="32"/>
                </a:lnTo>
                <a:lnTo>
                  <a:pt x="26" y="22"/>
                </a:lnTo>
                <a:lnTo>
                  <a:pt x="26" y="22"/>
                </a:lnTo>
                <a:lnTo>
                  <a:pt x="24" y="24"/>
                </a:lnTo>
                <a:lnTo>
                  <a:pt x="22" y="22"/>
                </a:lnTo>
                <a:lnTo>
                  <a:pt x="22" y="22"/>
                </a:lnTo>
                <a:lnTo>
                  <a:pt x="24" y="22"/>
                </a:lnTo>
                <a:lnTo>
                  <a:pt x="24" y="20"/>
                </a:lnTo>
                <a:lnTo>
                  <a:pt x="22" y="17"/>
                </a:lnTo>
                <a:lnTo>
                  <a:pt x="18" y="10"/>
                </a:lnTo>
                <a:lnTo>
                  <a:pt x="18" y="10"/>
                </a:lnTo>
                <a:lnTo>
                  <a:pt x="13" y="4"/>
                </a:lnTo>
                <a:lnTo>
                  <a:pt x="9" y="1"/>
                </a:lnTo>
                <a:lnTo>
                  <a:pt x="6" y="0"/>
                </a:lnTo>
                <a:lnTo>
                  <a:pt x="6" y="0"/>
                </a:lnTo>
                <a:lnTo>
                  <a:pt x="9" y="1"/>
                </a:lnTo>
                <a:lnTo>
                  <a:pt x="10" y="4"/>
                </a:lnTo>
                <a:lnTo>
                  <a:pt x="10" y="4"/>
                </a:lnTo>
                <a:lnTo>
                  <a:pt x="6" y="0"/>
                </a:lnTo>
                <a:lnTo>
                  <a:pt x="5" y="0"/>
                </a:lnTo>
                <a:lnTo>
                  <a:pt x="1" y="0"/>
                </a:lnTo>
                <a:lnTo>
                  <a:pt x="1" y="0"/>
                </a:lnTo>
                <a:lnTo>
                  <a:pt x="5" y="1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9" y="4"/>
                </a:lnTo>
                <a:lnTo>
                  <a:pt x="13" y="5"/>
                </a:lnTo>
                <a:lnTo>
                  <a:pt x="13" y="5"/>
                </a:lnTo>
                <a:lnTo>
                  <a:pt x="5" y="5"/>
                </a:lnTo>
                <a:lnTo>
                  <a:pt x="5" y="5"/>
                </a:lnTo>
                <a:lnTo>
                  <a:pt x="6" y="5"/>
                </a:lnTo>
                <a:lnTo>
                  <a:pt x="5" y="6"/>
                </a:lnTo>
                <a:lnTo>
                  <a:pt x="5" y="6"/>
                </a:lnTo>
                <a:lnTo>
                  <a:pt x="5" y="9"/>
                </a:lnTo>
                <a:lnTo>
                  <a:pt x="5" y="13"/>
                </a:lnTo>
                <a:lnTo>
                  <a:pt x="5" y="13"/>
                </a:lnTo>
                <a:lnTo>
                  <a:pt x="2" y="17"/>
                </a:lnTo>
                <a:lnTo>
                  <a:pt x="2" y="22"/>
                </a:lnTo>
                <a:lnTo>
                  <a:pt x="1" y="32"/>
                </a:lnTo>
                <a:lnTo>
                  <a:pt x="1" y="32"/>
                </a:lnTo>
                <a:lnTo>
                  <a:pt x="1" y="32"/>
                </a:lnTo>
                <a:lnTo>
                  <a:pt x="1" y="30"/>
                </a:lnTo>
                <a:lnTo>
                  <a:pt x="1" y="26"/>
                </a:lnTo>
                <a:lnTo>
                  <a:pt x="1" y="26"/>
                </a:lnTo>
                <a:lnTo>
                  <a:pt x="0" y="30"/>
                </a:lnTo>
                <a:lnTo>
                  <a:pt x="1" y="33"/>
                </a:lnTo>
                <a:lnTo>
                  <a:pt x="1" y="40"/>
                </a:lnTo>
                <a:lnTo>
                  <a:pt x="1" y="40"/>
                </a:lnTo>
                <a:lnTo>
                  <a:pt x="1" y="40"/>
                </a:lnTo>
                <a:lnTo>
                  <a:pt x="1" y="40"/>
                </a:lnTo>
                <a:lnTo>
                  <a:pt x="1" y="40"/>
                </a:lnTo>
                <a:lnTo>
                  <a:pt x="1" y="40"/>
                </a:lnTo>
                <a:lnTo>
                  <a:pt x="1" y="40"/>
                </a:lnTo>
                <a:lnTo>
                  <a:pt x="1" y="40"/>
                </a:lnTo>
                <a:close/>
              </a:path>
            </a:pathLst>
          </a:custGeom>
          <a:solidFill>
            <a:schemeClr val="bg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6" name="Freeform 124"/>
          <p:cNvSpPr>
            <a:spLocks/>
          </p:cNvSpPr>
          <p:nvPr/>
        </p:nvSpPr>
        <p:spPr bwMode="auto">
          <a:xfrm>
            <a:off x="7879070" y="3380954"/>
            <a:ext cx="52414" cy="132017"/>
          </a:xfrm>
          <a:custGeom>
            <a:avLst/>
            <a:gdLst>
              <a:gd name="T0" fmla="*/ 0 w 24"/>
              <a:gd name="T1" fmla="*/ 30 h 58"/>
              <a:gd name="T2" fmla="*/ 0 w 24"/>
              <a:gd name="T3" fmla="*/ 30 h 58"/>
              <a:gd name="T4" fmla="*/ 3 w 24"/>
              <a:gd name="T5" fmla="*/ 36 h 58"/>
              <a:gd name="T6" fmla="*/ 3 w 24"/>
              <a:gd name="T7" fmla="*/ 36 h 58"/>
              <a:gd name="T8" fmla="*/ 0 w 24"/>
              <a:gd name="T9" fmla="*/ 38 h 58"/>
              <a:gd name="T10" fmla="*/ 3 w 24"/>
              <a:gd name="T11" fmla="*/ 38 h 58"/>
              <a:gd name="T12" fmla="*/ 3 w 24"/>
              <a:gd name="T13" fmla="*/ 38 h 58"/>
              <a:gd name="T14" fmla="*/ 4 w 24"/>
              <a:gd name="T15" fmla="*/ 41 h 58"/>
              <a:gd name="T16" fmla="*/ 7 w 24"/>
              <a:gd name="T17" fmla="*/ 47 h 58"/>
              <a:gd name="T18" fmla="*/ 7 w 24"/>
              <a:gd name="T19" fmla="*/ 47 h 58"/>
              <a:gd name="T20" fmla="*/ 9 w 24"/>
              <a:gd name="T21" fmla="*/ 51 h 58"/>
              <a:gd name="T22" fmla="*/ 12 w 24"/>
              <a:gd name="T23" fmla="*/ 53 h 58"/>
              <a:gd name="T24" fmla="*/ 12 w 24"/>
              <a:gd name="T25" fmla="*/ 53 h 58"/>
              <a:gd name="T26" fmla="*/ 13 w 24"/>
              <a:gd name="T27" fmla="*/ 57 h 58"/>
              <a:gd name="T28" fmla="*/ 16 w 24"/>
              <a:gd name="T29" fmla="*/ 58 h 58"/>
              <a:gd name="T30" fmla="*/ 16 w 24"/>
              <a:gd name="T31" fmla="*/ 58 h 58"/>
              <a:gd name="T32" fmla="*/ 16 w 24"/>
              <a:gd name="T33" fmla="*/ 58 h 58"/>
              <a:gd name="T34" fmla="*/ 17 w 24"/>
              <a:gd name="T35" fmla="*/ 57 h 58"/>
              <a:gd name="T36" fmla="*/ 17 w 24"/>
              <a:gd name="T37" fmla="*/ 53 h 58"/>
              <a:gd name="T38" fmla="*/ 17 w 24"/>
              <a:gd name="T39" fmla="*/ 53 h 58"/>
              <a:gd name="T40" fmla="*/ 17 w 24"/>
              <a:gd name="T41" fmla="*/ 49 h 58"/>
              <a:gd name="T42" fmla="*/ 20 w 24"/>
              <a:gd name="T43" fmla="*/ 45 h 58"/>
              <a:gd name="T44" fmla="*/ 20 w 24"/>
              <a:gd name="T45" fmla="*/ 45 h 58"/>
              <a:gd name="T46" fmla="*/ 21 w 24"/>
              <a:gd name="T47" fmla="*/ 41 h 58"/>
              <a:gd name="T48" fmla="*/ 24 w 24"/>
              <a:gd name="T49" fmla="*/ 36 h 58"/>
              <a:gd name="T50" fmla="*/ 24 w 24"/>
              <a:gd name="T51" fmla="*/ 25 h 58"/>
              <a:gd name="T52" fmla="*/ 24 w 24"/>
              <a:gd name="T53" fmla="*/ 25 h 58"/>
              <a:gd name="T54" fmla="*/ 21 w 24"/>
              <a:gd name="T55" fmla="*/ 18 h 58"/>
              <a:gd name="T56" fmla="*/ 21 w 24"/>
              <a:gd name="T57" fmla="*/ 18 h 58"/>
              <a:gd name="T58" fmla="*/ 24 w 24"/>
              <a:gd name="T59" fmla="*/ 17 h 58"/>
              <a:gd name="T60" fmla="*/ 24 w 24"/>
              <a:gd name="T61" fmla="*/ 17 h 58"/>
              <a:gd name="T62" fmla="*/ 24 w 24"/>
              <a:gd name="T63" fmla="*/ 8 h 58"/>
              <a:gd name="T64" fmla="*/ 24 w 24"/>
              <a:gd name="T65" fmla="*/ 8 h 58"/>
              <a:gd name="T66" fmla="*/ 24 w 24"/>
              <a:gd name="T67" fmla="*/ 5 h 58"/>
              <a:gd name="T68" fmla="*/ 24 w 24"/>
              <a:gd name="T69" fmla="*/ 4 h 58"/>
              <a:gd name="T70" fmla="*/ 24 w 24"/>
              <a:gd name="T71" fmla="*/ 4 h 58"/>
              <a:gd name="T72" fmla="*/ 20 w 24"/>
              <a:gd name="T73" fmla="*/ 0 h 58"/>
              <a:gd name="T74" fmla="*/ 16 w 24"/>
              <a:gd name="T75" fmla="*/ 0 h 58"/>
              <a:gd name="T76" fmla="*/ 16 w 24"/>
              <a:gd name="T77" fmla="*/ 0 h 58"/>
              <a:gd name="T78" fmla="*/ 12 w 24"/>
              <a:gd name="T79" fmla="*/ 1 h 58"/>
              <a:gd name="T80" fmla="*/ 9 w 24"/>
              <a:gd name="T81" fmla="*/ 4 h 58"/>
              <a:gd name="T82" fmla="*/ 9 w 24"/>
              <a:gd name="T83" fmla="*/ 4 h 58"/>
              <a:gd name="T84" fmla="*/ 8 w 24"/>
              <a:gd name="T85" fmla="*/ 8 h 58"/>
              <a:gd name="T86" fmla="*/ 7 w 24"/>
              <a:gd name="T87" fmla="*/ 12 h 58"/>
              <a:gd name="T88" fmla="*/ 7 w 24"/>
              <a:gd name="T89" fmla="*/ 12 h 58"/>
              <a:gd name="T90" fmla="*/ 4 w 24"/>
              <a:gd name="T91" fmla="*/ 14 h 58"/>
              <a:gd name="T92" fmla="*/ 4 w 24"/>
              <a:gd name="T93" fmla="*/ 18 h 58"/>
              <a:gd name="T94" fmla="*/ 4 w 24"/>
              <a:gd name="T95" fmla="*/ 18 h 58"/>
              <a:gd name="T96" fmla="*/ 3 w 24"/>
              <a:gd name="T97" fmla="*/ 25 h 58"/>
              <a:gd name="T98" fmla="*/ 0 w 24"/>
              <a:gd name="T99" fmla="*/ 30 h 58"/>
              <a:gd name="T100" fmla="*/ 0 w 24"/>
              <a:gd name="T101" fmla="*/ 30 h 58"/>
              <a:gd name="T102" fmla="*/ 0 w 24"/>
              <a:gd name="T103" fmla="*/ 30 h 58"/>
              <a:gd name="T104" fmla="*/ 0 w 24"/>
              <a:gd name="T105" fmla="*/ 30 h 58"/>
              <a:gd name="T106" fmla="*/ 0 w 24"/>
              <a:gd name="T107" fmla="*/ 30 h 58"/>
              <a:gd name="T108" fmla="*/ 0 w 24"/>
              <a:gd name="T109" fmla="*/ 30 h 58"/>
              <a:gd name="T110" fmla="*/ 0 w 24"/>
              <a:gd name="T111" fmla="*/ 30 h 58"/>
              <a:gd name="T112" fmla="*/ 0 w 24"/>
              <a:gd name="T113" fmla="*/ 3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4" h="58">
                <a:moveTo>
                  <a:pt x="0" y="30"/>
                </a:moveTo>
                <a:lnTo>
                  <a:pt x="0" y="30"/>
                </a:lnTo>
                <a:lnTo>
                  <a:pt x="3" y="36"/>
                </a:lnTo>
                <a:lnTo>
                  <a:pt x="3" y="36"/>
                </a:lnTo>
                <a:lnTo>
                  <a:pt x="0" y="38"/>
                </a:lnTo>
                <a:lnTo>
                  <a:pt x="3" y="38"/>
                </a:lnTo>
                <a:lnTo>
                  <a:pt x="3" y="38"/>
                </a:lnTo>
                <a:lnTo>
                  <a:pt x="4" y="41"/>
                </a:lnTo>
                <a:lnTo>
                  <a:pt x="7" y="47"/>
                </a:lnTo>
                <a:lnTo>
                  <a:pt x="7" y="47"/>
                </a:lnTo>
                <a:lnTo>
                  <a:pt x="9" y="51"/>
                </a:lnTo>
                <a:lnTo>
                  <a:pt x="12" y="53"/>
                </a:lnTo>
                <a:lnTo>
                  <a:pt x="12" y="53"/>
                </a:lnTo>
                <a:lnTo>
                  <a:pt x="13" y="57"/>
                </a:lnTo>
                <a:lnTo>
                  <a:pt x="16" y="58"/>
                </a:lnTo>
                <a:lnTo>
                  <a:pt x="16" y="58"/>
                </a:lnTo>
                <a:lnTo>
                  <a:pt x="16" y="58"/>
                </a:lnTo>
                <a:lnTo>
                  <a:pt x="17" y="57"/>
                </a:lnTo>
                <a:lnTo>
                  <a:pt x="17" y="53"/>
                </a:lnTo>
                <a:lnTo>
                  <a:pt x="17" y="53"/>
                </a:lnTo>
                <a:lnTo>
                  <a:pt x="17" y="49"/>
                </a:lnTo>
                <a:lnTo>
                  <a:pt x="20" y="45"/>
                </a:lnTo>
                <a:lnTo>
                  <a:pt x="20" y="45"/>
                </a:lnTo>
                <a:lnTo>
                  <a:pt x="21" y="41"/>
                </a:lnTo>
                <a:lnTo>
                  <a:pt x="24" y="36"/>
                </a:lnTo>
                <a:lnTo>
                  <a:pt x="24" y="25"/>
                </a:lnTo>
                <a:lnTo>
                  <a:pt x="24" y="25"/>
                </a:lnTo>
                <a:lnTo>
                  <a:pt x="21" y="18"/>
                </a:lnTo>
                <a:lnTo>
                  <a:pt x="21" y="18"/>
                </a:lnTo>
                <a:lnTo>
                  <a:pt x="24" y="17"/>
                </a:lnTo>
                <a:lnTo>
                  <a:pt x="24" y="17"/>
                </a:lnTo>
                <a:lnTo>
                  <a:pt x="24" y="8"/>
                </a:lnTo>
                <a:lnTo>
                  <a:pt x="24" y="8"/>
                </a:lnTo>
                <a:lnTo>
                  <a:pt x="24" y="5"/>
                </a:lnTo>
                <a:lnTo>
                  <a:pt x="24" y="4"/>
                </a:lnTo>
                <a:lnTo>
                  <a:pt x="24" y="4"/>
                </a:lnTo>
                <a:lnTo>
                  <a:pt x="20" y="0"/>
                </a:lnTo>
                <a:lnTo>
                  <a:pt x="16" y="0"/>
                </a:lnTo>
                <a:lnTo>
                  <a:pt x="16" y="0"/>
                </a:lnTo>
                <a:lnTo>
                  <a:pt x="12" y="1"/>
                </a:lnTo>
                <a:lnTo>
                  <a:pt x="9" y="4"/>
                </a:lnTo>
                <a:lnTo>
                  <a:pt x="9" y="4"/>
                </a:lnTo>
                <a:lnTo>
                  <a:pt x="8" y="8"/>
                </a:lnTo>
                <a:lnTo>
                  <a:pt x="7" y="12"/>
                </a:lnTo>
                <a:lnTo>
                  <a:pt x="7" y="12"/>
                </a:lnTo>
                <a:lnTo>
                  <a:pt x="4" y="14"/>
                </a:lnTo>
                <a:lnTo>
                  <a:pt x="4" y="18"/>
                </a:lnTo>
                <a:lnTo>
                  <a:pt x="4" y="18"/>
                </a:lnTo>
                <a:lnTo>
                  <a:pt x="3" y="25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lnTo>
                  <a:pt x="0" y="3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7" name="Freeform 125"/>
          <p:cNvSpPr>
            <a:spLocks noEditPoints="1"/>
          </p:cNvSpPr>
          <p:nvPr/>
        </p:nvSpPr>
        <p:spPr bwMode="auto">
          <a:xfrm>
            <a:off x="8999437" y="5839194"/>
            <a:ext cx="613691" cy="500753"/>
          </a:xfrm>
          <a:custGeom>
            <a:avLst/>
            <a:gdLst>
              <a:gd name="T0" fmla="*/ 179 w 281"/>
              <a:gd name="T1" fmla="*/ 122 h 220"/>
              <a:gd name="T2" fmla="*/ 175 w 281"/>
              <a:gd name="T3" fmla="*/ 122 h 220"/>
              <a:gd name="T4" fmla="*/ 170 w 281"/>
              <a:gd name="T5" fmla="*/ 124 h 220"/>
              <a:gd name="T6" fmla="*/ 163 w 281"/>
              <a:gd name="T7" fmla="*/ 124 h 220"/>
              <a:gd name="T8" fmla="*/ 163 w 281"/>
              <a:gd name="T9" fmla="*/ 117 h 220"/>
              <a:gd name="T10" fmla="*/ 167 w 281"/>
              <a:gd name="T11" fmla="*/ 110 h 220"/>
              <a:gd name="T12" fmla="*/ 139 w 281"/>
              <a:gd name="T13" fmla="*/ 130 h 220"/>
              <a:gd name="T14" fmla="*/ 115 w 281"/>
              <a:gd name="T15" fmla="*/ 147 h 220"/>
              <a:gd name="T16" fmla="*/ 58 w 281"/>
              <a:gd name="T17" fmla="*/ 174 h 220"/>
              <a:gd name="T18" fmla="*/ 38 w 281"/>
              <a:gd name="T19" fmla="*/ 185 h 220"/>
              <a:gd name="T20" fmla="*/ 25 w 281"/>
              <a:gd name="T21" fmla="*/ 193 h 220"/>
              <a:gd name="T22" fmla="*/ 18 w 281"/>
              <a:gd name="T23" fmla="*/ 197 h 220"/>
              <a:gd name="T24" fmla="*/ 9 w 281"/>
              <a:gd name="T25" fmla="*/ 202 h 220"/>
              <a:gd name="T26" fmla="*/ 0 w 281"/>
              <a:gd name="T27" fmla="*/ 210 h 220"/>
              <a:gd name="T28" fmla="*/ 4 w 281"/>
              <a:gd name="T29" fmla="*/ 214 h 220"/>
              <a:gd name="T30" fmla="*/ 18 w 281"/>
              <a:gd name="T31" fmla="*/ 218 h 220"/>
              <a:gd name="T32" fmla="*/ 39 w 281"/>
              <a:gd name="T33" fmla="*/ 218 h 220"/>
              <a:gd name="T34" fmla="*/ 58 w 281"/>
              <a:gd name="T35" fmla="*/ 207 h 220"/>
              <a:gd name="T36" fmla="*/ 95 w 281"/>
              <a:gd name="T37" fmla="*/ 177 h 220"/>
              <a:gd name="T38" fmla="*/ 119 w 281"/>
              <a:gd name="T39" fmla="*/ 170 h 220"/>
              <a:gd name="T40" fmla="*/ 122 w 281"/>
              <a:gd name="T41" fmla="*/ 166 h 220"/>
              <a:gd name="T42" fmla="*/ 148 w 281"/>
              <a:gd name="T43" fmla="*/ 149 h 220"/>
              <a:gd name="T44" fmla="*/ 170 w 281"/>
              <a:gd name="T45" fmla="*/ 132 h 220"/>
              <a:gd name="T46" fmla="*/ 171 w 281"/>
              <a:gd name="T47" fmla="*/ 124 h 220"/>
              <a:gd name="T48" fmla="*/ 170 w 281"/>
              <a:gd name="T49" fmla="*/ 124 h 220"/>
              <a:gd name="T50" fmla="*/ 240 w 281"/>
              <a:gd name="T51" fmla="*/ 39 h 220"/>
              <a:gd name="T52" fmla="*/ 240 w 281"/>
              <a:gd name="T53" fmla="*/ 27 h 220"/>
              <a:gd name="T54" fmla="*/ 243 w 281"/>
              <a:gd name="T55" fmla="*/ 17 h 220"/>
              <a:gd name="T56" fmla="*/ 240 w 281"/>
              <a:gd name="T57" fmla="*/ 12 h 220"/>
              <a:gd name="T58" fmla="*/ 232 w 281"/>
              <a:gd name="T59" fmla="*/ 12 h 220"/>
              <a:gd name="T60" fmla="*/ 232 w 281"/>
              <a:gd name="T61" fmla="*/ 0 h 220"/>
              <a:gd name="T62" fmla="*/ 228 w 281"/>
              <a:gd name="T63" fmla="*/ 16 h 220"/>
              <a:gd name="T64" fmla="*/ 232 w 281"/>
              <a:gd name="T65" fmla="*/ 19 h 220"/>
              <a:gd name="T66" fmla="*/ 229 w 281"/>
              <a:gd name="T67" fmla="*/ 36 h 220"/>
              <a:gd name="T68" fmla="*/ 233 w 281"/>
              <a:gd name="T69" fmla="*/ 33 h 220"/>
              <a:gd name="T70" fmla="*/ 236 w 281"/>
              <a:gd name="T71" fmla="*/ 36 h 220"/>
              <a:gd name="T72" fmla="*/ 229 w 281"/>
              <a:gd name="T73" fmla="*/ 48 h 220"/>
              <a:gd name="T74" fmla="*/ 233 w 281"/>
              <a:gd name="T75" fmla="*/ 47 h 220"/>
              <a:gd name="T76" fmla="*/ 276 w 281"/>
              <a:gd name="T77" fmla="*/ 57 h 220"/>
              <a:gd name="T78" fmla="*/ 251 w 281"/>
              <a:gd name="T79" fmla="*/ 61 h 220"/>
              <a:gd name="T80" fmla="*/ 249 w 281"/>
              <a:gd name="T81" fmla="*/ 40 h 220"/>
              <a:gd name="T82" fmla="*/ 245 w 281"/>
              <a:gd name="T83" fmla="*/ 44 h 220"/>
              <a:gd name="T84" fmla="*/ 241 w 281"/>
              <a:gd name="T85" fmla="*/ 49 h 220"/>
              <a:gd name="T86" fmla="*/ 233 w 281"/>
              <a:gd name="T87" fmla="*/ 48 h 220"/>
              <a:gd name="T88" fmla="*/ 228 w 281"/>
              <a:gd name="T89" fmla="*/ 53 h 220"/>
              <a:gd name="T90" fmla="*/ 224 w 281"/>
              <a:gd name="T91" fmla="*/ 63 h 220"/>
              <a:gd name="T92" fmla="*/ 209 w 281"/>
              <a:gd name="T93" fmla="*/ 82 h 220"/>
              <a:gd name="T94" fmla="*/ 193 w 281"/>
              <a:gd name="T95" fmla="*/ 93 h 220"/>
              <a:gd name="T96" fmla="*/ 203 w 281"/>
              <a:gd name="T97" fmla="*/ 105 h 220"/>
              <a:gd name="T98" fmla="*/ 183 w 281"/>
              <a:gd name="T99" fmla="*/ 124 h 220"/>
              <a:gd name="T100" fmla="*/ 188 w 281"/>
              <a:gd name="T101" fmla="*/ 126 h 220"/>
              <a:gd name="T102" fmla="*/ 211 w 281"/>
              <a:gd name="T103" fmla="*/ 117 h 220"/>
              <a:gd name="T104" fmla="*/ 229 w 281"/>
              <a:gd name="T105" fmla="*/ 104 h 220"/>
              <a:gd name="T106" fmla="*/ 251 w 281"/>
              <a:gd name="T107" fmla="*/ 84 h 220"/>
              <a:gd name="T108" fmla="*/ 259 w 281"/>
              <a:gd name="T109" fmla="*/ 84 h 220"/>
              <a:gd name="T110" fmla="*/ 272 w 281"/>
              <a:gd name="T111" fmla="*/ 70 h 220"/>
              <a:gd name="T112" fmla="*/ 280 w 281"/>
              <a:gd name="T113" fmla="*/ 57 h 220"/>
              <a:gd name="T114" fmla="*/ 280 w 281"/>
              <a:gd name="T115" fmla="*/ 57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81" h="220">
                <a:moveTo>
                  <a:pt x="175" y="122"/>
                </a:moveTo>
                <a:lnTo>
                  <a:pt x="172" y="122"/>
                </a:lnTo>
                <a:lnTo>
                  <a:pt x="174" y="124"/>
                </a:lnTo>
                <a:lnTo>
                  <a:pt x="176" y="122"/>
                </a:lnTo>
                <a:lnTo>
                  <a:pt x="179" y="122"/>
                </a:lnTo>
                <a:lnTo>
                  <a:pt x="179" y="120"/>
                </a:lnTo>
                <a:lnTo>
                  <a:pt x="176" y="120"/>
                </a:lnTo>
                <a:lnTo>
                  <a:pt x="175" y="122"/>
                </a:lnTo>
                <a:lnTo>
                  <a:pt x="175" y="122"/>
                </a:lnTo>
                <a:lnTo>
                  <a:pt x="175" y="122"/>
                </a:lnTo>
                <a:lnTo>
                  <a:pt x="175" y="122"/>
                </a:lnTo>
                <a:lnTo>
                  <a:pt x="175" y="122"/>
                </a:lnTo>
                <a:lnTo>
                  <a:pt x="175" y="122"/>
                </a:lnTo>
                <a:lnTo>
                  <a:pt x="175" y="122"/>
                </a:lnTo>
                <a:close/>
                <a:moveTo>
                  <a:pt x="170" y="124"/>
                </a:moveTo>
                <a:lnTo>
                  <a:pt x="172" y="122"/>
                </a:lnTo>
                <a:lnTo>
                  <a:pt x="172" y="120"/>
                </a:lnTo>
                <a:lnTo>
                  <a:pt x="175" y="118"/>
                </a:lnTo>
                <a:lnTo>
                  <a:pt x="167" y="122"/>
                </a:lnTo>
                <a:lnTo>
                  <a:pt x="163" y="124"/>
                </a:lnTo>
                <a:lnTo>
                  <a:pt x="162" y="124"/>
                </a:lnTo>
                <a:lnTo>
                  <a:pt x="159" y="124"/>
                </a:lnTo>
                <a:lnTo>
                  <a:pt x="162" y="120"/>
                </a:lnTo>
                <a:lnTo>
                  <a:pt x="163" y="118"/>
                </a:lnTo>
                <a:lnTo>
                  <a:pt x="163" y="117"/>
                </a:lnTo>
                <a:lnTo>
                  <a:pt x="162" y="117"/>
                </a:lnTo>
                <a:lnTo>
                  <a:pt x="159" y="117"/>
                </a:lnTo>
                <a:lnTo>
                  <a:pt x="159" y="114"/>
                </a:lnTo>
                <a:lnTo>
                  <a:pt x="163" y="113"/>
                </a:lnTo>
                <a:lnTo>
                  <a:pt x="167" y="110"/>
                </a:lnTo>
                <a:lnTo>
                  <a:pt x="163" y="110"/>
                </a:lnTo>
                <a:lnTo>
                  <a:pt x="158" y="113"/>
                </a:lnTo>
                <a:lnTo>
                  <a:pt x="150" y="117"/>
                </a:lnTo>
                <a:lnTo>
                  <a:pt x="146" y="122"/>
                </a:lnTo>
                <a:lnTo>
                  <a:pt x="139" y="130"/>
                </a:lnTo>
                <a:lnTo>
                  <a:pt x="135" y="132"/>
                </a:lnTo>
                <a:lnTo>
                  <a:pt x="128" y="134"/>
                </a:lnTo>
                <a:lnTo>
                  <a:pt x="126" y="136"/>
                </a:lnTo>
                <a:lnTo>
                  <a:pt x="123" y="140"/>
                </a:lnTo>
                <a:lnTo>
                  <a:pt x="115" y="147"/>
                </a:lnTo>
                <a:lnTo>
                  <a:pt x="106" y="153"/>
                </a:lnTo>
                <a:lnTo>
                  <a:pt x="98" y="157"/>
                </a:lnTo>
                <a:lnTo>
                  <a:pt x="89" y="161"/>
                </a:lnTo>
                <a:lnTo>
                  <a:pt x="69" y="170"/>
                </a:lnTo>
                <a:lnTo>
                  <a:pt x="58" y="174"/>
                </a:lnTo>
                <a:lnTo>
                  <a:pt x="49" y="177"/>
                </a:lnTo>
                <a:lnTo>
                  <a:pt x="41" y="181"/>
                </a:lnTo>
                <a:lnTo>
                  <a:pt x="39" y="183"/>
                </a:lnTo>
                <a:lnTo>
                  <a:pt x="38" y="187"/>
                </a:lnTo>
                <a:lnTo>
                  <a:pt x="38" y="185"/>
                </a:lnTo>
                <a:lnTo>
                  <a:pt x="34" y="185"/>
                </a:lnTo>
                <a:lnTo>
                  <a:pt x="30" y="189"/>
                </a:lnTo>
                <a:lnTo>
                  <a:pt x="26" y="191"/>
                </a:lnTo>
                <a:lnTo>
                  <a:pt x="25" y="191"/>
                </a:lnTo>
                <a:lnTo>
                  <a:pt x="25" y="193"/>
                </a:lnTo>
                <a:lnTo>
                  <a:pt x="22" y="193"/>
                </a:lnTo>
                <a:lnTo>
                  <a:pt x="18" y="194"/>
                </a:lnTo>
                <a:lnTo>
                  <a:pt x="17" y="194"/>
                </a:lnTo>
                <a:lnTo>
                  <a:pt x="17" y="197"/>
                </a:lnTo>
                <a:lnTo>
                  <a:pt x="18" y="197"/>
                </a:lnTo>
                <a:lnTo>
                  <a:pt x="17" y="198"/>
                </a:lnTo>
                <a:lnTo>
                  <a:pt x="14" y="198"/>
                </a:lnTo>
                <a:lnTo>
                  <a:pt x="13" y="198"/>
                </a:lnTo>
                <a:lnTo>
                  <a:pt x="12" y="201"/>
                </a:lnTo>
                <a:lnTo>
                  <a:pt x="9" y="202"/>
                </a:lnTo>
                <a:lnTo>
                  <a:pt x="12" y="202"/>
                </a:lnTo>
                <a:lnTo>
                  <a:pt x="9" y="205"/>
                </a:lnTo>
                <a:lnTo>
                  <a:pt x="4" y="206"/>
                </a:lnTo>
                <a:lnTo>
                  <a:pt x="1" y="206"/>
                </a:lnTo>
                <a:lnTo>
                  <a:pt x="0" y="210"/>
                </a:lnTo>
                <a:lnTo>
                  <a:pt x="4" y="207"/>
                </a:lnTo>
                <a:lnTo>
                  <a:pt x="4" y="210"/>
                </a:lnTo>
                <a:lnTo>
                  <a:pt x="1" y="210"/>
                </a:lnTo>
                <a:lnTo>
                  <a:pt x="0" y="214"/>
                </a:lnTo>
                <a:lnTo>
                  <a:pt x="4" y="214"/>
                </a:lnTo>
                <a:lnTo>
                  <a:pt x="9" y="214"/>
                </a:lnTo>
                <a:lnTo>
                  <a:pt x="13" y="214"/>
                </a:lnTo>
                <a:lnTo>
                  <a:pt x="13" y="218"/>
                </a:lnTo>
                <a:lnTo>
                  <a:pt x="17" y="215"/>
                </a:lnTo>
                <a:lnTo>
                  <a:pt x="18" y="218"/>
                </a:lnTo>
                <a:lnTo>
                  <a:pt x="17" y="220"/>
                </a:lnTo>
                <a:lnTo>
                  <a:pt x="22" y="219"/>
                </a:lnTo>
                <a:lnTo>
                  <a:pt x="25" y="220"/>
                </a:lnTo>
                <a:lnTo>
                  <a:pt x="31" y="219"/>
                </a:lnTo>
                <a:lnTo>
                  <a:pt x="39" y="218"/>
                </a:lnTo>
                <a:lnTo>
                  <a:pt x="43" y="215"/>
                </a:lnTo>
                <a:lnTo>
                  <a:pt x="51" y="211"/>
                </a:lnTo>
                <a:lnTo>
                  <a:pt x="53" y="210"/>
                </a:lnTo>
                <a:lnTo>
                  <a:pt x="57" y="207"/>
                </a:lnTo>
                <a:lnTo>
                  <a:pt x="58" y="207"/>
                </a:lnTo>
                <a:lnTo>
                  <a:pt x="66" y="202"/>
                </a:lnTo>
                <a:lnTo>
                  <a:pt x="74" y="194"/>
                </a:lnTo>
                <a:lnTo>
                  <a:pt x="82" y="191"/>
                </a:lnTo>
                <a:lnTo>
                  <a:pt x="87" y="183"/>
                </a:lnTo>
                <a:lnTo>
                  <a:pt x="95" y="177"/>
                </a:lnTo>
                <a:lnTo>
                  <a:pt x="104" y="175"/>
                </a:lnTo>
                <a:lnTo>
                  <a:pt x="111" y="171"/>
                </a:lnTo>
                <a:lnTo>
                  <a:pt x="115" y="170"/>
                </a:lnTo>
                <a:lnTo>
                  <a:pt x="118" y="170"/>
                </a:lnTo>
                <a:lnTo>
                  <a:pt x="119" y="170"/>
                </a:lnTo>
                <a:lnTo>
                  <a:pt x="115" y="171"/>
                </a:lnTo>
                <a:lnTo>
                  <a:pt x="119" y="171"/>
                </a:lnTo>
                <a:lnTo>
                  <a:pt x="123" y="171"/>
                </a:lnTo>
                <a:lnTo>
                  <a:pt x="126" y="170"/>
                </a:lnTo>
                <a:lnTo>
                  <a:pt x="122" y="166"/>
                </a:lnTo>
                <a:lnTo>
                  <a:pt x="126" y="163"/>
                </a:lnTo>
                <a:lnTo>
                  <a:pt x="127" y="161"/>
                </a:lnTo>
                <a:lnTo>
                  <a:pt x="132" y="158"/>
                </a:lnTo>
                <a:lnTo>
                  <a:pt x="139" y="154"/>
                </a:lnTo>
                <a:lnTo>
                  <a:pt x="148" y="149"/>
                </a:lnTo>
                <a:lnTo>
                  <a:pt x="155" y="143"/>
                </a:lnTo>
                <a:lnTo>
                  <a:pt x="159" y="140"/>
                </a:lnTo>
                <a:lnTo>
                  <a:pt x="163" y="137"/>
                </a:lnTo>
                <a:lnTo>
                  <a:pt x="167" y="136"/>
                </a:lnTo>
                <a:lnTo>
                  <a:pt x="170" y="132"/>
                </a:lnTo>
                <a:lnTo>
                  <a:pt x="171" y="126"/>
                </a:lnTo>
                <a:lnTo>
                  <a:pt x="176" y="124"/>
                </a:lnTo>
                <a:lnTo>
                  <a:pt x="175" y="124"/>
                </a:lnTo>
                <a:lnTo>
                  <a:pt x="174" y="124"/>
                </a:lnTo>
                <a:lnTo>
                  <a:pt x="171" y="124"/>
                </a:lnTo>
                <a:lnTo>
                  <a:pt x="170" y="124"/>
                </a:lnTo>
                <a:lnTo>
                  <a:pt x="170" y="124"/>
                </a:lnTo>
                <a:lnTo>
                  <a:pt x="170" y="124"/>
                </a:lnTo>
                <a:lnTo>
                  <a:pt x="170" y="124"/>
                </a:lnTo>
                <a:lnTo>
                  <a:pt x="170" y="124"/>
                </a:lnTo>
                <a:lnTo>
                  <a:pt x="170" y="124"/>
                </a:lnTo>
                <a:lnTo>
                  <a:pt x="170" y="124"/>
                </a:lnTo>
                <a:close/>
                <a:moveTo>
                  <a:pt x="233" y="47"/>
                </a:moveTo>
                <a:lnTo>
                  <a:pt x="237" y="43"/>
                </a:lnTo>
                <a:lnTo>
                  <a:pt x="240" y="39"/>
                </a:lnTo>
                <a:lnTo>
                  <a:pt x="241" y="36"/>
                </a:lnTo>
                <a:lnTo>
                  <a:pt x="241" y="35"/>
                </a:lnTo>
                <a:lnTo>
                  <a:pt x="241" y="31"/>
                </a:lnTo>
                <a:lnTo>
                  <a:pt x="241" y="27"/>
                </a:lnTo>
                <a:lnTo>
                  <a:pt x="240" y="27"/>
                </a:lnTo>
                <a:lnTo>
                  <a:pt x="241" y="25"/>
                </a:lnTo>
                <a:lnTo>
                  <a:pt x="243" y="27"/>
                </a:lnTo>
                <a:lnTo>
                  <a:pt x="245" y="16"/>
                </a:lnTo>
                <a:lnTo>
                  <a:pt x="243" y="16"/>
                </a:lnTo>
                <a:lnTo>
                  <a:pt x="243" y="17"/>
                </a:lnTo>
                <a:lnTo>
                  <a:pt x="241" y="17"/>
                </a:lnTo>
                <a:lnTo>
                  <a:pt x="241" y="16"/>
                </a:lnTo>
                <a:lnTo>
                  <a:pt x="243" y="16"/>
                </a:lnTo>
                <a:lnTo>
                  <a:pt x="241" y="12"/>
                </a:lnTo>
                <a:lnTo>
                  <a:pt x="240" y="12"/>
                </a:lnTo>
                <a:lnTo>
                  <a:pt x="240" y="13"/>
                </a:lnTo>
                <a:lnTo>
                  <a:pt x="237" y="12"/>
                </a:lnTo>
                <a:lnTo>
                  <a:pt x="236" y="9"/>
                </a:lnTo>
                <a:lnTo>
                  <a:pt x="233" y="9"/>
                </a:lnTo>
                <a:lnTo>
                  <a:pt x="232" y="12"/>
                </a:lnTo>
                <a:lnTo>
                  <a:pt x="233" y="8"/>
                </a:lnTo>
                <a:lnTo>
                  <a:pt x="232" y="3"/>
                </a:lnTo>
                <a:lnTo>
                  <a:pt x="233" y="3"/>
                </a:lnTo>
                <a:lnTo>
                  <a:pt x="233" y="0"/>
                </a:lnTo>
                <a:lnTo>
                  <a:pt x="232" y="0"/>
                </a:lnTo>
                <a:lnTo>
                  <a:pt x="228" y="3"/>
                </a:lnTo>
                <a:lnTo>
                  <a:pt x="229" y="5"/>
                </a:lnTo>
                <a:lnTo>
                  <a:pt x="229" y="12"/>
                </a:lnTo>
                <a:lnTo>
                  <a:pt x="229" y="13"/>
                </a:lnTo>
                <a:lnTo>
                  <a:pt x="228" y="16"/>
                </a:lnTo>
                <a:lnTo>
                  <a:pt x="228" y="21"/>
                </a:lnTo>
                <a:lnTo>
                  <a:pt x="229" y="19"/>
                </a:lnTo>
                <a:lnTo>
                  <a:pt x="232" y="17"/>
                </a:lnTo>
                <a:lnTo>
                  <a:pt x="233" y="17"/>
                </a:lnTo>
                <a:lnTo>
                  <a:pt x="232" y="19"/>
                </a:lnTo>
                <a:lnTo>
                  <a:pt x="229" y="19"/>
                </a:lnTo>
                <a:lnTo>
                  <a:pt x="229" y="21"/>
                </a:lnTo>
                <a:lnTo>
                  <a:pt x="228" y="23"/>
                </a:lnTo>
                <a:lnTo>
                  <a:pt x="229" y="29"/>
                </a:lnTo>
                <a:lnTo>
                  <a:pt x="229" y="36"/>
                </a:lnTo>
                <a:lnTo>
                  <a:pt x="232" y="36"/>
                </a:lnTo>
                <a:lnTo>
                  <a:pt x="232" y="35"/>
                </a:lnTo>
                <a:lnTo>
                  <a:pt x="232" y="33"/>
                </a:lnTo>
                <a:lnTo>
                  <a:pt x="233" y="35"/>
                </a:lnTo>
                <a:lnTo>
                  <a:pt x="233" y="33"/>
                </a:lnTo>
                <a:lnTo>
                  <a:pt x="236" y="33"/>
                </a:lnTo>
                <a:lnTo>
                  <a:pt x="237" y="35"/>
                </a:lnTo>
                <a:lnTo>
                  <a:pt x="233" y="35"/>
                </a:lnTo>
                <a:lnTo>
                  <a:pt x="233" y="36"/>
                </a:lnTo>
                <a:lnTo>
                  <a:pt x="236" y="36"/>
                </a:lnTo>
                <a:lnTo>
                  <a:pt x="232" y="40"/>
                </a:lnTo>
                <a:lnTo>
                  <a:pt x="232" y="39"/>
                </a:lnTo>
                <a:lnTo>
                  <a:pt x="229" y="40"/>
                </a:lnTo>
                <a:lnTo>
                  <a:pt x="229" y="43"/>
                </a:lnTo>
                <a:lnTo>
                  <a:pt x="229" y="48"/>
                </a:lnTo>
                <a:lnTo>
                  <a:pt x="232" y="48"/>
                </a:lnTo>
                <a:lnTo>
                  <a:pt x="233" y="47"/>
                </a:lnTo>
                <a:lnTo>
                  <a:pt x="233" y="47"/>
                </a:lnTo>
                <a:lnTo>
                  <a:pt x="233" y="47"/>
                </a:lnTo>
                <a:lnTo>
                  <a:pt x="233" y="47"/>
                </a:lnTo>
                <a:lnTo>
                  <a:pt x="233" y="47"/>
                </a:lnTo>
                <a:lnTo>
                  <a:pt x="233" y="47"/>
                </a:lnTo>
                <a:lnTo>
                  <a:pt x="233" y="47"/>
                </a:lnTo>
                <a:close/>
                <a:moveTo>
                  <a:pt x="280" y="57"/>
                </a:moveTo>
                <a:lnTo>
                  <a:pt x="276" y="57"/>
                </a:lnTo>
                <a:lnTo>
                  <a:pt x="272" y="60"/>
                </a:lnTo>
                <a:lnTo>
                  <a:pt x="264" y="65"/>
                </a:lnTo>
                <a:lnTo>
                  <a:pt x="260" y="65"/>
                </a:lnTo>
                <a:lnTo>
                  <a:pt x="256" y="65"/>
                </a:lnTo>
                <a:lnTo>
                  <a:pt x="251" y="61"/>
                </a:lnTo>
                <a:lnTo>
                  <a:pt x="245" y="60"/>
                </a:lnTo>
                <a:lnTo>
                  <a:pt x="249" y="52"/>
                </a:lnTo>
                <a:lnTo>
                  <a:pt x="251" y="47"/>
                </a:lnTo>
                <a:lnTo>
                  <a:pt x="249" y="44"/>
                </a:lnTo>
                <a:lnTo>
                  <a:pt x="249" y="40"/>
                </a:lnTo>
                <a:lnTo>
                  <a:pt x="249" y="39"/>
                </a:lnTo>
                <a:lnTo>
                  <a:pt x="247" y="39"/>
                </a:lnTo>
                <a:lnTo>
                  <a:pt x="247" y="40"/>
                </a:lnTo>
                <a:lnTo>
                  <a:pt x="247" y="43"/>
                </a:lnTo>
                <a:lnTo>
                  <a:pt x="245" y="44"/>
                </a:lnTo>
                <a:lnTo>
                  <a:pt x="245" y="48"/>
                </a:lnTo>
                <a:lnTo>
                  <a:pt x="243" y="49"/>
                </a:lnTo>
                <a:lnTo>
                  <a:pt x="241" y="52"/>
                </a:lnTo>
                <a:lnTo>
                  <a:pt x="240" y="52"/>
                </a:lnTo>
                <a:lnTo>
                  <a:pt x="241" y="49"/>
                </a:lnTo>
                <a:lnTo>
                  <a:pt x="241" y="48"/>
                </a:lnTo>
                <a:lnTo>
                  <a:pt x="240" y="47"/>
                </a:lnTo>
                <a:lnTo>
                  <a:pt x="237" y="47"/>
                </a:lnTo>
                <a:lnTo>
                  <a:pt x="233" y="47"/>
                </a:lnTo>
                <a:lnTo>
                  <a:pt x="233" y="48"/>
                </a:lnTo>
                <a:lnTo>
                  <a:pt x="233" y="49"/>
                </a:lnTo>
                <a:lnTo>
                  <a:pt x="232" y="49"/>
                </a:lnTo>
                <a:lnTo>
                  <a:pt x="229" y="48"/>
                </a:lnTo>
                <a:lnTo>
                  <a:pt x="228" y="52"/>
                </a:lnTo>
                <a:lnTo>
                  <a:pt x="228" y="53"/>
                </a:lnTo>
                <a:lnTo>
                  <a:pt x="229" y="53"/>
                </a:lnTo>
                <a:lnTo>
                  <a:pt x="228" y="56"/>
                </a:lnTo>
                <a:lnTo>
                  <a:pt x="228" y="57"/>
                </a:lnTo>
                <a:lnTo>
                  <a:pt x="227" y="61"/>
                </a:lnTo>
                <a:lnTo>
                  <a:pt x="224" y="63"/>
                </a:lnTo>
                <a:lnTo>
                  <a:pt x="223" y="69"/>
                </a:lnTo>
                <a:lnTo>
                  <a:pt x="220" y="69"/>
                </a:lnTo>
                <a:lnTo>
                  <a:pt x="216" y="70"/>
                </a:lnTo>
                <a:lnTo>
                  <a:pt x="212" y="76"/>
                </a:lnTo>
                <a:lnTo>
                  <a:pt x="209" y="82"/>
                </a:lnTo>
                <a:lnTo>
                  <a:pt x="201" y="84"/>
                </a:lnTo>
                <a:lnTo>
                  <a:pt x="196" y="86"/>
                </a:lnTo>
                <a:lnTo>
                  <a:pt x="193" y="88"/>
                </a:lnTo>
                <a:lnTo>
                  <a:pt x="192" y="92"/>
                </a:lnTo>
                <a:lnTo>
                  <a:pt x="193" y="93"/>
                </a:lnTo>
                <a:lnTo>
                  <a:pt x="196" y="96"/>
                </a:lnTo>
                <a:lnTo>
                  <a:pt x="197" y="97"/>
                </a:lnTo>
                <a:lnTo>
                  <a:pt x="201" y="100"/>
                </a:lnTo>
                <a:lnTo>
                  <a:pt x="203" y="101"/>
                </a:lnTo>
                <a:lnTo>
                  <a:pt x="203" y="105"/>
                </a:lnTo>
                <a:lnTo>
                  <a:pt x="197" y="113"/>
                </a:lnTo>
                <a:lnTo>
                  <a:pt x="192" y="118"/>
                </a:lnTo>
                <a:lnTo>
                  <a:pt x="189" y="120"/>
                </a:lnTo>
                <a:lnTo>
                  <a:pt x="185" y="122"/>
                </a:lnTo>
                <a:lnTo>
                  <a:pt x="183" y="124"/>
                </a:lnTo>
                <a:lnTo>
                  <a:pt x="180" y="126"/>
                </a:lnTo>
                <a:lnTo>
                  <a:pt x="183" y="126"/>
                </a:lnTo>
                <a:lnTo>
                  <a:pt x="184" y="124"/>
                </a:lnTo>
                <a:lnTo>
                  <a:pt x="183" y="128"/>
                </a:lnTo>
                <a:lnTo>
                  <a:pt x="188" y="126"/>
                </a:lnTo>
                <a:lnTo>
                  <a:pt x="185" y="130"/>
                </a:lnTo>
                <a:lnTo>
                  <a:pt x="188" y="130"/>
                </a:lnTo>
                <a:lnTo>
                  <a:pt x="192" y="130"/>
                </a:lnTo>
                <a:lnTo>
                  <a:pt x="197" y="126"/>
                </a:lnTo>
                <a:lnTo>
                  <a:pt x="211" y="117"/>
                </a:lnTo>
                <a:lnTo>
                  <a:pt x="215" y="113"/>
                </a:lnTo>
                <a:lnTo>
                  <a:pt x="219" y="110"/>
                </a:lnTo>
                <a:lnTo>
                  <a:pt x="223" y="109"/>
                </a:lnTo>
                <a:lnTo>
                  <a:pt x="224" y="106"/>
                </a:lnTo>
                <a:lnTo>
                  <a:pt x="229" y="104"/>
                </a:lnTo>
                <a:lnTo>
                  <a:pt x="237" y="96"/>
                </a:lnTo>
                <a:lnTo>
                  <a:pt x="236" y="93"/>
                </a:lnTo>
                <a:lnTo>
                  <a:pt x="237" y="92"/>
                </a:lnTo>
                <a:lnTo>
                  <a:pt x="243" y="88"/>
                </a:lnTo>
                <a:lnTo>
                  <a:pt x="251" y="84"/>
                </a:lnTo>
                <a:lnTo>
                  <a:pt x="253" y="86"/>
                </a:lnTo>
                <a:lnTo>
                  <a:pt x="255" y="86"/>
                </a:lnTo>
                <a:lnTo>
                  <a:pt x="255" y="88"/>
                </a:lnTo>
                <a:lnTo>
                  <a:pt x="256" y="86"/>
                </a:lnTo>
                <a:lnTo>
                  <a:pt x="259" y="84"/>
                </a:lnTo>
                <a:lnTo>
                  <a:pt x="260" y="80"/>
                </a:lnTo>
                <a:lnTo>
                  <a:pt x="263" y="78"/>
                </a:lnTo>
                <a:lnTo>
                  <a:pt x="267" y="76"/>
                </a:lnTo>
                <a:lnTo>
                  <a:pt x="269" y="74"/>
                </a:lnTo>
                <a:lnTo>
                  <a:pt x="272" y="70"/>
                </a:lnTo>
                <a:lnTo>
                  <a:pt x="276" y="67"/>
                </a:lnTo>
                <a:lnTo>
                  <a:pt x="281" y="61"/>
                </a:lnTo>
                <a:lnTo>
                  <a:pt x="281" y="60"/>
                </a:lnTo>
                <a:lnTo>
                  <a:pt x="280" y="57"/>
                </a:lnTo>
                <a:lnTo>
                  <a:pt x="280" y="57"/>
                </a:lnTo>
                <a:lnTo>
                  <a:pt x="280" y="57"/>
                </a:lnTo>
                <a:lnTo>
                  <a:pt x="280" y="57"/>
                </a:lnTo>
                <a:lnTo>
                  <a:pt x="280" y="57"/>
                </a:lnTo>
                <a:lnTo>
                  <a:pt x="280" y="57"/>
                </a:lnTo>
                <a:lnTo>
                  <a:pt x="280" y="5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98" name="Freeform 126"/>
          <p:cNvSpPr>
            <a:spLocks noEditPoints="1"/>
          </p:cNvSpPr>
          <p:nvPr/>
        </p:nvSpPr>
        <p:spPr bwMode="auto">
          <a:xfrm>
            <a:off x="7590787" y="4867279"/>
            <a:ext cx="1395547" cy="1352034"/>
          </a:xfrm>
          <a:custGeom>
            <a:avLst/>
            <a:gdLst>
              <a:gd name="T0" fmla="*/ 346 w 639"/>
              <a:gd name="T1" fmla="*/ 9 h 594"/>
              <a:gd name="T2" fmla="*/ 334 w 639"/>
              <a:gd name="T3" fmla="*/ 18 h 594"/>
              <a:gd name="T4" fmla="*/ 431 w 639"/>
              <a:gd name="T5" fmla="*/ 547 h 594"/>
              <a:gd name="T6" fmla="*/ 386 w 639"/>
              <a:gd name="T7" fmla="*/ 567 h 594"/>
              <a:gd name="T8" fmla="*/ 390 w 639"/>
              <a:gd name="T9" fmla="*/ 594 h 594"/>
              <a:gd name="T10" fmla="*/ 412 w 639"/>
              <a:gd name="T11" fmla="*/ 584 h 594"/>
              <a:gd name="T12" fmla="*/ 431 w 639"/>
              <a:gd name="T13" fmla="*/ 568 h 594"/>
              <a:gd name="T14" fmla="*/ 408 w 639"/>
              <a:gd name="T15" fmla="*/ 581 h 594"/>
              <a:gd name="T16" fmla="*/ 254 w 639"/>
              <a:gd name="T17" fmla="*/ 57 h 594"/>
              <a:gd name="T18" fmla="*/ 623 w 639"/>
              <a:gd name="T19" fmla="*/ 241 h 594"/>
              <a:gd name="T20" fmla="*/ 613 w 639"/>
              <a:gd name="T21" fmla="*/ 212 h 594"/>
              <a:gd name="T22" fmla="*/ 595 w 639"/>
              <a:gd name="T23" fmla="*/ 182 h 594"/>
              <a:gd name="T24" fmla="*/ 582 w 639"/>
              <a:gd name="T25" fmla="*/ 160 h 594"/>
              <a:gd name="T26" fmla="*/ 562 w 639"/>
              <a:gd name="T27" fmla="*/ 138 h 594"/>
              <a:gd name="T28" fmla="*/ 557 w 639"/>
              <a:gd name="T29" fmla="*/ 93 h 594"/>
              <a:gd name="T30" fmla="*/ 534 w 639"/>
              <a:gd name="T31" fmla="*/ 63 h 594"/>
              <a:gd name="T32" fmla="*/ 526 w 639"/>
              <a:gd name="T33" fmla="*/ 10 h 594"/>
              <a:gd name="T34" fmla="*/ 509 w 639"/>
              <a:gd name="T35" fmla="*/ 26 h 594"/>
              <a:gd name="T36" fmla="*/ 500 w 639"/>
              <a:gd name="T37" fmla="*/ 67 h 594"/>
              <a:gd name="T38" fmla="*/ 452 w 639"/>
              <a:gd name="T39" fmla="*/ 111 h 594"/>
              <a:gd name="T40" fmla="*/ 400 w 639"/>
              <a:gd name="T41" fmla="*/ 71 h 594"/>
              <a:gd name="T42" fmla="*/ 424 w 639"/>
              <a:gd name="T43" fmla="*/ 40 h 594"/>
              <a:gd name="T44" fmla="*/ 416 w 639"/>
              <a:gd name="T45" fmla="*/ 28 h 594"/>
              <a:gd name="T46" fmla="*/ 399 w 639"/>
              <a:gd name="T47" fmla="*/ 24 h 594"/>
              <a:gd name="T48" fmla="*/ 368 w 639"/>
              <a:gd name="T49" fmla="*/ 10 h 594"/>
              <a:gd name="T50" fmla="*/ 363 w 639"/>
              <a:gd name="T51" fmla="*/ 14 h 594"/>
              <a:gd name="T52" fmla="*/ 334 w 639"/>
              <a:gd name="T53" fmla="*/ 28 h 594"/>
              <a:gd name="T54" fmla="*/ 319 w 639"/>
              <a:gd name="T55" fmla="*/ 49 h 594"/>
              <a:gd name="T56" fmla="*/ 310 w 639"/>
              <a:gd name="T57" fmla="*/ 79 h 594"/>
              <a:gd name="T58" fmla="*/ 286 w 639"/>
              <a:gd name="T59" fmla="*/ 81 h 594"/>
              <a:gd name="T60" fmla="*/ 267 w 639"/>
              <a:gd name="T61" fmla="*/ 53 h 594"/>
              <a:gd name="T62" fmla="*/ 250 w 639"/>
              <a:gd name="T63" fmla="*/ 67 h 594"/>
              <a:gd name="T64" fmla="*/ 237 w 639"/>
              <a:gd name="T65" fmla="*/ 77 h 594"/>
              <a:gd name="T66" fmla="*/ 226 w 639"/>
              <a:gd name="T67" fmla="*/ 90 h 594"/>
              <a:gd name="T68" fmla="*/ 213 w 639"/>
              <a:gd name="T69" fmla="*/ 102 h 594"/>
              <a:gd name="T70" fmla="*/ 205 w 639"/>
              <a:gd name="T71" fmla="*/ 119 h 594"/>
              <a:gd name="T72" fmla="*/ 184 w 639"/>
              <a:gd name="T73" fmla="*/ 131 h 594"/>
              <a:gd name="T74" fmla="*/ 125 w 639"/>
              <a:gd name="T75" fmla="*/ 168 h 594"/>
              <a:gd name="T76" fmla="*/ 55 w 639"/>
              <a:gd name="T77" fmla="*/ 199 h 594"/>
              <a:gd name="T78" fmla="*/ 26 w 639"/>
              <a:gd name="T79" fmla="*/ 241 h 594"/>
              <a:gd name="T80" fmla="*/ 20 w 639"/>
              <a:gd name="T81" fmla="*/ 269 h 594"/>
              <a:gd name="T82" fmla="*/ 24 w 639"/>
              <a:gd name="T83" fmla="*/ 316 h 594"/>
              <a:gd name="T84" fmla="*/ 18 w 639"/>
              <a:gd name="T85" fmla="*/ 406 h 594"/>
              <a:gd name="T86" fmla="*/ 34 w 639"/>
              <a:gd name="T87" fmla="*/ 440 h 594"/>
              <a:gd name="T88" fmla="*/ 96 w 639"/>
              <a:gd name="T89" fmla="*/ 418 h 594"/>
              <a:gd name="T90" fmla="*/ 165 w 639"/>
              <a:gd name="T91" fmla="*/ 397 h 594"/>
              <a:gd name="T92" fmla="*/ 273 w 639"/>
              <a:gd name="T93" fmla="*/ 379 h 594"/>
              <a:gd name="T94" fmla="*/ 302 w 639"/>
              <a:gd name="T95" fmla="*/ 397 h 594"/>
              <a:gd name="T96" fmla="*/ 303 w 639"/>
              <a:gd name="T97" fmla="*/ 431 h 594"/>
              <a:gd name="T98" fmla="*/ 342 w 639"/>
              <a:gd name="T99" fmla="*/ 417 h 594"/>
              <a:gd name="T100" fmla="*/ 342 w 639"/>
              <a:gd name="T101" fmla="*/ 430 h 594"/>
              <a:gd name="T102" fmla="*/ 351 w 639"/>
              <a:gd name="T103" fmla="*/ 439 h 594"/>
              <a:gd name="T104" fmla="*/ 359 w 639"/>
              <a:gd name="T105" fmla="*/ 456 h 594"/>
              <a:gd name="T106" fmla="*/ 368 w 639"/>
              <a:gd name="T107" fmla="*/ 500 h 594"/>
              <a:gd name="T108" fmla="*/ 424 w 639"/>
              <a:gd name="T109" fmla="*/ 490 h 594"/>
              <a:gd name="T110" fmla="*/ 433 w 639"/>
              <a:gd name="T111" fmla="*/ 509 h 594"/>
              <a:gd name="T112" fmla="*/ 500 w 639"/>
              <a:gd name="T113" fmla="*/ 484 h 594"/>
              <a:gd name="T114" fmla="*/ 542 w 639"/>
              <a:gd name="T115" fmla="*/ 430 h 594"/>
              <a:gd name="T116" fmla="*/ 582 w 639"/>
              <a:gd name="T117" fmla="*/ 393 h 594"/>
              <a:gd name="T118" fmla="*/ 629 w 639"/>
              <a:gd name="T119" fmla="*/ 298 h 594"/>
              <a:gd name="T120" fmla="*/ 355 w 639"/>
              <a:gd name="T121" fmla="*/ 448 h 594"/>
              <a:gd name="T122" fmla="*/ 413 w 639"/>
              <a:gd name="T123" fmla="*/ 18 h 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39" h="594">
                <a:moveTo>
                  <a:pt x="354" y="448"/>
                </a:moveTo>
                <a:lnTo>
                  <a:pt x="358" y="455"/>
                </a:lnTo>
                <a:lnTo>
                  <a:pt x="356" y="454"/>
                </a:lnTo>
                <a:lnTo>
                  <a:pt x="354" y="448"/>
                </a:lnTo>
                <a:lnTo>
                  <a:pt x="354" y="448"/>
                </a:lnTo>
                <a:lnTo>
                  <a:pt x="354" y="448"/>
                </a:lnTo>
                <a:lnTo>
                  <a:pt x="354" y="448"/>
                </a:lnTo>
                <a:lnTo>
                  <a:pt x="354" y="448"/>
                </a:lnTo>
                <a:lnTo>
                  <a:pt x="354" y="448"/>
                </a:lnTo>
                <a:lnTo>
                  <a:pt x="354" y="448"/>
                </a:lnTo>
                <a:close/>
                <a:moveTo>
                  <a:pt x="334" y="18"/>
                </a:moveTo>
                <a:lnTo>
                  <a:pt x="336" y="20"/>
                </a:lnTo>
                <a:lnTo>
                  <a:pt x="342" y="18"/>
                </a:lnTo>
                <a:lnTo>
                  <a:pt x="346" y="13"/>
                </a:lnTo>
                <a:lnTo>
                  <a:pt x="346" y="10"/>
                </a:lnTo>
                <a:lnTo>
                  <a:pt x="346" y="9"/>
                </a:lnTo>
                <a:lnTo>
                  <a:pt x="343" y="9"/>
                </a:lnTo>
                <a:lnTo>
                  <a:pt x="342" y="9"/>
                </a:lnTo>
                <a:lnTo>
                  <a:pt x="342" y="10"/>
                </a:lnTo>
                <a:lnTo>
                  <a:pt x="340" y="9"/>
                </a:lnTo>
                <a:lnTo>
                  <a:pt x="338" y="10"/>
                </a:lnTo>
                <a:lnTo>
                  <a:pt x="336" y="10"/>
                </a:lnTo>
                <a:lnTo>
                  <a:pt x="332" y="10"/>
                </a:lnTo>
                <a:lnTo>
                  <a:pt x="330" y="9"/>
                </a:lnTo>
                <a:lnTo>
                  <a:pt x="328" y="9"/>
                </a:lnTo>
                <a:lnTo>
                  <a:pt x="328" y="13"/>
                </a:lnTo>
                <a:lnTo>
                  <a:pt x="330" y="17"/>
                </a:lnTo>
                <a:lnTo>
                  <a:pt x="334" y="18"/>
                </a:lnTo>
                <a:lnTo>
                  <a:pt x="334" y="18"/>
                </a:lnTo>
                <a:lnTo>
                  <a:pt x="334" y="18"/>
                </a:lnTo>
                <a:lnTo>
                  <a:pt x="334" y="18"/>
                </a:lnTo>
                <a:lnTo>
                  <a:pt x="334" y="18"/>
                </a:lnTo>
                <a:lnTo>
                  <a:pt x="334" y="18"/>
                </a:lnTo>
                <a:lnTo>
                  <a:pt x="334" y="18"/>
                </a:lnTo>
                <a:close/>
                <a:moveTo>
                  <a:pt x="206" y="103"/>
                </a:moveTo>
                <a:lnTo>
                  <a:pt x="209" y="103"/>
                </a:lnTo>
                <a:lnTo>
                  <a:pt x="206" y="102"/>
                </a:lnTo>
                <a:lnTo>
                  <a:pt x="206" y="103"/>
                </a:lnTo>
                <a:lnTo>
                  <a:pt x="206" y="103"/>
                </a:lnTo>
                <a:lnTo>
                  <a:pt x="206" y="103"/>
                </a:lnTo>
                <a:lnTo>
                  <a:pt x="206" y="103"/>
                </a:lnTo>
                <a:lnTo>
                  <a:pt x="206" y="103"/>
                </a:lnTo>
                <a:lnTo>
                  <a:pt x="206" y="103"/>
                </a:lnTo>
                <a:lnTo>
                  <a:pt x="206" y="103"/>
                </a:lnTo>
                <a:close/>
                <a:moveTo>
                  <a:pt x="439" y="544"/>
                </a:moveTo>
                <a:lnTo>
                  <a:pt x="437" y="545"/>
                </a:lnTo>
                <a:lnTo>
                  <a:pt x="433" y="545"/>
                </a:lnTo>
                <a:lnTo>
                  <a:pt x="431" y="547"/>
                </a:lnTo>
                <a:lnTo>
                  <a:pt x="424" y="547"/>
                </a:lnTo>
                <a:lnTo>
                  <a:pt x="421" y="547"/>
                </a:lnTo>
                <a:lnTo>
                  <a:pt x="420" y="549"/>
                </a:lnTo>
                <a:lnTo>
                  <a:pt x="413" y="549"/>
                </a:lnTo>
                <a:lnTo>
                  <a:pt x="411" y="549"/>
                </a:lnTo>
                <a:lnTo>
                  <a:pt x="408" y="549"/>
                </a:lnTo>
                <a:lnTo>
                  <a:pt x="404" y="545"/>
                </a:lnTo>
                <a:lnTo>
                  <a:pt x="400" y="544"/>
                </a:lnTo>
                <a:lnTo>
                  <a:pt x="398" y="544"/>
                </a:lnTo>
                <a:lnTo>
                  <a:pt x="395" y="544"/>
                </a:lnTo>
                <a:lnTo>
                  <a:pt x="394" y="541"/>
                </a:lnTo>
                <a:lnTo>
                  <a:pt x="390" y="547"/>
                </a:lnTo>
                <a:lnTo>
                  <a:pt x="386" y="555"/>
                </a:lnTo>
                <a:lnTo>
                  <a:pt x="386" y="559"/>
                </a:lnTo>
                <a:lnTo>
                  <a:pt x="387" y="563"/>
                </a:lnTo>
                <a:lnTo>
                  <a:pt x="386" y="567"/>
                </a:lnTo>
                <a:lnTo>
                  <a:pt x="384" y="568"/>
                </a:lnTo>
                <a:lnTo>
                  <a:pt x="386" y="568"/>
                </a:lnTo>
                <a:lnTo>
                  <a:pt x="386" y="572"/>
                </a:lnTo>
                <a:lnTo>
                  <a:pt x="384" y="570"/>
                </a:lnTo>
                <a:lnTo>
                  <a:pt x="382" y="574"/>
                </a:lnTo>
                <a:lnTo>
                  <a:pt x="382" y="577"/>
                </a:lnTo>
                <a:lnTo>
                  <a:pt x="382" y="588"/>
                </a:lnTo>
                <a:lnTo>
                  <a:pt x="384" y="588"/>
                </a:lnTo>
                <a:lnTo>
                  <a:pt x="386" y="588"/>
                </a:lnTo>
                <a:lnTo>
                  <a:pt x="386" y="589"/>
                </a:lnTo>
                <a:lnTo>
                  <a:pt x="386" y="590"/>
                </a:lnTo>
                <a:lnTo>
                  <a:pt x="384" y="589"/>
                </a:lnTo>
                <a:lnTo>
                  <a:pt x="382" y="593"/>
                </a:lnTo>
                <a:lnTo>
                  <a:pt x="386" y="593"/>
                </a:lnTo>
                <a:lnTo>
                  <a:pt x="390" y="590"/>
                </a:lnTo>
                <a:lnTo>
                  <a:pt x="390" y="594"/>
                </a:lnTo>
                <a:lnTo>
                  <a:pt x="394" y="593"/>
                </a:lnTo>
                <a:lnTo>
                  <a:pt x="398" y="590"/>
                </a:lnTo>
                <a:lnTo>
                  <a:pt x="399" y="589"/>
                </a:lnTo>
                <a:lnTo>
                  <a:pt x="399" y="588"/>
                </a:lnTo>
                <a:lnTo>
                  <a:pt x="400" y="585"/>
                </a:lnTo>
                <a:lnTo>
                  <a:pt x="400" y="588"/>
                </a:lnTo>
                <a:lnTo>
                  <a:pt x="403" y="588"/>
                </a:lnTo>
                <a:lnTo>
                  <a:pt x="407" y="585"/>
                </a:lnTo>
                <a:lnTo>
                  <a:pt x="407" y="584"/>
                </a:lnTo>
                <a:lnTo>
                  <a:pt x="408" y="584"/>
                </a:lnTo>
                <a:lnTo>
                  <a:pt x="411" y="581"/>
                </a:lnTo>
                <a:lnTo>
                  <a:pt x="411" y="580"/>
                </a:lnTo>
                <a:lnTo>
                  <a:pt x="412" y="580"/>
                </a:lnTo>
                <a:lnTo>
                  <a:pt x="413" y="581"/>
                </a:lnTo>
                <a:lnTo>
                  <a:pt x="413" y="584"/>
                </a:lnTo>
                <a:lnTo>
                  <a:pt x="412" y="584"/>
                </a:lnTo>
                <a:lnTo>
                  <a:pt x="411" y="585"/>
                </a:lnTo>
                <a:lnTo>
                  <a:pt x="411" y="588"/>
                </a:lnTo>
                <a:lnTo>
                  <a:pt x="412" y="585"/>
                </a:lnTo>
                <a:lnTo>
                  <a:pt x="412" y="588"/>
                </a:lnTo>
                <a:lnTo>
                  <a:pt x="413" y="585"/>
                </a:lnTo>
                <a:lnTo>
                  <a:pt x="417" y="581"/>
                </a:lnTo>
                <a:lnTo>
                  <a:pt x="416" y="581"/>
                </a:lnTo>
                <a:lnTo>
                  <a:pt x="416" y="580"/>
                </a:lnTo>
                <a:lnTo>
                  <a:pt x="417" y="577"/>
                </a:lnTo>
                <a:lnTo>
                  <a:pt x="421" y="574"/>
                </a:lnTo>
                <a:lnTo>
                  <a:pt x="425" y="568"/>
                </a:lnTo>
                <a:lnTo>
                  <a:pt x="427" y="568"/>
                </a:lnTo>
                <a:lnTo>
                  <a:pt x="429" y="564"/>
                </a:lnTo>
                <a:lnTo>
                  <a:pt x="429" y="568"/>
                </a:lnTo>
                <a:lnTo>
                  <a:pt x="429" y="570"/>
                </a:lnTo>
                <a:lnTo>
                  <a:pt x="431" y="568"/>
                </a:lnTo>
                <a:lnTo>
                  <a:pt x="433" y="564"/>
                </a:lnTo>
                <a:lnTo>
                  <a:pt x="437" y="557"/>
                </a:lnTo>
                <a:lnTo>
                  <a:pt x="441" y="549"/>
                </a:lnTo>
                <a:lnTo>
                  <a:pt x="443" y="547"/>
                </a:lnTo>
                <a:lnTo>
                  <a:pt x="441" y="544"/>
                </a:lnTo>
                <a:lnTo>
                  <a:pt x="439" y="544"/>
                </a:lnTo>
                <a:lnTo>
                  <a:pt x="439" y="544"/>
                </a:lnTo>
                <a:lnTo>
                  <a:pt x="439" y="544"/>
                </a:lnTo>
                <a:lnTo>
                  <a:pt x="439" y="544"/>
                </a:lnTo>
                <a:lnTo>
                  <a:pt x="439" y="544"/>
                </a:lnTo>
                <a:lnTo>
                  <a:pt x="439" y="544"/>
                </a:lnTo>
                <a:lnTo>
                  <a:pt x="439" y="544"/>
                </a:lnTo>
                <a:close/>
                <a:moveTo>
                  <a:pt x="408" y="581"/>
                </a:moveTo>
                <a:lnTo>
                  <a:pt x="407" y="582"/>
                </a:lnTo>
                <a:lnTo>
                  <a:pt x="408" y="580"/>
                </a:lnTo>
                <a:lnTo>
                  <a:pt x="408" y="581"/>
                </a:lnTo>
                <a:lnTo>
                  <a:pt x="408" y="581"/>
                </a:lnTo>
                <a:lnTo>
                  <a:pt x="408" y="581"/>
                </a:lnTo>
                <a:lnTo>
                  <a:pt x="408" y="581"/>
                </a:lnTo>
                <a:lnTo>
                  <a:pt x="408" y="581"/>
                </a:lnTo>
                <a:lnTo>
                  <a:pt x="408" y="581"/>
                </a:lnTo>
                <a:lnTo>
                  <a:pt x="408" y="581"/>
                </a:lnTo>
                <a:close/>
                <a:moveTo>
                  <a:pt x="254" y="57"/>
                </a:moveTo>
                <a:lnTo>
                  <a:pt x="254" y="58"/>
                </a:lnTo>
                <a:lnTo>
                  <a:pt x="255" y="57"/>
                </a:lnTo>
                <a:lnTo>
                  <a:pt x="254" y="57"/>
                </a:lnTo>
                <a:lnTo>
                  <a:pt x="254" y="57"/>
                </a:lnTo>
                <a:lnTo>
                  <a:pt x="254" y="57"/>
                </a:lnTo>
                <a:lnTo>
                  <a:pt x="254" y="57"/>
                </a:lnTo>
                <a:lnTo>
                  <a:pt x="254" y="57"/>
                </a:lnTo>
                <a:lnTo>
                  <a:pt x="254" y="57"/>
                </a:lnTo>
                <a:lnTo>
                  <a:pt x="254" y="57"/>
                </a:lnTo>
                <a:close/>
                <a:moveTo>
                  <a:pt x="637" y="273"/>
                </a:moveTo>
                <a:lnTo>
                  <a:pt x="635" y="274"/>
                </a:lnTo>
                <a:lnTo>
                  <a:pt x="635" y="272"/>
                </a:lnTo>
                <a:lnTo>
                  <a:pt x="635" y="269"/>
                </a:lnTo>
                <a:lnTo>
                  <a:pt x="637" y="265"/>
                </a:lnTo>
                <a:lnTo>
                  <a:pt x="637" y="264"/>
                </a:lnTo>
                <a:lnTo>
                  <a:pt x="635" y="261"/>
                </a:lnTo>
                <a:lnTo>
                  <a:pt x="633" y="260"/>
                </a:lnTo>
                <a:lnTo>
                  <a:pt x="633" y="259"/>
                </a:lnTo>
                <a:lnTo>
                  <a:pt x="633" y="256"/>
                </a:lnTo>
                <a:lnTo>
                  <a:pt x="631" y="252"/>
                </a:lnTo>
                <a:lnTo>
                  <a:pt x="627" y="248"/>
                </a:lnTo>
                <a:lnTo>
                  <a:pt x="627" y="245"/>
                </a:lnTo>
                <a:lnTo>
                  <a:pt x="626" y="241"/>
                </a:lnTo>
                <a:lnTo>
                  <a:pt x="623" y="239"/>
                </a:lnTo>
                <a:lnTo>
                  <a:pt x="623" y="241"/>
                </a:lnTo>
                <a:lnTo>
                  <a:pt x="619" y="239"/>
                </a:lnTo>
                <a:lnTo>
                  <a:pt x="615" y="233"/>
                </a:lnTo>
                <a:lnTo>
                  <a:pt x="618" y="235"/>
                </a:lnTo>
                <a:lnTo>
                  <a:pt x="619" y="233"/>
                </a:lnTo>
                <a:lnTo>
                  <a:pt x="618" y="232"/>
                </a:lnTo>
                <a:lnTo>
                  <a:pt x="615" y="229"/>
                </a:lnTo>
                <a:lnTo>
                  <a:pt x="615" y="232"/>
                </a:lnTo>
                <a:lnTo>
                  <a:pt x="614" y="232"/>
                </a:lnTo>
                <a:lnTo>
                  <a:pt x="613" y="229"/>
                </a:lnTo>
                <a:lnTo>
                  <a:pt x="614" y="228"/>
                </a:lnTo>
                <a:lnTo>
                  <a:pt x="614" y="221"/>
                </a:lnTo>
                <a:lnTo>
                  <a:pt x="615" y="216"/>
                </a:lnTo>
                <a:lnTo>
                  <a:pt x="615" y="211"/>
                </a:lnTo>
                <a:lnTo>
                  <a:pt x="614" y="211"/>
                </a:lnTo>
                <a:lnTo>
                  <a:pt x="613" y="211"/>
                </a:lnTo>
                <a:lnTo>
                  <a:pt x="613" y="212"/>
                </a:lnTo>
                <a:lnTo>
                  <a:pt x="609" y="211"/>
                </a:lnTo>
                <a:lnTo>
                  <a:pt x="606" y="207"/>
                </a:lnTo>
                <a:lnTo>
                  <a:pt x="605" y="211"/>
                </a:lnTo>
                <a:lnTo>
                  <a:pt x="605" y="215"/>
                </a:lnTo>
                <a:lnTo>
                  <a:pt x="602" y="212"/>
                </a:lnTo>
                <a:lnTo>
                  <a:pt x="599" y="212"/>
                </a:lnTo>
                <a:lnTo>
                  <a:pt x="601" y="211"/>
                </a:lnTo>
                <a:lnTo>
                  <a:pt x="599" y="207"/>
                </a:lnTo>
                <a:lnTo>
                  <a:pt x="599" y="203"/>
                </a:lnTo>
                <a:lnTo>
                  <a:pt x="599" y="199"/>
                </a:lnTo>
                <a:lnTo>
                  <a:pt x="601" y="195"/>
                </a:lnTo>
                <a:lnTo>
                  <a:pt x="599" y="194"/>
                </a:lnTo>
                <a:lnTo>
                  <a:pt x="597" y="194"/>
                </a:lnTo>
                <a:lnTo>
                  <a:pt x="597" y="188"/>
                </a:lnTo>
                <a:lnTo>
                  <a:pt x="597" y="184"/>
                </a:lnTo>
                <a:lnTo>
                  <a:pt x="595" y="182"/>
                </a:lnTo>
                <a:lnTo>
                  <a:pt x="593" y="184"/>
                </a:lnTo>
                <a:lnTo>
                  <a:pt x="591" y="180"/>
                </a:lnTo>
                <a:lnTo>
                  <a:pt x="591" y="176"/>
                </a:lnTo>
                <a:lnTo>
                  <a:pt x="593" y="174"/>
                </a:lnTo>
                <a:lnTo>
                  <a:pt x="595" y="176"/>
                </a:lnTo>
                <a:lnTo>
                  <a:pt x="593" y="172"/>
                </a:lnTo>
                <a:lnTo>
                  <a:pt x="593" y="171"/>
                </a:lnTo>
                <a:lnTo>
                  <a:pt x="591" y="171"/>
                </a:lnTo>
                <a:lnTo>
                  <a:pt x="591" y="168"/>
                </a:lnTo>
                <a:lnTo>
                  <a:pt x="589" y="167"/>
                </a:lnTo>
                <a:lnTo>
                  <a:pt x="589" y="168"/>
                </a:lnTo>
                <a:lnTo>
                  <a:pt x="587" y="168"/>
                </a:lnTo>
                <a:lnTo>
                  <a:pt x="585" y="167"/>
                </a:lnTo>
                <a:lnTo>
                  <a:pt x="582" y="164"/>
                </a:lnTo>
                <a:lnTo>
                  <a:pt x="582" y="163"/>
                </a:lnTo>
                <a:lnTo>
                  <a:pt x="582" y="160"/>
                </a:lnTo>
                <a:lnTo>
                  <a:pt x="579" y="163"/>
                </a:lnTo>
                <a:lnTo>
                  <a:pt x="578" y="163"/>
                </a:lnTo>
                <a:lnTo>
                  <a:pt x="576" y="159"/>
                </a:lnTo>
                <a:lnTo>
                  <a:pt x="576" y="155"/>
                </a:lnTo>
                <a:lnTo>
                  <a:pt x="574" y="155"/>
                </a:lnTo>
                <a:lnTo>
                  <a:pt x="570" y="155"/>
                </a:lnTo>
                <a:lnTo>
                  <a:pt x="570" y="154"/>
                </a:lnTo>
                <a:lnTo>
                  <a:pt x="569" y="154"/>
                </a:lnTo>
                <a:lnTo>
                  <a:pt x="565" y="151"/>
                </a:lnTo>
                <a:lnTo>
                  <a:pt x="562" y="150"/>
                </a:lnTo>
                <a:lnTo>
                  <a:pt x="561" y="147"/>
                </a:lnTo>
                <a:lnTo>
                  <a:pt x="561" y="144"/>
                </a:lnTo>
                <a:lnTo>
                  <a:pt x="562" y="142"/>
                </a:lnTo>
                <a:lnTo>
                  <a:pt x="562" y="140"/>
                </a:lnTo>
                <a:lnTo>
                  <a:pt x="561" y="140"/>
                </a:lnTo>
                <a:lnTo>
                  <a:pt x="562" y="138"/>
                </a:lnTo>
                <a:lnTo>
                  <a:pt x="561" y="134"/>
                </a:lnTo>
                <a:lnTo>
                  <a:pt x="561" y="136"/>
                </a:lnTo>
                <a:lnTo>
                  <a:pt x="561" y="138"/>
                </a:lnTo>
                <a:lnTo>
                  <a:pt x="558" y="136"/>
                </a:lnTo>
                <a:lnTo>
                  <a:pt x="558" y="134"/>
                </a:lnTo>
                <a:lnTo>
                  <a:pt x="558" y="132"/>
                </a:lnTo>
                <a:lnTo>
                  <a:pt x="561" y="125"/>
                </a:lnTo>
                <a:lnTo>
                  <a:pt x="561" y="117"/>
                </a:lnTo>
                <a:lnTo>
                  <a:pt x="561" y="114"/>
                </a:lnTo>
                <a:lnTo>
                  <a:pt x="561" y="110"/>
                </a:lnTo>
                <a:lnTo>
                  <a:pt x="558" y="111"/>
                </a:lnTo>
                <a:lnTo>
                  <a:pt x="558" y="107"/>
                </a:lnTo>
                <a:lnTo>
                  <a:pt x="556" y="106"/>
                </a:lnTo>
                <a:lnTo>
                  <a:pt x="556" y="101"/>
                </a:lnTo>
                <a:lnTo>
                  <a:pt x="557" y="97"/>
                </a:lnTo>
                <a:lnTo>
                  <a:pt x="557" y="93"/>
                </a:lnTo>
                <a:lnTo>
                  <a:pt x="556" y="89"/>
                </a:lnTo>
                <a:lnTo>
                  <a:pt x="556" y="85"/>
                </a:lnTo>
                <a:lnTo>
                  <a:pt x="557" y="81"/>
                </a:lnTo>
                <a:lnTo>
                  <a:pt x="556" y="79"/>
                </a:lnTo>
                <a:lnTo>
                  <a:pt x="557" y="77"/>
                </a:lnTo>
                <a:lnTo>
                  <a:pt x="558" y="75"/>
                </a:lnTo>
                <a:lnTo>
                  <a:pt x="553" y="71"/>
                </a:lnTo>
                <a:lnTo>
                  <a:pt x="549" y="70"/>
                </a:lnTo>
                <a:lnTo>
                  <a:pt x="548" y="66"/>
                </a:lnTo>
                <a:lnTo>
                  <a:pt x="545" y="62"/>
                </a:lnTo>
                <a:lnTo>
                  <a:pt x="544" y="63"/>
                </a:lnTo>
                <a:lnTo>
                  <a:pt x="542" y="62"/>
                </a:lnTo>
                <a:lnTo>
                  <a:pt x="540" y="66"/>
                </a:lnTo>
                <a:lnTo>
                  <a:pt x="538" y="66"/>
                </a:lnTo>
                <a:lnTo>
                  <a:pt x="536" y="66"/>
                </a:lnTo>
                <a:lnTo>
                  <a:pt x="534" y="63"/>
                </a:lnTo>
                <a:lnTo>
                  <a:pt x="534" y="62"/>
                </a:lnTo>
                <a:lnTo>
                  <a:pt x="534" y="58"/>
                </a:lnTo>
                <a:lnTo>
                  <a:pt x="532" y="54"/>
                </a:lnTo>
                <a:lnTo>
                  <a:pt x="532" y="53"/>
                </a:lnTo>
                <a:lnTo>
                  <a:pt x="534" y="44"/>
                </a:lnTo>
                <a:lnTo>
                  <a:pt x="534" y="40"/>
                </a:lnTo>
                <a:lnTo>
                  <a:pt x="532" y="37"/>
                </a:lnTo>
                <a:lnTo>
                  <a:pt x="532" y="32"/>
                </a:lnTo>
                <a:lnTo>
                  <a:pt x="530" y="28"/>
                </a:lnTo>
                <a:lnTo>
                  <a:pt x="528" y="24"/>
                </a:lnTo>
                <a:lnTo>
                  <a:pt x="532" y="22"/>
                </a:lnTo>
                <a:lnTo>
                  <a:pt x="528" y="20"/>
                </a:lnTo>
                <a:lnTo>
                  <a:pt x="526" y="20"/>
                </a:lnTo>
                <a:lnTo>
                  <a:pt x="526" y="18"/>
                </a:lnTo>
                <a:lnTo>
                  <a:pt x="526" y="13"/>
                </a:lnTo>
                <a:lnTo>
                  <a:pt x="526" y="10"/>
                </a:lnTo>
                <a:lnTo>
                  <a:pt x="526" y="9"/>
                </a:lnTo>
                <a:lnTo>
                  <a:pt x="526" y="6"/>
                </a:lnTo>
                <a:lnTo>
                  <a:pt x="526" y="2"/>
                </a:lnTo>
                <a:lnTo>
                  <a:pt x="525" y="1"/>
                </a:lnTo>
                <a:lnTo>
                  <a:pt x="522" y="2"/>
                </a:lnTo>
                <a:lnTo>
                  <a:pt x="525" y="0"/>
                </a:lnTo>
                <a:lnTo>
                  <a:pt x="522" y="0"/>
                </a:lnTo>
                <a:lnTo>
                  <a:pt x="521" y="0"/>
                </a:lnTo>
                <a:lnTo>
                  <a:pt x="518" y="1"/>
                </a:lnTo>
                <a:lnTo>
                  <a:pt x="517" y="2"/>
                </a:lnTo>
                <a:lnTo>
                  <a:pt x="517" y="5"/>
                </a:lnTo>
                <a:lnTo>
                  <a:pt x="513" y="14"/>
                </a:lnTo>
                <a:lnTo>
                  <a:pt x="512" y="22"/>
                </a:lnTo>
                <a:lnTo>
                  <a:pt x="509" y="22"/>
                </a:lnTo>
                <a:lnTo>
                  <a:pt x="509" y="24"/>
                </a:lnTo>
                <a:lnTo>
                  <a:pt x="509" y="26"/>
                </a:lnTo>
                <a:lnTo>
                  <a:pt x="508" y="26"/>
                </a:lnTo>
                <a:lnTo>
                  <a:pt x="505" y="30"/>
                </a:lnTo>
                <a:lnTo>
                  <a:pt x="505" y="32"/>
                </a:lnTo>
                <a:lnTo>
                  <a:pt x="512" y="36"/>
                </a:lnTo>
                <a:lnTo>
                  <a:pt x="509" y="37"/>
                </a:lnTo>
                <a:lnTo>
                  <a:pt x="508" y="33"/>
                </a:lnTo>
                <a:lnTo>
                  <a:pt x="505" y="37"/>
                </a:lnTo>
                <a:lnTo>
                  <a:pt x="504" y="40"/>
                </a:lnTo>
                <a:lnTo>
                  <a:pt x="504" y="44"/>
                </a:lnTo>
                <a:lnTo>
                  <a:pt x="504" y="45"/>
                </a:lnTo>
                <a:lnTo>
                  <a:pt x="504" y="46"/>
                </a:lnTo>
                <a:lnTo>
                  <a:pt x="500" y="53"/>
                </a:lnTo>
                <a:lnTo>
                  <a:pt x="500" y="54"/>
                </a:lnTo>
                <a:lnTo>
                  <a:pt x="500" y="58"/>
                </a:lnTo>
                <a:lnTo>
                  <a:pt x="500" y="62"/>
                </a:lnTo>
                <a:lnTo>
                  <a:pt x="500" y="67"/>
                </a:lnTo>
                <a:lnTo>
                  <a:pt x="498" y="71"/>
                </a:lnTo>
                <a:lnTo>
                  <a:pt x="498" y="79"/>
                </a:lnTo>
                <a:lnTo>
                  <a:pt x="496" y="85"/>
                </a:lnTo>
                <a:lnTo>
                  <a:pt x="491" y="98"/>
                </a:lnTo>
                <a:lnTo>
                  <a:pt x="487" y="110"/>
                </a:lnTo>
                <a:lnTo>
                  <a:pt x="479" y="119"/>
                </a:lnTo>
                <a:lnTo>
                  <a:pt x="477" y="123"/>
                </a:lnTo>
                <a:lnTo>
                  <a:pt x="471" y="125"/>
                </a:lnTo>
                <a:lnTo>
                  <a:pt x="468" y="125"/>
                </a:lnTo>
                <a:lnTo>
                  <a:pt x="464" y="123"/>
                </a:lnTo>
                <a:lnTo>
                  <a:pt x="457" y="121"/>
                </a:lnTo>
                <a:lnTo>
                  <a:pt x="455" y="119"/>
                </a:lnTo>
                <a:lnTo>
                  <a:pt x="455" y="117"/>
                </a:lnTo>
                <a:lnTo>
                  <a:pt x="452" y="115"/>
                </a:lnTo>
                <a:lnTo>
                  <a:pt x="452" y="114"/>
                </a:lnTo>
                <a:lnTo>
                  <a:pt x="452" y="111"/>
                </a:lnTo>
                <a:lnTo>
                  <a:pt x="448" y="110"/>
                </a:lnTo>
                <a:lnTo>
                  <a:pt x="444" y="107"/>
                </a:lnTo>
                <a:lnTo>
                  <a:pt x="441" y="107"/>
                </a:lnTo>
                <a:lnTo>
                  <a:pt x="437" y="103"/>
                </a:lnTo>
                <a:lnTo>
                  <a:pt x="433" y="101"/>
                </a:lnTo>
                <a:lnTo>
                  <a:pt x="429" y="97"/>
                </a:lnTo>
                <a:lnTo>
                  <a:pt x="425" y="94"/>
                </a:lnTo>
                <a:lnTo>
                  <a:pt x="424" y="93"/>
                </a:lnTo>
                <a:lnTo>
                  <a:pt x="420" y="93"/>
                </a:lnTo>
                <a:lnTo>
                  <a:pt x="417" y="93"/>
                </a:lnTo>
                <a:lnTo>
                  <a:pt x="417" y="90"/>
                </a:lnTo>
                <a:lnTo>
                  <a:pt x="416" y="89"/>
                </a:lnTo>
                <a:lnTo>
                  <a:pt x="411" y="83"/>
                </a:lnTo>
                <a:lnTo>
                  <a:pt x="407" y="79"/>
                </a:lnTo>
                <a:lnTo>
                  <a:pt x="400" y="74"/>
                </a:lnTo>
                <a:lnTo>
                  <a:pt x="400" y="71"/>
                </a:lnTo>
                <a:lnTo>
                  <a:pt x="403" y="70"/>
                </a:lnTo>
                <a:lnTo>
                  <a:pt x="407" y="63"/>
                </a:lnTo>
                <a:lnTo>
                  <a:pt x="413" y="53"/>
                </a:lnTo>
                <a:lnTo>
                  <a:pt x="412" y="53"/>
                </a:lnTo>
                <a:lnTo>
                  <a:pt x="411" y="50"/>
                </a:lnTo>
                <a:lnTo>
                  <a:pt x="411" y="49"/>
                </a:lnTo>
                <a:lnTo>
                  <a:pt x="412" y="49"/>
                </a:lnTo>
                <a:lnTo>
                  <a:pt x="412" y="46"/>
                </a:lnTo>
                <a:lnTo>
                  <a:pt x="412" y="45"/>
                </a:lnTo>
                <a:lnTo>
                  <a:pt x="413" y="45"/>
                </a:lnTo>
                <a:lnTo>
                  <a:pt x="416" y="44"/>
                </a:lnTo>
                <a:lnTo>
                  <a:pt x="417" y="45"/>
                </a:lnTo>
                <a:lnTo>
                  <a:pt x="420" y="41"/>
                </a:lnTo>
                <a:lnTo>
                  <a:pt x="420" y="45"/>
                </a:lnTo>
                <a:lnTo>
                  <a:pt x="421" y="44"/>
                </a:lnTo>
                <a:lnTo>
                  <a:pt x="424" y="40"/>
                </a:lnTo>
                <a:lnTo>
                  <a:pt x="425" y="41"/>
                </a:lnTo>
                <a:lnTo>
                  <a:pt x="421" y="37"/>
                </a:lnTo>
                <a:lnTo>
                  <a:pt x="427" y="33"/>
                </a:lnTo>
                <a:lnTo>
                  <a:pt x="429" y="28"/>
                </a:lnTo>
                <a:lnTo>
                  <a:pt x="429" y="26"/>
                </a:lnTo>
                <a:lnTo>
                  <a:pt x="427" y="24"/>
                </a:lnTo>
                <a:lnTo>
                  <a:pt x="427" y="26"/>
                </a:lnTo>
                <a:lnTo>
                  <a:pt x="425" y="24"/>
                </a:lnTo>
                <a:lnTo>
                  <a:pt x="425" y="22"/>
                </a:lnTo>
                <a:lnTo>
                  <a:pt x="425" y="20"/>
                </a:lnTo>
                <a:lnTo>
                  <a:pt x="421" y="24"/>
                </a:lnTo>
                <a:lnTo>
                  <a:pt x="420" y="26"/>
                </a:lnTo>
                <a:lnTo>
                  <a:pt x="421" y="26"/>
                </a:lnTo>
                <a:lnTo>
                  <a:pt x="420" y="28"/>
                </a:lnTo>
                <a:lnTo>
                  <a:pt x="417" y="30"/>
                </a:lnTo>
                <a:lnTo>
                  <a:pt x="416" y="28"/>
                </a:lnTo>
                <a:lnTo>
                  <a:pt x="416" y="26"/>
                </a:lnTo>
                <a:lnTo>
                  <a:pt x="416" y="24"/>
                </a:lnTo>
                <a:lnTo>
                  <a:pt x="413" y="26"/>
                </a:lnTo>
                <a:lnTo>
                  <a:pt x="412" y="28"/>
                </a:lnTo>
                <a:lnTo>
                  <a:pt x="411" y="26"/>
                </a:lnTo>
                <a:lnTo>
                  <a:pt x="412" y="24"/>
                </a:lnTo>
                <a:lnTo>
                  <a:pt x="413" y="22"/>
                </a:lnTo>
                <a:lnTo>
                  <a:pt x="412" y="22"/>
                </a:lnTo>
                <a:lnTo>
                  <a:pt x="413" y="20"/>
                </a:lnTo>
                <a:lnTo>
                  <a:pt x="411" y="20"/>
                </a:lnTo>
                <a:lnTo>
                  <a:pt x="411" y="22"/>
                </a:lnTo>
                <a:lnTo>
                  <a:pt x="408" y="24"/>
                </a:lnTo>
                <a:lnTo>
                  <a:pt x="407" y="24"/>
                </a:lnTo>
                <a:lnTo>
                  <a:pt x="404" y="26"/>
                </a:lnTo>
                <a:lnTo>
                  <a:pt x="400" y="26"/>
                </a:lnTo>
                <a:lnTo>
                  <a:pt x="399" y="24"/>
                </a:lnTo>
                <a:lnTo>
                  <a:pt x="398" y="20"/>
                </a:lnTo>
                <a:lnTo>
                  <a:pt x="395" y="22"/>
                </a:lnTo>
                <a:lnTo>
                  <a:pt x="391" y="22"/>
                </a:lnTo>
                <a:lnTo>
                  <a:pt x="390" y="22"/>
                </a:lnTo>
                <a:lnTo>
                  <a:pt x="387" y="24"/>
                </a:lnTo>
                <a:lnTo>
                  <a:pt x="387" y="20"/>
                </a:lnTo>
                <a:lnTo>
                  <a:pt x="386" y="20"/>
                </a:lnTo>
                <a:lnTo>
                  <a:pt x="384" y="18"/>
                </a:lnTo>
                <a:lnTo>
                  <a:pt x="384" y="17"/>
                </a:lnTo>
                <a:lnTo>
                  <a:pt x="380" y="18"/>
                </a:lnTo>
                <a:lnTo>
                  <a:pt x="378" y="18"/>
                </a:lnTo>
                <a:lnTo>
                  <a:pt x="376" y="17"/>
                </a:lnTo>
                <a:lnTo>
                  <a:pt x="372" y="17"/>
                </a:lnTo>
                <a:lnTo>
                  <a:pt x="370" y="14"/>
                </a:lnTo>
                <a:lnTo>
                  <a:pt x="368" y="9"/>
                </a:lnTo>
                <a:lnTo>
                  <a:pt x="368" y="10"/>
                </a:lnTo>
                <a:lnTo>
                  <a:pt x="367" y="13"/>
                </a:lnTo>
                <a:lnTo>
                  <a:pt x="364" y="13"/>
                </a:lnTo>
                <a:lnTo>
                  <a:pt x="363" y="9"/>
                </a:lnTo>
                <a:lnTo>
                  <a:pt x="359" y="6"/>
                </a:lnTo>
                <a:lnTo>
                  <a:pt x="356" y="6"/>
                </a:lnTo>
                <a:lnTo>
                  <a:pt x="356" y="9"/>
                </a:lnTo>
                <a:lnTo>
                  <a:pt x="356" y="10"/>
                </a:lnTo>
                <a:lnTo>
                  <a:pt x="355" y="9"/>
                </a:lnTo>
                <a:lnTo>
                  <a:pt x="355" y="6"/>
                </a:lnTo>
                <a:lnTo>
                  <a:pt x="354" y="6"/>
                </a:lnTo>
                <a:lnTo>
                  <a:pt x="351" y="9"/>
                </a:lnTo>
                <a:lnTo>
                  <a:pt x="354" y="10"/>
                </a:lnTo>
                <a:lnTo>
                  <a:pt x="355" y="13"/>
                </a:lnTo>
                <a:lnTo>
                  <a:pt x="360" y="13"/>
                </a:lnTo>
                <a:lnTo>
                  <a:pt x="363" y="13"/>
                </a:lnTo>
                <a:lnTo>
                  <a:pt x="363" y="14"/>
                </a:lnTo>
                <a:lnTo>
                  <a:pt x="363" y="20"/>
                </a:lnTo>
                <a:lnTo>
                  <a:pt x="363" y="22"/>
                </a:lnTo>
                <a:lnTo>
                  <a:pt x="364" y="24"/>
                </a:lnTo>
                <a:lnTo>
                  <a:pt x="360" y="24"/>
                </a:lnTo>
                <a:lnTo>
                  <a:pt x="359" y="28"/>
                </a:lnTo>
                <a:lnTo>
                  <a:pt x="359" y="26"/>
                </a:lnTo>
                <a:lnTo>
                  <a:pt x="356" y="26"/>
                </a:lnTo>
                <a:lnTo>
                  <a:pt x="351" y="26"/>
                </a:lnTo>
                <a:lnTo>
                  <a:pt x="346" y="26"/>
                </a:lnTo>
                <a:lnTo>
                  <a:pt x="342" y="26"/>
                </a:lnTo>
                <a:lnTo>
                  <a:pt x="342" y="24"/>
                </a:lnTo>
                <a:lnTo>
                  <a:pt x="340" y="26"/>
                </a:lnTo>
                <a:lnTo>
                  <a:pt x="338" y="24"/>
                </a:lnTo>
                <a:lnTo>
                  <a:pt x="336" y="26"/>
                </a:lnTo>
                <a:lnTo>
                  <a:pt x="336" y="28"/>
                </a:lnTo>
                <a:lnTo>
                  <a:pt x="334" y="28"/>
                </a:lnTo>
                <a:lnTo>
                  <a:pt x="334" y="30"/>
                </a:lnTo>
                <a:lnTo>
                  <a:pt x="336" y="33"/>
                </a:lnTo>
                <a:lnTo>
                  <a:pt x="332" y="30"/>
                </a:lnTo>
                <a:lnTo>
                  <a:pt x="330" y="28"/>
                </a:lnTo>
                <a:lnTo>
                  <a:pt x="328" y="32"/>
                </a:lnTo>
                <a:lnTo>
                  <a:pt x="330" y="36"/>
                </a:lnTo>
                <a:lnTo>
                  <a:pt x="328" y="33"/>
                </a:lnTo>
                <a:lnTo>
                  <a:pt x="327" y="33"/>
                </a:lnTo>
                <a:lnTo>
                  <a:pt x="324" y="36"/>
                </a:lnTo>
                <a:lnTo>
                  <a:pt x="324" y="37"/>
                </a:lnTo>
                <a:lnTo>
                  <a:pt x="323" y="40"/>
                </a:lnTo>
                <a:lnTo>
                  <a:pt x="321" y="41"/>
                </a:lnTo>
                <a:lnTo>
                  <a:pt x="321" y="44"/>
                </a:lnTo>
                <a:lnTo>
                  <a:pt x="323" y="46"/>
                </a:lnTo>
                <a:lnTo>
                  <a:pt x="321" y="46"/>
                </a:lnTo>
                <a:lnTo>
                  <a:pt x="319" y="49"/>
                </a:lnTo>
                <a:lnTo>
                  <a:pt x="317" y="49"/>
                </a:lnTo>
                <a:lnTo>
                  <a:pt x="315" y="50"/>
                </a:lnTo>
                <a:lnTo>
                  <a:pt x="313" y="58"/>
                </a:lnTo>
                <a:lnTo>
                  <a:pt x="311" y="58"/>
                </a:lnTo>
                <a:lnTo>
                  <a:pt x="310" y="59"/>
                </a:lnTo>
                <a:lnTo>
                  <a:pt x="306" y="63"/>
                </a:lnTo>
                <a:lnTo>
                  <a:pt x="306" y="66"/>
                </a:lnTo>
                <a:lnTo>
                  <a:pt x="307" y="67"/>
                </a:lnTo>
                <a:lnTo>
                  <a:pt x="311" y="67"/>
                </a:lnTo>
                <a:lnTo>
                  <a:pt x="310" y="70"/>
                </a:lnTo>
                <a:lnTo>
                  <a:pt x="311" y="71"/>
                </a:lnTo>
                <a:lnTo>
                  <a:pt x="313" y="71"/>
                </a:lnTo>
                <a:lnTo>
                  <a:pt x="311" y="74"/>
                </a:lnTo>
                <a:lnTo>
                  <a:pt x="310" y="74"/>
                </a:lnTo>
                <a:lnTo>
                  <a:pt x="307" y="77"/>
                </a:lnTo>
                <a:lnTo>
                  <a:pt x="310" y="79"/>
                </a:lnTo>
                <a:lnTo>
                  <a:pt x="307" y="79"/>
                </a:lnTo>
                <a:lnTo>
                  <a:pt x="306" y="77"/>
                </a:lnTo>
                <a:lnTo>
                  <a:pt x="303" y="75"/>
                </a:lnTo>
                <a:lnTo>
                  <a:pt x="302" y="74"/>
                </a:lnTo>
                <a:lnTo>
                  <a:pt x="302" y="77"/>
                </a:lnTo>
                <a:lnTo>
                  <a:pt x="299" y="79"/>
                </a:lnTo>
                <a:lnTo>
                  <a:pt x="299" y="77"/>
                </a:lnTo>
                <a:lnTo>
                  <a:pt x="299" y="75"/>
                </a:lnTo>
                <a:lnTo>
                  <a:pt x="297" y="74"/>
                </a:lnTo>
                <a:lnTo>
                  <a:pt x="290" y="74"/>
                </a:lnTo>
                <a:lnTo>
                  <a:pt x="290" y="75"/>
                </a:lnTo>
                <a:lnTo>
                  <a:pt x="290" y="77"/>
                </a:lnTo>
                <a:lnTo>
                  <a:pt x="286" y="77"/>
                </a:lnTo>
                <a:lnTo>
                  <a:pt x="286" y="75"/>
                </a:lnTo>
                <a:lnTo>
                  <a:pt x="285" y="77"/>
                </a:lnTo>
                <a:lnTo>
                  <a:pt x="286" y="81"/>
                </a:lnTo>
                <a:lnTo>
                  <a:pt x="286" y="83"/>
                </a:lnTo>
                <a:lnTo>
                  <a:pt x="285" y="81"/>
                </a:lnTo>
                <a:lnTo>
                  <a:pt x="283" y="81"/>
                </a:lnTo>
                <a:lnTo>
                  <a:pt x="283" y="83"/>
                </a:lnTo>
                <a:lnTo>
                  <a:pt x="281" y="85"/>
                </a:lnTo>
                <a:lnTo>
                  <a:pt x="283" y="81"/>
                </a:lnTo>
                <a:lnTo>
                  <a:pt x="283" y="79"/>
                </a:lnTo>
                <a:lnTo>
                  <a:pt x="285" y="71"/>
                </a:lnTo>
                <a:lnTo>
                  <a:pt x="285" y="70"/>
                </a:lnTo>
                <a:lnTo>
                  <a:pt x="283" y="67"/>
                </a:lnTo>
                <a:lnTo>
                  <a:pt x="277" y="59"/>
                </a:lnTo>
                <a:lnTo>
                  <a:pt x="275" y="58"/>
                </a:lnTo>
                <a:lnTo>
                  <a:pt x="273" y="57"/>
                </a:lnTo>
                <a:lnTo>
                  <a:pt x="271" y="57"/>
                </a:lnTo>
                <a:lnTo>
                  <a:pt x="270" y="54"/>
                </a:lnTo>
                <a:lnTo>
                  <a:pt x="267" y="53"/>
                </a:lnTo>
                <a:lnTo>
                  <a:pt x="267" y="54"/>
                </a:lnTo>
                <a:lnTo>
                  <a:pt x="267" y="57"/>
                </a:lnTo>
                <a:lnTo>
                  <a:pt x="263" y="59"/>
                </a:lnTo>
                <a:lnTo>
                  <a:pt x="262" y="62"/>
                </a:lnTo>
                <a:lnTo>
                  <a:pt x="259" y="59"/>
                </a:lnTo>
                <a:lnTo>
                  <a:pt x="259" y="58"/>
                </a:lnTo>
                <a:lnTo>
                  <a:pt x="258" y="58"/>
                </a:lnTo>
                <a:lnTo>
                  <a:pt x="258" y="62"/>
                </a:lnTo>
                <a:lnTo>
                  <a:pt x="255" y="59"/>
                </a:lnTo>
                <a:lnTo>
                  <a:pt x="255" y="58"/>
                </a:lnTo>
                <a:lnTo>
                  <a:pt x="254" y="58"/>
                </a:lnTo>
                <a:lnTo>
                  <a:pt x="253" y="58"/>
                </a:lnTo>
                <a:lnTo>
                  <a:pt x="254" y="59"/>
                </a:lnTo>
                <a:lnTo>
                  <a:pt x="254" y="62"/>
                </a:lnTo>
                <a:lnTo>
                  <a:pt x="253" y="66"/>
                </a:lnTo>
                <a:lnTo>
                  <a:pt x="250" y="67"/>
                </a:lnTo>
                <a:lnTo>
                  <a:pt x="250" y="70"/>
                </a:lnTo>
                <a:lnTo>
                  <a:pt x="249" y="66"/>
                </a:lnTo>
                <a:lnTo>
                  <a:pt x="246" y="70"/>
                </a:lnTo>
                <a:lnTo>
                  <a:pt x="246" y="66"/>
                </a:lnTo>
                <a:lnTo>
                  <a:pt x="246" y="63"/>
                </a:lnTo>
                <a:lnTo>
                  <a:pt x="246" y="62"/>
                </a:lnTo>
                <a:lnTo>
                  <a:pt x="245" y="67"/>
                </a:lnTo>
                <a:lnTo>
                  <a:pt x="242" y="67"/>
                </a:lnTo>
                <a:lnTo>
                  <a:pt x="241" y="67"/>
                </a:lnTo>
                <a:lnTo>
                  <a:pt x="240" y="71"/>
                </a:lnTo>
                <a:lnTo>
                  <a:pt x="240" y="74"/>
                </a:lnTo>
                <a:lnTo>
                  <a:pt x="241" y="74"/>
                </a:lnTo>
                <a:lnTo>
                  <a:pt x="241" y="77"/>
                </a:lnTo>
                <a:lnTo>
                  <a:pt x="241" y="79"/>
                </a:lnTo>
                <a:lnTo>
                  <a:pt x="240" y="77"/>
                </a:lnTo>
                <a:lnTo>
                  <a:pt x="237" y="77"/>
                </a:lnTo>
                <a:lnTo>
                  <a:pt x="236" y="77"/>
                </a:lnTo>
                <a:lnTo>
                  <a:pt x="232" y="81"/>
                </a:lnTo>
                <a:lnTo>
                  <a:pt x="236" y="79"/>
                </a:lnTo>
                <a:lnTo>
                  <a:pt x="233" y="81"/>
                </a:lnTo>
                <a:lnTo>
                  <a:pt x="236" y="81"/>
                </a:lnTo>
                <a:lnTo>
                  <a:pt x="236" y="83"/>
                </a:lnTo>
                <a:lnTo>
                  <a:pt x="237" y="85"/>
                </a:lnTo>
                <a:lnTo>
                  <a:pt x="233" y="85"/>
                </a:lnTo>
                <a:lnTo>
                  <a:pt x="233" y="83"/>
                </a:lnTo>
                <a:lnTo>
                  <a:pt x="229" y="81"/>
                </a:lnTo>
                <a:lnTo>
                  <a:pt x="229" y="83"/>
                </a:lnTo>
                <a:lnTo>
                  <a:pt x="226" y="85"/>
                </a:lnTo>
                <a:lnTo>
                  <a:pt x="224" y="87"/>
                </a:lnTo>
                <a:lnTo>
                  <a:pt x="224" y="89"/>
                </a:lnTo>
                <a:lnTo>
                  <a:pt x="226" y="93"/>
                </a:lnTo>
                <a:lnTo>
                  <a:pt x="226" y="90"/>
                </a:lnTo>
                <a:lnTo>
                  <a:pt x="228" y="90"/>
                </a:lnTo>
                <a:lnTo>
                  <a:pt x="226" y="94"/>
                </a:lnTo>
                <a:lnTo>
                  <a:pt x="224" y="97"/>
                </a:lnTo>
                <a:lnTo>
                  <a:pt x="222" y="98"/>
                </a:lnTo>
                <a:lnTo>
                  <a:pt x="222" y="101"/>
                </a:lnTo>
                <a:lnTo>
                  <a:pt x="224" y="101"/>
                </a:lnTo>
                <a:lnTo>
                  <a:pt x="226" y="101"/>
                </a:lnTo>
                <a:lnTo>
                  <a:pt x="228" y="102"/>
                </a:lnTo>
                <a:lnTo>
                  <a:pt x="226" y="102"/>
                </a:lnTo>
                <a:lnTo>
                  <a:pt x="224" y="102"/>
                </a:lnTo>
                <a:lnTo>
                  <a:pt x="222" y="102"/>
                </a:lnTo>
                <a:lnTo>
                  <a:pt x="220" y="102"/>
                </a:lnTo>
                <a:lnTo>
                  <a:pt x="218" y="101"/>
                </a:lnTo>
                <a:lnTo>
                  <a:pt x="216" y="98"/>
                </a:lnTo>
                <a:lnTo>
                  <a:pt x="214" y="101"/>
                </a:lnTo>
                <a:lnTo>
                  <a:pt x="213" y="102"/>
                </a:lnTo>
                <a:lnTo>
                  <a:pt x="213" y="101"/>
                </a:lnTo>
                <a:lnTo>
                  <a:pt x="213" y="98"/>
                </a:lnTo>
                <a:lnTo>
                  <a:pt x="209" y="98"/>
                </a:lnTo>
                <a:lnTo>
                  <a:pt x="210" y="101"/>
                </a:lnTo>
                <a:lnTo>
                  <a:pt x="210" y="102"/>
                </a:lnTo>
                <a:lnTo>
                  <a:pt x="209" y="103"/>
                </a:lnTo>
                <a:lnTo>
                  <a:pt x="209" y="106"/>
                </a:lnTo>
                <a:lnTo>
                  <a:pt x="210" y="107"/>
                </a:lnTo>
                <a:lnTo>
                  <a:pt x="213" y="110"/>
                </a:lnTo>
                <a:lnTo>
                  <a:pt x="210" y="114"/>
                </a:lnTo>
                <a:lnTo>
                  <a:pt x="210" y="115"/>
                </a:lnTo>
                <a:lnTo>
                  <a:pt x="209" y="111"/>
                </a:lnTo>
                <a:lnTo>
                  <a:pt x="206" y="117"/>
                </a:lnTo>
                <a:lnTo>
                  <a:pt x="206" y="121"/>
                </a:lnTo>
                <a:lnTo>
                  <a:pt x="205" y="123"/>
                </a:lnTo>
                <a:lnTo>
                  <a:pt x="205" y="119"/>
                </a:lnTo>
                <a:lnTo>
                  <a:pt x="202" y="115"/>
                </a:lnTo>
                <a:lnTo>
                  <a:pt x="201" y="110"/>
                </a:lnTo>
                <a:lnTo>
                  <a:pt x="201" y="107"/>
                </a:lnTo>
                <a:lnTo>
                  <a:pt x="198" y="106"/>
                </a:lnTo>
                <a:lnTo>
                  <a:pt x="198" y="103"/>
                </a:lnTo>
                <a:lnTo>
                  <a:pt x="198" y="102"/>
                </a:lnTo>
                <a:lnTo>
                  <a:pt x="197" y="106"/>
                </a:lnTo>
                <a:lnTo>
                  <a:pt x="193" y="107"/>
                </a:lnTo>
                <a:lnTo>
                  <a:pt x="192" y="110"/>
                </a:lnTo>
                <a:lnTo>
                  <a:pt x="192" y="111"/>
                </a:lnTo>
                <a:lnTo>
                  <a:pt x="189" y="111"/>
                </a:lnTo>
                <a:lnTo>
                  <a:pt x="188" y="114"/>
                </a:lnTo>
                <a:lnTo>
                  <a:pt x="184" y="117"/>
                </a:lnTo>
                <a:lnTo>
                  <a:pt x="182" y="123"/>
                </a:lnTo>
                <a:lnTo>
                  <a:pt x="182" y="127"/>
                </a:lnTo>
                <a:lnTo>
                  <a:pt x="184" y="131"/>
                </a:lnTo>
                <a:lnTo>
                  <a:pt x="184" y="132"/>
                </a:lnTo>
                <a:lnTo>
                  <a:pt x="184" y="134"/>
                </a:lnTo>
                <a:lnTo>
                  <a:pt x="178" y="138"/>
                </a:lnTo>
                <a:lnTo>
                  <a:pt x="176" y="138"/>
                </a:lnTo>
                <a:lnTo>
                  <a:pt x="174" y="142"/>
                </a:lnTo>
                <a:lnTo>
                  <a:pt x="172" y="144"/>
                </a:lnTo>
                <a:lnTo>
                  <a:pt x="170" y="144"/>
                </a:lnTo>
                <a:lnTo>
                  <a:pt x="172" y="146"/>
                </a:lnTo>
                <a:lnTo>
                  <a:pt x="170" y="147"/>
                </a:lnTo>
                <a:lnTo>
                  <a:pt x="166" y="154"/>
                </a:lnTo>
                <a:lnTo>
                  <a:pt x="156" y="160"/>
                </a:lnTo>
                <a:lnTo>
                  <a:pt x="148" y="164"/>
                </a:lnTo>
                <a:lnTo>
                  <a:pt x="140" y="167"/>
                </a:lnTo>
                <a:lnTo>
                  <a:pt x="135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71"/>
                </a:lnTo>
                <a:lnTo>
                  <a:pt x="121" y="172"/>
                </a:lnTo>
                <a:lnTo>
                  <a:pt x="117" y="172"/>
                </a:lnTo>
                <a:lnTo>
                  <a:pt x="112" y="174"/>
                </a:lnTo>
                <a:lnTo>
                  <a:pt x="105" y="178"/>
                </a:lnTo>
                <a:lnTo>
                  <a:pt x="99" y="180"/>
                </a:lnTo>
                <a:lnTo>
                  <a:pt x="95" y="178"/>
                </a:lnTo>
                <a:lnTo>
                  <a:pt x="91" y="180"/>
                </a:lnTo>
                <a:lnTo>
                  <a:pt x="88" y="178"/>
                </a:lnTo>
                <a:lnTo>
                  <a:pt x="84" y="180"/>
                </a:lnTo>
                <a:lnTo>
                  <a:pt x="81" y="182"/>
                </a:lnTo>
                <a:lnTo>
                  <a:pt x="77" y="184"/>
                </a:lnTo>
                <a:lnTo>
                  <a:pt x="75" y="186"/>
                </a:lnTo>
                <a:lnTo>
                  <a:pt x="68" y="191"/>
                </a:lnTo>
                <a:lnTo>
                  <a:pt x="60" y="198"/>
                </a:lnTo>
                <a:lnTo>
                  <a:pt x="55" y="199"/>
                </a:lnTo>
                <a:lnTo>
                  <a:pt x="48" y="203"/>
                </a:lnTo>
                <a:lnTo>
                  <a:pt x="47" y="208"/>
                </a:lnTo>
                <a:lnTo>
                  <a:pt x="40" y="212"/>
                </a:lnTo>
                <a:lnTo>
                  <a:pt x="43" y="204"/>
                </a:lnTo>
                <a:lnTo>
                  <a:pt x="43" y="203"/>
                </a:lnTo>
                <a:lnTo>
                  <a:pt x="44" y="199"/>
                </a:lnTo>
                <a:lnTo>
                  <a:pt x="40" y="201"/>
                </a:lnTo>
                <a:lnTo>
                  <a:pt x="39" y="203"/>
                </a:lnTo>
                <a:lnTo>
                  <a:pt x="38" y="208"/>
                </a:lnTo>
                <a:lnTo>
                  <a:pt x="35" y="212"/>
                </a:lnTo>
                <a:lnTo>
                  <a:pt x="35" y="216"/>
                </a:lnTo>
                <a:lnTo>
                  <a:pt x="35" y="217"/>
                </a:lnTo>
                <a:lnTo>
                  <a:pt x="35" y="221"/>
                </a:lnTo>
                <a:lnTo>
                  <a:pt x="34" y="228"/>
                </a:lnTo>
                <a:lnTo>
                  <a:pt x="30" y="233"/>
                </a:lnTo>
                <a:lnTo>
                  <a:pt x="26" y="241"/>
                </a:lnTo>
                <a:lnTo>
                  <a:pt x="26" y="247"/>
                </a:lnTo>
                <a:lnTo>
                  <a:pt x="27" y="256"/>
                </a:lnTo>
                <a:lnTo>
                  <a:pt x="27" y="260"/>
                </a:lnTo>
                <a:lnTo>
                  <a:pt x="30" y="264"/>
                </a:lnTo>
                <a:lnTo>
                  <a:pt x="31" y="269"/>
                </a:lnTo>
                <a:lnTo>
                  <a:pt x="31" y="274"/>
                </a:lnTo>
                <a:lnTo>
                  <a:pt x="30" y="281"/>
                </a:lnTo>
                <a:lnTo>
                  <a:pt x="30" y="282"/>
                </a:lnTo>
                <a:lnTo>
                  <a:pt x="27" y="282"/>
                </a:lnTo>
                <a:lnTo>
                  <a:pt x="26" y="278"/>
                </a:lnTo>
                <a:lnTo>
                  <a:pt x="26" y="277"/>
                </a:lnTo>
                <a:lnTo>
                  <a:pt x="24" y="278"/>
                </a:lnTo>
                <a:lnTo>
                  <a:pt x="24" y="274"/>
                </a:lnTo>
                <a:lnTo>
                  <a:pt x="24" y="273"/>
                </a:lnTo>
                <a:lnTo>
                  <a:pt x="22" y="268"/>
                </a:lnTo>
                <a:lnTo>
                  <a:pt x="20" y="269"/>
                </a:lnTo>
                <a:lnTo>
                  <a:pt x="20" y="273"/>
                </a:lnTo>
                <a:lnTo>
                  <a:pt x="22" y="278"/>
                </a:lnTo>
                <a:lnTo>
                  <a:pt x="24" y="281"/>
                </a:lnTo>
                <a:lnTo>
                  <a:pt x="24" y="285"/>
                </a:lnTo>
                <a:lnTo>
                  <a:pt x="20" y="286"/>
                </a:lnTo>
                <a:lnTo>
                  <a:pt x="20" y="285"/>
                </a:lnTo>
                <a:lnTo>
                  <a:pt x="18" y="286"/>
                </a:lnTo>
                <a:lnTo>
                  <a:pt x="20" y="282"/>
                </a:lnTo>
                <a:lnTo>
                  <a:pt x="18" y="281"/>
                </a:lnTo>
                <a:lnTo>
                  <a:pt x="18" y="277"/>
                </a:lnTo>
                <a:lnTo>
                  <a:pt x="16" y="281"/>
                </a:lnTo>
                <a:lnTo>
                  <a:pt x="18" y="289"/>
                </a:lnTo>
                <a:lnTo>
                  <a:pt x="22" y="296"/>
                </a:lnTo>
                <a:lnTo>
                  <a:pt x="24" y="304"/>
                </a:lnTo>
                <a:lnTo>
                  <a:pt x="22" y="313"/>
                </a:lnTo>
                <a:lnTo>
                  <a:pt x="24" y="316"/>
                </a:lnTo>
                <a:lnTo>
                  <a:pt x="26" y="318"/>
                </a:lnTo>
                <a:lnTo>
                  <a:pt x="26" y="326"/>
                </a:lnTo>
                <a:lnTo>
                  <a:pt x="27" y="332"/>
                </a:lnTo>
                <a:lnTo>
                  <a:pt x="27" y="342"/>
                </a:lnTo>
                <a:lnTo>
                  <a:pt x="24" y="351"/>
                </a:lnTo>
                <a:lnTo>
                  <a:pt x="24" y="361"/>
                </a:lnTo>
                <a:lnTo>
                  <a:pt x="26" y="370"/>
                </a:lnTo>
                <a:lnTo>
                  <a:pt x="27" y="378"/>
                </a:lnTo>
                <a:lnTo>
                  <a:pt x="26" y="387"/>
                </a:lnTo>
                <a:lnTo>
                  <a:pt x="24" y="391"/>
                </a:lnTo>
                <a:lnTo>
                  <a:pt x="24" y="395"/>
                </a:lnTo>
                <a:lnTo>
                  <a:pt x="22" y="397"/>
                </a:lnTo>
                <a:lnTo>
                  <a:pt x="22" y="395"/>
                </a:lnTo>
                <a:lnTo>
                  <a:pt x="20" y="397"/>
                </a:lnTo>
                <a:lnTo>
                  <a:pt x="20" y="401"/>
                </a:lnTo>
                <a:lnTo>
                  <a:pt x="18" y="406"/>
                </a:lnTo>
                <a:lnTo>
                  <a:pt x="14" y="413"/>
                </a:lnTo>
                <a:lnTo>
                  <a:pt x="12" y="414"/>
                </a:lnTo>
                <a:lnTo>
                  <a:pt x="8" y="414"/>
                </a:lnTo>
                <a:lnTo>
                  <a:pt x="7" y="414"/>
                </a:lnTo>
                <a:lnTo>
                  <a:pt x="4" y="414"/>
                </a:lnTo>
                <a:lnTo>
                  <a:pt x="3" y="418"/>
                </a:lnTo>
                <a:lnTo>
                  <a:pt x="0" y="423"/>
                </a:lnTo>
                <a:lnTo>
                  <a:pt x="3" y="427"/>
                </a:lnTo>
                <a:lnTo>
                  <a:pt x="4" y="426"/>
                </a:lnTo>
                <a:lnTo>
                  <a:pt x="7" y="427"/>
                </a:lnTo>
                <a:lnTo>
                  <a:pt x="11" y="431"/>
                </a:lnTo>
                <a:lnTo>
                  <a:pt x="14" y="435"/>
                </a:lnTo>
                <a:lnTo>
                  <a:pt x="16" y="436"/>
                </a:lnTo>
                <a:lnTo>
                  <a:pt x="20" y="436"/>
                </a:lnTo>
                <a:lnTo>
                  <a:pt x="18" y="439"/>
                </a:lnTo>
                <a:lnTo>
                  <a:pt x="34" y="440"/>
                </a:lnTo>
                <a:lnTo>
                  <a:pt x="39" y="440"/>
                </a:lnTo>
                <a:lnTo>
                  <a:pt x="40" y="440"/>
                </a:lnTo>
                <a:lnTo>
                  <a:pt x="39" y="439"/>
                </a:lnTo>
                <a:lnTo>
                  <a:pt x="44" y="439"/>
                </a:lnTo>
                <a:lnTo>
                  <a:pt x="48" y="436"/>
                </a:lnTo>
                <a:lnTo>
                  <a:pt x="52" y="432"/>
                </a:lnTo>
                <a:lnTo>
                  <a:pt x="56" y="431"/>
                </a:lnTo>
                <a:lnTo>
                  <a:pt x="60" y="430"/>
                </a:lnTo>
                <a:lnTo>
                  <a:pt x="62" y="430"/>
                </a:lnTo>
                <a:lnTo>
                  <a:pt x="64" y="430"/>
                </a:lnTo>
                <a:lnTo>
                  <a:pt x="70" y="427"/>
                </a:lnTo>
                <a:lnTo>
                  <a:pt x="70" y="423"/>
                </a:lnTo>
                <a:lnTo>
                  <a:pt x="73" y="422"/>
                </a:lnTo>
                <a:lnTo>
                  <a:pt x="81" y="419"/>
                </a:lnTo>
                <a:lnTo>
                  <a:pt x="88" y="419"/>
                </a:lnTo>
                <a:lnTo>
                  <a:pt x="96" y="418"/>
                </a:lnTo>
                <a:lnTo>
                  <a:pt x="101" y="418"/>
                </a:lnTo>
                <a:lnTo>
                  <a:pt x="112" y="418"/>
                </a:lnTo>
                <a:lnTo>
                  <a:pt x="113" y="419"/>
                </a:lnTo>
                <a:lnTo>
                  <a:pt x="115" y="419"/>
                </a:lnTo>
                <a:lnTo>
                  <a:pt x="123" y="418"/>
                </a:lnTo>
                <a:lnTo>
                  <a:pt x="127" y="419"/>
                </a:lnTo>
                <a:lnTo>
                  <a:pt x="127" y="422"/>
                </a:lnTo>
                <a:lnTo>
                  <a:pt x="131" y="419"/>
                </a:lnTo>
                <a:lnTo>
                  <a:pt x="132" y="419"/>
                </a:lnTo>
                <a:lnTo>
                  <a:pt x="135" y="418"/>
                </a:lnTo>
                <a:lnTo>
                  <a:pt x="136" y="417"/>
                </a:lnTo>
                <a:lnTo>
                  <a:pt x="141" y="413"/>
                </a:lnTo>
                <a:lnTo>
                  <a:pt x="145" y="406"/>
                </a:lnTo>
                <a:lnTo>
                  <a:pt x="152" y="403"/>
                </a:lnTo>
                <a:lnTo>
                  <a:pt x="157" y="401"/>
                </a:lnTo>
                <a:lnTo>
                  <a:pt x="165" y="397"/>
                </a:lnTo>
                <a:lnTo>
                  <a:pt x="172" y="395"/>
                </a:lnTo>
                <a:lnTo>
                  <a:pt x="180" y="391"/>
                </a:lnTo>
                <a:lnTo>
                  <a:pt x="184" y="389"/>
                </a:lnTo>
                <a:lnTo>
                  <a:pt x="188" y="389"/>
                </a:lnTo>
                <a:lnTo>
                  <a:pt x="196" y="389"/>
                </a:lnTo>
                <a:lnTo>
                  <a:pt x="202" y="389"/>
                </a:lnTo>
                <a:lnTo>
                  <a:pt x="218" y="383"/>
                </a:lnTo>
                <a:lnTo>
                  <a:pt x="233" y="378"/>
                </a:lnTo>
                <a:lnTo>
                  <a:pt x="242" y="375"/>
                </a:lnTo>
                <a:lnTo>
                  <a:pt x="253" y="375"/>
                </a:lnTo>
                <a:lnTo>
                  <a:pt x="255" y="378"/>
                </a:lnTo>
                <a:lnTo>
                  <a:pt x="259" y="375"/>
                </a:lnTo>
                <a:lnTo>
                  <a:pt x="262" y="375"/>
                </a:lnTo>
                <a:lnTo>
                  <a:pt x="266" y="375"/>
                </a:lnTo>
                <a:lnTo>
                  <a:pt x="270" y="375"/>
                </a:lnTo>
                <a:lnTo>
                  <a:pt x="273" y="379"/>
                </a:lnTo>
                <a:lnTo>
                  <a:pt x="277" y="383"/>
                </a:lnTo>
                <a:lnTo>
                  <a:pt x="281" y="386"/>
                </a:lnTo>
                <a:lnTo>
                  <a:pt x="283" y="383"/>
                </a:lnTo>
                <a:lnTo>
                  <a:pt x="285" y="383"/>
                </a:lnTo>
                <a:lnTo>
                  <a:pt x="286" y="383"/>
                </a:lnTo>
                <a:lnTo>
                  <a:pt x="290" y="386"/>
                </a:lnTo>
                <a:lnTo>
                  <a:pt x="294" y="387"/>
                </a:lnTo>
                <a:lnTo>
                  <a:pt x="299" y="387"/>
                </a:lnTo>
                <a:lnTo>
                  <a:pt x="302" y="391"/>
                </a:lnTo>
                <a:lnTo>
                  <a:pt x="299" y="393"/>
                </a:lnTo>
                <a:lnTo>
                  <a:pt x="302" y="393"/>
                </a:lnTo>
                <a:lnTo>
                  <a:pt x="306" y="393"/>
                </a:lnTo>
                <a:lnTo>
                  <a:pt x="306" y="397"/>
                </a:lnTo>
                <a:lnTo>
                  <a:pt x="303" y="399"/>
                </a:lnTo>
                <a:lnTo>
                  <a:pt x="303" y="397"/>
                </a:lnTo>
                <a:lnTo>
                  <a:pt x="302" y="397"/>
                </a:lnTo>
                <a:lnTo>
                  <a:pt x="299" y="401"/>
                </a:lnTo>
                <a:lnTo>
                  <a:pt x="302" y="405"/>
                </a:lnTo>
                <a:lnTo>
                  <a:pt x="303" y="406"/>
                </a:lnTo>
                <a:lnTo>
                  <a:pt x="306" y="406"/>
                </a:lnTo>
                <a:lnTo>
                  <a:pt x="307" y="405"/>
                </a:lnTo>
                <a:lnTo>
                  <a:pt x="307" y="406"/>
                </a:lnTo>
                <a:lnTo>
                  <a:pt x="307" y="409"/>
                </a:lnTo>
                <a:lnTo>
                  <a:pt x="307" y="410"/>
                </a:lnTo>
                <a:lnTo>
                  <a:pt x="307" y="413"/>
                </a:lnTo>
                <a:lnTo>
                  <a:pt x="307" y="414"/>
                </a:lnTo>
                <a:lnTo>
                  <a:pt x="307" y="417"/>
                </a:lnTo>
                <a:lnTo>
                  <a:pt x="310" y="419"/>
                </a:lnTo>
                <a:lnTo>
                  <a:pt x="310" y="430"/>
                </a:lnTo>
                <a:lnTo>
                  <a:pt x="307" y="431"/>
                </a:lnTo>
                <a:lnTo>
                  <a:pt x="306" y="430"/>
                </a:lnTo>
                <a:lnTo>
                  <a:pt x="303" y="431"/>
                </a:lnTo>
                <a:lnTo>
                  <a:pt x="306" y="431"/>
                </a:lnTo>
                <a:lnTo>
                  <a:pt x="307" y="432"/>
                </a:lnTo>
                <a:lnTo>
                  <a:pt x="307" y="435"/>
                </a:lnTo>
                <a:lnTo>
                  <a:pt x="311" y="436"/>
                </a:lnTo>
                <a:lnTo>
                  <a:pt x="313" y="439"/>
                </a:lnTo>
                <a:lnTo>
                  <a:pt x="317" y="435"/>
                </a:lnTo>
                <a:lnTo>
                  <a:pt x="313" y="435"/>
                </a:lnTo>
                <a:lnTo>
                  <a:pt x="315" y="431"/>
                </a:lnTo>
                <a:lnTo>
                  <a:pt x="317" y="431"/>
                </a:lnTo>
                <a:lnTo>
                  <a:pt x="319" y="430"/>
                </a:lnTo>
                <a:lnTo>
                  <a:pt x="321" y="427"/>
                </a:lnTo>
                <a:lnTo>
                  <a:pt x="324" y="426"/>
                </a:lnTo>
                <a:lnTo>
                  <a:pt x="327" y="422"/>
                </a:lnTo>
                <a:lnTo>
                  <a:pt x="332" y="419"/>
                </a:lnTo>
                <a:lnTo>
                  <a:pt x="338" y="414"/>
                </a:lnTo>
                <a:lnTo>
                  <a:pt x="342" y="417"/>
                </a:lnTo>
                <a:lnTo>
                  <a:pt x="343" y="413"/>
                </a:lnTo>
                <a:lnTo>
                  <a:pt x="350" y="406"/>
                </a:lnTo>
                <a:lnTo>
                  <a:pt x="354" y="403"/>
                </a:lnTo>
                <a:lnTo>
                  <a:pt x="356" y="399"/>
                </a:lnTo>
                <a:lnTo>
                  <a:pt x="359" y="395"/>
                </a:lnTo>
                <a:lnTo>
                  <a:pt x="359" y="397"/>
                </a:lnTo>
                <a:lnTo>
                  <a:pt x="359" y="401"/>
                </a:lnTo>
                <a:lnTo>
                  <a:pt x="359" y="405"/>
                </a:lnTo>
                <a:lnTo>
                  <a:pt x="356" y="406"/>
                </a:lnTo>
                <a:lnTo>
                  <a:pt x="355" y="406"/>
                </a:lnTo>
                <a:lnTo>
                  <a:pt x="355" y="413"/>
                </a:lnTo>
                <a:lnTo>
                  <a:pt x="354" y="414"/>
                </a:lnTo>
                <a:lnTo>
                  <a:pt x="351" y="414"/>
                </a:lnTo>
                <a:lnTo>
                  <a:pt x="346" y="422"/>
                </a:lnTo>
                <a:lnTo>
                  <a:pt x="343" y="426"/>
                </a:lnTo>
                <a:lnTo>
                  <a:pt x="342" y="430"/>
                </a:lnTo>
                <a:lnTo>
                  <a:pt x="340" y="432"/>
                </a:lnTo>
                <a:lnTo>
                  <a:pt x="338" y="436"/>
                </a:lnTo>
                <a:lnTo>
                  <a:pt x="336" y="436"/>
                </a:lnTo>
                <a:lnTo>
                  <a:pt x="332" y="436"/>
                </a:lnTo>
                <a:lnTo>
                  <a:pt x="330" y="436"/>
                </a:lnTo>
                <a:lnTo>
                  <a:pt x="328" y="439"/>
                </a:lnTo>
                <a:lnTo>
                  <a:pt x="324" y="444"/>
                </a:lnTo>
                <a:lnTo>
                  <a:pt x="330" y="443"/>
                </a:lnTo>
                <a:lnTo>
                  <a:pt x="334" y="440"/>
                </a:lnTo>
                <a:lnTo>
                  <a:pt x="338" y="440"/>
                </a:lnTo>
                <a:lnTo>
                  <a:pt x="340" y="439"/>
                </a:lnTo>
                <a:lnTo>
                  <a:pt x="346" y="430"/>
                </a:lnTo>
                <a:lnTo>
                  <a:pt x="350" y="426"/>
                </a:lnTo>
                <a:lnTo>
                  <a:pt x="354" y="423"/>
                </a:lnTo>
                <a:lnTo>
                  <a:pt x="354" y="431"/>
                </a:lnTo>
                <a:lnTo>
                  <a:pt x="351" y="439"/>
                </a:lnTo>
                <a:lnTo>
                  <a:pt x="350" y="443"/>
                </a:lnTo>
                <a:lnTo>
                  <a:pt x="347" y="444"/>
                </a:lnTo>
                <a:lnTo>
                  <a:pt x="343" y="448"/>
                </a:lnTo>
                <a:lnTo>
                  <a:pt x="340" y="450"/>
                </a:lnTo>
                <a:lnTo>
                  <a:pt x="343" y="450"/>
                </a:lnTo>
                <a:lnTo>
                  <a:pt x="347" y="450"/>
                </a:lnTo>
                <a:lnTo>
                  <a:pt x="354" y="448"/>
                </a:lnTo>
                <a:lnTo>
                  <a:pt x="355" y="448"/>
                </a:lnTo>
                <a:lnTo>
                  <a:pt x="355" y="446"/>
                </a:lnTo>
                <a:lnTo>
                  <a:pt x="356" y="444"/>
                </a:lnTo>
                <a:lnTo>
                  <a:pt x="360" y="444"/>
                </a:lnTo>
                <a:lnTo>
                  <a:pt x="360" y="446"/>
                </a:lnTo>
                <a:lnTo>
                  <a:pt x="359" y="448"/>
                </a:lnTo>
                <a:lnTo>
                  <a:pt x="359" y="450"/>
                </a:lnTo>
                <a:lnTo>
                  <a:pt x="356" y="452"/>
                </a:lnTo>
                <a:lnTo>
                  <a:pt x="359" y="456"/>
                </a:lnTo>
                <a:lnTo>
                  <a:pt x="359" y="458"/>
                </a:lnTo>
                <a:lnTo>
                  <a:pt x="358" y="455"/>
                </a:lnTo>
                <a:lnTo>
                  <a:pt x="359" y="462"/>
                </a:lnTo>
                <a:lnTo>
                  <a:pt x="359" y="463"/>
                </a:lnTo>
                <a:lnTo>
                  <a:pt x="359" y="467"/>
                </a:lnTo>
                <a:lnTo>
                  <a:pt x="355" y="474"/>
                </a:lnTo>
                <a:lnTo>
                  <a:pt x="354" y="476"/>
                </a:lnTo>
                <a:lnTo>
                  <a:pt x="354" y="479"/>
                </a:lnTo>
                <a:lnTo>
                  <a:pt x="354" y="483"/>
                </a:lnTo>
                <a:lnTo>
                  <a:pt x="355" y="484"/>
                </a:lnTo>
                <a:lnTo>
                  <a:pt x="355" y="488"/>
                </a:lnTo>
                <a:lnTo>
                  <a:pt x="356" y="492"/>
                </a:lnTo>
                <a:lnTo>
                  <a:pt x="363" y="496"/>
                </a:lnTo>
                <a:lnTo>
                  <a:pt x="367" y="497"/>
                </a:lnTo>
                <a:lnTo>
                  <a:pt x="367" y="500"/>
                </a:lnTo>
                <a:lnTo>
                  <a:pt x="368" y="500"/>
                </a:lnTo>
                <a:lnTo>
                  <a:pt x="372" y="497"/>
                </a:lnTo>
                <a:lnTo>
                  <a:pt x="376" y="500"/>
                </a:lnTo>
                <a:lnTo>
                  <a:pt x="378" y="500"/>
                </a:lnTo>
                <a:lnTo>
                  <a:pt x="382" y="500"/>
                </a:lnTo>
                <a:lnTo>
                  <a:pt x="386" y="501"/>
                </a:lnTo>
                <a:lnTo>
                  <a:pt x="390" y="505"/>
                </a:lnTo>
                <a:lnTo>
                  <a:pt x="394" y="507"/>
                </a:lnTo>
                <a:lnTo>
                  <a:pt x="395" y="507"/>
                </a:lnTo>
                <a:lnTo>
                  <a:pt x="403" y="503"/>
                </a:lnTo>
                <a:lnTo>
                  <a:pt x="411" y="500"/>
                </a:lnTo>
                <a:lnTo>
                  <a:pt x="413" y="497"/>
                </a:lnTo>
                <a:lnTo>
                  <a:pt x="417" y="496"/>
                </a:lnTo>
                <a:lnTo>
                  <a:pt x="416" y="496"/>
                </a:lnTo>
                <a:lnTo>
                  <a:pt x="412" y="496"/>
                </a:lnTo>
                <a:lnTo>
                  <a:pt x="417" y="492"/>
                </a:lnTo>
                <a:lnTo>
                  <a:pt x="424" y="490"/>
                </a:lnTo>
                <a:lnTo>
                  <a:pt x="424" y="494"/>
                </a:lnTo>
                <a:lnTo>
                  <a:pt x="421" y="497"/>
                </a:lnTo>
                <a:lnTo>
                  <a:pt x="420" y="500"/>
                </a:lnTo>
                <a:lnTo>
                  <a:pt x="417" y="500"/>
                </a:lnTo>
                <a:lnTo>
                  <a:pt x="416" y="500"/>
                </a:lnTo>
                <a:lnTo>
                  <a:pt x="417" y="501"/>
                </a:lnTo>
                <a:lnTo>
                  <a:pt x="421" y="500"/>
                </a:lnTo>
                <a:lnTo>
                  <a:pt x="425" y="497"/>
                </a:lnTo>
                <a:lnTo>
                  <a:pt x="427" y="497"/>
                </a:lnTo>
                <a:lnTo>
                  <a:pt x="425" y="501"/>
                </a:lnTo>
                <a:lnTo>
                  <a:pt x="425" y="503"/>
                </a:lnTo>
                <a:lnTo>
                  <a:pt x="427" y="505"/>
                </a:lnTo>
                <a:lnTo>
                  <a:pt x="429" y="505"/>
                </a:lnTo>
                <a:lnTo>
                  <a:pt x="429" y="509"/>
                </a:lnTo>
                <a:lnTo>
                  <a:pt x="431" y="509"/>
                </a:lnTo>
                <a:lnTo>
                  <a:pt x="433" y="509"/>
                </a:lnTo>
                <a:lnTo>
                  <a:pt x="433" y="511"/>
                </a:lnTo>
                <a:lnTo>
                  <a:pt x="433" y="513"/>
                </a:lnTo>
                <a:lnTo>
                  <a:pt x="435" y="511"/>
                </a:lnTo>
                <a:lnTo>
                  <a:pt x="437" y="507"/>
                </a:lnTo>
                <a:lnTo>
                  <a:pt x="435" y="509"/>
                </a:lnTo>
                <a:lnTo>
                  <a:pt x="435" y="507"/>
                </a:lnTo>
                <a:lnTo>
                  <a:pt x="439" y="505"/>
                </a:lnTo>
                <a:lnTo>
                  <a:pt x="444" y="505"/>
                </a:lnTo>
                <a:lnTo>
                  <a:pt x="451" y="501"/>
                </a:lnTo>
                <a:lnTo>
                  <a:pt x="461" y="494"/>
                </a:lnTo>
                <a:lnTo>
                  <a:pt x="468" y="492"/>
                </a:lnTo>
                <a:lnTo>
                  <a:pt x="475" y="490"/>
                </a:lnTo>
                <a:lnTo>
                  <a:pt x="488" y="490"/>
                </a:lnTo>
                <a:lnTo>
                  <a:pt x="494" y="488"/>
                </a:lnTo>
                <a:lnTo>
                  <a:pt x="498" y="484"/>
                </a:lnTo>
                <a:lnTo>
                  <a:pt x="500" y="484"/>
                </a:lnTo>
                <a:lnTo>
                  <a:pt x="501" y="484"/>
                </a:lnTo>
                <a:lnTo>
                  <a:pt x="504" y="483"/>
                </a:lnTo>
                <a:lnTo>
                  <a:pt x="505" y="479"/>
                </a:lnTo>
                <a:lnTo>
                  <a:pt x="505" y="476"/>
                </a:lnTo>
                <a:lnTo>
                  <a:pt x="509" y="474"/>
                </a:lnTo>
                <a:lnTo>
                  <a:pt x="512" y="470"/>
                </a:lnTo>
                <a:lnTo>
                  <a:pt x="518" y="456"/>
                </a:lnTo>
                <a:lnTo>
                  <a:pt x="530" y="444"/>
                </a:lnTo>
                <a:lnTo>
                  <a:pt x="534" y="443"/>
                </a:lnTo>
                <a:lnTo>
                  <a:pt x="536" y="440"/>
                </a:lnTo>
                <a:lnTo>
                  <a:pt x="536" y="439"/>
                </a:lnTo>
                <a:lnTo>
                  <a:pt x="538" y="440"/>
                </a:lnTo>
                <a:lnTo>
                  <a:pt x="538" y="439"/>
                </a:lnTo>
                <a:lnTo>
                  <a:pt x="538" y="436"/>
                </a:lnTo>
                <a:lnTo>
                  <a:pt x="542" y="432"/>
                </a:lnTo>
                <a:lnTo>
                  <a:pt x="542" y="430"/>
                </a:lnTo>
                <a:lnTo>
                  <a:pt x="544" y="430"/>
                </a:lnTo>
                <a:lnTo>
                  <a:pt x="548" y="426"/>
                </a:lnTo>
                <a:lnTo>
                  <a:pt x="552" y="422"/>
                </a:lnTo>
                <a:lnTo>
                  <a:pt x="556" y="419"/>
                </a:lnTo>
                <a:lnTo>
                  <a:pt x="557" y="414"/>
                </a:lnTo>
                <a:lnTo>
                  <a:pt x="557" y="413"/>
                </a:lnTo>
                <a:lnTo>
                  <a:pt x="558" y="413"/>
                </a:lnTo>
                <a:lnTo>
                  <a:pt x="561" y="409"/>
                </a:lnTo>
                <a:lnTo>
                  <a:pt x="566" y="405"/>
                </a:lnTo>
                <a:lnTo>
                  <a:pt x="569" y="403"/>
                </a:lnTo>
                <a:lnTo>
                  <a:pt x="572" y="399"/>
                </a:lnTo>
                <a:lnTo>
                  <a:pt x="576" y="399"/>
                </a:lnTo>
                <a:lnTo>
                  <a:pt x="578" y="397"/>
                </a:lnTo>
                <a:lnTo>
                  <a:pt x="576" y="397"/>
                </a:lnTo>
                <a:lnTo>
                  <a:pt x="579" y="395"/>
                </a:lnTo>
                <a:lnTo>
                  <a:pt x="582" y="393"/>
                </a:lnTo>
                <a:lnTo>
                  <a:pt x="585" y="393"/>
                </a:lnTo>
                <a:lnTo>
                  <a:pt x="587" y="386"/>
                </a:lnTo>
                <a:lnTo>
                  <a:pt x="591" y="382"/>
                </a:lnTo>
                <a:lnTo>
                  <a:pt x="595" y="379"/>
                </a:lnTo>
                <a:lnTo>
                  <a:pt x="601" y="373"/>
                </a:lnTo>
                <a:lnTo>
                  <a:pt x="605" y="362"/>
                </a:lnTo>
                <a:lnTo>
                  <a:pt x="610" y="355"/>
                </a:lnTo>
                <a:lnTo>
                  <a:pt x="615" y="346"/>
                </a:lnTo>
                <a:lnTo>
                  <a:pt x="622" y="334"/>
                </a:lnTo>
                <a:lnTo>
                  <a:pt x="627" y="326"/>
                </a:lnTo>
                <a:lnTo>
                  <a:pt x="631" y="317"/>
                </a:lnTo>
                <a:lnTo>
                  <a:pt x="629" y="313"/>
                </a:lnTo>
                <a:lnTo>
                  <a:pt x="631" y="309"/>
                </a:lnTo>
                <a:lnTo>
                  <a:pt x="631" y="305"/>
                </a:lnTo>
                <a:lnTo>
                  <a:pt x="629" y="302"/>
                </a:lnTo>
                <a:lnTo>
                  <a:pt x="629" y="298"/>
                </a:lnTo>
                <a:lnTo>
                  <a:pt x="631" y="296"/>
                </a:lnTo>
                <a:lnTo>
                  <a:pt x="633" y="292"/>
                </a:lnTo>
                <a:lnTo>
                  <a:pt x="633" y="290"/>
                </a:lnTo>
                <a:lnTo>
                  <a:pt x="635" y="278"/>
                </a:lnTo>
                <a:lnTo>
                  <a:pt x="637" y="277"/>
                </a:lnTo>
                <a:lnTo>
                  <a:pt x="639" y="274"/>
                </a:lnTo>
                <a:lnTo>
                  <a:pt x="637" y="273"/>
                </a:lnTo>
                <a:lnTo>
                  <a:pt x="637" y="273"/>
                </a:lnTo>
                <a:lnTo>
                  <a:pt x="637" y="273"/>
                </a:lnTo>
                <a:lnTo>
                  <a:pt x="637" y="273"/>
                </a:lnTo>
                <a:lnTo>
                  <a:pt x="637" y="273"/>
                </a:lnTo>
                <a:lnTo>
                  <a:pt x="637" y="273"/>
                </a:lnTo>
                <a:lnTo>
                  <a:pt x="637" y="273"/>
                </a:lnTo>
                <a:close/>
                <a:moveTo>
                  <a:pt x="356" y="452"/>
                </a:moveTo>
                <a:lnTo>
                  <a:pt x="356" y="448"/>
                </a:lnTo>
                <a:lnTo>
                  <a:pt x="355" y="448"/>
                </a:lnTo>
                <a:lnTo>
                  <a:pt x="355" y="450"/>
                </a:lnTo>
                <a:lnTo>
                  <a:pt x="356" y="452"/>
                </a:lnTo>
                <a:lnTo>
                  <a:pt x="356" y="452"/>
                </a:lnTo>
                <a:lnTo>
                  <a:pt x="356" y="452"/>
                </a:lnTo>
                <a:lnTo>
                  <a:pt x="356" y="452"/>
                </a:lnTo>
                <a:lnTo>
                  <a:pt x="356" y="452"/>
                </a:lnTo>
                <a:lnTo>
                  <a:pt x="356" y="452"/>
                </a:lnTo>
                <a:lnTo>
                  <a:pt x="356" y="452"/>
                </a:lnTo>
                <a:close/>
                <a:moveTo>
                  <a:pt x="413" y="18"/>
                </a:moveTo>
                <a:lnTo>
                  <a:pt x="413" y="20"/>
                </a:lnTo>
                <a:lnTo>
                  <a:pt x="416" y="18"/>
                </a:lnTo>
                <a:lnTo>
                  <a:pt x="413" y="18"/>
                </a:lnTo>
                <a:lnTo>
                  <a:pt x="413" y="18"/>
                </a:lnTo>
                <a:lnTo>
                  <a:pt x="413" y="18"/>
                </a:lnTo>
                <a:lnTo>
                  <a:pt x="413" y="18"/>
                </a:lnTo>
                <a:lnTo>
                  <a:pt x="413" y="18"/>
                </a:lnTo>
                <a:lnTo>
                  <a:pt x="413" y="18"/>
                </a:lnTo>
                <a:lnTo>
                  <a:pt x="413" y="18"/>
                </a:lnTo>
                <a:close/>
              </a:path>
            </a:pathLst>
          </a:custGeom>
          <a:solidFill>
            <a:srgbClr val="003366"/>
          </a:solidFill>
          <a:ln>
            <a:solidFill>
              <a:srgbClr val="003366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99" name="Freeform 127"/>
          <p:cNvSpPr>
            <a:spLocks noEditPoints="1"/>
          </p:cNvSpPr>
          <p:nvPr/>
        </p:nvSpPr>
        <p:spPr bwMode="auto">
          <a:xfrm>
            <a:off x="8684948" y="4500820"/>
            <a:ext cx="528515" cy="398329"/>
          </a:xfrm>
          <a:custGeom>
            <a:avLst/>
            <a:gdLst>
              <a:gd name="T0" fmla="*/ 138 w 242"/>
              <a:gd name="T1" fmla="*/ 140 h 175"/>
              <a:gd name="T2" fmla="*/ 128 w 242"/>
              <a:gd name="T3" fmla="*/ 130 h 175"/>
              <a:gd name="T4" fmla="*/ 117 w 242"/>
              <a:gd name="T5" fmla="*/ 110 h 175"/>
              <a:gd name="T6" fmla="*/ 108 w 242"/>
              <a:gd name="T7" fmla="*/ 88 h 175"/>
              <a:gd name="T8" fmla="*/ 104 w 242"/>
              <a:gd name="T9" fmla="*/ 73 h 175"/>
              <a:gd name="T10" fmla="*/ 82 w 242"/>
              <a:gd name="T11" fmla="*/ 56 h 175"/>
              <a:gd name="T12" fmla="*/ 64 w 242"/>
              <a:gd name="T13" fmla="*/ 36 h 175"/>
              <a:gd name="T14" fmla="*/ 37 w 242"/>
              <a:gd name="T15" fmla="*/ 25 h 175"/>
              <a:gd name="T16" fmla="*/ 3 w 242"/>
              <a:gd name="T17" fmla="*/ 90 h 175"/>
              <a:gd name="T18" fmla="*/ 12 w 242"/>
              <a:gd name="T19" fmla="*/ 132 h 175"/>
              <a:gd name="T20" fmla="*/ 39 w 242"/>
              <a:gd name="T21" fmla="*/ 124 h 175"/>
              <a:gd name="T22" fmla="*/ 24 w 242"/>
              <a:gd name="T23" fmla="*/ 114 h 175"/>
              <a:gd name="T24" fmla="*/ 44 w 242"/>
              <a:gd name="T25" fmla="*/ 113 h 175"/>
              <a:gd name="T26" fmla="*/ 51 w 242"/>
              <a:gd name="T27" fmla="*/ 110 h 175"/>
              <a:gd name="T28" fmla="*/ 57 w 242"/>
              <a:gd name="T29" fmla="*/ 105 h 175"/>
              <a:gd name="T30" fmla="*/ 68 w 242"/>
              <a:gd name="T31" fmla="*/ 106 h 175"/>
              <a:gd name="T32" fmla="*/ 90 w 242"/>
              <a:gd name="T33" fmla="*/ 124 h 175"/>
              <a:gd name="T34" fmla="*/ 101 w 242"/>
              <a:gd name="T35" fmla="*/ 137 h 175"/>
              <a:gd name="T36" fmla="*/ 113 w 242"/>
              <a:gd name="T37" fmla="*/ 149 h 175"/>
              <a:gd name="T38" fmla="*/ 138 w 242"/>
              <a:gd name="T39" fmla="*/ 153 h 175"/>
              <a:gd name="T40" fmla="*/ 149 w 242"/>
              <a:gd name="T41" fmla="*/ 158 h 175"/>
              <a:gd name="T42" fmla="*/ 157 w 242"/>
              <a:gd name="T43" fmla="*/ 150 h 175"/>
              <a:gd name="T44" fmla="*/ 148 w 242"/>
              <a:gd name="T45" fmla="*/ 149 h 175"/>
              <a:gd name="T46" fmla="*/ 113 w 242"/>
              <a:gd name="T47" fmla="*/ 65 h 175"/>
              <a:gd name="T48" fmla="*/ 117 w 242"/>
              <a:gd name="T49" fmla="*/ 70 h 175"/>
              <a:gd name="T50" fmla="*/ 187 w 242"/>
              <a:gd name="T51" fmla="*/ 44 h 175"/>
              <a:gd name="T52" fmla="*/ 175 w 242"/>
              <a:gd name="T53" fmla="*/ 43 h 175"/>
              <a:gd name="T54" fmla="*/ 166 w 242"/>
              <a:gd name="T55" fmla="*/ 60 h 175"/>
              <a:gd name="T56" fmla="*/ 152 w 242"/>
              <a:gd name="T57" fmla="*/ 65 h 175"/>
              <a:gd name="T58" fmla="*/ 148 w 242"/>
              <a:gd name="T59" fmla="*/ 65 h 175"/>
              <a:gd name="T60" fmla="*/ 125 w 242"/>
              <a:gd name="T61" fmla="*/ 65 h 175"/>
              <a:gd name="T62" fmla="*/ 134 w 242"/>
              <a:gd name="T63" fmla="*/ 77 h 175"/>
              <a:gd name="T64" fmla="*/ 165 w 242"/>
              <a:gd name="T65" fmla="*/ 74 h 175"/>
              <a:gd name="T66" fmla="*/ 183 w 242"/>
              <a:gd name="T67" fmla="*/ 61 h 175"/>
              <a:gd name="T68" fmla="*/ 183 w 242"/>
              <a:gd name="T69" fmla="*/ 56 h 175"/>
              <a:gd name="T70" fmla="*/ 145 w 242"/>
              <a:gd name="T71" fmla="*/ 136 h 175"/>
              <a:gd name="T72" fmla="*/ 149 w 242"/>
              <a:gd name="T73" fmla="*/ 134 h 175"/>
              <a:gd name="T74" fmla="*/ 157 w 242"/>
              <a:gd name="T75" fmla="*/ 141 h 175"/>
              <a:gd name="T76" fmla="*/ 153 w 242"/>
              <a:gd name="T77" fmla="*/ 136 h 175"/>
              <a:gd name="T78" fmla="*/ 156 w 242"/>
              <a:gd name="T79" fmla="*/ 8 h 175"/>
              <a:gd name="T80" fmla="*/ 157 w 242"/>
              <a:gd name="T81" fmla="*/ 13 h 175"/>
              <a:gd name="T82" fmla="*/ 189 w 242"/>
              <a:gd name="T83" fmla="*/ 29 h 175"/>
              <a:gd name="T84" fmla="*/ 169 w 242"/>
              <a:gd name="T85" fmla="*/ 13 h 175"/>
              <a:gd name="T86" fmla="*/ 187 w 242"/>
              <a:gd name="T87" fmla="*/ 29 h 175"/>
              <a:gd name="T88" fmla="*/ 198 w 242"/>
              <a:gd name="T89" fmla="*/ 48 h 175"/>
              <a:gd name="T90" fmla="*/ 197 w 242"/>
              <a:gd name="T91" fmla="*/ 35 h 175"/>
              <a:gd name="T92" fmla="*/ 191 w 242"/>
              <a:gd name="T93" fmla="*/ 132 h 175"/>
              <a:gd name="T94" fmla="*/ 191 w 242"/>
              <a:gd name="T95" fmla="*/ 130 h 175"/>
              <a:gd name="T96" fmla="*/ 191 w 242"/>
              <a:gd name="T97" fmla="*/ 171 h 175"/>
              <a:gd name="T98" fmla="*/ 241 w 242"/>
              <a:gd name="T99" fmla="*/ 80 h 175"/>
              <a:gd name="T100" fmla="*/ 226 w 242"/>
              <a:gd name="T101" fmla="*/ 70 h 175"/>
              <a:gd name="T102" fmla="*/ 237 w 242"/>
              <a:gd name="T103" fmla="*/ 88 h 175"/>
              <a:gd name="T104" fmla="*/ 241 w 242"/>
              <a:gd name="T105" fmla="*/ 80 h 175"/>
              <a:gd name="T106" fmla="*/ 105 w 242"/>
              <a:gd name="T107" fmla="*/ 0 h 175"/>
              <a:gd name="T108" fmla="*/ 104 w 242"/>
              <a:gd name="T109" fmla="*/ 4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42" h="175">
                <a:moveTo>
                  <a:pt x="148" y="149"/>
                </a:moveTo>
                <a:lnTo>
                  <a:pt x="141" y="147"/>
                </a:lnTo>
                <a:lnTo>
                  <a:pt x="138" y="143"/>
                </a:lnTo>
                <a:lnTo>
                  <a:pt x="141" y="143"/>
                </a:lnTo>
                <a:lnTo>
                  <a:pt x="144" y="141"/>
                </a:lnTo>
                <a:lnTo>
                  <a:pt x="141" y="140"/>
                </a:lnTo>
                <a:lnTo>
                  <a:pt x="138" y="140"/>
                </a:lnTo>
                <a:lnTo>
                  <a:pt x="134" y="140"/>
                </a:lnTo>
                <a:lnTo>
                  <a:pt x="132" y="137"/>
                </a:lnTo>
                <a:lnTo>
                  <a:pt x="132" y="136"/>
                </a:lnTo>
                <a:lnTo>
                  <a:pt x="132" y="132"/>
                </a:lnTo>
                <a:lnTo>
                  <a:pt x="134" y="130"/>
                </a:lnTo>
                <a:lnTo>
                  <a:pt x="132" y="128"/>
                </a:lnTo>
                <a:lnTo>
                  <a:pt x="128" y="130"/>
                </a:lnTo>
                <a:lnTo>
                  <a:pt x="125" y="130"/>
                </a:lnTo>
                <a:lnTo>
                  <a:pt x="122" y="130"/>
                </a:lnTo>
                <a:lnTo>
                  <a:pt x="121" y="126"/>
                </a:lnTo>
                <a:lnTo>
                  <a:pt x="121" y="124"/>
                </a:lnTo>
                <a:lnTo>
                  <a:pt x="118" y="122"/>
                </a:lnTo>
                <a:lnTo>
                  <a:pt x="117" y="121"/>
                </a:lnTo>
                <a:lnTo>
                  <a:pt x="117" y="110"/>
                </a:lnTo>
                <a:lnTo>
                  <a:pt x="113" y="110"/>
                </a:lnTo>
                <a:lnTo>
                  <a:pt x="109" y="106"/>
                </a:lnTo>
                <a:lnTo>
                  <a:pt x="104" y="100"/>
                </a:lnTo>
                <a:lnTo>
                  <a:pt x="100" y="92"/>
                </a:lnTo>
                <a:lnTo>
                  <a:pt x="100" y="88"/>
                </a:lnTo>
                <a:lnTo>
                  <a:pt x="101" y="86"/>
                </a:lnTo>
                <a:lnTo>
                  <a:pt x="108" y="88"/>
                </a:lnTo>
                <a:lnTo>
                  <a:pt x="112" y="88"/>
                </a:lnTo>
                <a:lnTo>
                  <a:pt x="113" y="86"/>
                </a:lnTo>
                <a:lnTo>
                  <a:pt x="114" y="82"/>
                </a:lnTo>
                <a:lnTo>
                  <a:pt x="113" y="78"/>
                </a:lnTo>
                <a:lnTo>
                  <a:pt x="109" y="74"/>
                </a:lnTo>
                <a:lnTo>
                  <a:pt x="108" y="73"/>
                </a:lnTo>
                <a:lnTo>
                  <a:pt x="104" y="73"/>
                </a:lnTo>
                <a:lnTo>
                  <a:pt x="100" y="70"/>
                </a:lnTo>
                <a:lnTo>
                  <a:pt x="92" y="66"/>
                </a:lnTo>
                <a:lnTo>
                  <a:pt x="86" y="65"/>
                </a:lnTo>
                <a:lnTo>
                  <a:pt x="82" y="65"/>
                </a:lnTo>
                <a:lnTo>
                  <a:pt x="81" y="61"/>
                </a:lnTo>
                <a:lnTo>
                  <a:pt x="82" y="60"/>
                </a:lnTo>
                <a:lnTo>
                  <a:pt x="82" y="56"/>
                </a:lnTo>
                <a:lnTo>
                  <a:pt x="81" y="49"/>
                </a:lnTo>
                <a:lnTo>
                  <a:pt x="78" y="47"/>
                </a:lnTo>
                <a:lnTo>
                  <a:pt x="75" y="47"/>
                </a:lnTo>
                <a:lnTo>
                  <a:pt x="71" y="44"/>
                </a:lnTo>
                <a:lnTo>
                  <a:pt x="69" y="40"/>
                </a:lnTo>
                <a:lnTo>
                  <a:pt x="65" y="39"/>
                </a:lnTo>
                <a:lnTo>
                  <a:pt x="64" y="36"/>
                </a:lnTo>
                <a:lnTo>
                  <a:pt x="61" y="35"/>
                </a:lnTo>
                <a:lnTo>
                  <a:pt x="57" y="35"/>
                </a:lnTo>
                <a:lnTo>
                  <a:pt x="56" y="35"/>
                </a:lnTo>
                <a:lnTo>
                  <a:pt x="51" y="31"/>
                </a:lnTo>
                <a:lnTo>
                  <a:pt x="47" y="27"/>
                </a:lnTo>
                <a:lnTo>
                  <a:pt x="41" y="25"/>
                </a:lnTo>
                <a:lnTo>
                  <a:pt x="37" y="25"/>
                </a:lnTo>
                <a:lnTo>
                  <a:pt x="27" y="21"/>
                </a:lnTo>
                <a:lnTo>
                  <a:pt x="17" y="16"/>
                </a:lnTo>
                <a:lnTo>
                  <a:pt x="8" y="12"/>
                </a:lnTo>
                <a:lnTo>
                  <a:pt x="8" y="12"/>
                </a:lnTo>
                <a:lnTo>
                  <a:pt x="4" y="78"/>
                </a:lnTo>
                <a:lnTo>
                  <a:pt x="3" y="86"/>
                </a:lnTo>
                <a:lnTo>
                  <a:pt x="3" y="90"/>
                </a:lnTo>
                <a:lnTo>
                  <a:pt x="4" y="92"/>
                </a:lnTo>
                <a:lnTo>
                  <a:pt x="0" y="130"/>
                </a:lnTo>
                <a:lnTo>
                  <a:pt x="3" y="132"/>
                </a:lnTo>
                <a:lnTo>
                  <a:pt x="4" y="132"/>
                </a:lnTo>
                <a:lnTo>
                  <a:pt x="7" y="132"/>
                </a:lnTo>
                <a:lnTo>
                  <a:pt x="8" y="132"/>
                </a:lnTo>
                <a:lnTo>
                  <a:pt x="12" y="132"/>
                </a:lnTo>
                <a:lnTo>
                  <a:pt x="17" y="132"/>
                </a:lnTo>
                <a:lnTo>
                  <a:pt x="21" y="134"/>
                </a:lnTo>
                <a:lnTo>
                  <a:pt x="27" y="134"/>
                </a:lnTo>
                <a:lnTo>
                  <a:pt x="31" y="132"/>
                </a:lnTo>
                <a:lnTo>
                  <a:pt x="35" y="130"/>
                </a:lnTo>
                <a:lnTo>
                  <a:pt x="39" y="126"/>
                </a:lnTo>
                <a:lnTo>
                  <a:pt x="39" y="124"/>
                </a:lnTo>
                <a:lnTo>
                  <a:pt x="37" y="121"/>
                </a:lnTo>
                <a:lnTo>
                  <a:pt x="33" y="118"/>
                </a:lnTo>
                <a:lnTo>
                  <a:pt x="31" y="117"/>
                </a:lnTo>
                <a:lnTo>
                  <a:pt x="27" y="117"/>
                </a:lnTo>
                <a:lnTo>
                  <a:pt x="25" y="117"/>
                </a:lnTo>
                <a:lnTo>
                  <a:pt x="24" y="117"/>
                </a:lnTo>
                <a:lnTo>
                  <a:pt x="24" y="114"/>
                </a:lnTo>
                <a:lnTo>
                  <a:pt x="25" y="117"/>
                </a:lnTo>
                <a:lnTo>
                  <a:pt x="27" y="114"/>
                </a:lnTo>
                <a:lnTo>
                  <a:pt x="31" y="117"/>
                </a:lnTo>
                <a:lnTo>
                  <a:pt x="35" y="117"/>
                </a:lnTo>
                <a:lnTo>
                  <a:pt x="37" y="114"/>
                </a:lnTo>
                <a:lnTo>
                  <a:pt x="43" y="114"/>
                </a:lnTo>
                <a:lnTo>
                  <a:pt x="44" y="113"/>
                </a:lnTo>
                <a:lnTo>
                  <a:pt x="43" y="110"/>
                </a:lnTo>
                <a:lnTo>
                  <a:pt x="41" y="109"/>
                </a:lnTo>
                <a:lnTo>
                  <a:pt x="44" y="110"/>
                </a:lnTo>
                <a:lnTo>
                  <a:pt x="47" y="113"/>
                </a:lnTo>
                <a:lnTo>
                  <a:pt x="47" y="110"/>
                </a:lnTo>
                <a:lnTo>
                  <a:pt x="48" y="109"/>
                </a:lnTo>
                <a:lnTo>
                  <a:pt x="51" y="110"/>
                </a:lnTo>
                <a:lnTo>
                  <a:pt x="48" y="105"/>
                </a:lnTo>
                <a:lnTo>
                  <a:pt x="44" y="100"/>
                </a:lnTo>
                <a:lnTo>
                  <a:pt x="51" y="105"/>
                </a:lnTo>
                <a:lnTo>
                  <a:pt x="55" y="106"/>
                </a:lnTo>
                <a:lnTo>
                  <a:pt x="55" y="105"/>
                </a:lnTo>
                <a:lnTo>
                  <a:pt x="55" y="104"/>
                </a:lnTo>
                <a:lnTo>
                  <a:pt x="57" y="105"/>
                </a:lnTo>
                <a:lnTo>
                  <a:pt x="57" y="104"/>
                </a:lnTo>
                <a:lnTo>
                  <a:pt x="60" y="101"/>
                </a:lnTo>
                <a:lnTo>
                  <a:pt x="60" y="104"/>
                </a:lnTo>
                <a:lnTo>
                  <a:pt x="61" y="104"/>
                </a:lnTo>
                <a:lnTo>
                  <a:pt x="64" y="104"/>
                </a:lnTo>
                <a:lnTo>
                  <a:pt x="65" y="105"/>
                </a:lnTo>
                <a:lnTo>
                  <a:pt x="68" y="106"/>
                </a:lnTo>
                <a:lnTo>
                  <a:pt x="75" y="109"/>
                </a:lnTo>
                <a:lnTo>
                  <a:pt x="77" y="109"/>
                </a:lnTo>
                <a:lnTo>
                  <a:pt x="78" y="109"/>
                </a:lnTo>
                <a:lnTo>
                  <a:pt x="82" y="110"/>
                </a:lnTo>
                <a:lnTo>
                  <a:pt x="84" y="113"/>
                </a:lnTo>
                <a:lnTo>
                  <a:pt x="86" y="117"/>
                </a:lnTo>
                <a:lnTo>
                  <a:pt x="90" y="124"/>
                </a:lnTo>
                <a:lnTo>
                  <a:pt x="90" y="128"/>
                </a:lnTo>
                <a:lnTo>
                  <a:pt x="92" y="130"/>
                </a:lnTo>
                <a:lnTo>
                  <a:pt x="96" y="130"/>
                </a:lnTo>
                <a:lnTo>
                  <a:pt x="96" y="134"/>
                </a:lnTo>
                <a:lnTo>
                  <a:pt x="96" y="136"/>
                </a:lnTo>
                <a:lnTo>
                  <a:pt x="100" y="137"/>
                </a:lnTo>
                <a:lnTo>
                  <a:pt x="101" y="137"/>
                </a:lnTo>
                <a:lnTo>
                  <a:pt x="104" y="143"/>
                </a:lnTo>
                <a:lnTo>
                  <a:pt x="104" y="145"/>
                </a:lnTo>
                <a:lnTo>
                  <a:pt x="105" y="149"/>
                </a:lnTo>
                <a:lnTo>
                  <a:pt x="108" y="147"/>
                </a:lnTo>
                <a:lnTo>
                  <a:pt x="109" y="149"/>
                </a:lnTo>
                <a:lnTo>
                  <a:pt x="112" y="149"/>
                </a:lnTo>
                <a:lnTo>
                  <a:pt x="113" y="149"/>
                </a:lnTo>
                <a:lnTo>
                  <a:pt x="114" y="149"/>
                </a:lnTo>
                <a:lnTo>
                  <a:pt x="117" y="150"/>
                </a:lnTo>
                <a:lnTo>
                  <a:pt x="122" y="149"/>
                </a:lnTo>
                <a:lnTo>
                  <a:pt x="122" y="150"/>
                </a:lnTo>
                <a:lnTo>
                  <a:pt x="128" y="150"/>
                </a:lnTo>
                <a:lnTo>
                  <a:pt x="134" y="153"/>
                </a:lnTo>
                <a:lnTo>
                  <a:pt x="138" y="153"/>
                </a:lnTo>
                <a:lnTo>
                  <a:pt x="140" y="153"/>
                </a:lnTo>
                <a:lnTo>
                  <a:pt x="140" y="154"/>
                </a:lnTo>
                <a:lnTo>
                  <a:pt x="144" y="154"/>
                </a:lnTo>
                <a:lnTo>
                  <a:pt x="140" y="157"/>
                </a:lnTo>
                <a:lnTo>
                  <a:pt x="141" y="158"/>
                </a:lnTo>
                <a:lnTo>
                  <a:pt x="145" y="158"/>
                </a:lnTo>
                <a:lnTo>
                  <a:pt x="149" y="158"/>
                </a:lnTo>
                <a:lnTo>
                  <a:pt x="153" y="157"/>
                </a:lnTo>
                <a:lnTo>
                  <a:pt x="152" y="154"/>
                </a:lnTo>
                <a:lnTo>
                  <a:pt x="148" y="154"/>
                </a:lnTo>
                <a:lnTo>
                  <a:pt x="149" y="153"/>
                </a:lnTo>
                <a:lnTo>
                  <a:pt x="152" y="153"/>
                </a:lnTo>
                <a:lnTo>
                  <a:pt x="153" y="153"/>
                </a:lnTo>
                <a:lnTo>
                  <a:pt x="157" y="150"/>
                </a:lnTo>
                <a:lnTo>
                  <a:pt x="152" y="150"/>
                </a:lnTo>
                <a:lnTo>
                  <a:pt x="148" y="149"/>
                </a:lnTo>
                <a:lnTo>
                  <a:pt x="148" y="149"/>
                </a:lnTo>
                <a:lnTo>
                  <a:pt x="148" y="149"/>
                </a:lnTo>
                <a:lnTo>
                  <a:pt x="148" y="149"/>
                </a:lnTo>
                <a:lnTo>
                  <a:pt x="148" y="149"/>
                </a:lnTo>
                <a:lnTo>
                  <a:pt x="148" y="149"/>
                </a:lnTo>
                <a:lnTo>
                  <a:pt x="148" y="149"/>
                </a:lnTo>
                <a:close/>
                <a:moveTo>
                  <a:pt x="117" y="70"/>
                </a:moveTo>
                <a:lnTo>
                  <a:pt x="118" y="69"/>
                </a:lnTo>
                <a:lnTo>
                  <a:pt x="118" y="66"/>
                </a:lnTo>
                <a:lnTo>
                  <a:pt x="117" y="65"/>
                </a:lnTo>
                <a:lnTo>
                  <a:pt x="114" y="65"/>
                </a:lnTo>
                <a:lnTo>
                  <a:pt x="113" y="65"/>
                </a:lnTo>
                <a:lnTo>
                  <a:pt x="114" y="66"/>
                </a:lnTo>
                <a:lnTo>
                  <a:pt x="117" y="70"/>
                </a:lnTo>
                <a:lnTo>
                  <a:pt x="117" y="70"/>
                </a:lnTo>
                <a:lnTo>
                  <a:pt x="117" y="70"/>
                </a:lnTo>
                <a:lnTo>
                  <a:pt x="117" y="70"/>
                </a:lnTo>
                <a:lnTo>
                  <a:pt x="117" y="70"/>
                </a:lnTo>
                <a:lnTo>
                  <a:pt x="117" y="70"/>
                </a:lnTo>
                <a:lnTo>
                  <a:pt x="117" y="70"/>
                </a:lnTo>
                <a:close/>
                <a:moveTo>
                  <a:pt x="183" y="56"/>
                </a:moveTo>
                <a:lnTo>
                  <a:pt x="185" y="56"/>
                </a:lnTo>
                <a:lnTo>
                  <a:pt x="187" y="53"/>
                </a:lnTo>
                <a:lnTo>
                  <a:pt x="189" y="48"/>
                </a:lnTo>
                <a:lnTo>
                  <a:pt x="189" y="47"/>
                </a:lnTo>
                <a:lnTo>
                  <a:pt x="187" y="44"/>
                </a:lnTo>
                <a:lnTo>
                  <a:pt x="185" y="43"/>
                </a:lnTo>
                <a:lnTo>
                  <a:pt x="187" y="40"/>
                </a:lnTo>
                <a:lnTo>
                  <a:pt x="183" y="43"/>
                </a:lnTo>
                <a:lnTo>
                  <a:pt x="182" y="44"/>
                </a:lnTo>
                <a:lnTo>
                  <a:pt x="179" y="43"/>
                </a:lnTo>
                <a:lnTo>
                  <a:pt x="178" y="40"/>
                </a:lnTo>
                <a:lnTo>
                  <a:pt x="175" y="43"/>
                </a:lnTo>
                <a:lnTo>
                  <a:pt x="175" y="44"/>
                </a:lnTo>
                <a:lnTo>
                  <a:pt x="175" y="48"/>
                </a:lnTo>
                <a:lnTo>
                  <a:pt x="178" y="53"/>
                </a:lnTo>
                <a:lnTo>
                  <a:pt x="175" y="53"/>
                </a:lnTo>
                <a:lnTo>
                  <a:pt x="174" y="56"/>
                </a:lnTo>
                <a:lnTo>
                  <a:pt x="170" y="56"/>
                </a:lnTo>
                <a:lnTo>
                  <a:pt x="166" y="60"/>
                </a:lnTo>
                <a:lnTo>
                  <a:pt x="165" y="64"/>
                </a:lnTo>
                <a:lnTo>
                  <a:pt x="161" y="65"/>
                </a:lnTo>
                <a:lnTo>
                  <a:pt x="158" y="65"/>
                </a:lnTo>
                <a:lnTo>
                  <a:pt x="157" y="64"/>
                </a:lnTo>
                <a:lnTo>
                  <a:pt x="156" y="65"/>
                </a:lnTo>
                <a:lnTo>
                  <a:pt x="153" y="65"/>
                </a:lnTo>
                <a:lnTo>
                  <a:pt x="152" y="65"/>
                </a:lnTo>
                <a:lnTo>
                  <a:pt x="152" y="61"/>
                </a:lnTo>
                <a:lnTo>
                  <a:pt x="152" y="60"/>
                </a:lnTo>
                <a:lnTo>
                  <a:pt x="153" y="57"/>
                </a:lnTo>
                <a:lnTo>
                  <a:pt x="152" y="57"/>
                </a:lnTo>
                <a:lnTo>
                  <a:pt x="149" y="60"/>
                </a:lnTo>
                <a:lnTo>
                  <a:pt x="149" y="64"/>
                </a:lnTo>
                <a:lnTo>
                  <a:pt x="148" y="65"/>
                </a:lnTo>
                <a:lnTo>
                  <a:pt x="145" y="65"/>
                </a:lnTo>
                <a:lnTo>
                  <a:pt x="138" y="66"/>
                </a:lnTo>
                <a:lnTo>
                  <a:pt x="134" y="65"/>
                </a:lnTo>
                <a:lnTo>
                  <a:pt x="132" y="65"/>
                </a:lnTo>
                <a:lnTo>
                  <a:pt x="130" y="65"/>
                </a:lnTo>
                <a:lnTo>
                  <a:pt x="128" y="65"/>
                </a:lnTo>
                <a:lnTo>
                  <a:pt x="125" y="65"/>
                </a:lnTo>
                <a:lnTo>
                  <a:pt x="122" y="65"/>
                </a:lnTo>
                <a:lnTo>
                  <a:pt x="122" y="66"/>
                </a:lnTo>
                <a:lnTo>
                  <a:pt x="122" y="69"/>
                </a:lnTo>
                <a:lnTo>
                  <a:pt x="126" y="70"/>
                </a:lnTo>
                <a:lnTo>
                  <a:pt x="128" y="70"/>
                </a:lnTo>
                <a:lnTo>
                  <a:pt x="130" y="73"/>
                </a:lnTo>
                <a:lnTo>
                  <a:pt x="134" y="77"/>
                </a:lnTo>
                <a:lnTo>
                  <a:pt x="138" y="74"/>
                </a:lnTo>
                <a:lnTo>
                  <a:pt x="141" y="77"/>
                </a:lnTo>
                <a:lnTo>
                  <a:pt x="141" y="78"/>
                </a:lnTo>
                <a:lnTo>
                  <a:pt x="145" y="78"/>
                </a:lnTo>
                <a:lnTo>
                  <a:pt x="156" y="78"/>
                </a:lnTo>
                <a:lnTo>
                  <a:pt x="158" y="77"/>
                </a:lnTo>
                <a:lnTo>
                  <a:pt x="165" y="74"/>
                </a:lnTo>
                <a:lnTo>
                  <a:pt x="169" y="73"/>
                </a:lnTo>
                <a:lnTo>
                  <a:pt x="170" y="70"/>
                </a:lnTo>
                <a:lnTo>
                  <a:pt x="171" y="69"/>
                </a:lnTo>
                <a:lnTo>
                  <a:pt x="171" y="65"/>
                </a:lnTo>
                <a:lnTo>
                  <a:pt x="179" y="65"/>
                </a:lnTo>
                <a:lnTo>
                  <a:pt x="183" y="65"/>
                </a:lnTo>
                <a:lnTo>
                  <a:pt x="183" y="61"/>
                </a:lnTo>
                <a:lnTo>
                  <a:pt x="182" y="57"/>
                </a:lnTo>
                <a:lnTo>
                  <a:pt x="182" y="56"/>
                </a:lnTo>
                <a:lnTo>
                  <a:pt x="183" y="56"/>
                </a:lnTo>
                <a:lnTo>
                  <a:pt x="183" y="56"/>
                </a:lnTo>
                <a:lnTo>
                  <a:pt x="183" y="56"/>
                </a:lnTo>
                <a:lnTo>
                  <a:pt x="183" y="56"/>
                </a:lnTo>
                <a:lnTo>
                  <a:pt x="183" y="56"/>
                </a:lnTo>
                <a:lnTo>
                  <a:pt x="183" y="56"/>
                </a:lnTo>
                <a:lnTo>
                  <a:pt x="183" y="56"/>
                </a:lnTo>
                <a:close/>
                <a:moveTo>
                  <a:pt x="149" y="134"/>
                </a:moveTo>
                <a:lnTo>
                  <a:pt x="149" y="132"/>
                </a:lnTo>
                <a:lnTo>
                  <a:pt x="148" y="132"/>
                </a:lnTo>
                <a:lnTo>
                  <a:pt x="145" y="134"/>
                </a:lnTo>
                <a:lnTo>
                  <a:pt x="145" y="136"/>
                </a:lnTo>
                <a:lnTo>
                  <a:pt x="149" y="137"/>
                </a:lnTo>
                <a:lnTo>
                  <a:pt x="149" y="134"/>
                </a:lnTo>
                <a:lnTo>
                  <a:pt x="149" y="134"/>
                </a:lnTo>
                <a:lnTo>
                  <a:pt x="149" y="134"/>
                </a:lnTo>
                <a:lnTo>
                  <a:pt x="149" y="134"/>
                </a:lnTo>
                <a:lnTo>
                  <a:pt x="149" y="134"/>
                </a:lnTo>
                <a:lnTo>
                  <a:pt x="149" y="134"/>
                </a:lnTo>
                <a:lnTo>
                  <a:pt x="149" y="134"/>
                </a:lnTo>
                <a:close/>
                <a:moveTo>
                  <a:pt x="153" y="136"/>
                </a:moveTo>
                <a:lnTo>
                  <a:pt x="152" y="136"/>
                </a:lnTo>
                <a:lnTo>
                  <a:pt x="152" y="137"/>
                </a:lnTo>
                <a:lnTo>
                  <a:pt x="152" y="140"/>
                </a:lnTo>
                <a:lnTo>
                  <a:pt x="153" y="140"/>
                </a:lnTo>
                <a:lnTo>
                  <a:pt x="157" y="141"/>
                </a:lnTo>
                <a:lnTo>
                  <a:pt x="158" y="140"/>
                </a:lnTo>
                <a:lnTo>
                  <a:pt x="157" y="137"/>
                </a:lnTo>
                <a:lnTo>
                  <a:pt x="153" y="136"/>
                </a:lnTo>
                <a:lnTo>
                  <a:pt x="153" y="136"/>
                </a:lnTo>
                <a:lnTo>
                  <a:pt x="153" y="136"/>
                </a:lnTo>
                <a:lnTo>
                  <a:pt x="153" y="136"/>
                </a:lnTo>
                <a:lnTo>
                  <a:pt x="153" y="136"/>
                </a:lnTo>
                <a:lnTo>
                  <a:pt x="153" y="136"/>
                </a:lnTo>
                <a:lnTo>
                  <a:pt x="153" y="136"/>
                </a:lnTo>
                <a:close/>
                <a:moveTo>
                  <a:pt x="157" y="13"/>
                </a:moveTo>
                <a:lnTo>
                  <a:pt x="158" y="13"/>
                </a:lnTo>
                <a:lnTo>
                  <a:pt x="158" y="12"/>
                </a:lnTo>
                <a:lnTo>
                  <a:pt x="158" y="9"/>
                </a:lnTo>
                <a:lnTo>
                  <a:pt x="156" y="8"/>
                </a:lnTo>
                <a:lnTo>
                  <a:pt x="153" y="8"/>
                </a:lnTo>
                <a:lnTo>
                  <a:pt x="153" y="9"/>
                </a:lnTo>
                <a:lnTo>
                  <a:pt x="156" y="12"/>
                </a:lnTo>
                <a:lnTo>
                  <a:pt x="157" y="13"/>
                </a:lnTo>
                <a:lnTo>
                  <a:pt x="157" y="13"/>
                </a:lnTo>
                <a:lnTo>
                  <a:pt x="157" y="13"/>
                </a:lnTo>
                <a:lnTo>
                  <a:pt x="157" y="13"/>
                </a:lnTo>
                <a:lnTo>
                  <a:pt x="157" y="13"/>
                </a:lnTo>
                <a:lnTo>
                  <a:pt x="157" y="13"/>
                </a:lnTo>
                <a:lnTo>
                  <a:pt x="157" y="13"/>
                </a:lnTo>
                <a:close/>
                <a:moveTo>
                  <a:pt x="197" y="35"/>
                </a:moveTo>
                <a:lnTo>
                  <a:pt x="193" y="35"/>
                </a:lnTo>
                <a:lnTo>
                  <a:pt x="191" y="33"/>
                </a:lnTo>
                <a:lnTo>
                  <a:pt x="189" y="29"/>
                </a:lnTo>
                <a:lnTo>
                  <a:pt x="185" y="25"/>
                </a:lnTo>
                <a:lnTo>
                  <a:pt x="182" y="23"/>
                </a:lnTo>
                <a:lnTo>
                  <a:pt x="178" y="20"/>
                </a:lnTo>
                <a:lnTo>
                  <a:pt x="174" y="17"/>
                </a:lnTo>
                <a:lnTo>
                  <a:pt x="171" y="17"/>
                </a:lnTo>
                <a:lnTo>
                  <a:pt x="170" y="16"/>
                </a:lnTo>
                <a:lnTo>
                  <a:pt x="169" y="13"/>
                </a:lnTo>
                <a:lnTo>
                  <a:pt x="166" y="12"/>
                </a:lnTo>
                <a:lnTo>
                  <a:pt x="166" y="13"/>
                </a:lnTo>
                <a:lnTo>
                  <a:pt x="165" y="13"/>
                </a:lnTo>
                <a:lnTo>
                  <a:pt x="170" y="17"/>
                </a:lnTo>
                <a:lnTo>
                  <a:pt x="175" y="21"/>
                </a:lnTo>
                <a:lnTo>
                  <a:pt x="182" y="27"/>
                </a:lnTo>
                <a:lnTo>
                  <a:pt x="187" y="29"/>
                </a:lnTo>
                <a:lnTo>
                  <a:pt x="191" y="35"/>
                </a:lnTo>
                <a:lnTo>
                  <a:pt x="193" y="40"/>
                </a:lnTo>
                <a:lnTo>
                  <a:pt x="193" y="43"/>
                </a:lnTo>
                <a:lnTo>
                  <a:pt x="193" y="47"/>
                </a:lnTo>
                <a:lnTo>
                  <a:pt x="195" y="49"/>
                </a:lnTo>
                <a:lnTo>
                  <a:pt x="197" y="53"/>
                </a:lnTo>
                <a:lnTo>
                  <a:pt x="198" y="48"/>
                </a:lnTo>
                <a:lnTo>
                  <a:pt x="201" y="43"/>
                </a:lnTo>
                <a:lnTo>
                  <a:pt x="197" y="36"/>
                </a:lnTo>
                <a:lnTo>
                  <a:pt x="197" y="35"/>
                </a:lnTo>
                <a:lnTo>
                  <a:pt x="197" y="35"/>
                </a:lnTo>
                <a:lnTo>
                  <a:pt x="197" y="35"/>
                </a:lnTo>
                <a:lnTo>
                  <a:pt x="197" y="35"/>
                </a:lnTo>
                <a:lnTo>
                  <a:pt x="197" y="35"/>
                </a:lnTo>
                <a:lnTo>
                  <a:pt x="197" y="35"/>
                </a:lnTo>
                <a:lnTo>
                  <a:pt x="197" y="35"/>
                </a:lnTo>
                <a:close/>
                <a:moveTo>
                  <a:pt x="191" y="130"/>
                </a:moveTo>
                <a:lnTo>
                  <a:pt x="187" y="128"/>
                </a:lnTo>
                <a:lnTo>
                  <a:pt x="185" y="128"/>
                </a:lnTo>
                <a:lnTo>
                  <a:pt x="189" y="132"/>
                </a:lnTo>
                <a:lnTo>
                  <a:pt x="191" y="132"/>
                </a:lnTo>
                <a:lnTo>
                  <a:pt x="191" y="130"/>
                </a:lnTo>
                <a:lnTo>
                  <a:pt x="191" y="130"/>
                </a:lnTo>
                <a:lnTo>
                  <a:pt x="191" y="130"/>
                </a:lnTo>
                <a:lnTo>
                  <a:pt x="191" y="130"/>
                </a:lnTo>
                <a:lnTo>
                  <a:pt x="191" y="130"/>
                </a:lnTo>
                <a:lnTo>
                  <a:pt x="191" y="130"/>
                </a:lnTo>
                <a:lnTo>
                  <a:pt x="191" y="130"/>
                </a:lnTo>
                <a:close/>
                <a:moveTo>
                  <a:pt x="191" y="171"/>
                </a:moveTo>
                <a:lnTo>
                  <a:pt x="193" y="175"/>
                </a:lnTo>
                <a:lnTo>
                  <a:pt x="195" y="175"/>
                </a:lnTo>
                <a:lnTo>
                  <a:pt x="197" y="175"/>
                </a:lnTo>
                <a:lnTo>
                  <a:pt x="198" y="175"/>
                </a:lnTo>
                <a:lnTo>
                  <a:pt x="195" y="171"/>
                </a:lnTo>
                <a:lnTo>
                  <a:pt x="191" y="171"/>
                </a:lnTo>
                <a:lnTo>
                  <a:pt x="191" y="171"/>
                </a:lnTo>
                <a:lnTo>
                  <a:pt x="191" y="171"/>
                </a:lnTo>
                <a:lnTo>
                  <a:pt x="191" y="171"/>
                </a:lnTo>
                <a:lnTo>
                  <a:pt x="191" y="171"/>
                </a:lnTo>
                <a:lnTo>
                  <a:pt x="191" y="171"/>
                </a:lnTo>
                <a:lnTo>
                  <a:pt x="191" y="171"/>
                </a:lnTo>
                <a:close/>
                <a:moveTo>
                  <a:pt x="241" y="80"/>
                </a:moveTo>
                <a:lnTo>
                  <a:pt x="239" y="77"/>
                </a:lnTo>
                <a:lnTo>
                  <a:pt x="235" y="74"/>
                </a:lnTo>
                <a:lnTo>
                  <a:pt x="231" y="69"/>
                </a:lnTo>
                <a:lnTo>
                  <a:pt x="227" y="65"/>
                </a:lnTo>
                <a:lnTo>
                  <a:pt x="226" y="64"/>
                </a:lnTo>
                <a:lnTo>
                  <a:pt x="226" y="66"/>
                </a:lnTo>
                <a:lnTo>
                  <a:pt x="226" y="70"/>
                </a:lnTo>
                <a:lnTo>
                  <a:pt x="226" y="74"/>
                </a:lnTo>
                <a:lnTo>
                  <a:pt x="229" y="78"/>
                </a:lnTo>
                <a:lnTo>
                  <a:pt x="231" y="78"/>
                </a:lnTo>
                <a:lnTo>
                  <a:pt x="231" y="80"/>
                </a:lnTo>
                <a:lnTo>
                  <a:pt x="231" y="84"/>
                </a:lnTo>
                <a:lnTo>
                  <a:pt x="233" y="88"/>
                </a:lnTo>
                <a:lnTo>
                  <a:pt x="237" y="88"/>
                </a:lnTo>
                <a:lnTo>
                  <a:pt x="239" y="90"/>
                </a:lnTo>
                <a:lnTo>
                  <a:pt x="242" y="88"/>
                </a:lnTo>
                <a:lnTo>
                  <a:pt x="242" y="86"/>
                </a:lnTo>
                <a:lnTo>
                  <a:pt x="241" y="80"/>
                </a:lnTo>
                <a:lnTo>
                  <a:pt x="241" y="80"/>
                </a:lnTo>
                <a:lnTo>
                  <a:pt x="241" y="80"/>
                </a:lnTo>
                <a:lnTo>
                  <a:pt x="241" y="80"/>
                </a:lnTo>
                <a:lnTo>
                  <a:pt x="241" y="80"/>
                </a:lnTo>
                <a:lnTo>
                  <a:pt x="241" y="80"/>
                </a:lnTo>
                <a:lnTo>
                  <a:pt x="241" y="80"/>
                </a:lnTo>
                <a:close/>
                <a:moveTo>
                  <a:pt x="104" y="4"/>
                </a:moveTo>
                <a:lnTo>
                  <a:pt x="108" y="4"/>
                </a:lnTo>
                <a:lnTo>
                  <a:pt x="112" y="3"/>
                </a:lnTo>
                <a:lnTo>
                  <a:pt x="105" y="0"/>
                </a:lnTo>
                <a:lnTo>
                  <a:pt x="101" y="0"/>
                </a:lnTo>
                <a:lnTo>
                  <a:pt x="98" y="3"/>
                </a:lnTo>
                <a:lnTo>
                  <a:pt x="98" y="4"/>
                </a:lnTo>
                <a:lnTo>
                  <a:pt x="98" y="7"/>
                </a:lnTo>
                <a:lnTo>
                  <a:pt x="100" y="4"/>
                </a:lnTo>
                <a:lnTo>
                  <a:pt x="104" y="4"/>
                </a:lnTo>
                <a:lnTo>
                  <a:pt x="104" y="4"/>
                </a:lnTo>
                <a:lnTo>
                  <a:pt x="104" y="4"/>
                </a:lnTo>
                <a:lnTo>
                  <a:pt x="104" y="4"/>
                </a:lnTo>
                <a:lnTo>
                  <a:pt x="104" y="4"/>
                </a:lnTo>
                <a:lnTo>
                  <a:pt x="104" y="4"/>
                </a:lnTo>
                <a:lnTo>
                  <a:pt x="104" y="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0" name="Freeform 128"/>
          <p:cNvSpPr>
            <a:spLocks noEditPoints="1"/>
          </p:cNvSpPr>
          <p:nvPr/>
        </p:nvSpPr>
        <p:spPr bwMode="auto">
          <a:xfrm>
            <a:off x="8066889" y="2479600"/>
            <a:ext cx="456448" cy="864938"/>
          </a:xfrm>
          <a:custGeom>
            <a:avLst/>
            <a:gdLst>
              <a:gd name="T0" fmla="*/ 36 w 209"/>
              <a:gd name="T1" fmla="*/ 340 h 380"/>
              <a:gd name="T2" fmla="*/ 28 w 209"/>
              <a:gd name="T3" fmla="*/ 369 h 380"/>
              <a:gd name="T4" fmla="*/ 36 w 209"/>
              <a:gd name="T5" fmla="*/ 351 h 380"/>
              <a:gd name="T6" fmla="*/ 2 w 209"/>
              <a:gd name="T7" fmla="*/ 263 h 380"/>
              <a:gd name="T8" fmla="*/ 45 w 209"/>
              <a:gd name="T9" fmla="*/ 251 h 380"/>
              <a:gd name="T10" fmla="*/ 24 w 209"/>
              <a:gd name="T11" fmla="*/ 238 h 380"/>
              <a:gd name="T12" fmla="*/ 19 w 209"/>
              <a:gd name="T13" fmla="*/ 255 h 380"/>
              <a:gd name="T14" fmla="*/ 28 w 209"/>
              <a:gd name="T15" fmla="*/ 270 h 380"/>
              <a:gd name="T16" fmla="*/ 37 w 209"/>
              <a:gd name="T17" fmla="*/ 283 h 380"/>
              <a:gd name="T18" fmla="*/ 49 w 209"/>
              <a:gd name="T19" fmla="*/ 283 h 380"/>
              <a:gd name="T20" fmla="*/ 48 w 209"/>
              <a:gd name="T21" fmla="*/ 252 h 380"/>
              <a:gd name="T22" fmla="*/ 15 w 209"/>
              <a:gd name="T23" fmla="*/ 255 h 380"/>
              <a:gd name="T24" fmla="*/ 23 w 209"/>
              <a:gd name="T25" fmla="*/ 259 h 380"/>
              <a:gd name="T26" fmla="*/ 24 w 209"/>
              <a:gd name="T27" fmla="*/ 264 h 380"/>
              <a:gd name="T28" fmla="*/ 152 w 209"/>
              <a:gd name="T29" fmla="*/ 186 h 380"/>
              <a:gd name="T30" fmla="*/ 146 w 209"/>
              <a:gd name="T31" fmla="*/ 151 h 380"/>
              <a:gd name="T32" fmla="*/ 120 w 209"/>
              <a:gd name="T33" fmla="*/ 102 h 380"/>
              <a:gd name="T34" fmla="*/ 120 w 209"/>
              <a:gd name="T35" fmla="*/ 112 h 380"/>
              <a:gd name="T36" fmla="*/ 105 w 209"/>
              <a:gd name="T37" fmla="*/ 118 h 380"/>
              <a:gd name="T38" fmla="*/ 120 w 209"/>
              <a:gd name="T39" fmla="*/ 162 h 380"/>
              <a:gd name="T40" fmla="*/ 95 w 209"/>
              <a:gd name="T41" fmla="*/ 182 h 380"/>
              <a:gd name="T42" fmla="*/ 93 w 209"/>
              <a:gd name="T43" fmla="*/ 189 h 380"/>
              <a:gd name="T44" fmla="*/ 81 w 209"/>
              <a:gd name="T45" fmla="*/ 209 h 380"/>
              <a:gd name="T46" fmla="*/ 49 w 209"/>
              <a:gd name="T47" fmla="*/ 209 h 380"/>
              <a:gd name="T48" fmla="*/ 28 w 209"/>
              <a:gd name="T49" fmla="*/ 238 h 380"/>
              <a:gd name="T50" fmla="*/ 59 w 209"/>
              <a:gd name="T51" fmla="*/ 232 h 380"/>
              <a:gd name="T52" fmla="*/ 88 w 209"/>
              <a:gd name="T53" fmla="*/ 224 h 380"/>
              <a:gd name="T54" fmla="*/ 105 w 209"/>
              <a:gd name="T55" fmla="*/ 247 h 380"/>
              <a:gd name="T56" fmla="*/ 106 w 209"/>
              <a:gd name="T57" fmla="*/ 220 h 380"/>
              <a:gd name="T58" fmla="*/ 120 w 209"/>
              <a:gd name="T59" fmla="*/ 224 h 380"/>
              <a:gd name="T60" fmla="*/ 145 w 209"/>
              <a:gd name="T61" fmla="*/ 224 h 380"/>
              <a:gd name="T62" fmla="*/ 152 w 209"/>
              <a:gd name="T63" fmla="*/ 207 h 380"/>
              <a:gd name="T64" fmla="*/ 154 w 209"/>
              <a:gd name="T65" fmla="*/ 193 h 380"/>
              <a:gd name="T66" fmla="*/ 109 w 209"/>
              <a:gd name="T67" fmla="*/ 129 h 380"/>
              <a:gd name="T68" fmla="*/ 41 w 209"/>
              <a:gd name="T69" fmla="*/ 303 h 380"/>
              <a:gd name="T70" fmla="*/ 45 w 209"/>
              <a:gd name="T71" fmla="*/ 195 h 380"/>
              <a:gd name="T72" fmla="*/ 48 w 209"/>
              <a:gd name="T73" fmla="*/ 250 h 380"/>
              <a:gd name="T74" fmla="*/ 67 w 209"/>
              <a:gd name="T75" fmla="*/ 234 h 380"/>
              <a:gd name="T76" fmla="*/ 53 w 209"/>
              <a:gd name="T77" fmla="*/ 250 h 380"/>
              <a:gd name="T78" fmla="*/ 67 w 209"/>
              <a:gd name="T79" fmla="*/ 255 h 380"/>
              <a:gd name="T80" fmla="*/ 81 w 209"/>
              <a:gd name="T81" fmla="*/ 232 h 380"/>
              <a:gd name="T82" fmla="*/ 49 w 209"/>
              <a:gd name="T83" fmla="*/ 299 h 380"/>
              <a:gd name="T84" fmla="*/ 95 w 209"/>
              <a:gd name="T85" fmla="*/ 63 h 380"/>
              <a:gd name="T86" fmla="*/ 85 w 209"/>
              <a:gd name="T87" fmla="*/ 80 h 380"/>
              <a:gd name="T88" fmla="*/ 103 w 209"/>
              <a:gd name="T89" fmla="*/ 98 h 380"/>
              <a:gd name="T90" fmla="*/ 95 w 209"/>
              <a:gd name="T91" fmla="*/ 81 h 380"/>
              <a:gd name="T92" fmla="*/ 138 w 209"/>
              <a:gd name="T93" fmla="*/ 89 h 380"/>
              <a:gd name="T94" fmla="*/ 160 w 209"/>
              <a:gd name="T95" fmla="*/ 72 h 380"/>
              <a:gd name="T96" fmla="*/ 146 w 209"/>
              <a:gd name="T97" fmla="*/ 53 h 380"/>
              <a:gd name="T98" fmla="*/ 122 w 209"/>
              <a:gd name="T99" fmla="*/ 53 h 380"/>
              <a:gd name="T100" fmla="*/ 81 w 209"/>
              <a:gd name="T101" fmla="*/ 37 h 380"/>
              <a:gd name="T102" fmla="*/ 105 w 209"/>
              <a:gd name="T103" fmla="*/ 162 h 380"/>
              <a:gd name="T104" fmla="*/ 158 w 209"/>
              <a:gd name="T105" fmla="*/ 49 h 380"/>
              <a:gd name="T106" fmla="*/ 154 w 209"/>
              <a:gd name="T107" fmla="*/ 59 h 380"/>
              <a:gd name="T108" fmla="*/ 166 w 209"/>
              <a:gd name="T109" fmla="*/ 41 h 380"/>
              <a:gd name="T110" fmla="*/ 181 w 209"/>
              <a:gd name="T111" fmla="*/ 32 h 380"/>
              <a:gd name="T112" fmla="*/ 172 w 209"/>
              <a:gd name="T113" fmla="*/ 59 h 380"/>
              <a:gd name="T114" fmla="*/ 189 w 209"/>
              <a:gd name="T115" fmla="*/ 24 h 380"/>
              <a:gd name="T116" fmla="*/ 193 w 209"/>
              <a:gd name="T117" fmla="*/ 17 h 380"/>
              <a:gd name="T118" fmla="*/ 207 w 209"/>
              <a:gd name="T119" fmla="*/ 0 h 380"/>
              <a:gd name="T120" fmla="*/ 206 w 209"/>
              <a:gd name="T121" fmla="*/ 7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9" h="380">
                <a:moveTo>
                  <a:pt x="36" y="340"/>
                </a:moveTo>
                <a:lnTo>
                  <a:pt x="37" y="343"/>
                </a:lnTo>
                <a:lnTo>
                  <a:pt x="40" y="343"/>
                </a:lnTo>
                <a:lnTo>
                  <a:pt x="40" y="340"/>
                </a:lnTo>
                <a:lnTo>
                  <a:pt x="41" y="339"/>
                </a:lnTo>
                <a:lnTo>
                  <a:pt x="41" y="336"/>
                </a:lnTo>
                <a:lnTo>
                  <a:pt x="37" y="339"/>
                </a:lnTo>
                <a:lnTo>
                  <a:pt x="36" y="340"/>
                </a:lnTo>
                <a:lnTo>
                  <a:pt x="36" y="340"/>
                </a:lnTo>
                <a:lnTo>
                  <a:pt x="36" y="340"/>
                </a:lnTo>
                <a:lnTo>
                  <a:pt x="36" y="340"/>
                </a:lnTo>
                <a:lnTo>
                  <a:pt x="36" y="340"/>
                </a:lnTo>
                <a:lnTo>
                  <a:pt x="36" y="340"/>
                </a:lnTo>
                <a:lnTo>
                  <a:pt x="36" y="340"/>
                </a:lnTo>
                <a:close/>
                <a:moveTo>
                  <a:pt x="24" y="370"/>
                </a:moveTo>
                <a:lnTo>
                  <a:pt x="23" y="374"/>
                </a:lnTo>
                <a:lnTo>
                  <a:pt x="22" y="377"/>
                </a:lnTo>
                <a:lnTo>
                  <a:pt x="23" y="380"/>
                </a:lnTo>
                <a:lnTo>
                  <a:pt x="24" y="377"/>
                </a:lnTo>
                <a:lnTo>
                  <a:pt x="24" y="373"/>
                </a:lnTo>
                <a:lnTo>
                  <a:pt x="28" y="370"/>
                </a:lnTo>
                <a:lnTo>
                  <a:pt x="28" y="369"/>
                </a:lnTo>
                <a:lnTo>
                  <a:pt x="28" y="366"/>
                </a:lnTo>
                <a:lnTo>
                  <a:pt x="27" y="369"/>
                </a:lnTo>
                <a:lnTo>
                  <a:pt x="24" y="370"/>
                </a:lnTo>
                <a:lnTo>
                  <a:pt x="24" y="370"/>
                </a:lnTo>
                <a:lnTo>
                  <a:pt x="24" y="370"/>
                </a:lnTo>
                <a:lnTo>
                  <a:pt x="24" y="370"/>
                </a:lnTo>
                <a:lnTo>
                  <a:pt x="24" y="370"/>
                </a:lnTo>
                <a:lnTo>
                  <a:pt x="24" y="370"/>
                </a:lnTo>
                <a:lnTo>
                  <a:pt x="24" y="370"/>
                </a:lnTo>
                <a:close/>
                <a:moveTo>
                  <a:pt x="35" y="351"/>
                </a:moveTo>
                <a:lnTo>
                  <a:pt x="36" y="351"/>
                </a:lnTo>
                <a:lnTo>
                  <a:pt x="35" y="348"/>
                </a:lnTo>
                <a:lnTo>
                  <a:pt x="35" y="351"/>
                </a:lnTo>
                <a:lnTo>
                  <a:pt x="35" y="351"/>
                </a:lnTo>
                <a:lnTo>
                  <a:pt x="35" y="351"/>
                </a:lnTo>
                <a:lnTo>
                  <a:pt x="35" y="351"/>
                </a:lnTo>
                <a:lnTo>
                  <a:pt x="35" y="351"/>
                </a:lnTo>
                <a:lnTo>
                  <a:pt x="35" y="351"/>
                </a:lnTo>
                <a:lnTo>
                  <a:pt x="35" y="351"/>
                </a:lnTo>
                <a:close/>
                <a:moveTo>
                  <a:pt x="0" y="259"/>
                </a:moveTo>
                <a:lnTo>
                  <a:pt x="2" y="260"/>
                </a:lnTo>
                <a:lnTo>
                  <a:pt x="2" y="263"/>
                </a:lnTo>
                <a:lnTo>
                  <a:pt x="6" y="260"/>
                </a:lnTo>
                <a:lnTo>
                  <a:pt x="4" y="259"/>
                </a:lnTo>
                <a:lnTo>
                  <a:pt x="0" y="259"/>
                </a:lnTo>
                <a:lnTo>
                  <a:pt x="0" y="259"/>
                </a:lnTo>
                <a:lnTo>
                  <a:pt x="0" y="259"/>
                </a:lnTo>
                <a:lnTo>
                  <a:pt x="0" y="259"/>
                </a:lnTo>
                <a:lnTo>
                  <a:pt x="0" y="259"/>
                </a:lnTo>
                <a:lnTo>
                  <a:pt x="0" y="259"/>
                </a:lnTo>
                <a:lnTo>
                  <a:pt x="0" y="259"/>
                </a:lnTo>
                <a:close/>
                <a:moveTo>
                  <a:pt x="48" y="252"/>
                </a:moveTo>
                <a:lnTo>
                  <a:pt x="45" y="251"/>
                </a:lnTo>
                <a:lnTo>
                  <a:pt x="44" y="251"/>
                </a:lnTo>
                <a:lnTo>
                  <a:pt x="40" y="250"/>
                </a:lnTo>
                <a:lnTo>
                  <a:pt x="41" y="246"/>
                </a:lnTo>
                <a:lnTo>
                  <a:pt x="41" y="243"/>
                </a:lnTo>
                <a:lnTo>
                  <a:pt x="40" y="243"/>
                </a:lnTo>
                <a:lnTo>
                  <a:pt x="37" y="243"/>
                </a:lnTo>
                <a:lnTo>
                  <a:pt x="36" y="243"/>
                </a:lnTo>
                <a:lnTo>
                  <a:pt x="32" y="243"/>
                </a:lnTo>
                <a:lnTo>
                  <a:pt x="31" y="242"/>
                </a:lnTo>
                <a:lnTo>
                  <a:pt x="28" y="239"/>
                </a:lnTo>
                <a:lnTo>
                  <a:pt x="24" y="238"/>
                </a:lnTo>
                <a:lnTo>
                  <a:pt x="22" y="239"/>
                </a:lnTo>
                <a:lnTo>
                  <a:pt x="22" y="242"/>
                </a:lnTo>
                <a:lnTo>
                  <a:pt x="22" y="243"/>
                </a:lnTo>
                <a:lnTo>
                  <a:pt x="19" y="246"/>
                </a:lnTo>
                <a:lnTo>
                  <a:pt x="18" y="247"/>
                </a:lnTo>
                <a:lnTo>
                  <a:pt x="15" y="246"/>
                </a:lnTo>
                <a:lnTo>
                  <a:pt x="15" y="250"/>
                </a:lnTo>
                <a:lnTo>
                  <a:pt x="11" y="250"/>
                </a:lnTo>
                <a:lnTo>
                  <a:pt x="11" y="251"/>
                </a:lnTo>
                <a:lnTo>
                  <a:pt x="14" y="252"/>
                </a:lnTo>
                <a:lnTo>
                  <a:pt x="19" y="255"/>
                </a:lnTo>
                <a:lnTo>
                  <a:pt x="22" y="259"/>
                </a:lnTo>
                <a:lnTo>
                  <a:pt x="23" y="259"/>
                </a:lnTo>
                <a:lnTo>
                  <a:pt x="23" y="255"/>
                </a:lnTo>
                <a:lnTo>
                  <a:pt x="22" y="252"/>
                </a:lnTo>
                <a:lnTo>
                  <a:pt x="23" y="251"/>
                </a:lnTo>
                <a:lnTo>
                  <a:pt x="24" y="252"/>
                </a:lnTo>
                <a:lnTo>
                  <a:pt x="28" y="259"/>
                </a:lnTo>
                <a:lnTo>
                  <a:pt x="32" y="263"/>
                </a:lnTo>
                <a:lnTo>
                  <a:pt x="32" y="266"/>
                </a:lnTo>
                <a:lnTo>
                  <a:pt x="31" y="268"/>
                </a:lnTo>
                <a:lnTo>
                  <a:pt x="28" y="270"/>
                </a:lnTo>
                <a:lnTo>
                  <a:pt x="28" y="274"/>
                </a:lnTo>
                <a:lnTo>
                  <a:pt x="32" y="278"/>
                </a:lnTo>
                <a:lnTo>
                  <a:pt x="35" y="282"/>
                </a:lnTo>
                <a:lnTo>
                  <a:pt x="35" y="283"/>
                </a:lnTo>
                <a:lnTo>
                  <a:pt x="32" y="283"/>
                </a:lnTo>
                <a:lnTo>
                  <a:pt x="35" y="286"/>
                </a:lnTo>
                <a:lnTo>
                  <a:pt x="37" y="287"/>
                </a:lnTo>
                <a:lnTo>
                  <a:pt x="40" y="287"/>
                </a:lnTo>
                <a:lnTo>
                  <a:pt x="41" y="287"/>
                </a:lnTo>
                <a:lnTo>
                  <a:pt x="40" y="286"/>
                </a:lnTo>
                <a:lnTo>
                  <a:pt x="37" y="283"/>
                </a:lnTo>
                <a:lnTo>
                  <a:pt x="37" y="279"/>
                </a:lnTo>
                <a:lnTo>
                  <a:pt x="40" y="278"/>
                </a:lnTo>
                <a:lnTo>
                  <a:pt x="40" y="279"/>
                </a:lnTo>
                <a:lnTo>
                  <a:pt x="41" y="286"/>
                </a:lnTo>
                <a:lnTo>
                  <a:pt x="44" y="287"/>
                </a:lnTo>
                <a:lnTo>
                  <a:pt x="41" y="291"/>
                </a:lnTo>
                <a:lnTo>
                  <a:pt x="45" y="290"/>
                </a:lnTo>
                <a:lnTo>
                  <a:pt x="48" y="287"/>
                </a:lnTo>
                <a:lnTo>
                  <a:pt x="45" y="286"/>
                </a:lnTo>
                <a:lnTo>
                  <a:pt x="45" y="283"/>
                </a:lnTo>
                <a:lnTo>
                  <a:pt x="49" y="283"/>
                </a:lnTo>
                <a:lnTo>
                  <a:pt x="52" y="279"/>
                </a:lnTo>
                <a:lnTo>
                  <a:pt x="49" y="276"/>
                </a:lnTo>
                <a:lnTo>
                  <a:pt x="49" y="268"/>
                </a:lnTo>
                <a:lnTo>
                  <a:pt x="49" y="263"/>
                </a:lnTo>
                <a:lnTo>
                  <a:pt x="52" y="259"/>
                </a:lnTo>
                <a:lnTo>
                  <a:pt x="52" y="256"/>
                </a:lnTo>
                <a:lnTo>
                  <a:pt x="49" y="255"/>
                </a:lnTo>
                <a:lnTo>
                  <a:pt x="48" y="252"/>
                </a:lnTo>
                <a:lnTo>
                  <a:pt x="48" y="252"/>
                </a:lnTo>
                <a:lnTo>
                  <a:pt x="48" y="252"/>
                </a:lnTo>
                <a:lnTo>
                  <a:pt x="48" y="252"/>
                </a:lnTo>
                <a:lnTo>
                  <a:pt x="48" y="252"/>
                </a:lnTo>
                <a:lnTo>
                  <a:pt x="48" y="252"/>
                </a:lnTo>
                <a:lnTo>
                  <a:pt x="48" y="252"/>
                </a:lnTo>
                <a:close/>
                <a:moveTo>
                  <a:pt x="15" y="255"/>
                </a:moveTo>
                <a:lnTo>
                  <a:pt x="15" y="256"/>
                </a:lnTo>
                <a:lnTo>
                  <a:pt x="18" y="259"/>
                </a:lnTo>
                <a:lnTo>
                  <a:pt x="19" y="260"/>
                </a:lnTo>
                <a:lnTo>
                  <a:pt x="22" y="259"/>
                </a:lnTo>
                <a:lnTo>
                  <a:pt x="18" y="256"/>
                </a:lnTo>
                <a:lnTo>
                  <a:pt x="15" y="255"/>
                </a:lnTo>
                <a:lnTo>
                  <a:pt x="15" y="255"/>
                </a:lnTo>
                <a:lnTo>
                  <a:pt x="15" y="255"/>
                </a:lnTo>
                <a:lnTo>
                  <a:pt x="15" y="255"/>
                </a:lnTo>
                <a:lnTo>
                  <a:pt x="15" y="255"/>
                </a:lnTo>
                <a:lnTo>
                  <a:pt x="15" y="255"/>
                </a:lnTo>
                <a:lnTo>
                  <a:pt x="15" y="255"/>
                </a:lnTo>
                <a:close/>
                <a:moveTo>
                  <a:pt x="24" y="260"/>
                </a:moveTo>
                <a:lnTo>
                  <a:pt x="27" y="263"/>
                </a:lnTo>
                <a:lnTo>
                  <a:pt x="27" y="260"/>
                </a:lnTo>
                <a:lnTo>
                  <a:pt x="27" y="259"/>
                </a:lnTo>
                <a:lnTo>
                  <a:pt x="24" y="256"/>
                </a:lnTo>
                <a:lnTo>
                  <a:pt x="23" y="259"/>
                </a:lnTo>
                <a:lnTo>
                  <a:pt x="24" y="259"/>
                </a:lnTo>
                <a:lnTo>
                  <a:pt x="24" y="260"/>
                </a:lnTo>
                <a:lnTo>
                  <a:pt x="24" y="260"/>
                </a:lnTo>
                <a:lnTo>
                  <a:pt x="24" y="260"/>
                </a:lnTo>
                <a:lnTo>
                  <a:pt x="24" y="260"/>
                </a:lnTo>
                <a:lnTo>
                  <a:pt x="24" y="260"/>
                </a:lnTo>
                <a:lnTo>
                  <a:pt x="24" y="260"/>
                </a:lnTo>
                <a:lnTo>
                  <a:pt x="24" y="260"/>
                </a:lnTo>
                <a:close/>
                <a:moveTo>
                  <a:pt x="27" y="266"/>
                </a:moveTo>
                <a:lnTo>
                  <a:pt x="27" y="264"/>
                </a:lnTo>
                <a:lnTo>
                  <a:pt x="24" y="264"/>
                </a:lnTo>
                <a:lnTo>
                  <a:pt x="23" y="264"/>
                </a:lnTo>
                <a:lnTo>
                  <a:pt x="24" y="270"/>
                </a:lnTo>
                <a:lnTo>
                  <a:pt x="27" y="266"/>
                </a:lnTo>
                <a:lnTo>
                  <a:pt x="27" y="266"/>
                </a:lnTo>
                <a:lnTo>
                  <a:pt x="27" y="266"/>
                </a:lnTo>
                <a:lnTo>
                  <a:pt x="27" y="266"/>
                </a:lnTo>
                <a:lnTo>
                  <a:pt x="27" y="266"/>
                </a:lnTo>
                <a:lnTo>
                  <a:pt x="27" y="266"/>
                </a:lnTo>
                <a:lnTo>
                  <a:pt x="27" y="266"/>
                </a:lnTo>
                <a:close/>
                <a:moveTo>
                  <a:pt x="154" y="193"/>
                </a:moveTo>
                <a:lnTo>
                  <a:pt x="152" y="186"/>
                </a:lnTo>
                <a:lnTo>
                  <a:pt x="152" y="185"/>
                </a:lnTo>
                <a:lnTo>
                  <a:pt x="154" y="185"/>
                </a:lnTo>
                <a:lnTo>
                  <a:pt x="154" y="182"/>
                </a:lnTo>
                <a:lnTo>
                  <a:pt x="152" y="177"/>
                </a:lnTo>
                <a:lnTo>
                  <a:pt x="150" y="173"/>
                </a:lnTo>
                <a:lnTo>
                  <a:pt x="145" y="165"/>
                </a:lnTo>
                <a:lnTo>
                  <a:pt x="145" y="162"/>
                </a:lnTo>
                <a:lnTo>
                  <a:pt x="145" y="159"/>
                </a:lnTo>
                <a:lnTo>
                  <a:pt x="146" y="158"/>
                </a:lnTo>
                <a:lnTo>
                  <a:pt x="150" y="159"/>
                </a:lnTo>
                <a:lnTo>
                  <a:pt x="146" y="151"/>
                </a:lnTo>
                <a:lnTo>
                  <a:pt x="146" y="149"/>
                </a:lnTo>
                <a:lnTo>
                  <a:pt x="149" y="145"/>
                </a:lnTo>
                <a:lnTo>
                  <a:pt x="149" y="142"/>
                </a:lnTo>
                <a:lnTo>
                  <a:pt x="146" y="138"/>
                </a:lnTo>
                <a:lnTo>
                  <a:pt x="145" y="136"/>
                </a:lnTo>
                <a:lnTo>
                  <a:pt x="142" y="129"/>
                </a:lnTo>
                <a:lnTo>
                  <a:pt x="138" y="125"/>
                </a:lnTo>
                <a:lnTo>
                  <a:pt x="133" y="121"/>
                </a:lnTo>
                <a:lnTo>
                  <a:pt x="129" y="118"/>
                </a:lnTo>
                <a:lnTo>
                  <a:pt x="124" y="110"/>
                </a:lnTo>
                <a:lnTo>
                  <a:pt x="120" y="102"/>
                </a:lnTo>
                <a:lnTo>
                  <a:pt x="118" y="105"/>
                </a:lnTo>
                <a:lnTo>
                  <a:pt x="116" y="102"/>
                </a:lnTo>
                <a:lnTo>
                  <a:pt x="112" y="102"/>
                </a:lnTo>
                <a:lnTo>
                  <a:pt x="110" y="102"/>
                </a:lnTo>
                <a:lnTo>
                  <a:pt x="110" y="105"/>
                </a:lnTo>
                <a:lnTo>
                  <a:pt x="112" y="106"/>
                </a:lnTo>
                <a:lnTo>
                  <a:pt x="116" y="108"/>
                </a:lnTo>
                <a:lnTo>
                  <a:pt x="118" y="106"/>
                </a:lnTo>
                <a:lnTo>
                  <a:pt x="120" y="108"/>
                </a:lnTo>
                <a:lnTo>
                  <a:pt x="120" y="110"/>
                </a:lnTo>
                <a:lnTo>
                  <a:pt x="120" y="112"/>
                </a:lnTo>
                <a:lnTo>
                  <a:pt x="116" y="110"/>
                </a:lnTo>
                <a:lnTo>
                  <a:pt x="116" y="114"/>
                </a:lnTo>
                <a:lnTo>
                  <a:pt x="112" y="112"/>
                </a:lnTo>
                <a:lnTo>
                  <a:pt x="110" y="108"/>
                </a:lnTo>
                <a:lnTo>
                  <a:pt x="109" y="106"/>
                </a:lnTo>
                <a:lnTo>
                  <a:pt x="105" y="106"/>
                </a:lnTo>
                <a:lnTo>
                  <a:pt x="106" y="110"/>
                </a:lnTo>
                <a:lnTo>
                  <a:pt x="109" y="112"/>
                </a:lnTo>
                <a:lnTo>
                  <a:pt x="109" y="114"/>
                </a:lnTo>
                <a:lnTo>
                  <a:pt x="105" y="116"/>
                </a:lnTo>
                <a:lnTo>
                  <a:pt x="105" y="118"/>
                </a:lnTo>
                <a:lnTo>
                  <a:pt x="109" y="121"/>
                </a:lnTo>
                <a:lnTo>
                  <a:pt x="110" y="124"/>
                </a:lnTo>
                <a:lnTo>
                  <a:pt x="110" y="128"/>
                </a:lnTo>
                <a:lnTo>
                  <a:pt x="110" y="129"/>
                </a:lnTo>
                <a:lnTo>
                  <a:pt x="112" y="129"/>
                </a:lnTo>
                <a:lnTo>
                  <a:pt x="114" y="132"/>
                </a:lnTo>
                <a:lnTo>
                  <a:pt x="116" y="136"/>
                </a:lnTo>
                <a:lnTo>
                  <a:pt x="120" y="142"/>
                </a:lnTo>
                <a:lnTo>
                  <a:pt x="120" y="151"/>
                </a:lnTo>
                <a:lnTo>
                  <a:pt x="120" y="159"/>
                </a:lnTo>
                <a:lnTo>
                  <a:pt x="120" y="162"/>
                </a:lnTo>
                <a:lnTo>
                  <a:pt x="118" y="165"/>
                </a:lnTo>
                <a:lnTo>
                  <a:pt x="116" y="167"/>
                </a:lnTo>
                <a:lnTo>
                  <a:pt x="116" y="171"/>
                </a:lnTo>
                <a:lnTo>
                  <a:pt x="114" y="177"/>
                </a:lnTo>
                <a:lnTo>
                  <a:pt x="112" y="178"/>
                </a:lnTo>
                <a:lnTo>
                  <a:pt x="109" y="181"/>
                </a:lnTo>
                <a:lnTo>
                  <a:pt x="105" y="182"/>
                </a:lnTo>
                <a:lnTo>
                  <a:pt x="101" y="186"/>
                </a:lnTo>
                <a:lnTo>
                  <a:pt x="99" y="186"/>
                </a:lnTo>
                <a:lnTo>
                  <a:pt x="97" y="185"/>
                </a:lnTo>
                <a:lnTo>
                  <a:pt x="95" y="182"/>
                </a:lnTo>
                <a:lnTo>
                  <a:pt x="93" y="181"/>
                </a:lnTo>
                <a:lnTo>
                  <a:pt x="93" y="178"/>
                </a:lnTo>
                <a:lnTo>
                  <a:pt x="95" y="178"/>
                </a:lnTo>
                <a:lnTo>
                  <a:pt x="95" y="177"/>
                </a:lnTo>
                <a:lnTo>
                  <a:pt x="95" y="173"/>
                </a:lnTo>
                <a:lnTo>
                  <a:pt x="92" y="175"/>
                </a:lnTo>
                <a:lnTo>
                  <a:pt x="89" y="177"/>
                </a:lnTo>
                <a:lnTo>
                  <a:pt x="89" y="178"/>
                </a:lnTo>
                <a:lnTo>
                  <a:pt x="89" y="182"/>
                </a:lnTo>
                <a:lnTo>
                  <a:pt x="92" y="185"/>
                </a:lnTo>
                <a:lnTo>
                  <a:pt x="93" y="189"/>
                </a:lnTo>
                <a:lnTo>
                  <a:pt x="92" y="193"/>
                </a:lnTo>
                <a:lnTo>
                  <a:pt x="88" y="195"/>
                </a:lnTo>
                <a:lnTo>
                  <a:pt x="88" y="199"/>
                </a:lnTo>
                <a:lnTo>
                  <a:pt x="89" y="202"/>
                </a:lnTo>
                <a:lnTo>
                  <a:pt x="92" y="203"/>
                </a:lnTo>
                <a:lnTo>
                  <a:pt x="92" y="206"/>
                </a:lnTo>
                <a:lnTo>
                  <a:pt x="89" y="207"/>
                </a:lnTo>
                <a:lnTo>
                  <a:pt x="88" y="207"/>
                </a:lnTo>
                <a:lnTo>
                  <a:pt x="88" y="209"/>
                </a:lnTo>
                <a:lnTo>
                  <a:pt x="85" y="209"/>
                </a:lnTo>
                <a:lnTo>
                  <a:pt x="81" y="209"/>
                </a:lnTo>
                <a:lnTo>
                  <a:pt x="80" y="209"/>
                </a:lnTo>
                <a:lnTo>
                  <a:pt x="80" y="206"/>
                </a:lnTo>
                <a:lnTo>
                  <a:pt x="79" y="206"/>
                </a:lnTo>
                <a:lnTo>
                  <a:pt x="75" y="207"/>
                </a:lnTo>
                <a:lnTo>
                  <a:pt x="71" y="207"/>
                </a:lnTo>
                <a:lnTo>
                  <a:pt x="67" y="207"/>
                </a:lnTo>
                <a:lnTo>
                  <a:pt x="61" y="209"/>
                </a:lnTo>
                <a:lnTo>
                  <a:pt x="57" y="209"/>
                </a:lnTo>
                <a:lnTo>
                  <a:pt x="55" y="209"/>
                </a:lnTo>
                <a:lnTo>
                  <a:pt x="52" y="211"/>
                </a:lnTo>
                <a:lnTo>
                  <a:pt x="49" y="209"/>
                </a:lnTo>
                <a:lnTo>
                  <a:pt x="45" y="209"/>
                </a:lnTo>
                <a:lnTo>
                  <a:pt x="41" y="211"/>
                </a:lnTo>
                <a:lnTo>
                  <a:pt x="41" y="213"/>
                </a:lnTo>
                <a:lnTo>
                  <a:pt x="41" y="215"/>
                </a:lnTo>
                <a:lnTo>
                  <a:pt x="37" y="219"/>
                </a:lnTo>
                <a:lnTo>
                  <a:pt x="31" y="228"/>
                </a:lnTo>
                <a:lnTo>
                  <a:pt x="27" y="230"/>
                </a:lnTo>
                <a:lnTo>
                  <a:pt x="24" y="230"/>
                </a:lnTo>
                <a:lnTo>
                  <a:pt x="24" y="234"/>
                </a:lnTo>
                <a:lnTo>
                  <a:pt x="27" y="238"/>
                </a:lnTo>
                <a:lnTo>
                  <a:pt x="28" y="238"/>
                </a:lnTo>
                <a:lnTo>
                  <a:pt x="31" y="238"/>
                </a:lnTo>
                <a:lnTo>
                  <a:pt x="35" y="238"/>
                </a:lnTo>
                <a:lnTo>
                  <a:pt x="40" y="238"/>
                </a:lnTo>
                <a:lnTo>
                  <a:pt x="45" y="239"/>
                </a:lnTo>
                <a:lnTo>
                  <a:pt x="45" y="234"/>
                </a:lnTo>
                <a:lnTo>
                  <a:pt x="45" y="232"/>
                </a:lnTo>
                <a:lnTo>
                  <a:pt x="48" y="230"/>
                </a:lnTo>
                <a:lnTo>
                  <a:pt x="49" y="232"/>
                </a:lnTo>
                <a:lnTo>
                  <a:pt x="52" y="232"/>
                </a:lnTo>
                <a:lnTo>
                  <a:pt x="57" y="230"/>
                </a:lnTo>
                <a:lnTo>
                  <a:pt x="59" y="232"/>
                </a:lnTo>
                <a:lnTo>
                  <a:pt x="59" y="230"/>
                </a:lnTo>
                <a:lnTo>
                  <a:pt x="61" y="230"/>
                </a:lnTo>
                <a:lnTo>
                  <a:pt x="61" y="228"/>
                </a:lnTo>
                <a:lnTo>
                  <a:pt x="63" y="228"/>
                </a:lnTo>
                <a:lnTo>
                  <a:pt x="67" y="228"/>
                </a:lnTo>
                <a:lnTo>
                  <a:pt x="68" y="228"/>
                </a:lnTo>
                <a:lnTo>
                  <a:pt x="68" y="226"/>
                </a:lnTo>
                <a:lnTo>
                  <a:pt x="76" y="222"/>
                </a:lnTo>
                <a:lnTo>
                  <a:pt x="80" y="224"/>
                </a:lnTo>
                <a:lnTo>
                  <a:pt x="84" y="224"/>
                </a:lnTo>
                <a:lnTo>
                  <a:pt x="88" y="224"/>
                </a:lnTo>
                <a:lnTo>
                  <a:pt x="89" y="224"/>
                </a:lnTo>
                <a:lnTo>
                  <a:pt x="92" y="226"/>
                </a:lnTo>
                <a:lnTo>
                  <a:pt x="89" y="228"/>
                </a:lnTo>
                <a:lnTo>
                  <a:pt x="88" y="232"/>
                </a:lnTo>
                <a:lnTo>
                  <a:pt x="89" y="234"/>
                </a:lnTo>
                <a:lnTo>
                  <a:pt x="89" y="236"/>
                </a:lnTo>
                <a:lnTo>
                  <a:pt x="92" y="239"/>
                </a:lnTo>
                <a:lnTo>
                  <a:pt x="95" y="242"/>
                </a:lnTo>
                <a:lnTo>
                  <a:pt x="97" y="243"/>
                </a:lnTo>
                <a:lnTo>
                  <a:pt x="99" y="246"/>
                </a:lnTo>
                <a:lnTo>
                  <a:pt x="105" y="247"/>
                </a:lnTo>
                <a:lnTo>
                  <a:pt x="105" y="246"/>
                </a:lnTo>
                <a:lnTo>
                  <a:pt x="106" y="243"/>
                </a:lnTo>
                <a:lnTo>
                  <a:pt x="106" y="238"/>
                </a:lnTo>
                <a:lnTo>
                  <a:pt x="106" y="236"/>
                </a:lnTo>
                <a:lnTo>
                  <a:pt x="109" y="234"/>
                </a:lnTo>
                <a:lnTo>
                  <a:pt x="112" y="232"/>
                </a:lnTo>
                <a:lnTo>
                  <a:pt x="116" y="232"/>
                </a:lnTo>
                <a:lnTo>
                  <a:pt x="112" y="228"/>
                </a:lnTo>
                <a:lnTo>
                  <a:pt x="109" y="226"/>
                </a:lnTo>
                <a:lnTo>
                  <a:pt x="106" y="224"/>
                </a:lnTo>
                <a:lnTo>
                  <a:pt x="106" y="220"/>
                </a:lnTo>
                <a:lnTo>
                  <a:pt x="106" y="219"/>
                </a:lnTo>
                <a:lnTo>
                  <a:pt x="109" y="217"/>
                </a:lnTo>
                <a:lnTo>
                  <a:pt x="109" y="219"/>
                </a:lnTo>
                <a:lnTo>
                  <a:pt x="110" y="222"/>
                </a:lnTo>
                <a:lnTo>
                  <a:pt x="112" y="222"/>
                </a:lnTo>
                <a:lnTo>
                  <a:pt x="114" y="222"/>
                </a:lnTo>
                <a:lnTo>
                  <a:pt x="116" y="222"/>
                </a:lnTo>
                <a:lnTo>
                  <a:pt x="118" y="224"/>
                </a:lnTo>
                <a:lnTo>
                  <a:pt x="116" y="224"/>
                </a:lnTo>
                <a:lnTo>
                  <a:pt x="116" y="226"/>
                </a:lnTo>
                <a:lnTo>
                  <a:pt x="120" y="224"/>
                </a:lnTo>
                <a:lnTo>
                  <a:pt x="124" y="224"/>
                </a:lnTo>
                <a:lnTo>
                  <a:pt x="133" y="226"/>
                </a:lnTo>
                <a:lnTo>
                  <a:pt x="132" y="222"/>
                </a:lnTo>
                <a:lnTo>
                  <a:pt x="133" y="219"/>
                </a:lnTo>
                <a:lnTo>
                  <a:pt x="137" y="217"/>
                </a:lnTo>
                <a:lnTo>
                  <a:pt x="138" y="219"/>
                </a:lnTo>
                <a:lnTo>
                  <a:pt x="137" y="219"/>
                </a:lnTo>
                <a:lnTo>
                  <a:pt x="138" y="222"/>
                </a:lnTo>
                <a:lnTo>
                  <a:pt x="141" y="226"/>
                </a:lnTo>
                <a:lnTo>
                  <a:pt x="142" y="226"/>
                </a:lnTo>
                <a:lnTo>
                  <a:pt x="145" y="224"/>
                </a:lnTo>
                <a:lnTo>
                  <a:pt x="145" y="220"/>
                </a:lnTo>
                <a:lnTo>
                  <a:pt x="141" y="215"/>
                </a:lnTo>
                <a:lnTo>
                  <a:pt x="142" y="213"/>
                </a:lnTo>
                <a:lnTo>
                  <a:pt x="145" y="213"/>
                </a:lnTo>
                <a:lnTo>
                  <a:pt x="150" y="215"/>
                </a:lnTo>
                <a:lnTo>
                  <a:pt x="149" y="213"/>
                </a:lnTo>
                <a:lnTo>
                  <a:pt x="149" y="211"/>
                </a:lnTo>
                <a:lnTo>
                  <a:pt x="149" y="209"/>
                </a:lnTo>
                <a:lnTo>
                  <a:pt x="149" y="207"/>
                </a:lnTo>
                <a:lnTo>
                  <a:pt x="150" y="207"/>
                </a:lnTo>
                <a:lnTo>
                  <a:pt x="152" y="207"/>
                </a:lnTo>
                <a:lnTo>
                  <a:pt x="152" y="211"/>
                </a:lnTo>
                <a:lnTo>
                  <a:pt x="152" y="215"/>
                </a:lnTo>
                <a:lnTo>
                  <a:pt x="152" y="219"/>
                </a:lnTo>
                <a:lnTo>
                  <a:pt x="154" y="220"/>
                </a:lnTo>
                <a:lnTo>
                  <a:pt x="158" y="219"/>
                </a:lnTo>
                <a:lnTo>
                  <a:pt x="160" y="215"/>
                </a:lnTo>
                <a:lnTo>
                  <a:pt x="160" y="209"/>
                </a:lnTo>
                <a:lnTo>
                  <a:pt x="160" y="207"/>
                </a:lnTo>
                <a:lnTo>
                  <a:pt x="164" y="206"/>
                </a:lnTo>
                <a:lnTo>
                  <a:pt x="158" y="199"/>
                </a:lnTo>
                <a:lnTo>
                  <a:pt x="154" y="193"/>
                </a:lnTo>
                <a:lnTo>
                  <a:pt x="154" y="193"/>
                </a:lnTo>
                <a:lnTo>
                  <a:pt x="154" y="193"/>
                </a:lnTo>
                <a:lnTo>
                  <a:pt x="154" y="193"/>
                </a:lnTo>
                <a:lnTo>
                  <a:pt x="154" y="193"/>
                </a:lnTo>
                <a:lnTo>
                  <a:pt x="154" y="193"/>
                </a:lnTo>
                <a:lnTo>
                  <a:pt x="154" y="193"/>
                </a:lnTo>
                <a:close/>
                <a:moveTo>
                  <a:pt x="109" y="129"/>
                </a:moveTo>
                <a:lnTo>
                  <a:pt x="110" y="129"/>
                </a:lnTo>
                <a:lnTo>
                  <a:pt x="109" y="128"/>
                </a:lnTo>
                <a:lnTo>
                  <a:pt x="109" y="129"/>
                </a:lnTo>
                <a:lnTo>
                  <a:pt x="109" y="129"/>
                </a:lnTo>
                <a:lnTo>
                  <a:pt x="109" y="129"/>
                </a:lnTo>
                <a:lnTo>
                  <a:pt x="109" y="129"/>
                </a:lnTo>
                <a:lnTo>
                  <a:pt x="109" y="129"/>
                </a:lnTo>
                <a:lnTo>
                  <a:pt x="109" y="129"/>
                </a:lnTo>
                <a:lnTo>
                  <a:pt x="109" y="129"/>
                </a:lnTo>
                <a:close/>
                <a:moveTo>
                  <a:pt x="41" y="303"/>
                </a:moveTo>
                <a:lnTo>
                  <a:pt x="44" y="303"/>
                </a:lnTo>
                <a:lnTo>
                  <a:pt x="45" y="304"/>
                </a:lnTo>
                <a:lnTo>
                  <a:pt x="44" y="300"/>
                </a:lnTo>
                <a:lnTo>
                  <a:pt x="41" y="303"/>
                </a:lnTo>
                <a:lnTo>
                  <a:pt x="41" y="303"/>
                </a:lnTo>
                <a:lnTo>
                  <a:pt x="41" y="303"/>
                </a:lnTo>
                <a:lnTo>
                  <a:pt x="41" y="303"/>
                </a:lnTo>
                <a:lnTo>
                  <a:pt x="41" y="303"/>
                </a:lnTo>
                <a:lnTo>
                  <a:pt x="41" y="303"/>
                </a:lnTo>
                <a:lnTo>
                  <a:pt x="41" y="303"/>
                </a:lnTo>
                <a:close/>
                <a:moveTo>
                  <a:pt x="45" y="195"/>
                </a:moveTo>
                <a:lnTo>
                  <a:pt x="45" y="194"/>
                </a:lnTo>
                <a:lnTo>
                  <a:pt x="44" y="195"/>
                </a:lnTo>
                <a:lnTo>
                  <a:pt x="45" y="198"/>
                </a:lnTo>
                <a:lnTo>
                  <a:pt x="45" y="195"/>
                </a:lnTo>
                <a:lnTo>
                  <a:pt x="45" y="195"/>
                </a:lnTo>
                <a:lnTo>
                  <a:pt x="45" y="195"/>
                </a:lnTo>
                <a:lnTo>
                  <a:pt x="45" y="195"/>
                </a:lnTo>
                <a:lnTo>
                  <a:pt x="45" y="195"/>
                </a:lnTo>
                <a:lnTo>
                  <a:pt x="45" y="195"/>
                </a:lnTo>
                <a:lnTo>
                  <a:pt x="45" y="195"/>
                </a:lnTo>
                <a:close/>
                <a:moveTo>
                  <a:pt x="48" y="250"/>
                </a:moveTo>
                <a:lnTo>
                  <a:pt x="52" y="247"/>
                </a:lnTo>
                <a:lnTo>
                  <a:pt x="49" y="247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lnTo>
                  <a:pt x="48" y="250"/>
                </a:lnTo>
                <a:close/>
                <a:moveTo>
                  <a:pt x="81" y="232"/>
                </a:moveTo>
                <a:lnTo>
                  <a:pt x="76" y="232"/>
                </a:lnTo>
                <a:lnTo>
                  <a:pt x="72" y="230"/>
                </a:lnTo>
                <a:lnTo>
                  <a:pt x="68" y="232"/>
                </a:lnTo>
                <a:lnTo>
                  <a:pt x="67" y="232"/>
                </a:lnTo>
                <a:lnTo>
                  <a:pt x="65" y="232"/>
                </a:lnTo>
                <a:lnTo>
                  <a:pt x="67" y="234"/>
                </a:lnTo>
                <a:lnTo>
                  <a:pt x="67" y="236"/>
                </a:lnTo>
                <a:lnTo>
                  <a:pt x="63" y="238"/>
                </a:lnTo>
                <a:lnTo>
                  <a:pt x="61" y="238"/>
                </a:lnTo>
                <a:lnTo>
                  <a:pt x="59" y="236"/>
                </a:lnTo>
                <a:lnTo>
                  <a:pt x="55" y="234"/>
                </a:lnTo>
                <a:lnTo>
                  <a:pt x="55" y="239"/>
                </a:lnTo>
                <a:lnTo>
                  <a:pt x="55" y="242"/>
                </a:lnTo>
                <a:lnTo>
                  <a:pt x="53" y="243"/>
                </a:lnTo>
                <a:lnTo>
                  <a:pt x="52" y="247"/>
                </a:lnTo>
                <a:lnTo>
                  <a:pt x="53" y="247"/>
                </a:lnTo>
                <a:lnTo>
                  <a:pt x="53" y="250"/>
                </a:lnTo>
                <a:lnTo>
                  <a:pt x="55" y="250"/>
                </a:lnTo>
                <a:lnTo>
                  <a:pt x="57" y="251"/>
                </a:lnTo>
                <a:lnTo>
                  <a:pt x="55" y="251"/>
                </a:lnTo>
                <a:lnTo>
                  <a:pt x="57" y="255"/>
                </a:lnTo>
                <a:lnTo>
                  <a:pt x="59" y="256"/>
                </a:lnTo>
                <a:lnTo>
                  <a:pt x="61" y="256"/>
                </a:lnTo>
                <a:lnTo>
                  <a:pt x="63" y="259"/>
                </a:lnTo>
                <a:lnTo>
                  <a:pt x="65" y="259"/>
                </a:lnTo>
                <a:lnTo>
                  <a:pt x="68" y="260"/>
                </a:lnTo>
                <a:lnTo>
                  <a:pt x="67" y="259"/>
                </a:lnTo>
                <a:lnTo>
                  <a:pt x="67" y="255"/>
                </a:lnTo>
                <a:lnTo>
                  <a:pt x="68" y="250"/>
                </a:lnTo>
                <a:lnTo>
                  <a:pt x="71" y="246"/>
                </a:lnTo>
                <a:lnTo>
                  <a:pt x="75" y="246"/>
                </a:lnTo>
                <a:lnTo>
                  <a:pt x="81" y="250"/>
                </a:lnTo>
                <a:lnTo>
                  <a:pt x="81" y="246"/>
                </a:lnTo>
                <a:lnTo>
                  <a:pt x="85" y="239"/>
                </a:lnTo>
                <a:lnTo>
                  <a:pt x="84" y="236"/>
                </a:lnTo>
                <a:lnTo>
                  <a:pt x="81" y="232"/>
                </a:lnTo>
                <a:lnTo>
                  <a:pt x="81" y="232"/>
                </a:lnTo>
                <a:lnTo>
                  <a:pt x="81" y="232"/>
                </a:lnTo>
                <a:lnTo>
                  <a:pt x="81" y="232"/>
                </a:lnTo>
                <a:lnTo>
                  <a:pt x="81" y="232"/>
                </a:lnTo>
                <a:lnTo>
                  <a:pt x="81" y="232"/>
                </a:lnTo>
                <a:lnTo>
                  <a:pt x="81" y="232"/>
                </a:lnTo>
                <a:close/>
                <a:moveTo>
                  <a:pt x="49" y="299"/>
                </a:moveTo>
                <a:lnTo>
                  <a:pt x="49" y="300"/>
                </a:lnTo>
                <a:lnTo>
                  <a:pt x="52" y="303"/>
                </a:lnTo>
                <a:lnTo>
                  <a:pt x="52" y="299"/>
                </a:lnTo>
                <a:lnTo>
                  <a:pt x="49" y="295"/>
                </a:lnTo>
                <a:lnTo>
                  <a:pt x="49" y="299"/>
                </a:lnTo>
                <a:lnTo>
                  <a:pt x="49" y="299"/>
                </a:lnTo>
                <a:lnTo>
                  <a:pt x="49" y="299"/>
                </a:lnTo>
                <a:lnTo>
                  <a:pt x="49" y="299"/>
                </a:lnTo>
                <a:lnTo>
                  <a:pt x="49" y="299"/>
                </a:lnTo>
                <a:lnTo>
                  <a:pt x="49" y="299"/>
                </a:lnTo>
                <a:lnTo>
                  <a:pt x="49" y="299"/>
                </a:lnTo>
                <a:close/>
                <a:moveTo>
                  <a:pt x="81" y="37"/>
                </a:moveTo>
                <a:lnTo>
                  <a:pt x="85" y="41"/>
                </a:lnTo>
                <a:lnTo>
                  <a:pt x="89" y="45"/>
                </a:lnTo>
                <a:lnTo>
                  <a:pt x="95" y="55"/>
                </a:lnTo>
                <a:lnTo>
                  <a:pt x="93" y="59"/>
                </a:lnTo>
                <a:lnTo>
                  <a:pt x="93" y="61"/>
                </a:lnTo>
                <a:lnTo>
                  <a:pt x="95" y="63"/>
                </a:lnTo>
                <a:lnTo>
                  <a:pt x="99" y="68"/>
                </a:lnTo>
                <a:lnTo>
                  <a:pt x="99" y="71"/>
                </a:lnTo>
                <a:lnTo>
                  <a:pt x="95" y="72"/>
                </a:lnTo>
                <a:lnTo>
                  <a:pt x="89" y="71"/>
                </a:lnTo>
                <a:lnTo>
                  <a:pt x="84" y="68"/>
                </a:lnTo>
                <a:lnTo>
                  <a:pt x="84" y="71"/>
                </a:lnTo>
                <a:lnTo>
                  <a:pt x="85" y="72"/>
                </a:lnTo>
                <a:lnTo>
                  <a:pt x="88" y="74"/>
                </a:lnTo>
                <a:lnTo>
                  <a:pt x="89" y="76"/>
                </a:lnTo>
                <a:lnTo>
                  <a:pt x="88" y="78"/>
                </a:lnTo>
                <a:lnTo>
                  <a:pt x="85" y="80"/>
                </a:lnTo>
                <a:lnTo>
                  <a:pt x="84" y="81"/>
                </a:lnTo>
                <a:lnTo>
                  <a:pt x="85" y="85"/>
                </a:lnTo>
                <a:lnTo>
                  <a:pt x="88" y="88"/>
                </a:lnTo>
                <a:lnTo>
                  <a:pt x="89" y="89"/>
                </a:lnTo>
                <a:lnTo>
                  <a:pt x="95" y="93"/>
                </a:lnTo>
                <a:lnTo>
                  <a:pt x="95" y="97"/>
                </a:lnTo>
                <a:lnTo>
                  <a:pt x="97" y="101"/>
                </a:lnTo>
                <a:lnTo>
                  <a:pt x="99" y="102"/>
                </a:lnTo>
                <a:lnTo>
                  <a:pt x="101" y="102"/>
                </a:lnTo>
                <a:lnTo>
                  <a:pt x="103" y="101"/>
                </a:lnTo>
                <a:lnTo>
                  <a:pt x="103" y="98"/>
                </a:lnTo>
                <a:lnTo>
                  <a:pt x="105" y="97"/>
                </a:lnTo>
                <a:lnTo>
                  <a:pt x="109" y="97"/>
                </a:lnTo>
                <a:lnTo>
                  <a:pt x="110" y="97"/>
                </a:lnTo>
                <a:lnTo>
                  <a:pt x="110" y="94"/>
                </a:lnTo>
                <a:lnTo>
                  <a:pt x="106" y="93"/>
                </a:lnTo>
                <a:lnTo>
                  <a:pt x="103" y="92"/>
                </a:lnTo>
                <a:lnTo>
                  <a:pt x="99" y="89"/>
                </a:lnTo>
                <a:lnTo>
                  <a:pt x="95" y="88"/>
                </a:lnTo>
                <a:lnTo>
                  <a:pt x="93" y="85"/>
                </a:lnTo>
                <a:lnTo>
                  <a:pt x="93" y="81"/>
                </a:lnTo>
                <a:lnTo>
                  <a:pt x="95" y="81"/>
                </a:lnTo>
                <a:lnTo>
                  <a:pt x="99" y="84"/>
                </a:lnTo>
                <a:lnTo>
                  <a:pt x="103" y="85"/>
                </a:lnTo>
                <a:lnTo>
                  <a:pt x="105" y="85"/>
                </a:lnTo>
                <a:lnTo>
                  <a:pt x="109" y="81"/>
                </a:lnTo>
                <a:lnTo>
                  <a:pt x="112" y="81"/>
                </a:lnTo>
                <a:lnTo>
                  <a:pt x="116" y="84"/>
                </a:lnTo>
                <a:lnTo>
                  <a:pt x="125" y="88"/>
                </a:lnTo>
                <a:lnTo>
                  <a:pt x="132" y="92"/>
                </a:lnTo>
                <a:lnTo>
                  <a:pt x="138" y="93"/>
                </a:lnTo>
                <a:lnTo>
                  <a:pt x="141" y="92"/>
                </a:lnTo>
                <a:lnTo>
                  <a:pt x="138" y="89"/>
                </a:lnTo>
                <a:lnTo>
                  <a:pt x="137" y="85"/>
                </a:lnTo>
                <a:lnTo>
                  <a:pt x="138" y="81"/>
                </a:lnTo>
                <a:lnTo>
                  <a:pt x="141" y="78"/>
                </a:lnTo>
                <a:lnTo>
                  <a:pt x="142" y="76"/>
                </a:lnTo>
                <a:lnTo>
                  <a:pt x="146" y="74"/>
                </a:lnTo>
                <a:lnTo>
                  <a:pt x="152" y="76"/>
                </a:lnTo>
                <a:lnTo>
                  <a:pt x="150" y="74"/>
                </a:lnTo>
                <a:lnTo>
                  <a:pt x="154" y="74"/>
                </a:lnTo>
                <a:lnTo>
                  <a:pt x="156" y="74"/>
                </a:lnTo>
                <a:lnTo>
                  <a:pt x="154" y="72"/>
                </a:lnTo>
                <a:lnTo>
                  <a:pt x="160" y="72"/>
                </a:lnTo>
                <a:lnTo>
                  <a:pt x="160" y="71"/>
                </a:lnTo>
                <a:lnTo>
                  <a:pt x="162" y="68"/>
                </a:lnTo>
                <a:lnTo>
                  <a:pt x="160" y="68"/>
                </a:lnTo>
                <a:lnTo>
                  <a:pt x="158" y="71"/>
                </a:lnTo>
                <a:lnTo>
                  <a:pt x="156" y="71"/>
                </a:lnTo>
                <a:lnTo>
                  <a:pt x="156" y="68"/>
                </a:lnTo>
                <a:lnTo>
                  <a:pt x="152" y="64"/>
                </a:lnTo>
                <a:lnTo>
                  <a:pt x="149" y="63"/>
                </a:lnTo>
                <a:lnTo>
                  <a:pt x="146" y="61"/>
                </a:lnTo>
                <a:lnTo>
                  <a:pt x="146" y="59"/>
                </a:lnTo>
                <a:lnTo>
                  <a:pt x="146" y="53"/>
                </a:lnTo>
                <a:lnTo>
                  <a:pt x="145" y="51"/>
                </a:lnTo>
                <a:lnTo>
                  <a:pt x="142" y="55"/>
                </a:lnTo>
                <a:lnTo>
                  <a:pt x="141" y="57"/>
                </a:lnTo>
                <a:lnTo>
                  <a:pt x="137" y="57"/>
                </a:lnTo>
                <a:lnTo>
                  <a:pt x="136" y="57"/>
                </a:lnTo>
                <a:lnTo>
                  <a:pt x="132" y="55"/>
                </a:lnTo>
                <a:lnTo>
                  <a:pt x="129" y="55"/>
                </a:lnTo>
                <a:lnTo>
                  <a:pt x="128" y="55"/>
                </a:lnTo>
                <a:lnTo>
                  <a:pt x="125" y="55"/>
                </a:lnTo>
                <a:lnTo>
                  <a:pt x="124" y="53"/>
                </a:lnTo>
                <a:lnTo>
                  <a:pt x="122" y="53"/>
                </a:lnTo>
                <a:lnTo>
                  <a:pt x="106" y="45"/>
                </a:lnTo>
                <a:lnTo>
                  <a:pt x="88" y="35"/>
                </a:lnTo>
                <a:lnTo>
                  <a:pt x="81" y="31"/>
                </a:lnTo>
                <a:lnTo>
                  <a:pt x="80" y="31"/>
                </a:lnTo>
                <a:lnTo>
                  <a:pt x="79" y="31"/>
                </a:lnTo>
                <a:lnTo>
                  <a:pt x="80" y="35"/>
                </a:lnTo>
                <a:lnTo>
                  <a:pt x="81" y="37"/>
                </a:lnTo>
                <a:lnTo>
                  <a:pt x="81" y="37"/>
                </a:lnTo>
                <a:lnTo>
                  <a:pt x="81" y="37"/>
                </a:lnTo>
                <a:lnTo>
                  <a:pt x="81" y="37"/>
                </a:lnTo>
                <a:lnTo>
                  <a:pt x="81" y="37"/>
                </a:lnTo>
                <a:lnTo>
                  <a:pt x="81" y="37"/>
                </a:lnTo>
                <a:lnTo>
                  <a:pt x="81" y="37"/>
                </a:lnTo>
                <a:close/>
                <a:moveTo>
                  <a:pt x="105" y="162"/>
                </a:moveTo>
                <a:lnTo>
                  <a:pt x="105" y="163"/>
                </a:lnTo>
                <a:lnTo>
                  <a:pt x="106" y="165"/>
                </a:lnTo>
                <a:lnTo>
                  <a:pt x="106" y="167"/>
                </a:lnTo>
                <a:lnTo>
                  <a:pt x="109" y="167"/>
                </a:lnTo>
                <a:lnTo>
                  <a:pt x="109" y="163"/>
                </a:lnTo>
                <a:lnTo>
                  <a:pt x="106" y="163"/>
                </a:lnTo>
                <a:lnTo>
                  <a:pt x="106" y="159"/>
                </a:lnTo>
                <a:lnTo>
                  <a:pt x="105" y="162"/>
                </a:lnTo>
                <a:lnTo>
                  <a:pt x="105" y="162"/>
                </a:lnTo>
                <a:lnTo>
                  <a:pt x="105" y="162"/>
                </a:lnTo>
                <a:lnTo>
                  <a:pt x="105" y="162"/>
                </a:lnTo>
                <a:lnTo>
                  <a:pt x="105" y="162"/>
                </a:lnTo>
                <a:lnTo>
                  <a:pt x="105" y="162"/>
                </a:lnTo>
                <a:lnTo>
                  <a:pt x="105" y="162"/>
                </a:lnTo>
                <a:close/>
                <a:moveTo>
                  <a:pt x="154" y="59"/>
                </a:moveTo>
                <a:lnTo>
                  <a:pt x="154" y="53"/>
                </a:lnTo>
                <a:lnTo>
                  <a:pt x="158" y="51"/>
                </a:lnTo>
                <a:lnTo>
                  <a:pt x="160" y="49"/>
                </a:lnTo>
                <a:lnTo>
                  <a:pt x="158" y="49"/>
                </a:lnTo>
                <a:lnTo>
                  <a:pt x="154" y="48"/>
                </a:lnTo>
                <a:lnTo>
                  <a:pt x="152" y="51"/>
                </a:lnTo>
                <a:lnTo>
                  <a:pt x="152" y="57"/>
                </a:lnTo>
                <a:lnTo>
                  <a:pt x="152" y="61"/>
                </a:lnTo>
                <a:lnTo>
                  <a:pt x="154" y="61"/>
                </a:lnTo>
                <a:lnTo>
                  <a:pt x="154" y="59"/>
                </a:lnTo>
                <a:lnTo>
                  <a:pt x="154" y="59"/>
                </a:lnTo>
                <a:lnTo>
                  <a:pt x="154" y="59"/>
                </a:lnTo>
                <a:lnTo>
                  <a:pt x="154" y="59"/>
                </a:lnTo>
                <a:lnTo>
                  <a:pt x="154" y="59"/>
                </a:lnTo>
                <a:lnTo>
                  <a:pt x="154" y="59"/>
                </a:lnTo>
                <a:lnTo>
                  <a:pt x="154" y="59"/>
                </a:lnTo>
                <a:close/>
                <a:moveTo>
                  <a:pt x="177" y="31"/>
                </a:moveTo>
                <a:lnTo>
                  <a:pt x="176" y="35"/>
                </a:lnTo>
                <a:lnTo>
                  <a:pt x="173" y="35"/>
                </a:lnTo>
                <a:lnTo>
                  <a:pt x="172" y="35"/>
                </a:lnTo>
                <a:lnTo>
                  <a:pt x="168" y="31"/>
                </a:lnTo>
                <a:lnTo>
                  <a:pt x="169" y="35"/>
                </a:lnTo>
                <a:lnTo>
                  <a:pt x="169" y="36"/>
                </a:lnTo>
                <a:lnTo>
                  <a:pt x="169" y="37"/>
                </a:lnTo>
                <a:lnTo>
                  <a:pt x="168" y="37"/>
                </a:lnTo>
                <a:lnTo>
                  <a:pt x="166" y="41"/>
                </a:lnTo>
                <a:lnTo>
                  <a:pt x="166" y="44"/>
                </a:lnTo>
                <a:lnTo>
                  <a:pt x="166" y="45"/>
                </a:lnTo>
                <a:lnTo>
                  <a:pt x="164" y="48"/>
                </a:lnTo>
                <a:lnTo>
                  <a:pt x="166" y="49"/>
                </a:lnTo>
                <a:lnTo>
                  <a:pt x="169" y="44"/>
                </a:lnTo>
                <a:lnTo>
                  <a:pt x="169" y="41"/>
                </a:lnTo>
                <a:lnTo>
                  <a:pt x="169" y="40"/>
                </a:lnTo>
                <a:lnTo>
                  <a:pt x="172" y="40"/>
                </a:lnTo>
                <a:lnTo>
                  <a:pt x="173" y="37"/>
                </a:lnTo>
                <a:lnTo>
                  <a:pt x="177" y="35"/>
                </a:lnTo>
                <a:lnTo>
                  <a:pt x="181" y="32"/>
                </a:lnTo>
                <a:lnTo>
                  <a:pt x="181" y="31"/>
                </a:lnTo>
                <a:lnTo>
                  <a:pt x="180" y="31"/>
                </a:lnTo>
                <a:lnTo>
                  <a:pt x="177" y="31"/>
                </a:lnTo>
                <a:lnTo>
                  <a:pt x="177" y="31"/>
                </a:lnTo>
                <a:lnTo>
                  <a:pt x="177" y="31"/>
                </a:lnTo>
                <a:lnTo>
                  <a:pt x="177" y="31"/>
                </a:lnTo>
                <a:lnTo>
                  <a:pt x="177" y="31"/>
                </a:lnTo>
                <a:lnTo>
                  <a:pt x="177" y="31"/>
                </a:lnTo>
                <a:lnTo>
                  <a:pt x="177" y="31"/>
                </a:lnTo>
                <a:close/>
                <a:moveTo>
                  <a:pt x="172" y="61"/>
                </a:moveTo>
                <a:lnTo>
                  <a:pt x="172" y="59"/>
                </a:lnTo>
                <a:lnTo>
                  <a:pt x="169" y="61"/>
                </a:lnTo>
                <a:lnTo>
                  <a:pt x="172" y="61"/>
                </a:lnTo>
                <a:lnTo>
                  <a:pt x="172" y="61"/>
                </a:lnTo>
                <a:lnTo>
                  <a:pt x="172" y="61"/>
                </a:lnTo>
                <a:lnTo>
                  <a:pt x="172" y="61"/>
                </a:lnTo>
                <a:lnTo>
                  <a:pt x="172" y="61"/>
                </a:lnTo>
                <a:lnTo>
                  <a:pt x="172" y="61"/>
                </a:lnTo>
                <a:lnTo>
                  <a:pt x="172" y="61"/>
                </a:lnTo>
                <a:close/>
                <a:moveTo>
                  <a:pt x="193" y="17"/>
                </a:moveTo>
                <a:lnTo>
                  <a:pt x="190" y="21"/>
                </a:lnTo>
                <a:lnTo>
                  <a:pt x="189" y="24"/>
                </a:lnTo>
                <a:lnTo>
                  <a:pt x="189" y="27"/>
                </a:lnTo>
                <a:lnTo>
                  <a:pt x="189" y="28"/>
                </a:lnTo>
                <a:lnTo>
                  <a:pt x="190" y="28"/>
                </a:lnTo>
                <a:lnTo>
                  <a:pt x="193" y="24"/>
                </a:lnTo>
                <a:lnTo>
                  <a:pt x="195" y="17"/>
                </a:lnTo>
                <a:lnTo>
                  <a:pt x="194" y="17"/>
                </a:lnTo>
                <a:lnTo>
                  <a:pt x="193" y="17"/>
                </a:lnTo>
                <a:lnTo>
                  <a:pt x="193" y="17"/>
                </a:lnTo>
                <a:lnTo>
                  <a:pt x="193" y="17"/>
                </a:lnTo>
                <a:lnTo>
                  <a:pt x="193" y="17"/>
                </a:lnTo>
                <a:lnTo>
                  <a:pt x="193" y="17"/>
                </a:lnTo>
                <a:lnTo>
                  <a:pt x="193" y="17"/>
                </a:lnTo>
                <a:lnTo>
                  <a:pt x="193" y="17"/>
                </a:lnTo>
                <a:close/>
                <a:moveTo>
                  <a:pt x="207" y="0"/>
                </a:moveTo>
                <a:lnTo>
                  <a:pt x="207" y="4"/>
                </a:lnTo>
                <a:lnTo>
                  <a:pt x="209" y="0"/>
                </a:lnTo>
                <a:lnTo>
                  <a:pt x="207" y="0"/>
                </a:lnTo>
                <a:lnTo>
                  <a:pt x="207" y="0"/>
                </a:lnTo>
                <a:lnTo>
                  <a:pt x="207" y="0"/>
                </a:lnTo>
                <a:lnTo>
                  <a:pt x="207" y="0"/>
                </a:lnTo>
                <a:lnTo>
                  <a:pt x="207" y="0"/>
                </a:lnTo>
                <a:lnTo>
                  <a:pt x="207" y="0"/>
                </a:lnTo>
                <a:lnTo>
                  <a:pt x="207" y="0"/>
                </a:lnTo>
                <a:close/>
                <a:moveTo>
                  <a:pt x="206" y="7"/>
                </a:moveTo>
                <a:lnTo>
                  <a:pt x="207" y="4"/>
                </a:lnTo>
                <a:lnTo>
                  <a:pt x="206" y="5"/>
                </a:lnTo>
                <a:lnTo>
                  <a:pt x="206" y="7"/>
                </a:lnTo>
                <a:lnTo>
                  <a:pt x="206" y="7"/>
                </a:lnTo>
                <a:lnTo>
                  <a:pt x="206" y="7"/>
                </a:lnTo>
                <a:lnTo>
                  <a:pt x="206" y="7"/>
                </a:lnTo>
                <a:lnTo>
                  <a:pt x="206" y="7"/>
                </a:lnTo>
                <a:lnTo>
                  <a:pt x="206" y="7"/>
                </a:lnTo>
                <a:lnTo>
                  <a:pt x="206" y="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1" name="Freeform 129"/>
          <p:cNvSpPr>
            <a:spLocks noEditPoints="1"/>
          </p:cNvSpPr>
          <p:nvPr/>
        </p:nvSpPr>
        <p:spPr bwMode="auto">
          <a:xfrm>
            <a:off x="7859415" y="3651816"/>
            <a:ext cx="327593" cy="537171"/>
          </a:xfrm>
          <a:custGeom>
            <a:avLst/>
            <a:gdLst>
              <a:gd name="T0" fmla="*/ 62 w 150"/>
              <a:gd name="T1" fmla="*/ 231 h 236"/>
              <a:gd name="T2" fmla="*/ 83 w 150"/>
              <a:gd name="T3" fmla="*/ 218 h 236"/>
              <a:gd name="T4" fmla="*/ 33 w 150"/>
              <a:gd name="T5" fmla="*/ 137 h 236"/>
              <a:gd name="T6" fmla="*/ 26 w 150"/>
              <a:gd name="T7" fmla="*/ 149 h 236"/>
              <a:gd name="T8" fmla="*/ 8 w 150"/>
              <a:gd name="T9" fmla="*/ 174 h 236"/>
              <a:gd name="T10" fmla="*/ 21 w 150"/>
              <a:gd name="T11" fmla="*/ 162 h 236"/>
              <a:gd name="T12" fmla="*/ 35 w 150"/>
              <a:gd name="T13" fmla="*/ 147 h 236"/>
              <a:gd name="T14" fmla="*/ 35 w 150"/>
              <a:gd name="T15" fmla="*/ 118 h 236"/>
              <a:gd name="T16" fmla="*/ 35 w 150"/>
              <a:gd name="T17" fmla="*/ 114 h 236"/>
              <a:gd name="T18" fmla="*/ 51 w 150"/>
              <a:gd name="T19" fmla="*/ 108 h 236"/>
              <a:gd name="T20" fmla="*/ 61 w 150"/>
              <a:gd name="T21" fmla="*/ 105 h 236"/>
              <a:gd name="T22" fmla="*/ 43 w 150"/>
              <a:gd name="T23" fmla="*/ 77 h 236"/>
              <a:gd name="T24" fmla="*/ 47 w 150"/>
              <a:gd name="T25" fmla="*/ 88 h 236"/>
              <a:gd name="T26" fmla="*/ 69 w 150"/>
              <a:gd name="T27" fmla="*/ 90 h 236"/>
              <a:gd name="T28" fmla="*/ 75 w 150"/>
              <a:gd name="T29" fmla="*/ 86 h 236"/>
              <a:gd name="T30" fmla="*/ 101 w 150"/>
              <a:gd name="T31" fmla="*/ 104 h 236"/>
              <a:gd name="T32" fmla="*/ 93 w 150"/>
              <a:gd name="T33" fmla="*/ 92 h 236"/>
              <a:gd name="T34" fmla="*/ 87 w 150"/>
              <a:gd name="T35" fmla="*/ 90 h 236"/>
              <a:gd name="T36" fmla="*/ 70 w 150"/>
              <a:gd name="T37" fmla="*/ 84 h 236"/>
              <a:gd name="T38" fmla="*/ 55 w 150"/>
              <a:gd name="T39" fmla="*/ 53 h 236"/>
              <a:gd name="T40" fmla="*/ 62 w 150"/>
              <a:gd name="T41" fmla="*/ 21 h 236"/>
              <a:gd name="T42" fmla="*/ 51 w 150"/>
              <a:gd name="T43" fmla="*/ 7 h 236"/>
              <a:gd name="T44" fmla="*/ 33 w 150"/>
              <a:gd name="T45" fmla="*/ 20 h 236"/>
              <a:gd name="T46" fmla="*/ 26 w 150"/>
              <a:gd name="T47" fmla="*/ 47 h 236"/>
              <a:gd name="T48" fmla="*/ 62 w 150"/>
              <a:gd name="T49" fmla="*/ 69 h 236"/>
              <a:gd name="T50" fmla="*/ 62 w 150"/>
              <a:gd name="T51" fmla="*/ 69 h 236"/>
              <a:gd name="T52" fmla="*/ 66 w 150"/>
              <a:gd name="T53" fmla="*/ 93 h 236"/>
              <a:gd name="T54" fmla="*/ 74 w 150"/>
              <a:gd name="T55" fmla="*/ 149 h 236"/>
              <a:gd name="T56" fmla="*/ 86 w 150"/>
              <a:gd name="T57" fmla="*/ 128 h 236"/>
              <a:gd name="T58" fmla="*/ 73 w 150"/>
              <a:gd name="T59" fmla="*/ 134 h 236"/>
              <a:gd name="T60" fmla="*/ 147 w 150"/>
              <a:gd name="T61" fmla="*/ 189 h 236"/>
              <a:gd name="T62" fmla="*/ 143 w 150"/>
              <a:gd name="T63" fmla="*/ 171 h 236"/>
              <a:gd name="T64" fmla="*/ 130 w 150"/>
              <a:gd name="T65" fmla="*/ 166 h 236"/>
              <a:gd name="T66" fmla="*/ 119 w 150"/>
              <a:gd name="T67" fmla="*/ 181 h 236"/>
              <a:gd name="T68" fmla="*/ 106 w 150"/>
              <a:gd name="T69" fmla="*/ 191 h 236"/>
              <a:gd name="T70" fmla="*/ 91 w 150"/>
              <a:gd name="T71" fmla="*/ 189 h 236"/>
              <a:gd name="T72" fmla="*/ 79 w 150"/>
              <a:gd name="T73" fmla="*/ 211 h 236"/>
              <a:gd name="T74" fmla="*/ 93 w 150"/>
              <a:gd name="T75" fmla="*/ 201 h 236"/>
              <a:gd name="T76" fmla="*/ 103 w 150"/>
              <a:gd name="T77" fmla="*/ 197 h 236"/>
              <a:gd name="T78" fmla="*/ 126 w 150"/>
              <a:gd name="T79" fmla="*/ 232 h 236"/>
              <a:gd name="T80" fmla="*/ 132 w 150"/>
              <a:gd name="T81" fmla="*/ 218 h 236"/>
              <a:gd name="T82" fmla="*/ 144 w 150"/>
              <a:gd name="T83" fmla="*/ 214 h 236"/>
              <a:gd name="T84" fmla="*/ 148 w 150"/>
              <a:gd name="T85" fmla="*/ 197 h 236"/>
              <a:gd name="T86" fmla="*/ 87 w 150"/>
              <a:gd name="T87" fmla="*/ 145 h 236"/>
              <a:gd name="T88" fmla="*/ 83 w 150"/>
              <a:gd name="T89" fmla="*/ 167 h 236"/>
              <a:gd name="T90" fmla="*/ 95 w 150"/>
              <a:gd name="T91" fmla="*/ 149 h 236"/>
              <a:gd name="T92" fmla="*/ 99 w 150"/>
              <a:gd name="T93" fmla="*/ 122 h 236"/>
              <a:gd name="T94" fmla="*/ 90 w 150"/>
              <a:gd name="T95" fmla="*/ 122 h 236"/>
              <a:gd name="T96" fmla="*/ 105 w 150"/>
              <a:gd name="T97" fmla="*/ 147 h 236"/>
              <a:gd name="T98" fmla="*/ 99 w 150"/>
              <a:gd name="T99" fmla="*/ 162 h 236"/>
              <a:gd name="T100" fmla="*/ 103 w 150"/>
              <a:gd name="T101" fmla="*/ 93 h 236"/>
              <a:gd name="T102" fmla="*/ 117 w 150"/>
              <a:gd name="T103" fmla="*/ 162 h 236"/>
              <a:gd name="T104" fmla="*/ 106 w 150"/>
              <a:gd name="T105" fmla="*/ 165 h 236"/>
              <a:gd name="T106" fmla="*/ 118 w 150"/>
              <a:gd name="T107" fmla="*/ 130 h 236"/>
              <a:gd name="T108" fmla="*/ 114 w 150"/>
              <a:gd name="T109" fmla="*/ 140 h 236"/>
              <a:gd name="T110" fmla="*/ 122 w 150"/>
              <a:gd name="T111" fmla="*/ 144 h 236"/>
              <a:gd name="T112" fmla="*/ 130 w 150"/>
              <a:gd name="T113" fmla="*/ 134 h 236"/>
              <a:gd name="T114" fmla="*/ 118 w 150"/>
              <a:gd name="T115" fmla="*/ 110 h 236"/>
              <a:gd name="T116" fmla="*/ 113 w 150"/>
              <a:gd name="T117" fmla="*/ 121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0" h="236">
                <a:moveTo>
                  <a:pt x="62" y="231"/>
                </a:moveTo>
                <a:lnTo>
                  <a:pt x="65" y="231"/>
                </a:lnTo>
                <a:lnTo>
                  <a:pt x="69" y="232"/>
                </a:lnTo>
                <a:lnTo>
                  <a:pt x="69" y="231"/>
                </a:lnTo>
                <a:lnTo>
                  <a:pt x="69" y="228"/>
                </a:lnTo>
                <a:lnTo>
                  <a:pt x="62" y="228"/>
                </a:lnTo>
                <a:lnTo>
                  <a:pt x="62" y="231"/>
                </a:lnTo>
                <a:lnTo>
                  <a:pt x="62" y="231"/>
                </a:lnTo>
                <a:lnTo>
                  <a:pt x="62" y="231"/>
                </a:lnTo>
                <a:lnTo>
                  <a:pt x="62" y="231"/>
                </a:lnTo>
                <a:lnTo>
                  <a:pt x="62" y="231"/>
                </a:lnTo>
                <a:lnTo>
                  <a:pt x="62" y="231"/>
                </a:lnTo>
                <a:lnTo>
                  <a:pt x="62" y="231"/>
                </a:lnTo>
                <a:close/>
                <a:moveTo>
                  <a:pt x="75" y="218"/>
                </a:moveTo>
                <a:lnTo>
                  <a:pt x="74" y="218"/>
                </a:lnTo>
                <a:lnTo>
                  <a:pt x="75" y="219"/>
                </a:lnTo>
                <a:lnTo>
                  <a:pt x="78" y="222"/>
                </a:lnTo>
                <a:lnTo>
                  <a:pt x="79" y="222"/>
                </a:lnTo>
                <a:lnTo>
                  <a:pt x="82" y="219"/>
                </a:lnTo>
                <a:lnTo>
                  <a:pt x="83" y="218"/>
                </a:lnTo>
                <a:lnTo>
                  <a:pt x="79" y="215"/>
                </a:lnTo>
                <a:lnTo>
                  <a:pt x="75" y="218"/>
                </a:lnTo>
                <a:lnTo>
                  <a:pt x="75" y="218"/>
                </a:lnTo>
                <a:lnTo>
                  <a:pt x="75" y="218"/>
                </a:lnTo>
                <a:lnTo>
                  <a:pt x="75" y="218"/>
                </a:lnTo>
                <a:lnTo>
                  <a:pt x="75" y="218"/>
                </a:lnTo>
                <a:lnTo>
                  <a:pt x="75" y="218"/>
                </a:lnTo>
                <a:lnTo>
                  <a:pt x="75" y="218"/>
                </a:lnTo>
                <a:close/>
                <a:moveTo>
                  <a:pt x="33" y="140"/>
                </a:moveTo>
                <a:lnTo>
                  <a:pt x="33" y="137"/>
                </a:lnTo>
                <a:lnTo>
                  <a:pt x="33" y="134"/>
                </a:lnTo>
                <a:lnTo>
                  <a:pt x="33" y="132"/>
                </a:lnTo>
                <a:lnTo>
                  <a:pt x="30" y="136"/>
                </a:lnTo>
                <a:lnTo>
                  <a:pt x="30" y="137"/>
                </a:lnTo>
                <a:lnTo>
                  <a:pt x="33" y="144"/>
                </a:lnTo>
                <a:lnTo>
                  <a:pt x="30" y="141"/>
                </a:lnTo>
                <a:lnTo>
                  <a:pt x="29" y="140"/>
                </a:lnTo>
                <a:lnTo>
                  <a:pt x="30" y="145"/>
                </a:lnTo>
                <a:lnTo>
                  <a:pt x="29" y="149"/>
                </a:lnTo>
                <a:lnTo>
                  <a:pt x="26" y="149"/>
                </a:lnTo>
                <a:lnTo>
                  <a:pt x="25" y="150"/>
                </a:lnTo>
                <a:lnTo>
                  <a:pt x="25" y="153"/>
                </a:lnTo>
                <a:lnTo>
                  <a:pt x="22" y="153"/>
                </a:lnTo>
                <a:lnTo>
                  <a:pt x="22" y="154"/>
                </a:lnTo>
                <a:lnTo>
                  <a:pt x="21" y="157"/>
                </a:lnTo>
                <a:lnTo>
                  <a:pt x="21" y="158"/>
                </a:lnTo>
                <a:lnTo>
                  <a:pt x="17" y="162"/>
                </a:lnTo>
                <a:lnTo>
                  <a:pt x="12" y="170"/>
                </a:lnTo>
                <a:lnTo>
                  <a:pt x="9" y="170"/>
                </a:lnTo>
                <a:lnTo>
                  <a:pt x="8" y="174"/>
                </a:lnTo>
                <a:lnTo>
                  <a:pt x="4" y="178"/>
                </a:lnTo>
                <a:lnTo>
                  <a:pt x="0" y="183"/>
                </a:lnTo>
                <a:lnTo>
                  <a:pt x="0" y="187"/>
                </a:lnTo>
                <a:lnTo>
                  <a:pt x="5" y="181"/>
                </a:lnTo>
                <a:lnTo>
                  <a:pt x="9" y="178"/>
                </a:lnTo>
                <a:lnTo>
                  <a:pt x="13" y="175"/>
                </a:lnTo>
                <a:lnTo>
                  <a:pt x="18" y="167"/>
                </a:lnTo>
                <a:lnTo>
                  <a:pt x="22" y="165"/>
                </a:lnTo>
                <a:lnTo>
                  <a:pt x="22" y="162"/>
                </a:lnTo>
                <a:lnTo>
                  <a:pt x="21" y="162"/>
                </a:lnTo>
                <a:lnTo>
                  <a:pt x="22" y="161"/>
                </a:lnTo>
                <a:lnTo>
                  <a:pt x="22" y="158"/>
                </a:lnTo>
                <a:lnTo>
                  <a:pt x="25" y="157"/>
                </a:lnTo>
                <a:lnTo>
                  <a:pt x="26" y="157"/>
                </a:lnTo>
                <a:lnTo>
                  <a:pt x="29" y="157"/>
                </a:lnTo>
                <a:lnTo>
                  <a:pt x="30" y="153"/>
                </a:lnTo>
                <a:lnTo>
                  <a:pt x="33" y="150"/>
                </a:lnTo>
                <a:lnTo>
                  <a:pt x="34" y="150"/>
                </a:lnTo>
                <a:lnTo>
                  <a:pt x="35" y="149"/>
                </a:lnTo>
                <a:lnTo>
                  <a:pt x="35" y="147"/>
                </a:lnTo>
                <a:lnTo>
                  <a:pt x="34" y="144"/>
                </a:lnTo>
                <a:lnTo>
                  <a:pt x="33" y="140"/>
                </a:lnTo>
                <a:lnTo>
                  <a:pt x="33" y="140"/>
                </a:lnTo>
                <a:lnTo>
                  <a:pt x="33" y="140"/>
                </a:lnTo>
                <a:lnTo>
                  <a:pt x="33" y="140"/>
                </a:lnTo>
                <a:lnTo>
                  <a:pt x="33" y="140"/>
                </a:lnTo>
                <a:lnTo>
                  <a:pt x="33" y="140"/>
                </a:lnTo>
                <a:lnTo>
                  <a:pt x="33" y="140"/>
                </a:lnTo>
                <a:close/>
                <a:moveTo>
                  <a:pt x="35" y="114"/>
                </a:moveTo>
                <a:lnTo>
                  <a:pt x="35" y="118"/>
                </a:lnTo>
                <a:lnTo>
                  <a:pt x="38" y="121"/>
                </a:lnTo>
                <a:lnTo>
                  <a:pt x="43" y="121"/>
                </a:lnTo>
                <a:lnTo>
                  <a:pt x="43" y="118"/>
                </a:lnTo>
                <a:lnTo>
                  <a:pt x="38" y="117"/>
                </a:lnTo>
                <a:lnTo>
                  <a:pt x="35" y="114"/>
                </a:lnTo>
                <a:lnTo>
                  <a:pt x="35" y="114"/>
                </a:lnTo>
                <a:lnTo>
                  <a:pt x="35" y="114"/>
                </a:lnTo>
                <a:lnTo>
                  <a:pt x="35" y="114"/>
                </a:lnTo>
                <a:lnTo>
                  <a:pt x="35" y="114"/>
                </a:lnTo>
                <a:lnTo>
                  <a:pt x="35" y="114"/>
                </a:lnTo>
                <a:lnTo>
                  <a:pt x="35" y="114"/>
                </a:lnTo>
                <a:close/>
                <a:moveTo>
                  <a:pt x="61" y="105"/>
                </a:moveTo>
                <a:lnTo>
                  <a:pt x="59" y="100"/>
                </a:lnTo>
                <a:lnTo>
                  <a:pt x="57" y="96"/>
                </a:lnTo>
                <a:lnTo>
                  <a:pt x="49" y="93"/>
                </a:lnTo>
                <a:lnTo>
                  <a:pt x="43" y="93"/>
                </a:lnTo>
                <a:lnTo>
                  <a:pt x="42" y="93"/>
                </a:lnTo>
                <a:lnTo>
                  <a:pt x="46" y="97"/>
                </a:lnTo>
                <a:lnTo>
                  <a:pt x="47" y="104"/>
                </a:lnTo>
                <a:lnTo>
                  <a:pt x="51" y="108"/>
                </a:lnTo>
                <a:lnTo>
                  <a:pt x="55" y="114"/>
                </a:lnTo>
                <a:lnTo>
                  <a:pt x="59" y="117"/>
                </a:lnTo>
                <a:lnTo>
                  <a:pt x="61" y="114"/>
                </a:lnTo>
                <a:lnTo>
                  <a:pt x="62" y="109"/>
                </a:lnTo>
                <a:lnTo>
                  <a:pt x="61" y="105"/>
                </a:lnTo>
                <a:lnTo>
                  <a:pt x="61" y="105"/>
                </a:lnTo>
                <a:lnTo>
                  <a:pt x="61" y="105"/>
                </a:lnTo>
                <a:lnTo>
                  <a:pt x="61" y="105"/>
                </a:lnTo>
                <a:lnTo>
                  <a:pt x="61" y="105"/>
                </a:lnTo>
                <a:lnTo>
                  <a:pt x="61" y="105"/>
                </a:lnTo>
                <a:lnTo>
                  <a:pt x="61" y="105"/>
                </a:lnTo>
                <a:close/>
                <a:moveTo>
                  <a:pt x="30" y="56"/>
                </a:moveTo>
                <a:lnTo>
                  <a:pt x="30" y="60"/>
                </a:lnTo>
                <a:lnTo>
                  <a:pt x="34" y="67"/>
                </a:lnTo>
                <a:lnTo>
                  <a:pt x="35" y="69"/>
                </a:lnTo>
                <a:lnTo>
                  <a:pt x="38" y="71"/>
                </a:lnTo>
                <a:lnTo>
                  <a:pt x="38" y="73"/>
                </a:lnTo>
                <a:lnTo>
                  <a:pt x="39" y="74"/>
                </a:lnTo>
                <a:lnTo>
                  <a:pt x="39" y="77"/>
                </a:lnTo>
                <a:lnTo>
                  <a:pt x="43" y="77"/>
                </a:lnTo>
                <a:lnTo>
                  <a:pt x="43" y="74"/>
                </a:lnTo>
                <a:lnTo>
                  <a:pt x="42" y="69"/>
                </a:lnTo>
                <a:lnTo>
                  <a:pt x="47" y="71"/>
                </a:lnTo>
                <a:lnTo>
                  <a:pt x="49" y="73"/>
                </a:lnTo>
                <a:lnTo>
                  <a:pt x="49" y="77"/>
                </a:lnTo>
                <a:lnTo>
                  <a:pt x="46" y="78"/>
                </a:lnTo>
                <a:lnTo>
                  <a:pt x="43" y="80"/>
                </a:lnTo>
                <a:lnTo>
                  <a:pt x="43" y="84"/>
                </a:lnTo>
                <a:lnTo>
                  <a:pt x="46" y="88"/>
                </a:lnTo>
                <a:lnTo>
                  <a:pt x="47" y="88"/>
                </a:lnTo>
                <a:lnTo>
                  <a:pt x="46" y="86"/>
                </a:lnTo>
                <a:lnTo>
                  <a:pt x="49" y="86"/>
                </a:lnTo>
                <a:lnTo>
                  <a:pt x="49" y="90"/>
                </a:lnTo>
                <a:lnTo>
                  <a:pt x="51" y="88"/>
                </a:lnTo>
                <a:lnTo>
                  <a:pt x="51" y="92"/>
                </a:lnTo>
                <a:lnTo>
                  <a:pt x="55" y="92"/>
                </a:lnTo>
                <a:lnTo>
                  <a:pt x="57" y="90"/>
                </a:lnTo>
                <a:lnTo>
                  <a:pt x="61" y="86"/>
                </a:lnTo>
                <a:lnTo>
                  <a:pt x="62" y="86"/>
                </a:lnTo>
                <a:lnTo>
                  <a:pt x="69" y="90"/>
                </a:lnTo>
                <a:lnTo>
                  <a:pt x="74" y="93"/>
                </a:lnTo>
                <a:lnTo>
                  <a:pt x="75" y="97"/>
                </a:lnTo>
                <a:lnTo>
                  <a:pt x="78" y="100"/>
                </a:lnTo>
                <a:lnTo>
                  <a:pt x="79" y="97"/>
                </a:lnTo>
                <a:lnTo>
                  <a:pt x="78" y="96"/>
                </a:lnTo>
                <a:lnTo>
                  <a:pt x="78" y="93"/>
                </a:lnTo>
                <a:lnTo>
                  <a:pt x="78" y="92"/>
                </a:lnTo>
                <a:lnTo>
                  <a:pt x="75" y="90"/>
                </a:lnTo>
                <a:lnTo>
                  <a:pt x="74" y="86"/>
                </a:lnTo>
                <a:lnTo>
                  <a:pt x="75" y="86"/>
                </a:lnTo>
                <a:lnTo>
                  <a:pt x="78" y="88"/>
                </a:lnTo>
                <a:lnTo>
                  <a:pt x="82" y="92"/>
                </a:lnTo>
                <a:lnTo>
                  <a:pt x="86" y="93"/>
                </a:lnTo>
                <a:lnTo>
                  <a:pt x="90" y="97"/>
                </a:lnTo>
                <a:lnTo>
                  <a:pt x="90" y="100"/>
                </a:lnTo>
                <a:lnTo>
                  <a:pt x="90" y="101"/>
                </a:lnTo>
                <a:lnTo>
                  <a:pt x="95" y="104"/>
                </a:lnTo>
                <a:lnTo>
                  <a:pt x="95" y="105"/>
                </a:lnTo>
                <a:lnTo>
                  <a:pt x="97" y="105"/>
                </a:lnTo>
                <a:lnTo>
                  <a:pt x="101" y="104"/>
                </a:lnTo>
                <a:lnTo>
                  <a:pt x="99" y="105"/>
                </a:lnTo>
                <a:lnTo>
                  <a:pt x="99" y="108"/>
                </a:lnTo>
                <a:lnTo>
                  <a:pt x="101" y="110"/>
                </a:lnTo>
                <a:lnTo>
                  <a:pt x="103" y="110"/>
                </a:lnTo>
                <a:lnTo>
                  <a:pt x="103" y="108"/>
                </a:lnTo>
                <a:lnTo>
                  <a:pt x="103" y="104"/>
                </a:lnTo>
                <a:lnTo>
                  <a:pt x="101" y="100"/>
                </a:lnTo>
                <a:lnTo>
                  <a:pt x="97" y="101"/>
                </a:lnTo>
                <a:lnTo>
                  <a:pt x="97" y="97"/>
                </a:lnTo>
                <a:lnTo>
                  <a:pt x="93" y="92"/>
                </a:lnTo>
                <a:lnTo>
                  <a:pt x="91" y="92"/>
                </a:lnTo>
                <a:lnTo>
                  <a:pt x="93" y="90"/>
                </a:lnTo>
                <a:lnTo>
                  <a:pt x="99" y="90"/>
                </a:lnTo>
                <a:lnTo>
                  <a:pt x="97" y="88"/>
                </a:lnTo>
                <a:lnTo>
                  <a:pt x="93" y="86"/>
                </a:lnTo>
                <a:lnTo>
                  <a:pt x="90" y="84"/>
                </a:lnTo>
                <a:lnTo>
                  <a:pt x="87" y="82"/>
                </a:lnTo>
                <a:lnTo>
                  <a:pt x="87" y="86"/>
                </a:lnTo>
                <a:lnTo>
                  <a:pt x="87" y="88"/>
                </a:lnTo>
                <a:lnTo>
                  <a:pt x="87" y="90"/>
                </a:lnTo>
                <a:lnTo>
                  <a:pt x="86" y="88"/>
                </a:lnTo>
                <a:lnTo>
                  <a:pt x="83" y="86"/>
                </a:lnTo>
                <a:lnTo>
                  <a:pt x="82" y="82"/>
                </a:lnTo>
                <a:lnTo>
                  <a:pt x="79" y="80"/>
                </a:lnTo>
                <a:lnTo>
                  <a:pt x="75" y="78"/>
                </a:lnTo>
                <a:lnTo>
                  <a:pt x="73" y="78"/>
                </a:lnTo>
                <a:lnTo>
                  <a:pt x="73" y="82"/>
                </a:lnTo>
                <a:lnTo>
                  <a:pt x="70" y="80"/>
                </a:lnTo>
                <a:lnTo>
                  <a:pt x="70" y="82"/>
                </a:lnTo>
                <a:lnTo>
                  <a:pt x="70" y="84"/>
                </a:lnTo>
                <a:lnTo>
                  <a:pt x="69" y="86"/>
                </a:lnTo>
                <a:lnTo>
                  <a:pt x="66" y="86"/>
                </a:lnTo>
                <a:lnTo>
                  <a:pt x="65" y="82"/>
                </a:lnTo>
                <a:lnTo>
                  <a:pt x="61" y="77"/>
                </a:lnTo>
                <a:lnTo>
                  <a:pt x="59" y="73"/>
                </a:lnTo>
                <a:lnTo>
                  <a:pt x="61" y="71"/>
                </a:lnTo>
                <a:lnTo>
                  <a:pt x="55" y="65"/>
                </a:lnTo>
                <a:lnTo>
                  <a:pt x="55" y="61"/>
                </a:lnTo>
                <a:lnTo>
                  <a:pt x="55" y="57"/>
                </a:lnTo>
                <a:lnTo>
                  <a:pt x="55" y="53"/>
                </a:lnTo>
                <a:lnTo>
                  <a:pt x="55" y="51"/>
                </a:lnTo>
                <a:lnTo>
                  <a:pt x="59" y="47"/>
                </a:lnTo>
                <a:lnTo>
                  <a:pt x="62" y="44"/>
                </a:lnTo>
                <a:lnTo>
                  <a:pt x="62" y="47"/>
                </a:lnTo>
                <a:lnTo>
                  <a:pt x="65" y="43"/>
                </a:lnTo>
                <a:lnTo>
                  <a:pt x="65" y="39"/>
                </a:lnTo>
                <a:lnTo>
                  <a:pt x="66" y="33"/>
                </a:lnTo>
                <a:lnTo>
                  <a:pt x="66" y="27"/>
                </a:lnTo>
                <a:lnTo>
                  <a:pt x="65" y="25"/>
                </a:lnTo>
                <a:lnTo>
                  <a:pt x="62" y="21"/>
                </a:lnTo>
                <a:lnTo>
                  <a:pt x="61" y="17"/>
                </a:lnTo>
                <a:lnTo>
                  <a:pt x="59" y="13"/>
                </a:lnTo>
                <a:lnTo>
                  <a:pt x="61" y="8"/>
                </a:lnTo>
                <a:lnTo>
                  <a:pt x="61" y="4"/>
                </a:lnTo>
                <a:lnTo>
                  <a:pt x="59" y="3"/>
                </a:lnTo>
                <a:lnTo>
                  <a:pt x="57" y="4"/>
                </a:lnTo>
                <a:lnTo>
                  <a:pt x="57" y="7"/>
                </a:lnTo>
                <a:lnTo>
                  <a:pt x="55" y="7"/>
                </a:lnTo>
                <a:lnTo>
                  <a:pt x="53" y="7"/>
                </a:lnTo>
                <a:lnTo>
                  <a:pt x="51" y="7"/>
                </a:lnTo>
                <a:lnTo>
                  <a:pt x="47" y="4"/>
                </a:lnTo>
                <a:lnTo>
                  <a:pt x="43" y="3"/>
                </a:lnTo>
                <a:lnTo>
                  <a:pt x="39" y="0"/>
                </a:lnTo>
                <a:lnTo>
                  <a:pt x="35" y="0"/>
                </a:lnTo>
                <a:lnTo>
                  <a:pt x="35" y="3"/>
                </a:lnTo>
                <a:lnTo>
                  <a:pt x="34" y="3"/>
                </a:lnTo>
                <a:lnTo>
                  <a:pt x="33" y="3"/>
                </a:lnTo>
                <a:lnTo>
                  <a:pt x="34" y="7"/>
                </a:lnTo>
                <a:lnTo>
                  <a:pt x="33" y="16"/>
                </a:lnTo>
                <a:lnTo>
                  <a:pt x="33" y="20"/>
                </a:lnTo>
                <a:lnTo>
                  <a:pt x="34" y="23"/>
                </a:lnTo>
                <a:lnTo>
                  <a:pt x="34" y="27"/>
                </a:lnTo>
                <a:lnTo>
                  <a:pt x="34" y="33"/>
                </a:lnTo>
                <a:lnTo>
                  <a:pt x="34" y="39"/>
                </a:lnTo>
                <a:lnTo>
                  <a:pt x="35" y="47"/>
                </a:lnTo>
                <a:lnTo>
                  <a:pt x="35" y="48"/>
                </a:lnTo>
                <a:lnTo>
                  <a:pt x="33" y="47"/>
                </a:lnTo>
                <a:lnTo>
                  <a:pt x="29" y="40"/>
                </a:lnTo>
                <a:lnTo>
                  <a:pt x="26" y="43"/>
                </a:lnTo>
                <a:lnTo>
                  <a:pt x="26" y="47"/>
                </a:lnTo>
                <a:lnTo>
                  <a:pt x="26" y="48"/>
                </a:lnTo>
                <a:lnTo>
                  <a:pt x="29" y="51"/>
                </a:lnTo>
                <a:lnTo>
                  <a:pt x="30" y="56"/>
                </a:lnTo>
                <a:lnTo>
                  <a:pt x="30" y="56"/>
                </a:lnTo>
                <a:lnTo>
                  <a:pt x="30" y="56"/>
                </a:lnTo>
                <a:lnTo>
                  <a:pt x="30" y="56"/>
                </a:lnTo>
                <a:lnTo>
                  <a:pt x="30" y="56"/>
                </a:lnTo>
                <a:lnTo>
                  <a:pt x="30" y="56"/>
                </a:lnTo>
                <a:lnTo>
                  <a:pt x="30" y="56"/>
                </a:lnTo>
                <a:close/>
                <a:moveTo>
                  <a:pt x="62" y="69"/>
                </a:moveTo>
                <a:lnTo>
                  <a:pt x="65" y="73"/>
                </a:lnTo>
                <a:lnTo>
                  <a:pt x="65" y="67"/>
                </a:lnTo>
                <a:lnTo>
                  <a:pt x="65" y="65"/>
                </a:lnTo>
                <a:lnTo>
                  <a:pt x="61" y="67"/>
                </a:lnTo>
                <a:lnTo>
                  <a:pt x="62" y="69"/>
                </a:lnTo>
                <a:lnTo>
                  <a:pt x="62" y="69"/>
                </a:lnTo>
                <a:lnTo>
                  <a:pt x="62" y="69"/>
                </a:lnTo>
                <a:lnTo>
                  <a:pt x="62" y="69"/>
                </a:lnTo>
                <a:lnTo>
                  <a:pt x="62" y="69"/>
                </a:lnTo>
                <a:lnTo>
                  <a:pt x="62" y="69"/>
                </a:lnTo>
                <a:lnTo>
                  <a:pt x="62" y="69"/>
                </a:lnTo>
                <a:close/>
                <a:moveTo>
                  <a:pt x="66" y="93"/>
                </a:moveTo>
                <a:lnTo>
                  <a:pt x="65" y="93"/>
                </a:lnTo>
                <a:lnTo>
                  <a:pt x="66" y="97"/>
                </a:lnTo>
                <a:lnTo>
                  <a:pt x="69" y="97"/>
                </a:lnTo>
                <a:lnTo>
                  <a:pt x="70" y="96"/>
                </a:lnTo>
                <a:lnTo>
                  <a:pt x="70" y="93"/>
                </a:lnTo>
                <a:lnTo>
                  <a:pt x="69" y="93"/>
                </a:lnTo>
                <a:lnTo>
                  <a:pt x="66" y="93"/>
                </a:lnTo>
                <a:lnTo>
                  <a:pt x="66" y="93"/>
                </a:lnTo>
                <a:lnTo>
                  <a:pt x="66" y="93"/>
                </a:lnTo>
                <a:lnTo>
                  <a:pt x="66" y="93"/>
                </a:lnTo>
                <a:lnTo>
                  <a:pt x="66" y="93"/>
                </a:lnTo>
                <a:lnTo>
                  <a:pt x="66" y="93"/>
                </a:lnTo>
                <a:lnTo>
                  <a:pt x="66" y="93"/>
                </a:lnTo>
                <a:close/>
                <a:moveTo>
                  <a:pt x="73" y="134"/>
                </a:moveTo>
                <a:lnTo>
                  <a:pt x="73" y="141"/>
                </a:lnTo>
                <a:lnTo>
                  <a:pt x="73" y="145"/>
                </a:lnTo>
                <a:lnTo>
                  <a:pt x="73" y="149"/>
                </a:lnTo>
                <a:lnTo>
                  <a:pt x="74" y="149"/>
                </a:lnTo>
                <a:lnTo>
                  <a:pt x="75" y="147"/>
                </a:lnTo>
                <a:lnTo>
                  <a:pt x="78" y="145"/>
                </a:lnTo>
                <a:lnTo>
                  <a:pt x="79" y="145"/>
                </a:lnTo>
                <a:lnTo>
                  <a:pt x="83" y="144"/>
                </a:lnTo>
                <a:lnTo>
                  <a:pt x="86" y="140"/>
                </a:lnTo>
                <a:lnTo>
                  <a:pt x="87" y="137"/>
                </a:lnTo>
                <a:lnTo>
                  <a:pt x="90" y="136"/>
                </a:lnTo>
                <a:lnTo>
                  <a:pt x="90" y="130"/>
                </a:lnTo>
                <a:lnTo>
                  <a:pt x="86" y="132"/>
                </a:lnTo>
                <a:lnTo>
                  <a:pt x="86" y="128"/>
                </a:lnTo>
                <a:lnTo>
                  <a:pt x="83" y="128"/>
                </a:lnTo>
                <a:lnTo>
                  <a:pt x="82" y="130"/>
                </a:lnTo>
                <a:lnTo>
                  <a:pt x="79" y="128"/>
                </a:lnTo>
                <a:lnTo>
                  <a:pt x="75" y="124"/>
                </a:lnTo>
                <a:lnTo>
                  <a:pt x="73" y="124"/>
                </a:lnTo>
                <a:lnTo>
                  <a:pt x="70" y="122"/>
                </a:lnTo>
                <a:lnTo>
                  <a:pt x="69" y="124"/>
                </a:lnTo>
                <a:lnTo>
                  <a:pt x="73" y="126"/>
                </a:lnTo>
                <a:lnTo>
                  <a:pt x="73" y="128"/>
                </a:lnTo>
                <a:lnTo>
                  <a:pt x="73" y="134"/>
                </a:lnTo>
                <a:lnTo>
                  <a:pt x="73" y="134"/>
                </a:lnTo>
                <a:lnTo>
                  <a:pt x="73" y="134"/>
                </a:lnTo>
                <a:lnTo>
                  <a:pt x="73" y="134"/>
                </a:lnTo>
                <a:lnTo>
                  <a:pt x="73" y="134"/>
                </a:lnTo>
                <a:lnTo>
                  <a:pt x="73" y="134"/>
                </a:lnTo>
                <a:lnTo>
                  <a:pt x="73" y="134"/>
                </a:lnTo>
                <a:close/>
                <a:moveTo>
                  <a:pt x="148" y="197"/>
                </a:moveTo>
                <a:lnTo>
                  <a:pt x="147" y="194"/>
                </a:lnTo>
                <a:lnTo>
                  <a:pt x="148" y="191"/>
                </a:lnTo>
                <a:lnTo>
                  <a:pt x="147" y="189"/>
                </a:lnTo>
                <a:lnTo>
                  <a:pt x="144" y="189"/>
                </a:lnTo>
                <a:lnTo>
                  <a:pt x="147" y="187"/>
                </a:lnTo>
                <a:lnTo>
                  <a:pt x="144" y="185"/>
                </a:lnTo>
                <a:lnTo>
                  <a:pt x="143" y="183"/>
                </a:lnTo>
                <a:lnTo>
                  <a:pt x="140" y="181"/>
                </a:lnTo>
                <a:lnTo>
                  <a:pt x="143" y="179"/>
                </a:lnTo>
                <a:lnTo>
                  <a:pt x="144" y="179"/>
                </a:lnTo>
                <a:lnTo>
                  <a:pt x="144" y="175"/>
                </a:lnTo>
                <a:lnTo>
                  <a:pt x="143" y="174"/>
                </a:lnTo>
                <a:lnTo>
                  <a:pt x="143" y="171"/>
                </a:lnTo>
                <a:lnTo>
                  <a:pt x="143" y="170"/>
                </a:lnTo>
                <a:lnTo>
                  <a:pt x="140" y="170"/>
                </a:lnTo>
                <a:lnTo>
                  <a:pt x="139" y="170"/>
                </a:lnTo>
                <a:lnTo>
                  <a:pt x="139" y="167"/>
                </a:lnTo>
                <a:lnTo>
                  <a:pt x="136" y="166"/>
                </a:lnTo>
                <a:lnTo>
                  <a:pt x="135" y="165"/>
                </a:lnTo>
                <a:lnTo>
                  <a:pt x="131" y="162"/>
                </a:lnTo>
                <a:lnTo>
                  <a:pt x="130" y="161"/>
                </a:lnTo>
                <a:lnTo>
                  <a:pt x="130" y="162"/>
                </a:lnTo>
                <a:lnTo>
                  <a:pt x="130" y="166"/>
                </a:lnTo>
                <a:lnTo>
                  <a:pt x="131" y="171"/>
                </a:lnTo>
                <a:lnTo>
                  <a:pt x="131" y="174"/>
                </a:lnTo>
                <a:lnTo>
                  <a:pt x="131" y="175"/>
                </a:lnTo>
                <a:lnTo>
                  <a:pt x="130" y="175"/>
                </a:lnTo>
                <a:lnTo>
                  <a:pt x="127" y="174"/>
                </a:lnTo>
                <a:lnTo>
                  <a:pt x="126" y="178"/>
                </a:lnTo>
                <a:lnTo>
                  <a:pt x="122" y="175"/>
                </a:lnTo>
                <a:lnTo>
                  <a:pt x="119" y="175"/>
                </a:lnTo>
                <a:lnTo>
                  <a:pt x="119" y="178"/>
                </a:lnTo>
                <a:lnTo>
                  <a:pt x="119" y="181"/>
                </a:lnTo>
                <a:lnTo>
                  <a:pt x="118" y="183"/>
                </a:lnTo>
                <a:lnTo>
                  <a:pt x="117" y="183"/>
                </a:lnTo>
                <a:lnTo>
                  <a:pt x="114" y="183"/>
                </a:lnTo>
                <a:lnTo>
                  <a:pt x="113" y="185"/>
                </a:lnTo>
                <a:lnTo>
                  <a:pt x="113" y="189"/>
                </a:lnTo>
                <a:lnTo>
                  <a:pt x="110" y="191"/>
                </a:lnTo>
                <a:lnTo>
                  <a:pt x="106" y="191"/>
                </a:lnTo>
                <a:lnTo>
                  <a:pt x="103" y="193"/>
                </a:lnTo>
                <a:lnTo>
                  <a:pt x="105" y="191"/>
                </a:lnTo>
                <a:lnTo>
                  <a:pt x="106" y="191"/>
                </a:lnTo>
                <a:lnTo>
                  <a:pt x="106" y="189"/>
                </a:lnTo>
                <a:lnTo>
                  <a:pt x="105" y="183"/>
                </a:lnTo>
                <a:lnTo>
                  <a:pt x="103" y="181"/>
                </a:lnTo>
                <a:lnTo>
                  <a:pt x="101" y="183"/>
                </a:lnTo>
                <a:lnTo>
                  <a:pt x="101" y="181"/>
                </a:lnTo>
                <a:lnTo>
                  <a:pt x="99" y="179"/>
                </a:lnTo>
                <a:lnTo>
                  <a:pt x="99" y="181"/>
                </a:lnTo>
                <a:lnTo>
                  <a:pt x="97" y="183"/>
                </a:lnTo>
                <a:lnTo>
                  <a:pt x="93" y="185"/>
                </a:lnTo>
                <a:lnTo>
                  <a:pt x="91" y="189"/>
                </a:lnTo>
                <a:lnTo>
                  <a:pt x="91" y="191"/>
                </a:lnTo>
                <a:lnTo>
                  <a:pt x="90" y="191"/>
                </a:lnTo>
                <a:lnTo>
                  <a:pt x="83" y="193"/>
                </a:lnTo>
                <a:lnTo>
                  <a:pt x="82" y="193"/>
                </a:lnTo>
                <a:lnTo>
                  <a:pt x="79" y="194"/>
                </a:lnTo>
                <a:lnTo>
                  <a:pt x="79" y="201"/>
                </a:lnTo>
                <a:lnTo>
                  <a:pt x="75" y="207"/>
                </a:lnTo>
                <a:lnTo>
                  <a:pt x="75" y="211"/>
                </a:lnTo>
                <a:lnTo>
                  <a:pt x="78" y="211"/>
                </a:lnTo>
                <a:lnTo>
                  <a:pt x="79" y="211"/>
                </a:lnTo>
                <a:lnTo>
                  <a:pt x="82" y="210"/>
                </a:lnTo>
                <a:lnTo>
                  <a:pt x="82" y="206"/>
                </a:lnTo>
                <a:lnTo>
                  <a:pt x="83" y="202"/>
                </a:lnTo>
                <a:lnTo>
                  <a:pt x="86" y="198"/>
                </a:lnTo>
                <a:lnTo>
                  <a:pt x="87" y="197"/>
                </a:lnTo>
                <a:lnTo>
                  <a:pt x="90" y="197"/>
                </a:lnTo>
                <a:lnTo>
                  <a:pt x="90" y="201"/>
                </a:lnTo>
                <a:lnTo>
                  <a:pt x="91" y="202"/>
                </a:lnTo>
                <a:lnTo>
                  <a:pt x="93" y="202"/>
                </a:lnTo>
                <a:lnTo>
                  <a:pt x="93" y="201"/>
                </a:lnTo>
                <a:lnTo>
                  <a:pt x="95" y="198"/>
                </a:lnTo>
                <a:lnTo>
                  <a:pt x="95" y="201"/>
                </a:lnTo>
                <a:lnTo>
                  <a:pt x="95" y="202"/>
                </a:lnTo>
                <a:lnTo>
                  <a:pt x="97" y="202"/>
                </a:lnTo>
                <a:lnTo>
                  <a:pt x="101" y="205"/>
                </a:lnTo>
                <a:lnTo>
                  <a:pt x="99" y="201"/>
                </a:lnTo>
                <a:lnTo>
                  <a:pt x="101" y="201"/>
                </a:lnTo>
                <a:lnTo>
                  <a:pt x="101" y="198"/>
                </a:lnTo>
                <a:lnTo>
                  <a:pt x="101" y="197"/>
                </a:lnTo>
                <a:lnTo>
                  <a:pt x="103" y="197"/>
                </a:lnTo>
                <a:lnTo>
                  <a:pt x="105" y="198"/>
                </a:lnTo>
                <a:lnTo>
                  <a:pt x="110" y="201"/>
                </a:lnTo>
                <a:lnTo>
                  <a:pt x="113" y="205"/>
                </a:lnTo>
                <a:lnTo>
                  <a:pt x="113" y="207"/>
                </a:lnTo>
                <a:lnTo>
                  <a:pt x="110" y="211"/>
                </a:lnTo>
                <a:lnTo>
                  <a:pt x="113" y="222"/>
                </a:lnTo>
                <a:lnTo>
                  <a:pt x="114" y="224"/>
                </a:lnTo>
                <a:lnTo>
                  <a:pt x="119" y="228"/>
                </a:lnTo>
                <a:lnTo>
                  <a:pt x="123" y="231"/>
                </a:lnTo>
                <a:lnTo>
                  <a:pt x="126" y="232"/>
                </a:lnTo>
                <a:lnTo>
                  <a:pt x="127" y="231"/>
                </a:lnTo>
                <a:lnTo>
                  <a:pt x="130" y="228"/>
                </a:lnTo>
                <a:lnTo>
                  <a:pt x="131" y="227"/>
                </a:lnTo>
                <a:lnTo>
                  <a:pt x="131" y="232"/>
                </a:lnTo>
                <a:lnTo>
                  <a:pt x="131" y="236"/>
                </a:lnTo>
                <a:lnTo>
                  <a:pt x="132" y="236"/>
                </a:lnTo>
                <a:lnTo>
                  <a:pt x="136" y="232"/>
                </a:lnTo>
                <a:lnTo>
                  <a:pt x="139" y="227"/>
                </a:lnTo>
                <a:lnTo>
                  <a:pt x="135" y="222"/>
                </a:lnTo>
                <a:lnTo>
                  <a:pt x="132" y="218"/>
                </a:lnTo>
                <a:lnTo>
                  <a:pt x="135" y="210"/>
                </a:lnTo>
                <a:lnTo>
                  <a:pt x="136" y="206"/>
                </a:lnTo>
                <a:lnTo>
                  <a:pt x="139" y="206"/>
                </a:lnTo>
                <a:lnTo>
                  <a:pt x="140" y="210"/>
                </a:lnTo>
                <a:lnTo>
                  <a:pt x="143" y="214"/>
                </a:lnTo>
                <a:lnTo>
                  <a:pt x="143" y="219"/>
                </a:lnTo>
                <a:lnTo>
                  <a:pt x="147" y="224"/>
                </a:lnTo>
                <a:lnTo>
                  <a:pt x="147" y="219"/>
                </a:lnTo>
                <a:lnTo>
                  <a:pt x="147" y="215"/>
                </a:lnTo>
                <a:lnTo>
                  <a:pt x="144" y="214"/>
                </a:lnTo>
                <a:lnTo>
                  <a:pt x="147" y="214"/>
                </a:lnTo>
                <a:lnTo>
                  <a:pt x="148" y="211"/>
                </a:lnTo>
                <a:lnTo>
                  <a:pt x="150" y="210"/>
                </a:lnTo>
                <a:lnTo>
                  <a:pt x="150" y="205"/>
                </a:lnTo>
                <a:lnTo>
                  <a:pt x="150" y="198"/>
                </a:lnTo>
                <a:lnTo>
                  <a:pt x="148" y="197"/>
                </a:lnTo>
                <a:lnTo>
                  <a:pt x="148" y="197"/>
                </a:lnTo>
                <a:lnTo>
                  <a:pt x="148" y="197"/>
                </a:lnTo>
                <a:lnTo>
                  <a:pt x="148" y="197"/>
                </a:lnTo>
                <a:lnTo>
                  <a:pt x="148" y="197"/>
                </a:lnTo>
                <a:lnTo>
                  <a:pt x="148" y="197"/>
                </a:lnTo>
                <a:lnTo>
                  <a:pt x="148" y="197"/>
                </a:lnTo>
                <a:close/>
                <a:moveTo>
                  <a:pt x="95" y="149"/>
                </a:moveTo>
                <a:lnTo>
                  <a:pt x="97" y="145"/>
                </a:lnTo>
                <a:lnTo>
                  <a:pt x="97" y="141"/>
                </a:lnTo>
                <a:lnTo>
                  <a:pt x="95" y="140"/>
                </a:lnTo>
                <a:lnTo>
                  <a:pt x="93" y="140"/>
                </a:lnTo>
                <a:lnTo>
                  <a:pt x="90" y="140"/>
                </a:lnTo>
                <a:lnTo>
                  <a:pt x="87" y="141"/>
                </a:lnTo>
                <a:lnTo>
                  <a:pt x="87" y="145"/>
                </a:lnTo>
                <a:lnTo>
                  <a:pt x="87" y="147"/>
                </a:lnTo>
                <a:lnTo>
                  <a:pt x="87" y="149"/>
                </a:lnTo>
                <a:lnTo>
                  <a:pt x="87" y="153"/>
                </a:lnTo>
                <a:lnTo>
                  <a:pt x="87" y="154"/>
                </a:lnTo>
                <a:lnTo>
                  <a:pt x="86" y="157"/>
                </a:lnTo>
                <a:lnTo>
                  <a:pt x="83" y="157"/>
                </a:lnTo>
                <a:lnTo>
                  <a:pt x="82" y="158"/>
                </a:lnTo>
                <a:lnTo>
                  <a:pt x="79" y="158"/>
                </a:lnTo>
                <a:lnTo>
                  <a:pt x="82" y="165"/>
                </a:lnTo>
                <a:lnTo>
                  <a:pt x="83" y="167"/>
                </a:lnTo>
                <a:lnTo>
                  <a:pt x="90" y="170"/>
                </a:lnTo>
                <a:lnTo>
                  <a:pt x="91" y="174"/>
                </a:lnTo>
                <a:lnTo>
                  <a:pt x="93" y="174"/>
                </a:lnTo>
                <a:lnTo>
                  <a:pt x="95" y="171"/>
                </a:lnTo>
                <a:lnTo>
                  <a:pt x="95" y="170"/>
                </a:lnTo>
                <a:lnTo>
                  <a:pt x="95" y="167"/>
                </a:lnTo>
                <a:lnTo>
                  <a:pt x="93" y="165"/>
                </a:lnTo>
                <a:lnTo>
                  <a:pt x="93" y="157"/>
                </a:lnTo>
                <a:lnTo>
                  <a:pt x="95" y="149"/>
                </a:lnTo>
                <a:lnTo>
                  <a:pt x="95" y="149"/>
                </a:lnTo>
                <a:lnTo>
                  <a:pt x="95" y="149"/>
                </a:lnTo>
                <a:lnTo>
                  <a:pt x="95" y="149"/>
                </a:lnTo>
                <a:lnTo>
                  <a:pt x="95" y="149"/>
                </a:lnTo>
                <a:lnTo>
                  <a:pt x="95" y="149"/>
                </a:lnTo>
                <a:lnTo>
                  <a:pt x="95" y="149"/>
                </a:lnTo>
                <a:close/>
                <a:moveTo>
                  <a:pt x="90" y="122"/>
                </a:moveTo>
                <a:lnTo>
                  <a:pt x="93" y="118"/>
                </a:lnTo>
                <a:lnTo>
                  <a:pt x="93" y="117"/>
                </a:lnTo>
                <a:lnTo>
                  <a:pt x="95" y="118"/>
                </a:lnTo>
                <a:lnTo>
                  <a:pt x="99" y="122"/>
                </a:lnTo>
                <a:lnTo>
                  <a:pt x="103" y="124"/>
                </a:lnTo>
                <a:lnTo>
                  <a:pt x="105" y="122"/>
                </a:lnTo>
                <a:lnTo>
                  <a:pt x="103" y="121"/>
                </a:lnTo>
                <a:lnTo>
                  <a:pt x="97" y="114"/>
                </a:lnTo>
                <a:lnTo>
                  <a:pt x="95" y="113"/>
                </a:lnTo>
                <a:lnTo>
                  <a:pt x="90" y="110"/>
                </a:lnTo>
                <a:lnTo>
                  <a:pt x="90" y="117"/>
                </a:lnTo>
                <a:lnTo>
                  <a:pt x="91" y="118"/>
                </a:lnTo>
                <a:lnTo>
                  <a:pt x="90" y="121"/>
                </a:lnTo>
                <a:lnTo>
                  <a:pt x="90" y="122"/>
                </a:lnTo>
                <a:lnTo>
                  <a:pt x="90" y="122"/>
                </a:lnTo>
                <a:lnTo>
                  <a:pt x="90" y="122"/>
                </a:lnTo>
                <a:lnTo>
                  <a:pt x="90" y="122"/>
                </a:lnTo>
                <a:lnTo>
                  <a:pt x="90" y="122"/>
                </a:lnTo>
                <a:lnTo>
                  <a:pt x="90" y="122"/>
                </a:lnTo>
                <a:lnTo>
                  <a:pt x="90" y="122"/>
                </a:lnTo>
                <a:close/>
                <a:moveTo>
                  <a:pt x="99" y="162"/>
                </a:moveTo>
                <a:lnTo>
                  <a:pt x="101" y="154"/>
                </a:lnTo>
                <a:lnTo>
                  <a:pt x="105" y="150"/>
                </a:lnTo>
                <a:lnTo>
                  <a:pt x="105" y="147"/>
                </a:lnTo>
                <a:lnTo>
                  <a:pt x="105" y="134"/>
                </a:lnTo>
                <a:lnTo>
                  <a:pt x="103" y="136"/>
                </a:lnTo>
                <a:lnTo>
                  <a:pt x="103" y="137"/>
                </a:lnTo>
                <a:lnTo>
                  <a:pt x="101" y="144"/>
                </a:lnTo>
                <a:lnTo>
                  <a:pt x="97" y="157"/>
                </a:lnTo>
                <a:lnTo>
                  <a:pt x="95" y="166"/>
                </a:lnTo>
                <a:lnTo>
                  <a:pt x="97" y="166"/>
                </a:lnTo>
                <a:lnTo>
                  <a:pt x="99" y="162"/>
                </a:lnTo>
                <a:lnTo>
                  <a:pt x="99" y="162"/>
                </a:lnTo>
                <a:lnTo>
                  <a:pt x="99" y="162"/>
                </a:lnTo>
                <a:lnTo>
                  <a:pt x="99" y="162"/>
                </a:lnTo>
                <a:lnTo>
                  <a:pt x="99" y="162"/>
                </a:lnTo>
                <a:lnTo>
                  <a:pt x="99" y="162"/>
                </a:lnTo>
                <a:lnTo>
                  <a:pt x="99" y="162"/>
                </a:lnTo>
                <a:close/>
                <a:moveTo>
                  <a:pt x="105" y="90"/>
                </a:moveTo>
                <a:lnTo>
                  <a:pt x="105" y="88"/>
                </a:lnTo>
                <a:lnTo>
                  <a:pt x="105" y="84"/>
                </a:lnTo>
                <a:lnTo>
                  <a:pt x="101" y="84"/>
                </a:lnTo>
                <a:lnTo>
                  <a:pt x="101" y="88"/>
                </a:lnTo>
                <a:lnTo>
                  <a:pt x="103" y="93"/>
                </a:lnTo>
                <a:lnTo>
                  <a:pt x="105" y="90"/>
                </a:lnTo>
                <a:lnTo>
                  <a:pt x="105" y="90"/>
                </a:lnTo>
                <a:lnTo>
                  <a:pt x="105" y="90"/>
                </a:lnTo>
                <a:lnTo>
                  <a:pt x="105" y="90"/>
                </a:lnTo>
                <a:lnTo>
                  <a:pt x="105" y="90"/>
                </a:lnTo>
                <a:lnTo>
                  <a:pt x="105" y="90"/>
                </a:lnTo>
                <a:lnTo>
                  <a:pt x="105" y="90"/>
                </a:lnTo>
                <a:close/>
                <a:moveTo>
                  <a:pt x="106" y="165"/>
                </a:moveTo>
                <a:lnTo>
                  <a:pt x="109" y="165"/>
                </a:lnTo>
                <a:lnTo>
                  <a:pt x="117" y="162"/>
                </a:lnTo>
                <a:lnTo>
                  <a:pt x="114" y="157"/>
                </a:lnTo>
                <a:lnTo>
                  <a:pt x="113" y="154"/>
                </a:lnTo>
                <a:lnTo>
                  <a:pt x="109" y="154"/>
                </a:lnTo>
                <a:lnTo>
                  <a:pt x="105" y="158"/>
                </a:lnTo>
                <a:lnTo>
                  <a:pt x="103" y="161"/>
                </a:lnTo>
                <a:lnTo>
                  <a:pt x="105" y="162"/>
                </a:lnTo>
                <a:lnTo>
                  <a:pt x="105" y="165"/>
                </a:lnTo>
                <a:lnTo>
                  <a:pt x="106" y="165"/>
                </a:lnTo>
                <a:lnTo>
                  <a:pt x="106" y="165"/>
                </a:lnTo>
                <a:lnTo>
                  <a:pt x="106" y="165"/>
                </a:lnTo>
                <a:lnTo>
                  <a:pt x="106" y="165"/>
                </a:lnTo>
                <a:lnTo>
                  <a:pt x="106" y="165"/>
                </a:lnTo>
                <a:lnTo>
                  <a:pt x="106" y="165"/>
                </a:lnTo>
                <a:lnTo>
                  <a:pt x="106" y="165"/>
                </a:lnTo>
                <a:close/>
                <a:moveTo>
                  <a:pt x="113" y="121"/>
                </a:moveTo>
                <a:lnTo>
                  <a:pt x="117" y="122"/>
                </a:lnTo>
                <a:lnTo>
                  <a:pt x="118" y="124"/>
                </a:lnTo>
                <a:lnTo>
                  <a:pt x="119" y="124"/>
                </a:lnTo>
                <a:lnTo>
                  <a:pt x="118" y="128"/>
                </a:lnTo>
                <a:lnTo>
                  <a:pt x="118" y="130"/>
                </a:lnTo>
                <a:lnTo>
                  <a:pt x="119" y="132"/>
                </a:lnTo>
                <a:lnTo>
                  <a:pt x="118" y="132"/>
                </a:lnTo>
                <a:lnTo>
                  <a:pt x="117" y="134"/>
                </a:lnTo>
                <a:lnTo>
                  <a:pt x="114" y="134"/>
                </a:lnTo>
                <a:lnTo>
                  <a:pt x="113" y="132"/>
                </a:lnTo>
                <a:lnTo>
                  <a:pt x="109" y="130"/>
                </a:lnTo>
                <a:lnTo>
                  <a:pt x="109" y="132"/>
                </a:lnTo>
                <a:lnTo>
                  <a:pt x="110" y="136"/>
                </a:lnTo>
                <a:lnTo>
                  <a:pt x="113" y="141"/>
                </a:lnTo>
                <a:lnTo>
                  <a:pt x="114" y="140"/>
                </a:lnTo>
                <a:lnTo>
                  <a:pt x="114" y="141"/>
                </a:lnTo>
                <a:lnTo>
                  <a:pt x="118" y="145"/>
                </a:lnTo>
                <a:lnTo>
                  <a:pt x="118" y="150"/>
                </a:lnTo>
                <a:lnTo>
                  <a:pt x="119" y="154"/>
                </a:lnTo>
                <a:lnTo>
                  <a:pt x="122" y="157"/>
                </a:lnTo>
                <a:lnTo>
                  <a:pt x="122" y="150"/>
                </a:lnTo>
                <a:lnTo>
                  <a:pt x="123" y="153"/>
                </a:lnTo>
                <a:lnTo>
                  <a:pt x="126" y="150"/>
                </a:lnTo>
                <a:lnTo>
                  <a:pt x="123" y="145"/>
                </a:lnTo>
                <a:lnTo>
                  <a:pt x="122" y="144"/>
                </a:lnTo>
                <a:lnTo>
                  <a:pt x="122" y="140"/>
                </a:lnTo>
                <a:lnTo>
                  <a:pt x="122" y="137"/>
                </a:lnTo>
                <a:lnTo>
                  <a:pt x="119" y="134"/>
                </a:lnTo>
                <a:lnTo>
                  <a:pt x="122" y="136"/>
                </a:lnTo>
                <a:lnTo>
                  <a:pt x="123" y="137"/>
                </a:lnTo>
                <a:lnTo>
                  <a:pt x="126" y="136"/>
                </a:lnTo>
                <a:lnTo>
                  <a:pt x="127" y="136"/>
                </a:lnTo>
                <a:lnTo>
                  <a:pt x="132" y="137"/>
                </a:lnTo>
                <a:lnTo>
                  <a:pt x="131" y="136"/>
                </a:lnTo>
                <a:lnTo>
                  <a:pt x="130" y="134"/>
                </a:lnTo>
                <a:lnTo>
                  <a:pt x="130" y="132"/>
                </a:lnTo>
                <a:lnTo>
                  <a:pt x="127" y="130"/>
                </a:lnTo>
                <a:lnTo>
                  <a:pt x="126" y="124"/>
                </a:lnTo>
                <a:lnTo>
                  <a:pt x="126" y="122"/>
                </a:lnTo>
                <a:lnTo>
                  <a:pt x="126" y="118"/>
                </a:lnTo>
                <a:lnTo>
                  <a:pt x="126" y="117"/>
                </a:lnTo>
                <a:lnTo>
                  <a:pt x="123" y="117"/>
                </a:lnTo>
                <a:lnTo>
                  <a:pt x="122" y="114"/>
                </a:lnTo>
                <a:lnTo>
                  <a:pt x="122" y="110"/>
                </a:lnTo>
                <a:lnTo>
                  <a:pt x="118" y="110"/>
                </a:lnTo>
                <a:lnTo>
                  <a:pt x="114" y="110"/>
                </a:lnTo>
                <a:lnTo>
                  <a:pt x="110" y="110"/>
                </a:lnTo>
                <a:lnTo>
                  <a:pt x="106" y="110"/>
                </a:lnTo>
                <a:lnTo>
                  <a:pt x="109" y="117"/>
                </a:lnTo>
                <a:lnTo>
                  <a:pt x="113" y="121"/>
                </a:lnTo>
                <a:lnTo>
                  <a:pt x="113" y="121"/>
                </a:lnTo>
                <a:lnTo>
                  <a:pt x="113" y="121"/>
                </a:lnTo>
                <a:lnTo>
                  <a:pt x="113" y="121"/>
                </a:lnTo>
                <a:lnTo>
                  <a:pt x="113" y="121"/>
                </a:lnTo>
                <a:lnTo>
                  <a:pt x="113" y="121"/>
                </a:lnTo>
                <a:lnTo>
                  <a:pt x="113" y="12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2" name="Freeform 130"/>
          <p:cNvSpPr>
            <a:spLocks/>
          </p:cNvSpPr>
          <p:nvPr/>
        </p:nvSpPr>
        <p:spPr bwMode="auto">
          <a:xfrm>
            <a:off x="8128041" y="4767128"/>
            <a:ext cx="80806" cy="43247"/>
          </a:xfrm>
          <a:custGeom>
            <a:avLst/>
            <a:gdLst>
              <a:gd name="T0" fmla="*/ 35 w 37"/>
              <a:gd name="T1" fmla="*/ 0 h 19"/>
              <a:gd name="T2" fmla="*/ 31 w 37"/>
              <a:gd name="T3" fmla="*/ 0 h 19"/>
              <a:gd name="T4" fmla="*/ 21 w 37"/>
              <a:gd name="T5" fmla="*/ 1 h 19"/>
              <a:gd name="T6" fmla="*/ 8 w 37"/>
              <a:gd name="T7" fmla="*/ 4 h 19"/>
              <a:gd name="T8" fmla="*/ 4 w 37"/>
              <a:gd name="T9" fmla="*/ 5 h 19"/>
              <a:gd name="T10" fmla="*/ 0 w 37"/>
              <a:gd name="T11" fmla="*/ 9 h 19"/>
              <a:gd name="T12" fmla="*/ 3 w 37"/>
              <a:gd name="T13" fmla="*/ 13 h 19"/>
              <a:gd name="T14" fmla="*/ 0 w 37"/>
              <a:gd name="T15" fmla="*/ 15 h 19"/>
              <a:gd name="T16" fmla="*/ 3 w 37"/>
              <a:gd name="T17" fmla="*/ 19 h 19"/>
              <a:gd name="T18" fmla="*/ 7 w 37"/>
              <a:gd name="T19" fmla="*/ 17 h 19"/>
              <a:gd name="T20" fmla="*/ 17 w 37"/>
              <a:gd name="T21" fmla="*/ 11 h 19"/>
              <a:gd name="T22" fmla="*/ 29 w 37"/>
              <a:gd name="T23" fmla="*/ 7 h 19"/>
              <a:gd name="T24" fmla="*/ 33 w 37"/>
              <a:gd name="T25" fmla="*/ 5 h 19"/>
              <a:gd name="T26" fmla="*/ 37 w 37"/>
              <a:gd name="T27" fmla="*/ 1 h 19"/>
              <a:gd name="T28" fmla="*/ 37 w 37"/>
              <a:gd name="T29" fmla="*/ 0 h 19"/>
              <a:gd name="T30" fmla="*/ 35 w 37"/>
              <a:gd name="T31" fmla="*/ 0 h 19"/>
              <a:gd name="T32" fmla="*/ 35 w 37"/>
              <a:gd name="T33" fmla="*/ 0 h 19"/>
              <a:gd name="T34" fmla="*/ 35 w 37"/>
              <a:gd name="T35" fmla="*/ 0 h 19"/>
              <a:gd name="T36" fmla="*/ 35 w 37"/>
              <a:gd name="T37" fmla="*/ 0 h 19"/>
              <a:gd name="T38" fmla="*/ 35 w 37"/>
              <a:gd name="T39" fmla="*/ 0 h 19"/>
              <a:gd name="T40" fmla="*/ 35 w 37"/>
              <a:gd name="T41" fmla="*/ 0 h 19"/>
              <a:gd name="T42" fmla="*/ 35 w 37"/>
              <a:gd name="T43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7" h="19">
                <a:moveTo>
                  <a:pt x="35" y="0"/>
                </a:moveTo>
                <a:lnTo>
                  <a:pt x="31" y="0"/>
                </a:lnTo>
                <a:lnTo>
                  <a:pt x="21" y="1"/>
                </a:lnTo>
                <a:lnTo>
                  <a:pt x="8" y="4"/>
                </a:lnTo>
                <a:lnTo>
                  <a:pt x="4" y="5"/>
                </a:lnTo>
                <a:lnTo>
                  <a:pt x="0" y="9"/>
                </a:lnTo>
                <a:lnTo>
                  <a:pt x="3" y="13"/>
                </a:lnTo>
                <a:lnTo>
                  <a:pt x="0" y="15"/>
                </a:lnTo>
                <a:lnTo>
                  <a:pt x="3" y="19"/>
                </a:lnTo>
                <a:lnTo>
                  <a:pt x="7" y="17"/>
                </a:lnTo>
                <a:lnTo>
                  <a:pt x="17" y="11"/>
                </a:lnTo>
                <a:lnTo>
                  <a:pt x="29" y="7"/>
                </a:lnTo>
                <a:lnTo>
                  <a:pt x="33" y="5"/>
                </a:lnTo>
                <a:lnTo>
                  <a:pt x="37" y="1"/>
                </a:lnTo>
                <a:lnTo>
                  <a:pt x="37" y="0"/>
                </a:lnTo>
                <a:lnTo>
                  <a:pt x="35" y="0"/>
                </a:lnTo>
                <a:lnTo>
                  <a:pt x="35" y="0"/>
                </a:lnTo>
                <a:lnTo>
                  <a:pt x="35" y="0"/>
                </a:lnTo>
                <a:lnTo>
                  <a:pt x="35" y="0"/>
                </a:lnTo>
                <a:lnTo>
                  <a:pt x="35" y="0"/>
                </a:lnTo>
                <a:lnTo>
                  <a:pt x="35" y="0"/>
                </a:lnTo>
                <a:lnTo>
                  <a:pt x="35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3" name="Freeform 131"/>
          <p:cNvSpPr>
            <a:spLocks noEditPoints="1"/>
          </p:cNvSpPr>
          <p:nvPr/>
        </p:nvSpPr>
        <p:spPr bwMode="auto">
          <a:xfrm>
            <a:off x="7040434" y="4122979"/>
            <a:ext cx="1661990" cy="726092"/>
          </a:xfrm>
          <a:custGeom>
            <a:avLst/>
            <a:gdLst>
              <a:gd name="T0" fmla="*/ 64 w 761"/>
              <a:gd name="T1" fmla="*/ 104 h 319"/>
              <a:gd name="T2" fmla="*/ 105 w 761"/>
              <a:gd name="T3" fmla="*/ 182 h 319"/>
              <a:gd name="T4" fmla="*/ 177 w 761"/>
              <a:gd name="T5" fmla="*/ 142 h 319"/>
              <a:gd name="T6" fmla="*/ 344 w 761"/>
              <a:gd name="T7" fmla="*/ 279 h 319"/>
              <a:gd name="T8" fmla="*/ 177 w 761"/>
              <a:gd name="T9" fmla="*/ 179 h 319"/>
              <a:gd name="T10" fmla="*/ 145 w 761"/>
              <a:gd name="T11" fmla="*/ 126 h 319"/>
              <a:gd name="T12" fmla="*/ 89 w 761"/>
              <a:gd name="T13" fmla="*/ 65 h 319"/>
              <a:gd name="T14" fmla="*/ 64 w 761"/>
              <a:gd name="T15" fmla="*/ 79 h 319"/>
              <a:gd name="T16" fmla="*/ 125 w 761"/>
              <a:gd name="T17" fmla="*/ 183 h 319"/>
              <a:gd name="T18" fmla="*/ 397 w 761"/>
              <a:gd name="T19" fmla="*/ 290 h 319"/>
              <a:gd name="T20" fmla="*/ 375 w 761"/>
              <a:gd name="T21" fmla="*/ 296 h 319"/>
              <a:gd name="T22" fmla="*/ 367 w 761"/>
              <a:gd name="T23" fmla="*/ 284 h 319"/>
              <a:gd name="T24" fmla="*/ 282 w 761"/>
              <a:gd name="T25" fmla="*/ 252 h 319"/>
              <a:gd name="T26" fmla="*/ 199 w 761"/>
              <a:gd name="T27" fmla="*/ 239 h 319"/>
              <a:gd name="T28" fmla="*/ 299 w 761"/>
              <a:gd name="T29" fmla="*/ 284 h 319"/>
              <a:gd name="T30" fmla="*/ 209 w 761"/>
              <a:gd name="T31" fmla="*/ 178 h 319"/>
              <a:gd name="T32" fmla="*/ 252 w 761"/>
              <a:gd name="T33" fmla="*/ 144 h 319"/>
              <a:gd name="T34" fmla="*/ 296 w 761"/>
              <a:gd name="T35" fmla="*/ 195 h 319"/>
              <a:gd name="T36" fmla="*/ 361 w 761"/>
              <a:gd name="T37" fmla="*/ 195 h 319"/>
              <a:gd name="T38" fmla="*/ 383 w 761"/>
              <a:gd name="T39" fmla="*/ 145 h 319"/>
              <a:gd name="T40" fmla="*/ 388 w 761"/>
              <a:gd name="T41" fmla="*/ 81 h 319"/>
              <a:gd name="T42" fmla="*/ 357 w 761"/>
              <a:gd name="T43" fmla="*/ 52 h 319"/>
              <a:gd name="T44" fmla="*/ 295 w 761"/>
              <a:gd name="T45" fmla="*/ 113 h 319"/>
              <a:gd name="T46" fmla="*/ 252 w 761"/>
              <a:gd name="T47" fmla="*/ 130 h 319"/>
              <a:gd name="T48" fmla="*/ 562 w 761"/>
              <a:gd name="T49" fmla="*/ 92 h 319"/>
              <a:gd name="T50" fmla="*/ 563 w 761"/>
              <a:gd name="T51" fmla="*/ 112 h 319"/>
              <a:gd name="T52" fmla="*/ 549 w 761"/>
              <a:gd name="T53" fmla="*/ 117 h 319"/>
              <a:gd name="T54" fmla="*/ 599 w 761"/>
              <a:gd name="T55" fmla="*/ 140 h 319"/>
              <a:gd name="T56" fmla="*/ 676 w 761"/>
              <a:gd name="T57" fmla="*/ 148 h 319"/>
              <a:gd name="T58" fmla="*/ 414 w 761"/>
              <a:gd name="T59" fmla="*/ 311 h 319"/>
              <a:gd name="T60" fmla="*/ 320 w 761"/>
              <a:gd name="T61" fmla="*/ 256 h 319"/>
              <a:gd name="T62" fmla="*/ 519 w 761"/>
              <a:gd name="T63" fmla="*/ 166 h 319"/>
              <a:gd name="T64" fmla="*/ 470 w 761"/>
              <a:gd name="T65" fmla="*/ 284 h 319"/>
              <a:gd name="T66" fmla="*/ 554 w 761"/>
              <a:gd name="T67" fmla="*/ 162 h 319"/>
              <a:gd name="T68" fmla="*/ 432 w 761"/>
              <a:gd name="T69" fmla="*/ 114 h 319"/>
              <a:gd name="T70" fmla="*/ 413 w 761"/>
              <a:gd name="T71" fmla="*/ 193 h 319"/>
              <a:gd name="T72" fmla="*/ 441 w 761"/>
              <a:gd name="T73" fmla="*/ 183 h 319"/>
              <a:gd name="T74" fmla="*/ 461 w 761"/>
              <a:gd name="T75" fmla="*/ 193 h 319"/>
              <a:gd name="T76" fmla="*/ 462 w 761"/>
              <a:gd name="T77" fmla="*/ 145 h 319"/>
              <a:gd name="T78" fmla="*/ 481 w 761"/>
              <a:gd name="T79" fmla="*/ 126 h 319"/>
              <a:gd name="T80" fmla="*/ 563 w 761"/>
              <a:gd name="T81" fmla="*/ 183 h 319"/>
              <a:gd name="T82" fmla="*/ 515 w 761"/>
              <a:gd name="T83" fmla="*/ 271 h 319"/>
              <a:gd name="T84" fmla="*/ 538 w 761"/>
              <a:gd name="T85" fmla="*/ 189 h 319"/>
              <a:gd name="T86" fmla="*/ 599 w 761"/>
              <a:gd name="T87" fmla="*/ 276 h 319"/>
              <a:gd name="T88" fmla="*/ 708 w 761"/>
              <a:gd name="T89" fmla="*/ 270 h 319"/>
              <a:gd name="T90" fmla="*/ 703 w 761"/>
              <a:gd name="T91" fmla="*/ 162 h 319"/>
              <a:gd name="T92" fmla="*/ 646 w 761"/>
              <a:gd name="T93" fmla="*/ 145 h 319"/>
              <a:gd name="T94" fmla="*/ 650 w 761"/>
              <a:gd name="T95" fmla="*/ 170 h 319"/>
              <a:gd name="T96" fmla="*/ 636 w 761"/>
              <a:gd name="T97" fmla="*/ 205 h 319"/>
              <a:gd name="T98" fmla="*/ 693 w 761"/>
              <a:gd name="T99" fmla="*/ 219 h 319"/>
              <a:gd name="T100" fmla="*/ 721 w 761"/>
              <a:gd name="T101" fmla="*/ 280 h 319"/>
              <a:gd name="T102" fmla="*/ 651 w 761"/>
              <a:gd name="T103" fmla="*/ 235 h 319"/>
              <a:gd name="T104" fmla="*/ 647 w 761"/>
              <a:gd name="T105" fmla="*/ 240 h 319"/>
              <a:gd name="T106" fmla="*/ 484 w 761"/>
              <a:gd name="T107" fmla="*/ 284 h 319"/>
              <a:gd name="T108" fmla="*/ 481 w 761"/>
              <a:gd name="T109" fmla="*/ 156 h 319"/>
              <a:gd name="T110" fmla="*/ 474 w 761"/>
              <a:gd name="T111" fmla="*/ 214 h 319"/>
              <a:gd name="T112" fmla="*/ 454 w 761"/>
              <a:gd name="T113" fmla="*/ 227 h 319"/>
              <a:gd name="T114" fmla="*/ 497 w 761"/>
              <a:gd name="T115" fmla="*/ 161 h 319"/>
              <a:gd name="T116" fmla="*/ 497 w 761"/>
              <a:gd name="T117" fmla="*/ 279 h 319"/>
              <a:gd name="T118" fmla="*/ 498 w 761"/>
              <a:gd name="T119" fmla="*/ 292 h 319"/>
              <a:gd name="T120" fmla="*/ 445 w 761"/>
              <a:gd name="T121" fmla="*/ 287 h 319"/>
              <a:gd name="T122" fmla="*/ 465 w 761"/>
              <a:gd name="T123" fmla="*/ 279 h 3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61" h="319">
                <a:moveTo>
                  <a:pt x="41" y="83"/>
                </a:moveTo>
                <a:lnTo>
                  <a:pt x="41" y="81"/>
                </a:lnTo>
                <a:lnTo>
                  <a:pt x="37" y="79"/>
                </a:lnTo>
                <a:lnTo>
                  <a:pt x="36" y="79"/>
                </a:lnTo>
                <a:lnTo>
                  <a:pt x="36" y="81"/>
                </a:lnTo>
                <a:lnTo>
                  <a:pt x="36" y="83"/>
                </a:lnTo>
                <a:lnTo>
                  <a:pt x="41" y="85"/>
                </a:lnTo>
                <a:lnTo>
                  <a:pt x="44" y="86"/>
                </a:lnTo>
                <a:lnTo>
                  <a:pt x="45" y="88"/>
                </a:lnTo>
                <a:lnTo>
                  <a:pt x="48" y="88"/>
                </a:lnTo>
                <a:lnTo>
                  <a:pt x="48" y="86"/>
                </a:lnTo>
                <a:lnTo>
                  <a:pt x="44" y="85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close/>
                <a:moveTo>
                  <a:pt x="64" y="104"/>
                </a:moveTo>
                <a:lnTo>
                  <a:pt x="61" y="105"/>
                </a:lnTo>
                <a:lnTo>
                  <a:pt x="59" y="105"/>
                </a:lnTo>
                <a:lnTo>
                  <a:pt x="61" y="109"/>
                </a:lnTo>
                <a:lnTo>
                  <a:pt x="63" y="113"/>
                </a:lnTo>
                <a:lnTo>
                  <a:pt x="67" y="114"/>
                </a:lnTo>
                <a:lnTo>
                  <a:pt x="68" y="121"/>
                </a:lnTo>
                <a:lnTo>
                  <a:pt x="71" y="121"/>
                </a:lnTo>
                <a:lnTo>
                  <a:pt x="71" y="118"/>
                </a:lnTo>
                <a:lnTo>
                  <a:pt x="71" y="112"/>
                </a:lnTo>
                <a:lnTo>
                  <a:pt x="68" y="108"/>
                </a:lnTo>
                <a:lnTo>
                  <a:pt x="64" y="104"/>
                </a:lnTo>
                <a:lnTo>
                  <a:pt x="64" y="104"/>
                </a:lnTo>
                <a:lnTo>
                  <a:pt x="64" y="104"/>
                </a:lnTo>
                <a:lnTo>
                  <a:pt x="64" y="104"/>
                </a:lnTo>
                <a:lnTo>
                  <a:pt x="64" y="104"/>
                </a:lnTo>
                <a:lnTo>
                  <a:pt x="64" y="104"/>
                </a:lnTo>
                <a:lnTo>
                  <a:pt x="64" y="104"/>
                </a:lnTo>
                <a:close/>
                <a:moveTo>
                  <a:pt x="88" y="148"/>
                </a:moveTo>
                <a:lnTo>
                  <a:pt x="84" y="149"/>
                </a:lnTo>
                <a:lnTo>
                  <a:pt x="81" y="152"/>
                </a:lnTo>
                <a:lnTo>
                  <a:pt x="84" y="156"/>
                </a:lnTo>
                <a:lnTo>
                  <a:pt x="85" y="161"/>
                </a:lnTo>
                <a:lnTo>
                  <a:pt x="88" y="162"/>
                </a:lnTo>
                <a:lnTo>
                  <a:pt x="92" y="165"/>
                </a:lnTo>
                <a:lnTo>
                  <a:pt x="92" y="162"/>
                </a:lnTo>
                <a:lnTo>
                  <a:pt x="93" y="161"/>
                </a:lnTo>
                <a:lnTo>
                  <a:pt x="92" y="157"/>
                </a:lnTo>
                <a:lnTo>
                  <a:pt x="88" y="148"/>
                </a:lnTo>
                <a:lnTo>
                  <a:pt x="88" y="148"/>
                </a:lnTo>
                <a:lnTo>
                  <a:pt x="88" y="148"/>
                </a:lnTo>
                <a:lnTo>
                  <a:pt x="88" y="148"/>
                </a:lnTo>
                <a:lnTo>
                  <a:pt x="88" y="148"/>
                </a:lnTo>
                <a:lnTo>
                  <a:pt x="88" y="148"/>
                </a:lnTo>
                <a:lnTo>
                  <a:pt x="88" y="148"/>
                </a:lnTo>
                <a:close/>
                <a:moveTo>
                  <a:pt x="105" y="182"/>
                </a:moveTo>
                <a:lnTo>
                  <a:pt x="106" y="182"/>
                </a:lnTo>
                <a:lnTo>
                  <a:pt x="106" y="178"/>
                </a:lnTo>
                <a:lnTo>
                  <a:pt x="105" y="175"/>
                </a:lnTo>
                <a:lnTo>
                  <a:pt x="105" y="182"/>
                </a:lnTo>
                <a:lnTo>
                  <a:pt x="105" y="182"/>
                </a:lnTo>
                <a:lnTo>
                  <a:pt x="105" y="182"/>
                </a:lnTo>
                <a:lnTo>
                  <a:pt x="105" y="182"/>
                </a:lnTo>
                <a:lnTo>
                  <a:pt x="105" y="182"/>
                </a:lnTo>
                <a:lnTo>
                  <a:pt x="105" y="182"/>
                </a:lnTo>
                <a:lnTo>
                  <a:pt x="105" y="182"/>
                </a:lnTo>
                <a:close/>
                <a:moveTo>
                  <a:pt x="0" y="3"/>
                </a:moveTo>
                <a:lnTo>
                  <a:pt x="4" y="8"/>
                </a:lnTo>
                <a:lnTo>
                  <a:pt x="4" y="4"/>
                </a:lnTo>
                <a:lnTo>
                  <a:pt x="4" y="0"/>
                </a:lnTo>
                <a:lnTo>
                  <a:pt x="0" y="0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lnTo>
                  <a:pt x="0" y="3"/>
                </a:lnTo>
                <a:close/>
                <a:moveTo>
                  <a:pt x="182" y="136"/>
                </a:moveTo>
                <a:lnTo>
                  <a:pt x="185" y="136"/>
                </a:lnTo>
                <a:lnTo>
                  <a:pt x="181" y="134"/>
                </a:lnTo>
                <a:lnTo>
                  <a:pt x="177" y="130"/>
                </a:lnTo>
                <a:lnTo>
                  <a:pt x="177" y="134"/>
                </a:lnTo>
                <a:lnTo>
                  <a:pt x="177" y="136"/>
                </a:lnTo>
                <a:lnTo>
                  <a:pt x="181" y="136"/>
                </a:lnTo>
                <a:lnTo>
                  <a:pt x="182" y="136"/>
                </a:lnTo>
                <a:lnTo>
                  <a:pt x="182" y="136"/>
                </a:lnTo>
                <a:lnTo>
                  <a:pt x="182" y="136"/>
                </a:lnTo>
                <a:lnTo>
                  <a:pt x="182" y="136"/>
                </a:lnTo>
                <a:lnTo>
                  <a:pt x="182" y="136"/>
                </a:lnTo>
                <a:lnTo>
                  <a:pt x="182" y="136"/>
                </a:lnTo>
                <a:lnTo>
                  <a:pt x="182" y="136"/>
                </a:lnTo>
                <a:close/>
                <a:moveTo>
                  <a:pt x="175" y="142"/>
                </a:moveTo>
                <a:lnTo>
                  <a:pt x="177" y="142"/>
                </a:lnTo>
                <a:lnTo>
                  <a:pt x="177" y="140"/>
                </a:lnTo>
                <a:lnTo>
                  <a:pt x="177" y="138"/>
                </a:lnTo>
                <a:lnTo>
                  <a:pt x="173" y="138"/>
                </a:lnTo>
                <a:lnTo>
                  <a:pt x="173" y="140"/>
                </a:lnTo>
                <a:lnTo>
                  <a:pt x="173" y="142"/>
                </a:lnTo>
                <a:lnTo>
                  <a:pt x="175" y="144"/>
                </a:lnTo>
                <a:lnTo>
                  <a:pt x="175" y="142"/>
                </a:lnTo>
                <a:lnTo>
                  <a:pt x="175" y="142"/>
                </a:lnTo>
                <a:lnTo>
                  <a:pt x="175" y="142"/>
                </a:lnTo>
                <a:lnTo>
                  <a:pt x="175" y="142"/>
                </a:lnTo>
                <a:lnTo>
                  <a:pt x="175" y="142"/>
                </a:lnTo>
                <a:lnTo>
                  <a:pt x="175" y="142"/>
                </a:lnTo>
                <a:lnTo>
                  <a:pt x="175" y="142"/>
                </a:lnTo>
                <a:close/>
                <a:moveTo>
                  <a:pt x="344" y="279"/>
                </a:moveTo>
                <a:lnTo>
                  <a:pt x="343" y="279"/>
                </a:lnTo>
                <a:lnTo>
                  <a:pt x="336" y="279"/>
                </a:lnTo>
                <a:lnTo>
                  <a:pt x="331" y="279"/>
                </a:lnTo>
                <a:lnTo>
                  <a:pt x="331" y="280"/>
                </a:lnTo>
                <a:lnTo>
                  <a:pt x="333" y="283"/>
                </a:lnTo>
                <a:lnTo>
                  <a:pt x="336" y="284"/>
                </a:lnTo>
                <a:lnTo>
                  <a:pt x="340" y="288"/>
                </a:lnTo>
                <a:lnTo>
                  <a:pt x="340" y="290"/>
                </a:lnTo>
                <a:lnTo>
                  <a:pt x="340" y="292"/>
                </a:lnTo>
                <a:lnTo>
                  <a:pt x="343" y="290"/>
                </a:lnTo>
                <a:lnTo>
                  <a:pt x="347" y="287"/>
                </a:lnTo>
                <a:lnTo>
                  <a:pt x="351" y="284"/>
                </a:lnTo>
                <a:lnTo>
                  <a:pt x="351" y="283"/>
                </a:lnTo>
                <a:lnTo>
                  <a:pt x="351" y="280"/>
                </a:lnTo>
                <a:lnTo>
                  <a:pt x="347" y="279"/>
                </a:lnTo>
                <a:lnTo>
                  <a:pt x="344" y="279"/>
                </a:lnTo>
                <a:lnTo>
                  <a:pt x="344" y="279"/>
                </a:lnTo>
                <a:lnTo>
                  <a:pt x="344" y="279"/>
                </a:lnTo>
                <a:lnTo>
                  <a:pt x="344" y="279"/>
                </a:lnTo>
                <a:lnTo>
                  <a:pt x="344" y="279"/>
                </a:lnTo>
                <a:lnTo>
                  <a:pt x="344" y="279"/>
                </a:lnTo>
                <a:lnTo>
                  <a:pt x="344" y="279"/>
                </a:lnTo>
                <a:close/>
                <a:moveTo>
                  <a:pt x="194" y="236"/>
                </a:moveTo>
                <a:lnTo>
                  <a:pt x="195" y="236"/>
                </a:lnTo>
                <a:lnTo>
                  <a:pt x="195" y="235"/>
                </a:lnTo>
                <a:lnTo>
                  <a:pt x="195" y="231"/>
                </a:lnTo>
                <a:lnTo>
                  <a:pt x="195" y="218"/>
                </a:lnTo>
                <a:lnTo>
                  <a:pt x="198" y="214"/>
                </a:lnTo>
                <a:lnTo>
                  <a:pt x="198" y="213"/>
                </a:lnTo>
                <a:lnTo>
                  <a:pt x="195" y="210"/>
                </a:lnTo>
                <a:lnTo>
                  <a:pt x="195" y="206"/>
                </a:lnTo>
                <a:lnTo>
                  <a:pt x="198" y="205"/>
                </a:lnTo>
                <a:lnTo>
                  <a:pt x="198" y="201"/>
                </a:lnTo>
                <a:lnTo>
                  <a:pt x="198" y="199"/>
                </a:lnTo>
                <a:lnTo>
                  <a:pt x="198" y="197"/>
                </a:lnTo>
                <a:lnTo>
                  <a:pt x="199" y="191"/>
                </a:lnTo>
                <a:lnTo>
                  <a:pt x="202" y="189"/>
                </a:lnTo>
                <a:lnTo>
                  <a:pt x="202" y="187"/>
                </a:lnTo>
                <a:lnTo>
                  <a:pt x="199" y="186"/>
                </a:lnTo>
                <a:lnTo>
                  <a:pt x="198" y="183"/>
                </a:lnTo>
                <a:lnTo>
                  <a:pt x="195" y="179"/>
                </a:lnTo>
                <a:lnTo>
                  <a:pt x="194" y="174"/>
                </a:lnTo>
                <a:lnTo>
                  <a:pt x="189" y="174"/>
                </a:lnTo>
                <a:lnTo>
                  <a:pt x="185" y="174"/>
                </a:lnTo>
                <a:lnTo>
                  <a:pt x="182" y="174"/>
                </a:lnTo>
                <a:lnTo>
                  <a:pt x="182" y="173"/>
                </a:lnTo>
                <a:lnTo>
                  <a:pt x="181" y="175"/>
                </a:lnTo>
                <a:lnTo>
                  <a:pt x="177" y="179"/>
                </a:lnTo>
                <a:lnTo>
                  <a:pt x="178" y="175"/>
                </a:lnTo>
                <a:lnTo>
                  <a:pt x="181" y="175"/>
                </a:lnTo>
                <a:lnTo>
                  <a:pt x="178" y="174"/>
                </a:lnTo>
                <a:lnTo>
                  <a:pt x="181" y="173"/>
                </a:lnTo>
                <a:lnTo>
                  <a:pt x="182" y="170"/>
                </a:lnTo>
                <a:lnTo>
                  <a:pt x="181" y="169"/>
                </a:lnTo>
                <a:lnTo>
                  <a:pt x="178" y="169"/>
                </a:lnTo>
                <a:lnTo>
                  <a:pt x="177" y="165"/>
                </a:lnTo>
                <a:lnTo>
                  <a:pt x="177" y="162"/>
                </a:lnTo>
                <a:lnTo>
                  <a:pt x="175" y="152"/>
                </a:lnTo>
                <a:lnTo>
                  <a:pt x="173" y="152"/>
                </a:lnTo>
                <a:lnTo>
                  <a:pt x="171" y="149"/>
                </a:lnTo>
                <a:lnTo>
                  <a:pt x="165" y="149"/>
                </a:lnTo>
                <a:lnTo>
                  <a:pt x="163" y="149"/>
                </a:lnTo>
                <a:lnTo>
                  <a:pt x="162" y="145"/>
                </a:lnTo>
                <a:lnTo>
                  <a:pt x="159" y="144"/>
                </a:lnTo>
                <a:lnTo>
                  <a:pt x="159" y="140"/>
                </a:lnTo>
                <a:lnTo>
                  <a:pt x="162" y="140"/>
                </a:lnTo>
                <a:lnTo>
                  <a:pt x="159" y="138"/>
                </a:lnTo>
                <a:lnTo>
                  <a:pt x="158" y="138"/>
                </a:lnTo>
                <a:lnTo>
                  <a:pt x="162" y="136"/>
                </a:lnTo>
                <a:lnTo>
                  <a:pt x="158" y="136"/>
                </a:lnTo>
                <a:lnTo>
                  <a:pt x="162" y="132"/>
                </a:lnTo>
                <a:lnTo>
                  <a:pt x="165" y="130"/>
                </a:lnTo>
                <a:lnTo>
                  <a:pt x="165" y="129"/>
                </a:lnTo>
                <a:lnTo>
                  <a:pt x="162" y="125"/>
                </a:lnTo>
                <a:lnTo>
                  <a:pt x="158" y="122"/>
                </a:lnTo>
                <a:lnTo>
                  <a:pt x="154" y="125"/>
                </a:lnTo>
                <a:lnTo>
                  <a:pt x="150" y="126"/>
                </a:lnTo>
                <a:lnTo>
                  <a:pt x="146" y="129"/>
                </a:lnTo>
                <a:lnTo>
                  <a:pt x="145" y="126"/>
                </a:lnTo>
                <a:lnTo>
                  <a:pt x="149" y="126"/>
                </a:lnTo>
                <a:lnTo>
                  <a:pt x="152" y="125"/>
                </a:lnTo>
                <a:lnTo>
                  <a:pt x="154" y="121"/>
                </a:lnTo>
                <a:lnTo>
                  <a:pt x="152" y="118"/>
                </a:lnTo>
                <a:lnTo>
                  <a:pt x="150" y="118"/>
                </a:lnTo>
                <a:lnTo>
                  <a:pt x="145" y="117"/>
                </a:lnTo>
                <a:lnTo>
                  <a:pt x="141" y="113"/>
                </a:lnTo>
                <a:lnTo>
                  <a:pt x="138" y="112"/>
                </a:lnTo>
                <a:lnTo>
                  <a:pt x="138" y="109"/>
                </a:lnTo>
                <a:lnTo>
                  <a:pt x="138" y="108"/>
                </a:lnTo>
                <a:lnTo>
                  <a:pt x="137" y="104"/>
                </a:lnTo>
                <a:lnTo>
                  <a:pt x="133" y="101"/>
                </a:lnTo>
                <a:lnTo>
                  <a:pt x="129" y="100"/>
                </a:lnTo>
                <a:lnTo>
                  <a:pt x="125" y="98"/>
                </a:lnTo>
                <a:lnTo>
                  <a:pt x="125" y="94"/>
                </a:lnTo>
                <a:lnTo>
                  <a:pt x="121" y="90"/>
                </a:lnTo>
                <a:lnTo>
                  <a:pt x="120" y="90"/>
                </a:lnTo>
                <a:lnTo>
                  <a:pt x="118" y="90"/>
                </a:lnTo>
                <a:lnTo>
                  <a:pt x="118" y="94"/>
                </a:lnTo>
                <a:lnTo>
                  <a:pt x="116" y="92"/>
                </a:lnTo>
                <a:lnTo>
                  <a:pt x="112" y="90"/>
                </a:lnTo>
                <a:lnTo>
                  <a:pt x="110" y="86"/>
                </a:lnTo>
                <a:lnTo>
                  <a:pt x="106" y="83"/>
                </a:lnTo>
                <a:lnTo>
                  <a:pt x="106" y="85"/>
                </a:lnTo>
                <a:lnTo>
                  <a:pt x="105" y="83"/>
                </a:lnTo>
                <a:lnTo>
                  <a:pt x="105" y="81"/>
                </a:lnTo>
                <a:lnTo>
                  <a:pt x="105" y="79"/>
                </a:lnTo>
                <a:lnTo>
                  <a:pt x="102" y="77"/>
                </a:lnTo>
                <a:lnTo>
                  <a:pt x="97" y="72"/>
                </a:lnTo>
                <a:lnTo>
                  <a:pt x="93" y="68"/>
                </a:lnTo>
                <a:lnTo>
                  <a:pt x="89" y="65"/>
                </a:lnTo>
                <a:lnTo>
                  <a:pt x="85" y="64"/>
                </a:lnTo>
                <a:lnTo>
                  <a:pt x="84" y="61"/>
                </a:lnTo>
                <a:lnTo>
                  <a:pt x="81" y="60"/>
                </a:lnTo>
                <a:lnTo>
                  <a:pt x="76" y="56"/>
                </a:lnTo>
                <a:lnTo>
                  <a:pt x="76" y="55"/>
                </a:lnTo>
                <a:lnTo>
                  <a:pt x="76" y="52"/>
                </a:lnTo>
                <a:lnTo>
                  <a:pt x="74" y="51"/>
                </a:lnTo>
                <a:lnTo>
                  <a:pt x="72" y="48"/>
                </a:lnTo>
                <a:lnTo>
                  <a:pt x="71" y="44"/>
                </a:lnTo>
                <a:lnTo>
                  <a:pt x="67" y="39"/>
                </a:lnTo>
                <a:lnTo>
                  <a:pt x="63" y="35"/>
                </a:lnTo>
                <a:lnTo>
                  <a:pt x="61" y="37"/>
                </a:lnTo>
                <a:lnTo>
                  <a:pt x="57" y="37"/>
                </a:lnTo>
                <a:lnTo>
                  <a:pt x="53" y="35"/>
                </a:lnTo>
                <a:lnTo>
                  <a:pt x="45" y="37"/>
                </a:lnTo>
                <a:lnTo>
                  <a:pt x="40" y="35"/>
                </a:lnTo>
                <a:lnTo>
                  <a:pt x="37" y="33"/>
                </a:lnTo>
                <a:lnTo>
                  <a:pt x="32" y="29"/>
                </a:lnTo>
                <a:lnTo>
                  <a:pt x="31" y="29"/>
                </a:lnTo>
                <a:lnTo>
                  <a:pt x="28" y="29"/>
                </a:lnTo>
                <a:lnTo>
                  <a:pt x="24" y="33"/>
                </a:lnTo>
                <a:lnTo>
                  <a:pt x="27" y="37"/>
                </a:lnTo>
                <a:lnTo>
                  <a:pt x="32" y="47"/>
                </a:lnTo>
                <a:lnTo>
                  <a:pt x="45" y="60"/>
                </a:lnTo>
                <a:lnTo>
                  <a:pt x="48" y="61"/>
                </a:lnTo>
                <a:lnTo>
                  <a:pt x="51" y="64"/>
                </a:lnTo>
                <a:lnTo>
                  <a:pt x="53" y="64"/>
                </a:lnTo>
                <a:lnTo>
                  <a:pt x="55" y="65"/>
                </a:lnTo>
                <a:lnTo>
                  <a:pt x="57" y="72"/>
                </a:lnTo>
                <a:lnTo>
                  <a:pt x="61" y="75"/>
                </a:lnTo>
                <a:lnTo>
                  <a:pt x="64" y="79"/>
                </a:lnTo>
                <a:lnTo>
                  <a:pt x="67" y="81"/>
                </a:lnTo>
                <a:lnTo>
                  <a:pt x="67" y="83"/>
                </a:lnTo>
                <a:lnTo>
                  <a:pt x="67" y="86"/>
                </a:lnTo>
                <a:lnTo>
                  <a:pt x="68" y="88"/>
                </a:lnTo>
                <a:lnTo>
                  <a:pt x="71" y="90"/>
                </a:lnTo>
                <a:lnTo>
                  <a:pt x="74" y="92"/>
                </a:lnTo>
                <a:lnTo>
                  <a:pt x="78" y="94"/>
                </a:lnTo>
                <a:lnTo>
                  <a:pt x="84" y="100"/>
                </a:lnTo>
                <a:lnTo>
                  <a:pt x="85" y="101"/>
                </a:lnTo>
                <a:lnTo>
                  <a:pt x="85" y="105"/>
                </a:lnTo>
                <a:lnTo>
                  <a:pt x="88" y="113"/>
                </a:lnTo>
                <a:lnTo>
                  <a:pt x="89" y="118"/>
                </a:lnTo>
                <a:lnTo>
                  <a:pt x="92" y="125"/>
                </a:lnTo>
                <a:lnTo>
                  <a:pt x="92" y="126"/>
                </a:lnTo>
                <a:lnTo>
                  <a:pt x="93" y="126"/>
                </a:lnTo>
                <a:lnTo>
                  <a:pt x="94" y="129"/>
                </a:lnTo>
                <a:lnTo>
                  <a:pt x="98" y="130"/>
                </a:lnTo>
                <a:lnTo>
                  <a:pt x="101" y="132"/>
                </a:lnTo>
                <a:lnTo>
                  <a:pt x="101" y="134"/>
                </a:lnTo>
                <a:lnTo>
                  <a:pt x="102" y="138"/>
                </a:lnTo>
                <a:lnTo>
                  <a:pt x="106" y="142"/>
                </a:lnTo>
                <a:lnTo>
                  <a:pt x="110" y="145"/>
                </a:lnTo>
                <a:lnTo>
                  <a:pt x="112" y="149"/>
                </a:lnTo>
                <a:lnTo>
                  <a:pt x="110" y="152"/>
                </a:lnTo>
                <a:lnTo>
                  <a:pt x="110" y="153"/>
                </a:lnTo>
                <a:lnTo>
                  <a:pt x="114" y="157"/>
                </a:lnTo>
                <a:lnTo>
                  <a:pt x="116" y="162"/>
                </a:lnTo>
                <a:lnTo>
                  <a:pt x="118" y="169"/>
                </a:lnTo>
                <a:lnTo>
                  <a:pt x="118" y="173"/>
                </a:lnTo>
                <a:lnTo>
                  <a:pt x="120" y="175"/>
                </a:lnTo>
                <a:lnTo>
                  <a:pt x="125" y="183"/>
                </a:lnTo>
                <a:lnTo>
                  <a:pt x="129" y="187"/>
                </a:lnTo>
                <a:lnTo>
                  <a:pt x="132" y="191"/>
                </a:lnTo>
                <a:lnTo>
                  <a:pt x="136" y="195"/>
                </a:lnTo>
                <a:lnTo>
                  <a:pt x="138" y="199"/>
                </a:lnTo>
                <a:lnTo>
                  <a:pt x="141" y="202"/>
                </a:lnTo>
                <a:lnTo>
                  <a:pt x="145" y="206"/>
                </a:lnTo>
                <a:lnTo>
                  <a:pt x="152" y="214"/>
                </a:lnTo>
                <a:lnTo>
                  <a:pt x="159" y="219"/>
                </a:lnTo>
                <a:lnTo>
                  <a:pt x="163" y="222"/>
                </a:lnTo>
                <a:lnTo>
                  <a:pt x="165" y="226"/>
                </a:lnTo>
                <a:lnTo>
                  <a:pt x="167" y="230"/>
                </a:lnTo>
                <a:lnTo>
                  <a:pt x="171" y="232"/>
                </a:lnTo>
                <a:lnTo>
                  <a:pt x="175" y="236"/>
                </a:lnTo>
                <a:lnTo>
                  <a:pt x="177" y="239"/>
                </a:lnTo>
                <a:lnTo>
                  <a:pt x="177" y="236"/>
                </a:lnTo>
                <a:lnTo>
                  <a:pt x="175" y="231"/>
                </a:lnTo>
                <a:lnTo>
                  <a:pt x="177" y="231"/>
                </a:lnTo>
                <a:lnTo>
                  <a:pt x="178" y="232"/>
                </a:lnTo>
                <a:lnTo>
                  <a:pt x="182" y="235"/>
                </a:lnTo>
                <a:lnTo>
                  <a:pt x="185" y="235"/>
                </a:lnTo>
                <a:lnTo>
                  <a:pt x="186" y="232"/>
                </a:lnTo>
                <a:lnTo>
                  <a:pt x="186" y="230"/>
                </a:lnTo>
                <a:lnTo>
                  <a:pt x="190" y="232"/>
                </a:lnTo>
                <a:lnTo>
                  <a:pt x="194" y="236"/>
                </a:lnTo>
                <a:lnTo>
                  <a:pt x="194" y="236"/>
                </a:lnTo>
                <a:lnTo>
                  <a:pt x="194" y="236"/>
                </a:lnTo>
                <a:lnTo>
                  <a:pt x="194" y="236"/>
                </a:lnTo>
                <a:lnTo>
                  <a:pt x="194" y="236"/>
                </a:lnTo>
                <a:lnTo>
                  <a:pt x="194" y="236"/>
                </a:lnTo>
                <a:lnTo>
                  <a:pt x="194" y="236"/>
                </a:lnTo>
                <a:close/>
                <a:moveTo>
                  <a:pt x="397" y="290"/>
                </a:moveTo>
                <a:lnTo>
                  <a:pt x="404" y="290"/>
                </a:lnTo>
                <a:lnTo>
                  <a:pt x="405" y="288"/>
                </a:lnTo>
                <a:lnTo>
                  <a:pt x="404" y="287"/>
                </a:lnTo>
                <a:lnTo>
                  <a:pt x="404" y="283"/>
                </a:lnTo>
                <a:lnTo>
                  <a:pt x="401" y="280"/>
                </a:lnTo>
                <a:lnTo>
                  <a:pt x="400" y="283"/>
                </a:lnTo>
                <a:lnTo>
                  <a:pt x="400" y="284"/>
                </a:lnTo>
                <a:lnTo>
                  <a:pt x="397" y="283"/>
                </a:lnTo>
                <a:lnTo>
                  <a:pt x="396" y="280"/>
                </a:lnTo>
                <a:lnTo>
                  <a:pt x="393" y="283"/>
                </a:lnTo>
                <a:lnTo>
                  <a:pt x="392" y="283"/>
                </a:lnTo>
                <a:lnTo>
                  <a:pt x="392" y="280"/>
                </a:lnTo>
                <a:lnTo>
                  <a:pt x="391" y="279"/>
                </a:lnTo>
                <a:lnTo>
                  <a:pt x="384" y="279"/>
                </a:lnTo>
                <a:lnTo>
                  <a:pt x="384" y="280"/>
                </a:lnTo>
                <a:lnTo>
                  <a:pt x="387" y="284"/>
                </a:lnTo>
                <a:lnTo>
                  <a:pt x="392" y="287"/>
                </a:lnTo>
                <a:lnTo>
                  <a:pt x="391" y="288"/>
                </a:lnTo>
                <a:lnTo>
                  <a:pt x="387" y="290"/>
                </a:lnTo>
                <a:lnTo>
                  <a:pt x="384" y="288"/>
                </a:lnTo>
                <a:lnTo>
                  <a:pt x="383" y="287"/>
                </a:lnTo>
                <a:lnTo>
                  <a:pt x="379" y="284"/>
                </a:lnTo>
                <a:lnTo>
                  <a:pt x="375" y="283"/>
                </a:lnTo>
                <a:lnTo>
                  <a:pt x="371" y="284"/>
                </a:lnTo>
                <a:lnTo>
                  <a:pt x="369" y="287"/>
                </a:lnTo>
                <a:lnTo>
                  <a:pt x="367" y="288"/>
                </a:lnTo>
                <a:lnTo>
                  <a:pt x="367" y="292"/>
                </a:lnTo>
                <a:lnTo>
                  <a:pt x="367" y="294"/>
                </a:lnTo>
                <a:lnTo>
                  <a:pt x="371" y="296"/>
                </a:lnTo>
                <a:lnTo>
                  <a:pt x="373" y="296"/>
                </a:lnTo>
                <a:lnTo>
                  <a:pt x="375" y="296"/>
                </a:lnTo>
                <a:lnTo>
                  <a:pt x="377" y="296"/>
                </a:lnTo>
                <a:lnTo>
                  <a:pt x="380" y="294"/>
                </a:lnTo>
                <a:lnTo>
                  <a:pt x="384" y="292"/>
                </a:lnTo>
                <a:lnTo>
                  <a:pt x="391" y="290"/>
                </a:lnTo>
                <a:lnTo>
                  <a:pt x="393" y="287"/>
                </a:lnTo>
                <a:lnTo>
                  <a:pt x="393" y="290"/>
                </a:lnTo>
                <a:lnTo>
                  <a:pt x="393" y="292"/>
                </a:lnTo>
                <a:lnTo>
                  <a:pt x="396" y="292"/>
                </a:lnTo>
                <a:lnTo>
                  <a:pt x="397" y="292"/>
                </a:lnTo>
                <a:lnTo>
                  <a:pt x="400" y="292"/>
                </a:lnTo>
                <a:lnTo>
                  <a:pt x="401" y="292"/>
                </a:lnTo>
                <a:lnTo>
                  <a:pt x="397" y="290"/>
                </a:lnTo>
                <a:lnTo>
                  <a:pt x="397" y="290"/>
                </a:lnTo>
                <a:lnTo>
                  <a:pt x="397" y="290"/>
                </a:lnTo>
                <a:lnTo>
                  <a:pt x="397" y="290"/>
                </a:lnTo>
                <a:lnTo>
                  <a:pt x="397" y="290"/>
                </a:lnTo>
                <a:lnTo>
                  <a:pt x="397" y="290"/>
                </a:lnTo>
                <a:lnTo>
                  <a:pt x="397" y="290"/>
                </a:lnTo>
                <a:close/>
                <a:moveTo>
                  <a:pt x="367" y="283"/>
                </a:moveTo>
                <a:lnTo>
                  <a:pt x="365" y="280"/>
                </a:lnTo>
                <a:lnTo>
                  <a:pt x="361" y="280"/>
                </a:lnTo>
                <a:lnTo>
                  <a:pt x="357" y="283"/>
                </a:lnTo>
                <a:lnTo>
                  <a:pt x="356" y="287"/>
                </a:lnTo>
                <a:lnTo>
                  <a:pt x="356" y="290"/>
                </a:lnTo>
                <a:lnTo>
                  <a:pt x="353" y="290"/>
                </a:lnTo>
                <a:lnTo>
                  <a:pt x="352" y="290"/>
                </a:lnTo>
                <a:lnTo>
                  <a:pt x="353" y="292"/>
                </a:lnTo>
                <a:lnTo>
                  <a:pt x="357" y="292"/>
                </a:lnTo>
                <a:lnTo>
                  <a:pt x="364" y="292"/>
                </a:lnTo>
                <a:lnTo>
                  <a:pt x="364" y="288"/>
                </a:lnTo>
                <a:lnTo>
                  <a:pt x="367" y="284"/>
                </a:lnTo>
                <a:lnTo>
                  <a:pt x="367" y="283"/>
                </a:lnTo>
                <a:lnTo>
                  <a:pt x="367" y="283"/>
                </a:lnTo>
                <a:lnTo>
                  <a:pt x="367" y="283"/>
                </a:lnTo>
                <a:lnTo>
                  <a:pt x="367" y="283"/>
                </a:lnTo>
                <a:lnTo>
                  <a:pt x="367" y="283"/>
                </a:lnTo>
                <a:lnTo>
                  <a:pt x="367" y="283"/>
                </a:lnTo>
                <a:lnTo>
                  <a:pt x="367" y="283"/>
                </a:lnTo>
                <a:close/>
                <a:moveTo>
                  <a:pt x="331" y="287"/>
                </a:moveTo>
                <a:lnTo>
                  <a:pt x="329" y="283"/>
                </a:lnTo>
                <a:lnTo>
                  <a:pt x="329" y="280"/>
                </a:lnTo>
                <a:lnTo>
                  <a:pt x="331" y="275"/>
                </a:lnTo>
                <a:lnTo>
                  <a:pt x="331" y="271"/>
                </a:lnTo>
                <a:lnTo>
                  <a:pt x="327" y="271"/>
                </a:lnTo>
                <a:lnTo>
                  <a:pt x="323" y="271"/>
                </a:lnTo>
                <a:lnTo>
                  <a:pt x="320" y="271"/>
                </a:lnTo>
                <a:lnTo>
                  <a:pt x="316" y="271"/>
                </a:lnTo>
                <a:lnTo>
                  <a:pt x="312" y="271"/>
                </a:lnTo>
                <a:lnTo>
                  <a:pt x="308" y="270"/>
                </a:lnTo>
                <a:lnTo>
                  <a:pt x="304" y="267"/>
                </a:lnTo>
                <a:lnTo>
                  <a:pt x="307" y="263"/>
                </a:lnTo>
                <a:lnTo>
                  <a:pt x="304" y="262"/>
                </a:lnTo>
                <a:lnTo>
                  <a:pt x="303" y="259"/>
                </a:lnTo>
                <a:lnTo>
                  <a:pt x="303" y="256"/>
                </a:lnTo>
                <a:lnTo>
                  <a:pt x="299" y="256"/>
                </a:lnTo>
                <a:lnTo>
                  <a:pt x="295" y="256"/>
                </a:lnTo>
                <a:lnTo>
                  <a:pt x="292" y="256"/>
                </a:lnTo>
                <a:lnTo>
                  <a:pt x="291" y="254"/>
                </a:lnTo>
                <a:lnTo>
                  <a:pt x="290" y="254"/>
                </a:lnTo>
                <a:lnTo>
                  <a:pt x="287" y="252"/>
                </a:lnTo>
                <a:lnTo>
                  <a:pt x="286" y="252"/>
                </a:lnTo>
                <a:lnTo>
                  <a:pt x="282" y="252"/>
                </a:lnTo>
                <a:lnTo>
                  <a:pt x="279" y="252"/>
                </a:lnTo>
                <a:lnTo>
                  <a:pt x="278" y="248"/>
                </a:lnTo>
                <a:lnTo>
                  <a:pt x="276" y="248"/>
                </a:lnTo>
                <a:lnTo>
                  <a:pt x="274" y="248"/>
                </a:lnTo>
                <a:lnTo>
                  <a:pt x="272" y="252"/>
                </a:lnTo>
                <a:lnTo>
                  <a:pt x="270" y="256"/>
                </a:lnTo>
                <a:lnTo>
                  <a:pt x="268" y="258"/>
                </a:lnTo>
                <a:lnTo>
                  <a:pt x="266" y="258"/>
                </a:lnTo>
                <a:lnTo>
                  <a:pt x="263" y="256"/>
                </a:lnTo>
                <a:lnTo>
                  <a:pt x="259" y="256"/>
                </a:lnTo>
                <a:lnTo>
                  <a:pt x="251" y="256"/>
                </a:lnTo>
                <a:lnTo>
                  <a:pt x="247" y="256"/>
                </a:lnTo>
                <a:lnTo>
                  <a:pt x="246" y="254"/>
                </a:lnTo>
                <a:lnTo>
                  <a:pt x="242" y="256"/>
                </a:lnTo>
                <a:lnTo>
                  <a:pt x="239" y="252"/>
                </a:lnTo>
                <a:lnTo>
                  <a:pt x="235" y="246"/>
                </a:lnTo>
                <a:lnTo>
                  <a:pt x="234" y="244"/>
                </a:lnTo>
                <a:lnTo>
                  <a:pt x="233" y="246"/>
                </a:lnTo>
                <a:lnTo>
                  <a:pt x="229" y="244"/>
                </a:lnTo>
                <a:lnTo>
                  <a:pt x="226" y="244"/>
                </a:lnTo>
                <a:lnTo>
                  <a:pt x="225" y="244"/>
                </a:lnTo>
                <a:lnTo>
                  <a:pt x="222" y="243"/>
                </a:lnTo>
                <a:lnTo>
                  <a:pt x="221" y="240"/>
                </a:lnTo>
                <a:lnTo>
                  <a:pt x="217" y="239"/>
                </a:lnTo>
                <a:lnTo>
                  <a:pt x="215" y="239"/>
                </a:lnTo>
                <a:lnTo>
                  <a:pt x="213" y="240"/>
                </a:lnTo>
                <a:lnTo>
                  <a:pt x="211" y="243"/>
                </a:lnTo>
                <a:lnTo>
                  <a:pt x="209" y="240"/>
                </a:lnTo>
                <a:lnTo>
                  <a:pt x="206" y="239"/>
                </a:lnTo>
                <a:lnTo>
                  <a:pt x="199" y="240"/>
                </a:lnTo>
                <a:lnTo>
                  <a:pt x="199" y="239"/>
                </a:lnTo>
                <a:lnTo>
                  <a:pt x="198" y="239"/>
                </a:lnTo>
                <a:lnTo>
                  <a:pt x="195" y="243"/>
                </a:lnTo>
                <a:lnTo>
                  <a:pt x="194" y="246"/>
                </a:lnTo>
                <a:lnTo>
                  <a:pt x="194" y="248"/>
                </a:lnTo>
                <a:lnTo>
                  <a:pt x="193" y="248"/>
                </a:lnTo>
                <a:lnTo>
                  <a:pt x="190" y="254"/>
                </a:lnTo>
                <a:lnTo>
                  <a:pt x="189" y="254"/>
                </a:lnTo>
                <a:lnTo>
                  <a:pt x="193" y="256"/>
                </a:lnTo>
                <a:lnTo>
                  <a:pt x="195" y="256"/>
                </a:lnTo>
                <a:lnTo>
                  <a:pt x="199" y="256"/>
                </a:lnTo>
                <a:lnTo>
                  <a:pt x="206" y="258"/>
                </a:lnTo>
                <a:lnTo>
                  <a:pt x="206" y="259"/>
                </a:lnTo>
                <a:lnTo>
                  <a:pt x="203" y="263"/>
                </a:lnTo>
                <a:lnTo>
                  <a:pt x="206" y="266"/>
                </a:lnTo>
                <a:lnTo>
                  <a:pt x="209" y="267"/>
                </a:lnTo>
                <a:lnTo>
                  <a:pt x="217" y="267"/>
                </a:lnTo>
                <a:lnTo>
                  <a:pt x="225" y="270"/>
                </a:lnTo>
                <a:lnTo>
                  <a:pt x="230" y="272"/>
                </a:lnTo>
                <a:lnTo>
                  <a:pt x="234" y="272"/>
                </a:lnTo>
                <a:lnTo>
                  <a:pt x="235" y="272"/>
                </a:lnTo>
                <a:lnTo>
                  <a:pt x="238" y="271"/>
                </a:lnTo>
                <a:lnTo>
                  <a:pt x="239" y="271"/>
                </a:lnTo>
                <a:lnTo>
                  <a:pt x="247" y="271"/>
                </a:lnTo>
                <a:lnTo>
                  <a:pt x="255" y="272"/>
                </a:lnTo>
                <a:lnTo>
                  <a:pt x="264" y="276"/>
                </a:lnTo>
                <a:lnTo>
                  <a:pt x="274" y="280"/>
                </a:lnTo>
                <a:lnTo>
                  <a:pt x="279" y="280"/>
                </a:lnTo>
                <a:lnTo>
                  <a:pt x="283" y="280"/>
                </a:lnTo>
                <a:lnTo>
                  <a:pt x="287" y="283"/>
                </a:lnTo>
                <a:lnTo>
                  <a:pt x="291" y="283"/>
                </a:lnTo>
                <a:lnTo>
                  <a:pt x="299" y="284"/>
                </a:lnTo>
                <a:lnTo>
                  <a:pt x="304" y="284"/>
                </a:lnTo>
                <a:lnTo>
                  <a:pt x="308" y="283"/>
                </a:lnTo>
                <a:lnTo>
                  <a:pt x="312" y="280"/>
                </a:lnTo>
                <a:lnTo>
                  <a:pt x="314" y="283"/>
                </a:lnTo>
                <a:lnTo>
                  <a:pt x="322" y="287"/>
                </a:lnTo>
                <a:lnTo>
                  <a:pt x="325" y="288"/>
                </a:lnTo>
                <a:lnTo>
                  <a:pt x="329" y="288"/>
                </a:lnTo>
                <a:lnTo>
                  <a:pt x="331" y="290"/>
                </a:lnTo>
                <a:lnTo>
                  <a:pt x="333" y="290"/>
                </a:lnTo>
                <a:lnTo>
                  <a:pt x="331" y="288"/>
                </a:lnTo>
                <a:lnTo>
                  <a:pt x="331" y="287"/>
                </a:lnTo>
                <a:lnTo>
                  <a:pt x="331" y="287"/>
                </a:lnTo>
                <a:lnTo>
                  <a:pt x="331" y="287"/>
                </a:lnTo>
                <a:lnTo>
                  <a:pt x="331" y="287"/>
                </a:lnTo>
                <a:lnTo>
                  <a:pt x="331" y="287"/>
                </a:lnTo>
                <a:lnTo>
                  <a:pt x="331" y="287"/>
                </a:lnTo>
                <a:lnTo>
                  <a:pt x="331" y="287"/>
                </a:lnTo>
                <a:close/>
                <a:moveTo>
                  <a:pt x="193" y="169"/>
                </a:moveTo>
                <a:lnTo>
                  <a:pt x="195" y="170"/>
                </a:lnTo>
                <a:lnTo>
                  <a:pt x="198" y="173"/>
                </a:lnTo>
                <a:lnTo>
                  <a:pt x="199" y="175"/>
                </a:lnTo>
                <a:lnTo>
                  <a:pt x="199" y="179"/>
                </a:lnTo>
                <a:lnTo>
                  <a:pt x="202" y="183"/>
                </a:lnTo>
                <a:lnTo>
                  <a:pt x="207" y="186"/>
                </a:lnTo>
                <a:lnTo>
                  <a:pt x="209" y="187"/>
                </a:lnTo>
                <a:lnTo>
                  <a:pt x="211" y="187"/>
                </a:lnTo>
                <a:lnTo>
                  <a:pt x="211" y="186"/>
                </a:lnTo>
                <a:lnTo>
                  <a:pt x="209" y="183"/>
                </a:lnTo>
                <a:lnTo>
                  <a:pt x="211" y="179"/>
                </a:lnTo>
                <a:lnTo>
                  <a:pt x="213" y="178"/>
                </a:lnTo>
                <a:lnTo>
                  <a:pt x="209" y="178"/>
                </a:lnTo>
                <a:lnTo>
                  <a:pt x="206" y="175"/>
                </a:lnTo>
                <a:lnTo>
                  <a:pt x="203" y="173"/>
                </a:lnTo>
                <a:lnTo>
                  <a:pt x="203" y="166"/>
                </a:lnTo>
                <a:lnTo>
                  <a:pt x="202" y="161"/>
                </a:lnTo>
                <a:lnTo>
                  <a:pt x="199" y="158"/>
                </a:lnTo>
                <a:lnTo>
                  <a:pt x="198" y="158"/>
                </a:lnTo>
                <a:lnTo>
                  <a:pt x="195" y="161"/>
                </a:lnTo>
                <a:lnTo>
                  <a:pt x="198" y="162"/>
                </a:lnTo>
                <a:lnTo>
                  <a:pt x="194" y="161"/>
                </a:lnTo>
                <a:lnTo>
                  <a:pt x="193" y="158"/>
                </a:lnTo>
                <a:lnTo>
                  <a:pt x="190" y="162"/>
                </a:lnTo>
                <a:lnTo>
                  <a:pt x="190" y="165"/>
                </a:lnTo>
                <a:lnTo>
                  <a:pt x="186" y="169"/>
                </a:lnTo>
                <a:lnTo>
                  <a:pt x="190" y="169"/>
                </a:lnTo>
                <a:lnTo>
                  <a:pt x="193" y="169"/>
                </a:lnTo>
                <a:lnTo>
                  <a:pt x="193" y="169"/>
                </a:lnTo>
                <a:lnTo>
                  <a:pt x="193" y="169"/>
                </a:lnTo>
                <a:lnTo>
                  <a:pt x="193" y="169"/>
                </a:lnTo>
                <a:lnTo>
                  <a:pt x="193" y="169"/>
                </a:lnTo>
                <a:lnTo>
                  <a:pt x="193" y="169"/>
                </a:lnTo>
                <a:lnTo>
                  <a:pt x="193" y="169"/>
                </a:lnTo>
                <a:close/>
                <a:moveTo>
                  <a:pt x="252" y="130"/>
                </a:moveTo>
                <a:lnTo>
                  <a:pt x="251" y="132"/>
                </a:lnTo>
                <a:lnTo>
                  <a:pt x="252" y="136"/>
                </a:lnTo>
                <a:lnTo>
                  <a:pt x="251" y="136"/>
                </a:lnTo>
                <a:lnTo>
                  <a:pt x="251" y="138"/>
                </a:lnTo>
                <a:lnTo>
                  <a:pt x="251" y="140"/>
                </a:lnTo>
                <a:lnTo>
                  <a:pt x="255" y="142"/>
                </a:lnTo>
                <a:lnTo>
                  <a:pt x="256" y="144"/>
                </a:lnTo>
                <a:lnTo>
                  <a:pt x="255" y="144"/>
                </a:lnTo>
                <a:lnTo>
                  <a:pt x="252" y="144"/>
                </a:lnTo>
                <a:lnTo>
                  <a:pt x="252" y="145"/>
                </a:lnTo>
                <a:lnTo>
                  <a:pt x="252" y="148"/>
                </a:lnTo>
                <a:lnTo>
                  <a:pt x="256" y="148"/>
                </a:lnTo>
                <a:lnTo>
                  <a:pt x="259" y="148"/>
                </a:lnTo>
                <a:lnTo>
                  <a:pt x="259" y="149"/>
                </a:lnTo>
                <a:lnTo>
                  <a:pt x="260" y="148"/>
                </a:lnTo>
                <a:lnTo>
                  <a:pt x="263" y="149"/>
                </a:lnTo>
                <a:lnTo>
                  <a:pt x="263" y="152"/>
                </a:lnTo>
                <a:lnTo>
                  <a:pt x="264" y="156"/>
                </a:lnTo>
                <a:lnTo>
                  <a:pt x="266" y="158"/>
                </a:lnTo>
                <a:lnTo>
                  <a:pt x="264" y="161"/>
                </a:lnTo>
                <a:lnTo>
                  <a:pt x="263" y="165"/>
                </a:lnTo>
                <a:lnTo>
                  <a:pt x="264" y="166"/>
                </a:lnTo>
                <a:lnTo>
                  <a:pt x="266" y="169"/>
                </a:lnTo>
                <a:lnTo>
                  <a:pt x="266" y="175"/>
                </a:lnTo>
                <a:lnTo>
                  <a:pt x="268" y="179"/>
                </a:lnTo>
                <a:lnTo>
                  <a:pt x="268" y="183"/>
                </a:lnTo>
                <a:lnTo>
                  <a:pt x="268" y="186"/>
                </a:lnTo>
                <a:lnTo>
                  <a:pt x="272" y="183"/>
                </a:lnTo>
                <a:lnTo>
                  <a:pt x="274" y="183"/>
                </a:lnTo>
                <a:lnTo>
                  <a:pt x="274" y="186"/>
                </a:lnTo>
                <a:lnTo>
                  <a:pt x="276" y="186"/>
                </a:lnTo>
                <a:lnTo>
                  <a:pt x="279" y="187"/>
                </a:lnTo>
                <a:lnTo>
                  <a:pt x="282" y="186"/>
                </a:lnTo>
                <a:lnTo>
                  <a:pt x="286" y="183"/>
                </a:lnTo>
                <a:lnTo>
                  <a:pt x="290" y="186"/>
                </a:lnTo>
                <a:lnTo>
                  <a:pt x="291" y="182"/>
                </a:lnTo>
                <a:lnTo>
                  <a:pt x="292" y="187"/>
                </a:lnTo>
                <a:lnTo>
                  <a:pt x="292" y="195"/>
                </a:lnTo>
                <a:lnTo>
                  <a:pt x="295" y="195"/>
                </a:lnTo>
                <a:lnTo>
                  <a:pt x="296" y="195"/>
                </a:lnTo>
                <a:lnTo>
                  <a:pt x="299" y="191"/>
                </a:lnTo>
                <a:lnTo>
                  <a:pt x="300" y="191"/>
                </a:lnTo>
                <a:lnTo>
                  <a:pt x="303" y="191"/>
                </a:lnTo>
                <a:lnTo>
                  <a:pt x="304" y="193"/>
                </a:lnTo>
                <a:lnTo>
                  <a:pt x="307" y="193"/>
                </a:lnTo>
                <a:lnTo>
                  <a:pt x="310" y="189"/>
                </a:lnTo>
                <a:lnTo>
                  <a:pt x="312" y="183"/>
                </a:lnTo>
                <a:lnTo>
                  <a:pt x="316" y="189"/>
                </a:lnTo>
                <a:lnTo>
                  <a:pt x="318" y="189"/>
                </a:lnTo>
                <a:lnTo>
                  <a:pt x="320" y="189"/>
                </a:lnTo>
                <a:lnTo>
                  <a:pt x="322" y="189"/>
                </a:lnTo>
                <a:lnTo>
                  <a:pt x="322" y="191"/>
                </a:lnTo>
                <a:lnTo>
                  <a:pt x="322" y="193"/>
                </a:lnTo>
                <a:lnTo>
                  <a:pt x="323" y="195"/>
                </a:lnTo>
                <a:lnTo>
                  <a:pt x="327" y="193"/>
                </a:lnTo>
                <a:lnTo>
                  <a:pt x="329" y="189"/>
                </a:lnTo>
                <a:lnTo>
                  <a:pt x="329" y="191"/>
                </a:lnTo>
                <a:lnTo>
                  <a:pt x="331" y="191"/>
                </a:lnTo>
                <a:lnTo>
                  <a:pt x="333" y="189"/>
                </a:lnTo>
                <a:lnTo>
                  <a:pt x="333" y="193"/>
                </a:lnTo>
                <a:lnTo>
                  <a:pt x="336" y="191"/>
                </a:lnTo>
                <a:lnTo>
                  <a:pt x="336" y="195"/>
                </a:lnTo>
                <a:lnTo>
                  <a:pt x="339" y="199"/>
                </a:lnTo>
                <a:lnTo>
                  <a:pt x="336" y="205"/>
                </a:lnTo>
                <a:lnTo>
                  <a:pt x="339" y="206"/>
                </a:lnTo>
                <a:lnTo>
                  <a:pt x="340" y="205"/>
                </a:lnTo>
                <a:lnTo>
                  <a:pt x="347" y="202"/>
                </a:lnTo>
                <a:lnTo>
                  <a:pt x="357" y="197"/>
                </a:lnTo>
                <a:lnTo>
                  <a:pt x="360" y="195"/>
                </a:lnTo>
                <a:lnTo>
                  <a:pt x="361" y="193"/>
                </a:lnTo>
                <a:lnTo>
                  <a:pt x="361" y="195"/>
                </a:lnTo>
                <a:lnTo>
                  <a:pt x="361" y="205"/>
                </a:lnTo>
                <a:lnTo>
                  <a:pt x="364" y="202"/>
                </a:lnTo>
                <a:lnTo>
                  <a:pt x="365" y="199"/>
                </a:lnTo>
                <a:lnTo>
                  <a:pt x="364" y="195"/>
                </a:lnTo>
                <a:lnTo>
                  <a:pt x="365" y="191"/>
                </a:lnTo>
                <a:lnTo>
                  <a:pt x="364" y="191"/>
                </a:lnTo>
                <a:lnTo>
                  <a:pt x="361" y="191"/>
                </a:lnTo>
                <a:lnTo>
                  <a:pt x="361" y="189"/>
                </a:lnTo>
                <a:lnTo>
                  <a:pt x="365" y="187"/>
                </a:lnTo>
                <a:lnTo>
                  <a:pt x="364" y="186"/>
                </a:lnTo>
                <a:lnTo>
                  <a:pt x="365" y="183"/>
                </a:lnTo>
                <a:lnTo>
                  <a:pt x="367" y="179"/>
                </a:lnTo>
                <a:lnTo>
                  <a:pt x="365" y="178"/>
                </a:lnTo>
                <a:lnTo>
                  <a:pt x="369" y="178"/>
                </a:lnTo>
                <a:lnTo>
                  <a:pt x="369" y="174"/>
                </a:lnTo>
                <a:lnTo>
                  <a:pt x="371" y="170"/>
                </a:lnTo>
                <a:lnTo>
                  <a:pt x="367" y="170"/>
                </a:lnTo>
                <a:lnTo>
                  <a:pt x="365" y="170"/>
                </a:lnTo>
                <a:lnTo>
                  <a:pt x="367" y="166"/>
                </a:lnTo>
                <a:lnTo>
                  <a:pt x="367" y="165"/>
                </a:lnTo>
                <a:lnTo>
                  <a:pt x="365" y="165"/>
                </a:lnTo>
                <a:lnTo>
                  <a:pt x="369" y="161"/>
                </a:lnTo>
                <a:lnTo>
                  <a:pt x="369" y="158"/>
                </a:lnTo>
                <a:lnTo>
                  <a:pt x="371" y="157"/>
                </a:lnTo>
                <a:lnTo>
                  <a:pt x="373" y="156"/>
                </a:lnTo>
                <a:lnTo>
                  <a:pt x="373" y="153"/>
                </a:lnTo>
                <a:lnTo>
                  <a:pt x="373" y="149"/>
                </a:lnTo>
                <a:lnTo>
                  <a:pt x="375" y="153"/>
                </a:lnTo>
                <a:lnTo>
                  <a:pt x="377" y="153"/>
                </a:lnTo>
                <a:lnTo>
                  <a:pt x="380" y="149"/>
                </a:lnTo>
                <a:lnTo>
                  <a:pt x="383" y="145"/>
                </a:lnTo>
                <a:lnTo>
                  <a:pt x="383" y="148"/>
                </a:lnTo>
                <a:lnTo>
                  <a:pt x="384" y="148"/>
                </a:lnTo>
                <a:lnTo>
                  <a:pt x="387" y="145"/>
                </a:lnTo>
                <a:lnTo>
                  <a:pt x="387" y="144"/>
                </a:lnTo>
                <a:lnTo>
                  <a:pt x="387" y="142"/>
                </a:lnTo>
                <a:lnTo>
                  <a:pt x="388" y="140"/>
                </a:lnTo>
                <a:lnTo>
                  <a:pt x="384" y="140"/>
                </a:lnTo>
                <a:lnTo>
                  <a:pt x="384" y="132"/>
                </a:lnTo>
                <a:lnTo>
                  <a:pt x="387" y="122"/>
                </a:lnTo>
                <a:lnTo>
                  <a:pt x="388" y="118"/>
                </a:lnTo>
                <a:lnTo>
                  <a:pt x="391" y="117"/>
                </a:lnTo>
                <a:lnTo>
                  <a:pt x="392" y="117"/>
                </a:lnTo>
                <a:lnTo>
                  <a:pt x="393" y="114"/>
                </a:lnTo>
                <a:lnTo>
                  <a:pt x="392" y="112"/>
                </a:lnTo>
                <a:lnTo>
                  <a:pt x="397" y="114"/>
                </a:lnTo>
                <a:lnTo>
                  <a:pt x="400" y="117"/>
                </a:lnTo>
                <a:lnTo>
                  <a:pt x="404" y="117"/>
                </a:lnTo>
                <a:lnTo>
                  <a:pt x="405" y="114"/>
                </a:lnTo>
                <a:lnTo>
                  <a:pt x="409" y="113"/>
                </a:lnTo>
                <a:lnTo>
                  <a:pt x="408" y="112"/>
                </a:lnTo>
                <a:lnTo>
                  <a:pt x="405" y="109"/>
                </a:lnTo>
                <a:lnTo>
                  <a:pt x="401" y="108"/>
                </a:lnTo>
                <a:lnTo>
                  <a:pt x="397" y="101"/>
                </a:lnTo>
                <a:lnTo>
                  <a:pt x="392" y="98"/>
                </a:lnTo>
                <a:lnTo>
                  <a:pt x="391" y="96"/>
                </a:lnTo>
                <a:lnTo>
                  <a:pt x="391" y="94"/>
                </a:lnTo>
                <a:lnTo>
                  <a:pt x="392" y="92"/>
                </a:lnTo>
                <a:lnTo>
                  <a:pt x="393" y="90"/>
                </a:lnTo>
                <a:lnTo>
                  <a:pt x="393" y="88"/>
                </a:lnTo>
                <a:lnTo>
                  <a:pt x="391" y="83"/>
                </a:lnTo>
                <a:lnTo>
                  <a:pt x="388" y="81"/>
                </a:lnTo>
                <a:lnTo>
                  <a:pt x="387" y="79"/>
                </a:lnTo>
                <a:lnTo>
                  <a:pt x="384" y="79"/>
                </a:lnTo>
                <a:lnTo>
                  <a:pt x="387" y="77"/>
                </a:lnTo>
                <a:lnTo>
                  <a:pt x="387" y="75"/>
                </a:lnTo>
                <a:lnTo>
                  <a:pt x="383" y="75"/>
                </a:lnTo>
                <a:lnTo>
                  <a:pt x="380" y="72"/>
                </a:lnTo>
                <a:lnTo>
                  <a:pt x="383" y="72"/>
                </a:lnTo>
                <a:lnTo>
                  <a:pt x="383" y="69"/>
                </a:lnTo>
                <a:lnTo>
                  <a:pt x="380" y="68"/>
                </a:lnTo>
                <a:lnTo>
                  <a:pt x="377" y="65"/>
                </a:lnTo>
                <a:lnTo>
                  <a:pt x="380" y="65"/>
                </a:lnTo>
                <a:lnTo>
                  <a:pt x="384" y="65"/>
                </a:lnTo>
                <a:lnTo>
                  <a:pt x="383" y="61"/>
                </a:lnTo>
                <a:lnTo>
                  <a:pt x="387" y="65"/>
                </a:lnTo>
                <a:lnTo>
                  <a:pt x="388" y="65"/>
                </a:lnTo>
                <a:lnTo>
                  <a:pt x="388" y="64"/>
                </a:lnTo>
                <a:lnTo>
                  <a:pt x="388" y="61"/>
                </a:lnTo>
                <a:lnTo>
                  <a:pt x="384" y="60"/>
                </a:lnTo>
                <a:lnTo>
                  <a:pt x="383" y="56"/>
                </a:lnTo>
                <a:lnTo>
                  <a:pt x="384" y="56"/>
                </a:lnTo>
                <a:lnTo>
                  <a:pt x="380" y="55"/>
                </a:lnTo>
                <a:lnTo>
                  <a:pt x="379" y="55"/>
                </a:lnTo>
                <a:lnTo>
                  <a:pt x="377" y="52"/>
                </a:lnTo>
                <a:lnTo>
                  <a:pt x="376" y="52"/>
                </a:lnTo>
                <a:lnTo>
                  <a:pt x="375" y="52"/>
                </a:lnTo>
                <a:lnTo>
                  <a:pt x="371" y="52"/>
                </a:lnTo>
                <a:lnTo>
                  <a:pt x="367" y="51"/>
                </a:lnTo>
                <a:lnTo>
                  <a:pt x="367" y="52"/>
                </a:lnTo>
                <a:lnTo>
                  <a:pt x="364" y="52"/>
                </a:lnTo>
                <a:lnTo>
                  <a:pt x="360" y="52"/>
                </a:lnTo>
                <a:lnTo>
                  <a:pt x="357" y="52"/>
                </a:lnTo>
                <a:lnTo>
                  <a:pt x="356" y="55"/>
                </a:lnTo>
                <a:lnTo>
                  <a:pt x="353" y="61"/>
                </a:lnTo>
                <a:lnTo>
                  <a:pt x="353" y="68"/>
                </a:lnTo>
                <a:lnTo>
                  <a:pt x="353" y="69"/>
                </a:lnTo>
                <a:lnTo>
                  <a:pt x="352" y="72"/>
                </a:lnTo>
                <a:lnTo>
                  <a:pt x="352" y="75"/>
                </a:lnTo>
                <a:lnTo>
                  <a:pt x="348" y="77"/>
                </a:lnTo>
                <a:lnTo>
                  <a:pt x="347" y="79"/>
                </a:lnTo>
                <a:lnTo>
                  <a:pt x="347" y="81"/>
                </a:lnTo>
                <a:lnTo>
                  <a:pt x="348" y="85"/>
                </a:lnTo>
                <a:lnTo>
                  <a:pt x="343" y="88"/>
                </a:lnTo>
                <a:lnTo>
                  <a:pt x="343" y="90"/>
                </a:lnTo>
                <a:lnTo>
                  <a:pt x="343" y="94"/>
                </a:lnTo>
                <a:lnTo>
                  <a:pt x="343" y="96"/>
                </a:lnTo>
                <a:lnTo>
                  <a:pt x="340" y="100"/>
                </a:lnTo>
                <a:lnTo>
                  <a:pt x="339" y="101"/>
                </a:lnTo>
                <a:lnTo>
                  <a:pt x="339" y="105"/>
                </a:lnTo>
                <a:lnTo>
                  <a:pt x="336" y="104"/>
                </a:lnTo>
                <a:lnTo>
                  <a:pt x="333" y="105"/>
                </a:lnTo>
                <a:lnTo>
                  <a:pt x="331" y="105"/>
                </a:lnTo>
                <a:lnTo>
                  <a:pt x="329" y="105"/>
                </a:lnTo>
                <a:lnTo>
                  <a:pt x="325" y="108"/>
                </a:lnTo>
                <a:lnTo>
                  <a:pt x="322" y="108"/>
                </a:lnTo>
                <a:lnTo>
                  <a:pt x="316" y="105"/>
                </a:lnTo>
                <a:lnTo>
                  <a:pt x="312" y="104"/>
                </a:lnTo>
                <a:lnTo>
                  <a:pt x="310" y="101"/>
                </a:lnTo>
                <a:lnTo>
                  <a:pt x="307" y="101"/>
                </a:lnTo>
                <a:lnTo>
                  <a:pt x="303" y="104"/>
                </a:lnTo>
                <a:lnTo>
                  <a:pt x="300" y="105"/>
                </a:lnTo>
                <a:lnTo>
                  <a:pt x="299" y="109"/>
                </a:lnTo>
                <a:lnTo>
                  <a:pt x="295" y="113"/>
                </a:lnTo>
                <a:lnTo>
                  <a:pt x="290" y="113"/>
                </a:lnTo>
                <a:lnTo>
                  <a:pt x="286" y="112"/>
                </a:lnTo>
                <a:lnTo>
                  <a:pt x="282" y="113"/>
                </a:lnTo>
                <a:lnTo>
                  <a:pt x="278" y="114"/>
                </a:lnTo>
                <a:lnTo>
                  <a:pt x="276" y="114"/>
                </a:lnTo>
                <a:lnTo>
                  <a:pt x="274" y="114"/>
                </a:lnTo>
                <a:lnTo>
                  <a:pt x="270" y="113"/>
                </a:lnTo>
                <a:lnTo>
                  <a:pt x="266" y="109"/>
                </a:lnTo>
                <a:lnTo>
                  <a:pt x="260" y="104"/>
                </a:lnTo>
                <a:lnTo>
                  <a:pt x="259" y="98"/>
                </a:lnTo>
                <a:lnTo>
                  <a:pt x="259" y="96"/>
                </a:lnTo>
                <a:lnTo>
                  <a:pt x="259" y="94"/>
                </a:lnTo>
                <a:lnTo>
                  <a:pt x="256" y="96"/>
                </a:lnTo>
                <a:lnTo>
                  <a:pt x="255" y="98"/>
                </a:lnTo>
                <a:lnTo>
                  <a:pt x="252" y="101"/>
                </a:lnTo>
                <a:lnTo>
                  <a:pt x="250" y="105"/>
                </a:lnTo>
                <a:lnTo>
                  <a:pt x="250" y="108"/>
                </a:lnTo>
                <a:lnTo>
                  <a:pt x="250" y="109"/>
                </a:lnTo>
                <a:lnTo>
                  <a:pt x="252" y="105"/>
                </a:lnTo>
                <a:lnTo>
                  <a:pt x="251" y="109"/>
                </a:lnTo>
                <a:lnTo>
                  <a:pt x="250" y="112"/>
                </a:lnTo>
                <a:lnTo>
                  <a:pt x="250" y="113"/>
                </a:lnTo>
                <a:lnTo>
                  <a:pt x="247" y="114"/>
                </a:lnTo>
                <a:lnTo>
                  <a:pt x="247" y="118"/>
                </a:lnTo>
                <a:lnTo>
                  <a:pt x="247" y="122"/>
                </a:lnTo>
                <a:lnTo>
                  <a:pt x="250" y="126"/>
                </a:lnTo>
                <a:lnTo>
                  <a:pt x="252" y="130"/>
                </a:lnTo>
                <a:lnTo>
                  <a:pt x="252" y="130"/>
                </a:lnTo>
                <a:lnTo>
                  <a:pt x="252" y="130"/>
                </a:lnTo>
                <a:lnTo>
                  <a:pt x="252" y="130"/>
                </a:lnTo>
                <a:lnTo>
                  <a:pt x="252" y="130"/>
                </a:lnTo>
                <a:lnTo>
                  <a:pt x="252" y="130"/>
                </a:lnTo>
                <a:lnTo>
                  <a:pt x="252" y="130"/>
                </a:lnTo>
                <a:close/>
                <a:moveTo>
                  <a:pt x="230" y="187"/>
                </a:moveTo>
                <a:lnTo>
                  <a:pt x="233" y="189"/>
                </a:lnTo>
                <a:lnTo>
                  <a:pt x="234" y="189"/>
                </a:lnTo>
                <a:lnTo>
                  <a:pt x="235" y="186"/>
                </a:lnTo>
                <a:lnTo>
                  <a:pt x="235" y="182"/>
                </a:lnTo>
                <a:lnTo>
                  <a:pt x="235" y="179"/>
                </a:lnTo>
                <a:lnTo>
                  <a:pt x="234" y="178"/>
                </a:lnTo>
                <a:lnTo>
                  <a:pt x="229" y="178"/>
                </a:lnTo>
                <a:lnTo>
                  <a:pt x="226" y="182"/>
                </a:lnTo>
                <a:lnTo>
                  <a:pt x="226" y="186"/>
                </a:lnTo>
                <a:lnTo>
                  <a:pt x="226" y="187"/>
                </a:lnTo>
                <a:lnTo>
                  <a:pt x="229" y="189"/>
                </a:lnTo>
                <a:lnTo>
                  <a:pt x="230" y="187"/>
                </a:lnTo>
                <a:lnTo>
                  <a:pt x="230" y="187"/>
                </a:lnTo>
                <a:lnTo>
                  <a:pt x="230" y="187"/>
                </a:lnTo>
                <a:lnTo>
                  <a:pt x="230" y="187"/>
                </a:lnTo>
                <a:lnTo>
                  <a:pt x="230" y="187"/>
                </a:lnTo>
                <a:lnTo>
                  <a:pt x="230" y="187"/>
                </a:lnTo>
                <a:lnTo>
                  <a:pt x="230" y="187"/>
                </a:lnTo>
                <a:close/>
                <a:moveTo>
                  <a:pt x="562" y="92"/>
                </a:moveTo>
                <a:lnTo>
                  <a:pt x="563" y="90"/>
                </a:lnTo>
                <a:lnTo>
                  <a:pt x="563" y="86"/>
                </a:lnTo>
                <a:lnTo>
                  <a:pt x="562" y="83"/>
                </a:lnTo>
                <a:lnTo>
                  <a:pt x="559" y="85"/>
                </a:lnTo>
                <a:lnTo>
                  <a:pt x="558" y="86"/>
                </a:lnTo>
                <a:lnTo>
                  <a:pt x="555" y="90"/>
                </a:lnTo>
                <a:lnTo>
                  <a:pt x="558" y="94"/>
                </a:lnTo>
                <a:lnTo>
                  <a:pt x="562" y="92"/>
                </a:lnTo>
                <a:lnTo>
                  <a:pt x="562" y="92"/>
                </a:lnTo>
                <a:lnTo>
                  <a:pt x="562" y="92"/>
                </a:lnTo>
                <a:lnTo>
                  <a:pt x="562" y="92"/>
                </a:lnTo>
                <a:lnTo>
                  <a:pt x="562" y="92"/>
                </a:lnTo>
                <a:lnTo>
                  <a:pt x="562" y="92"/>
                </a:lnTo>
                <a:lnTo>
                  <a:pt x="562" y="92"/>
                </a:lnTo>
                <a:close/>
                <a:moveTo>
                  <a:pt x="549" y="117"/>
                </a:moveTo>
                <a:lnTo>
                  <a:pt x="546" y="121"/>
                </a:lnTo>
                <a:lnTo>
                  <a:pt x="549" y="125"/>
                </a:lnTo>
                <a:lnTo>
                  <a:pt x="549" y="129"/>
                </a:lnTo>
                <a:lnTo>
                  <a:pt x="549" y="130"/>
                </a:lnTo>
                <a:lnTo>
                  <a:pt x="549" y="134"/>
                </a:lnTo>
                <a:lnTo>
                  <a:pt x="550" y="136"/>
                </a:lnTo>
                <a:lnTo>
                  <a:pt x="551" y="142"/>
                </a:lnTo>
                <a:lnTo>
                  <a:pt x="555" y="145"/>
                </a:lnTo>
                <a:lnTo>
                  <a:pt x="558" y="148"/>
                </a:lnTo>
                <a:lnTo>
                  <a:pt x="559" y="148"/>
                </a:lnTo>
                <a:lnTo>
                  <a:pt x="555" y="142"/>
                </a:lnTo>
                <a:lnTo>
                  <a:pt x="554" y="138"/>
                </a:lnTo>
                <a:lnTo>
                  <a:pt x="551" y="126"/>
                </a:lnTo>
                <a:lnTo>
                  <a:pt x="551" y="122"/>
                </a:lnTo>
                <a:lnTo>
                  <a:pt x="554" y="122"/>
                </a:lnTo>
                <a:lnTo>
                  <a:pt x="555" y="122"/>
                </a:lnTo>
                <a:lnTo>
                  <a:pt x="562" y="125"/>
                </a:lnTo>
                <a:lnTo>
                  <a:pt x="567" y="126"/>
                </a:lnTo>
                <a:lnTo>
                  <a:pt x="565" y="125"/>
                </a:lnTo>
                <a:lnTo>
                  <a:pt x="563" y="121"/>
                </a:lnTo>
                <a:lnTo>
                  <a:pt x="559" y="118"/>
                </a:lnTo>
                <a:lnTo>
                  <a:pt x="558" y="118"/>
                </a:lnTo>
                <a:lnTo>
                  <a:pt x="558" y="114"/>
                </a:lnTo>
                <a:lnTo>
                  <a:pt x="562" y="113"/>
                </a:lnTo>
                <a:lnTo>
                  <a:pt x="563" y="112"/>
                </a:lnTo>
                <a:lnTo>
                  <a:pt x="565" y="109"/>
                </a:lnTo>
                <a:lnTo>
                  <a:pt x="565" y="105"/>
                </a:lnTo>
                <a:lnTo>
                  <a:pt x="565" y="104"/>
                </a:lnTo>
                <a:lnTo>
                  <a:pt x="562" y="104"/>
                </a:lnTo>
                <a:lnTo>
                  <a:pt x="559" y="104"/>
                </a:lnTo>
                <a:lnTo>
                  <a:pt x="555" y="109"/>
                </a:lnTo>
                <a:lnTo>
                  <a:pt x="554" y="112"/>
                </a:lnTo>
                <a:lnTo>
                  <a:pt x="551" y="113"/>
                </a:lnTo>
                <a:lnTo>
                  <a:pt x="551" y="114"/>
                </a:lnTo>
                <a:lnTo>
                  <a:pt x="550" y="117"/>
                </a:lnTo>
                <a:lnTo>
                  <a:pt x="549" y="114"/>
                </a:lnTo>
                <a:lnTo>
                  <a:pt x="549" y="113"/>
                </a:lnTo>
                <a:lnTo>
                  <a:pt x="550" y="112"/>
                </a:lnTo>
                <a:lnTo>
                  <a:pt x="554" y="105"/>
                </a:lnTo>
                <a:lnTo>
                  <a:pt x="554" y="100"/>
                </a:lnTo>
                <a:lnTo>
                  <a:pt x="551" y="98"/>
                </a:lnTo>
                <a:lnTo>
                  <a:pt x="551" y="96"/>
                </a:lnTo>
                <a:lnTo>
                  <a:pt x="551" y="94"/>
                </a:lnTo>
                <a:lnTo>
                  <a:pt x="554" y="92"/>
                </a:lnTo>
                <a:lnTo>
                  <a:pt x="550" y="92"/>
                </a:lnTo>
                <a:lnTo>
                  <a:pt x="550" y="94"/>
                </a:lnTo>
                <a:lnTo>
                  <a:pt x="546" y="100"/>
                </a:lnTo>
                <a:lnTo>
                  <a:pt x="545" y="105"/>
                </a:lnTo>
                <a:lnTo>
                  <a:pt x="545" y="112"/>
                </a:lnTo>
                <a:lnTo>
                  <a:pt x="546" y="114"/>
                </a:lnTo>
                <a:lnTo>
                  <a:pt x="549" y="117"/>
                </a:lnTo>
                <a:lnTo>
                  <a:pt x="549" y="117"/>
                </a:lnTo>
                <a:lnTo>
                  <a:pt x="549" y="117"/>
                </a:lnTo>
                <a:lnTo>
                  <a:pt x="549" y="117"/>
                </a:lnTo>
                <a:lnTo>
                  <a:pt x="549" y="117"/>
                </a:lnTo>
                <a:lnTo>
                  <a:pt x="549" y="117"/>
                </a:lnTo>
                <a:lnTo>
                  <a:pt x="549" y="117"/>
                </a:lnTo>
                <a:close/>
                <a:moveTo>
                  <a:pt x="673" y="162"/>
                </a:moveTo>
                <a:lnTo>
                  <a:pt x="679" y="162"/>
                </a:lnTo>
                <a:lnTo>
                  <a:pt x="683" y="165"/>
                </a:lnTo>
                <a:lnTo>
                  <a:pt x="689" y="166"/>
                </a:lnTo>
                <a:lnTo>
                  <a:pt x="695" y="165"/>
                </a:lnTo>
                <a:lnTo>
                  <a:pt x="691" y="162"/>
                </a:lnTo>
                <a:lnTo>
                  <a:pt x="687" y="162"/>
                </a:lnTo>
                <a:lnTo>
                  <a:pt x="673" y="161"/>
                </a:lnTo>
                <a:lnTo>
                  <a:pt x="673" y="162"/>
                </a:lnTo>
                <a:lnTo>
                  <a:pt x="673" y="162"/>
                </a:lnTo>
                <a:lnTo>
                  <a:pt x="673" y="162"/>
                </a:lnTo>
                <a:lnTo>
                  <a:pt x="673" y="162"/>
                </a:lnTo>
                <a:lnTo>
                  <a:pt x="673" y="162"/>
                </a:lnTo>
                <a:lnTo>
                  <a:pt x="673" y="162"/>
                </a:lnTo>
                <a:lnTo>
                  <a:pt x="673" y="162"/>
                </a:lnTo>
                <a:close/>
                <a:moveTo>
                  <a:pt x="531" y="57"/>
                </a:moveTo>
                <a:lnTo>
                  <a:pt x="531" y="60"/>
                </a:lnTo>
                <a:lnTo>
                  <a:pt x="533" y="56"/>
                </a:lnTo>
                <a:lnTo>
                  <a:pt x="531" y="57"/>
                </a:lnTo>
                <a:lnTo>
                  <a:pt x="531" y="57"/>
                </a:lnTo>
                <a:lnTo>
                  <a:pt x="531" y="57"/>
                </a:lnTo>
                <a:lnTo>
                  <a:pt x="531" y="57"/>
                </a:lnTo>
                <a:lnTo>
                  <a:pt x="531" y="57"/>
                </a:lnTo>
                <a:lnTo>
                  <a:pt x="531" y="57"/>
                </a:lnTo>
                <a:lnTo>
                  <a:pt x="531" y="57"/>
                </a:lnTo>
                <a:close/>
                <a:moveTo>
                  <a:pt x="594" y="138"/>
                </a:moveTo>
                <a:lnTo>
                  <a:pt x="594" y="140"/>
                </a:lnTo>
                <a:lnTo>
                  <a:pt x="595" y="136"/>
                </a:lnTo>
                <a:lnTo>
                  <a:pt x="598" y="140"/>
                </a:lnTo>
                <a:lnTo>
                  <a:pt x="599" y="140"/>
                </a:lnTo>
                <a:lnTo>
                  <a:pt x="599" y="138"/>
                </a:lnTo>
                <a:lnTo>
                  <a:pt x="595" y="134"/>
                </a:lnTo>
                <a:lnTo>
                  <a:pt x="598" y="134"/>
                </a:lnTo>
                <a:lnTo>
                  <a:pt x="599" y="136"/>
                </a:lnTo>
                <a:lnTo>
                  <a:pt x="602" y="138"/>
                </a:lnTo>
                <a:lnTo>
                  <a:pt x="603" y="138"/>
                </a:lnTo>
                <a:lnTo>
                  <a:pt x="606" y="138"/>
                </a:lnTo>
                <a:lnTo>
                  <a:pt x="607" y="136"/>
                </a:lnTo>
                <a:lnTo>
                  <a:pt x="606" y="134"/>
                </a:lnTo>
                <a:lnTo>
                  <a:pt x="606" y="132"/>
                </a:lnTo>
                <a:lnTo>
                  <a:pt x="598" y="132"/>
                </a:lnTo>
                <a:lnTo>
                  <a:pt x="592" y="132"/>
                </a:lnTo>
                <a:lnTo>
                  <a:pt x="590" y="134"/>
                </a:lnTo>
                <a:lnTo>
                  <a:pt x="594" y="136"/>
                </a:lnTo>
                <a:lnTo>
                  <a:pt x="594" y="138"/>
                </a:lnTo>
                <a:lnTo>
                  <a:pt x="594" y="138"/>
                </a:lnTo>
                <a:lnTo>
                  <a:pt x="594" y="138"/>
                </a:lnTo>
                <a:lnTo>
                  <a:pt x="594" y="138"/>
                </a:lnTo>
                <a:lnTo>
                  <a:pt x="594" y="138"/>
                </a:lnTo>
                <a:lnTo>
                  <a:pt x="594" y="138"/>
                </a:lnTo>
                <a:lnTo>
                  <a:pt x="594" y="138"/>
                </a:lnTo>
                <a:close/>
                <a:moveTo>
                  <a:pt x="676" y="148"/>
                </a:moveTo>
                <a:lnTo>
                  <a:pt x="677" y="145"/>
                </a:lnTo>
                <a:lnTo>
                  <a:pt x="677" y="144"/>
                </a:lnTo>
                <a:lnTo>
                  <a:pt x="676" y="144"/>
                </a:lnTo>
                <a:lnTo>
                  <a:pt x="672" y="144"/>
                </a:lnTo>
                <a:lnTo>
                  <a:pt x="673" y="145"/>
                </a:lnTo>
                <a:lnTo>
                  <a:pt x="676" y="148"/>
                </a:lnTo>
                <a:lnTo>
                  <a:pt x="676" y="148"/>
                </a:lnTo>
                <a:lnTo>
                  <a:pt x="676" y="148"/>
                </a:lnTo>
                <a:lnTo>
                  <a:pt x="676" y="148"/>
                </a:lnTo>
                <a:lnTo>
                  <a:pt x="676" y="148"/>
                </a:lnTo>
                <a:lnTo>
                  <a:pt x="676" y="148"/>
                </a:lnTo>
                <a:lnTo>
                  <a:pt x="676" y="148"/>
                </a:lnTo>
                <a:close/>
                <a:moveTo>
                  <a:pt x="588" y="169"/>
                </a:moveTo>
                <a:lnTo>
                  <a:pt x="592" y="169"/>
                </a:lnTo>
                <a:lnTo>
                  <a:pt x="592" y="165"/>
                </a:lnTo>
                <a:lnTo>
                  <a:pt x="592" y="162"/>
                </a:lnTo>
                <a:lnTo>
                  <a:pt x="590" y="162"/>
                </a:lnTo>
                <a:lnTo>
                  <a:pt x="586" y="162"/>
                </a:lnTo>
                <a:lnTo>
                  <a:pt x="582" y="165"/>
                </a:lnTo>
                <a:lnTo>
                  <a:pt x="582" y="166"/>
                </a:lnTo>
                <a:lnTo>
                  <a:pt x="584" y="169"/>
                </a:lnTo>
                <a:lnTo>
                  <a:pt x="588" y="169"/>
                </a:lnTo>
                <a:lnTo>
                  <a:pt x="588" y="169"/>
                </a:lnTo>
                <a:lnTo>
                  <a:pt x="588" y="169"/>
                </a:lnTo>
                <a:lnTo>
                  <a:pt x="588" y="169"/>
                </a:lnTo>
                <a:lnTo>
                  <a:pt x="588" y="169"/>
                </a:lnTo>
                <a:lnTo>
                  <a:pt x="588" y="169"/>
                </a:lnTo>
                <a:lnTo>
                  <a:pt x="588" y="169"/>
                </a:lnTo>
                <a:close/>
                <a:moveTo>
                  <a:pt x="426" y="307"/>
                </a:moveTo>
                <a:lnTo>
                  <a:pt x="422" y="306"/>
                </a:lnTo>
                <a:lnTo>
                  <a:pt x="418" y="302"/>
                </a:lnTo>
                <a:lnTo>
                  <a:pt x="410" y="302"/>
                </a:lnTo>
                <a:lnTo>
                  <a:pt x="409" y="302"/>
                </a:lnTo>
                <a:lnTo>
                  <a:pt x="405" y="302"/>
                </a:lnTo>
                <a:lnTo>
                  <a:pt x="404" y="302"/>
                </a:lnTo>
                <a:lnTo>
                  <a:pt x="401" y="303"/>
                </a:lnTo>
                <a:lnTo>
                  <a:pt x="401" y="307"/>
                </a:lnTo>
                <a:lnTo>
                  <a:pt x="404" y="307"/>
                </a:lnTo>
                <a:lnTo>
                  <a:pt x="409" y="307"/>
                </a:lnTo>
                <a:lnTo>
                  <a:pt x="414" y="311"/>
                </a:lnTo>
                <a:lnTo>
                  <a:pt x="418" y="315"/>
                </a:lnTo>
                <a:lnTo>
                  <a:pt x="422" y="316"/>
                </a:lnTo>
                <a:lnTo>
                  <a:pt x="428" y="316"/>
                </a:lnTo>
                <a:lnTo>
                  <a:pt x="430" y="313"/>
                </a:lnTo>
                <a:lnTo>
                  <a:pt x="430" y="311"/>
                </a:lnTo>
                <a:lnTo>
                  <a:pt x="428" y="309"/>
                </a:lnTo>
                <a:lnTo>
                  <a:pt x="426" y="307"/>
                </a:lnTo>
                <a:lnTo>
                  <a:pt x="426" y="307"/>
                </a:lnTo>
                <a:lnTo>
                  <a:pt x="426" y="307"/>
                </a:lnTo>
                <a:lnTo>
                  <a:pt x="426" y="307"/>
                </a:lnTo>
                <a:lnTo>
                  <a:pt x="426" y="307"/>
                </a:lnTo>
                <a:lnTo>
                  <a:pt x="426" y="307"/>
                </a:lnTo>
                <a:lnTo>
                  <a:pt x="426" y="307"/>
                </a:lnTo>
                <a:close/>
                <a:moveTo>
                  <a:pt x="320" y="256"/>
                </a:moveTo>
                <a:lnTo>
                  <a:pt x="314" y="256"/>
                </a:lnTo>
                <a:lnTo>
                  <a:pt x="308" y="256"/>
                </a:lnTo>
                <a:lnTo>
                  <a:pt x="304" y="258"/>
                </a:lnTo>
                <a:lnTo>
                  <a:pt x="304" y="259"/>
                </a:lnTo>
                <a:lnTo>
                  <a:pt x="308" y="262"/>
                </a:lnTo>
                <a:lnTo>
                  <a:pt x="310" y="262"/>
                </a:lnTo>
                <a:lnTo>
                  <a:pt x="312" y="262"/>
                </a:lnTo>
                <a:lnTo>
                  <a:pt x="314" y="262"/>
                </a:lnTo>
                <a:lnTo>
                  <a:pt x="320" y="262"/>
                </a:lnTo>
                <a:lnTo>
                  <a:pt x="323" y="259"/>
                </a:lnTo>
                <a:lnTo>
                  <a:pt x="323" y="258"/>
                </a:lnTo>
                <a:lnTo>
                  <a:pt x="327" y="258"/>
                </a:lnTo>
                <a:lnTo>
                  <a:pt x="325" y="256"/>
                </a:lnTo>
                <a:lnTo>
                  <a:pt x="323" y="256"/>
                </a:lnTo>
                <a:lnTo>
                  <a:pt x="320" y="256"/>
                </a:lnTo>
                <a:lnTo>
                  <a:pt x="320" y="256"/>
                </a:lnTo>
                <a:lnTo>
                  <a:pt x="320" y="256"/>
                </a:lnTo>
                <a:lnTo>
                  <a:pt x="320" y="256"/>
                </a:lnTo>
                <a:lnTo>
                  <a:pt x="320" y="256"/>
                </a:lnTo>
                <a:lnTo>
                  <a:pt x="320" y="256"/>
                </a:lnTo>
                <a:lnTo>
                  <a:pt x="320" y="256"/>
                </a:lnTo>
                <a:close/>
                <a:moveTo>
                  <a:pt x="255" y="153"/>
                </a:moveTo>
                <a:lnTo>
                  <a:pt x="256" y="156"/>
                </a:lnTo>
                <a:lnTo>
                  <a:pt x="260" y="153"/>
                </a:lnTo>
                <a:lnTo>
                  <a:pt x="260" y="152"/>
                </a:lnTo>
                <a:lnTo>
                  <a:pt x="260" y="149"/>
                </a:lnTo>
                <a:lnTo>
                  <a:pt x="259" y="149"/>
                </a:lnTo>
                <a:lnTo>
                  <a:pt x="256" y="149"/>
                </a:lnTo>
                <a:lnTo>
                  <a:pt x="255" y="153"/>
                </a:lnTo>
                <a:lnTo>
                  <a:pt x="255" y="153"/>
                </a:lnTo>
                <a:lnTo>
                  <a:pt x="255" y="153"/>
                </a:lnTo>
                <a:lnTo>
                  <a:pt x="255" y="153"/>
                </a:lnTo>
                <a:lnTo>
                  <a:pt x="255" y="153"/>
                </a:lnTo>
                <a:lnTo>
                  <a:pt x="255" y="153"/>
                </a:lnTo>
                <a:lnTo>
                  <a:pt x="255" y="153"/>
                </a:lnTo>
                <a:close/>
                <a:moveTo>
                  <a:pt x="519" y="166"/>
                </a:moveTo>
                <a:lnTo>
                  <a:pt x="522" y="166"/>
                </a:lnTo>
                <a:lnTo>
                  <a:pt x="525" y="165"/>
                </a:lnTo>
                <a:lnTo>
                  <a:pt x="519" y="165"/>
                </a:lnTo>
                <a:lnTo>
                  <a:pt x="511" y="162"/>
                </a:lnTo>
                <a:lnTo>
                  <a:pt x="511" y="165"/>
                </a:lnTo>
                <a:lnTo>
                  <a:pt x="511" y="166"/>
                </a:lnTo>
                <a:lnTo>
                  <a:pt x="515" y="166"/>
                </a:lnTo>
                <a:lnTo>
                  <a:pt x="519" y="166"/>
                </a:lnTo>
                <a:lnTo>
                  <a:pt x="519" y="166"/>
                </a:lnTo>
                <a:lnTo>
                  <a:pt x="519" y="166"/>
                </a:lnTo>
                <a:lnTo>
                  <a:pt x="519" y="166"/>
                </a:lnTo>
                <a:lnTo>
                  <a:pt x="519" y="166"/>
                </a:lnTo>
                <a:lnTo>
                  <a:pt x="519" y="166"/>
                </a:lnTo>
                <a:lnTo>
                  <a:pt x="519" y="166"/>
                </a:lnTo>
                <a:close/>
                <a:moveTo>
                  <a:pt x="533" y="51"/>
                </a:moveTo>
                <a:lnTo>
                  <a:pt x="531" y="51"/>
                </a:lnTo>
                <a:lnTo>
                  <a:pt x="531" y="52"/>
                </a:lnTo>
                <a:lnTo>
                  <a:pt x="533" y="56"/>
                </a:lnTo>
                <a:lnTo>
                  <a:pt x="533" y="52"/>
                </a:lnTo>
                <a:lnTo>
                  <a:pt x="533" y="51"/>
                </a:lnTo>
                <a:lnTo>
                  <a:pt x="533" y="51"/>
                </a:lnTo>
                <a:lnTo>
                  <a:pt x="533" y="51"/>
                </a:lnTo>
                <a:lnTo>
                  <a:pt x="533" y="51"/>
                </a:lnTo>
                <a:lnTo>
                  <a:pt x="533" y="51"/>
                </a:lnTo>
                <a:lnTo>
                  <a:pt x="533" y="51"/>
                </a:lnTo>
                <a:lnTo>
                  <a:pt x="533" y="51"/>
                </a:lnTo>
                <a:close/>
                <a:moveTo>
                  <a:pt x="519" y="173"/>
                </a:moveTo>
                <a:lnTo>
                  <a:pt x="522" y="175"/>
                </a:lnTo>
                <a:lnTo>
                  <a:pt x="522" y="173"/>
                </a:lnTo>
                <a:lnTo>
                  <a:pt x="519" y="166"/>
                </a:lnTo>
                <a:lnTo>
                  <a:pt x="519" y="169"/>
                </a:lnTo>
                <a:lnTo>
                  <a:pt x="519" y="173"/>
                </a:lnTo>
                <a:lnTo>
                  <a:pt x="519" y="173"/>
                </a:lnTo>
                <a:lnTo>
                  <a:pt x="519" y="173"/>
                </a:lnTo>
                <a:lnTo>
                  <a:pt x="519" y="173"/>
                </a:lnTo>
                <a:lnTo>
                  <a:pt x="519" y="173"/>
                </a:lnTo>
                <a:lnTo>
                  <a:pt x="519" y="173"/>
                </a:lnTo>
                <a:lnTo>
                  <a:pt x="519" y="173"/>
                </a:lnTo>
                <a:close/>
                <a:moveTo>
                  <a:pt x="472" y="280"/>
                </a:moveTo>
                <a:lnTo>
                  <a:pt x="468" y="280"/>
                </a:lnTo>
                <a:lnTo>
                  <a:pt x="468" y="283"/>
                </a:lnTo>
                <a:lnTo>
                  <a:pt x="468" y="284"/>
                </a:lnTo>
                <a:lnTo>
                  <a:pt x="470" y="284"/>
                </a:lnTo>
                <a:lnTo>
                  <a:pt x="472" y="283"/>
                </a:lnTo>
                <a:lnTo>
                  <a:pt x="472" y="280"/>
                </a:lnTo>
                <a:lnTo>
                  <a:pt x="472" y="280"/>
                </a:lnTo>
                <a:lnTo>
                  <a:pt x="472" y="280"/>
                </a:lnTo>
                <a:lnTo>
                  <a:pt x="472" y="280"/>
                </a:lnTo>
                <a:lnTo>
                  <a:pt x="472" y="280"/>
                </a:lnTo>
                <a:lnTo>
                  <a:pt x="472" y="280"/>
                </a:lnTo>
                <a:lnTo>
                  <a:pt x="472" y="280"/>
                </a:lnTo>
                <a:close/>
                <a:moveTo>
                  <a:pt x="624" y="236"/>
                </a:moveTo>
                <a:lnTo>
                  <a:pt x="626" y="239"/>
                </a:lnTo>
                <a:lnTo>
                  <a:pt x="626" y="236"/>
                </a:lnTo>
                <a:lnTo>
                  <a:pt x="626" y="235"/>
                </a:lnTo>
                <a:lnTo>
                  <a:pt x="624" y="232"/>
                </a:lnTo>
                <a:lnTo>
                  <a:pt x="624" y="236"/>
                </a:lnTo>
                <a:lnTo>
                  <a:pt x="624" y="236"/>
                </a:lnTo>
                <a:lnTo>
                  <a:pt x="624" y="236"/>
                </a:lnTo>
                <a:lnTo>
                  <a:pt x="624" y="236"/>
                </a:lnTo>
                <a:lnTo>
                  <a:pt x="624" y="236"/>
                </a:lnTo>
                <a:lnTo>
                  <a:pt x="624" y="236"/>
                </a:lnTo>
                <a:lnTo>
                  <a:pt x="624" y="236"/>
                </a:lnTo>
                <a:close/>
                <a:moveTo>
                  <a:pt x="554" y="162"/>
                </a:moveTo>
                <a:lnTo>
                  <a:pt x="555" y="162"/>
                </a:lnTo>
                <a:lnTo>
                  <a:pt x="555" y="161"/>
                </a:lnTo>
                <a:lnTo>
                  <a:pt x="551" y="157"/>
                </a:lnTo>
                <a:lnTo>
                  <a:pt x="549" y="157"/>
                </a:lnTo>
                <a:lnTo>
                  <a:pt x="545" y="157"/>
                </a:lnTo>
                <a:lnTo>
                  <a:pt x="545" y="158"/>
                </a:lnTo>
                <a:lnTo>
                  <a:pt x="545" y="161"/>
                </a:lnTo>
                <a:lnTo>
                  <a:pt x="546" y="162"/>
                </a:lnTo>
                <a:lnTo>
                  <a:pt x="550" y="162"/>
                </a:lnTo>
                <a:lnTo>
                  <a:pt x="554" y="162"/>
                </a:lnTo>
                <a:lnTo>
                  <a:pt x="554" y="162"/>
                </a:lnTo>
                <a:lnTo>
                  <a:pt x="554" y="162"/>
                </a:lnTo>
                <a:lnTo>
                  <a:pt x="554" y="162"/>
                </a:lnTo>
                <a:lnTo>
                  <a:pt x="554" y="162"/>
                </a:lnTo>
                <a:lnTo>
                  <a:pt x="554" y="162"/>
                </a:lnTo>
                <a:lnTo>
                  <a:pt x="554" y="162"/>
                </a:lnTo>
                <a:close/>
                <a:moveTo>
                  <a:pt x="507" y="100"/>
                </a:moveTo>
                <a:lnTo>
                  <a:pt x="505" y="101"/>
                </a:lnTo>
                <a:lnTo>
                  <a:pt x="502" y="104"/>
                </a:lnTo>
                <a:lnTo>
                  <a:pt x="501" y="105"/>
                </a:lnTo>
                <a:lnTo>
                  <a:pt x="498" y="108"/>
                </a:lnTo>
                <a:lnTo>
                  <a:pt x="498" y="109"/>
                </a:lnTo>
                <a:lnTo>
                  <a:pt x="497" y="109"/>
                </a:lnTo>
                <a:lnTo>
                  <a:pt x="494" y="112"/>
                </a:lnTo>
                <a:lnTo>
                  <a:pt x="493" y="113"/>
                </a:lnTo>
                <a:lnTo>
                  <a:pt x="489" y="114"/>
                </a:lnTo>
                <a:lnTo>
                  <a:pt x="484" y="114"/>
                </a:lnTo>
                <a:lnTo>
                  <a:pt x="474" y="114"/>
                </a:lnTo>
                <a:lnTo>
                  <a:pt x="472" y="114"/>
                </a:lnTo>
                <a:lnTo>
                  <a:pt x="470" y="114"/>
                </a:lnTo>
                <a:lnTo>
                  <a:pt x="458" y="113"/>
                </a:lnTo>
                <a:lnTo>
                  <a:pt x="453" y="112"/>
                </a:lnTo>
                <a:lnTo>
                  <a:pt x="450" y="112"/>
                </a:lnTo>
                <a:lnTo>
                  <a:pt x="449" y="109"/>
                </a:lnTo>
                <a:lnTo>
                  <a:pt x="448" y="109"/>
                </a:lnTo>
                <a:lnTo>
                  <a:pt x="441" y="108"/>
                </a:lnTo>
                <a:lnTo>
                  <a:pt x="440" y="108"/>
                </a:lnTo>
                <a:lnTo>
                  <a:pt x="437" y="109"/>
                </a:lnTo>
                <a:lnTo>
                  <a:pt x="437" y="113"/>
                </a:lnTo>
                <a:lnTo>
                  <a:pt x="436" y="114"/>
                </a:lnTo>
                <a:lnTo>
                  <a:pt x="432" y="114"/>
                </a:lnTo>
                <a:lnTo>
                  <a:pt x="430" y="113"/>
                </a:lnTo>
                <a:lnTo>
                  <a:pt x="426" y="117"/>
                </a:lnTo>
                <a:lnTo>
                  <a:pt x="426" y="121"/>
                </a:lnTo>
                <a:lnTo>
                  <a:pt x="424" y="122"/>
                </a:lnTo>
                <a:lnTo>
                  <a:pt x="422" y="125"/>
                </a:lnTo>
                <a:lnTo>
                  <a:pt x="422" y="129"/>
                </a:lnTo>
                <a:lnTo>
                  <a:pt x="422" y="130"/>
                </a:lnTo>
                <a:lnTo>
                  <a:pt x="422" y="132"/>
                </a:lnTo>
                <a:lnTo>
                  <a:pt x="421" y="132"/>
                </a:lnTo>
                <a:lnTo>
                  <a:pt x="418" y="130"/>
                </a:lnTo>
                <a:lnTo>
                  <a:pt x="421" y="134"/>
                </a:lnTo>
                <a:lnTo>
                  <a:pt x="422" y="138"/>
                </a:lnTo>
                <a:lnTo>
                  <a:pt x="422" y="142"/>
                </a:lnTo>
                <a:lnTo>
                  <a:pt x="422" y="148"/>
                </a:lnTo>
                <a:lnTo>
                  <a:pt x="421" y="144"/>
                </a:lnTo>
                <a:lnTo>
                  <a:pt x="417" y="149"/>
                </a:lnTo>
                <a:lnTo>
                  <a:pt x="414" y="153"/>
                </a:lnTo>
                <a:lnTo>
                  <a:pt x="414" y="157"/>
                </a:lnTo>
                <a:lnTo>
                  <a:pt x="414" y="165"/>
                </a:lnTo>
                <a:lnTo>
                  <a:pt x="413" y="169"/>
                </a:lnTo>
                <a:lnTo>
                  <a:pt x="410" y="173"/>
                </a:lnTo>
                <a:lnTo>
                  <a:pt x="409" y="175"/>
                </a:lnTo>
                <a:lnTo>
                  <a:pt x="408" y="178"/>
                </a:lnTo>
                <a:lnTo>
                  <a:pt x="405" y="179"/>
                </a:lnTo>
                <a:lnTo>
                  <a:pt x="405" y="182"/>
                </a:lnTo>
                <a:lnTo>
                  <a:pt x="405" y="183"/>
                </a:lnTo>
                <a:lnTo>
                  <a:pt x="405" y="186"/>
                </a:lnTo>
                <a:lnTo>
                  <a:pt x="405" y="191"/>
                </a:lnTo>
                <a:lnTo>
                  <a:pt x="408" y="197"/>
                </a:lnTo>
                <a:lnTo>
                  <a:pt x="410" y="195"/>
                </a:lnTo>
                <a:lnTo>
                  <a:pt x="413" y="193"/>
                </a:lnTo>
                <a:lnTo>
                  <a:pt x="414" y="195"/>
                </a:lnTo>
                <a:lnTo>
                  <a:pt x="417" y="197"/>
                </a:lnTo>
                <a:lnTo>
                  <a:pt x="417" y="201"/>
                </a:lnTo>
                <a:lnTo>
                  <a:pt x="417" y="206"/>
                </a:lnTo>
                <a:lnTo>
                  <a:pt x="417" y="213"/>
                </a:lnTo>
                <a:lnTo>
                  <a:pt x="414" y="219"/>
                </a:lnTo>
                <a:lnTo>
                  <a:pt x="413" y="226"/>
                </a:lnTo>
                <a:lnTo>
                  <a:pt x="413" y="230"/>
                </a:lnTo>
                <a:lnTo>
                  <a:pt x="413" y="232"/>
                </a:lnTo>
                <a:lnTo>
                  <a:pt x="414" y="232"/>
                </a:lnTo>
                <a:lnTo>
                  <a:pt x="417" y="232"/>
                </a:lnTo>
                <a:lnTo>
                  <a:pt x="418" y="235"/>
                </a:lnTo>
                <a:lnTo>
                  <a:pt x="418" y="232"/>
                </a:lnTo>
                <a:lnTo>
                  <a:pt x="421" y="232"/>
                </a:lnTo>
                <a:lnTo>
                  <a:pt x="424" y="232"/>
                </a:lnTo>
                <a:lnTo>
                  <a:pt x="426" y="231"/>
                </a:lnTo>
                <a:lnTo>
                  <a:pt x="430" y="231"/>
                </a:lnTo>
                <a:lnTo>
                  <a:pt x="428" y="227"/>
                </a:lnTo>
                <a:lnTo>
                  <a:pt x="428" y="222"/>
                </a:lnTo>
                <a:lnTo>
                  <a:pt x="430" y="215"/>
                </a:lnTo>
                <a:lnTo>
                  <a:pt x="430" y="210"/>
                </a:lnTo>
                <a:lnTo>
                  <a:pt x="430" y="199"/>
                </a:lnTo>
                <a:lnTo>
                  <a:pt x="430" y="193"/>
                </a:lnTo>
                <a:lnTo>
                  <a:pt x="430" y="189"/>
                </a:lnTo>
                <a:lnTo>
                  <a:pt x="428" y="187"/>
                </a:lnTo>
                <a:lnTo>
                  <a:pt x="430" y="183"/>
                </a:lnTo>
                <a:lnTo>
                  <a:pt x="432" y="182"/>
                </a:lnTo>
                <a:lnTo>
                  <a:pt x="436" y="179"/>
                </a:lnTo>
                <a:lnTo>
                  <a:pt x="440" y="179"/>
                </a:lnTo>
                <a:lnTo>
                  <a:pt x="441" y="182"/>
                </a:lnTo>
                <a:lnTo>
                  <a:pt x="441" y="183"/>
                </a:lnTo>
                <a:lnTo>
                  <a:pt x="440" y="189"/>
                </a:lnTo>
                <a:lnTo>
                  <a:pt x="440" y="195"/>
                </a:lnTo>
                <a:lnTo>
                  <a:pt x="441" y="199"/>
                </a:lnTo>
                <a:lnTo>
                  <a:pt x="445" y="202"/>
                </a:lnTo>
                <a:lnTo>
                  <a:pt x="449" y="205"/>
                </a:lnTo>
                <a:lnTo>
                  <a:pt x="449" y="206"/>
                </a:lnTo>
                <a:lnTo>
                  <a:pt x="448" y="210"/>
                </a:lnTo>
                <a:lnTo>
                  <a:pt x="448" y="214"/>
                </a:lnTo>
                <a:lnTo>
                  <a:pt x="448" y="215"/>
                </a:lnTo>
                <a:lnTo>
                  <a:pt x="450" y="218"/>
                </a:lnTo>
                <a:lnTo>
                  <a:pt x="454" y="219"/>
                </a:lnTo>
                <a:lnTo>
                  <a:pt x="457" y="218"/>
                </a:lnTo>
                <a:lnTo>
                  <a:pt x="457" y="214"/>
                </a:lnTo>
                <a:lnTo>
                  <a:pt x="457" y="213"/>
                </a:lnTo>
                <a:lnTo>
                  <a:pt x="458" y="213"/>
                </a:lnTo>
                <a:lnTo>
                  <a:pt x="462" y="213"/>
                </a:lnTo>
                <a:lnTo>
                  <a:pt x="466" y="213"/>
                </a:lnTo>
                <a:lnTo>
                  <a:pt x="468" y="213"/>
                </a:lnTo>
                <a:lnTo>
                  <a:pt x="466" y="210"/>
                </a:lnTo>
                <a:lnTo>
                  <a:pt x="468" y="210"/>
                </a:lnTo>
                <a:lnTo>
                  <a:pt x="470" y="209"/>
                </a:lnTo>
                <a:lnTo>
                  <a:pt x="470" y="206"/>
                </a:lnTo>
                <a:lnTo>
                  <a:pt x="468" y="205"/>
                </a:lnTo>
                <a:lnTo>
                  <a:pt x="468" y="206"/>
                </a:lnTo>
                <a:lnTo>
                  <a:pt x="466" y="205"/>
                </a:lnTo>
                <a:lnTo>
                  <a:pt x="465" y="202"/>
                </a:lnTo>
                <a:lnTo>
                  <a:pt x="466" y="201"/>
                </a:lnTo>
                <a:lnTo>
                  <a:pt x="462" y="201"/>
                </a:lnTo>
                <a:lnTo>
                  <a:pt x="461" y="199"/>
                </a:lnTo>
                <a:lnTo>
                  <a:pt x="461" y="195"/>
                </a:lnTo>
                <a:lnTo>
                  <a:pt x="461" y="193"/>
                </a:lnTo>
                <a:lnTo>
                  <a:pt x="462" y="193"/>
                </a:lnTo>
                <a:lnTo>
                  <a:pt x="461" y="191"/>
                </a:lnTo>
                <a:lnTo>
                  <a:pt x="462" y="189"/>
                </a:lnTo>
                <a:lnTo>
                  <a:pt x="462" y="187"/>
                </a:lnTo>
                <a:lnTo>
                  <a:pt x="461" y="186"/>
                </a:lnTo>
                <a:lnTo>
                  <a:pt x="461" y="183"/>
                </a:lnTo>
                <a:lnTo>
                  <a:pt x="457" y="182"/>
                </a:lnTo>
                <a:lnTo>
                  <a:pt x="454" y="175"/>
                </a:lnTo>
                <a:lnTo>
                  <a:pt x="454" y="174"/>
                </a:lnTo>
                <a:lnTo>
                  <a:pt x="450" y="170"/>
                </a:lnTo>
                <a:lnTo>
                  <a:pt x="449" y="169"/>
                </a:lnTo>
                <a:lnTo>
                  <a:pt x="448" y="166"/>
                </a:lnTo>
                <a:lnTo>
                  <a:pt x="448" y="162"/>
                </a:lnTo>
                <a:lnTo>
                  <a:pt x="450" y="166"/>
                </a:lnTo>
                <a:lnTo>
                  <a:pt x="453" y="165"/>
                </a:lnTo>
                <a:lnTo>
                  <a:pt x="457" y="161"/>
                </a:lnTo>
                <a:lnTo>
                  <a:pt x="461" y="158"/>
                </a:lnTo>
                <a:lnTo>
                  <a:pt x="465" y="157"/>
                </a:lnTo>
                <a:lnTo>
                  <a:pt x="468" y="152"/>
                </a:lnTo>
                <a:lnTo>
                  <a:pt x="470" y="148"/>
                </a:lnTo>
                <a:lnTo>
                  <a:pt x="474" y="148"/>
                </a:lnTo>
                <a:lnTo>
                  <a:pt x="476" y="149"/>
                </a:lnTo>
                <a:lnTo>
                  <a:pt x="478" y="149"/>
                </a:lnTo>
                <a:lnTo>
                  <a:pt x="480" y="148"/>
                </a:lnTo>
                <a:lnTo>
                  <a:pt x="481" y="144"/>
                </a:lnTo>
                <a:lnTo>
                  <a:pt x="478" y="142"/>
                </a:lnTo>
                <a:lnTo>
                  <a:pt x="476" y="142"/>
                </a:lnTo>
                <a:lnTo>
                  <a:pt x="468" y="144"/>
                </a:lnTo>
                <a:lnTo>
                  <a:pt x="472" y="145"/>
                </a:lnTo>
                <a:lnTo>
                  <a:pt x="465" y="144"/>
                </a:lnTo>
                <a:lnTo>
                  <a:pt x="462" y="145"/>
                </a:lnTo>
                <a:lnTo>
                  <a:pt x="461" y="148"/>
                </a:lnTo>
                <a:lnTo>
                  <a:pt x="458" y="148"/>
                </a:lnTo>
                <a:lnTo>
                  <a:pt x="454" y="149"/>
                </a:lnTo>
                <a:lnTo>
                  <a:pt x="453" y="148"/>
                </a:lnTo>
                <a:lnTo>
                  <a:pt x="450" y="145"/>
                </a:lnTo>
                <a:lnTo>
                  <a:pt x="448" y="149"/>
                </a:lnTo>
                <a:lnTo>
                  <a:pt x="445" y="153"/>
                </a:lnTo>
                <a:lnTo>
                  <a:pt x="444" y="157"/>
                </a:lnTo>
                <a:lnTo>
                  <a:pt x="440" y="157"/>
                </a:lnTo>
                <a:lnTo>
                  <a:pt x="436" y="156"/>
                </a:lnTo>
                <a:lnTo>
                  <a:pt x="434" y="153"/>
                </a:lnTo>
                <a:lnTo>
                  <a:pt x="434" y="149"/>
                </a:lnTo>
                <a:lnTo>
                  <a:pt x="432" y="148"/>
                </a:lnTo>
                <a:lnTo>
                  <a:pt x="430" y="148"/>
                </a:lnTo>
                <a:lnTo>
                  <a:pt x="426" y="144"/>
                </a:lnTo>
                <a:lnTo>
                  <a:pt x="426" y="140"/>
                </a:lnTo>
                <a:lnTo>
                  <a:pt x="426" y="134"/>
                </a:lnTo>
                <a:lnTo>
                  <a:pt x="426" y="129"/>
                </a:lnTo>
                <a:lnTo>
                  <a:pt x="428" y="125"/>
                </a:lnTo>
                <a:lnTo>
                  <a:pt x="432" y="122"/>
                </a:lnTo>
                <a:lnTo>
                  <a:pt x="437" y="122"/>
                </a:lnTo>
                <a:lnTo>
                  <a:pt x="444" y="122"/>
                </a:lnTo>
                <a:lnTo>
                  <a:pt x="445" y="122"/>
                </a:lnTo>
                <a:lnTo>
                  <a:pt x="449" y="122"/>
                </a:lnTo>
                <a:lnTo>
                  <a:pt x="453" y="122"/>
                </a:lnTo>
                <a:lnTo>
                  <a:pt x="454" y="122"/>
                </a:lnTo>
                <a:lnTo>
                  <a:pt x="461" y="122"/>
                </a:lnTo>
                <a:lnTo>
                  <a:pt x="466" y="122"/>
                </a:lnTo>
                <a:lnTo>
                  <a:pt x="472" y="122"/>
                </a:lnTo>
                <a:lnTo>
                  <a:pt x="478" y="125"/>
                </a:lnTo>
                <a:lnTo>
                  <a:pt x="481" y="126"/>
                </a:lnTo>
                <a:lnTo>
                  <a:pt x="488" y="126"/>
                </a:lnTo>
                <a:lnTo>
                  <a:pt x="493" y="125"/>
                </a:lnTo>
                <a:lnTo>
                  <a:pt x="497" y="122"/>
                </a:lnTo>
                <a:lnTo>
                  <a:pt x="501" y="117"/>
                </a:lnTo>
                <a:lnTo>
                  <a:pt x="502" y="113"/>
                </a:lnTo>
                <a:lnTo>
                  <a:pt x="506" y="109"/>
                </a:lnTo>
                <a:lnTo>
                  <a:pt x="510" y="104"/>
                </a:lnTo>
                <a:lnTo>
                  <a:pt x="507" y="101"/>
                </a:lnTo>
                <a:lnTo>
                  <a:pt x="507" y="100"/>
                </a:lnTo>
                <a:lnTo>
                  <a:pt x="507" y="100"/>
                </a:lnTo>
                <a:lnTo>
                  <a:pt x="507" y="100"/>
                </a:lnTo>
                <a:lnTo>
                  <a:pt x="507" y="100"/>
                </a:lnTo>
                <a:lnTo>
                  <a:pt x="507" y="100"/>
                </a:lnTo>
                <a:lnTo>
                  <a:pt x="507" y="100"/>
                </a:lnTo>
                <a:lnTo>
                  <a:pt x="507" y="100"/>
                </a:lnTo>
                <a:close/>
                <a:moveTo>
                  <a:pt x="598" y="195"/>
                </a:moveTo>
                <a:lnTo>
                  <a:pt x="595" y="193"/>
                </a:lnTo>
                <a:lnTo>
                  <a:pt x="594" y="191"/>
                </a:lnTo>
                <a:lnTo>
                  <a:pt x="594" y="189"/>
                </a:lnTo>
                <a:lnTo>
                  <a:pt x="592" y="187"/>
                </a:lnTo>
                <a:lnTo>
                  <a:pt x="590" y="186"/>
                </a:lnTo>
                <a:lnTo>
                  <a:pt x="588" y="186"/>
                </a:lnTo>
                <a:lnTo>
                  <a:pt x="586" y="186"/>
                </a:lnTo>
                <a:lnTo>
                  <a:pt x="582" y="183"/>
                </a:lnTo>
                <a:lnTo>
                  <a:pt x="580" y="183"/>
                </a:lnTo>
                <a:lnTo>
                  <a:pt x="576" y="182"/>
                </a:lnTo>
                <a:lnTo>
                  <a:pt x="575" y="183"/>
                </a:lnTo>
                <a:lnTo>
                  <a:pt x="573" y="183"/>
                </a:lnTo>
                <a:lnTo>
                  <a:pt x="571" y="183"/>
                </a:lnTo>
                <a:lnTo>
                  <a:pt x="569" y="183"/>
                </a:lnTo>
                <a:lnTo>
                  <a:pt x="563" y="183"/>
                </a:lnTo>
                <a:lnTo>
                  <a:pt x="558" y="183"/>
                </a:lnTo>
                <a:lnTo>
                  <a:pt x="554" y="186"/>
                </a:lnTo>
                <a:lnTo>
                  <a:pt x="550" y="189"/>
                </a:lnTo>
                <a:lnTo>
                  <a:pt x="551" y="195"/>
                </a:lnTo>
                <a:lnTo>
                  <a:pt x="551" y="191"/>
                </a:lnTo>
                <a:lnTo>
                  <a:pt x="554" y="189"/>
                </a:lnTo>
                <a:lnTo>
                  <a:pt x="555" y="187"/>
                </a:lnTo>
                <a:lnTo>
                  <a:pt x="558" y="191"/>
                </a:lnTo>
                <a:lnTo>
                  <a:pt x="562" y="193"/>
                </a:lnTo>
                <a:lnTo>
                  <a:pt x="565" y="191"/>
                </a:lnTo>
                <a:lnTo>
                  <a:pt x="567" y="189"/>
                </a:lnTo>
                <a:lnTo>
                  <a:pt x="567" y="191"/>
                </a:lnTo>
                <a:lnTo>
                  <a:pt x="573" y="193"/>
                </a:lnTo>
                <a:lnTo>
                  <a:pt x="576" y="193"/>
                </a:lnTo>
                <a:lnTo>
                  <a:pt x="579" y="191"/>
                </a:lnTo>
                <a:lnTo>
                  <a:pt x="580" y="191"/>
                </a:lnTo>
                <a:lnTo>
                  <a:pt x="582" y="193"/>
                </a:lnTo>
                <a:lnTo>
                  <a:pt x="584" y="195"/>
                </a:lnTo>
                <a:lnTo>
                  <a:pt x="594" y="201"/>
                </a:lnTo>
                <a:lnTo>
                  <a:pt x="595" y="201"/>
                </a:lnTo>
                <a:lnTo>
                  <a:pt x="598" y="201"/>
                </a:lnTo>
                <a:lnTo>
                  <a:pt x="598" y="195"/>
                </a:lnTo>
                <a:lnTo>
                  <a:pt x="598" y="195"/>
                </a:lnTo>
                <a:lnTo>
                  <a:pt x="598" y="195"/>
                </a:lnTo>
                <a:lnTo>
                  <a:pt x="598" y="195"/>
                </a:lnTo>
                <a:lnTo>
                  <a:pt x="598" y="195"/>
                </a:lnTo>
                <a:lnTo>
                  <a:pt x="598" y="195"/>
                </a:lnTo>
                <a:lnTo>
                  <a:pt x="598" y="195"/>
                </a:lnTo>
                <a:close/>
                <a:moveTo>
                  <a:pt x="525" y="270"/>
                </a:moveTo>
                <a:lnTo>
                  <a:pt x="519" y="271"/>
                </a:lnTo>
                <a:lnTo>
                  <a:pt x="515" y="271"/>
                </a:lnTo>
                <a:lnTo>
                  <a:pt x="514" y="272"/>
                </a:lnTo>
                <a:lnTo>
                  <a:pt x="511" y="276"/>
                </a:lnTo>
                <a:lnTo>
                  <a:pt x="518" y="275"/>
                </a:lnTo>
                <a:lnTo>
                  <a:pt x="522" y="275"/>
                </a:lnTo>
                <a:lnTo>
                  <a:pt x="525" y="272"/>
                </a:lnTo>
                <a:lnTo>
                  <a:pt x="529" y="271"/>
                </a:lnTo>
                <a:lnTo>
                  <a:pt x="527" y="270"/>
                </a:lnTo>
                <a:lnTo>
                  <a:pt x="525" y="270"/>
                </a:lnTo>
                <a:lnTo>
                  <a:pt x="525" y="270"/>
                </a:lnTo>
                <a:lnTo>
                  <a:pt x="525" y="270"/>
                </a:lnTo>
                <a:lnTo>
                  <a:pt x="525" y="270"/>
                </a:lnTo>
                <a:lnTo>
                  <a:pt x="525" y="270"/>
                </a:lnTo>
                <a:lnTo>
                  <a:pt x="525" y="270"/>
                </a:lnTo>
                <a:lnTo>
                  <a:pt x="525" y="270"/>
                </a:lnTo>
                <a:close/>
                <a:moveTo>
                  <a:pt x="538" y="189"/>
                </a:moveTo>
                <a:lnTo>
                  <a:pt x="537" y="189"/>
                </a:lnTo>
                <a:lnTo>
                  <a:pt x="533" y="187"/>
                </a:lnTo>
                <a:lnTo>
                  <a:pt x="529" y="187"/>
                </a:lnTo>
                <a:lnTo>
                  <a:pt x="523" y="187"/>
                </a:lnTo>
                <a:lnTo>
                  <a:pt x="522" y="189"/>
                </a:lnTo>
                <a:lnTo>
                  <a:pt x="522" y="193"/>
                </a:lnTo>
                <a:lnTo>
                  <a:pt x="525" y="197"/>
                </a:lnTo>
                <a:lnTo>
                  <a:pt x="531" y="201"/>
                </a:lnTo>
                <a:lnTo>
                  <a:pt x="535" y="199"/>
                </a:lnTo>
                <a:lnTo>
                  <a:pt x="538" y="197"/>
                </a:lnTo>
                <a:lnTo>
                  <a:pt x="541" y="193"/>
                </a:lnTo>
                <a:lnTo>
                  <a:pt x="537" y="191"/>
                </a:lnTo>
                <a:lnTo>
                  <a:pt x="538" y="189"/>
                </a:lnTo>
                <a:lnTo>
                  <a:pt x="538" y="189"/>
                </a:lnTo>
                <a:lnTo>
                  <a:pt x="538" y="189"/>
                </a:lnTo>
                <a:lnTo>
                  <a:pt x="538" y="189"/>
                </a:lnTo>
                <a:lnTo>
                  <a:pt x="538" y="189"/>
                </a:lnTo>
                <a:lnTo>
                  <a:pt x="538" y="189"/>
                </a:lnTo>
                <a:lnTo>
                  <a:pt x="538" y="189"/>
                </a:lnTo>
                <a:close/>
                <a:moveTo>
                  <a:pt x="545" y="145"/>
                </a:moveTo>
                <a:lnTo>
                  <a:pt x="546" y="145"/>
                </a:lnTo>
                <a:lnTo>
                  <a:pt x="549" y="145"/>
                </a:lnTo>
                <a:lnTo>
                  <a:pt x="550" y="148"/>
                </a:lnTo>
                <a:lnTo>
                  <a:pt x="550" y="145"/>
                </a:lnTo>
                <a:lnTo>
                  <a:pt x="551" y="145"/>
                </a:lnTo>
                <a:lnTo>
                  <a:pt x="550" y="144"/>
                </a:lnTo>
                <a:lnTo>
                  <a:pt x="549" y="142"/>
                </a:lnTo>
                <a:lnTo>
                  <a:pt x="549" y="140"/>
                </a:lnTo>
                <a:lnTo>
                  <a:pt x="549" y="138"/>
                </a:lnTo>
                <a:lnTo>
                  <a:pt x="546" y="136"/>
                </a:lnTo>
                <a:lnTo>
                  <a:pt x="545" y="138"/>
                </a:lnTo>
                <a:lnTo>
                  <a:pt x="542" y="138"/>
                </a:lnTo>
                <a:lnTo>
                  <a:pt x="542" y="140"/>
                </a:lnTo>
                <a:lnTo>
                  <a:pt x="545" y="144"/>
                </a:lnTo>
                <a:lnTo>
                  <a:pt x="545" y="145"/>
                </a:lnTo>
                <a:lnTo>
                  <a:pt x="545" y="145"/>
                </a:lnTo>
                <a:lnTo>
                  <a:pt x="545" y="145"/>
                </a:lnTo>
                <a:lnTo>
                  <a:pt x="545" y="145"/>
                </a:lnTo>
                <a:lnTo>
                  <a:pt x="545" y="145"/>
                </a:lnTo>
                <a:lnTo>
                  <a:pt x="545" y="145"/>
                </a:lnTo>
                <a:lnTo>
                  <a:pt x="545" y="145"/>
                </a:lnTo>
                <a:close/>
                <a:moveTo>
                  <a:pt x="602" y="266"/>
                </a:moveTo>
                <a:lnTo>
                  <a:pt x="599" y="270"/>
                </a:lnTo>
                <a:lnTo>
                  <a:pt x="599" y="271"/>
                </a:lnTo>
                <a:lnTo>
                  <a:pt x="598" y="271"/>
                </a:lnTo>
                <a:lnTo>
                  <a:pt x="598" y="275"/>
                </a:lnTo>
                <a:lnTo>
                  <a:pt x="599" y="276"/>
                </a:lnTo>
                <a:lnTo>
                  <a:pt x="602" y="275"/>
                </a:lnTo>
                <a:lnTo>
                  <a:pt x="603" y="272"/>
                </a:lnTo>
                <a:lnTo>
                  <a:pt x="606" y="270"/>
                </a:lnTo>
                <a:lnTo>
                  <a:pt x="607" y="266"/>
                </a:lnTo>
                <a:lnTo>
                  <a:pt x="607" y="263"/>
                </a:lnTo>
                <a:lnTo>
                  <a:pt x="608" y="262"/>
                </a:lnTo>
                <a:lnTo>
                  <a:pt x="607" y="259"/>
                </a:lnTo>
                <a:lnTo>
                  <a:pt x="602" y="266"/>
                </a:lnTo>
                <a:lnTo>
                  <a:pt x="602" y="266"/>
                </a:lnTo>
                <a:lnTo>
                  <a:pt x="602" y="266"/>
                </a:lnTo>
                <a:lnTo>
                  <a:pt x="602" y="266"/>
                </a:lnTo>
                <a:lnTo>
                  <a:pt x="602" y="266"/>
                </a:lnTo>
                <a:lnTo>
                  <a:pt x="602" y="266"/>
                </a:lnTo>
                <a:lnTo>
                  <a:pt x="602" y="266"/>
                </a:lnTo>
                <a:close/>
                <a:moveTo>
                  <a:pt x="602" y="149"/>
                </a:moveTo>
                <a:lnTo>
                  <a:pt x="599" y="148"/>
                </a:lnTo>
                <a:lnTo>
                  <a:pt x="598" y="149"/>
                </a:lnTo>
                <a:lnTo>
                  <a:pt x="595" y="152"/>
                </a:lnTo>
                <a:lnTo>
                  <a:pt x="599" y="156"/>
                </a:lnTo>
                <a:lnTo>
                  <a:pt x="602" y="156"/>
                </a:lnTo>
                <a:lnTo>
                  <a:pt x="602" y="153"/>
                </a:lnTo>
                <a:lnTo>
                  <a:pt x="602" y="149"/>
                </a:lnTo>
                <a:lnTo>
                  <a:pt x="602" y="149"/>
                </a:lnTo>
                <a:lnTo>
                  <a:pt x="602" y="149"/>
                </a:lnTo>
                <a:lnTo>
                  <a:pt x="602" y="149"/>
                </a:lnTo>
                <a:lnTo>
                  <a:pt x="602" y="149"/>
                </a:lnTo>
                <a:lnTo>
                  <a:pt x="602" y="149"/>
                </a:lnTo>
                <a:lnTo>
                  <a:pt x="602" y="149"/>
                </a:lnTo>
                <a:close/>
                <a:moveTo>
                  <a:pt x="720" y="266"/>
                </a:moveTo>
                <a:lnTo>
                  <a:pt x="712" y="267"/>
                </a:lnTo>
                <a:lnTo>
                  <a:pt x="708" y="270"/>
                </a:lnTo>
                <a:lnTo>
                  <a:pt x="707" y="272"/>
                </a:lnTo>
                <a:lnTo>
                  <a:pt x="700" y="283"/>
                </a:lnTo>
                <a:lnTo>
                  <a:pt x="700" y="284"/>
                </a:lnTo>
                <a:lnTo>
                  <a:pt x="707" y="283"/>
                </a:lnTo>
                <a:lnTo>
                  <a:pt x="709" y="283"/>
                </a:lnTo>
                <a:lnTo>
                  <a:pt x="713" y="283"/>
                </a:lnTo>
                <a:lnTo>
                  <a:pt x="717" y="280"/>
                </a:lnTo>
                <a:lnTo>
                  <a:pt x="721" y="275"/>
                </a:lnTo>
                <a:lnTo>
                  <a:pt x="723" y="271"/>
                </a:lnTo>
                <a:lnTo>
                  <a:pt x="725" y="270"/>
                </a:lnTo>
                <a:lnTo>
                  <a:pt x="721" y="267"/>
                </a:lnTo>
                <a:lnTo>
                  <a:pt x="720" y="266"/>
                </a:lnTo>
                <a:lnTo>
                  <a:pt x="720" y="266"/>
                </a:lnTo>
                <a:lnTo>
                  <a:pt x="720" y="266"/>
                </a:lnTo>
                <a:lnTo>
                  <a:pt x="720" y="266"/>
                </a:lnTo>
                <a:lnTo>
                  <a:pt x="720" y="266"/>
                </a:lnTo>
                <a:lnTo>
                  <a:pt x="720" y="266"/>
                </a:lnTo>
                <a:lnTo>
                  <a:pt x="720" y="266"/>
                </a:lnTo>
                <a:close/>
                <a:moveTo>
                  <a:pt x="760" y="178"/>
                </a:moveTo>
                <a:lnTo>
                  <a:pt x="757" y="178"/>
                </a:lnTo>
                <a:lnTo>
                  <a:pt x="752" y="175"/>
                </a:lnTo>
                <a:lnTo>
                  <a:pt x="748" y="174"/>
                </a:lnTo>
                <a:lnTo>
                  <a:pt x="744" y="174"/>
                </a:lnTo>
                <a:lnTo>
                  <a:pt x="740" y="173"/>
                </a:lnTo>
                <a:lnTo>
                  <a:pt x="735" y="170"/>
                </a:lnTo>
                <a:lnTo>
                  <a:pt x="725" y="165"/>
                </a:lnTo>
                <a:lnTo>
                  <a:pt x="720" y="162"/>
                </a:lnTo>
                <a:lnTo>
                  <a:pt x="713" y="158"/>
                </a:lnTo>
                <a:lnTo>
                  <a:pt x="709" y="158"/>
                </a:lnTo>
                <a:lnTo>
                  <a:pt x="707" y="161"/>
                </a:lnTo>
                <a:lnTo>
                  <a:pt x="703" y="162"/>
                </a:lnTo>
                <a:lnTo>
                  <a:pt x="700" y="165"/>
                </a:lnTo>
                <a:lnTo>
                  <a:pt x="699" y="165"/>
                </a:lnTo>
                <a:lnTo>
                  <a:pt x="700" y="169"/>
                </a:lnTo>
                <a:lnTo>
                  <a:pt x="699" y="170"/>
                </a:lnTo>
                <a:lnTo>
                  <a:pt x="693" y="173"/>
                </a:lnTo>
                <a:lnTo>
                  <a:pt x="689" y="173"/>
                </a:lnTo>
                <a:lnTo>
                  <a:pt x="687" y="173"/>
                </a:lnTo>
                <a:lnTo>
                  <a:pt x="685" y="174"/>
                </a:lnTo>
                <a:lnTo>
                  <a:pt x="683" y="178"/>
                </a:lnTo>
                <a:lnTo>
                  <a:pt x="681" y="182"/>
                </a:lnTo>
                <a:lnTo>
                  <a:pt x="679" y="186"/>
                </a:lnTo>
                <a:lnTo>
                  <a:pt x="672" y="191"/>
                </a:lnTo>
                <a:lnTo>
                  <a:pt x="669" y="193"/>
                </a:lnTo>
                <a:lnTo>
                  <a:pt x="668" y="193"/>
                </a:lnTo>
                <a:lnTo>
                  <a:pt x="663" y="189"/>
                </a:lnTo>
                <a:lnTo>
                  <a:pt x="660" y="186"/>
                </a:lnTo>
                <a:lnTo>
                  <a:pt x="660" y="183"/>
                </a:lnTo>
                <a:lnTo>
                  <a:pt x="659" y="179"/>
                </a:lnTo>
                <a:lnTo>
                  <a:pt x="659" y="175"/>
                </a:lnTo>
                <a:lnTo>
                  <a:pt x="656" y="175"/>
                </a:lnTo>
                <a:lnTo>
                  <a:pt x="656" y="179"/>
                </a:lnTo>
                <a:lnTo>
                  <a:pt x="656" y="183"/>
                </a:lnTo>
                <a:lnTo>
                  <a:pt x="651" y="173"/>
                </a:lnTo>
                <a:lnTo>
                  <a:pt x="651" y="166"/>
                </a:lnTo>
                <a:lnTo>
                  <a:pt x="651" y="162"/>
                </a:lnTo>
                <a:lnTo>
                  <a:pt x="652" y="157"/>
                </a:lnTo>
                <a:lnTo>
                  <a:pt x="652" y="153"/>
                </a:lnTo>
                <a:lnTo>
                  <a:pt x="651" y="149"/>
                </a:lnTo>
                <a:lnTo>
                  <a:pt x="651" y="148"/>
                </a:lnTo>
                <a:lnTo>
                  <a:pt x="650" y="145"/>
                </a:lnTo>
                <a:lnTo>
                  <a:pt x="646" y="145"/>
                </a:lnTo>
                <a:lnTo>
                  <a:pt x="639" y="144"/>
                </a:lnTo>
                <a:lnTo>
                  <a:pt x="634" y="142"/>
                </a:lnTo>
                <a:lnTo>
                  <a:pt x="628" y="138"/>
                </a:lnTo>
                <a:lnTo>
                  <a:pt x="622" y="138"/>
                </a:lnTo>
                <a:lnTo>
                  <a:pt x="616" y="142"/>
                </a:lnTo>
                <a:lnTo>
                  <a:pt x="611" y="145"/>
                </a:lnTo>
                <a:lnTo>
                  <a:pt x="606" y="145"/>
                </a:lnTo>
                <a:lnTo>
                  <a:pt x="606" y="149"/>
                </a:lnTo>
                <a:lnTo>
                  <a:pt x="603" y="153"/>
                </a:lnTo>
                <a:lnTo>
                  <a:pt x="602" y="156"/>
                </a:lnTo>
                <a:lnTo>
                  <a:pt x="602" y="157"/>
                </a:lnTo>
                <a:lnTo>
                  <a:pt x="606" y="158"/>
                </a:lnTo>
                <a:lnTo>
                  <a:pt x="607" y="157"/>
                </a:lnTo>
                <a:lnTo>
                  <a:pt x="611" y="158"/>
                </a:lnTo>
                <a:lnTo>
                  <a:pt x="612" y="158"/>
                </a:lnTo>
                <a:lnTo>
                  <a:pt x="615" y="158"/>
                </a:lnTo>
                <a:lnTo>
                  <a:pt x="615" y="161"/>
                </a:lnTo>
                <a:lnTo>
                  <a:pt x="616" y="161"/>
                </a:lnTo>
                <a:lnTo>
                  <a:pt x="616" y="162"/>
                </a:lnTo>
                <a:lnTo>
                  <a:pt x="616" y="165"/>
                </a:lnTo>
                <a:lnTo>
                  <a:pt x="616" y="166"/>
                </a:lnTo>
                <a:lnTo>
                  <a:pt x="619" y="169"/>
                </a:lnTo>
                <a:lnTo>
                  <a:pt x="620" y="170"/>
                </a:lnTo>
                <a:lnTo>
                  <a:pt x="622" y="173"/>
                </a:lnTo>
                <a:lnTo>
                  <a:pt x="626" y="173"/>
                </a:lnTo>
                <a:lnTo>
                  <a:pt x="628" y="173"/>
                </a:lnTo>
                <a:lnTo>
                  <a:pt x="632" y="173"/>
                </a:lnTo>
                <a:lnTo>
                  <a:pt x="636" y="173"/>
                </a:lnTo>
                <a:lnTo>
                  <a:pt x="639" y="173"/>
                </a:lnTo>
                <a:lnTo>
                  <a:pt x="643" y="170"/>
                </a:lnTo>
                <a:lnTo>
                  <a:pt x="650" y="170"/>
                </a:lnTo>
                <a:lnTo>
                  <a:pt x="647" y="173"/>
                </a:lnTo>
                <a:lnTo>
                  <a:pt x="650" y="173"/>
                </a:lnTo>
                <a:lnTo>
                  <a:pt x="647" y="174"/>
                </a:lnTo>
                <a:lnTo>
                  <a:pt x="650" y="174"/>
                </a:lnTo>
                <a:lnTo>
                  <a:pt x="646" y="175"/>
                </a:lnTo>
                <a:lnTo>
                  <a:pt x="646" y="178"/>
                </a:lnTo>
                <a:lnTo>
                  <a:pt x="643" y="179"/>
                </a:lnTo>
                <a:lnTo>
                  <a:pt x="643" y="178"/>
                </a:lnTo>
                <a:lnTo>
                  <a:pt x="642" y="178"/>
                </a:lnTo>
                <a:lnTo>
                  <a:pt x="639" y="175"/>
                </a:lnTo>
                <a:lnTo>
                  <a:pt x="638" y="175"/>
                </a:lnTo>
                <a:lnTo>
                  <a:pt x="634" y="175"/>
                </a:lnTo>
                <a:lnTo>
                  <a:pt x="632" y="178"/>
                </a:lnTo>
                <a:lnTo>
                  <a:pt x="630" y="182"/>
                </a:lnTo>
                <a:lnTo>
                  <a:pt x="626" y="182"/>
                </a:lnTo>
                <a:lnTo>
                  <a:pt x="622" y="179"/>
                </a:lnTo>
                <a:lnTo>
                  <a:pt x="619" y="179"/>
                </a:lnTo>
                <a:lnTo>
                  <a:pt x="616" y="182"/>
                </a:lnTo>
                <a:lnTo>
                  <a:pt x="616" y="183"/>
                </a:lnTo>
                <a:lnTo>
                  <a:pt x="620" y="183"/>
                </a:lnTo>
                <a:lnTo>
                  <a:pt x="622" y="186"/>
                </a:lnTo>
                <a:lnTo>
                  <a:pt x="624" y="189"/>
                </a:lnTo>
                <a:lnTo>
                  <a:pt x="628" y="191"/>
                </a:lnTo>
                <a:lnTo>
                  <a:pt x="630" y="191"/>
                </a:lnTo>
                <a:lnTo>
                  <a:pt x="630" y="195"/>
                </a:lnTo>
                <a:lnTo>
                  <a:pt x="630" y="197"/>
                </a:lnTo>
                <a:lnTo>
                  <a:pt x="628" y="197"/>
                </a:lnTo>
                <a:lnTo>
                  <a:pt x="628" y="199"/>
                </a:lnTo>
                <a:lnTo>
                  <a:pt x="628" y="202"/>
                </a:lnTo>
                <a:lnTo>
                  <a:pt x="632" y="206"/>
                </a:lnTo>
                <a:lnTo>
                  <a:pt x="636" y="205"/>
                </a:lnTo>
                <a:lnTo>
                  <a:pt x="638" y="202"/>
                </a:lnTo>
                <a:lnTo>
                  <a:pt x="639" y="199"/>
                </a:lnTo>
                <a:lnTo>
                  <a:pt x="639" y="197"/>
                </a:lnTo>
                <a:lnTo>
                  <a:pt x="642" y="195"/>
                </a:lnTo>
                <a:lnTo>
                  <a:pt x="639" y="193"/>
                </a:lnTo>
                <a:lnTo>
                  <a:pt x="642" y="193"/>
                </a:lnTo>
                <a:lnTo>
                  <a:pt x="643" y="191"/>
                </a:lnTo>
                <a:lnTo>
                  <a:pt x="643" y="189"/>
                </a:lnTo>
                <a:lnTo>
                  <a:pt x="646" y="187"/>
                </a:lnTo>
                <a:lnTo>
                  <a:pt x="647" y="183"/>
                </a:lnTo>
                <a:lnTo>
                  <a:pt x="646" y="189"/>
                </a:lnTo>
                <a:lnTo>
                  <a:pt x="643" y="193"/>
                </a:lnTo>
                <a:lnTo>
                  <a:pt x="643" y="195"/>
                </a:lnTo>
                <a:lnTo>
                  <a:pt x="643" y="197"/>
                </a:lnTo>
                <a:lnTo>
                  <a:pt x="646" y="197"/>
                </a:lnTo>
                <a:lnTo>
                  <a:pt x="647" y="201"/>
                </a:lnTo>
                <a:lnTo>
                  <a:pt x="651" y="201"/>
                </a:lnTo>
                <a:lnTo>
                  <a:pt x="651" y="202"/>
                </a:lnTo>
                <a:lnTo>
                  <a:pt x="652" y="202"/>
                </a:lnTo>
                <a:lnTo>
                  <a:pt x="656" y="202"/>
                </a:lnTo>
                <a:lnTo>
                  <a:pt x="656" y="205"/>
                </a:lnTo>
                <a:lnTo>
                  <a:pt x="659" y="202"/>
                </a:lnTo>
                <a:lnTo>
                  <a:pt x="660" y="202"/>
                </a:lnTo>
                <a:lnTo>
                  <a:pt x="659" y="205"/>
                </a:lnTo>
                <a:lnTo>
                  <a:pt x="659" y="206"/>
                </a:lnTo>
                <a:lnTo>
                  <a:pt x="663" y="209"/>
                </a:lnTo>
                <a:lnTo>
                  <a:pt x="665" y="213"/>
                </a:lnTo>
                <a:lnTo>
                  <a:pt x="672" y="213"/>
                </a:lnTo>
                <a:lnTo>
                  <a:pt x="677" y="214"/>
                </a:lnTo>
                <a:lnTo>
                  <a:pt x="687" y="218"/>
                </a:lnTo>
                <a:lnTo>
                  <a:pt x="693" y="219"/>
                </a:lnTo>
                <a:lnTo>
                  <a:pt x="696" y="222"/>
                </a:lnTo>
                <a:lnTo>
                  <a:pt x="700" y="223"/>
                </a:lnTo>
                <a:lnTo>
                  <a:pt x="703" y="223"/>
                </a:lnTo>
                <a:lnTo>
                  <a:pt x="707" y="226"/>
                </a:lnTo>
                <a:lnTo>
                  <a:pt x="709" y="230"/>
                </a:lnTo>
                <a:lnTo>
                  <a:pt x="709" y="231"/>
                </a:lnTo>
                <a:lnTo>
                  <a:pt x="712" y="230"/>
                </a:lnTo>
                <a:lnTo>
                  <a:pt x="712" y="231"/>
                </a:lnTo>
                <a:lnTo>
                  <a:pt x="712" y="235"/>
                </a:lnTo>
                <a:lnTo>
                  <a:pt x="713" y="235"/>
                </a:lnTo>
                <a:lnTo>
                  <a:pt x="713" y="236"/>
                </a:lnTo>
                <a:lnTo>
                  <a:pt x="716" y="236"/>
                </a:lnTo>
                <a:lnTo>
                  <a:pt x="716" y="239"/>
                </a:lnTo>
                <a:lnTo>
                  <a:pt x="716" y="240"/>
                </a:lnTo>
                <a:lnTo>
                  <a:pt x="716" y="246"/>
                </a:lnTo>
                <a:lnTo>
                  <a:pt x="720" y="250"/>
                </a:lnTo>
                <a:lnTo>
                  <a:pt x="721" y="252"/>
                </a:lnTo>
                <a:lnTo>
                  <a:pt x="720" y="254"/>
                </a:lnTo>
                <a:lnTo>
                  <a:pt x="727" y="258"/>
                </a:lnTo>
                <a:lnTo>
                  <a:pt x="723" y="256"/>
                </a:lnTo>
                <a:lnTo>
                  <a:pt x="720" y="256"/>
                </a:lnTo>
                <a:lnTo>
                  <a:pt x="717" y="258"/>
                </a:lnTo>
                <a:lnTo>
                  <a:pt x="723" y="262"/>
                </a:lnTo>
                <a:lnTo>
                  <a:pt x="720" y="263"/>
                </a:lnTo>
                <a:lnTo>
                  <a:pt x="721" y="266"/>
                </a:lnTo>
                <a:lnTo>
                  <a:pt x="725" y="267"/>
                </a:lnTo>
                <a:lnTo>
                  <a:pt x="725" y="270"/>
                </a:lnTo>
                <a:lnTo>
                  <a:pt x="725" y="271"/>
                </a:lnTo>
                <a:lnTo>
                  <a:pt x="723" y="275"/>
                </a:lnTo>
                <a:lnTo>
                  <a:pt x="721" y="279"/>
                </a:lnTo>
                <a:lnTo>
                  <a:pt x="721" y="280"/>
                </a:lnTo>
                <a:lnTo>
                  <a:pt x="725" y="279"/>
                </a:lnTo>
                <a:lnTo>
                  <a:pt x="727" y="276"/>
                </a:lnTo>
                <a:lnTo>
                  <a:pt x="727" y="279"/>
                </a:lnTo>
                <a:lnTo>
                  <a:pt x="729" y="279"/>
                </a:lnTo>
                <a:lnTo>
                  <a:pt x="733" y="279"/>
                </a:lnTo>
                <a:lnTo>
                  <a:pt x="737" y="279"/>
                </a:lnTo>
                <a:lnTo>
                  <a:pt x="740" y="276"/>
                </a:lnTo>
                <a:lnTo>
                  <a:pt x="739" y="279"/>
                </a:lnTo>
                <a:lnTo>
                  <a:pt x="740" y="283"/>
                </a:lnTo>
                <a:lnTo>
                  <a:pt x="744" y="287"/>
                </a:lnTo>
                <a:lnTo>
                  <a:pt x="748" y="292"/>
                </a:lnTo>
                <a:lnTo>
                  <a:pt x="752" y="294"/>
                </a:lnTo>
                <a:lnTo>
                  <a:pt x="756" y="298"/>
                </a:lnTo>
                <a:lnTo>
                  <a:pt x="753" y="296"/>
                </a:lnTo>
                <a:lnTo>
                  <a:pt x="757" y="258"/>
                </a:lnTo>
                <a:lnTo>
                  <a:pt x="756" y="256"/>
                </a:lnTo>
                <a:lnTo>
                  <a:pt x="756" y="252"/>
                </a:lnTo>
                <a:lnTo>
                  <a:pt x="757" y="244"/>
                </a:lnTo>
                <a:lnTo>
                  <a:pt x="761" y="178"/>
                </a:lnTo>
                <a:lnTo>
                  <a:pt x="761" y="178"/>
                </a:lnTo>
                <a:lnTo>
                  <a:pt x="760" y="178"/>
                </a:lnTo>
                <a:lnTo>
                  <a:pt x="760" y="178"/>
                </a:lnTo>
                <a:lnTo>
                  <a:pt x="760" y="178"/>
                </a:lnTo>
                <a:lnTo>
                  <a:pt x="760" y="178"/>
                </a:lnTo>
                <a:lnTo>
                  <a:pt x="760" y="178"/>
                </a:lnTo>
                <a:lnTo>
                  <a:pt x="760" y="178"/>
                </a:lnTo>
                <a:lnTo>
                  <a:pt x="760" y="178"/>
                </a:lnTo>
                <a:close/>
                <a:moveTo>
                  <a:pt x="656" y="230"/>
                </a:moveTo>
                <a:lnTo>
                  <a:pt x="655" y="231"/>
                </a:lnTo>
                <a:lnTo>
                  <a:pt x="652" y="232"/>
                </a:lnTo>
                <a:lnTo>
                  <a:pt x="651" y="235"/>
                </a:lnTo>
                <a:lnTo>
                  <a:pt x="651" y="236"/>
                </a:lnTo>
                <a:lnTo>
                  <a:pt x="651" y="244"/>
                </a:lnTo>
                <a:lnTo>
                  <a:pt x="655" y="246"/>
                </a:lnTo>
                <a:lnTo>
                  <a:pt x="656" y="246"/>
                </a:lnTo>
                <a:lnTo>
                  <a:pt x="656" y="243"/>
                </a:lnTo>
                <a:lnTo>
                  <a:pt x="659" y="235"/>
                </a:lnTo>
                <a:lnTo>
                  <a:pt x="656" y="231"/>
                </a:lnTo>
                <a:lnTo>
                  <a:pt x="656" y="230"/>
                </a:lnTo>
                <a:lnTo>
                  <a:pt x="656" y="230"/>
                </a:lnTo>
                <a:lnTo>
                  <a:pt x="656" y="230"/>
                </a:lnTo>
                <a:lnTo>
                  <a:pt x="656" y="230"/>
                </a:lnTo>
                <a:lnTo>
                  <a:pt x="656" y="230"/>
                </a:lnTo>
                <a:lnTo>
                  <a:pt x="656" y="230"/>
                </a:lnTo>
                <a:lnTo>
                  <a:pt x="656" y="230"/>
                </a:lnTo>
                <a:close/>
                <a:moveTo>
                  <a:pt x="647" y="240"/>
                </a:moveTo>
                <a:lnTo>
                  <a:pt x="650" y="244"/>
                </a:lnTo>
                <a:lnTo>
                  <a:pt x="647" y="243"/>
                </a:lnTo>
                <a:lnTo>
                  <a:pt x="647" y="246"/>
                </a:lnTo>
                <a:lnTo>
                  <a:pt x="650" y="248"/>
                </a:lnTo>
                <a:lnTo>
                  <a:pt x="647" y="250"/>
                </a:lnTo>
                <a:lnTo>
                  <a:pt x="646" y="254"/>
                </a:lnTo>
                <a:lnTo>
                  <a:pt x="647" y="256"/>
                </a:lnTo>
                <a:lnTo>
                  <a:pt x="650" y="256"/>
                </a:lnTo>
                <a:lnTo>
                  <a:pt x="652" y="252"/>
                </a:lnTo>
                <a:lnTo>
                  <a:pt x="652" y="248"/>
                </a:lnTo>
                <a:lnTo>
                  <a:pt x="651" y="246"/>
                </a:lnTo>
                <a:lnTo>
                  <a:pt x="650" y="244"/>
                </a:lnTo>
                <a:lnTo>
                  <a:pt x="651" y="244"/>
                </a:lnTo>
                <a:lnTo>
                  <a:pt x="650" y="240"/>
                </a:lnTo>
                <a:lnTo>
                  <a:pt x="647" y="240"/>
                </a:lnTo>
                <a:lnTo>
                  <a:pt x="647" y="240"/>
                </a:lnTo>
                <a:lnTo>
                  <a:pt x="647" y="240"/>
                </a:lnTo>
                <a:lnTo>
                  <a:pt x="647" y="240"/>
                </a:lnTo>
                <a:lnTo>
                  <a:pt x="647" y="240"/>
                </a:lnTo>
                <a:lnTo>
                  <a:pt x="647" y="240"/>
                </a:lnTo>
                <a:lnTo>
                  <a:pt x="647" y="240"/>
                </a:lnTo>
                <a:close/>
                <a:moveTo>
                  <a:pt x="630" y="232"/>
                </a:moveTo>
                <a:lnTo>
                  <a:pt x="628" y="240"/>
                </a:lnTo>
                <a:lnTo>
                  <a:pt x="632" y="235"/>
                </a:lnTo>
                <a:lnTo>
                  <a:pt x="634" y="227"/>
                </a:lnTo>
                <a:lnTo>
                  <a:pt x="632" y="230"/>
                </a:lnTo>
                <a:lnTo>
                  <a:pt x="630" y="232"/>
                </a:lnTo>
                <a:lnTo>
                  <a:pt x="630" y="232"/>
                </a:lnTo>
                <a:lnTo>
                  <a:pt x="630" y="232"/>
                </a:lnTo>
                <a:lnTo>
                  <a:pt x="630" y="232"/>
                </a:lnTo>
                <a:lnTo>
                  <a:pt x="630" y="232"/>
                </a:lnTo>
                <a:lnTo>
                  <a:pt x="630" y="232"/>
                </a:lnTo>
                <a:lnTo>
                  <a:pt x="630" y="232"/>
                </a:lnTo>
                <a:close/>
                <a:moveTo>
                  <a:pt x="484" y="284"/>
                </a:moveTo>
                <a:lnTo>
                  <a:pt x="485" y="287"/>
                </a:lnTo>
                <a:lnTo>
                  <a:pt x="488" y="283"/>
                </a:lnTo>
                <a:lnTo>
                  <a:pt x="488" y="280"/>
                </a:lnTo>
                <a:lnTo>
                  <a:pt x="485" y="283"/>
                </a:lnTo>
                <a:lnTo>
                  <a:pt x="484" y="283"/>
                </a:lnTo>
                <a:lnTo>
                  <a:pt x="481" y="284"/>
                </a:lnTo>
                <a:lnTo>
                  <a:pt x="484" y="284"/>
                </a:lnTo>
                <a:lnTo>
                  <a:pt x="484" y="284"/>
                </a:lnTo>
                <a:lnTo>
                  <a:pt x="484" y="284"/>
                </a:lnTo>
                <a:lnTo>
                  <a:pt x="484" y="284"/>
                </a:lnTo>
                <a:lnTo>
                  <a:pt x="484" y="284"/>
                </a:lnTo>
                <a:lnTo>
                  <a:pt x="484" y="284"/>
                </a:lnTo>
                <a:lnTo>
                  <a:pt x="484" y="284"/>
                </a:lnTo>
                <a:close/>
                <a:moveTo>
                  <a:pt x="466" y="215"/>
                </a:moveTo>
                <a:lnTo>
                  <a:pt x="461" y="218"/>
                </a:lnTo>
                <a:lnTo>
                  <a:pt x="461" y="219"/>
                </a:lnTo>
                <a:lnTo>
                  <a:pt x="461" y="222"/>
                </a:lnTo>
                <a:lnTo>
                  <a:pt x="461" y="223"/>
                </a:lnTo>
                <a:lnTo>
                  <a:pt x="458" y="226"/>
                </a:lnTo>
                <a:lnTo>
                  <a:pt x="458" y="227"/>
                </a:lnTo>
                <a:lnTo>
                  <a:pt x="461" y="230"/>
                </a:lnTo>
                <a:lnTo>
                  <a:pt x="462" y="227"/>
                </a:lnTo>
                <a:lnTo>
                  <a:pt x="462" y="230"/>
                </a:lnTo>
                <a:lnTo>
                  <a:pt x="465" y="227"/>
                </a:lnTo>
                <a:lnTo>
                  <a:pt x="465" y="226"/>
                </a:lnTo>
                <a:lnTo>
                  <a:pt x="465" y="223"/>
                </a:lnTo>
                <a:lnTo>
                  <a:pt x="466" y="222"/>
                </a:lnTo>
                <a:lnTo>
                  <a:pt x="466" y="218"/>
                </a:lnTo>
                <a:lnTo>
                  <a:pt x="466" y="215"/>
                </a:lnTo>
                <a:lnTo>
                  <a:pt x="466" y="215"/>
                </a:lnTo>
                <a:lnTo>
                  <a:pt x="466" y="215"/>
                </a:lnTo>
                <a:lnTo>
                  <a:pt x="466" y="215"/>
                </a:lnTo>
                <a:lnTo>
                  <a:pt x="466" y="215"/>
                </a:lnTo>
                <a:lnTo>
                  <a:pt x="466" y="215"/>
                </a:lnTo>
                <a:lnTo>
                  <a:pt x="466" y="215"/>
                </a:lnTo>
                <a:close/>
                <a:moveTo>
                  <a:pt x="481" y="156"/>
                </a:moveTo>
                <a:lnTo>
                  <a:pt x="480" y="156"/>
                </a:lnTo>
                <a:lnTo>
                  <a:pt x="478" y="157"/>
                </a:lnTo>
                <a:lnTo>
                  <a:pt x="480" y="157"/>
                </a:lnTo>
                <a:lnTo>
                  <a:pt x="481" y="156"/>
                </a:lnTo>
                <a:lnTo>
                  <a:pt x="481" y="156"/>
                </a:lnTo>
                <a:lnTo>
                  <a:pt x="481" y="156"/>
                </a:lnTo>
                <a:lnTo>
                  <a:pt x="481" y="156"/>
                </a:lnTo>
                <a:lnTo>
                  <a:pt x="481" y="156"/>
                </a:lnTo>
                <a:lnTo>
                  <a:pt x="481" y="156"/>
                </a:lnTo>
                <a:lnTo>
                  <a:pt x="481" y="156"/>
                </a:lnTo>
                <a:close/>
                <a:moveTo>
                  <a:pt x="476" y="153"/>
                </a:moveTo>
                <a:lnTo>
                  <a:pt x="472" y="153"/>
                </a:lnTo>
                <a:lnTo>
                  <a:pt x="470" y="157"/>
                </a:lnTo>
                <a:lnTo>
                  <a:pt x="472" y="161"/>
                </a:lnTo>
                <a:lnTo>
                  <a:pt x="474" y="156"/>
                </a:lnTo>
                <a:lnTo>
                  <a:pt x="476" y="158"/>
                </a:lnTo>
                <a:lnTo>
                  <a:pt x="476" y="161"/>
                </a:lnTo>
                <a:lnTo>
                  <a:pt x="478" y="161"/>
                </a:lnTo>
                <a:lnTo>
                  <a:pt x="478" y="157"/>
                </a:lnTo>
                <a:lnTo>
                  <a:pt x="478" y="153"/>
                </a:lnTo>
                <a:lnTo>
                  <a:pt x="476" y="153"/>
                </a:lnTo>
                <a:lnTo>
                  <a:pt x="476" y="153"/>
                </a:lnTo>
                <a:lnTo>
                  <a:pt x="476" y="153"/>
                </a:lnTo>
                <a:lnTo>
                  <a:pt x="476" y="153"/>
                </a:lnTo>
                <a:lnTo>
                  <a:pt x="476" y="153"/>
                </a:lnTo>
                <a:lnTo>
                  <a:pt x="476" y="153"/>
                </a:lnTo>
                <a:lnTo>
                  <a:pt x="476" y="153"/>
                </a:lnTo>
                <a:close/>
                <a:moveTo>
                  <a:pt x="465" y="230"/>
                </a:moveTo>
                <a:lnTo>
                  <a:pt x="465" y="232"/>
                </a:lnTo>
                <a:lnTo>
                  <a:pt x="468" y="235"/>
                </a:lnTo>
                <a:lnTo>
                  <a:pt x="470" y="230"/>
                </a:lnTo>
                <a:lnTo>
                  <a:pt x="474" y="230"/>
                </a:lnTo>
                <a:lnTo>
                  <a:pt x="474" y="227"/>
                </a:lnTo>
                <a:lnTo>
                  <a:pt x="472" y="226"/>
                </a:lnTo>
                <a:lnTo>
                  <a:pt x="470" y="226"/>
                </a:lnTo>
                <a:lnTo>
                  <a:pt x="470" y="219"/>
                </a:lnTo>
                <a:lnTo>
                  <a:pt x="472" y="218"/>
                </a:lnTo>
                <a:lnTo>
                  <a:pt x="474" y="215"/>
                </a:lnTo>
                <a:lnTo>
                  <a:pt x="474" y="214"/>
                </a:lnTo>
                <a:lnTo>
                  <a:pt x="472" y="210"/>
                </a:lnTo>
                <a:lnTo>
                  <a:pt x="470" y="213"/>
                </a:lnTo>
                <a:lnTo>
                  <a:pt x="468" y="215"/>
                </a:lnTo>
                <a:lnTo>
                  <a:pt x="466" y="222"/>
                </a:lnTo>
                <a:lnTo>
                  <a:pt x="466" y="226"/>
                </a:lnTo>
                <a:lnTo>
                  <a:pt x="465" y="230"/>
                </a:lnTo>
                <a:lnTo>
                  <a:pt x="465" y="230"/>
                </a:lnTo>
                <a:lnTo>
                  <a:pt x="465" y="230"/>
                </a:lnTo>
                <a:lnTo>
                  <a:pt x="465" y="230"/>
                </a:lnTo>
                <a:lnTo>
                  <a:pt x="465" y="230"/>
                </a:lnTo>
                <a:lnTo>
                  <a:pt x="465" y="230"/>
                </a:lnTo>
                <a:lnTo>
                  <a:pt x="465" y="230"/>
                </a:lnTo>
                <a:close/>
                <a:moveTo>
                  <a:pt x="430" y="243"/>
                </a:moveTo>
                <a:lnTo>
                  <a:pt x="430" y="236"/>
                </a:lnTo>
                <a:lnTo>
                  <a:pt x="428" y="239"/>
                </a:lnTo>
                <a:lnTo>
                  <a:pt x="428" y="243"/>
                </a:lnTo>
                <a:lnTo>
                  <a:pt x="430" y="248"/>
                </a:lnTo>
                <a:lnTo>
                  <a:pt x="430" y="243"/>
                </a:lnTo>
                <a:lnTo>
                  <a:pt x="430" y="243"/>
                </a:lnTo>
                <a:lnTo>
                  <a:pt x="430" y="243"/>
                </a:lnTo>
                <a:lnTo>
                  <a:pt x="430" y="243"/>
                </a:lnTo>
                <a:lnTo>
                  <a:pt x="430" y="243"/>
                </a:lnTo>
                <a:lnTo>
                  <a:pt x="430" y="243"/>
                </a:lnTo>
                <a:lnTo>
                  <a:pt x="430" y="243"/>
                </a:lnTo>
                <a:close/>
                <a:moveTo>
                  <a:pt x="454" y="227"/>
                </a:moveTo>
                <a:lnTo>
                  <a:pt x="454" y="223"/>
                </a:lnTo>
                <a:lnTo>
                  <a:pt x="453" y="226"/>
                </a:lnTo>
                <a:lnTo>
                  <a:pt x="453" y="227"/>
                </a:lnTo>
                <a:lnTo>
                  <a:pt x="454" y="230"/>
                </a:lnTo>
                <a:lnTo>
                  <a:pt x="454" y="227"/>
                </a:lnTo>
                <a:lnTo>
                  <a:pt x="454" y="227"/>
                </a:lnTo>
                <a:lnTo>
                  <a:pt x="454" y="227"/>
                </a:lnTo>
                <a:lnTo>
                  <a:pt x="454" y="227"/>
                </a:lnTo>
                <a:lnTo>
                  <a:pt x="454" y="227"/>
                </a:lnTo>
                <a:lnTo>
                  <a:pt x="454" y="227"/>
                </a:lnTo>
                <a:lnTo>
                  <a:pt x="454" y="227"/>
                </a:lnTo>
                <a:close/>
                <a:moveTo>
                  <a:pt x="474" y="280"/>
                </a:moveTo>
                <a:lnTo>
                  <a:pt x="476" y="283"/>
                </a:lnTo>
                <a:lnTo>
                  <a:pt x="476" y="280"/>
                </a:lnTo>
                <a:lnTo>
                  <a:pt x="474" y="280"/>
                </a:lnTo>
                <a:lnTo>
                  <a:pt x="474" y="280"/>
                </a:lnTo>
                <a:lnTo>
                  <a:pt x="474" y="280"/>
                </a:lnTo>
                <a:lnTo>
                  <a:pt x="474" y="280"/>
                </a:lnTo>
                <a:lnTo>
                  <a:pt x="474" y="280"/>
                </a:lnTo>
                <a:lnTo>
                  <a:pt x="474" y="280"/>
                </a:lnTo>
                <a:lnTo>
                  <a:pt x="474" y="280"/>
                </a:lnTo>
                <a:close/>
                <a:moveTo>
                  <a:pt x="474" y="205"/>
                </a:moveTo>
                <a:lnTo>
                  <a:pt x="472" y="202"/>
                </a:lnTo>
                <a:lnTo>
                  <a:pt x="472" y="206"/>
                </a:lnTo>
                <a:lnTo>
                  <a:pt x="472" y="209"/>
                </a:lnTo>
                <a:lnTo>
                  <a:pt x="474" y="209"/>
                </a:lnTo>
                <a:lnTo>
                  <a:pt x="476" y="206"/>
                </a:lnTo>
                <a:lnTo>
                  <a:pt x="474" y="205"/>
                </a:lnTo>
                <a:lnTo>
                  <a:pt x="474" y="205"/>
                </a:lnTo>
                <a:lnTo>
                  <a:pt x="474" y="205"/>
                </a:lnTo>
                <a:lnTo>
                  <a:pt x="474" y="205"/>
                </a:lnTo>
                <a:lnTo>
                  <a:pt x="474" y="205"/>
                </a:lnTo>
                <a:lnTo>
                  <a:pt x="474" y="205"/>
                </a:lnTo>
                <a:lnTo>
                  <a:pt x="474" y="205"/>
                </a:lnTo>
                <a:close/>
                <a:moveTo>
                  <a:pt x="506" y="162"/>
                </a:moveTo>
                <a:lnTo>
                  <a:pt x="502" y="162"/>
                </a:lnTo>
                <a:lnTo>
                  <a:pt x="497" y="161"/>
                </a:lnTo>
                <a:lnTo>
                  <a:pt x="494" y="165"/>
                </a:lnTo>
                <a:lnTo>
                  <a:pt x="494" y="166"/>
                </a:lnTo>
                <a:lnTo>
                  <a:pt x="497" y="166"/>
                </a:lnTo>
                <a:lnTo>
                  <a:pt x="501" y="166"/>
                </a:lnTo>
                <a:lnTo>
                  <a:pt x="502" y="166"/>
                </a:lnTo>
                <a:lnTo>
                  <a:pt x="505" y="166"/>
                </a:lnTo>
                <a:lnTo>
                  <a:pt x="507" y="165"/>
                </a:lnTo>
                <a:lnTo>
                  <a:pt x="510" y="165"/>
                </a:lnTo>
                <a:lnTo>
                  <a:pt x="507" y="162"/>
                </a:lnTo>
                <a:lnTo>
                  <a:pt x="506" y="162"/>
                </a:lnTo>
                <a:lnTo>
                  <a:pt x="506" y="162"/>
                </a:lnTo>
                <a:lnTo>
                  <a:pt x="506" y="162"/>
                </a:lnTo>
                <a:lnTo>
                  <a:pt x="506" y="162"/>
                </a:lnTo>
                <a:lnTo>
                  <a:pt x="506" y="162"/>
                </a:lnTo>
                <a:lnTo>
                  <a:pt x="506" y="162"/>
                </a:lnTo>
                <a:lnTo>
                  <a:pt x="506" y="162"/>
                </a:lnTo>
                <a:close/>
                <a:moveTo>
                  <a:pt x="497" y="279"/>
                </a:moveTo>
                <a:lnTo>
                  <a:pt x="492" y="279"/>
                </a:lnTo>
                <a:lnTo>
                  <a:pt x="492" y="280"/>
                </a:lnTo>
                <a:lnTo>
                  <a:pt x="493" y="280"/>
                </a:lnTo>
                <a:lnTo>
                  <a:pt x="489" y="283"/>
                </a:lnTo>
                <a:lnTo>
                  <a:pt x="489" y="284"/>
                </a:lnTo>
                <a:lnTo>
                  <a:pt x="494" y="284"/>
                </a:lnTo>
                <a:lnTo>
                  <a:pt x="501" y="283"/>
                </a:lnTo>
                <a:lnTo>
                  <a:pt x="502" y="280"/>
                </a:lnTo>
                <a:lnTo>
                  <a:pt x="501" y="279"/>
                </a:lnTo>
                <a:lnTo>
                  <a:pt x="497" y="279"/>
                </a:lnTo>
                <a:lnTo>
                  <a:pt x="497" y="279"/>
                </a:lnTo>
                <a:lnTo>
                  <a:pt x="497" y="279"/>
                </a:lnTo>
                <a:lnTo>
                  <a:pt x="497" y="279"/>
                </a:lnTo>
                <a:lnTo>
                  <a:pt x="497" y="279"/>
                </a:lnTo>
                <a:lnTo>
                  <a:pt x="497" y="279"/>
                </a:lnTo>
                <a:lnTo>
                  <a:pt x="497" y="279"/>
                </a:lnTo>
                <a:close/>
                <a:moveTo>
                  <a:pt x="498" y="292"/>
                </a:moveTo>
                <a:lnTo>
                  <a:pt x="494" y="294"/>
                </a:lnTo>
                <a:lnTo>
                  <a:pt x="494" y="296"/>
                </a:lnTo>
                <a:lnTo>
                  <a:pt x="493" y="298"/>
                </a:lnTo>
                <a:lnTo>
                  <a:pt x="489" y="298"/>
                </a:lnTo>
                <a:lnTo>
                  <a:pt x="485" y="300"/>
                </a:lnTo>
                <a:lnTo>
                  <a:pt x="481" y="302"/>
                </a:lnTo>
                <a:lnTo>
                  <a:pt x="480" y="302"/>
                </a:lnTo>
                <a:lnTo>
                  <a:pt x="474" y="313"/>
                </a:lnTo>
                <a:lnTo>
                  <a:pt x="476" y="313"/>
                </a:lnTo>
                <a:lnTo>
                  <a:pt x="476" y="315"/>
                </a:lnTo>
                <a:lnTo>
                  <a:pt x="474" y="316"/>
                </a:lnTo>
                <a:lnTo>
                  <a:pt x="472" y="319"/>
                </a:lnTo>
                <a:lnTo>
                  <a:pt x="478" y="319"/>
                </a:lnTo>
                <a:lnTo>
                  <a:pt x="481" y="316"/>
                </a:lnTo>
                <a:lnTo>
                  <a:pt x="484" y="315"/>
                </a:lnTo>
                <a:lnTo>
                  <a:pt x="489" y="315"/>
                </a:lnTo>
                <a:lnTo>
                  <a:pt x="493" y="311"/>
                </a:lnTo>
                <a:lnTo>
                  <a:pt x="494" y="309"/>
                </a:lnTo>
                <a:lnTo>
                  <a:pt x="497" y="306"/>
                </a:lnTo>
                <a:lnTo>
                  <a:pt x="497" y="303"/>
                </a:lnTo>
                <a:lnTo>
                  <a:pt x="498" y="303"/>
                </a:lnTo>
                <a:lnTo>
                  <a:pt x="501" y="302"/>
                </a:lnTo>
                <a:lnTo>
                  <a:pt x="498" y="298"/>
                </a:lnTo>
                <a:lnTo>
                  <a:pt x="501" y="296"/>
                </a:lnTo>
                <a:lnTo>
                  <a:pt x="498" y="292"/>
                </a:lnTo>
                <a:lnTo>
                  <a:pt x="498" y="292"/>
                </a:lnTo>
                <a:lnTo>
                  <a:pt x="498" y="292"/>
                </a:lnTo>
                <a:lnTo>
                  <a:pt x="498" y="292"/>
                </a:lnTo>
                <a:lnTo>
                  <a:pt x="498" y="292"/>
                </a:lnTo>
                <a:lnTo>
                  <a:pt x="498" y="292"/>
                </a:lnTo>
                <a:lnTo>
                  <a:pt x="498" y="292"/>
                </a:lnTo>
                <a:close/>
                <a:moveTo>
                  <a:pt x="476" y="283"/>
                </a:moveTo>
                <a:lnTo>
                  <a:pt x="472" y="284"/>
                </a:lnTo>
                <a:lnTo>
                  <a:pt x="472" y="287"/>
                </a:lnTo>
                <a:lnTo>
                  <a:pt x="474" y="287"/>
                </a:lnTo>
                <a:lnTo>
                  <a:pt x="476" y="287"/>
                </a:lnTo>
                <a:lnTo>
                  <a:pt x="476" y="284"/>
                </a:lnTo>
                <a:lnTo>
                  <a:pt x="478" y="283"/>
                </a:lnTo>
                <a:lnTo>
                  <a:pt x="484" y="280"/>
                </a:lnTo>
                <a:lnTo>
                  <a:pt x="480" y="280"/>
                </a:lnTo>
                <a:lnTo>
                  <a:pt x="476" y="283"/>
                </a:lnTo>
                <a:lnTo>
                  <a:pt x="476" y="283"/>
                </a:lnTo>
                <a:lnTo>
                  <a:pt x="476" y="283"/>
                </a:lnTo>
                <a:lnTo>
                  <a:pt x="476" y="283"/>
                </a:lnTo>
                <a:lnTo>
                  <a:pt x="476" y="283"/>
                </a:lnTo>
                <a:lnTo>
                  <a:pt x="476" y="283"/>
                </a:lnTo>
                <a:lnTo>
                  <a:pt x="476" y="283"/>
                </a:lnTo>
                <a:close/>
                <a:moveTo>
                  <a:pt x="465" y="279"/>
                </a:moveTo>
                <a:lnTo>
                  <a:pt x="465" y="280"/>
                </a:lnTo>
                <a:lnTo>
                  <a:pt x="466" y="280"/>
                </a:lnTo>
                <a:lnTo>
                  <a:pt x="462" y="283"/>
                </a:lnTo>
                <a:lnTo>
                  <a:pt x="458" y="287"/>
                </a:lnTo>
                <a:lnTo>
                  <a:pt x="457" y="288"/>
                </a:lnTo>
                <a:lnTo>
                  <a:pt x="454" y="288"/>
                </a:lnTo>
                <a:lnTo>
                  <a:pt x="453" y="284"/>
                </a:lnTo>
                <a:lnTo>
                  <a:pt x="450" y="284"/>
                </a:lnTo>
                <a:lnTo>
                  <a:pt x="449" y="284"/>
                </a:lnTo>
                <a:lnTo>
                  <a:pt x="445" y="284"/>
                </a:lnTo>
                <a:lnTo>
                  <a:pt x="445" y="287"/>
                </a:lnTo>
                <a:lnTo>
                  <a:pt x="444" y="287"/>
                </a:lnTo>
                <a:lnTo>
                  <a:pt x="441" y="287"/>
                </a:lnTo>
                <a:lnTo>
                  <a:pt x="440" y="284"/>
                </a:lnTo>
                <a:lnTo>
                  <a:pt x="436" y="283"/>
                </a:lnTo>
                <a:lnTo>
                  <a:pt x="430" y="280"/>
                </a:lnTo>
                <a:lnTo>
                  <a:pt x="424" y="280"/>
                </a:lnTo>
                <a:lnTo>
                  <a:pt x="421" y="284"/>
                </a:lnTo>
                <a:lnTo>
                  <a:pt x="417" y="284"/>
                </a:lnTo>
                <a:lnTo>
                  <a:pt x="417" y="288"/>
                </a:lnTo>
                <a:lnTo>
                  <a:pt x="417" y="290"/>
                </a:lnTo>
                <a:lnTo>
                  <a:pt x="417" y="292"/>
                </a:lnTo>
                <a:lnTo>
                  <a:pt x="418" y="290"/>
                </a:lnTo>
                <a:lnTo>
                  <a:pt x="422" y="290"/>
                </a:lnTo>
                <a:lnTo>
                  <a:pt x="426" y="290"/>
                </a:lnTo>
                <a:lnTo>
                  <a:pt x="432" y="292"/>
                </a:lnTo>
                <a:lnTo>
                  <a:pt x="434" y="292"/>
                </a:lnTo>
                <a:lnTo>
                  <a:pt x="436" y="292"/>
                </a:lnTo>
                <a:lnTo>
                  <a:pt x="440" y="292"/>
                </a:lnTo>
                <a:lnTo>
                  <a:pt x="441" y="292"/>
                </a:lnTo>
                <a:lnTo>
                  <a:pt x="441" y="290"/>
                </a:lnTo>
                <a:lnTo>
                  <a:pt x="448" y="292"/>
                </a:lnTo>
                <a:lnTo>
                  <a:pt x="453" y="290"/>
                </a:lnTo>
                <a:lnTo>
                  <a:pt x="461" y="288"/>
                </a:lnTo>
                <a:lnTo>
                  <a:pt x="462" y="288"/>
                </a:lnTo>
                <a:lnTo>
                  <a:pt x="465" y="284"/>
                </a:lnTo>
                <a:lnTo>
                  <a:pt x="466" y="283"/>
                </a:lnTo>
                <a:lnTo>
                  <a:pt x="468" y="283"/>
                </a:lnTo>
                <a:lnTo>
                  <a:pt x="466" y="279"/>
                </a:lnTo>
                <a:lnTo>
                  <a:pt x="465" y="279"/>
                </a:lnTo>
                <a:lnTo>
                  <a:pt x="465" y="279"/>
                </a:lnTo>
                <a:lnTo>
                  <a:pt x="465" y="279"/>
                </a:lnTo>
                <a:lnTo>
                  <a:pt x="465" y="279"/>
                </a:lnTo>
                <a:lnTo>
                  <a:pt x="465" y="279"/>
                </a:lnTo>
                <a:lnTo>
                  <a:pt x="465" y="279"/>
                </a:lnTo>
                <a:lnTo>
                  <a:pt x="465" y="279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4" name="Freeform 132"/>
          <p:cNvSpPr>
            <a:spLocks/>
          </p:cNvSpPr>
          <p:nvPr/>
        </p:nvSpPr>
        <p:spPr bwMode="auto">
          <a:xfrm>
            <a:off x="5507298" y="3344535"/>
            <a:ext cx="28394" cy="63733"/>
          </a:xfrm>
          <a:custGeom>
            <a:avLst/>
            <a:gdLst>
              <a:gd name="T0" fmla="*/ 0 w 13"/>
              <a:gd name="T1" fmla="*/ 16 h 28"/>
              <a:gd name="T2" fmla="*/ 0 w 13"/>
              <a:gd name="T3" fmla="*/ 16 h 28"/>
              <a:gd name="T4" fmla="*/ 0 w 13"/>
              <a:gd name="T5" fmla="*/ 12 h 28"/>
              <a:gd name="T6" fmla="*/ 0 w 13"/>
              <a:gd name="T7" fmla="*/ 10 h 28"/>
              <a:gd name="T8" fmla="*/ 1 w 13"/>
              <a:gd name="T9" fmla="*/ 12 h 28"/>
              <a:gd name="T10" fmla="*/ 1 w 13"/>
              <a:gd name="T11" fmla="*/ 12 h 28"/>
              <a:gd name="T12" fmla="*/ 1 w 13"/>
              <a:gd name="T13" fmla="*/ 8 h 28"/>
              <a:gd name="T14" fmla="*/ 1 w 13"/>
              <a:gd name="T15" fmla="*/ 8 h 28"/>
              <a:gd name="T16" fmla="*/ 1 w 13"/>
              <a:gd name="T17" fmla="*/ 10 h 28"/>
              <a:gd name="T18" fmla="*/ 1 w 13"/>
              <a:gd name="T19" fmla="*/ 10 h 28"/>
              <a:gd name="T20" fmla="*/ 4 w 13"/>
              <a:gd name="T21" fmla="*/ 2 h 28"/>
              <a:gd name="T22" fmla="*/ 5 w 13"/>
              <a:gd name="T23" fmla="*/ 0 h 28"/>
              <a:gd name="T24" fmla="*/ 9 w 13"/>
              <a:gd name="T25" fmla="*/ 2 h 28"/>
              <a:gd name="T26" fmla="*/ 9 w 13"/>
              <a:gd name="T27" fmla="*/ 2 h 28"/>
              <a:gd name="T28" fmla="*/ 10 w 13"/>
              <a:gd name="T29" fmla="*/ 4 h 28"/>
              <a:gd name="T30" fmla="*/ 13 w 13"/>
              <a:gd name="T31" fmla="*/ 6 h 28"/>
              <a:gd name="T32" fmla="*/ 13 w 13"/>
              <a:gd name="T33" fmla="*/ 6 h 28"/>
              <a:gd name="T34" fmla="*/ 10 w 13"/>
              <a:gd name="T35" fmla="*/ 10 h 28"/>
              <a:gd name="T36" fmla="*/ 10 w 13"/>
              <a:gd name="T37" fmla="*/ 10 h 28"/>
              <a:gd name="T38" fmla="*/ 10 w 13"/>
              <a:gd name="T39" fmla="*/ 13 h 28"/>
              <a:gd name="T40" fmla="*/ 10 w 13"/>
              <a:gd name="T41" fmla="*/ 13 h 28"/>
              <a:gd name="T42" fmla="*/ 13 w 13"/>
              <a:gd name="T43" fmla="*/ 16 h 28"/>
              <a:gd name="T44" fmla="*/ 13 w 13"/>
              <a:gd name="T45" fmla="*/ 16 h 28"/>
              <a:gd name="T46" fmla="*/ 13 w 13"/>
              <a:gd name="T47" fmla="*/ 21 h 28"/>
              <a:gd name="T48" fmla="*/ 13 w 13"/>
              <a:gd name="T49" fmla="*/ 21 h 28"/>
              <a:gd name="T50" fmla="*/ 10 w 13"/>
              <a:gd name="T51" fmla="*/ 25 h 28"/>
              <a:gd name="T52" fmla="*/ 9 w 13"/>
              <a:gd name="T53" fmla="*/ 28 h 28"/>
              <a:gd name="T54" fmla="*/ 9 w 13"/>
              <a:gd name="T55" fmla="*/ 28 h 28"/>
              <a:gd name="T56" fmla="*/ 5 w 13"/>
              <a:gd name="T57" fmla="*/ 28 h 28"/>
              <a:gd name="T58" fmla="*/ 4 w 13"/>
              <a:gd name="T59" fmla="*/ 28 h 28"/>
              <a:gd name="T60" fmla="*/ 4 w 13"/>
              <a:gd name="T61" fmla="*/ 25 h 28"/>
              <a:gd name="T62" fmla="*/ 4 w 13"/>
              <a:gd name="T63" fmla="*/ 25 h 28"/>
              <a:gd name="T64" fmla="*/ 0 w 13"/>
              <a:gd name="T65" fmla="*/ 16 h 28"/>
              <a:gd name="T66" fmla="*/ 0 w 13"/>
              <a:gd name="T67" fmla="*/ 16 h 28"/>
              <a:gd name="T68" fmla="*/ 0 w 13"/>
              <a:gd name="T69" fmla="*/ 16 h 28"/>
              <a:gd name="T70" fmla="*/ 0 w 13"/>
              <a:gd name="T71" fmla="*/ 16 h 28"/>
              <a:gd name="T72" fmla="*/ 0 w 13"/>
              <a:gd name="T73" fmla="*/ 16 h 28"/>
              <a:gd name="T74" fmla="*/ 0 w 13"/>
              <a:gd name="T75" fmla="*/ 16 h 28"/>
              <a:gd name="T76" fmla="*/ 0 w 13"/>
              <a:gd name="T77" fmla="*/ 16 h 28"/>
              <a:gd name="T78" fmla="*/ 0 w 13"/>
              <a:gd name="T79" fmla="*/ 16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" h="28">
                <a:moveTo>
                  <a:pt x="0" y="16"/>
                </a:moveTo>
                <a:lnTo>
                  <a:pt x="0" y="16"/>
                </a:lnTo>
                <a:lnTo>
                  <a:pt x="0" y="12"/>
                </a:lnTo>
                <a:lnTo>
                  <a:pt x="0" y="10"/>
                </a:lnTo>
                <a:lnTo>
                  <a:pt x="1" y="12"/>
                </a:lnTo>
                <a:lnTo>
                  <a:pt x="1" y="12"/>
                </a:lnTo>
                <a:lnTo>
                  <a:pt x="1" y="8"/>
                </a:lnTo>
                <a:lnTo>
                  <a:pt x="1" y="8"/>
                </a:lnTo>
                <a:lnTo>
                  <a:pt x="1" y="10"/>
                </a:lnTo>
                <a:lnTo>
                  <a:pt x="1" y="10"/>
                </a:lnTo>
                <a:lnTo>
                  <a:pt x="4" y="2"/>
                </a:lnTo>
                <a:lnTo>
                  <a:pt x="5" y="0"/>
                </a:lnTo>
                <a:lnTo>
                  <a:pt x="9" y="2"/>
                </a:lnTo>
                <a:lnTo>
                  <a:pt x="9" y="2"/>
                </a:lnTo>
                <a:lnTo>
                  <a:pt x="10" y="4"/>
                </a:lnTo>
                <a:lnTo>
                  <a:pt x="13" y="6"/>
                </a:lnTo>
                <a:lnTo>
                  <a:pt x="13" y="6"/>
                </a:lnTo>
                <a:lnTo>
                  <a:pt x="10" y="10"/>
                </a:lnTo>
                <a:lnTo>
                  <a:pt x="10" y="10"/>
                </a:lnTo>
                <a:lnTo>
                  <a:pt x="10" y="13"/>
                </a:lnTo>
                <a:lnTo>
                  <a:pt x="10" y="13"/>
                </a:lnTo>
                <a:lnTo>
                  <a:pt x="13" y="16"/>
                </a:lnTo>
                <a:lnTo>
                  <a:pt x="13" y="16"/>
                </a:lnTo>
                <a:lnTo>
                  <a:pt x="13" y="21"/>
                </a:lnTo>
                <a:lnTo>
                  <a:pt x="13" y="21"/>
                </a:lnTo>
                <a:lnTo>
                  <a:pt x="10" y="25"/>
                </a:lnTo>
                <a:lnTo>
                  <a:pt x="9" y="28"/>
                </a:lnTo>
                <a:lnTo>
                  <a:pt x="9" y="28"/>
                </a:lnTo>
                <a:lnTo>
                  <a:pt x="5" y="28"/>
                </a:lnTo>
                <a:lnTo>
                  <a:pt x="4" y="28"/>
                </a:lnTo>
                <a:lnTo>
                  <a:pt x="4" y="25"/>
                </a:lnTo>
                <a:lnTo>
                  <a:pt x="4" y="25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5" name="Freeform 133"/>
          <p:cNvSpPr>
            <a:spLocks/>
          </p:cNvSpPr>
          <p:nvPr/>
        </p:nvSpPr>
        <p:spPr bwMode="auto">
          <a:xfrm>
            <a:off x="4854296" y="2950762"/>
            <a:ext cx="74256" cy="43247"/>
          </a:xfrm>
          <a:custGeom>
            <a:avLst/>
            <a:gdLst>
              <a:gd name="T0" fmla="*/ 1 w 34"/>
              <a:gd name="T1" fmla="*/ 12 h 19"/>
              <a:gd name="T2" fmla="*/ 0 w 34"/>
              <a:gd name="T3" fmla="*/ 10 h 19"/>
              <a:gd name="T4" fmla="*/ 0 w 34"/>
              <a:gd name="T5" fmla="*/ 10 h 19"/>
              <a:gd name="T6" fmla="*/ 1 w 34"/>
              <a:gd name="T7" fmla="*/ 10 h 19"/>
              <a:gd name="T8" fmla="*/ 4 w 34"/>
              <a:gd name="T9" fmla="*/ 10 h 19"/>
              <a:gd name="T10" fmla="*/ 6 w 34"/>
              <a:gd name="T11" fmla="*/ 8 h 19"/>
              <a:gd name="T12" fmla="*/ 6 w 34"/>
              <a:gd name="T13" fmla="*/ 8 h 19"/>
              <a:gd name="T14" fmla="*/ 9 w 34"/>
              <a:gd name="T15" fmla="*/ 8 h 19"/>
              <a:gd name="T16" fmla="*/ 9 w 34"/>
              <a:gd name="T17" fmla="*/ 6 h 19"/>
              <a:gd name="T18" fmla="*/ 10 w 34"/>
              <a:gd name="T19" fmla="*/ 6 h 19"/>
              <a:gd name="T20" fmla="*/ 10 w 34"/>
              <a:gd name="T21" fmla="*/ 4 h 19"/>
              <a:gd name="T22" fmla="*/ 10 w 34"/>
              <a:gd name="T23" fmla="*/ 4 h 19"/>
              <a:gd name="T24" fmla="*/ 17 w 34"/>
              <a:gd name="T25" fmla="*/ 6 h 19"/>
              <a:gd name="T26" fmla="*/ 22 w 34"/>
              <a:gd name="T27" fmla="*/ 4 h 19"/>
              <a:gd name="T28" fmla="*/ 22 w 34"/>
              <a:gd name="T29" fmla="*/ 4 h 19"/>
              <a:gd name="T30" fmla="*/ 28 w 34"/>
              <a:gd name="T31" fmla="*/ 2 h 19"/>
              <a:gd name="T32" fmla="*/ 34 w 34"/>
              <a:gd name="T33" fmla="*/ 0 h 19"/>
              <a:gd name="T34" fmla="*/ 34 w 34"/>
              <a:gd name="T35" fmla="*/ 0 h 19"/>
              <a:gd name="T36" fmla="*/ 30 w 34"/>
              <a:gd name="T37" fmla="*/ 2 h 19"/>
              <a:gd name="T38" fmla="*/ 26 w 34"/>
              <a:gd name="T39" fmla="*/ 6 h 19"/>
              <a:gd name="T40" fmla="*/ 26 w 34"/>
              <a:gd name="T41" fmla="*/ 6 h 19"/>
              <a:gd name="T42" fmla="*/ 24 w 34"/>
              <a:gd name="T43" fmla="*/ 8 h 19"/>
              <a:gd name="T44" fmla="*/ 24 w 34"/>
              <a:gd name="T45" fmla="*/ 8 h 19"/>
              <a:gd name="T46" fmla="*/ 28 w 34"/>
              <a:gd name="T47" fmla="*/ 12 h 19"/>
              <a:gd name="T48" fmla="*/ 28 w 34"/>
              <a:gd name="T49" fmla="*/ 12 h 19"/>
              <a:gd name="T50" fmla="*/ 24 w 34"/>
              <a:gd name="T51" fmla="*/ 12 h 19"/>
              <a:gd name="T52" fmla="*/ 22 w 34"/>
              <a:gd name="T53" fmla="*/ 12 h 19"/>
              <a:gd name="T54" fmla="*/ 22 w 34"/>
              <a:gd name="T55" fmla="*/ 12 h 19"/>
              <a:gd name="T56" fmla="*/ 18 w 34"/>
              <a:gd name="T57" fmla="*/ 15 h 19"/>
              <a:gd name="T58" fmla="*/ 18 w 34"/>
              <a:gd name="T59" fmla="*/ 15 h 19"/>
              <a:gd name="T60" fmla="*/ 14 w 34"/>
              <a:gd name="T61" fmla="*/ 17 h 19"/>
              <a:gd name="T62" fmla="*/ 13 w 34"/>
              <a:gd name="T63" fmla="*/ 17 h 19"/>
              <a:gd name="T64" fmla="*/ 13 w 34"/>
              <a:gd name="T65" fmla="*/ 19 h 19"/>
              <a:gd name="T66" fmla="*/ 13 w 34"/>
              <a:gd name="T67" fmla="*/ 19 h 19"/>
              <a:gd name="T68" fmla="*/ 5 w 34"/>
              <a:gd name="T69" fmla="*/ 17 h 19"/>
              <a:gd name="T70" fmla="*/ 4 w 34"/>
              <a:gd name="T71" fmla="*/ 15 h 19"/>
              <a:gd name="T72" fmla="*/ 1 w 34"/>
              <a:gd name="T73" fmla="*/ 12 h 19"/>
              <a:gd name="T74" fmla="*/ 1 w 34"/>
              <a:gd name="T75" fmla="*/ 12 h 19"/>
              <a:gd name="T76" fmla="*/ 1 w 34"/>
              <a:gd name="T77" fmla="*/ 12 h 19"/>
              <a:gd name="T78" fmla="*/ 1 w 34"/>
              <a:gd name="T79" fmla="*/ 12 h 19"/>
              <a:gd name="T80" fmla="*/ 1 w 34"/>
              <a:gd name="T81" fmla="*/ 12 h 19"/>
              <a:gd name="T82" fmla="*/ 1 w 34"/>
              <a:gd name="T83" fmla="*/ 12 h 19"/>
              <a:gd name="T84" fmla="*/ 1 w 34"/>
              <a:gd name="T85" fmla="*/ 12 h 19"/>
              <a:gd name="T86" fmla="*/ 1 w 34"/>
              <a:gd name="T87" fmla="*/ 12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" h="19">
                <a:moveTo>
                  <a:pt x="1" y="12"/>
                </a:moveTo>
                <a:lnTo>
                  <a:pt x="0" y="10"/>
                </a:lnTo>
                <a:lnTo>
                  <a:pt x="0" y="10"/>
                </a:lnTo>
                <a:lnTo>
                  <a:pt x="1" y="10"/>
                </a:lnTo>
                <a:lnTo>
                  <a:pt x="4" y="10"/>
                </a:lnTo>
                <a:lnTo>
                  <a:pt x="6" y="8"/>
                </a:lnTo>
                <a:lnTo>
                  <a:pt x="6" y="8"/>
                </a:lnTo>
                <a:lnTo>
                  <a:pt x="9" y="8"/>
                </a:lnTo>
                <a:lnTo>
                  <a:pt x="9" y="6"/>
                </a:lnTo>
                <a:lnTo>
                  <a:pt x="10" y="6"/>
                </a:lnTo>
                <a:lnTo>
                  <a:pt x="10" y="4"/>
                </a:lnTo>
                <a:lnTo>
                  <a:pt x="10" y="4"/>
                </a:lnTo>
                <a:lnTo>
                  <a:pt x="17" y="6"/>
                </a:lnTo>
                <a:lnTo>
                  <a:pt x="22" y="4"/>
                </a:lnTo>
                <a:lnTo>
                  <a:pt x="22" y="4"/>
                </a:lnTo>
                <a:lnTo>
                  <a:pt x="28" y="2"/>
                </a:lnTo>
                <a:lnTo>
                  <a:pt x="34" y="0"/>
                </a:lnTo>
                <a:lnTo>
                  <a:pt x="34" y="0"/>
                </a:lnTo>
                <a:lnTo>
                  <a:pt x="30" y="2"/>
                </a:lnTo>
                <a:lnTo>
                  <a:pt x="26" y="6"/>
                </a:lnTo>
                <a:lnTo>
                  <a:pt x="26" y="6"/>
                </a:lnTo>
                <a:lnTo>
                  <a:pt x="24" y="8"/>
                </a:lnTo>
                <a:lnTo>
                  <a:pt x="24" y="8"/>
                </a:lnTo>
                <a:lnTo>
                  <a:pt x="28" y="12"/>
                </a:lnTo>
                <a:lnTo>
                  <a:pt x="28" y="12"/>
                </a:lnTo>
                <a:lnTo>
                  <a:pt x="24" y="12"/>
                </a:lnTo>
                <a:lnTo>
                  <a:pt x="22" y="12"/>
                </a:lnTo>
                <a:lnTo>
                  <a:pt x="22" y="12"/>
                </a:lnTo>
                <a:lnTo>
                  <a:pt x="18" y="15"/>
                </a:lnTo>
                <a:lnTo>
                  <a:pt x="18" y="15"/>
                </a:lnTo>
                <a:lnTo>
                  <a:pt x="14" y="17"/>
                </a:lnTo>
                <a:lnTo>
                  <a:pt x="13" y="17"/>
                </a:lnTo>
                <a:lnTo>
                  <a:pt x="13" y="19"/>
                </a:lnTo>
                <a:lnTo>
                  <a:pt x="13" y="19"/>
                </a:lnTo>
                <a:lnTo>
                  <a:pt x="5" y="17"/>
                </a:lnTo>
                <a:lnTo>
                  <a:pt x="4" y="15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lnTo>
                  <a:pt x="1" y="1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6" name="Freeform 134"/>
          <p:cNvSpPr>
            <a:spLocks noEditPoints="1"/>
          </p:cNvSpPr>
          <p:nvPr/>
        </p:nvSpPr>
        <p:spPr bwMode="auto">
          <a:xfrm>
            <a:off x="9226569" y="4730711"/>
            <a:ext cx="272995" cy="163883"/>
          </a:xfrm>
          <a:custGeom>
            <a:avLst/>
            <a:gdLst>
              <a:gd name="T0" fmla="*/ 47 w 125"/>
              <a:gd name="T1" fmla="*/ 70 h 72"/>
              <a:gd name="T2" fmla="*/ 48 w 125"/>
              <a:gd name="T3" fmla="*/ 69 h 72"/>
              <a:gd name="T4" fmla="*/ 44 w 125"/>
              <a:gd name="T5" fmla="*/ 69 h 72"/>
              <a:gd name="T6" fmla="*/ 44 w 125"/>
              <a:gd name="T7" fmla="*/ 69 h 72"/>
              <a:gd name="T8" fmla="*/ 10 w 125"/>
              <a:gd name="T9" fmla="*/ 7 h 72"/>
              <a:gd name="T10" fmla="*/ 4 w 125"/>
              <a:gd name="T11" fmla="*/ 3 h 72"/>
              <a:gd name="T12" fmla="*/ 11 w 125"/>
              <a:gd name="T13" fmla="*/ 11 h 72"/>
              <a:gd name="T14" fmla="*/ 14 w 125"/>
              <a:gd name="T15" fmla="*/ 11 h 72"/>
              <a:gd name="T16" fmla="*/ 14 w 125"/>
              <a:gd name="T17" fmla="*/ 11 h 72"/>
              <a:gd name="T18" fmla="*/ 0 w 125"/>
              <a:gd name="T19" fmla="*/ 15 h 72"/>
              <a:gd name="T20" fmla="*/ 2 w 125"/>
              <a:gd name="T21" fmla="*/ 12 h 72"/>
              <a:gd name="T22" fmla="*/ 2 w 125"/>
              <a:gd name="T23" fmla="*/ 12 h 72"/>
              <a:gd name="T24" fmla="*/ 8 w 125"/>
              <a:gd name="T25" fmla="*/ 16 h 72"/>
              <a:gd name="T26" fmla="*/ 10 w 125"/>
              <a:gd name="T27" fmla="*/ 20 h 72"/>
              <a:gd name="T28" fmla="*/ 8 w 125"/>
              <a:gd name="T29" fmla="*/ 16 h 72"/>
              <a:gd name="T30" fmla="*/ 8 w 125"/>
              <a:gd name="T31" fmla="*/ 16 h 72"/>
              <a:gd name="T32" fmla="*/ 14 w 125"/>
              <a:gd name="T33" fmla="*/ 17 h 72"/>
              <a:gd name="T34" fmla="*/ 11 w 125"/>
              <a:gd name="T35" fmla="*/ 21 h 72"/>
              <a:gd name="T36" fmla="*/ 18 w 125"/>
              <a:gd name="T37" fmla="*/ 25 h 72"/>
              <a:gd name="T38" fmla="*/ 15 w 125"/>
              <a:gd name="T39" fmla="*/ 20 h 72"/>
              <a:gd name="T40" fmla="*/ 15 w 125"/>
              <a:gd name="T41" fmla="*/ 20 h 72"/>
              <a:gd name="T42" fmla="*/ 11 w 125"/>
              <a:gd name="T43" fmla="*/ 27 h 72"/>
              <a:gd name="T44" fmla="*/ 11 w 125"/>
              <a:gd name="T45" fmla="*/ 24 h 72"/>
              <a:gd name="T46" fmla="*/ 11 w 125"/>
              <a:gd name="T47" fmla="*/ 24 h 72"/>
              <a:gd name="T48" fmla="*/ 20 w 125"/>
              <a:gd name="T49" fmla="*/ 25 h 72"/>
              <a:gd name="T50" fmla="*/ 20 w 125"/>
              <a:gd name="T51" fmla="*/ 28 h 72"/>
              <a:gd name="T52" fmla="*/ 20 w 125"/>
              <a:gd name="T53" fmla="*/ 25 h 72"/>
              <a:gd name="T54" fmla="*/ 20 w 125"/>
              <a:gd name="T55" fmla="*/ 25 h 72"/>
              <a:gd name="T56" fmla="*/ 46 w 125"/>
              <a:gd name="T57" fmla="*/ 25 h 72"/>
              <a:gd name="T58" fmla="*/ 28 w 125"/>
              <a:gd name="T59" fmla="*/ 16 h 72"/>
              <a:gd name="T60" fmla="*/ 46 w 125"/>
              <a:gd name="T61" fmla="*/ 25 h 72"/>
              <a:gd name="T62" fmla="*/ 46 w 125"/>
              <a:gd name="T63" fmla="*/ 25 h 72"/>
              <a:gd name="T64" fmla="*/ 67 w 125"/>
              <a:gd name="T65" fmla="*/ 37 h 72"/>
              <a:gd name="T66" fmla="*/ 63 w 125"/>
              <a:gd name="T67" fmla="*/ 35 h 72"/>
              <a:gd name="T68" fmla="*/ 58 w 125"/>
              <a:gd name="T69" fmla="*/ 24 h 72"/>
              <a:gd name="T70" fmla="*/ 56 w 125"/>
              <a:gd name="T71" fmla="*/ 24 h 72"/>
              <a:gd name="T72" fmla="*/ 67 w 125"/>
              <a:gd name="T73" fmla="*/ 40 h 72"/>
              <a:gd name="T74" fmla="*/ 67 w 125"/>
              <a:gd name="T75" fmla="*/ 40 h 72"/>
              <a:gd name="T76" fmla="*/ 67 w 125"/>
              <a:gd name="T77" fmla="*/ 40 h 72"/>
              <a:gd name="T78" fmla="*/ 50 w 125"/>
              <a:gd name="T79" fmla="*/ 31 h 72"/>
              <a:gd name="T80" fmla="*/ 52 w 125"/>
              <a:gd name="T81" fmla="*/ 35 h 72"/>
              <a:gd name="T82" fmla="*/ 52 w 125"/>
              <a:gd name="T83" fmla="*/ 35 h 72"/>
              <a:gd name="T84" fmla="*/ 50 w 125"/>
              <a:gd name="T85" fmla="*/ 37 h 72"/>
              <a:gd name="T86" fmla="*/ 40 w 125"/>
              <a:gd name="T87" fmla="*/ 39 h 72"/>
              <a:gd name="T88" fmla="*/ 56 w 125"/>
              <a:gd name="T89" fmla="*/ 45 h 72"/>
              <a:gd name="T90" fmla="*/ 50 w 125"/>
              <a:gd name="T91" fmla="*/ 37 h 72"/>
              <a:gd name="T92" fmla="*/ 50 w 125"/>
              <a:gd name="T93" fmla="*/ 37 h 72"/>
              <a:gd name="T94" fmla="*/ 76 w 125"/>
              <a:gd name="T95" fmla="*/ 54 h 72"/>
              <a:gd name="T96" fmla="*/ 66 w 125"/>
              <a:gd name="T97" fmla="*/ 48 h 72"/>
              <a:gd name="T98" fmla="*/ 76 w 125"/>
              <a:gd name="T99" fmla="*/ 56 h 72"/>
              <a:gd name="T100" fmla="*/ 76 w 125"/>
              <a:gd name="T101" fmla="*/ 54 h 72"/>
              <a:gd name="T102" fmla="*/ 76 w 125"/>
              <a:gd name="T103" fmla="*/ 54 h 72"/>
              <a:gd name="T104" fmla="*/ 124 w 125"/>
              <a:gd name="T105" fmla="*/ 54 h 72"/>
              <a:gd name="T106" fmla="*/ 121 w 125"/>
              <a:gd name="T107" fmla="*/ 56 h 72"/>
              <a:gd name="T108" fmla="*/ 125 w 125"/>
              <a:gd name="T109" fmla="*/ 56 h 72"/>
              <a:gd name="T110" fmla="*/ 125 w 125"/>
              <a:gd name="T111" fmla="*/ 56 h 72"/>
              <a:gd name="T112" fmla="*/ 125 w 125"/>
              <a:gd name="T113" fmla="*/ 56 h 72"/>
              <a:gd name="T114" fmla="*/ 121 w 125"/>
              <a:gd name="T115" fmla="*/ 56 h 72"/>
              <a:gd name="T116" fmla="*/ 121 w 125"/>
              <a:gd name="T117" fmla="*/ 56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5" h="72">
                <a:moveTo>
                  <a:pt x="44" y="69"/>
                </a:moveTo>
                <a:lnTo>
                  <a:pt x="43" y="70"/>
                </a:lnTo>
                <a:lnTo>
                  <a:pt x="44" y="70"/>
                </a:lnTo>
                <a:lnTo>
                  <a:pt x="47" y="70"/>
                </a:lnTo>
                <a:lnTo>
                  <a:pt x="48" y="70"/>
                </a:lnTo>
                <a:lnTo>
                  <a:pt x="50" y="72"/>
                </a:lnTo>
                <a:lnTo>
                  <a:pt x="50" y="70"/>
                </a:lnTo>
                <a:lnTo>
                  <a:pt x="48" y="69"/>
                </a:lnTo>
                <a:lnTo>
                  <a:pt x="44" y="69"/>
                </a:lnTo>
                <a:lnTo>
                  <a:pt x="44" y="69"/>
                </a:lnTo>
                <a:lnTo>
                  <a:pt x="44" y="69"/>
                </a:lnTo>
                <a:lnTo>
                  <a:pt x="44" y="69"/>
                </a:lnTo>
                <a:lnTo>
                  <a:pt x="44" y="69"/>
                </a:lnTo>
                <a:lnTo>
                  <a:pt x="44" y="69"/>
                </a:lnTo>
                <a:lnTo>
                  <a:pt x="44" y="69"/>
                </a:lnTo>
                <a:lnTo>
                  <a:pt x="44" y="69"/>
                </a:lnTo>
                <a:close/>
                <a:moveTo>
                  <a:pt x="14" y="11"/>
                </a:moveTo>
                <a:lnTo>
                  <a:pt x="12" y="8"/>
                </a:lnTo>
                <a:lnTo>
                  <a:pt x="11" y="8"/>
                </a:lnTo>
                <a:lnTo>
                  <a:pt x="10" y="7"/>
                </a:lnTo>
                <a:lnTo>
                  <a:pt x="8" y="5"/>
                </a:lnTo>
                <a:lnTo>
                  <a:pt x="7" y="4"/>
                </a:lnTo>
                <a:lnTo>
                  <a:pt x="6" y="3"/>
                </a:lnTo>
                <a:lnTo>
                  <a:pt x="4" y="3"/>
                </a:lnTo>
                <a:lnTo>
                  <a:pt x="2" y="0"/>
                </a:lnTo>
                <a:lnTo>
                  <a:pt x="0" y="0"/>
                </a:lnTo>
                <a:lnTo>
                  <a:pt x="6" y="8"/>
                </a:lnTo>
                <a:lnTo>
                  <a:pt x="11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lnTo>
                  <a:pt x="14" y="11"/>
                </a:lnTo>
                <a:close/>
                <a:moveTo>
                  <a:pt x="2" y="12"/>
                </a:moveTo>
                <a:lnTo>
                  <a:pt x="0" y="12"/>
                </a:lnTo>
                <a:lnTo>
                  <a:pt x="0" y="12"/>
                </a:lnTo>
                <a:lnTo>
                  <a:pt x="0" y="15"/>
                </a:lnTo>
                <a:lnTo>
                  <a:pt x="3" y="16"/>
                </a:lnTo>
                <a:lnTo>
                  <a:pt x="3" y="15"/>
                </a:lnTo>
                <a:lnTo>
                  <a:pt x="3" y="13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lnTo>
                  <a:pt x="2" y="12"/>
                </a:lnTo>
                <a:close/>
                <a:moveTo>
                  <a:pt x="8" y="16"/>
                </a:moveTo>
                <a:lnTo>
                  <a:pt x="7" y="16"/>
                </a:lnTo>
                <a:lnTo>
                  <a:pt x="7" y="19"/>
                </a:lnTo>
                <a:lnTo>
                  <a:pt x="8" y="20"/>
                </a:lnTo>
                <a:lnTo>
                  <a:pt x="10" y="20"/>
                </a:lnTo>
                <a:lnTo>
                  <a:pt x="10" y="17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lnTo>
                  <a:pt x="8" y="16"/>
                </a:lnTo>
                <a:close/>
                <a:moveTo>
                  <a:pt x="15" y="20"/>
                </a:moveTo>
                <a:lnTo>
                  <a:pt x="14" y="17"/>
                </a:lnTo>
                <a:lnTo>
                  <a:pt x="12" y="17"/>
                </a:lnTo>
                <a:lnTo>
                  <a:pt x="11" y="19"/>
                </a:lnTo>
                <a:lnTo>
                  <a:pt x="11" y="20"/>
                </a:lnTo>
                <a:lnTo>
                  <a:pt x="11" y="21"/>
                </a:lnTo>
                <a:lnTo>
                  <a:pt x="12" y="21"/>
                </a:lnTo>
                <a:lnTo>
                  <a:pt x="14" y="21"/>
                </a:lnTo>
                <a:lnTo>
                  <a:pt x="16" y="25"/>
                </a:lnTo>
                <a:lnTo>
                  <a:pt x="18" y="25"/>
                </a:lnTo>
                <a:lnTo>
                  <a:pt x="16" y="21"/>
                </a:lnTo>
                <a:lnTo>
                  <a:pt x="15" y="20"/>
                </a:lnTo>
                <a:lnTo>
                  <a:pt x="15" y="20"/>
                </a:lnTo>
                <a:lnTo>
                  <a:pt x="15" y="20"/>
                </a:lnTo>
                <a:lnTo>
                  <a:pt x="15" y="20"/>
                </a:lnTo>
                <a:lnTo>
                  <a:pt x="15" y="20"/>
                </a:lnTo>
                <a:lnTo>
                  <a:pt x="15" y="20"/>
                </a:lnTo>
                <a:lnTo>
                  <a:pt x="15" y="20"/>
                </a:lnTo>
                <a:lnTo>
                  <a:pt x="15" y="20"/>
                </a:lnTo>
                <a:close/>
                <a:moveTo>
                  <a:pt x="11" y="24"/>
                </a:moveTo>
                <a:lnTo>
                  <a:pt x="11" y="25"/>
                </a:lnTo>
                <a:lnTo>
                  <a:pt x="11" y="27"/>
                </a:lnTo>
                <a:lnTo>
                  <a:pt x="11" y="28"/>
                </a:lnTo>
                <a:lnTo>
                  <a:pt x="12" y="27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lnTo>
                  <a:pt x="11" y="24"/>
                </a:lnTo>
                <a:close/>
                <a:moveTo>
                  <a:pt x="20" y="25"/>
                </a:moveTo>
                <a:lnTo>
                  <a:pt x="19" y="25"/>
                </a:lnTo>
                <a:lnTo>
                  <a:pt x="18" y="27"/>
                </a:lnTo>
                <a:lnTo>
                  <a:pt x="19" y="27"/>
                </a:lnTo>
                <a:lnTo>
                  <a:pt x="20" y="28"/>
                </a:lnTo>
                <a:lnTo>
                  <a:pt x="20" y="27"/>
                </a:lnTo>
                <a:lnTo>
                  <a:pt x="22" y="27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lnTo>
                  <a:pt x="20" y="25"/>
                </a:lnTo>
                <a:close/>
                <a:moveTo>
                  <a:pt x="46" y="25"/>
                </a:moveTo>
                <a:lnTo>
                  <a:pt x="44" y="23"/>
                </a:lnTo>
                <a:lnTo>
                  <a:pt x="27" y="12"/>
                </a:lnTo>
                <a:lnTo>
                  <a:pt x="27" y="12"/>
                </a:lnTo>
                <a:lnTo>
                  <a:pt x="28" y="16"/>
                </a:lnTo>
                <a:lnTo>
                  <a:pt x="44" y="25"/>
                </a:lnTo>
                <a:lnTo>
                  <a:pt x="46" y="25"/>
                </a:lnTo>
                <a:lnTo>
                  <a:pt x="46" y="25"/>
                </a:lnTo>
                <a:lnTo>
                  <a:pt x="46" y="25"/>
                </a:lnTo>
                <a:lnTo>
                  <a:pt x="46" y="25"/>
                </a:lnTo>
                <a:lnTo>
                  <a:pt x="46" y="25"/>
                </a:lnTo>
                <a:lnTo>
                  <a:pt x="46" y="25"/>
                </a:lnTo>
                <a:lnTo>
                  <a:pt x="46" y="25"/>
                </a:lnTo>
                <a:lnTo>
                  <a:pt x="46" y="25"/>
                </a:lnTo>
                <a:close/>
                <a:moveTo>
                  <a:pt x="67" y="40"/>
                </a:moveTo>
                <a:lnTo>
                  <a:pt x="67" y="40"/>
                </a:lnTo>
                <a:lnTo>
                  <a:pt x="67" y="37"/>
                </a:lnTo>
                <a:lnTo>
                  <a:pt x="66" y="36"/>
                </a:lnTo>
                <a:lnTo>
                  <a:pt x="63" y="36"/>
                </a:lnTo>
                <a:lnTo>
                  <a:pt x="63" y="36"/>
                </a:lnTo>
                <a:lnTo>
                  <a:pt x="63" y="35"/>
                </a:lnTo>
                <a:lnTo>
                  <a:pt x="60" y="31"/>
                </a:lnTo>
                <a:lnTo>
                  <a:pt x="59" y="29"/>
                </a:lnTo>
                <a:lnTo>
                  <a:pt x="59" y="28"/>
                </a:lnTo>
                <a:lnTo>
                  <a:pt x="58" y="24"/>
                </a:lnTo>
                <a:lnTo>
                  <a:pt x="56" y="23"/>
                </a:lnTo>
                <a:lnTo>
                  <a:pt x="56" y="23"/>
                </a:lnTo>
                <a:lnTo>
                  <a:pt x="56" y="24"/>
                </a:lnTo>
                <a:lnTo>
                  <a:pt x="56" y="24"/>
                </a:lnTo>
                <a:lnTo>
                  <a:pt x="56" y="25"/>
                </a:lnTo>
                <a:lnTo>
                  <a:pt x="60" y="35"/>
                </a:lnTo>
                <a:lnTo>
                  <a:pt x="64" y="39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lnTo>
                  <a:pt x="67" y="40"/>
                </a:lnTo>
                <a:close/>
                <a:moveTo>
                  <a:pt x="52" y="35"/>
                </a:moveTo>
                <a:lnTo>
                  <a:pt x="52" y="33"/>
                </a:lnTo>
                <a:lnTo>
                  <a:pt x="51" y="32"/>
                </a:lnTo>
                <a:lnTo>
                  <a:pt x="50" y="31"/>
                </a:lnTo>
                <a:lnTo>
                  <a:pt x="48" y="31"/>
                </a:lnTo>
                <a:lnTo>
                  <a:pt x="48" y="32"/>
                </a:lnTo>
                <a:lnTo>
                  <a:pt x="51" y="35"/>
                </a:lnTo>
                <a:lnTo>
                  <a:pt x="52" y="35"/>
                </a:lnTo>
                <a:lnTo>
                  <a:pt x="52" y="35"/>
                </a:lnTo>
                <a:lnTo>
                  <a:pt x="52" y="35"/>
                </a:lnTo>
                <a:lnTo>
                  <a:pt x="52" y="35"/>
                </a:lnTo>
                <a:lnTo>
                  <a:pt x="52" y="35"/>
                </a:lnTo>
                <a:lnTo>
                  <a:pt x="52" y="35"/>
                </a:lnTo>
                <a:lnTo>
                  <a:pt x="52" y="35"/>
                </a:lnTo>
                <a:lnTo>
                  <a:pt x="52" y="35"/>
                </a:lnTo>
                <a:close/>
                <a:moveTo>
                  <a:pt x="50" y="37"/>
                </a:moveTo>
                <a:lnTo>
                  <a:pt x="44" y="37"/>
                </a:lnTo>
                <a:lnTo>
                  <a:pt x="42" y="36"/>
                </a:lnTo>
                <a:lnTo>
                  <a:pt x="40" y="37"/>
                </a:lnTo>
                <a:lnTo>
                  <a:pt x="40" y="39"/>
                </a:lnTo>
                <a:lnTo>
                  <a:pt x="40" y="40"/>
                </a:lnTo>
                <a:lnTo>
                  <a:pt x="42" y="41"/>
                </a:lnTo>
                <a:lnTo>
                  <a:pt x="46" y="44"/>
                </a:lnTo>
                <a:lnTo>
                  <a:pt x="56" y="45"/>
                </a:lnTo>
                <a:lnTo>
                  <a:pt x="58" y="44"/>
                </a:lnTo>
                <a:lnTo>
                  <a:pt x="58" y="42"/>
                </a:lnTo>
                <a:lnTo>
                  <a:pt x="56" y="42"/>
                </a:lnTo>
                <a:lnTo>
                  <a:pt x="50" y="37"/>
                </a:lnTo>
                <a:lnTo>
                  <a:pt x="50" y="37"/>
                </a:lnTo>
                <a:lnTo>
                  <a:pt x="50" y="37"/>
                </a:lnTo>
                <a:lnTo>
                  <a:pt x="50" y="37"/>
                </a:lnTo>
                <a:lnTo>
                  <a:pt x="50" y="37"/>
                </a:lnTo>
                <a:lnTo>
                  <a:pt x="50" y="37"/>
                </a:lnTo>
                <a:lnTo>
                  <a:pt x="50" y="37"/>
                </a:lnTo>
                <a:lnTo>
                  <a:pt x="50" y="37"/>
                </a:lnTo>
                <a:close/>
                <a:moveTo>
                  <a:pt x="76" y="54"/>
                </a:moveTo>
                <a:lnTo>
                  <a:pt x="75" y="53"/>
                </a:lnTo>
                <a:lnTo>
                  <a:pt x="74" y="52"/>
                </a:lnTo>
                <a:lnTo>
                  <a:pt x="67" y="48"/>
                </a:lnTo>
                <a:lnTo>
                  <a:pt x="66" y="48"/>
                </a:lnTo>
                <a:lnTo>
                  <a:pt x="67" y="52"/>
                </a:lnTo>
                <a:lnTo>
                  <a:pt x="70" y="52"/>
                </a:lnTo>
                <a:lnTo>
                  <a:pt x="71" y="54"/>
                </a:lnTo>
                <a:lnTo>
                  <a:pt x="76" y="56"/>
                </a:lnTo>
                <a:lnTo>
                  <a:pt x="78" y="56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lnTo>
                  <a:pt x="76" y="54"/>
                </a:lnTo>
                <a:close/>
                <a:moveTo>
                  <a:pt x="125" y="56"/>
                </a:moveTo>
                <a:lnTo>
                  <a:pt x="124" y="54"/>
                </a:lnTo>
                <a:lnTo>
                  <a:pt x="123" y="54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3" y="56"/>
                </a:lnTo>
                <a:lnTo>
                  <a:pt x="123" y="56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lnTo>
                  <a:pt x="125" y="56"/>
                </a:lnTo>
                <a:close/>
                <a:moveTo>
                  <a:pt x="121" y="56"/>
                </a:move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lnTo>
                  <a:pt x="121" y="5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7" name="Freeform 135"/>
          <p:cNvSpPr>
            <a:spLocks noEditPoints="1"/>
          </p:cNvSpPr>
          <p:nvPr/>
        </p:nvSpPr>
        <p:spPr bwMode="auto">
          <a:xfrm>
            <a:off x="9488642" y="4170777"/>
            <a:ext cx="187820" cy="314108"/>
          </a:xfrm>
          <a:custGeom>
            <a:avLst/>
            <a:gdLst>
              <a:gd name="T0" fmla="*/ 9 w 86"/>
              <a:gd name="T1" fmla="*/ 28 h 138"/>
              <a:gd name="T2" fmla="*/ 8 w 86"/>
              <a:gd name="T3" fmla="*/ 30 h 138"/>
              <a:gd name="T4" fmla="*/ 4 w 86"/>
              <a:gd name="T5" fmla="*/ 30 h 138"/>
              <a:gd name="T6" fmla="*/ 3 w 86"/>
              <a:gd name="T7" fmla="*/ 30 h 138"/>
              <a:gd name="T8" fmla="*/ 4 w 86"/>
              <a:gd name="T9" fmla="*/ 31 h 138"/>
              <a:gd name="T10" fmla="*/ 12 w 86"/>
              <a:gd name="T11" fmla="*/ 35 h 138"/>
              <a:gd name="T12" fmla="*/ 15 w 86"/>
              <a:gd name="T13" fmla="*/ 38 h 138"/>
              <a:gd name="T14" fmla="*/ 15 w 86"/>
              <a:gd name="T15" fmla="*/ 34 h 138"/>
              <a:gd name="T16" fmla="*/ 12 w 86"/>
              <a:gd name="T17" fmla="*/ 30 h 138"/>
              <a:gd name="T18" fmla="*/ 12 w 86"/>
              <a:gd name="T19" fmla="*/ 30 h 138"/>
              <a:gd name="T20" fmla="*/ 12 w 86"/>
              <a:gd name="T21" fmla="*/ 30 h 138"/>
              <a:gd name="T22" fmla="*/ 12 w 86"/>
              <a:gd name="T23" fmla="*/ 30 h 138"/>
              <a:gd name="T24" fmla="*/ 4 w 86"/>
              <a:gd name="T25" fmla="*/ 3 h 138"/>
              <a:gd name="T26" fmla="*/ 5 w 86"/>
              <a:gd name="T27" fmla="*/ 0 h 138"/>
              <a:gd name="T28" fmla="*/ 3 w 86"/>
              <a:gd name="T29" fmla="*/ 2 h 138"/>
              <a:gd name="T30" fmla="*/ 1 w 86"/>
              <a:gd name="T31" fmla="*/ 3 h 138"/>
              <a:gd name="T32" fmla="*/ 0 w 86"/>
              <a:gd name="T33" fmla="*/ 6 h 138"/>
              <a:gd name="T34" fmla="*/ 3 w 86"/>
              <a:gd name="T35" fmla="*/ 7 h 138"/>
              <a:gd name="T36" fmla="*/ 4 w 86"/>
              <a:gd name="T37" fmla="*/ 4 h 138"/>
              <a:gd name="T38" fmla="*/ 4 w 86"/>
              <a:gd name="T39" fmla="*/ 4 h 138"/>
              <a:gd name="T40" fmla="*/ 4 w 86"/>
              <a:gd name="T41" fmla="*/ 4 h 138"/>
              <a:gd name="T42" fmla="*/ 4 w 86"/>
              <a:gd name="T43" fmla="*/ 4 h 138"/>
              <a:gd name="T44" fmla="*/ 57 w 86"/>
              <a:gd name="T45" fmla="*/ 38 h 138"/>
              <a:gd name="T46" fmla="*/ 56 w 86"/>
              <a:gd name="T47" fmla="*/ 38 h 138"/>
              <a:gd name="T48" fmla="*/ 57 w 86"/>
              <a:gd name="T49" fmla="*/ 40 h 138"/>
              <a:gd name="T50" fmla="*/ 60 w 86"/>
              <a:gd name="T51" fmla="*/ 42 h 138"/>
              <a:gd name="T52" fmla="*/ 61 w 86"/>
              <a:gd name="T53" fmla="*/ 40 h 138"/>
              <a:gd name="T54" fmla="*/ 57 w 86"/>
              <a:gd name="T55" fmla="*/ 38 h 138"/>
              <a:gd name="T56" fmla="*/ 57 w 86"/>
              <a:gd name="T57" fmla="*/ 38 h 138"/>
              <a:gd name="T58" fmla="*/ 57 w 86"/>
              <a:gd name="T59" fmla="*/ 38 h 138"/>
              <a:gd name="T60" fmla="*/ 57 w 86"/>
              <a:gd name="T61" fmla="*/ 38 h 138"/>
              <a:gd name="T62" fmla="*/ 85 w 86"/>
              <a:gd name="T63" fmla="*/ 136 h 138"/>
              <a:gd name="T64" fmla="*/ 85 w 86"/>
              <a:gd name="T65" fmla="*/ 131 h 138"/>
              <a:gd name="T66" fmla="*/ 85 w 86"/>
              <a:gd name="T67" fmla="*/ 138 h 138"/>
              <a:gd name="T68" fmla="*/ 86 w 86"/>
              <a:gd name="T69" fmla="*/ 138 h 138"/>
              <a:gd name="T70" fmla="*/ 85 w 86"/>
              <a:gd name="T71" fmla="*/ 136 h 138"/>
              <a:gd name="T72" fmla="*/ 85 w 86"/>
              <a:gd name="T73" fmla="*/ 136 h 138"/>
              <a:gd name="T74" fmla="*/ 85 w 86"/>
              <a:gd name="T75" fmla="*/ 136 h 138"/>
              <a:gd name="T76" fmla="*/ 85 w 86"/>
              <a:gd name="T77" fmla="*/ 136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86" h="138">
                <a:moveTo>
                  <a:pt x="12" y="30"/>
                </a:moveTo>
                <a:lnTo>
                  <a:pt x="9" y="28"/>
                </a:lnTo>
                <a:lnTo>
                  <a:pt x="8" y="30"/>
                </a:lnTo>
                <a:lnTo>
                  <a:pt x="8" y="30"/>
                </a:lnTo>
                <a:lnTo>
                  <a:pt x="4" y="30"/>
                </a:lnTo>
                <a:lnTo>
                  <a:pt x="4" y="30"/>
                </a:lnTo>
                <a:lnTo>
                  <a:pt x="3" y="30"/>
                </a:lnTo>
                <a:lnTo>
                  <a:pt x="3" y="30"/>
                </a:lnTo>
                <a:lnTo>
                  <a:pt x="3" y="30"/>
                </a:lnTo>
                <a:lnTo>
                  <a:pt x="4" y="31"/>
                </a:lnTo>
                <a:lnTo>
                  <a:pt x="8" y="31"/>
                </a:lnTo>
                <a:lnTo>
                  <a:pt x="12" y="35"/>
                </a:lnTo>
                <a:lnTo>
                  <a:pt x="13" y="38"/>
                </a:lnTo>
                <a:lnTo>
                  <a:pt x="15" y="38"/>
                </a:lnTo>
                <a:lnTo>
                  <a:pt x="15" y="36"/>
                </a:lnTo>
                <a:lnTo>
                  <a:pt x="15" y="34"/>
                </a:lnTo>
                <a:lnTo>
                  <a:pt x="12" y="30"/>
                </a:lnTo>
                <a:lnTo>
                  <a:pt x="12" y="30"/>
                </a:lnTo>
                <a:lnTo>
                  <a:pt x="12" y="30"/>
                </a:lnTo>
                <a:lnTo>
                  <a:pt x="12" y="30"/>
                </a:lnTo>
                <a:lnTo>
                  <a:pt x="12" y="30"/>
                </a:lnTo>
                <a:lnTo>
                  <a:pt x="12" y="30"/>
                </a:lnTo>
                <a:lnTo>
                  <a:pt x="12" y="30"/>
                </a:lnTo>
                <a:lnTo>
                  <a:pt x="12" y="30"/>
                </a:lnTo>
                <a:close/>
                <a:moveTo>
                  <a:pt x="4" y="4"/>
                </a:moveTo>
                <a:lnTo>
                  <a:pt x="4" y="3"/>
                </a:lnTo>
                <a:lnTo>
                  <a:pt x="5" y="2"/>
                </a:lnTo>
                <a:lnTo>
                  <a:pt x="5" y="0"/>
                </a:lnTo>
                <a:lnTo>
                  <a:pt x="4" y="2"/>
                </a:lnTo>
                <a:lnTo>
                  <a:pt x="3" y="2"/>
                </a:lnTo>
                <a:lnTo>
                  <a:pt x="1" y="2"/>
                </a:lnTo>
                <a:lnTo>
                  <a:pt x="1" y="3"/>
                </a:lnTo>
                <a:lnTo>
                  <a:pt x="0" y="4"/>
                </a:lnTo>
                <a:lnTo>
                  <a:pt x="0" y="6"/>
                </a:lnTo>
                <a:lnTo>
                  <a:pt x="1" y="6"/>
                </a:lnTo>
                <a:lnTo>
                  <a:pt x="3" y="7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lnTo>
                  <a:pt x="4" y="4"/>
                </a:lnTo>
                <a:close/>
                <a:moveTo>
                  <a:pt x="57" y="38"/>
                </a:moveTo>
                <a:lnTo>
                  <a:pt x="57" y="38"/>
                </a:lnTo>
                <a:lnTo>
                  <a:pt x="56" y="36"/>
                </a:lnTo>
                <a:lnTo>
                  <a:pt x="56" y="38"/>
                </a:lnTo>
                <a:lnTo>
                  <a:pt x="56" y="38"/>
                </a:lnTo>
                <a:lnTo>
                  <a:pt x="57" y="40"/>
                </a:lnTo>
                <a:lnTo>
                  <a:pt x="60" y="42"/>
                </a:lnTo>
                <a:lnTo>
                  <a:pt x="60" y="42"/>
                </a:lnTo>
                <a:lnTo>
                  <a:pt x="61" y="40"/>
                </a:lnTo>
                <a:lnTo>
                  <a:pt x="61" y="40"/>
                </a:lnTo>
                <a:lnTo>
                  <a:pt x="58" y="38"/>
                </a:lnTo>
                <a:lnTo>
                  <a:pt x="57" y="38"/>
                </a:lnTo>
                <a:lnTo>
                  <a:pt x="57" y="38"/>
                </a:lnTo>
                <a:lnTo>
                  <a:pt x="57" y="38"/>
                </a:lnTo>
                <a:lnTo>
                  <a:pt x="57" y="38"/>
                </a:lnTo>
                <a:lnTo>
                  <a:pt x="57" y="38"/>
                </a:lnTo>
                <a:lnTo>
                  <a:pt x="57" y="38"/>
                </a:lnTo>
                <a:lnTo>
                  <a:pt x="57" y="38"/>
                </a:lnTo>
                <a:lnTo>
                  <a:pt x="57" y="38"/>
                </a:lnTo>
                <a:close/>
                <a:moveTo>
                  <a:pt x="85" y="136"/>
                </a:moveTo>
                <a:lnTo>
                  <a:pt x="85" y="132"/>
                </a:lnTo>
                <a:lnTo>
                  <a:pt x="85" y="131"/>
                </a:lnTo>
                <a:lnTo>
                  <a:pt x="85" y="131"/>
                </a:lnTo>
                <a:lnTo>
                  <a:pt x="85" y="138"/>
                </a:lnTo>
                <a:lnTo>
                  <a:pt x="85" y="138"/>
                </a:lnTo>
                <a:lnTo>
                  <a:pt x="86" y="138"/>
                </a:lnTo>
                <a:lnTo>
                  <a:pt x="86" y="138"/>
                </a:lnTo>
                <a:lnTo>
                  <a:pt x="85" y="136"/>
                </a:lnTo>
                <a:lnTo>
                  <a:pt x="85" y="136"/>
                </a:lnTo>
                <a:lnTo>
                  <a:pt x="85" y="136"/>
                </a:lnTo>
                <a:lnTo>
                  <a:pt x="85" y="136"/>
                </a:lnTo>
                <a:lnTo>
                  <a:pt x="85" y="136"/>
                </a:lnTo>
                <a:lnTo>
                  <a:pt x="85" y="136"/>
                </a:lnTo>
                <a:lnTo>
                  <a:pt x="85" y="136"/>
                </a:lnTo>
                <a:lnTo>
                  <a:pt x="85" y="136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8" name="Freeform 136"/>
          <p:cNvSpPr>
            <a:spLocks noEditPoints="1"/>
          </p:cNvSpPr>
          <p:nvPr/>
        </p:nvSpPr>
        <p:spPr bwMode="auto">
          <a:xfrm>
            <a:off x="9796582" y="5024332"/>
            <a:ext cx="80806" cy="66009"/>
          </a:xfrm>
          <a:custGeom>
            <a:avLst/>
            <a:gdLst>
              <a:gd name="T0" fmla="*/ 17 w 37"/>
              <a:gd name="T1" fmla="*/ 20 h 29"/>
              <a:gd name="T2" fmla="*/ 16 w 37"/>
              <a:gd name="T3" fmla="*/ 20 h 29"/>
              <a:gd name="T4" fmla="*/ 14 w 37"/>
              <a:gd name="T5" fmla="*/ 18 h 29"/>
              <a:gd name="T6" fmla="*/ 13 w 37"/>
              <a:gd name="T7" fmla="*/ 18 h 29"/>
              <a:gd name="T8" fmla="*/ 12 w 37"/>
              <a:gd name="T9" fmla="*/ 18 h 29"/>
              <a:gd name="T10" fmla="*/ 10 w 37"/>
              <a:gd name="T11" fmla="*/ 18 h 29"/>
              <a:gd name="T12" fmla="*/ 9 w 37"/>
              <a:gd name="T13" fmla="*/ 18 h 29"/>
              <a:gd name="T14" fmla="*/ 8 w 37"/>
              <a:gd name="T15" fmla="*/ 18 h 29"/>
              <a:gd name="T16" fmla="*/ 5 w 37"/>
              <a:gd name="T17" fmla="*/ 20 h 29"/>
              <a:gd name="T18" fmla="*/ 2 w 37"/>
              <a:gd name="T19" fmla="*/ 21 h 29"/>
              <a:gd name="T20" fmla="*/ 0 w 37"/>
              <a:gd name="T21" fmla="*/ 25 h 29"/>
              <a:gd name="T22" fmla="*/ 0 w 37"/>
              <a:gd name="T23" fmla="*/ 26 h 29"/>
              <a:gd name="T24" fmla="*/ 2 w 37"/>
              <a:gd name="T25" fmla="*/ 28 h 29"/>
              <a:gd name="T26" fmla="*/ 6 w 37"/>
              <a:gd name="T27" fmla="*/ 28 h 29"/>
              <a:gd name="T28" fmla="*/ 8 w 37"/>
              <a:gd name="T29" fmla="*/ 29 h 29"/>
              <a:gd name="T30" fmla="*/ 14 w 37"/>
              <a:gd name="T31" fmla="*/ 29 h 29"/>
              <a:gd name="T32" fmla="*/ 16 w 37"/>
              <a:gd name="T33" fmla="*/ 28 h 29"/>
              <a:gd name="T34" fmla="*/ 18 w 37"/>
              <a:gd name="T35" fmla="*/ 28 h 29"/>
              <a:gd name="T36" fmla="*/ 18 w 37"/>
              <a:gd name="T37" fmla="*/ 26 h 29"/>
              <a:gd name="T38" fmla="*/ 18 w 37"/>
              <a:gd name="T39" fmla="*/ 21 h 29"/>
              <a:gd name="T40" fmla="*/ 17 w 37"/>
              <a:gd name="T41" fmla="*/ 20 h 29"/>
              <a:gd name="T42" fmla="*/ 17 w 37"/>
              <a:gd name="T43" fmla="*/ 20 h 29"/>
              <a:gd name="T44" fmla="*/ 17 w 37"/>
              <a:gd name="T45" fmla="*/ 20 h 29"/>
              <a:gd name="T46" fmla="*/ 17 w 37"/>
              <a:gd name="T47" fmla="*/ 20 h 29"/>
              <a:gd name="T48" fmla="*/ 17 w 37"/>
              <a:gd name="T49" fmla="*/ 20 h 29"/>
              <a:gd name="T50" fmla="*/ 17 w 37"/>
              <a:gd name="T51" fmla="*/ 20 h 29"/>
              <a:gd name="T52" fmla="*/ 17 w 37"/>
              <a:gd name="T53" fmla="*/ 20 h 29"/>
              <a:gd name="T54" fmla="*/ 17 w 37"/>
              <a:gd name="T55" fmla="*/ 20 h 29"/>
              <a:gd name="T56" fmla="*/ 37 w 37"/>
              <a:gd name="T57" fmla="*/ 1 h 29"/>
              <a:gd name="T58" fmla="*/ 37 w 37"/>
              <a:gd name="T59" fmla="*/ 0 h 29"/>
              <a:gd name="T60" fmla="*/ 25 w 37"/>
              <a:gd name="T61" fmla="*/ 4 h 29"/>
              <a:gd name="T62" fmla="*/ 24 w 37"/>
              <a:gd name="T63" fmla="*/ 4 h 29"/>
              <a:gd name="T64" fmla="*/ 24 w 37"/>
              <a:gd name="T65" fmla="*/ 4 h 29"/>
              <a:gd name="T66" fmla="*/ 20 w 37"/>
              <a:gd name="T67" fmla="*/ 8 h 29"/>
              <a:gd name="T68" fmla="*/ 18 w 37"/>
              <a:gd name="T69" fmla="*/ 8 h 29"/>
              <a:gd name="T70" fmla="*/ 18 w 37"/>
              <a:gd name="T71" fmla="*/ 9 h 29"/>
              <a:gd name="T72" fmla="*/ 20 w 37"/>
              <a:gd name="T73" fmla="*/ 9 h 29"/>
              <a:gd name="T74" fmla="*/ 22 w 37"/>
              <a:gd name="T75" fmla="*/ 12 h 29"/>
              <a:gd name="T76" fmla="*/ 24 w 37"/>
              <a:gd name="T77" fmla="*/ 10 h 29"/>
              <a:gd name="T78" fmla="*/ 24 w 37"/>
              <a:gd name="T79" fmla="*/ 10 h 29"/>
              <a:gd name="T80" fmla="*/ 26 w 37"/>
              <a:gd name="T81" fmla="*/ 10 h 29"/>
              <a:gd name="T82" fmla="*/ 26 w 37"/>
              <a:gd name="T83" fmla="*/ 9 h 29"/>
              <a:gd name="T84" fmla="*/ 28 w 37"/>
              <a:gd name="T85" fmla="*/ 8 h 29"/>
              <a:gd name="T86" fmla="*/ 29 w 37"/>
              <a:gd name="T87" fmla="*/ 8 h 29"/>
              <a:gd name="T88" fmla="*/ 29 w 37"/>
              <a:gd name="T89" fmla="*/ 9 h 29"/>
              <a:gd name="T90" fmla="*/ 36 w 37"/>
              <a:gd name="T91" fmla="*/ 9 h 29"/>
              <a:gd name="T92" fmla="*/ 36 w 37"/>
              <a:gd name="T93" fmla="*/ 4 h 29"/>
              <a:gd name="T94" fmla="*/ 32 w 37"/>
              <a:gd name="T95" fmla="*/ 8 h 29"/>
              <a:gd name="T96" fmla="*/ 33 w 37"/>
              <a:gd name="T97" fmla="*/ 4 h 29"/>
              <a:gd name="T98" fmla="*/ 37 w 37"/>
              <a:gd name="T99" fmla="*/ 1 h 29"/>
              <a:gd name="T100" fmla="*/ 37 w 37"/>
              <a:gd name="T101" fmla="*/ 1 h 29"/>
              <a:gd name="T102" fmla="*/ 37 w 37"/>
              <a:gd name="T103" fmla="*/ 1 h 29"/>
              <a:gd name="T104" fmla="*/ 37 w 37"/>
              <a:gd name="T105" fmla="*/ 1 h 29"/>
              <a:gd name="T106" fmla="*/ 37 w 37"/>
              <a:gd name="T107" fmla="*/ 1 h 29"/>
              <a:gd name="T108" fmla="*/ 37 w 37"/>
              <a:gd name="T109" fmla="*/ 1 h 29"/>
              <a:gd name="T110" fmla="*/ 37 w 37"/>
              <a:gd name="T111" fmla="*/ 1 h 29"/>
              <a:gd name="T112" fmla="*/ 37 w 37"/>
              <a:gd name="T113" fmla="*/ 1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7" h="29">
                <a:moveTo>
                  <a:pt x="17" y="20"/>
                </a:moveTo>
                <a:lnTo>
                  <a:pt x="16" y="20"/>
                </a:lnTo>
                <a:lnTo>
                  <a:pt x="14" y="18"/>
                </a:lnTo>
                <a:lnTo>
                  <a:pt x="13" y="18"/>
                </a:lnTo>
                <a:lnTo>
                  <a:pt x="12" y="18"/>
                </a:lnTo>
                <a:lnTo>
                  <a:pt x="10" y="18"/>
                </a:lnTo>
                <a:lnTo>
                  <a:pt x="9" y="18"/>
                </a:lnTo>
                <a:lnTo>
                  <a:pt x="8" y="18"/>
                </a:lnTo>
                <a:lnTo>
                  <a:pt x="5" y="20"/>
                </a:lnTo>
                <a:lnTo>
                  <a:pt x="2" y="21"/>
                </a:lnTo>
                <a:lnTo>
                  <a:pt x="0" y="25"/>
                </a:lnTo>
                <a:lnTo>
                  <a:pt x="0" y="26"/>
                </a:lnTo>
                <a:lnTo>
                  <a:pt x="2" y="28"/>
                </a:lnTo>
                <a:lnTo>
                  <a:pt x="6" y="28"/>
                </a:lnTo>
                <a:lnTo>
                  <a:pt x="8" y="29"/>
                </a:lnTo>
                <a:lnTo>
                  <a:pt x="14" y="29"/>
                </a:lnTo>
                <a:lnTo>
                  <a:pt x="16" y="28"/>
                </a:lnTo>
                <a:lnTo>
                  <a:pt x="18" y="28"/>
                </a:lnTo>
                <a:lnTo>
                  <a:pt x="18" y="26"/>
                </a:lnTo>
                <a:lnTo>
                  <a:pt x="18" y="21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lnTo>
                  <a:pt x="17" y="20"/>
                </a:lnTo>
                <a:close/>
                <a:moveTo>
                  <a:pt x="37" y="1"/>
                </a:moveTo>
                <a:lnTo>
                  <a:pt x="37" y="0"/>
                </a:lnTo>
                <a:lnTo>
                  <a:pt x="25" y="4"/>
                </a:lnTo>
                <a:lnTo>
                  <a:pt x="24" y="4"/>
                </a:lnTo>
                <a:lnTo>
                  <a:pt x="24" y="4"/>
                </a:lnTo>
                <a:lnTo>
                  <a:pt x="20" y="8"/>
                </a:lnTo>
                <a:lnTo>
                  <a:pt x="18" y="8"/>
                </a:lnTo>
                <a:lnTo>
                  <a:pt x="18" y="9"/>
                </a:lnTo>
                <a:lnTo>
                  <a:pt x="20" y="9"/>
                </a:lnTo>
                <a:lnTo>
                  <a:pt x="22" y="12"/>
                </a:lnTo>
                <a:lnTo>
                  <a:pt x="24" y="10"/>
                </a:lnTo>
                <a:lnTo>
                  <a:pt x="24" y="10"/>
                </a:lnTo>
                <a:lnTo>
                  <a:pt x="26" y="10"/>
                </a:lnTo>
                <a:lnTo>
                  <a:pt x="26" y="9"/>
                </a:lnTo>
                <a:lnTo>
                  <a:pt x="28" y="8"/>
                </a:lnTo>
                <a:lnTo>
                  <a:pt x="29" y="8"/>
                </a:lnTo>
                <a:lnTo>
                  <a:pt x="29" y="9"/>
                </a:lnTo>
                <a:lnTo>
                  <a:pt x="36" y="9"/>
                </a:lnTo>
                <a:lnTo>
                  <a:pt x="36" y="4"/>
                </a:lnTo>
                <a:lnTo>
                  <a:pt x="32" y="8"/>
                </a:lnTo>
                <a:lnTo>
                  <a:pt x="33" y="4"/>
                </a:lnTo>
                <a:lnTo>
                  <a:pt x="37" y="1"/>
                </a:lnTo>
                <a:lnTo>
                  <a:pt x="37" y="1"/>
                </a:lnTo>
                <a:lnTo>
                  <a:pt x="37" y="1"/>
                </a:lnTo>
                <a:lnTo>
                  <a:pt x="37" y="1"/>
                </a:lnTo>
                <a:lnTo>
                  <a:pt x="37" y="1"/>
                </a:lnTo>
                <a:lnTo>
                  <a:pt x="37" y="1"/>
                </a:lnTo>
                <a:lnTo>
                  <a:pt x="37" y="1"/>
                </a:lnTo>
                <a:lnTo>
                  <a:pt x="37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09" name="Freeform 137"/>
          <p:cNvSpPr>
            <a:spLocks noEditPoints="1"/>
          </p:cNvSpPr>
          <p:nvPr/>
        </p:nvSpPr>
        <p:spPr bwMode="auto">
          <a:xfrm>
            <a:off x="9479907" y="4978809"/>
            <a:ext cx="87359" cy="154778"/>
          </a:xfrm>
          <a:custGeom>
            <a:avLst/>
            <a:gdLst>
              <a:gd name="T0" fmla="*/ 24 w 40"/>
              <a:gd name="T1" fmla="*/ 13 h 68"/>
              <a:gd name="T2" fmla="*/ 24 w 40"/>
              <a:gd name="T3" fmla="*/ 13 h 68"/>
              <a:gd name="T4" fmla="*/ 24 w 40"/>
              <a:gd name="T5" fmla="*/ 16 h 68"/>
              <a:gd name="T6" fmla="*/ 24 w 40"/>
              <a:gd name="T7" fmla="*/ 16 h 68"/>
              <a:gd name="T8" fmla="*/ 24 w 40"/>
              <a:gd name="T9" fmla="*/ 16 h 68"/>
              <a:gd name="T10" fmla="*/ 8 w 40"/>
              <a:gd name="T11" fmla="*/ 4 h 68"/>
              <a:gd name="T12" fmla="*/ 5 w 40"/>
              <a:gd name="T13" fmla="*/ 5 h 68"/>
              <a:gd name="T14" fmla="*/ 3 w 40"/>
              <a:gd name="T15" fmla="*/ 3 h 68"/>
              <a:gd name="T16" fmla="*/ 1 w 40"/>
              <a:gd name="T17" fmla="*/ 0 h 68"/>
              <a:gd name="T18" fmla="*/ 5 w 40"/>
              <a:gd name="T19" fmla="*/ 10 h 68"/>
              <a:gd name="T20" fmla="*/ 9 w 40"/>
              <a:gd name="T21" fmla="*/ 9 h 68"/>
              <a:gd name="T22" fmla="*/ 8 w 40"/>
              <a:gd name="T23" fmla="*/ 5 h 68"/>
              <a:gd name="T24" fmla="*/ 8 w 40"/>
              <a:gd name="T25" fmla="*/ 5 h 68"/>
              <a:gd name="T26" fmla="*/ 16 w 40"/>
              <a:gd name="T27" fmla="*/ 20 h 68"/>
              <a:gd name="T28" fmla="*/ 12 w 40"/>
              <a:gd name="T29" fmla="*/ 16 h 68"/>
              <a:gd name="T30" fmla="*/ 9 w 40"/>
              <a:gd name="T31" fmla="*/ 17 h 68"/>
              <a:gd name="T32" fmla="*/ 12 w 40"/>
              <a:gd name="T33" fmla="*/ 26 h 68"/>
              <a:gd name="T34" fmla="*/ 17 w 40"/>
              <a:gd name="T35" fmla="*/ 22 h 68"/>
              <a:gd name="T36" fmla="*/ 16 w 40"/>
              <a:gd name="T37" fmla="*/ 20 h 68"/>
              <a:gd name="T38" fmla="*/ 16 w 40"/>
              <a:gd name="T39" fmla="*/ 20 h 68"/>
              <a:gd name="T40" fmla="*/ 23 w 40"/>
              <a:gd name="T41" fmla="*/ 20 h 68"/>
              <a:gd name="T42" fmla="*/ 23 w 40"/>
              <a:gd name="T43" fmla="*/ 18 h 68"/>
              <a:gd name="T44" fmla="*/ 21 w 40"/>
              <a:gd name="T45" fmla="*/ 20 h 68"/>
              <a:gd name="T46" fmla="*/ 24 w 40"/>
              <a:gd name="T47" fmla="*/ 21 h 68"/>
              <a:gd name="T48" fmla="*/ 23 w 40"/>
              <a:gd name="T49" fmla="*/ 20 h 68"/>
              <a:gd name="T50" fmla="*/ 23 w 40"/>
              <a:gd name="T51" fmla="*/ 20 h 68"/>
              <a:gd name="T52" fmla="*/ 27 w 40"/>
              <a:gd name="T53" fmla="*/ 40 h 68"/>
              <a:gd name="T54" fmla="*/ 24 w 40"/>
              <a:gd name="T55" fmla="*/ 42 h 68"/>
              <a:gd name="T56" fmla="*/ 27 w 40"/>
              <a:gd name="T57" fmla="*/ 44 h 68"/>
              <a:gd name="T58" fmla="*/ 27 w 40"/>
              <a:gd name="T59" fmla="*/ 40 h 68"/>
              <a:gd name="T60" fmla="*/ 27 w 40"/>
              <a:gd name="T61" fmla="*/ 40 h 68"/>
              <a:gd name="T62" fmla="*/ 27 w 40"/>
              <a:gd name="T63" fmla="*/ 40 h 68"/>
              <a:gd name="T64" fmla="*/ 36 w 40"/>
              <a:gd name="T65" fmla="*/ 54 h 68"/>
              <a:gd name="T66" fmla="*/ 35 w 40"/>
              <a:gd name="T67" fmla="*/ 54 h 68"/>
              <a:gd name="T68" fmla="*/ 37 w 40"/>
              <a:gd name="T69" fmla="*/ 58 h 68"/>
              <a:gd name="T70" fmla="*/ 36 w 40"/>
              <a:gd name="T71" fmla="*/ 56 h 68"/>
              <a:gd name="T72" fmla="*/ 36 w 40"/>
              <a:gd name="T73" fmla="*/ 56 h 68"/>
              <a:gd name="T74" fmla="*/ 36 w 40"/>
              <a:gd name="T75" fmla="*/ 56 h 68"/>
              <a:gd name="T76" fmla="*/ 37 w 40"/>
              <a:gd name="T77" fmla="*/ 66 h 68"/>
              <a:gd name="T78" fmla="*/ 39 w 40"/>
              <a:gd name="T79" fmla="*/ 68 h 68"/>
              <a:gd name="T80" fmla="*/ 39 w 40"/>
              <a:gd name="T81" fmla="*/ 65 h 68"/>
              <a:gd name="T82" fmla="*/ 39 w 40"/>
              <a:gd name="T83" fmla="*/ 65 h 68"/>
              <a:gd name="T84" fmla="*/ 39 w 40"/>
              <a:gd name="T85" fmla="*/ 65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0" h="68">
                <a:moveTo>
                  <a:pt x="24" y="16"/>
                </a:moveTo>
                <a:lnTo>
                  <a:pt x="24" y="14"/>
                </a:lnTo>
                <a:lnTo>
                  <a:pt x="24" y="13"/>
                </a:lnTo>
                <a:lnTo>
                  <a:pt x="24" y="10"/>
                </a:lnTo>
                <a:lnTo>
                  <a:pt x="24" y="10"/>
                </a:lnTo>
                <a:lnTo>
                  <a:pt x="24" y="13"/>
                </a:lnTo>
                <a:lnTo>
                  <a:pt x="24" y="17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close/>
                <a:moveTo>
                  <a:pt x="8" y="5"/>
                </a:moveTo>
                <a:lnTo>
                  <a:pt x="8" y="5"/>
                </a:lnTo>
                <a:lnTo>
                  <a:pt x="8" y="4"/>
                </a:lnTo>
                <a:lnTo>
                  <a:pt x="7" y="3"/>
                </a:lnTo>
                <a:lnTo>
                  <a:pt x="7" y="4"/>
                </a:lnTo>
                <a:lnTo>
                  <a:pt x="5" y="5"/>
                </a:lnTo>
                <a:lnTo>
                  <a:pt x="4" y="6"/>
                </a:lnTo>
                <a:lnTo>
                  <a:pt x="4" y="5"/>
                </a:lnTo>
                <a:lnTo>
                  <a:pt x="3" y="3"/>
                </a:lnTo>
                <a:lnTo>
                  <a:pt x="1" y="1"/>
                </a:lnTo>
                <a:lnTo>
                  <a:pt x="1" y="0"/>
                </a:lnTo>
                <a:lnTo>
                  <a:pt x="1" y="0"/>
                </a:lnTo>
                <a:lnTo>
                  <a:pt x="0" y="0"/>
                </a:lnTo>
                <a:lnTo>
                  <a:pt x="4" y="10"/>
                </a:lnTo>
                <a:lnTo>
                  <a:pt x="5" y="10"/>
                </a:lnTo>
                <a:lnTo>
                  <a:pt x="7" y="10"/>
                </a:lnTo>
                <a:lnTo>
                  <a:pt x="9" y="10"/>
                </a:lnTo>
                <a:lnTo>
                  <a:pt x="9" y="9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lnTo>
                  <a:pt x="8" y="5"/>
                </a:lnTo>
                <a:close/>
                <a:moveTo>
                  <a:pt x="16" y="20"/>
                </a:moveTo>
                <a:lnTo>
                  <a:pt x="13" y="18"/>
                </a:lnTo>
                <a:lnTo>
                  <a:pt x="12" y="17"/>
                </a:lnTo>
                <a:lnTo>
                  <a:pt x="12" y="16"/>
                </a:lnTo>
                <a:lnTo>
                  <a:pt x="11" y="14"/>
                </a:lnTo>
                <a:lnTo>
                  <a:pt x="9" y="14"/>
                </a:lnTo>
                <a:lnTo>
                  <a:pt x="9" y="17"/>
                </a:lnTo>
                <a:lnTo>
                  <a:pt x="11" y="18"/>
                </a:lnTo>
                <a:lnTo>
                  <a:pt x="12" y="18"/>
                </a:lnTo>
                <a:lnTo>
                  <a:pt x="12" y="26"/>
                </a:lnTo>
                <a:lnTo>
                  <a:pt x="19" y="26"/>
                </a:lnTo>
                <a:lnTo>
                  <a:pt x="19" y="24"/>
                </a:lnTo>
                <a:lnTo>
                  <a:pt x="17" y="22"/>
                </a:lnTo>
                <a:lnTo>
                  <a:pt x="16" y="20"/>
                </a:lnTo>
                <a:lnTo>
                  <a:pt x="16" y="20"/>
                </a:lnTo>
                <a:lnTo>
                  <a:pt x="16" y="20"/>
                </a:lnTo>
                <a:lnTo>
                  <a:pt x="16" y="20"/>
                </a:lnTo>
                <a:lnTo>
                  <a:pt x="16" y="20"/>
                </a:lnTo>
                <a:lnTo>
                  <a:pt x="16" y="20"/>
                </a:lnTo>
                <a:lnTo>
                  <a:pt x="16" y="20"/>
                </a:lnTo>
                <a:lnTo>
                  <a:pt x="16" y="20"/>
                </a:lnTo>
                <a:close/>
                <a:moveTo>
                  <a:pt x="23" y="20"/>
                </a:moveTo>
                <a:lnTo>
                  <a:pt x="23" y="17"/>
                </a:lnTo>
                <a:lnTo>
                  <a:pt x="23" y="18"/>
                </a:lnTo>
                <a:lnTo>
                  <a:pt x="23" y="18"/>
                </a:lnTo>
                <a:lnTo>
                  <a:pt x="21" y="18"/>
                </a:lnTo>
                <a:lnTo>
                  <a:pt x="21" y="20"/>
                </a:lnTo>
                <a:lnTo>
                  <a:pt x="21" y="20"/>
                </a:lnTo>
                <a:lnTo>
                  <a:pt x="21" y="21"/>
                </a:lnTo>
                <a:lnTo>
                  <a:pt x="23" y="22"/>
                </a:lnTo>
                <a:lnTo>
                  <a:pt x="24" y="21"/>
                </a:lnTo>
                <a:lnTo>
                  <a:pt x="23" y="20"/>
                </a:lnTo>
                <a:lnTo>
                  <a:pt x="23" y="20"/>
                </a:lnTo>
                <a:lnTo>
                  <a:pt x="23" y="20"/>
                </a:lnTo>
                <a:lnTo>
                  <a:pt x="23" y="20"/>
                </a:lnTo>
                <a:lnTo>
                  <a:pt x="23" y="20"/>
                </a:lnTo>
                <a:lnTo>
                  <a:pt x="23" y="20"/>
                </a:lnTo>
                <a:lnTo>
                  <a:pt x="23" y="20"/>
                </a:lnTo>
                <a:lnTo>
                  <a:pt x="23" y="20"/>
                </a:lnTo>
                <a:close/>
                <a:moveTo>
                  <a:pt x="27" y="40"/>
                </a:moveTo>
                <a:lnTo>
                  <a:pt x="25" y="40"/>
                </a:lnTo>
                <a:lnTo>
                  <a:pt x="25" y="41"/>
                </a:lnTo>
                <a:lnTo>
                  <a:pt x="24" y="42"/>
                </a:lnTo>
                <a:lnTo>
                  <a:pt x="24" y="42"/>
                </a:lnTo>
                <a:lnTo>
                  <a:pt x="25" y="42"/>
                </a:lnTo>
                <a:lnTo>
                  <a:pt x="27" y="44"/>
                </a:lnTo>
                <a:lnTo>
                  <a:pt x="28" y="42"/>
                </a:lnTo>
                <a:lnTo>
                  <a:pt x="28" y="41"/>
                </a:lnTo>
                <a:lnTo>
                  <a:pt x="27" y="40"/>
                </a:lnTo>
                <a:lnTo>
                  <a:pt x="27" y="40"/>
                </a:lnTo>
                <a:lnTo>
                  <a:pt x="27" y="40"/>
                </a:lnTo>
                <a:lnTo>
                  <a:pt x="27" y="40"/>
                </a:lnTo>
                <a:lnTo>
                  <a:pt x="27" y="40"/>
                </a:lnTo>
                <a:lnTo>
                  <a:pt x="27" y="40"/>
                </a:lnTo>
                <a:lnTo>
                  <a:pt x="27" y="40"/>
                </a:lnTo>
                <a:lnTo>
                  <a:pt x="27" y="40"/>
                </a:lnTo>
                <a:close/>
                <a:moveTo>
                  <a:pt x="36" y="56"/>
                </a:moveTo>
                <a:lnTo>
                  <a:pt x="36" y="54"/>
                </a:lnTo>
                <a:lnTo>
                  <a:pt x="35" y="54"/>
                </a:lnTo>
                <a:lnTo>
                  <a:pt x="35" y="54"/>
                </a:lnTo>
                <a:lnTo>
                  <a:pt x="35" y="54"/>
                </a:lnTo>
                <a:lnTo>
                  <a:pt x="35" y="57"/>
                </a:lnTo>
                <a:lnTo>
                  <a:pt x="36" y="58"/>
                </a:lnTo>
                <a:lnTo>
                  <a:pt x="37" y="58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lnTo>
                  <a:pt x="36" y="56"/>
                </a:lnTo>
                <a:close/>
                <a:moveTo>
                  <a:pt x="39" y="65"/>
                </a:moveTo>
                <a:lnTo>
                  <a:pt x="37" y="65"/>
                </a:lnTo>
                <a:lnTo>
                  <a:pt x="37" y="66"/>
                </a:lnTo>
                <a:lnTo>
                  <a:pt x="37" y="68"/>
                </a:lnTo>
                <a:lnTo>
                  <a:pt x="37" y="68"/>
                </a:lnTo>
                <a:lnTo>
                  <a:pt x="39" y="68"/>
                </a:lnTo>
                <a:lnTo>
                  <a:pt x="40" y="66"/>
                </a:lnTo>
                <a:lnTo>
                  <a:pt x="39" y="65"/>
                </a:lnTo>
                <a:lnTo>
                  <a:pt x="39" y="65"/>
                </a:lnTo>
                <a:lnTo>
                  <a:pt x="39" y="65"/>
                </a:lnTo>
                <a:lnTo>
                  <a:pt x="39" y="65"/>
                </a:lnTo>
                <a:lnTo>
                  <a:pt x="39" y="65"/>
                </a:lnTo>
                <a:lnTo>
                  <a:pt x="39" y="65"/>
                </a:lnTo>
                <a:lnTo>
                  <a:pt x="39" y="65"/>
                </a:lnTo>
                <a:lnTo>
                  <a:pt x="39" y="65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0" name="Freeform 138"/>
          <p:cNvSpPr>
            <a:spLocks noEditPoints="1"/>
          </p:cNvSpPr>
          <p:nvPr/>
        </p:nvSpPr>
        <p:spPr bwMode="auto">
          <a:xfrm>
            <a:off x="9410021" y="5154074"/>
            <a:ext cx="115749" cy="72838"/>
          </a:xfrm>
          <a:custGeom>
            <a:avLst/>
            <a:gdLst>
              <a:gd name="T0" fmla="*/ 35 w 53"/>
              <a:gd name="T1" fmla="*/ 26 h 32"/>
              <a:gd name="T2" fmla="*/ 29 w 53"/>
              <a:gd name="T3" fmla="*/ 21 h 32"/>
              <a:gd name="T4" fmla="*/ 24 w 53"/>
              <a:gd name="T5" fmla="*/ 20 h 32"/>
              <a:gd name="T6" fmla="*/ 23 w 53"/>
              <a:gd name="T7" fmla="*/ 18 h 32"/>
              <a:gd name="T8" fmla="*/ 20 w 53"/>
              <a:gd name="T9" fmla="*/ 16 h 32"/>
              <a:gd name="T10" fmla="*/ 17 w 53"/>
              <a:gd name="T11" fmla="*/ 13 h 32"/>
              <a:gd name="T12" fmla="*/ 16 w 53"/>
              <a:gd name="T13" fmla="*/ 10 h 32"/>
              <a:gd name="T14" fmla="*/ 11 w 53"/>
              <a:gd name="T15" fmla="*/ 6 h 32"/>
              <a:gd name="T16" fmla="*/ 9 w 53"/>
              <a:gd name="T17" fmla="*/ 4 h 32"/>
              <a:gd name="T18" fmla="*/ 4 w 53"/>
              <a:gd name="T19" fmla="*/ 1 h 32"/>
              <a:gd name="T20" fmla="*/ 0 w 53"/>
              <a:gd name="T21" fmla="*/ 0 h 32"/>
              <a:gd name="T22" fmla="*/ 0 w 53"/>
              <a:gd name="T23" fmla="*/ 2 h 32"/>
              <a:gd name="T24" fmla="*/ 3 w 53"/>
              <a:gd name="T25" fmla="*/ 6 h 32"/>
              <a:gd name="T26" fmla="*/ 5 w 53"/>
              <a:gd name="T27" fmla="*/ 10 h 32"/>
              <a:gd name="T28" fmla="*/ 13 w 53"/>
              <a:gd name="T29" fmla="*/ 18 h 32"/>
              <a:gd name="T30" fmla="*/ 16 w 53"/>
              <a:gd name="T31" fmla="*/ 21 h 32"/>
              <a:gd name="T32" fmla="*/ 19 w 53"/>
              <a:gd name="T33" fmla="*/ 21 h 32"/>
              <a:gd name="T34" fmla="*/ 21 w 53"/>
              <a:gd name="T35" fmla="*/ 24 h 32"/>
              <a:gd name="T36" fmla="*/ 23 w 53"/>
              <a:gd name="T37" fmla="*/ 24 h 32"/>
              <a:gd name="T38" fmla="*/ 25 w 53"/>
              <a:gd name="T39" fmla="*/ 25 h 32"/>
              <a:gd name="T40" fmla="*/ 27 w 53"/>
              <a:gd name="T41" fmla="*/ 26 h 32"/>
              <a:gd name="T42" fmla="*/ 28 w 53"/>
              <a:gd name="T43" fmla="*/ 28 h 32"/>
              <a:gd name="T44" fmla="*/ 31 w 53"/>
              <a:gd name="T45" fmla="*/ 29 h 32"/>
              <a:gd name="T46" fmla="*/ 33 w 53"/>
              <a:gd name="T47" fmla="*/ 30 h 32"/>
              <a:gd name="T48" fmla="*/ 36 w 53"/>
              <a:gd name="T49" fmla="*/ 32 h 32"/>
              <a:gd name="T50" fmla="*/ 37 w 53"/>
              <a:gd name="T51" fmla="*/ 30 h 32"/>
              <a:gd name="T52" fmla="*/ 39 w 53"/>
              <a:gd name="T53" fmla="*/ 30 h 32"/>
              <a:gd name="T54" fmla="*/ 36 w 53"/>
              <a:gd name="T55" fmla="*/ 26 h 32"/>
              <a:gd name="T56" fmla="*/ 36 w 53"/>
              <a:gd name="T57" fmla="*/ 26 h 32"/>
              <a:gd name="T58" fmla="*/ 36 w 53"/>
              <a:gd name="T59" fmla="*/ 26 h 32"/>
              <a:gd name="T60" fmla="*/ 36 w 53"/>
              <a:gd name="T61" fmla="*/ 26 h 32"/>
              <a:gd name="T62" fmla="*/ 43 w 53"/>
              <a:gd name="T63" fmla="*/ 10 h 32"/>
              <a:gd name="T64" fmla="*/ 41 w 53"/>
              <a:gd name="T65" fmla="*/ 9 h 32"/>
              <a:gd name="T66" fmla="*/ 40 w 53"/>
              <a:gd name="T67" fmla="*/ 9 h 32"/>
              <a:gd name="T68" fmla="*/ 40 w 53"/>
              <a:gd name="T69" fmla="*/ 10 h 32"/>
              <a:gd name="T70" fmla="*/ 43 w 53"/>
              <a:gd name="T71" fmla="*/ 16 h 32"/>
              <a:gd name="T72" fmla="*/ 44 w 53"/>
              <a:gd name="T73" fmla="*/ 13 h 32"/>
              <a:gd name="T74" fmla="*/ 43 w 53"/>
              <a:gd name="T75" fmla="*/ 10 h 32"/>
              <a:gd name="T76" fmla="*/ 43 w 53"/>
              <a:gd name="T77" fmla="*/ 10 h 32"/>
              <a:gd name="T78" fmla="*/ 43 w 53"/>
              <a:gd name="T79" fmla="*/ 10 h 32"/>
              <a:gd name="T80" fmla="*/ 43 w 53"/>
              <a:gd name="T81" fmla="*/ 10 h 32"/>
              <a:gd name="T82" fmla="*/ 43 w 53"/>
              <a:gd name="T83" fmla="*/ 10 h 32"/>
              <a:gd name="T84" fmla="*/ 53 w 53"/>
              <a:gd name="T85" fmla="*/ 18 h 32"/>
              <a:gd name="T86" fmla="*/ 51 w 53"/>
              <a:gd name="T87" fmla="*/ 17 h 32"/>
              <a:gd name="T88" fmla="*/ 52 w 53"/>
              <a:gd name="T89" fmla="*/ 20 h 32"/>
              <a:gd name="T90" fmla="*/ 53 w 53"/>
              <a:gd name="T91" fmla="*/ 21 h 32"/>
              <a:gd name="T92" fmla="*/ 53 w 53"/>
              <a:gd name="T93" fmla="*/ 18 h 32"/>
              <a:gd name="T94" fmla="*/ 53 w 53"/>
              <a:gd name="T95" fmla="*/ 18 h 32"/>
              <a:gd name="T96" fmla="*/ 53 w 53"/>
              <a:gd name="T97" fmla="*/ 18 h 32"/>
              <a:gd name="T98" fmla="*/ 53 w 53"/>
              <a:gd name="T99" fmla="*/ 18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53" h="32">
                <a:moveTo>
                  <a:pt x="36" y="26"/>
                </a:moveTo>
                <a:lnTo>
                  <a:pt x="35" y="26"/>
                </a:lnTo>
                <a:lnTo>
                  <a:pt x="33" y="25"/>
                </a:lnTo>
                <a:lnTo>
                  <a:pt x="29" y="21"/>
                </a:lnTo>
                <a:lnTo>
                  <a:pt x="27" y="21"/>
                </a:lnTo>
                <a:lnTo>
                  <a:pt x="24" y="20"/>
                </a:lnTo>
                <a:lnTo>
                  <a:pt x="24" y="18"/>
                </a:lnTo>
                <a:lnTo>
                  <a:pt x="23" y="18"/>
                </a:lnTo>
                <a:lnTo>
                  <a:pt x="21" y="17"/>
                </a:lnTo>
                <a:lnTo>
                  <a:pt x="20" y="16"/>
                </a:lnTo>
                <a:lnTo>
                  <a:pt x="19" y="16"/>
                </a:lnTo>
                <a:lnTo>
                  <a:pt x="17" y="13"/>
                </a:lnTo>
                <a:lnTo>
                  <a:pt x="17" y="10"/>
                </a:lnTo>
                <a:lnTo>
                  <a:pt x="16" y="10"/>
                </a:lnTo>
                <a:lnTo>
                  <a:pt x="13" y="6"/>
                </a:lnTo>
                <a:lnTo>
                  <a:pt x="11" y="6"/>
                </a:lnTo>
                <a:lnTo>
                  <a:pt x="9" y="5"/>
                </a:lnTo>
                <a:lnTo>
                  <a:pt x="9" y="4"/>
                </a:lnTo>
                <a:lnTo>
                  <a:pt x="7" y="4"/>
                </a:lnTo>
                <a:lnTo>
                  <a:pt x="4" y="1"/>
                </a:lnTo>
                <a:lnTo>
                  <a:pt x="3" y="1"/>
                </a:lnTo>
                <a:lnTo>
                  <a:pt x="0" y="0"/>
                </a:lnTo>
                <a:lnTo>
                  <a:pt x="0" y="0"/>
                </a:lnTo>
                <a:lnTo>
                  <a:pt x="0" y="2"/>
                </a:lnTo>
                <a:lnTo>
                  <a:pt x="0" y="4"/>
                </a:lnTo>
                <a:lnTo>
                  <a:pt x="3" y="6"/>
                </a:lnTo>
                <a:lnTo>
                  <a:pt x="4" y="9"/>
                </a:lnTo>
                <a:lnTo>
                  <a:pt x="5" y="10"/>
                </a:lnTo>
                <a:lnTo>
                  <a:pt x="9" y="16"/>
                </a:lnTo>
                <a:lnTo>
                  <a:pt x="13" y="18"/>
                </a:lnTo>
                <a:lnTo>
                  <a:pt x="15" y="20"/>
                </a:lnTo>
                <a:lnTo>
                  <a:pt x="16" y="21"/>
                </a:lnTo>
                <a:lnTo>
                  <a:pt x="16" y="21"/>
                </a:lnTo>
                <a:lnTo>
                  <a:pt x="19" y="21"/>
                </a:lnTo>
                <a:lnTo>
                  <a:pt x="20" y="24"/>
                </a:lnTo>
                <a:lnTo>
                  <a:pt x="21" y="24"/>
                </a:lnTo>
                <a:lnTo>
                  <a:pt x="23" y="24"/>
                </a:lnTo>
                <a:lnTo>
                  <a:pt x="23" y="24"/>
                </a:lnTo>
                <a:lnTo>
                  <a:pt x="24" y="25"/>
                </a:lnTo>
                <a:lnTo>
                  <a:pt x="25" y="25"/>
                </a:lnTo>
                <a:lnTo>
                  <a:pt x="25" y="26"/>
                </a:lnTo>
                <a:lnTo>
                  <a:pt x="27" y="26"/>
                </a:lnTo>
                <a:lnTo>
                  <a:pt x="27" y="28"/>
                </a:lnTo>
                <a:lnTo>
                  <a:pt x="28" y="28"/>
                </a:lnTo>
                <a:lnTo>
                  <a:pt x="29" y="28"/>
                </a:lnTo>
                <a:lnTo>
                  <a:pt x="31" y="29"/>
                </a:lnTo>
                <a:lnTo>
                  <a:pt x="33" y="29"/>
                </a:lnTo>
                <a:lnTo>
                  <a:pt x="33" y="30"/>
                </a:lnTo>
                <a:lnTo>
                  <a:pt x="36" y="30"/>
                </a:lnTo>
                <a:lnTo>
                  <a:pt x="36" y="32"/>
                </a:lnTo>
                <a:lnTo>
                  <a:pt x="37" y="32"/>
                </a:lnTo>
                <a:lnTo>
                  <a:pt x="37" y="30"/>
                </a:lnTo>
                <a:lnTo>
                  <a:pt x="39" y="30"/>
                </a:lnTo>
                <a:lnTo>
                  <a:pt x="39" y="30"/>
                </a:lnTo>
                <a:lnTo>
                  <a:pt x="39" y="28"/>
                </a:lnTo>
                <a:lnTo>
                  <a:pt x="36" y="26"/>
                </a:lnTo>
                <a:lnTo>
                  <a:pt x="36" y="26"/>
                </a:lnTo>
                <a:lnTo>
                  <a:pt x="36" y="26"/>
                </a:lnTo>
                <a:lnTo>
                  <a:pt x="36" y="26"/>
                </a:lnTo>
                <a:lnTo>
                  <a:pt x="36" y="26"/>
                </a:lnTo>
                <a:lnTo>
                  <a:pt x="36" y="26"/>
                </a:lnTo>
                <a:lnTo>
                  <a:pt x="36" y="26"/>
                </a:lnTo>
                <a:lnTo>
                  <a:pt x="36" y="26"/>
                </a:lnTo>
                <a:close/>
                <a:moveTo>
                  <a:pt x="43" y="10"/>
                </a:moveTo>
                <a:lnTo>
                  <a:pt x="43" y="9"/>
                </a:lnTo>
                <a:lnTo>
                  <a:pt x="41" y="9"/>
                </a:lnTo>
                <a:lnTo>
                  <a:pt x="40" y="9"/>
                </a:lnTo>
                <a:lnTo>
                  <a:pt x="40" y="9"/>
                </a:lnTo>
                <a:lnTo>
                  <a:pt x="40" y="10"/>
                </a:lnTo>
                <a:lnTo>
                  <a:pt x="40" y="10"/>
                </a:lnTo>
                <a:lnTo>
                  <a:pt x="40" y="12"/>
                </a:lnTo>
                <a:lnTo>
                  <a:pt x="43" y="16"/>
                </a:lnTo>
                <a:lnTo>
                  <a:pt x="44" y="13"/>
                </a:lnTo>
                <a:lnTo>
                  <a:pt x="44" y="13"/>
                </a:lnTo>
                <a:lnTo>
                  <a:pt x="44" y="12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lnTo>
                  <a:pt x="43" y="10"/>
                </a:lnTo>
                <a:close/>
                <a:moveTo>
                  <a:pt x="53" y="18"/>
                </a:moveTo>
                <a:lnTo>
                  <a:pt x="53" y="18"/>
                </a:lnTo>
                <a:lnTo>
                  <a:pt x="52" y="17"/>
                </a:lnTo>
                <a:lnTo>
                  <a:pt x="51" y="17"/>
                </a:lnTo>
                <a:lnTo>
                  <a:pt x="51" y="18"/>
                </a:lnTo>
                <a:lnTo>
                  <a:pt x="52" y="20"/>
                </a:lnTo>
                <a:lnTo>
                  <a:pt x="52" y="21"/>
                </a:lnTo>
                <a:lnTo>
                  <a:pt x="53" y="21"/>
                </a:lnTo>
                <a:lnTo>
                  <a:pt x="53" y="20"/>
                </a:lnTo>
                <a:lnTo>
                  <a:pt x="53" y="18"/>
                </a:lnTo>
                <a:lnTo>
                  <a:pt x="53" y="18"/>
                </a:lnTo>
                <a:lnTo>
                  <a:pt x="53" y="18"/>
                </a:lnTo>
                <a:lnTo>
                  <a:pt x="53" y="18"/>
                </a:lnTo>
                <a:lnTo>
                  <a:pt x="53" y="18"/>
                </a:lnTo>
                <a:lnTo>
                  <a:pt x="53" y="18"/>
                </a:lnTo>
                <a:lnTo>
                  <a:pt x="53" y="18"/>
                </a:lnTo>
                <a:lnTo>
                  <a:pt x="53" y="1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1" name="Freeform 139"/>
          <p:cNvSpPr>
            <a:spLocks/>
          </p:cNvSpPr>
          <p:nvPr/>
        </p:nvSpPr>
        <p:spPr bwMode="auto">
          <a:xfrm>
            <a:off x="7606075" y="4132084"/>
            <a:ext cx="329778" cy="250375"/>
          </a:xfrm>
          <a:custGeom>
            <a:avLst/>
            <a:gdLst>
              <a:gd name="T0" fmla="*/ 146 w 151"/>
              <a:gd name="T1" fmla="*/ 29 h 110"/>
              <a:gd name="T2" fmla="*/ 141 w 151"/>
              <a:gd name="T3" fmla="*/ 27 h 110"/>
              <a:gd name="T4" fmla="*/ 134 w 151"/>
              <a:gd name="T5" fmla="*/ 21 h 110"/>
              <a:gd name="T6" fmla="*/ 133 w 151"/>
              <a:gd name="T7" fmla="*/ 20 h 110"/>
              <a:gd name="T8" fmla="*/ 128 w 151"/>
              <a:gd name="T9" fmla="*/ 20 h 110"/>
              <a:gd name="T10" fmla="*/ 125 w 151"/>
              <a:gd name="T11" fmla="*/ 16 h 110"/>
              <a:gd name="T12" fmla="*/ 125 w 151"/>
              <a:gd name="T13" fmla="*/ 11 h 110"/>
              <a:gd name="T14" fmla="*/ 120 w 151"/>
              <a:gd name="T15" fmla="*/ 7 h 110"/>
              <a:gd name="T16" fmla="*/ 112 w 151"/>
              <a:gd name="T17" fmla="*/ 8 h 110"/>
              <a:gd name="T18" fmla="*/ 110 w 151"/>
              <a:gd name="T19" fmla="*/ 0 h 110"/>
              <a:gd name="T20" fmla="*/ 102 w 151"/>
              <a:gd name="T21" fmla="*/ 13 h 110"/>
              <a:gd name="T22" fmla="*/ 94 w 151"/>
              <a:gd name="T23" fmla="*/ 27 h 110"/>
              <a:gd name="T24" fmla="*/ 92 w 151"/>
              <a:gd name="T25" fmla="*/ 29 h 110"/>
              <a:gd name="T26" fmla="*/ 93 w 151"/>
              <a:gd name="T27" fmla="*/ 33 h 110"/>
              <a:gd name="T28" fmla="*/ 88 w 151"/>
              <a:gd name="T29" fmla="*/ 37 h 110"/>
              <a:gd name="T30" fmla="*/ 86 w 151"/>
              <a:gd name="T31" fmla="*/ 40 h 110"/>
              <a:gd name="T32" fmla="*/ 89 w 151"/>
              <a:gd name="T33" fmla="*/ 44 h 110"/>
              <a:gd name="T34" fmla="*/ 84 w 151"/>
              <a:gd name="T35" fmla="*/ 41 h 110"/>
              <a:gd name="T36" fmla="*/ 81 w 151"/>
              <a:gd name="T37" fmla="*/ 40 h 110"/>
              <a:gd name="T38" fmla="*/ 81 w 151"/>
              <a:gd name="T39" fmla="*/ 51 h 110"/>
              <a:gd name="T40" fmla="*/ 76 w 151"/>
              <a:gd name="T41" fmla="*/ 52 h 110"/>
              <a:gd name="T42" fmla="*/ 72 w 151"/>
              <a:gd name="T43" fmla="*/ 47 h 110"/>
              <a:gd name="T44" fmla="*/ 68 w 151"/>
              <a:gd name="T45" fmla="*/ 44 h 110"/>
              <a:gd name="T46" fmla="*/ 57 w 151"/>
              <a:gd name="T47" fmla="*/ 64 h 110"/>
              <a:gd name="T48" fmla="*/ 45 w 151"/>
              <a:gd name="T49" fmla="*/ 73 h 110"/>
              <a:gd name="T50" fmla="*/ 28 w 151"/>
              <a:gd name="T51" fmla="*/ 81 h 110"/>
              <a:gd name="T52" fmla="*/ 24 w 151"/>
              <a:gd name="T53" fmla="*/ 86 h 110"/>
              <a:gd name="T54" fmla="*/ 24 w 151"/>
              <a:gd name="T55" fmla="*/ 90 h 110"/>
              <a:gd name="T56" fmla="*/ 24 w 151"/>
              <a:gd name="T57" fmla="*/ 97 h 110"/>
              <a:gd name="T58" fmla="*/ 23 w 151"/>
              <a:gd name="T59" fmla="*/ 101 h 110"/>
              <a:gd name="T60" fmla="*/ 15 w 151"/>
              <a:gd name="T61" fmla="*/ 97 h 110"/>
              <a:gd name="T62" fmla="*/ 11 w 151"/>
              <a:gd name="T63" fmla="*/ 96 h 110"/>
              <a:gd name="T64" fmla="*/ 1 w 151"/>
              <a:gd name="T65" fmla="*/ 94 h 110"/>
              <a:gd name="T66" fmla="*/ 0 w 151"/>
              <a:gd name="T67" fmla="*/ 94 h 110"/>
              <a:gd name="T68" fmla="*/ 11 w 151"/>
              <a:gd name="T69" fmla="*/ 109 h 110"/>
              <a:gd name="T70" fmla="*/ 19 w 151"/>
              <a:gd name="T71" fmla="*/ 110 h 110"/>
              <a:gd name="T72" fmla="*/ 31 w 151"/>
              <a:gd name="T73" fmla="*/ 109 h 110"/>
              <a:gd name="T74" fmla="*/ 41 w 151"/>
              <a:gd name="T75" fmla="*/ 101 h 110"/>
              <a:gd name="T76" fmla="*/ 51 w 151"/>
              <a:gd name="T77" fmla="*/ 97 h 110"/>
              <a:gd name="T78" fmla="*/ 63 w 151"/>
              <a:gd name="T79" fmla="*/ 104 h 110"/>
              <a:gd name="T80" fmla="*/ 72 w 151"/>
              <a:gd name="T81" fmla="*/ 101 h 110"/>
              <a:gd name="T82" fmla="*/ 80 w 151"/>
              <a:gd name="T83" fmla="*/ 101 h 110"/>
              <a:gd name="T84" fmla="*/ 84 w 151"/>
              <a:gd name="T85" fmla="*/ 92 h 110"/>
              <a:gd name="T86" fmla="*/ 84 w 151"/>
              <a:gd name="T87" fmla="*/ 84 h 110"/>
              <a:gd name="T88" fmla="*/ 88 w 151"/>
              <a:gd name="T89" fmla="*/ 75 h 110"/>
              <a:gd name="T90" fmla="*/ 93 w 151"/>
              <a:gd name="T91" fmla="*/ 68 h 110"/>
              <a:gd name="T92" fmla="*/ 94 w 151"/>
              <a:gd name="T93" fmla="*/ 57 h 110"/>
              <a:gd name="T94" fmla="*/ 101 w 151"/>
              <a:gd name="T95" fmla="*/ 48 h 110"/>
              <a:gd name="T96" fmla="*/ 108 w 151"/>
              <a:gd name="T97" fmla="*/ 47 h 110"/>
              <a:gd name="T98" fmla="*/ 117 w 151"/>
              <a:gd name="T99" fmla="*/ 48 h 110"/>
              <a:gd name="T100" fmla="*/ 121 w 151"/>
              <a:gd name="T101" fmla="*/ 51 h 110"/>
              <a:gd name="T102" fmla="*/ 128 w 151"/>
              <a:gd name="T103" fmla="*/ 51 h 110"/>
              <a:gd name="T104" fmla="*/ 137 w 151"/>
              <a:gd name="T105" fmla="*/ 48 h 110"/>
              <a:gd name="T106" fmla="*/ 142 w 151"/>
              <a:gd name="T107" fmla="*/ 47 h 110"/>
              <a:gd name="T108" fmla="*/ 138 w 151"/>
              <a:gd name="T109" fmla="*/ 43 h 110"/>
              <a:gd name="T110" fmla="*/ 137 w 151"/>
              <a:gd name="T111" fmla="*/ 37 h 110"/>
              <a:gd name="T112" fmla="*/ 150 w 151"/>
              <a:gd name="T113" fmla="*/ 33 h 110"/>
              <a:gd name="T114" fmla="*/ 150 w 151"/>
              <a:gd name="T115" fmla="*/ 29 h 110"/>
              <a:gd name="T116" fmla="*/ 150 w 151"/>
              <a:gd name="T117" fmla="*/ 29 h 110"/>
              <a:gd name="T118" fmla="*/ 150 w 151"/>
              <a:gd name="T119" fmla="*/ 29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51" h="110">
                <a:moveTo>
                  <a:pt x="150" y="29"/>
                </a:moveTo>
                <a:lnTo>
                  <a:pt x="149" y="29"/>
                </a:lnTo>
                <a:lnTo>
                  <a:pt x="146" y="29"/>
                </a:lnTo>
                <a:lnTo>
                  <a:pt x="145" y="27"/>
                </a:lnTo>
                <a:lnTo>
                  <a:pt x="142" y="25"/>
                </a:lnTo>
                <a:lnTo>
                  <a:pt x="141" y="27"/>
                </a:lnTo>
                <a:lnTo>
                  <a:pt x="138" y="24"/>
                </a:lnTo>
                <a:lnTo>
                  <a:pt x="137" y="21"/>
                </a:lnTo>
                <a:lnTo>
                  <a:pt x="134" y="21"/>
                </a:lnTo>
                <a:lnTo>
                  <a:pt x="132" y="24"/>
                </a:lnTo>
                <a:lnTo>
                  <a:pt x="129" y="21"/>
                </a:lnTo>
                <a:lnTo>
                  <a:pt x="133" y="20"/>
                </a:lnTo>
                <a:lnTo>
                  <a:pt x="132" y="17"/>
                </a:lnTo>
                <a:lnTo>
                  <a:pt x="129" y="17"/>
                </a:lnTo>
                <a:lnTo>
                  <a:pt x="128" y="20"/>
                </a:lnTo>
                <a:lnTo>
                  <a:pt x="121" y="21"/>
                </a:lnTo>
                <a:lnTo>
                  <a:pt x="125" y="20"/>
                </a:lnTo>
                <a:lnTo>
                  <a:pt x="125" y="16"/>
                </a:lnTo>
                <a:lnTo>
                  <a:pt x="125" y="13"/>
                </a:lnTo>
                <a:lnTo>
                  <a:pt x="128" y="12"/>
                </a:lnTo>
                <a:lnTo>
                  <a:pt x="125" y="11"/>
                </a:lnTo>
                <a:lnTo>
                  <a:pt x="124" y="7"/>
                </a:lnTo>
                <a:lnTo>
                  <a:pt x="121" y="8"/>
                </a:lnTo>
                <a:lnTo>
                  <a:pt x="120" y="7"/>
                </a:lnTo>
                <a:lnTo>
                  <a:pt x="116" y="0"/>
                </a:lnTo>
                <a:lnTo>
                  <a:pt x="114" y="4"/>
                </a:lnTo>
                <a:lnTo>
                  <a:pt x="112" y="8"/>
                </a:lnTo>
                <a:lnTo>
                  <a:pt x="112" y="4"/>
                </a:lnTo>
                <a:lnTo>
                  <a:pt x="112" y="3"/>
                </a:lnTo>
                <a:lnTo>
                  <a:pt x="110" y="0"/>
                </a:lnTo>
                <a:lnTo>
                  <a:pt x="108" y="4"/>
                </a:lnTo>
                <a:lnTo>
                  <a:pt x="106" y="11"/>
                </a:lnTo>
                <a:lnTo>
                  <a:pt x="102" y="13"/>
                </a:lnTo>
                <a:lnTo>
                  <a:pt x="101" y="16"/>
                </a:lnTo>
                <a:lnTo>
                  <a:pt x="98" y="24"/>
                </a:lnTo>
                <a:lnTo>
                  <a:pt x="94" y="27"/>
                </a:lnTo>
                <a:lnTo>
                  <a:pt x="93" y="27"/>
                </a:lnTo>
                <a:lnTo>
                  <a:pt x="93" y="25"/>
                </a:lnTo>
                <a:lnTo>
                  <a:pt x="92" y="29"/>
                </a:lnTo>
                <a:lnTo>
                  <a:pt x="89" y="31"/>
                </a:lnTo>
                <a:lnTo>
                  <a:pt x="92" y="33"/>
                </a:lnTo>
                <a:lnTo>
                  <a:pt x="93" y="33"/>
                </a:lnTo>
                <a:lnTo>
                  <a:pt x="93" y="35"/>
                </a:lnTo>
                <a:lnTo>
                  <a:pt x="89" y="37"/>
                </a:lnTo>
                <a:lnTo>
                  <a:pt x="88" y="37"/>
                </a:lnTo>
                <a:lnTo>
                  <a:pt x="85" y="39"/>
                </a:lnTo>
                <a:lnTo>
                  <a:pt x="86" y="40"/>
                </a:lnTo>
                <a:lnTo>
                  <a:pt x="86" y="40"/>
                </a:lnTo>
                <a:lnTo>
                  <a:pt x="88" y="40"/>
                </a:lnTo>
                <a:lnTo>
                  <a:pt x="89" y="43"/>
                </a:lnTo>
                <a:lnTo>
                  <a:pt x="89" y="44"/>
                </a:lnTo>
                <a:lnTo>
                  <a:pt x="89" y="48"/>
                </a:lnTo>
                <a:lnTo>
                  <a:pt x="85" y="47"/>
                </a:lnTo>
                <a:lnTo>
                  <a:pt x="84" y="41"/>
                </a:lnTo>
                <a:lnTo>
                  <a:pt x="84" y="41"/>
                </a:lnTo>
                <a:lnTo>
                  <a:pt x="82" y="40"/>
                </a:lnTo>
                <a:lnTo>
                  <a:pt x="81" y="40"/>
                </a:lnTo>
                <a:lnTo>
                  <a:pt x="81" y="44"/>
                </a:lnTo>
                <a:lnTo>
                  <a:pt x="81" y="44"/>
                </a:lnTo>
                <a:lnTo>
                  <a:pt x="81" y="51"/>
                </a:lnTo>
                <a:lnTo>
                  <a:pt x="81" y="53"/>
                </a:lnTo>
                <a:lnTo>
                  <a:pt x="80" y="53"/>
                </a:lnTo>
                <a:lnTo>
                  <a:pt x="76" y="52"/>
                </a:lnTo>
                <a:lnTo>
                  <a:pt x="74" y="51"/>
                </a:lnTo>
                <a:lnTo>
                  <a:pt x="72" y="48"/>
                </a:lnTo>
                <a:lnTo>
                  <a:pt x="72" y="47"/>
                </a:lnTo>
                <a:lnTo>
                  <a:pt x="70" y="45"/>
                </a:lnTo>
                <a:lnTo>
                  <a:pt x="70" y="44"/>
                </a:lnTo>
                <a:lnTo>
                  <a:pt x="68" y="44"/>
                </a:lnTo>
                <a:lnTo>
                  <a:pt x="66" y="52"/>
                </a:lnTo>
                <a:lnTo>
                  <a:pt x="61" y="57"/>
                </a:lnTo>
                <a:lnTo>
                  <a:pt x="57" y="64"/>
                </a:lnTo>
                <a:lnTo>
                  <a:pt x="55" y="68"/>
                </a:lnTo>
                <a:lnTo>
                  <a:pt x="53" y="69"/>
                </a:lnTo>
                <a:lnTo>
                  <a:pt x="45" y="73"/>
                </a:lnTo>
                <a:lnTo>
                  <a:pt x="36" y="75"/>
                </a:lnTo>
                <a:lnTo>
                  <a:pt x="28" y="79"/>
                </a:lnTo>
                <a:lnTo>
                  <a:pt x="28" y="81"/>
                </a:lnTo>
                <a:lnTo>
                  <a:pt x="31" y="84"/>
                </a:lnTo>
                <a:lnTo>
                  <a:pt x="24" y="84"/>
                </a:lnTo>
                <a:lnTo>
                  <a:pt x="24" y="86"/>
                </a:lnTo>
                <a:lnTo>
                  <a:pt x="24" y="88"/>
                </a:lnTo>
                <a:lnTo>
                  <a:pt x="27" y="88"/>
                </a:lnTo>
                <a:lnTo>
                  <a:pt x="24" y="90"/>
                </a:lnTo>
                <a:lnTo>
                  <a:pt x="24" y="94"/>
                </a:lnTo>
                <a:lnTo>
                  <a:pt x="24" y="96"/>
                </a:lnTo>
                <a:lnTo>
                  <a:pt x="24" y="97"/>
                </a:lnTo>
                <a:lnTo>
                  <a:pt x="23" y="97"/>
                </a:lnTo>
                <a:lnTo>
                  <a:pt x="23" y="100"/>
                </a:lnTo>
                <a:lnTo>
                  <a:pt x="23" y="101"/>
                </a:lnTo>
                <a:lnTo>
                  <a:pt x="20" y="100"/>
                </a:lnTo>
                <a:lnTo>
                  <a:pt x="17" y="100"/>
                </a:lnTo>
                <a:lnTo>
                  <a:pt x="15" y="97"/>
                </a:lnTo>
                <a:lnTo>
                  <a:pt x="13" y="96"/>
                </a:lnTo>
                <a:lnTo>
                  <a:pt x="11" y="94"/>
                </a:lnTo>
                <a:lnTo>
                  <a:pt x="11" y="96"/>
                </a:lnTo>
                <a:lnTo>
                  <a:pt x="9" y="96"/>
                </a:lnTo>
                <a:lnTo>
                  <a:pt x="5" y="96"/>
                </a:lnTo>
                <a:lnTo>
                  <a:pt x="1" y="94"/>
                </a:lnTo>
                <a:lnTo>
                  <a:pt x="0" y="90"/>
                </a:lnTo>
                <a:lnTo>
                  <a:pt x="0" y="92"/>
                </a:lnTo>
                <a:lnTo>
                  <a:pt x="0" y="94"/>
                </a:lnTo>
                <a:lnTo>
                  <a:pt x="1" y="100"/>
                </a:lnTo>
                <a:lnTo>
                  <a:pt x="7" y="105"/>
                </a:lnTo>
                <a:lnTo>
                  <a:pt x="11" y="109"/>
                </a:lnTo>
                <a:lnTo>
                  <a:pt x="15" y="110"/>
                </a:lnTo>
                <a:lnTo>
                  <a:pt x="17" y="110"/>
                </a:lnTo>
                <a:lnTo>
                  <a:pt x="19" y="110"/>
                </a:lnTo>
                <a:lnTo>
                  <a:pt x="23" y="109"/>
                </a:lnTo>
                <a:lnTo>
                  <a:pt x="27" y="108"/>
                </a:lnTo>
                <a:lnTo>
                  <a:pt x="31" y="109"/>
                </a:lnTo>
                <a:lnTo>
                  <a:pt x="36" y="109"/>
                </a:lnTo>
                <a:lnTo>
                  <a:pt x="40" y="105"/>
                </a:lnTo>
                <a:lnTo>
                  <a:pt x="41" y="101"/>
                </a:lnTo>
                <a:lnTo>
                  <a:pt x="44" y="100"/>
                </a:lnTo>
                <a:lnTo>
                  <a:pt x="48" y="97"/>
                </a:lnTo>
                <a:lnTo>
                  <a:pt x="51" y="97"/>
                </a:lnTo>
                <a:lnTo>
                  <a:pt x="53" y="100"/>
                </a:lnTo>
                <a:lnTo>
                  <a:pt x="57" y="101"/>
                </a:lnTo>
                <a:lnTo>
                  <a:pt x="63" y="104"/>
                </a:lnTo>
                <a:lnTo>
                  <a:pt x="66" y="104"/>
                </a:lnTo>
                <a:lnTo>
                  <a:pt x="70" y="101"/>
                </a:lnTo>
                <a:lnTo>
                  <a:pt x="72" y="101"/>
                </a:lnTo>
                <a:lnTo>
                  <a:pt x="74" y="101"/>
                </a:lnTo>
                <a:lnTo>
                  <a:pt x="77" y="100"/>
                </a:lnTo>
                <a:lnTo>
                  <a:pt x="80" y="101"/>
                </a:lnTo>
                <a:lnTo>
                  <a:pt x="80" y="97"/>
                </a:lnTo>
                <a:lnTo>
                  <a:pt x="81" y="96"/>
                </a:lnTo>
                <a:lnTo>
                  <a:pt x="84" y="92"/>
                </a:lnTo>
                <a:lnTo>
                  <a:pt x="84" y="90"/>
                </a:lnTo>
                <a:lnTo>
                  <a:pt x="84" y="86"/>
                </a:lnTo>
                <a:lnTo>
                  <a:pt x="84" y="84"/>
                </a:lnTo>
                <a:lnTo>
                  <a:pt x="89" y="81"/>
                </a:lnTo>
                <a:lnTo>
                  <a:pt x="88" y="77"/>
                </a:lnTo>
                <a:lnTo>
                  <a:pt x="88" y="75"/>
                </a:lnTo>
                <a:lnTo>
                  <a:pt x="89" y="73"/>
                </a:lnTo>
                <a:lnTo>
                  <a:pt x="93" y="71"/>
                </a:lnTo>
                <a:lnTo>
                  <a:pt x="93" y="68"/>
                </a:lnTo>
                <a:lnTo>
                  <a:pt x="94" y="65"/>
                </a:lnTo>
                <a:lnTo>
                  <a:pt x="94" y="64"/>
                </a:lnTo>
                <a:lnTo>
                  <a:pt x="94" y="57"/>
                </a:lnTo>
                <a:lnTo>
                  <a:pt x="97" y="51"/>
                </a:lnTo>
                <a:lnTo>
                  <a:pt x="98" y="48"/>
                </a:lnTo>
                <a:lnTo>
                  <a:pt x="101" y="48"/>
                </a:lnTo>
                <a:lnTo>
                  <a:pt x="105" y="48"/>
                </a:lnTo>
                <a:lnTo>
                  <a:pt x="108" y="48"/>
                </a:lnTo>
                <a:lnTo>
                  <a:pt x="108" y="47"/>
                </a:lnTo>
                <a:lnTo>
                  <a:pt x="112" y="48"/>
                </a:lnTo>
                <a:lnTo>
                  <a:pt x="116" y="48"/>
                </a:lnTo>
                <a:lnTo>
                  <a:pt x="117" y="48"/>
                </a:lnTo>
                <a:lnTo>
                  <a:pt x="118" y="48"/>
                </a:lnTo>
                <a:lnTo>
                  <a:pt x="120" y="51"/>
                </a:lnTo>
                <a:lnTo>
                  <a:pt x="121" y="51"/>
                </a:lnTo>
                <a:lnTo>
                  <a:pt x="124" y="51"/>
                </a:lnTo>
                <a:lnTo>
                  <a:pt x="128" y="52"/>
                </a:lnTo>
                <a:lnTo>
                  <a:pt x="128" y="51"/>
                </a:lnTo>
                <a:lnTo>
                  <a:pt x="128" y="47"/>
                </a:lnTo>
                <a:lnTo>
                  <a:pt x="132" y="51"/>
                </a:lnTo>
                <a:lnTo>
                  <a:pt x="137" y="48"/>
                </a:lnTo>
                <a:lnTo>
                  <a:pt x="141" y="48"/>
                </a:lnTo>
                <a:lnTo>
                  <a:pt x="142" y="48"/>
                </a:lnTo>
                <a:lnTo>
                  <a:pt x="142" y="47"/>
                </a:lnTo>
                <a:lnTo>
                  <a:pt x="141" y="47"/>
                </a:lnTo>
                <a:lnTo>
                  <a:pt x="141" y="44"/>
                </a:lnTo>
                <a:lnTo>
                  <a:pt x="138" y="43"/>
                </a:lnTo>
                <a:lnTo>
                  <a:pt x="134" y="40"/>
                </a:lnTo>
                <a:lnTo>
                  <a:pt x="134" y="37"/>
                </a:lnTo>
                <a:lnTo>
                  <a:pt x="137" y="37"/>
                </a:lnTo>
                <a:lnTo>
                  <a:pt x="142" y="37"/>
                </a:lnTo>
                <a:lnTo>
                  <a:pt x="149" y="35"/>
                </a:lnTo>
                <a:lnTo>
                  <a:pt x="150" y="33"/>
                </a:lnTo>
                <a:lnTo>
                  <a:pt x="151" y="31"/>
                </a:lnTo>
                <a:lnTo>
                  <a:pt x="151" y="29"/>
                </a:lnTo>
                <a:lnTo>
                  <a:pt x="150" y="29"/>
                </a:lnTo>
                <a:lnTo>
                  <a:pt x="150" y="29"/>
                </a:lnTo>
                <a:lnTo>
                  <a:pt x="150" y="29"/>
                </a:lnTo>
                <a:lnTo>
                  <a:pt x="150" y="29"/>
                </a:lnTo>
                <a:lnTo>
                  <a:pt x="150" y="29"/>
                </a:lnTo>
                <a:lnTo>
                  <a:pt x="150" y="29"/>
                </a:lnTo>
                <a:lnTo>
                  <a:pt x="150" y="29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2" name="Freeform 140"/>
          <p:cNvSpPr>
            <a:spLocks/>
          </p:cNvSpPr>
          <p:nvPr/>
        </p:nvSpPr>
        <p:spPr bwMode="auto">
          <a:xfrm>
            <a:off x="7758952" y="4216300"/>
            <a:ext cx="41496" cy="36419"/>
          </a:xfrm>
          <a:custGeom>
            <a:avLst/>
            <a:gdLst>
              <a:gd name="T0" fmla="*/ 2 w 19"/>
              <a:gd name="T1" fmla="*/ 10 h 16"/>
              <a:gd name="T2" fmla="*/ 2 w 19"/>
              <a:gd name="T3" fmla="*/ 11 h 16"/>
              <a:gd name="T4" fmla="*/ 4 w 19"/>
              <a:gd name="T5" fmla="*/ 14 h 16"/>
              <a:gd name="T6" fmla="*/ 6 w 19"/>
              <a:gd name="T7" fmla="*/ 15 h 16"/>
              <a:gd name="T8" fmla="*/ 10 w 19"/>
              <a:gd name="T9" fmla="*/ 16 h 16"/>
              <a:gd name="T10" fmla="*/ 11 w 19"/>
              <a:gd name="T11" fmla="*/ 16 h 16"/>
              <a:gd name="T12" fmla="*/ 11 w 19"/>
              <a:gd name="T13" fmla="*/ 14 h 16"/>
              <a:gd name="T14" fmla="*/ 11 w 19"/>
              <a:gd name="T15" fmla="*/ 7 h 16"/>
              <a:gd name="T16" fmla="*/ 11 w 19"/>
              <a:gd name="T17" fmla="*/ 7 h 16"/>
              <a:gd name="T18" fmla="*/ 11 w 19"/>
              <a:gd name="T19" fmla="*/ 3 h 16"/>
              <a:gd name="T20" fmla="*/ 12 w 19"/>
              <a:gd name="T21" fmla="*/ 3 h 16"/>
              <a:gd name="T22" fmla="*/ 14 w 19"/>
              <a:gd name="T23" fmla="*/ 4 h 16"/>
              <a:gd name="T24" fmla="*/ 14 w 19"/>
              <a:gd name="T25" fmla="*/ 4 h 16"/>
              <a:gd name="T26" fmla="*/ 14 w 19"/>
              <a:gd name="T27" fmla="*/ 4 h 16"/>
              <a:gd name="T28" fmla="*/ 15 w 19"/>
              <a:gd name="T29" fmla="*/ 10 h 16"/>
              <a:gd name="T30" fmla="*/ 19 w 19"/>
              <a:gd name="T31" fmla="*/ 11 h 16"/>
              <a:gd name="T32" fmla="*/ 19 w 19"/>
              <a:gd name="T33" fmla="*/ 7 h 16"/>
              <a:gd name="T34" fmla="*/ 19 w 19"/>
              <a:gd name="T35" fmla="*/ 6 h 16"/>
              <a:gd name="T36" fmla="*/ 18 w 19"/>
              <a:gd name="T37" fmla="*/ 3 h 16"/>
              <a:gd name="T38" fmla="*/ 16 w 19"/>
              <a:gd name="T39" fmla="*/ 3 h 16"/>
              <a:gd name="T40" fmla="*/ 16 w 19"/>
              <a:gd name="T41" fmla="*/ 3 h 16"/>
              <a:gd name="T42" fmla="*/ 15 w 19"/>
              <a:gd name="T43" fmla="*/ 2 h 16"/>
              <a:gd name="T44" fmla="*/ 14 w 19"/>
              <a:gd name="T45" fmla="*/ 2 h 16"/>
              <a:gd name="T46" fmla="*/ 14 w 19"/>
              <a:gd name="T47" fmla="*/ 0 h 16"/>
              <a:gd name="T48" fmla="*/ 6 w 19"/>
              <a:gd name="T49" fmla="*/ 3 h 16"/>
              <a:gd name="T50" fmla="*/ 4 w 19"/>
              <a:gd name="T51" fmla="*/ 6 h 16"/>
              <a:gd name="T52" fmla="*/ 0 w 19"/>
              <a:gd name="T53" fmla="*/ 7 h 16"/>
              <a:gd name="T54" fmla="*/ 0 w 19"/>
              <a:gd name="T55" fmla="*/ 8 h 16"/>
              <a:gd name="T56" fmla="*/ 2 w 19"/>
              <a:gd name="T57" fmla="*/ 10 h 16"/>
              <a:gd name="T58" fmla="*/ 2 w 19"/>
              <a:gd name="T59" fmla="*/ 10 h 16"/>
              <a:gd name="T60" fmla="*/ 2 w 19"/>
              <a:gd name="T61" fmla="*/ 10 h 16"/>
              <a:gd name="T62" fmla="*/ 2 w 19"/>
              <a:gd name="T63" fmla="*/ 10 h 16"/>
              <a:gd name="T64" fmla="*/ 2 w 19"/>
              <a:gd name="T65" fmla="*/ 10 h 16"/>
              <a:gd name="T66" fmla="*/ 2 w 19"/>
              <a:gd name="T67" fmla="*/ 10 h 16"/>
              <a:gd name="T68" fmla="*/ 2 w 19"/>
              <a:gd name="T69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" h="16">
                <a:moveTo>
                  <a:pt x="2" y="10"/>
                </a:moveTo>
                <a:lnTo>
                  <a:pt x="2" y="11"/>
                </a:lnTo>
                <a:lnTo>
                  <a:pt x="4" y="14"/>
                </a:lnTo>
                <a:lnTo>
                  <a:pt x="6" y="15"/>
                </a:lnTo>
                <a:lnTo>
                  <a:pt x="10" y="16"/>
                </a:lnTo>
                <a:lnTo>
                  <a:pt x="11" y="16"/>
                </a:lnTo>
                <a:lnTo>
                  <a:pt x="11" y="14"/>
                </a:lnTo>
                <a:lnTo>
                  <a:pt x="11" y="7"/>
                </a:lnTo>
                <a:lnTo>
                  <a:pt x="11" y="7"/>
                </a:lnTo>
                <a:lnTo>
                  <a:pt x="11" y="3"/>
                </a:lnTo>
                <a:lnTo>
                  <a:pt x="12" y="3"/>
                </a:lnTo>
                <a:lnTo>
                  <a:pt x="14" y="4"/>
                </a:lnTo>
                <a:lnTo>
                  <a:pt x="14" y="4"/>
                </a:lnTo>
                <a:lnTo>
                  <a:pt x="14" y="4"/>
                </a:lnTo>
                <a:lnTo>
                  <a:pt x="15" y="10"/>
                </a:lnTo>
                <a:lnTo>
                  <a:pt x="19" y="11"/>
                </a:lnTo>
                <a:lnTo>
                  <a:pt x="19" y="7"/>
                </a:lnTo>
                <a:lnTo>
                  <a:pt x="19" y="6"/>
                </a:lnTo>
                <a:lnTo>
                  <a:pt x="18" y="3"/>
                </a:lnTo>
                <a:lnTo>
                  <a:pt x="16" y="3"/>
                </a:lnTo>
                <a:lnTo>
                  <a:pt x="16" y="3"/>
                </a:lnTo>
                <a:lnTo>
                  <a:pt x="15" y="2"/>
                </a:lnTo>
                <a:lnTo>
                  <a:pt x="14" y="2"/>
                </a:lnTo>
                <a:lnTo>
                  <a:pt x="14" y="0"/>
                </a:lnTo>
                <a:lnTo>
                  <a:pt x="6" y="3"/>
                </a:lnTo>
                <a:lnTo>
                  <a:pt x="4" y="6"/>
                </a:lnTo>
                <a:lnTo>
                  <a:pt x="0" y="7"/>
                </a:lnTo>
                <a:lnTo>
                  <a:pt x="0" y="8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lnTo>
                  <a:pt x="2" y="10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3" name="Freeform 141"/>
          <p:cNvSpPr>
            <a:spLocks/>
          </p:cNvSpPr>
          <p:nvPr/>
        </p:nvSpPr>
        <p:spPr bwMode="auto">
          <a:xfrm>
            <a:off x="7322161" y="3813422"/>
            <a:ext cx="187820" cy="177542"/>
          </a:xfrm>
          <a:custGeom>
            <a:avLst/>
            <a:gdLst>
              <a:gd name="T0" fmla="*/ 48 w 86"/>
              <a:gd name="T1" fmla="*/ 73 h 78"/>
              <a:gd name="T2" fmla="*/ 49 w 86"/>
              <a:gd name="T3" fmla="*/ 69 h 78"/>
              <a:gd name="T4" fmla="*/ 53 w 86"/>
              <a:gd name="T5" fmla="*/ 70 h 78"/>
              <a:gd name="T6" fmla="*/ 61 w 86"/>
              <a:gd name="T7" fmla="*/ 69 h 78"/>
              <a:gd name="T8" fmla="*/ 66 w 86"/>
              <a:gd name="T9" fmla="*/ 73 h 78"/>
              <a:gd name="T10" fmla="*/ 66 w 86"/>
              <a:gd name="T11" fmla="*/ 69 h 78"/>
              <a:gd name="T12" fmla="*/ 61 w 86"/>
              <a:gd name="T13" fmla="*/ 63 h 78"/>
              <a:gd name="T14" fmla="*/ 61 w 86"/>
              <a:gd name="T15" fmla="*/ 55 h 78"/>
              <a:gd name="T16" fmla="*/ 64 w 86"/>
              <a:gd name="T17" fmla="*/ 53 h 78"/>
              <a:gd name="T18" fmla="*/ 70 w 86"/>
              <a:gd name="T19" fmla="*/ 55 h 78"/>
              <a:gd name="T20" fmla="*/ 69 w 86"/>
              <a:gd name="T21" fmla="*/ 50 h 78"/>
              <a:gd name="T22" fmla="*/ 78 w 86"/>
              <a:gd name="T23" fmla="*/ 47 h 78"/>
              <a:gd name="T24" fmla="*/ 86 w 86"/>
              <a:gd name="T25" fmla="*/ 43 h 78"/>
              <a:gd name="T26" fmla="*/ 86 w 86"/>
              <a:gd name="T27" fmla="*/ 37 h 78"/>
              <a:gd name="T28" fmla="*/ 86 w 86"/>
              <a:gd name="T29" fmla="*/ 25 h 78"/>
              <a:gd name="T30" fmla="*/ 82 w 86"/>
              <a:gd name="T31" fmla="*/ 19 h 78"/>
              <a:gd name="T32" fmla="*/ 80 w 86"/>
              <a:gd name="T33" fmla="*/ 13 h 78"/>
              <a:gd name="T34" fmla="*/ 80 w 86"/>
              <a:gd name="T35" fmla="*/ 6 h 78"/>
              <a:gd name="T36" fmla="*/ 82 w 86"/>
              <a:gd name="T37" fmla="*/ 0 h 78"/>
              <a:gd name="T38" fmla="*/ 74 w 86"/>
              <a:gd name="T39" fmla="*/ 6 h 78"/>
              <a:gd name="T40" fmla="*/ 70 w 86"/>
              <a:gd name="T41" fmla="*/ 6 h 78"/>
              <a:gd name="T42" fmla="*/ 66 w 86"/>
              <a:gd name="T43" fmla="*/ 3 h 78"/>
              <a:gd name="T44" fmla="*/ 64 w 86"/>
              <a:gd name="T45" fmla="*/ 6 h 78"/>
              <a:gd name="T46" fmla="*/ 60 w 86"/>
              <a:gd name="T47" fmla="*/ 6 h 78"/>
              <a:gd name="T48" fmla="*/ 57 w 86"/>
              <a:gd name="T49" fmla="*/ 7 h 78"/>
              <a:gd name="T50" fmla="*/ 61 w 86"/>
              <a:gd name="T51" fmla="*/ 11 h 78"/>
              <a:gd name="T52" fmla="*/ 60 w 86"/>
              <a:gd name="T53" fmla="*/ 13 h 78"/>
              <a:gd name="T54" fmla="*/ 56 w 86"/>
              <a:gd name="T55" fmla="*/ 13 h 78"/>
              <a:gd name="T56" fmla="*/ 49 w 86"/>
              <a:gd name="T57" fmla="*/ 11 h 78"/>
              <a:gd name="T58" fmla="*/ 46 w 86"/>
              <a:gd name="T59" fmla="*/ 7 h 78"/>
              <a:gd name="T60" fmla="*/ 42 w 86"/>
              <a:gd name="T61" fmla="*/ 7 h 78"/>
              <a:gd name="T62" fmla="*/ 36 w 86"/>
              <a:gd name="T63" fmla="*/ 6 h 78"/>
              <a:gd name="T64" fmla="*/ 29 w 86"/>
              <a:gd name="T65" fmla="*/ 6 h 78"/>
              <a:gd name="T66" fmla="*/ 23 w 86"/>
              <a:gd name="T67" fmla="*/ 6 h 78"/>
              <a:gd name="T68" fmla="*/ 16 w 86"/>
              <a:gd name="T69" fmla="*/ 6 h 78"/>
              <a:gd name="T70" fmla="*/ 9 w 86"/>
              <a:gd name="T71" fmla="*/ 11 h 78"/>
              <a:gd name="T72" fmla="*/ 4 w 86"/>
              <a:gd name="T73" fmla="*/ 21 h 78"/>
              <a:gd name="T74" fmla="*/ 3 w 86"/>
              <a:gd name="T75" fmla="*/ 26 h 78"/>
              <a:gd name="T76" fmla="*/ 9 w 86"/>
              <a:gd name="T77" fmla="*/ 42 h 78"/>
              <a:gd name="T78" fmla="*/ 9 w 86"/>
              <a:gd name="T79" fmla="*/ 49 h 78"/>
              <a:gd name="T80" fmla="*/ 12 w 86"/>
              <a:gd name="T81" fmla="*/ 53 h 78"/>
              <a:gd name="T82" fmla="*/ 16 w 86"/>
              <a:gd name="T83" fmla="*/ 59 h 78"/>
              <a:gd name="T84" fmla="*/ 17 w 86"/>
              <a:gd name="T85" fmla="*/ 65 h 78"/>
              <a:gd name="T86" fmla="*/ 17 w 86"/>
              <a:gd name="T87" fmla="*/ 70 h 78"/>
              <a:gd name="T88" fmla="*/ 21 w 86"/>
              <a:gd name="T89" fmla="*/ 70 h 78"/>
              <a:gd name="T90" fmla="*/ 23 w 86"/>
              <a:gd name="T91" fmla="*/ 65 h 78"/>
              <a:gd name="T92" fmla="*/ 27 w 86"/>
              <a:gd name="T93" fmla="*/ 69 h 78"/>
              <a:gd name="T94" fmla="*/ 25 w 86"/>
              <a:gd name="T95" fmla="*/ 74 h 78"/>
              <a:gd name="T96" fmla="*/ 29 w 86"/>
              <a:gd name="T97" fmla="*/ 76 h 78"/>
              <a:gd name="T98" fmla="*/ 33 w 86"/>
              <a:gd name="T99" fmla="*/ 76 h 78"/>
              <a:gd name="T100" fmla="*/ 38 w 86"/>
              <a:gd name="T101" fmla="*/ 78 h 78"/>
              <a:gd name="T102" fmla="*/ 46 w 86"/>
              <a:gd name="T103" fmla="*/ 74 h 78"/>
              <a:gd name="T104" fmla="*/ 46 w 86"/>
              <a:gd name="T105" fmla="*/ 74 h 78"/>
              <a:gd name="T106" fmla="*/ 46 w 86"/>
              <a:gd name="T107" fmla="*/ 74 h 78"/>
              <a:gd name="T108" fmla="*/ 46 w 86"/>
              <a:gd name="T109" fmla="*/ 74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6" h="78">
                <a:moveTo>
                  <a:pt x="46" y="74"/>
                </a:moveTo>
                <a:lnTo>
                  <a:pt x="48" y="73"/>
                </a:lnTo>
                <a:lnTo>
                  <a:pt x="48" y="70"/>
                </a:lnTo>
                <a:lnTo>
                  <a:pt x="49" y="69"/>
                </a:lnTo>
                <a:lnTo>
                  <a:pt x="52" y="70"/>
                </a:lnTo>
                <a:lnTo>
                  <a:pt x="53" y="70"/>
                </a:lnTo>
                <a:lnTo>
                  <a:pt x="60" y="69"/>
                </a:lnTo>
                <a:lnTo>
                  <a:pt x="61" y="69"/>
                </a:lnTo>
                <a:lnTo>
                  <a:pt x="64" y="70"/>
                </a:lnTo>
                <a:lnTo>
                  <a:pt x="66" y="73"/>
                </a:lnTo>
                <a:lnTo>
                  <a:pt x="66" y="70"/>
                </a:lnTo>
                <a:lnTo>
                  <a:pt x="66" y="69"/>
                </a:lnTo>
                <a:lnTo>
                  <a:pt x="65" y="65"/>
                </a:lnTo>
                <a:lnTo>
                  <a:pt x="61" y="63"/>
                </a:lnTo>
                <a:lnTo>
                  <a:pt x="60" y="57"/>
                </a:lnTo>
                <a:lnTo>
                  <a:pt x="61" y="55"/>
                </a:lnTo>
                <a:lnTo>
                  <a:pt x="64" y="55"/>
                </a:lnTo>
                <a:lnTo>
                  <a:pt x="64" y="53"/>
                </a:lnTo>
                <a:lnTo>
                  <a:pt x="65" y="55"/>
                </a:lnTo>
                <a:lnTo>
                  <a:pt x="70" y="55"/>
                </a:lnTo>
                <a:lnTo>
                  <a:pt x="69" y="53"/>
                </a:lnTo>
                <a:lnTo>
                  <a:pt x="69" y="50"/>
                </a:lnTo>
                <a:lnTo>
                  <a:pt x="73" y="50"/>
                </a:lnTo>
                <a:lnTo>
                  <a:pt x="78" y="47"/>
                </a:lnTo>
                <a:lnTo>
                  <a:pt x="82" y="43"/>
                </a:lnTo>
                <a:lnTo>
                  <a:pt x="86" y="43"/>
                </a:lnTo>
                <a:lnTo>
                  <a:pt x="86" y="39"/>
                </a:lnTo>
                <a:lnTo>
                  <a:pt x="86" y="37"/>
                </a:lnTo>
                <a:lnTo>
                  <a:pt x="84" y="29"/>
                </a:lnTo>
                <a:lnTo>
                  <a:pt x="86" y="25"/>
                </a:lnTo>
                <a:lnTo>
                  <a:pt x="84" y="21"/>
                </a:lnTo>
                <a:lnTo>
                  <a:pt x="82" y="19"/>
                </a:lnTo>
                <a:lnTo>
                  <a:pt x="82" y="15"/>
                </a:lnTo>
                <a:lnTo>
                  <a:pt x="80" y="13"/>
                </a:lnTo>
                <a:lnTo>
                  <a:pt x="80" y="9"/>
                </a:lnTo>
                <a:lnTo>
                  <a:pt x="80" y="6"/>
                </a:lnTo>
                <a:lnTo>
                  <a:pt x="82" y="2"/>
                </a:lnTo>
                <a:lnTo>
                  <a:pt x="82" y="0"/>
                </a:lnTo>
                <a:lnTo>
                  <a:pt x="77" y="5"/>
                </a:lnTo>
                <a:lnTo>
                  <a:pt x="74" y="6"/>
                </a:lnTo>
                <a:lnTo>
                  <a:pt x="73" y="6"/>
                </a:lnTo>
                <a:lnTo>
                  <a:pt x="70" y="6"/>
                </a:lnTo>
                <a:lnTo>
                  <a:pt x="69" y="6"/>
                </a:lnTo>
                <a:lnTo>
                  <a:pt x="66" y="3"/>
                </a:lnTo>
                <a:lnTo>
                  <a:pt x="65" y="3"/>
                </a:lnTo>
                <a:lnTo>
                  <a:pt x="64" y="6"/>
                </a:lnTo>
                <a:lnTo>
                  <a:pt x="61" y="6"/>
                </a:lnTo>
                <a:lnTo>
                  <a:pt x="60" y="6"/>
                </a:lnTo>
                <a:lnTo>
                  <a:pt x="60" y="7"/>
                </a:lnTo>
                <a:lnTo>
                  <a:pt x="57" y="7"/>
                </a:lnTo>
                <a:lnTo>
                  <a:pt x="60" y="9"/>
                </a:lnTo>
                <a:lnTo>
                  <a:pt x="61" y="11"/>
                </a:lnTo>
                <a:lnTo>
                  <a:pt x="61" y="13"/>
                </a:lnTo>
                <a:lnTo>
                  <a:pt x="60" y="13"/>
                </a:lnTo>
                <a:lnTo>
                  <a:pt x="58" y="14"/>
                </a:lnTo>
                <a:lnTo>
                  <a:pt x="56" y="13"/>
                </a:lnTo>
                <a:lnTo>
                  <a:pt x="53" y="11"/>
                </a:lnTo>
                <a:lnTo>
                  <a:pt x="49" y="11"/>
                </a:lnTo>
                <a:lnTo>
                  <a:pt x="48" y="9"/>
                </a:lnTo>
                <a:lnTo>
                  <a:pt x="46" y="7"/>
                </a:lnTo>
                <a:lnTo>
                  <a:pt x="44" y="9"/>
                </a:lnTo>
                <a:lnTo>
                  <a:pt x="42" y="7"/>
                </a:lnTo>
                <a:lnTo>
                  <a:pt x="40" y="6"/>
                </a:lnTo>
                <a:lnTo>
                  <a:pt x="36" y="6"/>
                </a:lnTo>
                <a:lnTo>
                  <a:pt x="30" y="6"/>
                </a:lnTo>
                <a:lnTo>
                  <a:pt x="29" y="6"/>
                </a:lnTo>
                <a:lnTo>
                  <a:pt x="25" y="7"/>
                </a:lnTo>
                <a:lnTo>
                  <a:pt x="23" y="6"/>
                </a:lnTo>
                <a:lnTo>
                  <a:pt x="20" y="6"/>
                </a:lnTo>
                <a:lnTo>
                  <a:pt x="16" y="6"/>
                </a:lnTo>
                <a:lnTo>
                  <a:pt x="12" y="7"/>
                </a:lnTo>
                <a:lnTo>
                  <a:pt x="9" y="11"/>
                </a:lnTo>
                <a:lnTo>
                  <a:pt x="7" y="17"/>
                </a:lnTo>
                <a:lnTo>
                  <a:pt x="4" y="21"/>
                </a:lnTo>
                <a:lnTo>
                  <a:pt x="0" y="21"/>
                </a:lnTo>
                <a:lnTo>
                  <a:pt x="3" y="26"/>
                </a:lnTo>
                <a:lnTo>
                  <a:pt x="4" y="34"/>
                </a:lnTo>
                <a:lnTo>
                  <a:pt x="9" y="42"/>
                </a:lnTo>
                <a:lnTo>
                  <a:pt x="9" y="46"/>
                </a:lnTo>
                <a:lnTo>
                  <a:pt x="9" y="49"/>
                </a:lnTo>
                <a:lnTo>
                  <a:pt x="9" y="50"/>
                </a:lnTo>
                <a:lnTo>
                  <a:pt x="12" y="53"/>
                </a:lnTo>
                <a:lnTo>
                  <a:pt x="13" y="57"/>
                </a:lnTo>
                <a:lnTo>
                  <a:pt x="16" y="59"/>
                </a:lnTo>
                <a:lnTo>
                  <a:pt x="17" y="61"/>
                </a:lnTo>
                <a:lnTo>
                  <a:pt x="17" y="65"/>
                </a:lnTo>
                <a:lnTo>
                  <a:pt x="17" y="66"/>
                </a:lnTo>
                <a:lnTo>
                  <a:pt x="17" y="70"/>
                </a:lnTo>
                <a:lnTo>
                  <a:pt x="20" y="70"/>
                </a:lnTo>
                <a:lnTo>
                  <a:pt x="21" y="70"/>
                </a:lnTo>
                <a:lnTo>
                  <a:pt x="23" y="66"/>
                </a:lnTo>
                <a:lnTo>
                  <a:pt x="23" y="65"/>
                </a:lnTo>
                <a:lnTo>
                  <a:pt x="25" y="65"/>
                </a:lnTo>
                <a:lnTo>
                  <a:pt x="27" y="69"/>
                </a:lnTo>
                <a:lnTo>
                  <a:pt x="27" y="73"/>
                </a:lnTo>
                <a:lnTo>
                  <a:pt x="25" y="74"/>
                </a:lnTo>
                <a:lnTo>
                  <a:pt x="25" y="76"/>
                </a:lnTo>
                <a:lnTo>
                  <a:pt x="29" y="76"/>
                </a:lnTo>
                <a:lnTo>
                  <a:pt x="30" y="74"/>
                </a:lnTo>
                <a:lnTo>
                  <a:pt x="33" y="76"/>
                </a:lnTo>
                <a:lnTo>
                  <a:pt x="36" y="78"/>
                </a:lnTo>
                <a:lnTo>
                  <a:pt x="38" y="78"/>
                </a:lnTo>
                <a:lnTo>
                  <a:pt x="42" y="76"/>
                </a:lnTo>
                <a:lnTo>
                  <a:pt x="46" y="74"/>
                </a:lnTo>
                <a:lnTo>
                  <a:pt x="46" y="74"/>
                </a:lnTo>
                <a:lnTo>
                  <a:pt x="46" y="74"/>
                </a:lnTo>
                <a:lnTo>
                  <a:pt x="46" y="74"/>
                </a:lnTo>
                <a:lnTo>
                  <a:pt x="46" y="74"/>
                </a:lnTo>
                <a:lnTo>
                  <a:pt x="46" y="74"/>
                </a:lnTo>
                <a:lnTo>
                  <a:pt x="46" y="7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4" name="Freeform 142"/>
          <p:cNvSpPr>
            <a:spLocks/>
          </p:cNvSpPr>
          <p:nvPr/>
        </p:nvSpPr>
        <p:spPr bwMode="auto">
          <a:xfrm>
            <a:off x="7271930" y="3458342"/>
            <a:ext cx="299203" cy="610009"/>
          </a:xfrm>
          <a:custGeom>
            <a:avLst/>
            <a:gdLst>
              <a:gd name="T0" fmla="*/ 87 w 137"/>
              <a:gd name="T1" fmla="*/ 31 h 268"/>
              <a:gd name="T2" fmla="*/ 76 w 137"/>
              <a:gd name="T3" fmla="*/ 24 h 268"/>
              <a:gd name="T4" fmla="*/ 71 w 137"/>
              <a:gd name="T5" fmla="*/ 11 h 268"/>
              <a:gd name="T6" fmla="*/ 59 w 137"/>
              <a:gd name="T7" fmla="*/ 7 h 268"/>
              <a:gd name="T8" fmla="*/ 43 w 137"/>
              <a:gd name="T9" fmla="*/ 4 h 268"/>
              <a:gd name="T10" fmla="*/ 32 w 137"/>
              <a:gd name="T11" fmla="*/ 10 h 268"/>
              <a:gd name="T12" fmla="*/ 23 w 137"/>
              <a:gd name="T13" fmla="*/ 11 h 268"/>
              <a:gd name="T14" fmla="*/ 14 w 137"/>
              <a:gd name="T15" fmla="*/ 15 h 268"/>
              <a:gd name="T16" fmla="*/ 4 w 137"/>
              <a:gd name="T17" fmla="*/ 11 h 268"/>
              <a:gd name="T18" fmla="*/ 8 w 137"/>
              <a:gd name="T19" fmla="*/ 24 h 268"/>
              <a:gd name="T20" fmla="*/ 14 w 137"/>
              <a:gd name="T21" fmla="*/ 28 h 268"/>
              <a:gd name="T22" fmla="*/ 23 w 137"/>
              <a:gd name="T23" fmla="*/ 45 h 268"/>
              <a:gd name="T24" fmla="*/ 35 w 137"/>
              <a:gd name="T25" fmla="*/ 44 h 268"/>
              <a:gd name="T26" fmla="*/ 44 w 137"/>
              <a:gd name="T27" fmla="*/ 49 h 268"/>
              <a:gd name="T28" fmla="*/ 46 w 137"/>
              <a:gd name="T29" fmla="*/ 57 h 268"/>
              <a:gd name="T30" fmla="*/ 50 w 137"/>
              <a:gd name="T31" fmla="*/ 61 h 268"/>
              <a:gd name="T32" fmla="*/ 40 w 137"/>
              <a:gd name="T33" fmla="*/ 67 h 268"/>
              <a:gd name="T34" fmla="*/ 36 w 137"/>
              <a:gd name="T35" fmla="*/ 72 h 268"/>
              <a:gd name="T36" fmla="*/ 50 w 137"/>
              <a:gd name="T37" fmla="*/ 81 h 268"/>
              <a:gd name="T38" fmla="*/ 57 w 137"/>
              <a:gd name="T39" fmla="*/ 88 h 268"/>
              <a:gd name="T40" fmla="*/ 69 w 137"/>
              <a:gd name="T41" fmla="*/ 101 h 268"/>
              <a:gd name="T42" fmla="*/ 83 w 137"/>
              <a:gd name="T43" fmla="*/ 112 h 268"/>
              <a:gd name="T44" fmla="*/ 92 w 137"/>
              <a:gd name="T45" fmla="*/ 125 h 268"/>
              <a:gd name="T46" fmla="*/ 97 w 137"/>
              <a:gd name="T47" fmla="*/ 138 h 268"/>
              <a:gd name="T48" fmla="*/ 105 w 137"/>
              <a:gd name="T49" fmla="*/ 149 h 268"/>
              <a:gd name="T50" fmla="*/ 103 w 137"/>
              <a:gd name="T51" fmla="*/ 162 h 268"/>
              <a:gd name="T52" fmla="*/ 105 w 137"/>
              <a:gd name="T53" fmla="*/ 175 h 268"/>
              <a:gd name="T54" fmla="*/ 109 w 137"/>
              <a:gd name="T55" fmla="*/ 195 h 268"/>
              <a:gd name="T56" fmla="*/ 92 w 137"/>
              <a:gd name="T57" fmla="*/ 206 h 268"/>
              <a:gd name="T58" fmla="*/ 87 w 137"/>
              <a:gd name="T59" fmla="*/ 211 h 268"/>
              <a:gd name="T60" fmla="*/ 89 w 137"/>
              <a:gd name="T61" fmla="*/ 225 h 268"/>
              <a:gd name="T62" fmla="*/ 83 w 137"/>
              <a:gd name="T63" fmla="*/ 225 h 268"/>
              <a:gd name="T64" fmla="*/ 71 w 137"/>
              <a:gd name="T65" fmla="*/ 229 h 268"/>
              <a:gd name="T66" fmla="*/ 64 w 137"/>
              <a:gd name="T67" fmla="*/ 236 h 268"/>
              <a:gd name="T68" fmla="*/ 72 w 137"/>
              <a:gd name="T69" fmla="*/ 242 h 268"/>
              <a:gd name="T70" fmla="*/ 71 w 137"/>
              <a:gd name="T71" fmla="*/ 264 h 268"/>
              <a:gd name="T72" fmla="*/ 75 w 137"/>
              <a:gd name="T73" fmla="*/ 268 h 268"/>
              <a:gd name="T74" fmla="*/ 89 w 137"/>
              <a:gd name="T75" fmla="*/ 252 h 268"/>
              <a:gd name="T76" fmla="*/ 96 w 137"/>
              <a:gd name="T77" fmla="*/ 250 h 268"/>
              <a:gd name="T78" fmla="*/ 97 w 137"/>
              <a:gd name="T79" fmla="*/ 243 h 268"/>
              <a:gd name="T80" fmla="*/ 93 w 137"/>
              <a:gd name="T81" fmla="*/ 235 h 268"/>
              <a:gd name="T82" fmla="*/ 96 w 137"/>
              <a:gd name="T83" fmla="*/ 234 h 268"/>
              <a:gd name="T84" fmla="*/ 103 w 137"/>
              <a:gd name="T85" fmla="*/ 230 h 268"/>
              <a:gd name="T86" fmla="*/ 119 w 137"/>
              <a:gd name="T87" fmla="*/ 229 h 268"/>
              <a:gd name="T88" fmla="*/ 133 w 137"/>
              <a:gd name="T89" fmla="*/ 217 h 268"/>
              <a:gd name="T90" fmla="*/ 136 w 137"/>
              <a:gd name="T91" fmla="*/ 203 h 268"/>
              <a:gd name="T92" fmla="*/ 136 w 137"/>
              <a:gd name="T93" fmla="*/ 194 h 268"/>
              <a:gd name="T94" fmla="*/ 136 w 137"/>
              <a:gd name="T95" fmla="*/ 178 h 268"/>
              <a:gd name="T96" fmla="*/ 128 w 137"/>
              <a:gd name="T97" fmla="*/ 156 h 268"/>
              <a:gd name="T98" fmla="*/ 123 w 137"/>
              <a:gd name="T99" fmla="*/ 145 h 268"/>
              <a:gd name="T100" fmla="*/ 115 w 137"/>
              <a:gd name="T101" fmla="*/ 132 h 268"/>
              <a:gd name="T102" fmla="*/ 103 w 137"/>
              <a:gd name="T103" fmla="*/ 124 h 268"/>
              <a:gd name="T104" fmla="*/ 93 w 137"/>
              <a:gd name="T105" fmla="*/ 118 h 268"/>
              <a:gd name="T106" fmla="*/ 80 w 137"/>
              <a:gd name="T107" fmla="*/ 102 h 268"/>
              <a:gd name="T108" fmla="*/ 69 w 137"/>
              <a:gd name="T109" fmla="*/ 85 h 268"/>
              <a:gd name="T110" fmla="*/ 65 w 137"/>
              <a:gd name="T111" fmla="*/ 76 h 268"/>
              <a:gd name="T112" fmla="*/ 71 w 137"/>
              <a:gd name="T113" fmla="*/ 61 h 268"/>
              <a:gd name="T114" fmla="*/ 76 w 137"/>
              <a:gd name="T115" fmla="*/ 49 h 268"/>
              <a:gd name="T116" fmla="*/ 80 w 137"/>
              <a:gd name="T117" fmla="*/ 44 h 268"/>
              <a:gd name="T118" fmla="*/ 87 w 137"/>
              <a:gd name="T119" fmla="*/ 37 h 268"/>
              <a:gd name="T120" fmla="*/ 96 w 137"/>
              <a:gd name="T121" fmla="*/ 35 h 268"/>
              <a:gd name="T122" fmla="*/ 93 w 137"/>
              <a:gd name="T123" fmla="*/ 31 h 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37" h="268">
                <a:moveTo>
                  <a:pt x="93" y="31"/>
                </a:moveTo>
                <a:lnTo>
                  <a:pt x="89" y="31"/>
                </a:lnTo>
                <a:lnTo>
                  <a:pt x="88" y="32"/>
                </a:lnTo>
                <a:lnTo>
                  <a:pt x="87" y="32"/>
                </a:lnTo>
                <a:lnTo>
                  <a:pt x="87" y="31"/>
                </a:lnTo>
                <a:lnTo>
                  <a:pt x="84" y="32"/>
                </a:lnTo>
                <a:lnTo>
                  <a:pt x="83" y="31"/>
                </a:lnTo>
                <a:lnTo>
                  <a:pt x="79" y="28"/>
                </a:lnTo>
                <a:lnTo>
                  <a:pt x="79" y="27"/>
                </a:lnTo>
                <a:lnTo>
                  <a:pt x="76" y="24"/>
                </a:lnTo>
                <a:lnTo>
                  <a:pt x="72" y="24"/>
                </a:lnTo>
                <a:lnTo>
                  <a:pt x="71" y="19"/>
                </a:lnTo>
                <a:lnTo>
                  <a:pt x="69" y="13"/>
                </a:lnTo>
                <a:lnTo>
                  <a:pt x="71" y="13"/>
                </a:lnTo>
                <a:lnTo>
                  <a:pt x="71" y="11"/>
                </a:lnTo>
                <a:lnTo>
                  <a:pt x="69" y="7"/>
                </a:lnTo>
                <a:lnTo>
                  <a:pt x="67" y="7"/>
                </a:lnTo>
                <a:lnTo>
                  <a:pt x="63" y="7"/>
                </a:lnTo>
                <a:lnTo>
                  <a:pt x="61" y="7"/>
                </a:lnTo>
                <a:lnTo>
                  <a:pt x="59" y="7"/>
                </a:lnTo>
                <a:lnTo>
                  <a:pt x="56" y="7"/>
                </a:lnTo>
                <a:lnTo>
                  <a:pt x="52" y="4"/>
                </a:lnTo>
                <a:lnTo>
                  <a:pt x="48" y="0"/>
                </a:lnTo>
                <a:lnTo>
                  <a:pt x="44" y="2"/>
                </a:lnTo>
                <a:lnTo>
                  <a:pt x="43" y="4"/>
                </a:lnTo>
                <a:lnTo>
                  <a:pt x="43" y="6"/>
                </a:lnTo>
                <a:lnTo>
                  <a:pt x="40" y="7"/>
                </a:lnTo>
                <a:lnTo>
                  <a:pt x="36" y="11"/>
                </a:lnTo>
                <a:lnTo>
                  <a:pt x="32" y="11"/>
                </a:lnTo>
                <a:lnTo>
                  <a:pt x="32" y="10"/>
                </a:lnTo>
                <a:lnTo>
                  <a:pt x="31" y="10"/>
                </a:lnTo>
                <a:lnTo>
                  <a:pt x="30" y="13"/>
                </a:lnTo>
                <a:lnTo>
                  <a:pt x="30" y="15"/>
                </a:lnTo>
                <a:lnTo>
                  <a:pt x="26" y="11"/>
                </a:lnTo>
                <a:lnTo>
                  <a:pt x="23" y="11"/>
                </a:lnTo>
                <a:lnTo>
                  <a:pt x="22" y="13"/>
                </a:lnTo>
                <a:lnTo>
                  <a:pt x="19" y="11"/>
                </a:lnTo>
                <a:lnTo>
                  <a:pt x="18" y="12"/>
                </a:lnTo>
                <a:lnTo>
                  <a:pt x="15" y="13"/>
                </a:lnTo>
                <a:lnTo>
                  <a:pt x="14" y="15"/>
                </a:lnTo>
                <a:lnTo>
                  <a:pt x="12" y="15"/>
                </a:lnTo>
                <a:lnTo>
                  <a:pt x="10" y="11"/>
                </a:lnTo>
                <a:lnTo>
                  <a:pt x="8" y="11"/>
                </a:lnTo>
                <a:lnTo>
                  <a:pt x="6" y="11"/>
                </a:lnTo>
                <a:lnTo>
                  <a:pt x="4" y="11"/>
                </a:lnTo>
                <a:lnTo>
                  <a:pt x="2" y="17"/>
                </a:lnTo>
                <a:lnTo>
                  <a:pt x="0" y="17"/>
                </a:lnTo>
                <a:lnTo>
                  <a:pt x="2" y="19"/>
                </a:lnTo>
                <a:lnTo>
                  <a:pt x="4" y="20"/>
                </a:lnTo>
                <a:lnTo>
                  <a:pt x="8" y="24"/>
                </a:lnTo>
                <a:lnTo>
                  <a:pt x="10" y="28"/>
                </a:lnTo>
                <a:lnTo>
                  <a:pt x="12" y="31"/>
                </a:lnTo>
                <a:lnTo>
                  <a:pt x="12" y="27"/>
                </a:lnTo>
                <a:lnTo>
                  <a:pt x="14" y="29"/>
                </a:lnTo>
                <a:lnTo>
                  <a:pt x="14" y="28"/>
                </a:lnTo>
                <a:lnTo>
                  <a:pt x="15" y="31"/>
                </a:lnTo>
                <a:lnTo>
                  <a:pt x="15" y="32"/>
                </a:lnTo>
                <a:lnTo>
                  <a:pt x="15" y="37"/>
                </a:lnTo>
                <a:lnTo>
                  <a:pt x="19" y="44"/>
                </a:lnTo>
                <a:lnTo>
                  <a:pt x="23" y="45"/>
                </a:lnTo>
                <a:lnTo>
                  <a:pt x="27" y="45"/>
                </a:lnTo>
                <a:lnTo>
                  <a:pt x="31" y="49"/>
                </a:lnTo>
                <a:lnTo>
                  <a:pt x="31" y="45"/>
                </a:lnTo>
                <a:lnTo>
                  <a:pt x="32" y="44"/>
                </a:lnTo>
                <a:lnTo>
                  <a:pt x="35" y="44"/>
                </a:lnTo>
                <a:lnTo>
                  <a:pt x="36" y="44"/>
                </a:lnTo>
                <a:lnTo>
                  <a:pt x="39" y="44"/>
                </a:lnTo>
                <a:lnTo>
                  <a:pt x="40" y="45"/>
                </a:lnTo>
                <a:lnTo>
                  <a:pt x="43" y="48"/>
                </a:lnTo>
                <a:lnTo>
                  <a:pt x="44" y="49"/>
                </a:lnTo>
                <a:lnTo>
                  <a:pt x="43" y="51"/>
                </a:lnTo>
                <a:lnTo>
                  <a:pt x="40" y="53"/>
                </a:lnTo>
                <a:lnTo>
                  <a:pt x="44" y="53"/>
                </a:lnTo>
                <a:lnTo>
                  <a:pt x="46" y="55"/>
                </a:lnTo>
                <a:lnTo>
                  <a:pt x="46" y="57"/>
                </a:lnTo>
                <a:lnTo>
                  <a:pt x="48" y="57"/>
                </a:lnTo>
                <a:lnTo>
                  <a:pt x="50" y="57"/>
                </a:lnTo>
                <a:lnTo>
                  <a:pt x="52" y="57"/>
                </a:lnTo>
                <a:lnTo>
                  <a:pt x="52" y="59"/>
                </a:lnTo>
                <a:lnTo>
                  <a:pt x="50" y="61"/>
                </a:lnTo>
                <a:lnTo>
                  <a:pt x="48" y="63"/>
                </a:lnTo>
                <a:lnTo>
                  <a:pt x="50" y="64"/>
                </a:lnTo>
                <a:lnTo>
                  <a:pt x="48" y="64"/>
                </a:lnTo>
                <a:lnTo>
                  <a:pt x="44" y="67"/>
                </a:lnTo>
                <a:lnTo>
                  <a:pt x="40" y="67"/>
                </a:lnTo>
                <a:lnTo>
                  <a:pt x="36" y="67"/>
                </a:lnTo>
                <a:lnTo>
                  <a:pt x="39" y="68"/>
                </a:lnTo>
                <a:lnTo>
                  <a:pt x="39" y="71"/>
                </a:lnTo>
                <a:lnTo>
                  <a:pt x="39" y="72"/>
                </a:lnTo>
                <a:lnTo>
                  <a:pt x="36" y="72"/>
                </a:lnTo>
                <a:lnTo>
                  <a:pt x="39" y="75"/>
                </a:lnTo>
                <a:lnTo>
                  <a:pt x="40" y="75"/>
                </a:lnTo>
                <a:lnTo>
                  <a:pt x="46" y="77"/>
                </a:lnTo>
                <a:lnTo>
                  <a:pt x="47" y="80"/>
                </a:lnTo>
                <a:lnTo>
                  <a:pt x="50" y="81"/>
                </a:lnTo>
                <a:lnTo>
                  <a:pt x="52" y="81"/>
                </a:lnTo>
                <a:lnTo>
                  <a:pt x="56" y="84"/>
                </a:lnTo>
                <a:lnTo>
                  <a:pt x="57" y="84"/>
                </a:lnTo>
                <a:lnTo>
                  <a:pt x="57" y="85"/>
                </a:lnTo>
                <a:lnTo>
                  <a:pt x="57" y="88"/>
                </a:lnTo>
                <a:lnTo>
                  <a:pt x="59" y="89"/>
                </a:lnTo>
                <a:lnTo>
                  <a:pt x="63" y="93"/>
                </a:lnTo>
                <a:lnTo>
                  <a:pt x="65" y="94"/>
                </a:lnTo>
                <a:lnTo>
                  <a:pt x="67" y="97"/>
                </a:lnTo>
                <a:lnTo>
                  <a:pt x="69" y="101"/>
                </a:lnTo>
                <a:lnTo>
                  <a:pt x="73" y="106"/>
                </a:lnTo>
                <a:lnTo>
                  <a:pt x="77" y="109"/>
                </a:lnTo>
                <a:lnTo>
                  <a:pt x="80" y="110"/>
                </a:lnTo>
                <a:lnTo>
                  <a:pt x="81" y="112"/>
                </a:lnTo>
                <a:lnTo>
                  <a:pt x="83" y="112"/>
                </a:lnTo>
                <a:lnTo>
                  <a:pt x="84" y="116"/>
                </a:lnTo>
                <a:lnTo>
                  <a:pt x="87" y="121"/>
                </a:lnTo>
                <a:lnTo>
                  <a:pt x="88" y="125"/>
                </a:lnTo>
                <a:lnTo>
                  <a:pt x="89" y="125"/>
                </a:lnTo>
                <a:lnTo>
                  <a:pt x="92" y="125"/>
                </a:lnTo>
                <a:lnTo>
                  <a:pt x="93" y="128"/>
                </a:lnTo>
                <a:lnTo>
                  <a:pt x="101" y="133"/>
                </a:lnTo>
                <a:lnTo>
                  <a:pt x="100" y="136"/>
                </a:lnTo>
                <a:lnTo>
                  <a:pt x="97" y="137"/>
                </a:lnTo>
                <a:lnTo>
                  <a:pt x="97" y="138"/>
                </a:lnTo>
                <a:lnTo>
                  <a:pt x="101" y="141"/>
                </a:lnTo>
                <a:lnTo>
                  <a:pt x="103" y="142"/>
                </a:lnTo>
                <a:lnTo>
                  <a:pt x="105" y="145"/>
                </a:lnTo>
                <a:lnTo>
                  <a:pt x="105" y="146"/>
                </a:lnTo>
                <a:lnTo>
                  <a:pt x="105" y="149"/>
                </a:lnTo>
                <a:lnTo>
                  <a:pt x="103" y="152"/>
                </a:lnTo>
                <a:lnTo>
                  <a:pt x="105" y="154"/>
                </a:lnTo>
                <a:lnTo>
                  <a:pt x="105" y="156"/>
                </a:lnTo>
                <a:lnTo>
                  <a:pt x="105" y="158"/>
                </a:lnTo>
                <a:lnTo>
                  <a:pt x="103" y="162"/>
                </a:lnTo>
                <a:lnTo>
                  <a:pt x="103" y="162"/>
                </a:lnTo>
                <a:lnTo>
                  <a:pt x="103" y="165"/>
                </a:lnTo>
                <a:lnTo>
                  <a:pt x="103" y="169"/>
                </a:lnTo>
                <a:lnTo>
                  <a:pt x="105" y="171"/>
                </a:lnTo>
                <a:lnTo>
                  <a:pt x="105" y="175"/>
                </a:lnTo>
                <a:lnTo>
                  <a:pt x="107" y="177"/>
                </a:lnTo>
                <a:lnTo>
                  <a:pt x="109" y="181"/>
                </a:lnTo>
                <a:lnTo>
                  <a:pt x="107" y="185"/>
                </a:lnTo>
                <a:lnTo>
                  <a:pt x="109" y="193"/>
                </a:lnTo>
                <a:lnTo>
                  <a:pt x="109" y="195"/>
                </a:lnTo>
                <a:lnTo>
                  <a:pt x="109" y="199"/>
                </a:lnTo>
                <a:lnTo>
                  <a:pt x="105" y="199"/>
                </a:lnTo>
                <a:lnTo>
                  <a:pt x="101" y="203"/>
                </a:lnTo>
                <a:lnTo>
                  <a:pt x="96" y="206"/>
                </a:lnTo>
                <a:lnTo>
                  <a:pt x="92" y="206"/>
                </a:lnTo>
                <a:lnTo>
                  <a:pt x="92" y="209"/>
                </a:lnTo>
                <a:lnTo>
                  <a:pt x="93" y="211"/>
                </a:lnTo>
                <a:lnTo>
                  <a:pt x="88" y="211"/>
                </a:lnTo>
                <a:lnTo>
                  <a:pt x="87" y="209"/>
                </a:lnTo>
                <a:lnTo>
                  <a:pt x="87" y="211"/>
                </a:lnTo>
                <a:lnTo>
                  <a:pt x="84" y="211"/>
                </a:lnTo>
                <a:lnTo>
                  <a:pt x="83" y="213"/>
                </a:lnTo>
                <a:lnTo>
                  <a:pt x="84" y="219"/>
                </a:lnTo>
                <a:lnTo>
                  <a:pt x="88" y="221"/>
                </a:lnTo>
                <a:lnTo>
                  <a:pt x="89" y="225"/>
                </a:lnTo>
                <a:lnTo>
                  <a:pt x="89" y="226"/>
                </a:lnTo>
                <a:lnTo>
                  <a:pt x="89" y="229"/>
                </a:lnTo>
                <a:lnTo>
                  <a:pt x="87" y="226"/>
                </a:lnTo>
                <a:lnTo>
                  <a:pt x="84" y="225"/>
                </a:lnTo>
                <a:lnTo>
                  <a:pt x="83" y="225"/>
                </a:lnTo>
                <a:lnTo>
                  <a:pt x="76" y="226"/>
                </a:lnTo>
                <a:lnTo>
                  <a:pt x="75" y="226"/>
                </a:lnTo>
                <a:lnTo>
                  <a:pt x="72" y="225"/>
                </a:lnTo>
                <a:lnTo>
                  <a:pt x="71" y="226"/>
                </a:lnTo>
                <a:lnTo>
                  <a:pt x="71" y="229"/>
                </a:lnTo>
                <a:lnTo>
                  <a:pt x="69" y="230"/>
                </a:lnTo>
                <a:lnTo>
                  <a:pt x="65" y="232"/>
                </a:lnTo>
                <a:lnTo>
                  <a:pt x="61" y="234"/>
                </a:lnTo>
                <a:lnTo>
                  <a:pt x="63" y="234"/>
                </a:lnTo>
                <a:lnTo>
                  <a:pt x="64" y="236"/>
                </a:lnTo>
                <a:lnTo>
                  <a:pt x="65" y="238"/>
                </a:lnTo>
                <a:lnTo>
                  <a:pt x="67" y="239"/>
                </a:lnTo>
                <a:lnTo>
                  <a:pt x="67" y="239"/>
                </a:lnTo>
                <a:lnTo>
                  <a:pt x="69" y="239"/>
                </a:lnTo>
                <a:lnTo>
                  <a:pt x="72" y="242"/>
                </a:lnTo>
                <a:lnTo>
                  <a:pt x="75" y="246"/>
                </a:lnTo>
                <a:lnTo>
                  <a:pt x="72" y="243"/>
                </a:lnTo>
                <a:lnTo>
                  <a:pt x="71" y="247"/>
                </a:lnTo>
                <a:lnTo>
                  <a:pt x="69" y="252"/>
                </a:lnTo>
                <a:lnTo>
                  <a:pt x="71" y="264"/>
                </a:lnTo>
                <a:lnTo>
                  <a:pt x="72" y="263"/>
                </a:lnTo>
                <a:lnTo>
                  <a:pt x="72" y="264"/>
                </a:lnTo>
                <a:lnTo>
                  <a:pt x="69" y="266"/>
                </a:lnTo>
                <a:lnTo>
                  <a:pt x="72" y="268"/>
                </a:lnTo>
                <a:lnTo>
                  <a:pt x="75" y="268"/>
                </a:lnTo>
                <a:lnTo>
                  <a:pt x="79" y="264"/>
                </a:lnTo>
                <a:lnTo>
                  <a:pt x="80" y="260"/>
                </a:lnTo>
                <a:lnTo>
                  <a:pt x="84" y="256"/>
                </a:lnTo>
                <a:lnTo>
                  <a:pt x="88" y="255"/>
                </a:lnTo>
                <a:lnTo>
                  <a:pt x="89" y="252"/>
                </a:lnTo>
                <a:lnTo>
                  <a:pt x="92" y="251"/>
                </a:lnTo>
                <a:lnTo>
                  <a:pt x="92" y="250"/>
                </a:lnTo>
                <a:lnTo>
                  <a:pt x="89" y="247"/>
                </a:lnTo>
                <a:lnTo>
                  <a:pt x="93" y="250"/>
                </a:lnTo>
                <a:lnTo>
                  <a:pt x="96" y="250"/>
                </a:lnTo>
                <a:lnTo>
                  <a:pt x="97" y="250"/>
                </a:lnTo>
                <a:lnTo>
                  <a:pt x="97" y="247"/>
                </a:lnTo>
                <a:lnTo>
                  <a:pt x="96" y="243"/>
                </a:lnTo>
                <a:lnTo>
                  <a:pt x="97" y="246"/>
                </a:lnTo>
                <a:lnTo>
                  <a:pt x="97" y="243"/>
                </a:lnTo>
                <a:lnTo>
                  <a:pt x="96" y="242"/>
                </a:lnTo>
                <a:lnTo>
                  <a:pt x="97" y="242"/>
                </a:lnTo>
                <a:lnTo>
                  <a:pt x="100" y="239"/>
                </a:lnTo>
                <a:lnTo>
                  <a:pt x="97" y="238"/>
                </a:lnTo>
                <a:lnTo>
                  <a:pt x="93" y="235"/>
                </a:lnTo>
                <a:lnTo>
                  <a:pt x="97" y="235"/>
                </a:lnTo>
                <a:lnTo>
                  <a:pt x="100" y="235"/>
                </a:lnTo>
                <a:lnTo>
                  <a:pt x="100" y="234"/>
                </a:lnTo>
                <a:lnTo>
                  <a:pt x="97" y="234"/>
                </a:lnTo>
                <a:lnTo>
                  <a:pt x="96" y="234"/>
                </a:lnTo>
                <a:lnTo>
                  <a:pt x="100" y="232"/>
                </a:lnTo>
                <a:lnTo>
                  <a:pt x="100" y="230"/>
                </a:lnTo>
                <a:lnTo>
                  <a:pt x="101" y="230"/>
                </a:lnTo>
                <a:lnTo>
                  <a:pt x="103" y="234"/>
                </a:lnTo>
                <a:lnTo>
                  <a:pt x="103" y="230"/>
                </a:lnTo>
                <a:lnTo>
                  <a:pt x="105" y="232"/>
                </a:lnTo>
                <a:lnTo>
                  <a:pt x="107" y="234"/>
                </a:lnTo>
                <a:lnTo>
                  <a:pt x="113" y="232"/>
                </a:lnTo>
                <a:lnTo>
                  <a:pt x="115" y="230"/>
                </a:lnTo>
                <a:lnTo>
                  <a:pt x="119" y="229"/>
                </a:lnTo>
                <a:lnTo>
                  <a:pt x="120" y="225"/>
                </a:lnTo>
                <a:lnTo>
                  <a:pt x="127" y="222"/>
                </a:lnTo>
                <a:lnTo>
                  <a:pt x="128" y="221"/>
                </a:lnTo>
                <a:lnTo>
                  <a:pt x="132" y="219"/>
                </a:lnTo>
                <a:lnTo>
                  <a:pt x="133" y="217"/>
                </a:lnTo>
                <a:lnTo>
                  <a:pt x="133" y="213"/>
                </a:lnTo>
                <a:lnTo>
                  <a:pt x="136" y="211"/>
                </a:lnTo>
                <a:lnTo>
                  <a:pt x="136" y="209"/>
                </a:lnTo>
                <a:lnTo>
                  <a:pt x="136" y="207"/>
                </a:lnTo>
                <a:lnTo>
                  <a:pt x="136" y="203"/>
                </a:lnTo>
                <a:lnTo>
                  <a:pt x="136" y="202"/>
                </a:lnTo>
                <a:lnTo>
                  <a:pt x="133" y="198"/>
                </a:lnTo>
                <a:lnTo>
                  <a:pt x="137" y="199"/>
                </a:lnTo>
                <a:lnTo>
                  <a:pt x="136" y="195"/>
                </a:lnTo>
                <a:lnTo>
                  <a:pt x="136" y="194"/>
                </a:lnTo>
                <a:lnTo>
                  <a:pt x="137" y="193"/>
                </a:lnTo>
                <a:lnTo>
                  <a:pt x="137" y="189"/>
                </a:lnTo>
                <a:lnTo>
                  <a:pt x="136" y="182"/>
                </a:lnTo>
                <a:lnTo>
                  <a:pt x="133" y="181"/>
                </a:lnTo>
                <a:lnTo>
                  <a:pt x="136" y="178"/>
                </a:lnTo>
                <a:lnTo>
                  <a:pt x="133" y="177"/>
                </a:lnTo>
                <a:lnTo>
                  <a:pt x="133" y="173"/>
                </a:lnTo>
                <a:lnTo>
                  <a:pt x="133" y="171"/>
                </a:lnTo>
                <a:lnTo>
                  <a:pt x="132" y="167"/>
                </a:lnTo>
                <a:lnTo>
                  <a:pt x="128" y="156"/>
                </a:lnTo>
                <a:lnTo>
                  <a:pt x="124" y="149"/>
                </a:lnTo>
                <a:lnTo>
                  <a:pt x="127" y="149"/>
                </a:lnTo>
                <a:lnTo>
                  <a:pt x="127" y="146"/>
                </a:lnTo>
                <a:lnTo>
                  <a:pt x="124" y="145"/>
                </a:lnTo>
                <a:lnTo>
                  <a:pt x="123" y="145"/>
                </a:lnTo>
                <a:lnTo>
                  <a:pt x="120" y="142"/>
                </a:lnTo>
                <a:lnTo>
                  <a:pt x="116" y="138"/>
                </a:lnTo>
                <a:lnTo>
                  <a:pt x="115" y="133"/>
                </a:lnTo>
                <a:lnTo>
                  <a:pt x="113" y="133"/>
                </a:lnTo>
                <a:lnTo>
                  <a:pt x="115" y="132"/>
                </a:lnTo>
                <a:lnTo>
                  <a:pt x="113" y="132"/>
                </a:lnTo>
                <a:lnTo>
                  <a:pt x="111" y="129"/>
                </a:lnTo>
                <a:lnTo>
                  <a:pt x="109" y="128"/>
                </a:lnTo>
                <a:lnTo>
                  <a:pt x="107" y="128"/>
                </a:lnTo>
                <a:lnTo>
                  <a:pt x="103" y="124"/>
                </a:lnTo>
                <a:lnTo>
                  <a:pt x="100" y="121"/>
                </a:lnTo>
                <a:lnTo>
                  <a:pt x="101" y="121"/>
                </a:lnTo>
                <a:lnTo>
                  <a:pt x="97" y="118"/>
                </a:lnTo>
                <a:lnTo>
                  <a:pt x="96" y="118"/>
                </a:lnTo>
                <a:lnTo>
                  <a:pt x="93" y="118"/>
                </a:lnTo>
                <a:lnTo>
                  <a:pt x="93" y="114"/>
                </a:lnTo>
                <a:lnTo>
                  <a:pt x="92" y="112"/>
                </a:lnTo>
                <a:lnTo>
                  <a:pt x="87" y="108"/>
                </a:lnTo>
                <a:lnTo>
                  <a:pt x="83" y="105"/>
                </a:lnTo>
                <a:lnTo>
                  <a:pt x="80" y="102"/>
                </a:lnTo>
                <a:lnTo>
                  <a:pt x="80" y="98"/>
                </a:lnTo>
                <a:lnTo>
                  <a:pt x="79" y="94"/>
                </a:lnTo>
                <a:lnTo>
                  <a:pt x="75" y="92"/>
                </a:lnTo>
                <a:lnTo>
                  <a:pt x="69" y="88"/>
                </a:lnTo>
                <a:lnTo>
                  <a:pt x="69" y="85"/>
                </a:lnTo>
                <a:lnTo>
                  <a:pt x="67" y="84"/>
                </a:lnTo>
                <a:lnTo>
                  <a:pt x="67" y="85"/>
                </a:lnTo>
                <a:lnTo>
                  <a:pt x="65" y="81"/>
                </a:lnTo>
                <a:lnTo>
                  <a:pt x="65" y="80"/>
                </a:lnTo>
                <a:lnTo>
                  <a:pt x="65" y="76"/>
                </a:lnTo>
                <a:lnTo>
                  <a:pt x="65" y="72"/>
                </a:lnTo>
                <a:lnTo>
                  <a:pt x="65" y="68"/>
                </a:lnTo>
                <a:lnTo>
                  <a:pt x="67" y="63"/>
                </a:lnTo>
                <a:lnTo>
                  <a:pt x="69" y="61"/>
                </a:lnTo>
                <a:lnTo>
                  <a:pt x="71" y="61"/>
                </a:lnTo>
                <a:lnTo>
                  <a:pt x="72" y="59"/>
                </a:lnTo>
                <a:lnTo>
                  <a:pt x="75" y="55"/>
                </a:lnTo>
                <a:lnTo>
                  <a:pt x="75" y="51"/>
                </a:lnTo>
                <a:lnTo>
                  <a:pt x="75" y="49"/>
                </a:lnTo>
                <a:lnTo>
                  <a:pt x="76" y="49"/>
                </a:lnTo>
                <a:lnTo>
                  <a:pt x="79" y="48"/>
                </a:lnTo>
                <a:lnTo>
                  <a:pt x="76" y="45"/>
                </a:lnTo>
                <a:lnTo>
                  <a:pt x="76" y="44"/>
                </a:lnTo>
                <a:lnTo>
                  <a:pt x="79" y="45"/>
                </a:lnTo>
                <a:lnTo>
                  <a:pt x="80" y="44"/>
                </a:lnTo>
                <a:lnTo>
                  <a:pt x="83" y="41"/>
                </a:lnTo>
                <a:lnTo>
                  <a:pt x="83" y="44"/>
                </a:lnTo>
                <a:lnTo>
                  <a:pt x="87" y="41"/>
                </a:lnTo>
                <a:lnTo>
                  <a:pt x="87" y="40"/>
                </a:lnTo>
                <a:lnTo>
                  <a:pt x="87" y="37"/>
                </a:lnTo>
                <a:lnTo>
                  <a:pt x="88" y="37"/>
                </a:lnTo>
                <a:lnTo>
                  <a:pt x="89" y="36"/>
                </a:lnTo>
                <a:lnTo>
                  <a:pt x="92" y="35"/>
                </a:lnTo>
                <a:lnTo>
                  <a:pt x="93" y="35"/>
                </a:lnTo>
                <a:lnTo>
                  <a:pt x="96" y="35"/>
                </a:lnTo>
                <a:lnTo>
                  <a:pt x="97" y="35"/>
                </a:lnTo>
                <a:lnTo>
                  <a:pt x="96" y="32"/>
                </a:lnTo>
                <a:lnTo>
                  <a:pt x="93" y="31"/>
                </a:lnTo>
                <a:lnTo>
                  <a:pt x="93" y="31"/>
                </a:lnTo>
                <a:lnTo>
                  <a:pt x="93" y="31"/>
                </a:lnTo>
                <a:lnTo>
                  <a:pt x="93" y="31"/>
                </a:lnTo>
                <a:lnTo>
                  <a:pt x="93" y="31"/>
                </a:lnTo>
                <a:lnTo>
                  <a:pt x="93" y="31"/>
                </a:lnTo>
                <a:lnTo>
                  <a:pt x="93" y="31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5" name="Freeform 143"/>
          <p:cNvSpPr>
            <a:spLocks/>
          </p:cNvSpPr>
          <p:nvPr/>
        </p:nvSpPr>
        <p:spPr bwMode="auto">
          <a:xfrm>
            <a:off x="6483524" y="3169273"/>
            <a:ext cx="288284" cy="161606"/>
          </a:xfrm>
          <a:custGeom>
            <a:avLst/>
            <a:gdLst>
              <a:gd name="T0" fmla="*/ 112 w 132"/>
              <a:gd name="T1" fmla="*/ 45 h 71"/>
              <a:gd name="T2" fmla="*/ 104 w 132"/>
              <a:gd name="T3" fmla="*/ 41 h 71"/>
              <a:gd name="T4" fmla="*/ 102 w 132"/>
              <a:gd name="T5" fmla="*/ 44 h 71"/>
              <a:gd name="T6" fmla="*/ 98 w 132"/>
              <a:gd name="T7" fmla="*/ 44 h 71"/>
              <a:gd name="T8" fmla="*/ 94 w 132"/>
              <a:gd name="T9" fmla="*/ 44 h 71"/>
              <a:gd name="T10" fmla="*/ 90 w 132"/>
              <a:gd name="T11" fmla="*/ 40 h 71"/>
              <a:gd name="T12" fmla="*/ 85 w 132"/>
              <a:gd name="T13" fmla="*/ 37 h 71"/>
              <a:gd name="T14" fmla="*/ 80 w 132"/>
              <a:gd name="T15" fmla="*/ 37 h 71"/>
              <a:gd name="T16" fmla="*/ 80 w 132"/>
              <a:gd name="T17" fmla="*/ 33 h 71"/>
              <a:gd name="T18" fmla="*/ 76 w 132"/>
              <a:gd name="T19" fmla="*/ 32 h 71"/>
              <a:gd name="T20" fmla="*/ 68 w 132"/>
              <a:gd name="T21" fmla="*/ 30 h 71"/>
              <a:gd name="T22" fmla="*/ 63 w 132"/>
              <a:gd name="T23" fmla="*/ 24 h 71"/>
              <a:gd name="T24" fmla="*/ 57 w 132"/>
              <a:gd name="T25" fmla="*/ 20 h 71"/>
              <a:gd name="T26" fmla="*/ 53 w 132"/>
              <a:gd name="T27" fmla="*/ 20 h 71"/>
              <a:gd name="T28" fmla="*/ 47 w 132"/>
              <a:gd name="T29" fmla="*/ 14 h 71"/>
              <a:gd name="T30" fmla="*/ 37 w 132"/>
              <a:gd name="T31" fmla="*/ 10 h 71"/>
              <a:gd name="T32" fmla="*/ 23 w 132"/>
              <a:gd name="T33" fmla="*/ 0 h 71"/>
              <a:gd name="T34" fmla="*/ 17 w 132"/>
              <a:gd name="T35" fmla="*/ 0 h 71"/>
              <a:gd name="T36" fmla="*/ 15 w 132"/>
              <a:gd name="T37" fmla="*/ 4 h 71"/>
              <a:gd name="T38" fmla="*/ 11 w 132"/>
              <a:gd name="T39" fmla="*/ 5 h 71"/>
              <a:gd name="T40" fmla="*/ 7 w 132"/>
              <a:gd name="T41" fmla="*/ 4 h 71"/>
              <a:gd name="T42" fmla="*/ 1 w 132"/>
              <a:gd name="T43" fmla="*/ 13 h 71"/>
              <a:gd name="T44" fmla="*/ 1 w 132"/>
              <a:gd name="T45" fmla="*/ 18 h 71"/>
              <a:gd name="T46" fmla="*/ 0 w 132"/>
              <a:gd name="T47" fmla="*/ 24 h 71"/>
              <a:gd name="T48" fmla="*/ 0 w 132"/>
              <a:gd name="T49" fmla="*/ 28 h 71"/>
              <a:gd name="T50" fmla="*/ 5 w 132"/>
              <a:gd name="T51" fmla="*/ 32 h 71"/>
              <a:gd name="T52" fmla="*/ 15 w 132"/>
              <a:gd name="T53" fmla="*/ 33 h 71"/>
              <a:gd name="T54" fmla="*/ 27 w 132"/>
              <a:gd name="T55" fmla="*/ 44 h 71"/>
              <a:gd name="T56" fmla="*/ 32 w 132"/>
              <a:gd name="T57" fmla="*/ 44 h 71"/>
              <a:gd name="T58" fmla="*/ 37 w 132"/>
              <a:gd name="T59" fmla="*/ 48 h 71"/>
              <a:gd name="T60" fmla="*/ 45 w 132"/>
              <a:gd name="T61" fmla="*/ 50 h 71"/>
              <a:gd name="T62" fmla="*/ 53 w 132"/>
              <a:gd name="T63" fmla="*/ 53 h 71"/>
              <a:gd name="T64" fmla="*/ 59 w 132"/>
              <a:gd name="T65" fmla="*/ 53 h 71"/>
              <a:gd name="T66" fmla="*/ 63 w 132"/>
              <a:gd name="T67" fmla="*/ 53 h 71"/>
              <a:gd name="T68" fmla="*/ 75 w 132"/>
              <a:gd name="T69" fmla="*/ 54 h 71"/>
              <a:gd name="T70" fmla="*/ 76 w 132"/>
              <a:gd name="T71" fmla="*/ 58 h 71"/>
              <a:gd name="T72" fmla="*/ 81 w 132"/>
              <a:gd name="T73" fmla="*/ 62 h 71"/>
              <a:gd name="T74" fmla="*/ 88 w 132"/>
              <a:gd name="T75" fmla="*/ 66 h 71"/>
              <a:gd name="T76" fmla="*/ 90 w 132"/>
              <a:gd name="T77" fmla="*/ 63 h 71"/>
              <a:gd name="T78" fmla="*/ 94 w 132"/>
              <a:gd name="T79" fmla="*/ 66 h 71"/>
              <a:gd name="T80" fmla="*/ 98 w 132"/>
              <a:gd name="T81" fmla="*/ 67 h 71"/>
              <a:gd name="T82" fmla="*/ 106 w 132"/>
              <a:gd name="T83" fmla="*/ 70 h 71"/>
              <a:gd name="T84" fmla="*/ 114 w 132"/>
              <a:gd name="T85" fmla="*/ 67 h 71"/>
              <a:gd name="T86" fmla="*/ 121 w 132"/>
              <a:gd name="T87" fmla="*/ 71 h 71"/>
              <a:gd name="T88" fmla="*/ 129 w 132"/>
              <a:gd name="T89" fmla="*/ 70 h 71"/>
              <a:gd name="T90" fmla="*/ 132 w 132"/>
              <a:gd name="T91" fmla="*/ 62 h 71"/>
              <a:gd name="T92" fmla="*/ 128 w 132"/>
              <a:gd name="T93" fmla="*/ 54 h 71"/>
              <a:gd name="T94" fmla="*/ 128 w 132"/>
              <a:gd name="T95" fmla="*/ 45 h 71"/>
              <a:gd name="T96" fmla="*/ 116 w 132"/>
              <a:gd name="T97" fmla="*/ 45 h 71"/>
              <a:gd name="T98" fmla="*/ 116 w 132"/>
              <a:gd name="T99" fmla="*/ 45 h 71"/>
              <a:gd name="T100" fmla="*/ 116 w 132"/>
              <a:gd name="T101" fmla="*/ 45 h 71"/>
              <a:gd name="T102" fmla="*/ 116 w 132"/>
              <a:gd name="T103" fmla="*/ 45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2" h="71">
                <a:moveTo>
                  <a:pt x="116" y="45"/>
                </a:moveTo>
                <a:lnTo>
                  <a:pt x="112" y="45"/>
                </a:lnTo>
                <a:lnTo>
                  <a:pt x="106" y="44"/>
                </a:lnTo>
                <a:lnTo>
                  <a:pt x="104" y="41"/>
                </a:lnTo>
                <a:lnTo>
                  <a:pt x="102" y="41"/>
                </a:lnTo>
                <a:lnTo>
                  <a:pt x="102" y="44"/>
                </a:lnTo>
                <a:lnTo>
                  <a:pt x="101" y="44"/>
                </a:lnTo>
                <a:lnTo>
                  <a:pt x="98" y="44"/>
                </a:lnTo>
                <a:lnTo>
                  <a:pt x="97" y="40"/>
                </a:lnTo>
                <a:lnTo>
                  <a:pt x="94" y="44"/>
                </a:lnTo>
                <a:lnTo>
                  <a:pt x="93" y="44"/>
                </a:lnTo>
                <a:lnTo>
                  <a:pt x="90" y="40"/>
                </a:lnTo>
                <a:lnTo>
                  <a:pt x="88" y="36"/>
                </a:lnTo>
                <a:lnTo>
                  <a:pt x="85" y="37"/>
                </a:lnTo>
                <a:lnTo>
                  <a:pt x="84" y="37"/>
                </a:lnTo>
                <a:lnTo>
                  <a:pt x="80" y="37"/>
                </a:lnTo>
                <a:lnTo>
                  <a:pt x="77" y="36"/>
                </a:lnTo>
                <a:lnTo>
                  <a:pt x="80" y="33"/>
                </a:lnTo>
                <a:lnTo>
                  <a:pt x="77" y="32"/>
                </a:lnTo>
                <a:lnTo>
                  <a:pt x="76" y="32"/>
                </a:lnTo>
                <a:lnTo>
                  <a:pt x="72" y="32"/>
                </a:lnTo>
                <a:lnTo>
                  <a:pt x="68" y="30"/>
                </a:lnTo>
                <a:lnTo>
                  <a:pt x="64" y="28"/>
                </a:lnTo>
                <a:lnTo>
                  <a:pt x="63" y="24"/>
                </a:lnTo>
                <a:lnTo>
                  <a:pt x="61" y="20"/>
                </a:lnTo>
                <a:lnTo>
                  <a:pt x="57" y="20"/>
                </a:lnTo>
                <a:lnTo>
                  <a:pt x="55" y="20"/>
                </a:lnTo>
                <a:lnTo>
                  <a:pt x="53" y="20"/>
                </a:lnTo>
                <a:lnTo>
                  <a:pt x="51" y="18"/>
                </a:lnTo>
                <a:lnTo>
                  <a:pt x="47" y="14"/>
                </a:lnTo>
                <a:lnTo>
                  <a:pt x="44" y="13"/>
                </a:lnTo>
                <a:lnTo>
                  <a:pt x="37" y="10"/>
                </a:lnTo>
                <a:lnTo>
                  <a:pt x="24" y="1"/>
                </a:lnTo>
                <a:lnTo>
                  <a:pt x="23" y="0"/>
                </a:lnTo>
                <a:lnTo>
                  <a:pt x="19" y="0"/>
                </a:lnTo>
                <a:lnTo>
                  <a:pt x="17" y="0"/>
                </a:lnTo>
                <a:lnTo>
                  <a:pt x="15" y="0"/>
                </a:lnTo>
                <a:lnTo>
                  <a:pt x="15" y="4"/>
                </a:lnTo>
                <a:lnTo>
                  <a:pt x="13" y="5"/>
                </a:lnTo>
                <a:lnTo>
                  <a:pt x="11" y="5"/>
                </a:lnTo>
                <a:lnTo>
                  <a:pt x="9" y="4"/>
                </a:lnTo>
                <a:lnTo>
                  <a:pt x="7" y="4"/>
                </a:lnTo>
                <a:lnTo>
                  <a:pt x="5" y="6"/>
                </a:lnTo>
                <a:lnTo>
                  <a:pt x="1" y="13"/>
                </a:lnTo>
                <a:lnTo>
                  <a:pt x="1" y="17"/>
                </a:lnTo>
                <a:lnTo>
                  <a:pt x="1" y="18"/>
                </a:lnTo>
                <a:lnTo>
                  <a:pt x="1" y="20"/>
                </a:lnTo>
                <a:lnTo>
                  <a:pt x="0" y="24"/>
                </a:lnTo>
                <a:lnTo>
                  <a:pt x="0" y="26"/>
                </a:lnTo>
                <a:lnTo>
                  <a:pt x="0" y="28"/>
                </a:lnTo>
                <a:lnTo>
                  <a:pt x="4" y="30"/>
                </a:lnTo>
                <a:lnTo>
                  <a:pt x="5" y="32"/>
                </a:lnTo>
                <a:lnTo>
                  <a:pt x="7" y="30"/>
                </a:lnTo>
                <a:lnTo>
                  <a:pt x="15" y="33"/>
                </a:lnTo>
                <a:lnTo>
                  <a:pt x="23" y="41"/>
                </a:lnTo>
                <a:lnTo>
                  <a:pt x="27" y="44"/>
                </a:lnTo>
                <a:lnTo>
                  <a:pt x="31" y="45"/>
                </a:lnTo>
                <a:lnTo>
                  <a:pt x="32" y="44"/>
                </a:lnTo>
                <a:lnTo>
                  <a:pt x="33" y="45"/>
                </a:lnTo>
                <a:lnTo>
                  <a:pt x="37" y="48"/>
                </a:lnTo>
                <a:lnTo>
                  <a:pt x="44" y="49"/>
                </a:lnTo>
                <a:lnTo>
                  <a:pt x="45" y="50"/>
                </a:lnTo>
                <a:lnTo>
                  <a:pt x="49" y="53"/>
                </a:lnTo>
                <a:lnTo>
                  <a:pt x="53" y="53"/>
                </a:lnTo>
                <a:lnTo>
                  <a:pt x="55" y="53"/>
                </a:lnTo>
                <a:lnTo>
                  <a:pt x="59" y="53"/>
                </a:lnTo>
                <a:lnTo>
                  <a:pt x="63" y="54"/>
                </a:lnTo>
                <a:lnTo>
                  <a:pt x="63" y="53"/>
                </a:lnTo>
                <a:lnTo>
                  <a:pt x="67" y="53"/>
                </a:lnTo>
                <a:lnTo>
                  <a:pt x="75" y="54"/>
                </a:lnTo>
                <a:lnTo>
                  <a:pt x="76" y="57"/>
                </a:lnTo>
                <a:lnTo>
                  <a:pt x="76" y="58"/>
                </a:lnTo>
                <a:lnTo>
                  <a:pt x="77" y="61"/>
                </a:lnTo>
                <a:lnTo>
                  <a:pt x="81" y="62"/>
                </a:lnTo>
                <a:lnTo>
                  <a:pt x="85" y="63"/>
                </a:lnTo>
                <a:lnTo>
                  <a:pt x="88" y="66"/>
                </a:lnTo>
                <a:lnTo>
                  <a:pt x="88" y="63"/>
                </a:lnTo>
                <a:lnTo>
                  <a:pt x="90" y="63"/>
                </a:lnTo>
                <a:lnTo>
                  <a:pt x="93" y="63"/>
                </a:lnTo>
                <a:lnTo>
                  <a:pt x="94" y="66"/>
                </a:lnTo>
                <a:lnTo>
                  <a:pt x="94" y="67"/>
                </a:lnTo>
                <a:lnTo>
                  <a:pt x="98" y="67"/>
                </a:lnTo>
                <a:lnTo>
                  <a:pt x="102" y="67"/>
                </a:lnTo>
                <a:lnTo>
                  <a:pt x="106" y="70"/>
                </a:lnTo>
                <a:lnTo>
                  <a:pt x="110" y="70"/>
                </a:lnTo>
                <a:lnTo>
                  <a:pt x="114" y="67"/>
                </a:lnTo>
                <a:lnTo>
                  <a:pt x="116" y="71"/>
                </a:lnTo>
                <a:lnTo>
                  <a:pt x="121" y="71"/>
                </a:lnTo>
                <a:lnTo>
                  <a:pt x="128" y="71"/>
                </a:lnTo>
                <a:lnTo>
                  <a:pt x="129" y="70"/>
                </a:lnTo>
                <a:lnTo>
                  <a:pt x="132" y="67"/>
                </a:lnTo>
                <a:lnTo>
                  <a:pt x="132" y="62"/>
                </a:lnTo>
                <a:lnTo>
                  <a:pt x="128" y="58"/>
                </a:lnTo>
                <a:lnTo>
                  <a:pt x="128" y="54"/>
                </a:lnTo>
                <a:lnTo>
                  <a:pt x="128" y="50"/>
                </a:lnTo>
                <a:lnTo>
                  <a:pt x="128" y="45"/>
                </a:lnTo>
                <a:lnTo>
                  <a:pt x="121" y="45"/>
                </a:lnTo>
                <a:lnTo>
                  <a:pt x="116" y="45"/>
                </a:lnTo>
                <a:lnTo>
                  <a:pt x="116" y="45"/>
                </a:lnTo>
                <a:lnTo>
                  <a:pt x="116" y="45"/>
                </a:lnTo>
                <a:lnTo>
                  <a:pt x="116" y="45"/>
                </a:lnTo>
                <a:lnTo>
                  <a:pt x="116" y="45"/>
                </a:lnTo>
                <a:lnTo>
                  <a:pt x="116" y="45"/>
                </a:lnTo>
                <a:lnTo>
                  <a:pt x="116" y="4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6" name="Freeform 144"/>
          <p:cNvSpPr>
            <a:spLocks noEditPoints="1"/>
          </p:cNvSpPr>
          <p:nvPr/>
        </p:nvSpPr>
        <p:spPr bwMode="auto">
          <a:xfrm>
            <a:off x="6939968" y="3242111"/>
            <a:ext cx="303569" cy="767063"/>
          </a:xfrm>
          <a:custGeom>
            <a:avLst/>
            <a:gdLst>
              <a:gd name="T0" fmla="*/ 33 w 139"/>
              <a:gd name="T1" fmla="*/ 171 h 337"/>
              <a:gd name="T2" fmla="*/ 26 w 139"/>
              <a:gd name="T3" fmla="*/ 167 h 337"/>
              <a:gd name="T4" fmla="*/ 51 w 139"/>
              <a:gd name="T5" fmla="*/ 232 h 337"/>
              <a:gd name="T6" fmla="*/ 21 w 139"/>
              <a:gd name="T7" fmla="*/ 325 h 337"/>
              <a:gd name="T8" fmla="*/ 21 w 139"/>
              <a:gd name="T9" fmla="*/ 324 h 337"/>
              <a:gd name="T10" fmla="*/ 25 w 139"/>
              <a:gd name="T11" fmla="*/ 285 h 337"/>
              <a:gd name="T12" fmla="*/ 29 w 139"/>
              <a:gd name="T13" fmla="*/ 288 h 337"/>
              <a:gd name="T14" fmla="*/ 26 w 139"/>
              <a:gd name="T15" fmla="*/ 276 h 337"/>
              <a:gd name="T16" fmla="*/ 25 w 139"/>
              <a:gd name="T17" fmla="*/ 277 h 337"/>
              <a:gd name="T18" fmla="*/ 26 w 139"/>
              <a:gd name="T19" fmla="*/ 298 h 337"/>
              <a:gd name="T20" fmla="*/ 24 w 139"/>
              <a:gd name="T21" fmla="*/ 302 h 337"/>
              <a:gd name="T22" fmla="*/ 124 w 139"/>
              <a:gd name="T23" fmla="*/ 130 h 337"/>
              <a:gd name="T24" fmla="*/ 120 w 139"/>
              <a:gd name="T25" fmla="*/ 118 h 337"/>
              <a:gd name="T26" fmla="*/ 109 w 139"/>
              <a:gd name="T27" fmla="*/ 105 h 337"/>
              <a:gd name="T28" fmla="*/ 97 w 139"/>
              <a:gd name="T29" fmla="*/ 91 h 337"/>
              <a:gd name="T30" fmla="*/ 87 w 139"/>
              <a:gd name="T31" fmla="*/ 82 h 337"/>
              <a:gd name="T32" fmla="*/ 78 w 139"/>
              <a:gd name="T33" fmla="*/ 75 h 337"/>
              <a:gd name="T34" fmla="*/ 81 w 139"/>
              <a:gd name="T35" fmla="*/ 61 h 337"/>
              <a:gd name="T36" fmla="*/ 87 w 139"/>
              <a:gd name="T37" fmla="*/ 49 h 337"/>
              <a:gd name="T38" fmla="*/ 86 w 139"/>
              <a:gd name="T39" fmla="*/ 29 h 337"/>
              <a:gd name="T40" fmla="*/ 70 w 139"/>
              <a:gd name="T41" fmla="*/ 8 h 337"/>
              <a:gd name="T42" fmla="*/ 57 w 139"/>
              <a:gd name="T43" fmla="*/ 16 h 337"/>
              <a:gd name="T44" fmla="*/ 55 w 139"/>
              <a:gd name="T45" fmla="*/ 22 h 337"/>
              <a:gd name="T46" fmla="*/ 37 w 139"/>
              <a:gd name="T47" fmla="*/ 34 h 337"/>
              <a:gd name="T48" fmla="*/ 33 w 139"/>
              <a:gd name="T49" fmla="*/ 49 h 337"/>
              <a:gd name="T50" fmla="*/ 24 w 139"/>
              <a:gd name="T51" fmla="*/ 86 h 337"/>
              <a:gd name="T52" fmla="*/ 12 w 139"/>
              <a:gd name="T53" fmla="*/ 101 h 337"/>
              <a:gd name="T54" fmla="*/ 9 w 139"/>
              <a:gd name="T55" fmla="*/ 119 h 337"/>
              <a:gd name="T56" fmla="*/ 0 w 139"/>
              <a:gd name="T57" fmla="*/ 136 h 337"/>
              <a:gd name="T58" fmla="*/ 9 w 139"/>
              <a:gd name="T59" fmla="*/ 144 h 337"/>
              <a:gd name="T60" fmla="*/ 16 w 139"/>
              <a:gd name="T61" fmla="*/ 156 h 337"/>
              <a:gd name="T62" fmla="*/ 24 w 139"/>
              <a:gd name="T63" fmla="*/ 158 h 337"/>
              <a:gd name="T64" fmla="*/ 34 w 139"/>
              <a:gd name="T65" fmla="*/ 171 h 337"/>
              <a:gd name="T66" fmla="*/ 42 w 139"/>
              <a:gd name="T67" fmla="*/ 189 h 337"/>
              <a:gd name="T68" fmla="*/ 42 w 139"/>
              <a:gd name="T69" fmla="*/ 223 h 337"/>
              <a:gd name="T70" fmla="*/ 50 w 139"/>
              <a:gd name="T71" fmla="*/ 228 h 337"/>
              <a:gd name="T72" fmla="*/ 55 w 139"/>
              <a:gd name="T73" fmla="*/ 231 h 337"/>
              <a:gd name="T74" fmla="*/ 61 w 139"/>
              <a:gd name="T75" fmla="*/ 231 h 337"/>
              <a:gd name="T76" fmla="*/ 70 w 139"/>
              <a:gd name="T77" fmla="*/ 224 h 337"/>
              <a:gd name="T78" fmla="*/ 73 w 139"/>
              <a:gd name="T79" fmla="*/ 215 h 337"/>
              <a:gd name="T80" fmla="*/ 82 w 139"/>
              <a:gd name="T81" fmla="*/ 201 h 337"/>
              <a:gd name="T82" fmla="*/ 95 w 139"/>
              <a:gd name="T83" fmla="*/ 220 h 337"/>
              <a:gd name="T84" fmla="*/ 105 w 139"/>
              <a:gd name="T85" fmla="*/ 253 h 337"/>
              <a:gd name="T86" fmla="*/ 113 w 139"/>
              <a:gd name="T87" fmla="*/ 272 h 337"/>
              <a:gd name="T88" fmla="*/ 118 w 139"/>
              <a:gd name="T89" fmla="*/ 294 h 337"/>
              <a:gd name="T90" fmla="*/ 120 w 139"/>
              <a:gd name="T91" fmla="*/ 306 h 337"/>
              <a:gd name="T92" fmla="*/ 120 w 139"/>
              <a:gd name="T93" fmla="*/ 321 h 337"/>
              <a:gd name="T94" fmla="*/ 126 w 139"/>
              <a:gd name="T95" fmla="*/ 327 h 337"/>
              <a:gd name="T96" fmla="*/ 130 w 139"/>
              <a:gd name="T97" fmla="*/ 289 h 337"/>
              <a:gd name="T98" fmla="*/ 110 w 139"/>
              <a:gd name="T99" fmla="*/ 251 h 337"/>
              <a:gd name="T100" fmla="*/ 113 w 139"/>
              <a:gd name="T101" fmla="*/ 237 h 337"/>
              <a:gd name="T102" fmla="*/ 114 w 139"/>
              <a:gd name="T103" fmla="*/ 223 h 337"/>
              <a:gd name="T104" fmla="*/ 95 w 139"/>
              <a:gd name="T105" fmla="*/ 192 h 337"/>
              <a:gd name="T106" fmla="*/ 90 w 139"/>
              <a:gd name="T107" fmla="*/ 183 h 337"/>
              <a:gd name="T108" fmla="*/ 95 w 139"/>
              <a:gd name="T109" fmla="*/ 159 h 337"/>
              <a:gd name="T110" fmla="*/ 113 w 139"/>
              <a:gd name="T111" fmla="*/ 154 h 337"/>
              <a:gd name="T112" fmla="*/ 126 w 139"/>
              <a:gd name="T113" fmla="*/ 150 h 337"/>
              <a:gd name="T114" fmla="*/ 131 w 139"/>
              <a:gd name="T115" fmla="*/ 136 h 337"/>
              <a:gd name="T116" fmla="*/ 134 w 139"/>
              <a:gd name="T117" fmla="*/ 127 h 337"/>
              <a:gd name="T118" fmla="*/ 16 w 139"/>
              <a:gd name="T119" fmla="*/ 146 h 337"/>
              <a:gd name="T120" fmla="*/ 16 w 139"/>
              <a:gd name="T121" fmla="*/ 148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9" h="337">
                <a:moveTo>
                  <a:pt x="26" y="167"/>
                </a:moveTo>
                <a:lnTo>
                  <a:pt x="25" y="167"/>
                </a:lnTo>
                <a:lnTo>
                  <a:pt x="29" y="172"/>
                </a:lnTo>
                <a:lnTo>
                  <a:pt x="33" y="176"/>
                </a:lnTo>
                <a:lnTo>
                  <a:pt x="33" y="172"/>
                </a:lnTo>
                <a:lnTo>
                  <a:pt x="30" y="171"/>
                </a:lnTo>
                <a:lnTo>
                  <a:pt x="33" y="171"/>
                </a:lnTo>
                <a:lnTo>
                  <a:pt x="33" y="170"/>
                </a:lnTo>
                <a:lnTo>
                  <a:pt x="29" y="170"/>
                </a:lnTo>
                <a:lnTo>
                  <a:pt x="26" y="167"/>
                </a:lnTo>
                <a:lnTo>
                  <a:pt x="26" y="167"/>
                </a:lnTo>
                <a:lnTo>
                  <a:pt x="26" y="167"/>
                </a:lnTo>
                <a:lnTo>
                  <a:pt x="26" y="167"/>
                </a:lnTo>
                <a:lnTo>
                  <a:pt x="26" y="167"/>
                </a:lnTo>
                <a:lnTo>
                  <a:pt x="26" y="167"/>
                </a:lnTo>
                <a:lnTo>
                  <a:pt x="26" y="167"/>
                </a:lnTo>
                <a:close/>
                <a:moveTo>
                  <a:pt x="51" y="232"/>
                </a:moveTo>
                <a:lnTo>
                  <a:pt x="51" y="228"/>
                </a:lnTo>
                <a:lnTo>
                  <a:pt x="50" y="231"/>
                </a:lnTo>
                <a:lnTo>
                  <a:pt x="51" y="232"/>
                </a:lnTo>
                <a:lnTo>
                  <a:pt x="51" y="232"/>
                </a:lnTo>
                <a:lnTo>
                  <a:pt x="51" y="232"/>
                </a:lnTo>
                <a:lnTo>
                  <a:pt x="51" y="232"/>
                </a:lnTo>
                <a:lnTo>
                  <a:pt x="51" y="232"/>
                </a:lnTo>
                <a:lnTo>
                  <a:pt x="51" y="232"/>
                </a:lnTo>
                <a:lnTo>
                  <a:pt x="51" y="232"/>
                </a:lnTo>
                <a:close/>
                <a:moveTo>
                  <a:pt x="21" y="324"/>
                </a:moveTo>
                <a:lnTo>
                  <a:pt x="21" y="325"/>
                </a:lnTo>
                <a:lnTo>
                  <a:pt x="24" y="327"/>
                </a:lnTo>
                <a:lnTo>
                  <a:pt x="25" y="327"/>
                </a:lnTo>
                <a:lnTo>
                  <a:pt x="25" y="325"/>
                </a:lnTo>
                <a:lnTo>
                  <a:pt x="25" y="324"/>
                </a:lnTo>
                <a:lnTo>
                  <a:pt x="24" y="321"/>
                </a:lnTo>
                <a:lnTo>
                  <a:pt x="21" y="324"/>
                </a:lnTo>
                <a:lnTo>
                  <a:pt x="21" y="324"/>
                </a:lnTo>
                <a:lnTo>
                  <a:pt x="21" y="324"/>
                </a:lnTo>
                <a:lnTo>
                  <a:pt x="21" y="324"/>
                </a:lnTo>
                <a:lnTo>
                  <a:pt x="21" y="324"/>
                </a:lnTo>
                <a:lnTo>
                  <a:pt x="21" y="324"/>
                </a:lnTo>
                <a:lnTo>
                  <a:pt x="21" y="324"/>
                </a:lnTo>
                <a:close/>
                <a:moveTo>
                  <a:pt x="25" y="277"/>
                </a:moveTo>
                <a:lnTo>
                  <a:pt x="25" y="285"/>
                </a:lnTo>
                <a:lnTo>
                  <a:pt x="25" y="288"/>
                </a:lnTo>
                <a:lnTo>
                  <a:pt x="25" y="290"/>
                </a:lnTo>
                <a:lnTo>
                  <a:pt x="26" y="297"/>
                </a:lnTo>
                <a:lnTo>
                  <a:pt x="26" y="294"/>
                </a:lnTo>
                <a:lnTo>
                  <a:pt x="29" y="293"/>
                </a:lnTo>
                <a:lnTo>
                  <a:pt x="29" y="290"/>
                </a:lnTo>
                <a:lnTo>
                  <a:pt x="29" y="288"/>
                </a:lnTo>
                <a:lnTo>
                  <a:pt x="26" y="284"/>
                </a:lnTo>
                <a:lnTo>
                  <a:pt x="29" y="280"/>
                </a:lnTo>
                <a:lnTo>
                  <a:pt x="29" y="277"/>
                </a:lnTo>
                <a:lnTo>
                  <a:pt x="26" y="277"/>
                </a:lnTo>
                <a:lnTo>
                  <a:pt x="29" y="273"/>
                </a:lnTo>
                <a:lnTo>
                  <a:pt x="29" y="272"/>
                </a:lnTo>
                <a:lnTo>
                  <a:pt x="26" y="276"/>
                </a:lnTo>
                <a:lnTo>
                  <a:pt x="25" y="277"/>
                </a:lnTo>
                <a:lnTo>
                  <a:pt x="25" y="277"/>
                </a:lnTo>
                <a:lnTo>
                  <a:pt x="25" y="277"/>
                </a:lnTo>
                <a:lnTo>
                  <a:pt x="25" y="277"/>
                </a:lnTo>
                <a:lnTo>
                  <a:pt x="25" y="277"/>
                </a:lnTo>
                <a:lnTo>
                  <a:pt x="25" y="277"/>
                </a:lnTo>
                <a:lnTo>
                  <a:pt x="25" y="277"/>
                </a:lnTo>
                <a:close/>
                <a:moveTo>
                  <a:pt x="24" y="302"/>
                </a:moveTo>
                <a:lnTo>
                  <a:pt x="24" y="306"/>
                </a:lnTo>
                <a:lnTo>
                  <a:pt x="26" y="308"/>
                </a:lnTo>
                <a:lnTo>
                  <a:pt x="25" y="306"/>
                </a:lnTo>
                <a:lnTo>
                  <a:pt x="26" y="306"/>
                </a:lnTo>
                <a:lnTo>
                  <a:pt x="26" y="302"/>
                </a:lnTo>
                <a:lnTo>
                  <a:pt x="26" y="298"/>
                </a:lnTo>
                <a:lnTo>
                  <a:pt x="26" y="297"/>
                </a:lnTo>
                <a:lnTo>
                  <a:pt x="24" y="298"/>
                </a:lnTo>
                <a:lnTo>
                  <a:pt x="24" y="302"/>
                </a:lnTo>
                <a:lnTo>
                  <a:pt x="24" y="302"/>
                </a:lnTo>
                <a:lnTo>
                  <a:pt x="24" y="302"/>
                </a:lnTo>
                <a:lnTo>
                  <a:pt x="24" y="302"/>
                </a:lnTo>
                <a:lnTo>
                  <a:pt x="24" y="302"/>
                </a:lnTo>
                <a:lnTo>
                  <a:pt x="24" y="302"/>
                </a:lnTo>
                <a:lnTo>
                  <a:pt x="24" y="302"/>
                </a:lnTo>
                <a:close/>
                <a:moveTo>
                  <a:pt x="134" y="127"/>
                </a:moveTo>
                <a:lnTo>
                  <a:pt x="131" y="130"/>
                </a:lnTo>
                <a:lnTo>
                  <a:pt x="127" y="130"/>
                </a:lnTo>
                <a:lnTo>
                  <a:pt x="126" y="130"/>
                </a:lnTo>
                <a:lnTo>
                  <a:pt x="124" y="130"/>
                </a:lnTo>
                <a:lnTo>
                  <a:pt x="124" y="127"/>
                </a:lnTo>
                <a:lnTo>
                  <a:pt x="124" y="126"/>
                </a:lnTo>
                <a:lnTo>
                  <a:pt x="122" y="124"/>
                </a:lnTo>
                <a:lnTo>
                  <a:pt x="120" y="123"/>
                </a:lnTo>
                <a:lnTo>
                  <a:pt x="120" y="122"/>
                </a:lnTo>
                <a:lnTo>
                  <a:pt x="120" y="119"/>
                </a:lnTo>
                <a:lnTo>
                  <a:pt x="120" y="118"/>
                </a:lnTo>
                <a:lnTo>
                  <a:pt x="114" y="118"/>
                </a:lnTo>
                <a:lnTo>
                  <a:pt x="109" y="118"/>
                </a:lnTo>
                <a:lnTo>
                  <a:pt x="107" y="118"/>
                </a:lnTo>
                <a:lnTo>
                  <a:pt x="107" y="115"/>
                </a:lnTo>
                <a:lnTo>
                  <a:pt x="109" y="110"/>
                </a:lnTo>
                <a:lnTo>
                  <a:pt x="109" y="106"/>
                </a:lnTo>
                <a:lnTo>
                  <a:pt x="109" y="105"/>
                </a:lnTo>
                <a:lnTo>
                  <a:pt x="110" y="102"/>
                </a:lnTo>
                <a:lnTo>
                  <a:pt x="109" y="101"/>
                </a:lnTo>
                <a:lnTo>
                  <a:pt x="105" y="99"/>
                </a:lnTo>
                <a:lnTo>
                  <a:pt x="101" y="99"/>
                </a:lnTo>
                <a:lnTo>
                  <a:pt x="101" y="97"/>
                </a:lnTo>
                <a:lnTo>
                  <a:pt x="99" y="93"/>
                </a:lnTo>
                <a:lnTo>
                  <a:pt x="97" y="91"/>
                </a:lnTo>
                <a:lnTo>
                  <a:pt x="97" y="89"/>
                </a:lnTo>
                <a:lnTo>
                  <a:pt x="95" y="86"/>
                </a:lnTo>
                <a:lnTo>
                  <a:pt x="95" y="83"/>
                </a:lnTo>
                <a:lnTo>
                  <a:pt x="97" y="79"/>
                </a:lnTo>
                <a:lnTo>
                  <a:pt x="94" y="82"/>
                </a:lnTo>
                <a:lnTo>
                  <a:pt x="91" y="82"/>
                </a:lnTo>
                <a:lnTo>
                  <a:pt x="87" y="82"/>
                </a:lnTo>
                <a:lnTo>
                  <a:pt x="86" y="82"/>
                </a:lnTo>
                <a:lnTo>
                  <a:pt x="82" y="83"/>
                </a:lnTo>
                <a:lnTo>
                  <a:pt x="78" y="86"/>
                </a:lnTo>
                <a:lnTo>
                  <a:pt x="78" y="83"/>
                </a:lnTo>
                <a:lnTo>
                  <a:pt x="78" y="82"/>
                </a:lnTo>
                <a:lnTo>
                  <a:pt x="78" y="78"/>
                </a:lnTo>
                <a:lnTo>
                  <a:pt x="78" y="75"/>
                </a:lnTo>
                <a:lnTo>
                  <a:pt x="77" y="74"/>
                </a:lnTo>
                <a:lnTo>
                  <a:pt x="74" y="73"/>
                </a:lnTo>
                <a:lnTo>
                  <a:pt x="74" y="69"/>
                </a:lnTo>
                <a:lnTo>
                  <a:pt x="78" y="69"/>
                </a:lnTo>
                <a:lnTo>
                  <a:pt x="77" y="65"/>
                </a:lnTo>
                <a:lnTo>
                  <a:pt x="78" y="61"/>
                </a:lnTo>
                <a:lnTo>
                  <a:pt x="81" y="61"/>
                </a:lnTo>
                <a:lnTo>
                  <a:pt x="81" y="58"/>
                </a:lnTo>
                <a:lnTo>
                  <a:pt x="82" y="55"/>
                </a:lnTo>
                <a:lnTo>
                  <a:pt x="83" y="55"/>
                </a:lnTo>
                <a:lnTo>
                  <a:pt x="83" y="53"/>
                </a:lnTo>
                <a:lnTo>
                  <a:pt x="83" y="51"/>
                </a:lnTo>
                <a:lnTo>
                  <a:pt x="86" y="49"/>
                </a:lnTo>
                <a:lnTo>
                  <a:pt x="87" y="49"/>
                </a:lnTo>
                <a:lnTo>
                  <a:pt x="90" y="49"/>
                </a:lnTo>
                <a:lnTo>
                  <a:pt x="87" y="47"/>
                </a:lnTo>
                <a:lnTo>
                  <a:pt x="86" y="45"/>
                </a:lnTo>
                <a:lnTo>
                  <a:pt x="87" y="45"/>
                </a:lnTo>
                <a:lnTo>
                  <a:pt x="87" y="43"/>
                </a:lnTo>
                <a:lnTo>
                  <a:pt x="87" y="39"/>
                </a:lnTo>
                <a:lnTo>
                  <a:pt x="86" y="29"/>
                </a:lnTo>
                <a:lnTo>
                  <a:pt x="83" y="21"/>
                </a:lnTo>
                <a:lnTo>
                  <a:pt x="82" y="18"/>
                </a:lnTo>
                <a:lnTo>
                  <a:pt x="78" y="17"/>
                </a:lnTo>
                <a:lnTo>
                  <a:pt x="77" y="18"/>
                </a:lnTo>
                <a:lnTo>
                  <a:pt x="73" y="12"/>
                </a:lnTo>
                <a:lnTo>
                  <a:pt x="73" y="9"/>
                </a:lnTo>
                <a:lnTo>
                  <a:pt x="70" y="8"/>
                </a:lnTo>
                <a:lnTo>
                  <a:pt x="67" y="4"/>
                </a:lnTo>
                <a:lnTo>
                  <a:pt x="61" y="0"/>
                </a:lnTo>
                <a:lnTo>
                  <a:pt x="61" y="5"/>
                </a:lnTo>
                <a:lnTo>
                  <a:pt x="59" y="8"/>
                </a:lnTo>
                <a:lnTo>
                  <a:pt x="59" y="9"/>
                </a:lnTo>
                <a:lnTo>
                  <a:pt x="61" y="12"/>
                </a:lnTo>
                <a:lnTo>
                  <a:pt x="57" y="16"/>
                </a:lnTo>
                <a:lnTo>
                  <a:pt x="55" y="18"/>
                </a:lnTo>
                <a:lnTo>
                  <a:pt x="57" y="21"/>
                </a:lnTo>
                <a:lnTo>
                  <a:pt x="59" y="25"/>
                </a:lnTo>
                <a:lnTo>
                  <a:pt x="61" y="26"/>
                </a:lnTo>
                <a:lnTo>
                  <a:pt x="57" y="26"/>
                </a:lnTo>
                <a:lnTo>
                  <a:pt x="55" y="25"/>
                </a:lnTo>
                <a:lnTo>
                  <a:pt x="55" y="22"/>
                </a:lnTo>
                <a:lnTo>
                  <a:pt x="53" y="22"/>
                </a:lnTo>
                <a:lnTo>
                  <a:pt x="46" y="25"/>
                </a:lnTo>
                <a:lnTo>
                  <a:pt x="42" y="26"/>
                </a:lnTo>
                <a:lnTo>
                  <a:pt x="39" y="29"/>
                </a:lnTo>
                <a:lnTo>
                  <a:pt x="38" y="30"/>
                </a:lnTo>
                <a:lnTo>
                  <a:pt x="37" y="31"/>
                </a:lnTo>
                <a:lnTo>
                  <a:pt x="37" y="34"/>
                </a:lnTo>
                <a:lnTo>
                  <a:pt x="34" y="34"/>
                </a:lnTo>
                <a:lnTo>
                  <a:pt x="33" y="34"/>
                </a:lnTo>
                <a:lnTo>
                  <a:pt x="30" y="35"/>
                </a:lnTo>
                <a:lnTo>
                  <a:pt x="30" y="39"/>
                </a:lnTo>
                <a:lnTo>
                  <a:pt x="30" y="42"/>
                </a:lnTo>
                <a:lnTo>
                  <a:pt x="33" y="45"/>
                </a:lnTo>
                <a:lnTo>
                  <a:pt x="33" y="49"/>
                </a:lnTo>
                <a:lnTo>
                  <a:pt x="30" y="53"/>
                </a:lnTo>
                <a:lnTo>
                  <a:pt x="29" y="55"/>
                </a:lnTo>
                <a:lnTo>
                  <a:pt x="26" y="58"/>
                </a:lnTo>
                <a:lnTo>
                  <a:pt x="26" y="61"/>
                </a:lnTo>
                <a:lnTo>
                  <a:pt x="29" y="65"/>
                </a:lnTo>
                <a:lnTo>
                  <a:pt x="26" y="75"/>
                </a:lnTo>
                <a:lnTo>
                  <a:pt x="24" y="86"/>
                </a:lnTo>
                <a:lnTo>
                  <a:pt x="16" y="83"/>
                </a:lnTo>
                <a:lnTo>
                  <a:pt x="13" y="83"/>
                </a:lnTo>
                <a:lnTo>
                  <a:pt x="12" y="83"/>
                </a:lnTo>
                <a:lnTo>
                  <a:pt x="9" y="83"/>
                </a:lnTo>
                <a:lnTo>
                  <a:pt x="13" y="95"/>
                </a:lnTo>
                <a:lnTo>
                  <a:pt x="13" y="99"/>
                </a:lnTo>
                <a:lnTo>
                  <a:pt x="12" y="101"/>
                </a:lnTo>
                <a:lnTo>
                  <a:pt x="9" y="101"/>
                </a:lnTo>
                <a:lnTo>
                  <a:pt x="9" y="106"/>
                </a:lnTo>
                <a:lnTo>
                  <a:pt x="12" y="112"/>
                </a:lnTo>
                <a:lnTo>
                  <a:pt x="13" y="114"/>
                </a:lnTo>
                <a:lnTo>
                  <a:pt x="12" y="115"/>
                </a:lnTo>
                <a:lnTo>
                  <a:pt x="9" y="115"/>
                </a:lnTo>
                <a:lnTo>
                  <a:pt x="9" y="119"/>
                </a:lnTo>
                <a:lnTo>
                  <a:pt x="6" y="115"/>
                </a:lnTo>
                <a:lnTo>
                  <a:pt x="4" y="119"/>
                </a:lnTo>
                <a:lnTo>
                  <a:pt x="2" y="114"/>
                </a:lnTo>
                <a:lnTo>
                  <a:pt x="0" y="130"/>
                </a:lnTo>
                <a:lnTo>
                  <a:pt x="0" y="130"/>
                </a:lnTo>
                <a:lnTo>
                  <a:pt x="0" y="130"/>
                </a:lnTo>
                <a:lnTo>
                  <a:pt x="0" y="136"/>
                </a:lnTo>
                <a:lnTo>
                  <a:pt x="1" y="139"/>
                </a:lnTo>
                <a:lnTo>
                  <a:pt x="2" y="140"/>
                </a:lnTo>
                <a:lnTo>
                  <a:pt x="4" y="144"/>
                </a:lnTo>
                <a:lnTo>
                  <a:pt x="8" y="146"/>
                </a:lnTo>
                <a:lnTo>
                  <a:pt x="9" y="150"/>
                </a:lnTo>
                <a:lnTo>
                  <a:pt x="9" y="148"/>
                </a:lnTo>
                <a:lnTo>
                  <a:pt x="9" y="144"/>
                </a:lnTo>
                <a:lnTo>
                  <a:pt x="12" y="148"/>
                </a:lnTo>
                <a:lnTo>
                  <a:pt x="12" y="150"/>
                </a:lnTo>
                <a:lnTo>
                  <a:pt x="12" y="152"/>
                </a:lnTo>
                <a:lnTo>
                  <a:pt x="13" y="154"/>
                </a:lnTo>
                <a:lnTo>
                  <a:pt x="14" y="152"/>
                </a:lnTo>
                <a:lnTo>
                  <a:pt x="17" y="152"/>
                </a:lnTo>
                <a:lnTo>
                  <a:pt x="16" y="156"/>
                </a:lnTo>
                <a:lnTo>
                  <a:pt x="17" y="158"/>
                </a:lnTo>
                <a:lnTo>
                  <a:pt x="17" y="156"/>
                </a:lnTo>
                <a:lnTo>
                  <a:pt x="20" y="159"/>
                </a:lnTo>
                <a:lnTo>
                  <a:pt x="17" y="154"/>
                </a:lnTo>
                <a:lnTo>
                  <a:pt x="20" y="154"/>
                </a:lnTo>
                <a:lnTo>
                  <a:pt x="21" y="156"/>
                </a:lnTo>
                <a:lnTo>
                  <a:pt x="24" y="158"/>
                </a:lnTo>
                <a:lnTo>
                  <a:pt x="25" y="158"/>
                </a:lnTo>
                <a:lnTo>
                  <a:pt x="25" y="159"/>
                </a:lnTo>
                <a:lnTo>
                  <a:pt x="29" y="162"/>
                </a:lnTo>
                <a:lnTo>
                  <a:pt x="29" y="163"/>
                </a:lnTo>
                <a:lnTo>
                  <a:pt x="30" y="166"/>
                </a:lnTo>
                <a:lnTo>
                  <a:pt x="33" y="167"/>
                </a:lnTo>
                <a:lnTo>
                  <a:pt x="34" y="171"/>
                </a:lnTo>
                <a:lnTo>
                  <a:pt x="34" y="175"/>
                </a:lnTo>
                <a:lnTo>
                  <a:pt x="34" y="176"/>
                </a:lnTo>
                <a:lnTo>
                  <a:pt x="38" y="179"/>
                </a:lnTo>
                <a:lnTo>
                  <a:pt x="37" y="179"/>
                </a:lnTo>
                <a:lnTo>
                  <a:pt x="38" y="183"/>
                </a:lnTo>
                <a:lnTo>
                  <a:pt x="39" y="187"/>
                </a:lnTo>
                <a:lnTo>
                  <a:pt x="42" y="189"/>
                </a:lnTo>
                <a:lnTo>
                  <a:pt x="43" y="196"/>
                </a:lnTo>
                <a:lnTo>
                  <a:pt x="46" y="201"/>
                </a:lnTo>
                <a:lnTo>
                  <a:pt x="46" y="203"/>
                </a:lnTo>
                <a:lnTo>
                  <a:pt x="46" y="205"/>
                </a:lnTo>
                <a:lnTo>
                  <a:pt x="43" y="209"/>
                </a:lnTo>
                <a:lnTo>
                  <a:pt x="43" y="213"/>
                </a:lnTo>
                <a:lnTo>
                  <a:pt x="42" y="223"/>
                </a:lnTo>
                <a:lnTo>
                  <a:pt x="42" y="227"/>
                </a:lnTo>
                <a:lnTo>
                  <a:pt x="43" y="228"/>
                </a:lnTo>
                <a:lnTo>
                  <a:pt x="47" y="224"/>
                </a:lnTo>
                <a:lnTo>
                  <a:pt x="50" y="220"/>
                </a:lnTo>
                <a:lnTo>
                  <a:pt x="50" y="224"/>
                </a:lnTo>
                <a:lnTo>
                  <a:pt x="47" y="228"/>
                </a:lnTo>
                <a:lnTo>
                  <a:pt x="50" y="228"/>
                </a:lnTo>
                <a:lnTo>
                  <a:pt x="51" y="224"/>
                </a:lnTo>
                <a:lnTo>
                  <a:pt x="51" y="227"/>
                </a:lnTo>
                <a:lnTo>
                  <a:pt x="55" y="224"/>
                </a:lnTo>
                <a:lnTo>
                  <a:pt x="53" y="228"/>
                </a:lnTo>
                <a:lnTo>
                  <a:pt x="53" y="232"/>
                </a:lnTo>
                <a:lnTo>
                  <a:pt x="55" y="232"/>
                </a:lnTo>
                <a:lnTo>
                  <a:pt x="55" y="231"/>
                </a:lnTo>
                <a:lnTo>
                  <a:pt x="57" y="227"/>
                </a:lnTo>
                <a:lnTo>
                  <a:pt x="57" y="228"/>
                </a:lnTo>
                <a:lnTo>
                  <a:pt x="59" y="232"/>
                </a:lnTo>
                <a:lnTo>
                  <a:pt x="59" y="231"/>
                </a:lnTo>
                <a:lnTo>
                  <a:pt x="59" y="228"/>
                </a:lnTo>
                <a:lnTo>
                  <a:pt x="61" y="227"/>
                </a:lnTo>
                <a:lnTo>
                  <a:pt x="61" y="231"/>
                </a:lnTo>
                <a:lnTo>
                  <a:pt x="61" y="232"/>
                </a:lnTo>
                <a:lnTo>
                  <a:pt x="61" y="233"/>
                </a:lnTo>
                <a:lnTo>
                  <a:pt x="63" y="232"/>
                </a:lnTo>
                <a:lnTo>
                  <a:pt x="65" y="231"/>
                </a:lnTo>
                <a:lnTo>
                  <a:pt x="67" y="224"/>
                </a:lnTo>
                <a:lnTo>
                  <a:pt x="69" y="224"/>
                </a:lnTo>
                <a:lnTo>
                  <a:pt x="70" y="224"/>
                </a:lnTo>
                <a:lnTo>
                  <a:pt x="70" y="223"/>
                </a:lnTo>
                <a:lnTo>
                  <a:pt x="70" y="220"/>
                </a:lnTo>
                <a:lnTo>
                  <a:pt x="73" y="223"/>
                </a:lnTo>
                <a:lnTo>
                  <a:pt x="74" y="223"/>
                </a:lnTo>
                <a:lnTo>
                  <a:pt x="74" y="220"/>
                </a:lnTo>
                <a:lnTo>
                  <a:pt x="74" y="219"/>
                </a:lnTo>
                <a:lnTo>
                  <a:pt x="73" y="215"/>
                </a:lnTo>
                <a:lnTo>
                  <a:pt x="74" y="216"/>
                </a:lnTo>
                <a:lnTo>
                  <a:pt x="78" y="219"/>
                </a:lnTo>
                <a:lnTo>
                  <a:pt x="81" y="216"/>
                </a:lnTo>
                <a:lnTo>
                  <a:pt x="82" y="215"/>
                </a:lnTo>
                <a:lnTo>
                  <a:pt x="82" y="211"/>
                </a:lnTo>
                <a:lnTo>
                  <a:pt x="82" y="207"/>
                </a:lnTo>
                <a:lnTo>
                  <a:pt x="82" y="201"/>
                </a:lnTo>
                <a:lnTo>
                  <a:pt x="86" y="205"/>
                </a:lnTo>
                <a:lnTo>
                  <a:pt x="86" y="207"/>
                </a:lnTo>
                <a:lnTo>
                  <a:pt x="87" y="207"/>
                </a:lnTo>
                <a:lnTo>
                  <a:pt x="90" y="213"/>
                </a:lnTo>
                <a:lnTo>
                  <a:pt x="91" y="219"/>
                </a:lnTo>
                <a:lnTo>
                  <a:pt x="95" y="219"/>
                </a:lnTo>
                <a:lnTo>
                  <a:pt x="95" y="220"/>
                </a:lnTo>
                <a:lnTo>
                  <a:pt x="97" y="224"/>
                </a:lnTo>
                <a:lnTo>
                  <a:pt x="97" y="228"/>
                </a:lnTo>
                <a:lnTo>
                  <a:pt x="99" y="232"/>
                </a:lnTo>
                <a:lnTo>
                  <a:pt x="101" y="241"/>
                </a:lnTo>
                <a:lnTo>
                  <a:pt x="103" y="251"/>
                </a:lnTo>
                <a:lnTo>
                  <a:pt x="105" y="251"/>
                </a:lnTo>
                <a:lnTo>
                  <a:pt x="105" y="253"/>
                </a:lnTo>
                <a:lnTo>
                  <a:pt x="105" y="254"/>
                </a:lnTo>
                <a:lnTo>
                  <a:pt x="109" y="262"/>
                </a:lnTo>
                <a:lnTo>
                  <a:pt x="109" y="268"/>
                </a:lnTo>
                <a:lnTo>
                  <a:pt x="109" y="270"/>
                </a:lnTo>
                <a:lnTo>
                  <a:pt x="109" y="272"/>
                </a:lnTo>
                <a:lnTo>
                  <a:pt x="110" y="268"/>
                </a:lnTo>
                <a:lnTo>
                  <a:pt x="113" y="272"/>
                </a:lnTo>
                <a:lnTo>
                  <a:pt x="117" y="280"/>
                </a:lnTo>
                <a:lnTo>
                  <a:pt x="118" y="288"/>
                </a:lnTo>
                <a:lnTo>
                  <a:pt x="118" y="290"/>
                </a:lnTo>
                <a:lnTo>
                  <a:pt x="120" y="290"/>
                </a:lnTo>
                <a:lnTo>
                  <a:pt x="118" y="293"/>
                </a:lnTo>
                <a:lnTo>
                  <a:pt x="120" y="294"/>
                </a:lnTo>
                <a:lnTo>
                  <a:pt x="118" y="294"/>
                </a:lnTo>
                <a:lnTo>
                  <a:pt x="118" y="297"/>
                </a:lnTo>
                <a:lnTo>
                  <a:pt x="120" y="297"/>
                </a:lnTo>
                <a:lnTo>
                  <a:pt x="120" y="298"/>
                </a:lnTo>
                <a:lnTo>
                  <a:pt x="120" y="301"/>
                </a:lnTo>
                <a:lnTo>
                  <a:pt x="120" y="302"/>
                </a:lnTo>
                <a:lnTo>
                  <a:pt x="120" y="304"/>
                </a:lnTo>
                <a:lnTo>
                  <a:pt x="120" y="306"/>
                </a:lnTo>
                <a:lnTo>
                  <a:pt x="124" y="304"/>
                </a:lnTo>
                <a:lnTo>
                  <a:pt x="124" y="306"/>
                </a:lnTo>
                <a:lnTo>
                  <a:pt x="122" y="306"/>
                </a:lnTo>
                <a:lnTo>
                  <a:pt x="122" y="308"/>
                </a:lnTo>
                <a:lnTo>
                  <a:pt x="122" y="312"/>
                </a:lnTo>
                <a:lnTo>
                  <a:pt x="122" y="317"/>
                </a:lnTo>
                <a:lnTo>
                  <a:pt x="120" y="321"/>
                </a:lnTo>
                <a:lnTo>
                  <a:pt x="120" y="324"/>
                </a:lnTo>
                <a:lnTo>
                  <a:pt x="118" y="325"/>
                </a:lnTo>
                <a:lnTo>
                  <a:pt x="120" y="327"/>
                </a:lnTo>
                <a:lnTo>
                  <a:pt x="120" y="333"/>
                </a:lnTo>
                <a:lnTo>
                  <a:pt x="122" y="337"/>
                </a:lnTo>
                <a:lnTo>
                  <a:pt x="124" y="329"/>
                </a:lnTo>
                <a:lnTo>
                  <a:pt x="126" y="327"/>
                </a:lnTo>
                <a:lnTo>
                  <a:pt x="126" y="324"/>
                </a:lnTo>
                <a:lnTo>
                  <a:pt x="131" y="314"/>
                </a:lnTo>
                <a:lnTo>
                  <a:pt x="135" y="308"/>
                </a:lnTo>
                <a:lnTo>
                  <a:pt x="135" y="306"/>
                </a:lnTo>
                <a:lnTo>
                  <a:pt x="135" y="304"/>
                </a:lnTo>
                <a:lnTo>
                  <a:pt x="134" y="294"/>
                </a:lnTo>
                <a:lnTo>
                  <a:pt x="130" y="289"/>
                </a:lnTo>
                <a:lnTo>
                  <a:pt x="126" y="284"/>
                </a:lnTo>
                <a:lnTo>
                  <a:pt x="126" y="280"/>
                </a:lnTo>
                <a:lnTo>
                  <a:pt x="126" y="277"/>
                </a:lnTo>
                <a:lnTo>
                  <a:pt x="126" y="270"/>
                </a:lnTo>
                <a:lnTo>
                  <a:pt x="122" y="264"/>
                </a:lnTo>
                <a:lnTo>
                  <a:pt x="117" y="257"/>
                </a:lnTo>
                <a:lnTo>
                  <a:pt x="110" y="251"/>
                </a:lnTo>
                <a:lnTo>
                  <a:pt x="109" y="247"/>
                </a:lnTo>
                <a:lnTo>
                  <a:pt x="109" y="244"/>
                </a:lnTo>
                <a:lnTo>
                  <a:pt x="109" y="241"/>
                </a:lnTo>
                <a:lnTo>
                  <a:pt x="110" y="241"/>
                </a:lnTo>
                <a:lnTo>
                  <a:pt x="110" y="240"/>
                </a:lnTo>
                <a:lnTo>
                  <a:pt x="113" y="240"/>
                </a:lnTo>
                <a:lnTo>
                  <a:pt x="113" y="237"/>
                </a:lnTo>
                <a:lnTo>
                  <a:pt x="113" y="231"/>
                </a:lnTo>
                <a:lnTo>
                  <a:pt x="113" y="228"/>
                </a:lnTo>
                <a:lnTo>
                  <a:pt x="113" y="227"/>
                </a:lnTo>
                <a:lnTo>
                  <a:pt x="114" y="227"/>
                </a:lnTo>
                <a:lnTo>
                  <a:pt x="117" y="223"/>
                </a:lnTo>
                <a:lnTo>
                  <a:pt x="117" y="220"/>
                </a:lnTo>
                <a:lnTo>
                  <a:pt x="114" y="223"/>
                </a:lnTo>
                <a:lnTo>
                  <a:pt x="110" y="219"/>
                </a:lnTo>
                <a:lnTo>
                  <a:pt x="109" y="213"/>
                </a:lnTo>
                <a:lnTo>
                  <a:pt x="107" y="207"/>
                </a:lnTo>
                <a:lnTo>
                  <a:pt x="103" y="203"/>
                </a:lnTo>
                <a:lnTo>
                  <a:pt x="97" y="200"/>
                </a:lnTo>
                <a:lnTo>
                  <a:pt x="95" y="196"/>
                </a:lnTo>
                <a:lnTo>
                  <a:pt x="95" y="192"/>
                </a:lnTo>
                <a:lnTo>
                  <a:pt x="94" y="189"/>
                </a:lnTo>
                <a:lnTo>
                  <a:pt x="94" y="188"/>
                </a:lnTo>
                <a:lnTo>
                  <a:pt x="91" y="187"/>
                </a:lnTo>
                <a:lnTo>
                  <a:pt x="90" y="187"/>
                </a:lnTo>
                <a:lnTo>
                  <a:pt x="90" y="184"/>
                </a:lnTo>
                <a:lnTo>
                  <a:pt x="87" y="180"/>
                </a:lnTo>
                <a:lnTo>
                  <a:pt x="90" y="183"/>
                </a:lnTo>
                <a:lnTo>
                  <a:pt x="94" y="180"/>
                </a:lnTo>
                <a:lnTo>
                  <a:pt x="94" y="179"/>
                </a:lnTo>
                <a:lnTo>
                  <a:pt x="91" y="175"/>
                </a:lnTo>
                <a:lnTo>
                  <a:pt x="94" y="170"/>
                </a:lnTo>
                <a:lnTo>
                  <a:pt x="91" y="167"/>
                </a:lnTo>
                <a:lnTo>
                  <a:pt x="94" y="162"/>
                </a:lnTo>
                <a:lnTo>
                  <a:pt x="95" y="159"/>
                </a:lnTo>
                <a:lnTo>
                  <a:pt x="103" y="162"/>
                </a:lnTo>
                <a:lnTo>
                  <a:pt x="105" y="159"/>
                </a:lnTo>
                <a:lnTo>
                  <a:pt x="109" y="159"/>
                </a:lnTo>
                <a:lnTo>
                  <a:pt x="110" y="158"/>
                </a:lnTo>
                <a:lnTo>
                  <a:pt x="110" y="156"/>
                </a:lnTo>
                <a:lnTo>
                  <a:pt x="110" y="154"/>
                </a:lnTo>
                <a:lnTo>
                  <a:pt x="113" y="154"/>
                </a:lnTo>
                <a:lnTo>
                  <a:pt x="117" y="154"/>
                </a:lnTo>
                <a:lnTo>
                  <a:pt x="118" y="152"/>
                </a:lnTo>
                <a:lnTo>
                  <a:pt x="117" y="150"/>
                </a:lnTo>
                <a:lnTo>
                  <a:pt x="122" y="148"/>
                </a:lnTo>
                <a:lnTo>
                  <a:pt x="123" y="148"/>
                </a:lnTo>
                <a:lnTo>
                  <a:pt x="124" y="148"/>
                </a:lnTo>
                <a:lnTo>
                  <a:pt x="126" y="150"/>
                </a:lnTo>
                <a:lnTo>
                  <a:pt x="126" y="146"/>
                </a:lnTo>
                <a:lnTo>
                  <a:pt x="126" y="144"/>
                </a:lnTo>
                <a:lnTo>
                  <a:pt x="127" y="143"/>
                </a:lnTo>
                <a:lnTo>
                  <a:pt x="131" y="140"/>
                </a:lnTo>
                <a:lnTo>
                  <a:pt x="134" y="139"/>
                </a:lnTo>
                <a:lnTo>
                  <a:pt x="131" y="139"/>
                </a:lnTo>
                <a:lnTo>
                  <a:pt x="131" y="136"/>
                </a:lnTo>
                <a:lnTo>
                  <a:pt x="134" y="132"/>
                </a:lnTo>
                <a:lnTo>
                  <a:pt x="138" y="130"/>
                </a:lnTo>
                <a:lnTo>
                  <a:pt x="139" y="127"/>
                </a:lnTo>
                <a:lnTo>
                  <a:pt x="139" y="123"/>
                </a:lnTo>
                <a:lnTo>
                  <a:pt x="134" y="127"/>
                </a:lnTo>
                <a:lnTo>
                  <a:pt x="134" y="127"/>
                </a:lnTo>
                <a:lnTo>
                  <a:pt x="134" y="127"/>
                </a:lnTo>
                <a:lnTo>
                  <a:pt x="134" y="127"/>
                </a:lnTo>
                <a:lnTo>
                  <a:pt x="134" y="127"/>
                </a:lnTo>
                <a:lnTo>
                  <a:pt x="134" y="127"/>
                </a:lnTo>
                <a:lnTo>
                  <a:pt x="134" y="127"/>
                </a:lnTo>
                <a:close/>
                <a:moveTo>
                  <a:pt x="16" y="148"/>
                </a:moveTo>
                <a:lnTo>
                  <a:pt x="14" y="150"/>
                </a:lnTo>
                <a:lnTo>
                  <a:pt x="16" y="146"/>
                </a:lnTo>
                <a:lnTo>
                  <a:pt x="16" y="148"/>
                </a:lnTo>
                <a:lnTo>
                  <a:pt x="16" y="148"/>
                </a:lnTo>
                <a:lnTo>
                  <a:pt x="16" y="148"/>
                </a:lnTo>
                <a:lnTo>
                  <a:pt x="16" y="148"/>
                </a:lnTo>
                <a:lnTo>
                  <a:pt x="16" y="148"/>
                </a:lnTo>
                <a:lnTo>
                  <a:pt x="16" y="148"/>
                </a:lnTo>
                <a:lnTo>
                  <a:pt x="16" y="148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7" name="Freeform 145"/>
          <p:cNvSpPr>
            <a:spLocks noEditPoints="1"/>
          </p:cNvSpPr>
          <p:nvPr/>
        </p:nvSpPr>
        <p:spPr bwMode="auto">
          <a:xfrm>
            <a:off x="7916196" y="2830126"/>
            <a:ext cx="150693" cy="220788"/>
          </a:xfrm>
          <a:custGeom>
            <a:avLst/>
            <a:gdLst>
              <a:gd name="T0" fmla="*/ 29 w 69"/>
              <a:gd name="T1" fmla="*/ 97 h 97"/>
              <a:gd name="T2" fmla="*/ 39 w 69"/>
              <a:gd name="T3" fmla="*/ 93 h 97"/>
              <a:gd name="T4" fmla="*/ 31 w 69"/>
              <a:gd name="T5" fmla="*/ 93 h 97"/>
              <a:gd name="T6" fmla="*/ 31 w 69"/>
              <a:gd name="T7" fmla="*/ 93 h 97"/>
              <a:gd name="T8" fmla="*/ 31 w 69"/>
              <a:gd name="T9" fmla="*/ 93 h 97"/>
              <a:gd name="T10" fmla="*/ 36 w 69"/>
              <a:gd name="T11" fmla="*/ 72 h 97"/>
              <a:gd name="T12" fmla="*/ 36 w 69"/>
              <a:gd name="T13" fmla="*/ 74 h 97"/>
              <a:gd name="T14" fmla="*/ 36 w 69"/>
              <a:gd name="T15" fmla="*/ 74 h 97"/>
              <a:gd name="T16" fmla="*/ 57 w 69"/>
              <a:gd name="T17" fmla="*/ 45 h 97"/>
              <a:gd name="T18" fmla="*/ 52 w 69"/>
              <a:gd name="T19" fmla="*/ 32 h 97"/>
              <a:gd name="T20" fmla="*/ 36 w 69"/>
              <a:gd name="T21" fmla="*/ 13 h 97"/>
              <a:gd name="T22" fmla="*/ 21 w 69"/>
              <a:gd name="T23" fmla="*/ 1 h 97"/>
              <a:gd name="T24" fmla="*/ 13 w 69"/>
              <a:gd name="T25" fmla="*/ 5 h 97"/>
              <a:gd name="T26" fmla="*/ 4 w 69"/>
              <a:gd name="T27" fmla="*/ 8 h 97"/>
              <a:gd name="T28" fmla="*/ 3 w 69"/>
              <a:gd name="T29" fmla="*/ 15 h 97"/>
              <a:gd name="T30" fmla="*/ 4 w 69"/>
              <a:gd name="T31" fmla="*/ 21 h 97"/>
              <a:gd name="T32" fmla="*/ 8 w 69"/>
              <a:gd name="T33" fmla="*/ 27 h 97"/>
              <a:gd name="T34" fmla="*/ 12 w 69"/>
              <a:gd name="T35" fmla="*/ 28 h 97"/>
              <a:gd name="T36" fmla="*/ 9 w 69"/>
              <a:gd name="T37" fmla="*/ 31 h 97"/>
              <a:gd name="T38" fmla="*/ 4 w 69"/>
              <a:gd name="T39" fmla="*/ 28 h 97"/>
              <a:gd name="T40" fmla="*/ 4 w 69"/>
              <a:gd name="T41" fmla="*/ 35 h 97"/>
              <a:gd name="T42" fmla="*/ 9 w 69"/>
              <a:gd name="T43" fmla="*/ 36 h 97"/>
              <a:gd name="T44" fmla="*/ 12 w 69"/>
              <a:gd name="T45" fmla="*/ 40 h 97"/>
              <a:gd name="T46" fmla="*/ 20 w 69"/>
              <a:gd name="T47" fmla="*/ 45 h 97"/>
              <a:gd name="T48" fmla="*/ 17 w 69"/>
              <a:gd name="T49" fmla="*/ 52 h 97"/>
              <a:gd name="T50" fmla="*/ 17 w 69"/>
              <a:gd name="T51" fmla="*/ 55 h 97"/>
              <a:gd name="T52" fmla="*/ 20 w 69"/>
              <a:gd name="T53" fmla="*/ 63 h 97"/>
              <a:gd name="T54" fmla="*/ 21 w 69"/>
              <a:gd name="T55" fmla="*/ 68 h 97"/>
              <a:gd name="T56" fmla="*/ 23 w 69"/>
              <a:gd name="T57" fmla="*/ 72 h 97"/>
              <a:gd name="T58" fmla="*/ 25 w 69"/>
              <a:gd name="T59" fmla="*/ 74 h 97"/>
              <a:gd name="T60" fmla="*/ 29 w 69"/>
              <a:gd name="T61" fmla="*/ 72 h 97"/>
              <a:gd name="T62" fmla="*/ 35 w 69"/>
              <a:gd name="T63" fmla="*/ 68 h 97"/>
              <a:gd name="T64" fmla="*/ 40 w 69"/>
              <a:gd name="T65" fmla="*/ 72 h 97"/>
              <a:gd name="T66" fmla="*/ 39 w 69"/>
              <a:gd name="T67" fmla="*/ 66 h 97"/>
              <a:gd name="T68" fmla="*/ 44 w 69"/>
              <a:gd name="T69" fmla="*/ 65 h 97"/>
              <a:gd name="T70" fmla="*/ 48 w 69"/>
              <a:gd name="T71" fmla="*/ 66 h 97"/>
              <a:gd name="T72" fmla="*/ 52 w 69"/>
              <a:gd name="T73" fmla="*/ 65 h 97"/>
              <a:gd name="T74" fmla="*/ 52 w 69"/>
              <a:gd name="T75" fmla="*/ 61 h 97"/>
              <a:gd name="T76" fmla="*/ 57 w 69"/>
              <a:gd name="T77" fmla="*/ 65 h 97"/>
              <a:gd name="T78" fmla="*/ 61 w 69"/>
              <a:gd name="T79" fmla="*/ 55 h 97"/>
              <a:gd name="T80" fmla="*/ 57 w 69"/>
              <a:gd name="T81" fmla="*/ 45 h 97"/>
              <a:gd name="T82" fmla="*/ 57 w 69"/>
              <a:gd name="T83" fmla="*/ 45 h 97"/>
              <a:gd name="T84" fmla="*/ 57 w 69"/>
              <a:gd name="T85" fmla="*/ 45 h 97"/>
              <a:gd name="T86" fmla="*/ 69 w 69"/>
              <a:gd name="T87" fmla="*/ 76 h 97"/>
              <a:gd name="T88" fmla="*/ 67 w 69"/>
              <a:gd name="T89" fmla="*/ 72 h 97"/>
              <a:gd name="T90" fmla="*/ 67 w 69"/>
              <a:gd name="T91" fmla="*/ 72 h 97"/>
              <a:gd name="T92" fmla="*/ 67 w 69"/>
              <a:gd name="T93" fmla="*/ 72 h 97"/>
              <a:gd name="T94" fmla="*/ 8 w 69"/>
              <a:gd name="T95" fmla="*/ 28 h 97"/>
              <a:gd name="T96" fmla="*/ 7 w 69"/>
              <a:gd name="T97" fmla="*/ 28 h 97"/>
              <a:gd name="T98" fmla="*/ 7 w 69"/>
              <a:gd name="T99" fmla="*/ 28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9" h="97">
                <a:moveTo>
                  <a:pt x="31" y="93"/>
                </a:moveTo>
                <a:lnTo>
                  <a:pt x="29" y="96"/>
                </a:lnTo>
                <a:lnTo>
                  <a:pt x="29" y="97"/>
                </a:lnTo>
                <a:lnTo>
                  <a:pt x="33" y="97"/>
                </a:lnTo>
                <a:lnTo>
                  <a:pt x="36" y="96"/>
                </a:lnTo>
                <a:lnTo>
                  <a:pt x="39" y="93"/>
                </a:lnTo>
                <a:lnTo>
                  <a:pt x="39" y="92"/>
                </a:lnTo>
                <a:lnTo>
                  <a:pt x="36" y="92"/>
                </a:lnTo>
                <a:lnTo>
                  <a:pt x="31" y="93"/>
                </a:lnTo>
                <a:lnTo>
                  <a:pt x="31" y="93"/>
                </a:lnTo>
                <a:lnTo>
                  <a:pt x="31" y="93"/>
                </a:lnTo>
                <a:lnTo>
                  <a:pt x="31" y="93"/>
                </a:lnTo>
                <a:lnTo>
                  <a:pt x="31" y="93"/>
                </a:lnTo>
                <a:lnTo>
                  <a:pt x="31" y="93"/>
                </a:lnTo>
                <a:lnTo>
                  <a:pt x="31" y="93"/>
                </a:lnTo>
                <a:close/>
                <a:moveTo>
                  <a:pt x="36" y="74"/>
                </a:moveTo>
                <a:lnTo>
                  <a:pt x="39" y="74"/>
                </a:lnTo>
                <a:lnTo>
                  <a:pt x="36" y="72"/>
                </a:lnTo>
                <a:lnTo>
                  <a:pt x="35" y="72"/>
                </a:lnTo>
                <a:lnTo>
                  <a:pt x="36" y="74"/>
                </a:lnTo>
                <a:lnTo>
                  <a:pt x="36" y="74"/>
                </a:lnTo>
                <a:lnTo>
                  <a:pt x="36" y="74"/>
                </a:lnTo>
                <a:lnTo>
                  <a:pt x="36" y="74"/>
                </a:lnTo>
                <a:lnTo>
                  <a:pt x="36" y="74"/>
                </a:lnTo>
                <a:lnTo>
                  <a:pt x="36" y="74"/>
                </a:lnTo>
                <a:lnTo>
                  <a:pt x="36" y="74"/>
                </a:lnTo>
                <a:close/>
                <a:moveTo>
                  <a:pt x="57" y="45"/>
                </a:moveTo>
                <a:lnTo>
                  <a:pt x="57" y="44"/>
                </a:lnTo>
                <a:lnTo>
                  <a:pt x="53" y="40"/>
                </a:lnTo>
                <a:lnTo>
                  <a:pt x="52" y="32"/>
                </a:lnTo>
                <a:lnTo>
                  <a:pt x="49" y="27"/>
                </a:lnTo>
                <a:lnTo>
                  <a:pt x="44" y="21"/>
                </a:lnTo>
                <a:lnTo>
                  <a:pt x="36" y="13"/>
                </a:lnTo>
                <a:lnTo>
                  <a:pt x="29" y="5"/>
                </a:lnTo>
                <a:lnTo>
                  <a:pt x="21" y="0"/>
                </a:lnTo>
                <a:lnTo>
                  <a:pt x="21" y="1"/>
                </a:lnTo>
                <a:lnTo>
                  <a:pt x="21" y="4"/>
                </a:lnTo>
                <a:lnTo>
                  <a:pt x="20" y="5"/>
                </a:lnTo>
                <a:lnTo>
                  <a:pt x="13" y="5"/>
                </a:lnTo>
                <a:lnTo>
                  <a:pt x="8" y="5"/>
                </a:lnTo>
                <a:lnTo>
                  <a:pt x="7" y="5"/>
                </a:lnTo>
                <a:lnTo>
                  <a:pt x="4" y="8"/>
                </a:lnTo>
                <a:lnTo>
                  <a:pt x="3" y="11"/>
                </a:lnTo>
                <a:lnTo>
                  <a:pt x="3" y="13"/>
                </a:lnTo>
                <a:lnTo>
                  <a:pt x="3" y="15"/>
                </a:lnTo>
                <a:lnTo>
                  <a:pt x="0" y="15"/>
                </a:lnTo>
                <a:lnTo>
                  <a:pt x="4" y="17"/>
                </a:lnTo>
                <a:lnTo>
                  <a:pt x="4" y="21"/>
                </a:lnTo>
                <a:lnTo>
                  <a:pt x="9" y="23"/>
                </a:lnTo>
                <a:lnTo>
                  <a:pt x="8" y="24"/>
                </a:lnTo>
                <a:lnTo>
                  <a:pt x="8" y="27"/>
                </a:lnTo>
                <a:lnTo>
                  <a:pt x="9" y="27"/>
                </a:lnTo>
                <a:lnTo>
                  <a:pt x="12" y="27"/>
                </a:lnTo>
                <a:lnTo>
                  <a:pt x="12" y="28"/>
                </a:lnTo>
                <a:lnTo>
                  <a:pt x="13" y="31"/>
                </a:lnTo>
                <a:lnTo>
                  <a:pt x="13" y="32"/>
                </a:lnTo>
                <a:lnTo>
                  <a:pt x="9" y="31"/>
                </a:lnTo>
                <a:lnTo>
                  <a:pt x="7" y="29"/>
                </a:lnTo>
                <a:lnTo>
                  <a:pt x="7" y="31"/>
                </a:lnTo>
                <a:lnTo>
                  <a:pt x="4" y="28"/>
                </a:lnTo>
                <a:lnTo>
                  <a:pt x="4" y="31"/>
                </a:lnTo>
                <a:lnTo>
                  <a:pt x="3" y="31"/>
                </a:lnTo>
                <a:lnTo>
                  <a:pt x="4" y="35"/>
                </a:lnTo>
                <a:lnTo>
                  <a:pt x="7" y="35"/>
                </a:lnTo>
                <a:lnTo>
                  <a:pt x="8" y="35"/>
                </a:lnTo>
                <a:lnTo>
                  <a:pt x="9" y="36"/>
                </a:lnTo>
                <a:lnTo>
                  <a:pt x="9" y="39"/>
                </a:lnTo>
                <a:lnTo>
                  <a:pt x="12" y="39"/>
                </a:lnTo>
                <a:lnTo>
                  <a:pt x="12" y="40"/>
                </a:lnTo>
                <a:lnTo>
                  <a:pt x="13" y="44"/>
                </a:lnTo>
                <a:lnTo>
                  <a:pt x="16" y="45"/>
                </a:lnTo>
                <a:lnTo>
                  <a:pt x="20" y="45"/>
                </a:lnTo>
                <a:lnTo>
                  <a:pt x="16" y="48"/>
                </a:lnTo>
                <a:lnTo>
                  <a:pt x="20" y="48"/>
                </a:lnTo>
                <a:lnTo>
                  <a:pt x="17" y="52"/>
                </a:lnTo>
                <a:lnTo>
                  <a:pt x="16" y="53"/>
                </a:lnTo>
                <a:lnTo>
                  <a:pt x="20" y="53"/>
                </a:lnTo>
                <a:lnTo>
                  <a:pt x="17" y="55"/>
                </a:lnTo>
                <a:lnTo>
                  <a:pt x="17" y="59"/>
                </a:lnTo>
                <a:lnTo>
                  <a:pt x="17" y="61"/>
                </a:lnTo>
                <a:lnTo>
                  <a:pt x="20" y="63"/>
                </a:lnTo>
                <a:lnTo>
                  <a:pt x="17" y="63"/>
                </a:lnTo>
                <a:lnTo>
                  <a:pt x="20" y="66"/>
                </a:lnTo>
                <a:lnTo>
                  <a:pt x="21" y="68"/>
                </a:lnTo>
                <a:lnTo>
                  <a:pt x="25" y="70"/>
                </a:lnTo>
                <a:lnTo>
                  <a:pt x="23" y="70"/>
                </a:lnTo>
                <a:lnTo>
                  <a:pt x="23" y="72"/>
                </a:lnTo>
                <a:lnTo>
                  <a:pt x="21" y="70"/>
                </a:lnTo>
                <a:lnTo>
                  <a:pt x="21" y="72"/>
                </a:lnTo>
                <a:lnTo>
                  <a:pt x="25" y="74"/>
                </a:lnTo>
                <a:lnTo>
                  <a:pt x="25" y="76"/>
                </a:lnTo>
                <a:lnTo>
                  <a:pt x="27" y="78"/>
                </a:lnTo>
                <a:lnTo>
                  <a:pt x="29" y="72"/>
                </a:lnTo>
                <a:lnTo>
                  <a:pt x="31" y="76"/>
                </a:lnTo>
                <a:lnTo>
                  <a:pt x="33" y="72"/>
                </a:lnTo>
                <a:lnTo>
                  <a:pt x="35" y="68"/>
                </a:lnTo>
                <a:lnTo>
                  <a:pt x="36" y="70"/>
                </a:lnTo>
                <a:lnTo>
                  <a:pt x="36" y="72"/>
                </a:lnTo>
                <a:lnTo>
                  <a:pt x="40" y="72"/>
                </a:lnTo>
                <a:lnTo>
                  <a:pt x="43" y="70"/>
                </a:lnTo>
                <a:lnTo>
                  <a:pt x="43" y="68"/>
                </a:lnTo>
                <a:lnTo>
                  <a:pt x="39" y="66"/>
                </a:lnTo>
                <a:lnTo>
                  <a:pt x="40" y="66"/>
                </a:lnTo>
                <a:lnTo>
                  <a:pt x="43" y="65"/>
                </a:lnTo>
                <a:lnTo>
                  <a:pt x="44" y="65"/>
                </a:lnTo>
                <a:lnTo>
                  <a:pt x="44" y="63"/>
                </a:lnTo>
                <a:lnTo>
                  <a:pt x="47" y="65"/>
                </a:lnTo>
                <a:lnTo>
                  <a:pt x="48" y="66"/>
                </a:lnTo>
                <a:lnTo>
                  <a:pt x="49" y="66"/>
                </a:lnTo>
                <a:lnTo>
                  <a:pt x="52" y="68"/>
                </a:lnTo>
                <a:lnTo>
                  <a:pt x="52" y="65"/>
                </a:lnTo>
                <a:lnTo>
                  <a:pt x="49" y="65"/>
                </a:lnTo>
                <a:lnTo>
                  <a:pt x="52" y="63"/>
                </a:lnTo>
                <a:lnTo>
                  <a:pt x="52" y="61"/>
                </a:lnTo>
                <a:lnTo>
                  <a:pt x="56" y="63"/>
                </a:lnTo>
                <a:lnTo>
                  <a:pt x="57" y="63"/>
                </a:lnTo>
                <a:lnTo>
                  <a:pt x="57" y="65"/>
                </a:lnTo>
                <a:lnTo>
                  <a:pt x="61" y="63"/>
                </a:lnTo>
                <a:lnTo>
                  <a:pt x="61" y="59"/>
                </a:lnTo>
                <a:lnTo>
                  <a:pt x="61" y="55"/>
                </a:lnTo>
                <a:lnTo>
                  <a:pt x="61" y="52"/>
                </a:lnTo>
                <a:lnTo>
                  <a:pt x="60" y="45"/>
                </a:lnTo>
                <a:lnTo>
                  <a:pt x="57" y="45"/>
                </a:lnTo>
                <a:lnTo>
                  <a:pt x="57" y="45"/>
                </a:lnTo>
                <a:lnTo>
                  <a:pt x="57" y="45"/>
                </a:lnTo>
                <a:lnTo>
                  <a:pt x="57" y="45"/>
                </a:lnTo>
                <a:lnTo>
                  <a:pt x="57" y="45"/>
                </a:lnTo>
                <a:lnTo>
                  <a:pt x="57" y="45"/>
                </a:lnTo>
                <a:lnTo>
                  <a:pt x="57" y="45"/>
                </a:lnTo>
                <a:close/>
                <a:moveTo>
                  <a:pt x="67" y="72"/>
                </a:moveTo>
                <a:lnTo>
                  <a:pt x="67" y="74"/>
                </a:lnTo>
                <a:lnTo>
                  <a:pt x="69" y="76"/>
                </a:lnTo>
                <a:lnTo>
                  <a:pt x="69" y="74"/>
                </a:lnTo>
                <a:lnTo>
                  <a:pt x="69" y="70"/>
                </a:lnTo>
                <a:lnTo>
                  <a:pt x="67" y="72"/>
                </a:lnTo>
                <a:lnTo>
                  <a:pt x="67" y="72"/>
                </a:lnTo>
                <a:lnTo>
                  <a:pt x="67" y="72"/>
                </a:lnTo>
                <a:lnTo>
                  <a:pt x="67" y="72"/>
                </a:lnTo>
                <a:lnTo>
                  <a:pt x="67" y="72"/>
                </a:lnTo>
                <a:lnTo>
                  <a:pt x="67" y="72"/>
                </a:lnTo>
                <a:lnTo>
                  <a:pt x="67" y="72"/>
                </a:lnTo>
                <a:close/>
                <a:moveTo>
                  <a:pt x="7" y="28"/>
                </a:moveTo>
                <a:lnTo>
                  <a:pt x="7" y="29"/>
                </a:lnTo>
                <a:lnTo>
                  <a:pt x="8" y="28"/>
                </a:lnTo>
                <a:lnTo>
                  <a:pt x="7" y="28"/>
                </a:lnTo>
                <a:lnTo>
                  <a:pt x="7" y="28"/>
                </a:lnTo>
                <a:lnTo>
                  <a:pt x="7" y="28"/>
                </a:lnTo>
                <a:lnTo>
                  <a:pt x="7" y="28"/>
                </a:lnTo>
                <a:lnTo>
                  <a:pt x="7" y="28"/>
                </a:lnTo>
                <a:lnTo>
                  <a:pt x="7" y="28"/>
                </a:lnTo>
                <a:lnTo>
                  <a:pt x="7" y="28"/>
                </a:lnTo>
                <a:close/>
              </a:path>
            </a:pathLst>
          </a:custGeom>
          <a:solidFill>
            <a:schemeClr val="bg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8" name="Freeform 146"/>
          <p:cNvSpPr>
            <a:spLocks/>
          </p:cNvSpPr>
          <p:nvPr/>
        </p:nvSpPr>
        <p:spPr bwMode="auto">
          <a:xfrm>
            <a:off x="7807000" y="2648034"/>
            <a:ext cx="159430" cy="216235"/>
          </a:xfrm>
          <a:custGeom>
            <a:avLst/>
            <a:gdLst>
              <a:gd name="T0" fmla="*/ 57 w 73"/>
              <a:gd name="T1" fmla="*/ 85 h 95"/>
              <a:gd name="T2" fmla="*/ 63 w 73"/>
              <a:gd name="T3" fmla="*/ 85 h 95"/>
              <a:gd name="T4" fmla="*/ 71 w 73"/>
              <a:gd name="T5" fmla="*/ 84 h 95"/>
              <a:gd name="T6" fmla="*/ 70 w 73"/>
              <a:gd name="T7" fmla="*/ 77 h 95"/>
              <a:gd name="T8" fmla="*/ 58 w 73"/>
              <a:gd name="T9" fmla="*/ 71 h 95"/>
              <a:gd name="T10" fmla="*/ 53 w 73"/>
              <a:gd name="T11" fmla="*/ 68 h 95"/>
              <a:gd name="T12" fmla="*/ 53 w 73"/>
              <a:gd name="T13" fmla="*/ 64 h 95"/>
              <a:gd name="T14" fmla="*/ 50 w 73"/>
              <a:gd name="T15" fmla="*/ 62 h 95"/>
              <a:gd name="T16" fmla="*/ 53 w 73"/>
              <a:gd name="T17" fmla="*/ 58 h 95"/>
              <a:gd name="T18" fmla="*/ 59 w 73"/>
              <a:gd name="T19" fmla="*/ 54 h 95"/>
              <a:gd name="T20" fmla="*/ 66 w 73"/>
              <a:gd name="T21" fmla="*/ 46 h 95"/>
              <a:gd name="T22" fmla="*/ 67 w 73"/>
              <a:gd name="T23" fmla="*/ 40 h 95"/>
              <a:gd name="T24" fmla="*/ 71 w 73"/>
              <a:gd name="T25" fmla="*/ 38 h 95"/>
              <a:gd name="T26" fmla="*/ 70 w 73"/>
              <a:gd name="T27" fmla="*/ 32 h 95"/>
              <a:gd name="T28" fmla="*/ 66 w 73"/>
              <a:gd name="T29" fmla="*/ 20 h 95"/>
              <a:gd name="T30" fmla="*/ 70 w 73"/>
              <a:gd name="T31" fmla="*/ 14 h 95"/>
              <a:gd name="T32" fmla="*/ 73 w 73"/>
              <a:gd name="T33" fmla="*/ 14 h 95"/>
              <a:gd name="T34" fmla="*/ 63 w 73"/>
              <a:gd name="T35" fmla="*/ 7 h 95"/>
              <a:gd name="T36" fmla="*/ 58 w 73"/>
              <a:gd name="T37" fmla="*/ 2 h 95"/>
              <a:gd name="T38" fmla="*/ 57 w 73"/>
              <a:gd name="T39" fmla="*/ 6 h 95"/>
              <a:gd name="T40" fmla="*/ 57 w 73"/>
              <a:gd name="T41" fmla="*/ 11 h 95"/>
              <a:gd name="T42" fmla="*/ 50 w 73"/>
              <a:gd name="T43" fmla="*/ 11 h 95"/>
              <a:gd name="T44" fmla="*/ 50 w 73"/>
              <a:gd name="T45" fmla="*/ 18 h 95"/>
              <a:gd name="T46" fmla="*/ 37 w 73"/>
              <a:gd name="T47" fmla="*/ 19 h 95"/>
              <a:gd name="T48" fmla="*/ 42 w 73"/>
              <a:gd name="T49" fmla="*/ 24 h 95"/>
              <a:gd name="T50" fmla="*/ 45 w 73"/>
              <a:gd name="T51" fmla="*/ 28 h 95"/>
              <a:gd name="T52" fmla="*/ 40 w 73"/>
              <a:gd name="T53" fmla="*/ 28 h 95"/>
              <a:gd name="T54" fmla="*/ 29 w 73"/>
              <a:gd name="T55" fmla="*/ 27 h 95"/>
              <a:gd name="T56" fmla="*/ 22 w 73"/>
              <a:gd name="T57" fmla="*/ 23 h 95"/>
              <a:gd name="T58" fmla="*/ 18 w 73"/>
              <a:gd name="T59" fmla="*/ 24 h 95"/>
              <a:gd name="T60" fmla="*/ 18 w 73"/>
              <a:gd name="T61" fmla="*/ 34 h 95"/>
              <a:gd name="T62" fmla="*/ 16 w 73"/>
              <a:gd name="T63" fmla="*/ 38 h 95"/>
              <a:gd name="T64" fmla="*/ 13 w 73"/>
              <a:gd name="T65" fmla="*/ 40 h 95"/>
              <a:gd name="T66" fmla="*/ 10 w 73"/>
              <a:gd name="T67" fmla="*/ 42 h 95"/>
              <a:gd name="T68" fmla="*/ 6 w 73"/>
              <a:gd name="T69" fmla="*/ 46 h 95"/>
              <a:gd name="T70" fmla="*/ 2 w 73"/>
              <a:gd name="T71" fmla="*/ 47 h 95"/>
              <a:gd name="T72" fmla="*/ 1 w 73"/>
              <a:gd name="T73" fmla="*/ 54 h 95"/>
              <a:gd name="T74" fmla="*/ 2 w 73"/>
              <a:gd name="T75" fmla="*/ 56 h 95"/>
              <a:gd name="T76" fmla="*/ 6 w 73"/>
              <a:gd name="T77" fmla="*/ 59 h 95"/>
              <a:gd name="T78" fmla="*/ 9 w 73"/>
              <a:gd name="T79" fmla="*/ 59 h 95"/>
              <a:gd name="T80" fmla="*/ 18 w 73"/>
              <a:gd name="T81" fmla="*/ 63 h 95"/>
              <a:gd name="T82" fmla="*/ 20 w 73"/>
              <a:gd name="T83" fmla="*/ 64 h 95"/>
              <a:gd name="T84" fmla="*/ 22 w 73"/>
              <a:gd name="T85" fmla="*/ 75 h 95"/>
              <a:gd name="T86" fmla="*/ 26 w 73"/>
              <a:gd name="T87" fmla="*/ 76 h 95"/>
              <a:gd name="T88" fmla="*/ 32 w 73"/>
              <a:gd name="T89" fmla="*/ 80 h 95"/>
              <a:gd name="T90" fmla="*/ 24 w 73"/>
              <a:gd name="T91" fmla="*/ 80 h 95"/>
              <a:gd name="T92" fmla="*/ 22 w 73"/>
              <a:gd name="T93" fmla="*/ 81 h 95"/>
              <a:gd name="T94" fmla="*/ 22 w 73"/>
              <a:gd name="T95" fmla="*/ 85 h 95"/>
              <a:gd name="T96" fmla="*/ 26 w 73"/>
              <a:gd name="T97" fmla="*/ 88 h 95"/>
              <a:gd name="T98" fmla="*/ 28 w 73"/>
              <a:gd name="T99" fmla="*/ 89 h 95"/>
              <a:gd name="T100" fmla="*/ 29 w 73"/>
              <a:gd name="T101" fmla="*/ 93 h 95"/>
              <a:gd name="T102" fmla="*/ 33 w 73"/>
              <a:gd name="T103" fmla="*/ 93 h 95"/>
              <a:gd name="T104" fmla="*/ 36 w 73"/>
              <a:gd name="T105" fmla="*/ 93 h 95"/>
              <a:gd name="T106" fmla="*/ 41 w 73"/>
              <a:gd name="T107" fmla="*/ 93 h 95"/>
              <a:gd name="T108" fmla="*/ 45 w 73"/>
              <a:gd name="T109" fmla="*/ 93 h 95"/>
              <a:gd name="T110" fmla="*/ 50 w 73"/>
              <a:gd name="T111" fmla="*/ 93 h 95"/>
              <a:gd name="T112" fmla="*/ 53 w 73"/>
              <a:gd name="T113" fmla="*/ 91 h 95"/>
              <a:gd name="T114" fmla="*/ 54 w 73"/>
              <a:gd name="T115" fmla="*/ 88 h 95"/>
              <a:gd name="T116" fmla="*/ 54 w 73"/>
              <a:gd name="T117" fmla="*/ 88 h 95"/>
              <a:gd name="T118" fmla="*/ 54 w 73"/>
              <a:gd name="T119" fmla="*/ 8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3" h="95">
                <a:moveTo>
                  <a:pt x="54" y="88"/>
                </a:moveTo>
                <a:lnTo>
                  <a:pt x="57" y="85"/>
                </a:lnTo>
                <a:lnTo>
                  <a:pt x="58" y="85"/>
                </a:lnTo>
                <a:lnTo>
                  <a:pt x="63" y="85"/>
                </a:lnTo>
                <a:lnTo>
                  <a:pt x="70" y="85"/>
                </a:lnTo>
                <a:lnTo>
                  <a:pt x="71" y="84"/>
                </a:lnTo>
                <a:lnTo>
                  <a:pt x="71" y="81"/>
                </a:lnTo>
                <a:lnTo>
                  <a:pt x="70" y="77"/>
                </a:lnTo>
                <a:lnTo>
                  <a:pt x="66" y="75"/>
                </a:lnTo>
                <a:lnTo>
                  <a:pt x="58" y="71"/>
                </a:lnTo>
                <a:lnTo>
                  <a:pt x="54" y="68"/>
                </a:lnTo>
                <a:lnTo>
                  <a:pt x="53" y="68"/>
                </a:lnTo>
                <a:lnTo>
                  <a:pt x="50" y="67"/>
                </a:lnTo>
                <a:lnTo>
                  <a:pt x="53" y="64"/>
                </a:lnTo>
                <a:lnTo>
                  <a:pt x="53" y="63"/>
                </a:lnTo>
                <a:lnTo>
                  <a:pt x="50" y="62"/>
                </a:lnTo>
                <a:lnTo>
                  <a:pt x="50" y="59"/>
                </a:lnTo>
                <a:lnTo>
                  <a:pt x="53" y="58"/>
                </a:lnTo>
                <a:lnTo>
                  <a:pt x="54" y="55"/>
                </a:lnTo>
                <a:lnTo>
                  <a:pt x="59" y="54"/>
                </a:lnTo>
                <a:lnTo>
                  <a:pt x="62" y="50"/>
                </a:lnTo>
                <a:lnTo>
                  <a:pt x="66" y="46"/>
                </a:lnTo>
                <a:lnTo>
                  <a:pt x="66" y="42"/>
                </a:lnTo>
                <a:lnTo>
                  <a:pt x="67" y="40"/>
                </a:lnTo>
                <a:lnTo>
                  <a:pt x="70" y="40"/>
                </a:lnTo>
                <a:lnTo>
                  <a:pt x="71" y="38"/>
                </a:lnTo>
                <a:lnTo>
                  <a:pt x="71" y="36"/>
                </a:lnTo>
                <a:lnTo>
                  <a:pt x="70" y="32"/>
                </a:lnTo>
                <a:lnTo>
                  <a:pt x="63" y="24"/>
                </a:lnTo>
                <a:lnTo>
                  <a:pt x="66" y="20"/>
                </a:lnTo>
                <a:lnTo>
                  <a:pt x="67" y="15"/>
                </a:lnTo>
                <a:lnTo>
                  <a:pt x="70" y="14"/>
                </a:lnTo>
                <a:lnTo>
                  <a:pt x="71" y="14"/>
                </a:lnTo>
                <a:lnTo>
                  <a:pt x="73" y="14"/>
                </a:lnTo>
                <a:lnTo>
                  <a:pt x="66" y="10"/>
                </a:lnTo>
                <a:lnTo>
                  <a:pt x="63" y="7"/>
                </a:lnTo>
                <a:lnTo>
                  <a:pt x="62" y="4"/>
                </a:lnTo>
                <a:lnTo>
                  <a:pt x="58" y="2"/>
                </a:lnTo>
                <a:lnTo>
                  <a:pt x="54" y="0"/>
                </a:lnTo>
                <a:lnTo>
                  <a:pt x="57" y="6"/>
                </a:lnTo>
                <a:lnTo>
                  <a:pt x="57" y="10"/>
                </a:lnTo>
                <a:lnTo>
                  <a:pt x="57" y="11"/>
                </a:lnTo>
                <a:lnTo>
                  <a:pt x="53" y="11"/>
                </a:lnTo>
                <a:lnTo>
                  <a:pt x="50" y="11"/>
                </a:lnTo>
                <a:lnTo>
                  <a:pt x="50" y="15"/>
                </a:lnTo>
                <a:lnTo>
                  <a:pt x="50" y="18"/>
                </a:lnTo>
                <a:lnTo>
                  <a:pt x="46" y="18"/>
                </a:lnTo>
                <a:lnTo>
                  <a:pt x="37" y="19"/>
                </a:lnTo>
                <a:lnTo>
                  <a:pt x="41" y="23"/>
                </a:lnTo>
                <a:lnTo>
                  <a:pt x="42" y="24"/>
                </a:lnTo>
                <a:lnTo>
                  <a:pt x="45" y="27"/>
                </a:lnTo>
                <a:lnTo>
                  <a:pt x="45" y="28"/>
                </a:lnTo>
                <a:lnTo>
                  <a:pt x="42" y="28"/>
                </a:lnTo>
                <a:lnTo>
                  <a:pt x="40" y="28"/>
                </a:lnTo>
                <a:lnTo>
                  <a:pt x="33" y="28"/>
                </a:lnTo>
                <a:lnTo>
                  <a:pt x="29" y="27"/>
                </a:lnTo>
                <a:lnTo>
                  <a:pt x="24" y="23"/>
                </a:lnTo>
                <a:lnTo>
                  <a:pt x="22" y="23"/>
                </a:lnTo>
                <a:lnTo>
                  <a:pt x="20" y="23"/>
                </a:lnTo>
                <a:lnTo>
                  <a:pt x="18" y="24"/>
                </a:lnTo>
                <a:lnTo>
                  <a:pt x="18" y="28"/>
                </a:lnTo>
                <a:lnTo>
                  <a:pt x="18" y="34"/>
                </a:lnTo>
                <a:lnTo>
                  <a:pt x="18" y="36"/>
                </a:lnTo>
                <a:lnTo>
                  <a:pt x="16" y="38"/>
                </a:lnTo>
                <a:lnTo>
                  <a:pt x="14" y="38"/>
                </a:lnTo>
                <a:lnTo>
                  <a:pt x="13" y="40"/>
                </a:lnTo>
                <a:lnTo>
                  <a:pt x="13" y="42"/>
                </a:lnTo>
                <a:lnTo>
                  <a:pt x="10" y="42"/>
                </a:lnTo>
                <a:lnTo>
                  <a:pt x="6" y="44"/>
                </a:lnTo>
                <a:lnTo>
                  <a:pt x="6" y="46"/>
                </a:lnTo>
                <a:lnTo>
                  <a:pt x="5" y="46"/>
                </a:lnTo>
                <a:lnTo>
                  <a:pt x="2" y="47"/>
                </a:lnTo>
                <a:lnTo>
                  <a:pt x="0" y="54"/>
                </a:lnTo>
                <a:lnTo>
                  <a:pt x="1" y="54"/>
                </a:lnTo>
                <a:lnTo>
                  <a:pt x="1" y="55"/>
                </a:lnTo>
                <a:lnTo>
                  <a:pt x="2" y="56"/>
                </a:lnTo>
                <a:lnTo>
                  <a:pt x="5" y="58"/>
                </a:lnTo>
                <a:lnTo>
                  <a:pt x="6" y="59"/>
                </a:lnTo>
                <a:lnTo>
                  <a:pt x="9" y="62"/>
                </a:lnTo>
                <a:lnTo>
                  <a:pt x="9" y="59"/>
                </a:lnTo>
                <a:lnTo>
                  <a:pt x="14" y="62"/>
                </a:lnTo>
                <a:lnTo>
                  <a:pt x="18" y="63"/>
                </a:lnTo>
                <a:lnTo>
                  <a:pt x="20" y="63"/>
                </a:lnTo>
                <a:lnTo>
                  <a:pt x="20" y="64"/>
                </a:lnTo>
                <a:lnTo>
                  <a:pt x="22" y="67"/>
                </a:lnTo>
                <a:lnTo>
                  <a:pt x="22" y="75"/>
                </a:lnTo>
                <a:lnTo>
                  <a:pt x="22" y="76"/>
                </a:lnTo>
                <a:lnTo>
                  <a:pt x="26" y="76"/>
                </a:lnTo>
                <a:lnTo>
                  <a:pt x="29" y="77"/>
                </a:lnTo>
                <a:lnTo>
                  <a:pt x="32" y="80"/>
                </a:lnTo>
                <a:lnTo>
                  <a:pt x="26" y="77"/>
                </a:lnTo>
                <a:lnTo>
                  <a:pt x="24" y="80"/>
                </a:lnTo>
                <a:lnTo>
                  <a:pt x="22" y="80"/>
                </a:lnTo>
                <a:lnTo>
                  <a:pt x="22" y="81"/>
                </a:lnTo>
                <a:lnTo>
                  <a:pt x="22" y="84"/>
                </a:lnTo>
                <a:lnTo>
                  <a:pt x="22" y="85"/>
                </a:lnTo>
                <a:lnTo>
                  <a:pt x="24" y="88"/>
                </a:lnTo>
                <a:lnTo>
                  <a:pt x="26" y="88"/>
                </a:lnTo>
                <a:lnTo>
                  <a:pt x="29" y="89"/>
                </a:lnTo>
                <a:lnTo>
                  <a:pt x="28" y="89"/>
                </a:lnTo>
                <a:lnTo>
                  <a:pt x="28" y="91"/>
                </a:lnTo>
                <a:lnTo>
                  <a:pt x="29" y="93"/>
                </a:lnTo>
                <a:lnTo>
                  <a:pt x="32" y="93"/>
                </a:lnTo>
                <a:lnTo>
                  <a:pt x="33" y="93"/>
                </a:lnTo>
                <a:lnTo>
                  <a:pt x="33" y="91"/>
                </a:lnTo>
                <a:lnTo>
                  <a:pt x="36" y="93"/>
                </a:lnTo>
                <a:lnTo>
                  <a:pt x="37" y="91"/>
                </a:lnTo>
                <a:lnTo>
                  <a:pt x="41" y="93"/>
                </a:lnTo>
                <a:lnTo>
                  <a:pt x="45" y="95"/>
                </a:lnTo>
                <a:lnTo>
                  <a:pt x="45" y="93"/>
                </a:lnTo>
                <a:lnTo>
                  <a:pt x="46" y="93"/>
                </a:lnTo>
                <a:lnTo>
                  <a:pt x="50" y="93"/>
                </a:lnTo>
                <a:lnTo>
                  <a:pt x="53" y="93"/>
                </a:lnTo>
                <a:lnTo>
                  <a:pt x="53" y="91"/>
                </a:lnTo>
                <a:lnTo>
                  <a:pt x="54" y="88"/>
                </a:lnTo>
                <a:lnTo>
                  <a:pt x="54" y="88"/>
                </a:lnTo>
                <a:lnTo>
                  <a:pt x="54" y="88"/>
                </a:lnTo>
                <a:lnTo>
                  <a:pt x="54" y="88"/>
                </a:lnTo>
                <a:lnTo>
                  <a:pt x="54" y="88"/>
                </a:lnTo>
                <a:lnTo>
                  <a:pt x="54" y="88"/>
                </a:lnTo>
                <a:lnTo>
                  <a:pt x="54" y="8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19" name="Freeform 147"/>
          <p:cNvSpPr>
            <a:spLocks/>
          </p:cNvSpPr>
          <p:nvPr/>
        </p:nvSpPr>
        <p:spPr bwMode="auto">
          <a:xfrm>
            <a:off x="5976845" y="2729974"/>
            <a:ext cx="268626" cy="179819"/>
          </a:xfrm>
          <a:custGeom>
            <a:avLst/>
            <a:gdLst>
              <a:gd name="T0" fmla="*/ 119 w 123"/>
              <a:gd name="T1" fmla="*/ 61 h 79"/>
              <a:gd name="T2" fmla="*/ 119 w 123"/>
              <a:gd name="T3" fmla="*/ 55 h 79"/>
              <a:gd name="T4" fmla="*/ 115 w 123"/>
              <a:gd name="T5" fmla="*/ 51 h 79"/>
              <a:gd name="T6" fmla="*/ 114 w 123"/>
              <a:gd name="T7" fmla="*/ 44 h 79"/>
              <a:gd name="T8" fmla="*/ 102 w 123"/>
              <a:gd name="T9" fmla="*/ 44 h 79"/>
              <a:gd name="T10" fmla="*/ 97 w 123"/>
              <a:gd name="T11" fmla="*/ 40 h 79"/>
              <a:gd name="T12" fmla="*/ 93 w 123"/>
              <a:gd name="T13" fmla="*/ 32 h 79"/>
              <a:gd name="T14" fmla="*/ 89 w 123"/>
              <a:gd name="T15" fmla="*/ 28 h 79"/>
              <a:gd name="T16" fmla="*/ 78 w 123"/>
              <a:gd name="T17" fmla="*/ 28 h 79"/>
              <a:gd name="T18" fmla="*/ 70 w 123"/>
              <a:gd name="T19" fmla="*/ 31 h 79"/>
              <a:gd name="T20" fmla="*/ 63 w 123"/>
              <a:gd name="T21" fmla="*/ 28 h 79"/>
              <a:gd name="T22" fmla="*/ 57 w 123"/>
              <a:gd name="T23" fmla="*/ 27 h 79"/>
              <a:gd name="T24" fmla="*/ 49 w 123"/>
              <a:gd name="T25" fmla="*/ 28 h 79"/>
              <a:gd name="T26" fmla="*/ 41 w 123"/>
              <a:gd name="T27" fmla="*/ 27 h 79"/>
              <a:gd name="T28" fmla="*/ 37 w 123"/>
              <a:gd name="T29" fmla="*/ 27 h 79"/>
              <a:gd name="T30" fmla="*/ 30 w 123"/>
              <a:gd name="T31" fmla="*/ 27 h 79"/>
              <a:gd name="T32" fmla="*/ 26 w 123"/>
              <a:gd name="T33" fmla="*/ 22 h 79"/>
              <a:gd name="T34" fmla="*/ 28 w 123"/>
              <a:gd name="T35" fmla="*/ 18 h 79"/>
              <a:gd name="T36" fmla="*/ 33 w 123"/>
              <a:gd name="T37" fmla="*/ 15 h 79"/>
              <a:gd name="T38" fmla="*/ 36 w 123"/>
              <a:gd name="T39" fmla="*/ 14 h 79"/>
              <a:gd name="T40" fmla="*/ 44 w 123"/>
              <a:gd name="T41" fmla="*/ 19 h 79"/>
              <a:gd name="T42" fmla="*/ 45 w 123"/>
              <a:gd name="T43" fmla="*/ 15 h 79"/>
              <a:gd name="T44" fmla="*/ 40 w 123"/>
              <a:gd name="T45" fmla="*/ 10 h 79"/>
              <a:gd name="T46" fmla="*/ 41 w 123"/>
              <a:gd name="T47" fmla="*/ 4 h 79"/>
              <a:gd name="T48" fmla="*/ 30 w 123"/>
              <a:gd name="T49" fmla="*/ 6 h 79"/>
              <a:gd name="T50" fmla="*/ 22 w 123"/>
              <a:gd name="T51" fmla="*/ 6 h 79"/>
              <a:gd name="T52" fmla="*/ 24 w 123"/>
              <a:gd name="T53" fmla="*/ 14 h 79"/>
              <a:gd name="T54" fmla="*/ 17 w 123"/>
              <a:gd name="T55" fmla="*/ 14 h 79"/>
              <a:gd name="T56" fmla="*/ 18 w 123"/>
              <a:gd name="T57" fmla="*/ 15 h 79"/>
              <a:gd name="T58" fmla="*/ 21 w 123"/>
              <a:gd name="T59" fmla="*/ 19 h 79"/>
              <a:gd name="T60" fmla="*/ 17 w 123"/>
              <a:gd name="T61" fmla="*/ 23 h 79"/>
              <a:gd name="T62" fmla="*/ 4 w 123"/>
              <a:gd name="T63" fmla="*/ 26 h 79"/>
              <a:gd name="T64" fmla="*/ 0 w 123"/>
              <a:gd name="T65" fmla="*/ 31 h 79"/>
              <a:gd name="T66" fmla="*/ 6 w 123"/>
              <a:gd name="T67" fmla="*/ 36 h 79"/>
              <a:gd name="T68" fmla="*/ 14 w 123"/>
              <a:gd name="T69" fmla="*/ 41 h 79"/>
              <a:gd name="T70" fmla="*/ 18 w 123"/>
              <a:gd name="T71" fmla="*/ 52 h 79"/>
              <a:gd name="T72" fmla="*/ 14 w 123"/>
              <a:gd name="T73" fmla="*/ 61 h 79"/>
              <a:gd name="T74" fmla="*/ 14 w 123"/>
              <a:gd name="T75" fmla="*/ 67 h 79"/>
              <a:gd name="T76" fmla="*/ 22 w 123"/>
              <a:gd name="T77" fmla="*/ 72 h 79"/>
              <a:gd name="T78" fmla="*/ 28 w 123"/>
              <a:gd name="T79" fmla="*/ 68 h 79"/>
              <a:gd name="T80" fmla="*/ 32 w 123"/>
              <a:gd name="T81" fmla="*/ 68 h 79"/>
              <a:gd name="T82" fmla="*/ 36 w 123"/>
              <a:gd name="T83" fmla="*/ 71 h 79"/>
              <a:gd name="T84" fmla="*/ 37 w 123"/>
              <a:gd name="T85" fmla="*/ 67 h 79"/>
              <a:gd name="T86" fmla="*/ 41 w 123"/>
              <a:gd name="T87" fmla="*/ 61 h 79"/>
              <a:gd name="T88" fmla="*/ 48 w 123"/>
              <a:gd name="T89" fmla="*/ 63 h 79"/>
              <a:gd name="T90" fmla="*/ 49 w 123"/>
              <a:gd name="T91" fmla="*/ 61 h 79"/>
              <a:gd name="T92" fmla="*/ 48 w 123"/>
              <a:gd name="T93" fmla="*/ 56 h 79"/>
              <a:gd name="T94" fmla="*/ 53 w 123"/>
              <a:gd name="T95" fmla="*/ 48 h 79"/>
              <a:gd name="T96" fmla="*/ 62 w 123"/>
              <a:gd name="T97" fmla="*/ 49 h 79"/>
              <a:gd name="T98" fmla="*/ 66 w 123"/>
              <a:gd name="T99" fmla="*/ 55 h 79"/>
              <a:gd name="T100" fmla="*/ 67 w 123"/>
              <a:gd name="T101" fmla="*/ 61 h 79"/>
              <a:gd name="T102" fmla="*/ 70 w 123"/>
              <a:gd name="T103" fmla="*/ 72 h 79"/>
              <a:gd name="T104" fmla="*/ 75 w 123"/>
              <a:gd name="T105" fmla="*/ 77 h 79"/>
              <a:gd name="T106" fmla="*/ 81 w 123"/>
              <a:gd name="T107" fmla="*/ 72 h 79"/>
              <a:gd name="T108" fmla="*/ 89 w 123"/>
              <a:gd name="T109" fmla="*/ 71 h 79"/>
              <a:gd name="T110" fmla="*/ 101 w 123"/>
              <a:gd name="T111" fmla="*/ 65 h 79"/>
              <a:gd name="T112" fmla="*/ 106 w 123"/>
              <a:gd name="T113" fmla="*/ 67 h 79"/>
              <a:gd name="T114" fmla="*/ 122 w 123"/>
              <a:gd name="T115" fmla="*/ 68 h 79"/>
              <a:gd name="T116" fmla="*/ 123 w 123"/>
              <a:gd name="T117" fmla="*/ 65 h 79"/>
              <a:gd name="T118" fmla="*/ 123 w 123"/>
              <a:gd name="T119" fmla="*/ 65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3" h="79">
                <a:moveTo>
                  <a:pt x="123" y="65"/>
                </a:moveTo>
                <a:lnTo>
                  <a:pt x="122" y="63"/>
                </a:lnTo>
                <a:lnTo>
                  <a:pt x="119" y="61"/>
                </a:lnTo>
                <a:lnTo>
                  <a:pt x="119" y="60"/>
                </a:lnTo>
                <a:lnTo>
                  <a:pt x="119" y="57"/>
                </a:lnTo>
                <a:lnTo>
                  <a:pt x="119" y="55"/>
                </a:lnTo>
                <a:lnTo>
                  <a:pt x="118" y="53"/>
                </a:lnTo>
                <a:lnTo>
                  <a:pt x="115" y="52"/>
                </a:lnTo>
                <a:lnTo>
                  <a:pt x="115" y="51"/>
                </a:lnTo>
                <a:lnTo>
                  <a:pt x="115" y="49"/>
                </a:lnTo>
                <a:lnTo>
                  <a:pt x="115" y="45"/>
                </a:lnTo>
                <a:lnTo>
                  <a:pt x="114" y="44"/>
                </a:lnTo>
                <a:lnTo>
                  <a:pt x="107" y="41"/>
                </a:lnTo>
                <a:lnTo>
                  <a:pt x="106" y="41"/>
                </a:lnTo>
                <a:lnTo>
                  <a:pt x="102" y="44"/>
                </a:lnTo>
                <a:lnTo>
                  <a:pt x="101" y="44"/>
                </a:lnTo>
                <a:lnTo>
                  <a:pt x="98" y="41"/>
                </a:lnTo>
                <a:lnTo>
                  <a:pt x="97" y="40"/>
                </a:lnTo>
                <a:lnTo>
                  <a:pt x="97" y="39"/>
                </a:lnTo>
                <a:lnTo>
                  <a:pt x="97" y="36"/>
                </a:lnTo>
                <a:lnTo>
                  <a:pt x="93" y="32"/>
                </a:lnTo>
                <a:lnTo>
                  <a:pt x="93" y="28"/>
                </a:lnTo>
                <a:lnTo>
                  <a:pt x="91" y="28"/>
                </a:lnTo>
                <a:lnTo>
                  <a:pt x="89" y="28"/>
                </a:lnTo>
                <a:lnTo>
                  <a:pt x="85" y="28"/>
                </a:lnTo>
                <a:lnTo>
                  <a:pt x="81" y="28"/>
                </a:lnTo>
                <a:lnTo>
                  <a:pt x="78" y="28"/>
                </a:lnTo>
                <a:lnTo>
                  <a:pt x="74" y="31"/>
                </a:lnTo>
                <a:lnTo>
                  <a:pt x="71" y="32"/>
                </a:lnTo>
                <a:lnTo>
                  <a:pt x="70" y="31"/>
                </a:lnTo>
                <a:lnTo>
                  <a:pt x="67" y="31"/>
                </a:lnTo>
                <a:lnTo>
                  <a:pt x="63" y="31"/>
                </a:lnTo>
                <a:lnTo>
                  <a:pt x="63" y="28"/>
                </a:lnTo>
                <a:lnTo>
                  <a:pt x="61" y="27"/>
                </a:lnTo>
                <a:lnTo>
                  <a:pt x="58" y="26"/>
                </a:lnTo>
                <a:lnTo>
                  <a:pt x="57" y="27"/>
                </a:lnTo>
                <a:lnTo>
                  <a:pt x="54" y="28"/>
                </a:lnTo>
                <a:lnTo>
                  <a:pt x="50" y="28"/>
                </a:lnTo>
                <a:lnTo>
                  <a:pt x="49" y="28"/>
                </a:lnTo>
                <a:lnTo>
                  <a:pt x="48" y="27"/>
                </a:lnTo>
                <a:lnTo>
                  <a:pt x="45" y="26"/>
                </a:lnTo>
                <a:lnTo>
                  <a:pt x="41" y="27"/>
                </a:lnTo>
                <a:lnTo>
                  <a:pt x="41" y="26"/>
                </a:lnTo>
                <a:lnTo>
                  <a:pt x="37" y="27"/>
                </a:lnTo>
                <a:lnTo>
                  <a:pt x="37" y="27"/>
                </a:lnTo>
                <a:lnTo>
                  <a:pt x="36" y="27"/>
                </a:lnTo>
                <a:lnTo>
                  <a:pt x="32" y="27"/>
                </a:lnTo>
                <a:lnTo>
                  <a:pt x="30" y="27"/>
                </a:lnTo>
                <a:lnTo>
                  <a:pt x="28" y="27"/>
                </a:lnTo>
                <a:lnTo>
                  <a:pt x="26" y="26"/>
                </a:lnTo>
                <a:lnTo>
                  <a:pt x="26" y="22"/>
                </a:lnTo>
                <a:lnTo>
                  <a:pt x="26" y="19"/>
                </a:lnTo>
                <a:lnTo>
                  <a:pt x="28" y="19"/>
                </a:lnTo>
                <a:lnTo>
                  <a:pt x="28" y="18"/>
                </a:lnTo>
                <a:lnTo>
                  <a:pt x="29" y="16"/>
                </a:lnTo>
                <a:lnTo>
                  <a:pt x="30" y="15"/>
                </a:lnTo>
                <a:lnTo>
                  <a:pt x="33" y="15"/>
                </a:lnTo>
                <a:lnTo>
                  <a:pt x="34" y="14"/>
                </a:lnTo>
                <a:lnTo>
                  <a:pt x="34" y="14"/>
                </a:lnTo>
                <a:lnTo>
                  <a:pt x="36" y="14"/>
                </a:lnTo>
                <a:lnTo>
                  <a:pt x="41" y="15"/>
                </a:lnTo>
                <a:lnTo>
                  <a:pt x="44" y="18"/>
                </a:lnTo>
                <a:lnTo>
                  <a:pt x="44" y="19"/>
                </a:lnTo>
                <a:lnTo>
                  <a:pt x="48" y="18"/>
                </a:lnTo>
                <a:lnTo>
                  <a:pt x="49" y="14"/>
                </a:lnTo>
                <a:lnTo>
                  <a:pt x="45" y="15"/>
                </a:lnTo>
                <a:lnTo>
                  <a:pt x="44" y="14"/>
                </a:lnTo>
                <a:lnTo>
                  <a:pt x="41" y="11"/>
                </a:lnTo>
                <a:lnTo>
                  <a:pt x="40" y="10"/>
                </a:lnTo>
                <a:lnTo>
                  <a:pt x="41" y="8"/>
                </a:lnTo>
                <a:lnTo>
                  <a:pt x="44" y="6"/>
                </a:lnTo>
                <a:lnTo>
                  <a:pt x="41" y="4"/>
                </a:lnTo>
                <a:lnTo>
                  <a:pt x="37" y="0"/>
                </a:lnTo>
                <a:lnTo>
                  <a:pt x="34" y="4"/>
                </a:lnTo>
                <a:lnTo>
                  <a:pt x="30" y="6"/>
                </a:lnTo>
                <a:lnTo>
                  <a:pt x="26" y="4"/>
                </a:lnTo>
                <a:lnTo>
                  <a:pt x="24" y="4"/>
                </a:lnTo>
                <a:lnTo>
                  <a:pt x="22" y="6"/>
                </a:lnTo>
                <a:lnTo>
                  <a:pt x="22" y="8"/>
                </a:lnTo>
                <a:lnTo>
                  <a:pt x="24" y="11"/>
                </a:lnTo>
                <a:lnTo>
                  <a:pt x="24" y="14"/>
                </a:lnTo>
                <a:lnTo>
                  <a:pt x="21" y="14"/>
                </a:lnTo>
                <a:lnTo>
                  <a:pt x="18" y="14"/>
                </a:lnTo>
                <a:lnTo>
                  <a:pt x="17" y="14"/>
                </a:lnTo>
                <a:lnTo>
                  <a:pt x="14" y="15"/>
                </a:lnTo>
                <a:lnTo>
                  <a:pt x="17" y="15"/>
                </a:lnTo>
                <a:lnTo>
                  <a:pt x="18" y="15"/>
                </a:lnTo>
                <a:lnTo>
                  <a:pt x="21" y="18"/>
                </a:lnTo>
                <a:lnTo>
                  <a:pt x="18" y="18"/>
                </a:lnTo>
                <a:lnTo>
                  <a:pt x="21" y="19"/>
                </a:lnTo>
                <a:lnTo>
                  <a:pt x="18" y="19"/>
                </a:lnTo>
                <a:lnTo>
                  <a:pt x="17" y="22"/>
                </a:lnTo>
                <a:lnTo>
                  <a:pt x="17" y="23"/>
                </a:lnTo>
                <a:lnTo>
                  <a:pt x="17" y="26"/>
                </a:lnTo>
                <a:lnTo>
                  <a:pt x="14" y="27"/>
                </a:lnTo>
                <a:lnTo>
                  <a:pt x="4" y="26"/>
                </a:lnTo>
                <a:lnTo>
                  <a:pt x="1" y="26"/>
                </a:lnTo>
                <a:lnTo>
                  <a:pt x="1" y="27"/>
                </a:lnTo>
                <a:lnTo>
                  <a:pt x="0" y="31"/>
                </a:lnTo>
                <a:lnTo>
                  <a:pt x="4" y="32"/>
                </a:lnTo>
                <a:lnTo>
                  <a:pt x="5" y="35"/>
                </a:lnTo>
                <a:lnTo>
                  <a:pt x="6" y="36"/>
                </a:lnTo>
                <a:lnTo>
                  <a:pt x="10" y="36"/>
                </a:lnTo>
                <a:lnTo>
                  <a:pt x="13" y="39"/>
                </a:lnTo>
                <a:lnTo>
                  <a:pt x="14" y="41"/>
                </a:lnTo>
                <a:lnTo>
                  <a:pt x="14" y="45"/>
                </a:lnTo>
                <a:lnTo>
                  <a:pt x="17" y="48"/>
                </a:lnTo>
                <a:lnTo>
                  <a:pt x="18" y="52"/>
                </a:lnTo>
                <a:lnTo>
                  <a:pt x="18" y="53"/>
                </a:lnTo>
                <a:lnTo>
                  <a:pt x="18" y="55"/>
                </a:lnTo>
                <a:lnTo>
                  <a:pt x="14" y="61"/>
                </a:lnTo>
                <a:lnTo>
                  <a:pt x="14" y="63"/>
                </a:lnTo>
                <a:lnTo>
                  <a:pt x="14" y="65"/>
                </a:lnTo>
                <a:lnTo>
                  <a:pt x="14" y="67"/>
                </a:lnTo>
                <a:lnTo>
                  <a:pt x="18" y="72"/>
                </a:lnTo>
                <a:lnTo>
                  <a:pt x="21" y="72"/>
                </a:lnTo>
                <a:lnTo>
                  <a:pt x="22" y="72"/>
                </a:lnTo>
                <a:lnTo>
                  <a:pt x="22" y="71"/>
                </a:lnTo>
                <a:lnTo>
                  <a:pt x="24" y="71"/>
                </a:lnTo>
                <a:lnTo>
                  <a:pt x="28" y="68"/>
                </a:lnTo>
                <a:lnTo>
                  <a:pt x="28" y="67"/>
                </a:lnTo>
                <a:lnTo>
                  <a:pt x="30" y="68"/>
                </a:lnTo>
                <a:lnTo>
                  <a:pt x="32" y="68"/>
                </a:lnTo>
                <a:lnTo>
                  <a:pt x="32" y="67"/>
                </a:lnTo>
                <a:lnTo>
                  <a:pt x="34" y="68"/>
                </a:lnTo>
                <a:lnTo>
                  <a:pt x="36" y="71"/>
                </a:lnTo>
                <a:lnTo>
                  <a:pt x="37" y="71"/>
                </a:lnTo>
                <a:lnTo>
                  <a:pt x="37" y="68"/>
                </a:lnTo>
                <a:lnTo>
                  <a:pt x="37" y="67"/>
                </a:lnTo>
                <a:lnTo>
                  <a:pt x="37" y="63"/>
                </a:lnTo>
                <a:lnTo>
                  <a:pt x="40" y="63"/>
                </a:lnTo>
                <a:lnTo>
                  <a:pt x="41" y="61"/>
                </a:lnTo>
                <a:lnTo>
                  <a:pt x="44" y="61"/>
                </a:lnTo>
                <a:lnTo>
                  <a:pt x="46" y="63"/>
                </a:lnTo>
                <a:lnTo>
                  <a:pt x="48" y="63"/>
                </a:lnTo>
                <a:lnTo>
                  <a:pt x="49" y="63"/>
                </a:lnTo>
                <a:lnTo>
                  <a:pt x="49" y="63"/>
                </a:lnTo>
                <a:lnTo>
                  <a:pt x="49" y="61"/>
                </a:lnTo>
                <a:lnTo>
                  <a:pt x="49" y="59"/>
                </a:lnTo>
                <a:lnTo>
                  <a:pt x="48" y="57"/>
                </a:lnTo>
                <a:lnTo>
                  <a:pt x="48" y="56"/>
                </a:lnTo>
                <a:lnTo>
                  <a:pt x="49" y="53"/>
                </a:lnTo>
                <a:lnTo>
                  <a:pt x="50" y="52"/>
                </a:lnTo>
                <a:lnTo>
                  <a:pt x="53" y="48"/>
                </a:lnTo>
                <a:lnTo>
                  <a:pt x="57" y="45"/>
                </a:lnTo>
                <a:lnTo>
                  <a:pt x="61" y="48"/>
                </a:lnTo>
                <a:lnTo>
                  <a:pt x="62" y="49"/>
                </a:lnTo>
                <a:lnTo>
                  <a:pt x="63" y="53"/>
                </a:lnTo>
                <a:lnTo>
                  <a:pt x="63" y="55"/>
                </a:lnTo>
                <a:lnTo>
                  <a:pt x="66" y="55"/>
                </a:lnTo>
                <a:lnTo>
                  <a:pt x="67" y="57"/>
                </a:lnTo>
                <a:lnTo>
                  <a:pt x="67" y="59"/>
                </a:lnTo>
                <a:lnTo>
                  <a:pt x="67" y="61"/>
                </a:lnTo>
                <a:lnTo>
                  <a:pt x="67" y="63"/>
                </a:lnTo>
                <a:lnTo>
                  <a:pt x="67" y="65"/>
                </a:lnTo>
                <a:lnTo>
                  <a:pt x="70" y="72"/>
                </a:lnTo>
                <a:lnTo>
                  <a:pt x="70" y="72"/>
                </a:lnTo>
                <a:lnTo>
                  <a:pt x="74" y="76"/>
                </a:lnTo>
                <a:lnTo>
                  <a:pt x="75" y="77"/>
                </a:lnTo>
                <a:lnTo>
                  <a:pt x="75" y="79"/>
                </a:lnTo>
                <a:lnTo>
                  <a:pt x="78" y="76"/>
                </a:lnTo>
                <a:lnTo>
                  <a:pt x="81" y="72"/>
                </a:lnTo>
                <a:lnTo>
                  <a:pt x="85" y="72"/>
                </a:lnTo>
                <a:lnTo>
                  <a:pt x="87" y="72"/>
                </a:lnTo>
                <a:lnTo>
                  <a:pt x="89" y="71"/>
                </a:lnTo>
                <a:lnTo>
                  <a:pt x="91" y="67"/>
                </a:lnTo>
                <a:lnTo>
                  <a:pt x="94" y="65"/>
                </a:lnTo>
                <a:lnTo>
                  <a:pt x="101" y="65"/>
                </a:lnTo>
                <a:lnTo>
                  <a:pt x="102" y="65"/>
                </a:lnTo>
                <a:lnTo>
                  <a:pt x="102" y="68"/>
                </a:lnTo>
                <a:lnTo>
                  <a:pt x="106" y="67"/>
                </a:lnTo>
                <a:lnTo>
                  <a:pt x="111" y="65"/>
                </a:lnTo>
                <a:lnTo>
                  <a:pt x="115" y="65"/>
                </a:lnTo>
                <a:lnTo>
                  <a:pt x="122" y="68"/>
                </a:lnTo>
                <a:lnTo>
                  <a:pt x="123" y="67"/>
                </a:lnTo>
                <a:lnTo>
                  <a:pt x="123" y="65"/>
                </a:lnTo>
                <a:lnTo>
                  <a:pt x="123" y="65"/>
                </a:lnTo>
                <a:lnTo>
                  <a:pt x="123" y="65"/>
                </a:lnTo>
                <a:lnTo>
                  <a:pt x="123" y="65"/>
                </a:lnTo>
                <a:lnTo>
                  <a:pt x="123" y="65"/>
                </a:lnTo>
                <a:lnTo>
                  <a:pt x="123" y="65"/>
                </a:lnTo>
                <a:lnTo>
                  <a:pt x="123" y="6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0" name="Freeform 149"/>
          <p:cNvSpPr>
            <a:spLocks/>
          </p:cNvSpPr>
          <p:nvPr/>
        </p:nvSpPr>
        <p:spPr bwMode="auto">
          <a:xfrm>
            <a:off x="6033630" y="2641206"/>
            <a:ext cx="325410" cy="161606"/>
          </a:xfrm>
          <a:custGeom>
            <a:avLst/>
            <a:gdLst>
              <a:gd name="T0" fmla="*/ 137 w 149"/>
              <a:gd name="T1" fmla="*/ 13 h 71"/>
              <a:gd name="T2" fmla="*/ 132 w 149"/>
              <a:gd name="T3" fmla="*/ 9 h 71"/>
              <a:gd name="T4" fmla="*/ 111 w 149"/>
              <a:gd name="T5" fmla="*/ 5 h 71"/>
              <a:gd name="T6" fmla="*/ 103 w 149"/>
              <a:gd name="T7" fmla="*/ 5 h 71"/>
              <a:gd name="T8" fmla="*/ 92 w 149"/>
              <a:gd name="T9" fmla="*/ 5 h 71"/>
              <a:gd name="T10" fmla="*/ 81 w 149"/>
              <a:gd name="T11" fmla="*/ 5 h 71"/>
              <a:gd name="T12" fmla="*/ 79 w 149"/>
              <a:gd name="T13" fmla="*/ 7 h 71"/>
              <a:gd name="T14" fmla="*/ 55 w 149"/>
              <a:gd name="T15" fmla="*/ 0 h 71"/>
              <a:gd name="T16" fmla="*/ 48 w 149"/>
              <a:gd name="T17" fmla="*/ 5 h 71"/>
              <a:gd name="T18" fmla="*/ 48 w 149"/>
              <a:gd name="T19" fmla="*/ 13 h 71"/>
              <a:gd name="T20" fmla="*/ 40 w 149"/>
              <a:gd name="T21" fmla="*/ 10 h 71"/>
              <a:gd name="T22" fmla="*/ 28 w 149"/>
              <a:gd name="T23" fmla="*/ 7 h 71"/>
              <a:gd name="T24" fmla="*/ 15 w 149"/>
              <a:gd name="T25" fmla="*/ 9 h 71"/>
              <a:gd name="T26" fmla="*/ 15 w 149"/>
              <a:gd name="T27" fmla="*/ 17 h 71"/>
              <a:gd name="T28" fmla="*/ 11 w 149"/>
              <a:gd name="T29" fmla="*/ 22 h 71"/>
              <a:gd name="T30" fmla="*/ 10 w 149"/>
              <a:gd name="T31" fmla="*/ 31 h 71"/>
              <a:gd name="T32" fmla="*/ 18 w 149"/>
              <a:gd name="T33" fmla="*/ 35 h 71"/>
              <a:gd name="T34" fmla="*/ 24 w 149"/>
              <a:gd name="T35" fmla="*/ 37 h 71"/>
              <a:gd name="T36" fmla="*/ 27 w 149"/>
              <a:gd name="T37" fmla="*/ 30 h 71"/>
              <a:gd name="T38" fmla="*/ 36 w 149"/>
              <a:gd name="T39" fmla="*/ 35 h 71"/>
              <a:gd name="T40" fmla="*/ 40 w 149"/>
              <a:gd name="T41" fmla="*/ 39 h 71"/>
              <a:gd name="T42" fmla="*/ 52 w 149"/>
              <a:gd name="T43" fmla="*/ 43 h 71"/>
              <a:gd name="T44" fmla="*/ 41 w 149"/>
              <a:gd name="T45" fmla="*/ 47 h 71"/>
              <a:gd name="T46" fmla="*/ 37 w 149"/>
              <a:gd name="T47" fmla="*/ 50 h 71"/>
              <a:gd name="T48" fmla="*/ 35 w 149"/>
              <a:gd name="T49" fmla="*/ 53 h 71"/>
              <a:gd name="T50" fmla="*/ 28 w 149"/>
              <a:gd name="T51" fmla="*/ 53 h 71"/>
              <a:gd name="T52" fmla="*/ 22 w 149"/>
              <a:gd name="T53" fmla="*/ 57 h 71"/>
              <a:gd name="T54" fmla="*/ 15 w 149"/>
              <a:gd name="T55" fmla="*/ 54 h 71"/>
              <a:gd name="T56" fmla="*/ 8 w 149"/>
              <a:gd name="T57" fmla="*/ 53 h 71"/>
              <a:gd name="T58" fmla="*/ 3 w 149"/>
              <a:gd name="T59" fmla="*/ 55 h 71"/>
              <a:gd name="T60" fmla="*/ 0 w 149"/>
              <a:gd name="T61" fmla="*/ 58 h 71"/>
              <a:gd name="T62" fmla="*/ 2 w 149"/>
              <a:gd name="T63" fmla="*/ 66 h 71"/>
              <a:gd name="T64" fmla="*/ 10 w 149"/>
              <a:gd name="T65" fmla="*/ 66 h 71"/>
              <a:gd name="T66" fmla="*/ 15 w 149"/>
              <a:gd name="T67" fmla="*/ 65 h 71"/>
              <a:gd name="T68" fmla="*/ 22 w 149"/>
              <a:gd name="T69" fmla="*/ 66 h 71"/>
              <a:gd name="T70" fmla="*/ 28 w 149"/>
              <a:gd name="T71" fmla="*/ 67 h 71"/>
              <a:gd name="T72" fmla="*/ 35 w 149"/>
              <a:gd name="T73" fmla="*/ 66 h 71"/>
              <a:gd name="T74" fmla="*/ 41 w 149"/>
              <a:gd name="T75" fmla="*/ 70 h 71"/>
              <a:gd name="T76" fmla="*/ 48 w 149"/>
              <a:gd name="T77" fmla="*/ 70 h 71"/>
              <a:gd name="T78" fmla="*/ 59 w 149"/>
              <a:gd name="T79" fmla="*/ 67 h 71"/>
              <a:gd name="T80" fmla="*/ 68 w 149"/>
              <a:gd name="T81" fmla="*/ 66 h 71"/>
              <a:gd name="T82" fmla="*/ 68 w 149"/>
              <a:gd name="T83" fmla="*/ 61 h 71"/>
              <a:gd name="T84" fmla="*/ 75 w 149"/>
              <a:gd name="T85" fmla="*/ 54 h 71"/>
              <a:gd name="T86" fmla="*/ 79 w 149"/>
              <a:gd name="T87" fmla="*/ 49 h 71"/>
              <a:gd name="T88" fmla="*/ 88 w 149"/>
              <a:gd name="T89" fmla="*/ 47 h 71"/>
              <a:gd name="T90" fmla="*/ 93 w 149"/>
              <a:gd name="T91" fmla="*/ 50 h 71"/>
              <a:gd name="T92" fmla="*/ 103 w 149"/>
              <a:gd name="T93" fmla="*/ 49 h 71"/>
              <a:gd name="T94" fmla="*/ 107 w 149"/>
              <a:gd name="T95" fmla="*/ 39 h 71"/>
              <a:gd name="T96" fmla="*/ 122 w 149"/>
              <a:gd name="T97" fmla="*/ 39 h 71"/>
              <a:gd name="T98" fmla="*/ 128 w 149"/>
              <a:gd name="T99" fmla="*/ 31 h 71"/>
              <a:gd name="T100" fmla="*/ 136 w 149"/>
              <a:gd name="T101" fmla="*/ 27 h 71"/>
              <a:gd name="T102" fmla="*/ 145 w 149"/>
              <a:gd name="T103" fmla="*/ 15 h 71"/>
              <a:gd name="T104" fmla="*/ 145 w 149"/>
              <a:gd name="T105" fmla="*/ 14 h 71"/>
              <a:gd name="T106" fmla="*/ 145 w 149"/>
              <a:gd name="T107" fmla="*/ 14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49" h="71">
                <a:moveTo>
                  <a:pt x="145" y="14"/>
                </a:moveTo>
                <a:lnTo>
                  <a:pt x="138" y="13"/>
                </a:lnTo>
                <a:lnTo>
                  <a:pt x="137" y="13"/>
                </a:lnTo>
                <a:lnTo>
                  <a:pt x="136" y="13"/>
                </a:lnTo>
                <a:lnTo>
                  <a:pt x="133" y="10"/>
                </a:lnTo>
                <a:lnTo>
                  <a:pt x="132" y="9"/>
                </a:lnTo>
                <a:lnTo>
                  <a:pt x="125" y="7"/>
                </a:lnTo>
                <a:lnTo>
                  <a:pt x="118" y="5"/>
                </a:lnTo>
                <a:lnTo>
                  <a:pt x="111" y="5"/>
                </a:lnTo>
                <a:lnTo>
                  <a:pt x="109" y="5"/>
                </a:lnTo>
                <a:lnTo>
                  <a:pt x="107" y="5"/>
                </a:lnTo>
                <a:lnTo>
                  <a:pt x="103" y="5"/>
                </a:lnTo>
                <a:lnTo>
                  <a:pt x="101" y="5"/>
                </a:lnTo>
                <a:lnTo>
                  <a:pt x="99" y="5"/>
                </a:lnTo>
                <a:lnTo>
                  <a:pt x="92" y="5"/>
                </a:lnTo>
                <a:lnTo>
                  <a:pt x="89" y="5"/>
                </a:lnTo>
                <a:lnTo>
                  <a:pt x="85" y="5"/>
                </a:lnTo>
                <a:lnTo>
                  <a:pt x="81" y="5"/>
                </a:lnTo>
                <a:lnTo>
                  <a:pt x="80" y="5"/>
                </a:lnTo>
                <a:lnTo>
                  <a:pt x="80" y="7"/>
                </a:lnTo>
                <a:lnTo>
                  <a:pt x="79" y="7"/>
                </a:lnTo>
                <a:lnTo>
                  <a:pt x="76" y="7"/>
                </a:lnTo>
                <a:lnTo>
                  <a:pt x="68" y="5"/>
                </a:lnTo>
                <a:lnTo>
                  <a:pt x="55" y="0"/>
                </a:lnTo>
                <a:lnTo>
                  <a:pt x="53" y="1"/>
                </a:lnTo>
                <a:lnTo>
                  <a:pt x="49" y="1"/>
                </a:lnTo>
                <a:lnTo>
                  <a:pt x="48" y="5"/>
                </a:lnTo>
                <a:lnTo>
                  <a:pt x="48" y="7"/>
                </a:lnTo>
                <a:lnTo>
                  <a:pt x="49" y="13"/>
                </a:lnTo>
                <a:lnTo>
                  <a:pt x="48" y="13"/>
                </a:lnTo>
                <a:lnTo>
                  <a:pt x="45" y="13"/>
                </a:lnTo>
                <a:lnTo>
                  <a:pt x="44" y="13"/>
                </a:lnTo>
                <a:lnTo>
                  <a:pt x="40" y="10"/>
                </a:lnTo>
                <a:lnTo>
                  <a:pt x="36" y="9"/>
                </a:lnTo>
                <a:lnTo>
                  <a:pt x="31" y="7"/>
                </a:lnTo>
                <a:lnTo>
                  <a:pt x="28" y="7"/>
                </a:lnTo>
                <a:lnTo>
                  <a:pt x="24" y="7"/>
                </a:lnTo>
                <a:lnTo>
                  <a:pt x="23" y="7"/>
                </a:lnTo>
                <a:lnTo>
                  <a:pt x="15" y="9"/>
                </a:lnTo>
                <a:lnTo>
                  <a:pt x="14" y="13"/>
                </a:lnTo>
                <a:lnTo>
                  <a:pt x="11" y="14"/>
                </a:lnTo>
                <a:lnTo>
                  <a:pt x="15" y="17"/>
                </a:lnTo>
                <a:lnTo>
                  <a:pt x="15" y="17"/>
                </a:lnTo>
                <a:lnTo>
                  <a:pt x="18" y="18"/>
                </a:lnTo>
                <a:lnTo>
                  <a:pt x="11" y="22"/>
                </a:lnTo>
                <a:lnTo>
                  <a:pt x="8" y="26"/>
                </a:lnTo>
                <a:lnTo>
                  <a:pt x="6" y="30"/>
                </a:lnTo>
                <a:lnTo>
                  <a:pt x="10" y="31"/>
                </a:lnTo>
                <a:lnTo>
                  <a:pt x="14" y="31"/>
                </a:lnTo>
                <a:lnTo>
                  <a:pt x="15" y="34"/>
                </a:lnTo>
                <a:lnTo>
                  <a:pt x="18" y="35"/>
                </a:lnTo>
                <a:lnTo>
                  <a:pt x="19" y="35"/>
                </a:lnTo>
                <a:lnTo>
                  <a:pt x="23" y="35"/>
                </a:lnTo>
                <a:lnTo>
                  <a:pt x="24" y="37"/>
                </a:lnTo>
                <a:lnTo>
                  <a:pt x="24" y="34"/>
                </a:lnTo>
                <a:lnTo>
                  <a:pt x="27" y="34"/>
                </a:lnTo>
                <a:lnTo>
                  <a:pt x="27" y="30"/>
                </a:lnTo>
                <a:lnTo>
                  <a:pt x="28" y="31"/>
                </a:lnTo>
                <a:lnTo>
                  <a:pt x="32" y="34"/>
                </a:lnTo>
                <a:lnTo>
                  <a:pt x="36" y="35"/>
                </a:lnTo>
                <a:lnTo>
                  <a:pt x="36" y="37"/>
                </a:lnTo>
                <a:lnTo>
                  <a:pt x="37" y="39"/>
                </a:lnTo>
                <a:lnTo>
                  <a:pt x="40" y="39"/>
                </a:lnTo>
                <a:lnTo>
                  <a:pt x="41" y="39"/>
                </a:lnTo>
                <a:lnTo>
                  <a:pt x="45" y="41"/>
                </a:lnTo>
                <a:lnTo>
                  <a:pt x="52" y="43"/>
                </a:lnTo>
                <a:lnTo>
                  <a:pt x="49" y="45"/>
                </a:lnTo>
                <a:lnTo>
                  <a:pt x="45" y="47"/>
                </a:lnTo>
                <a:lnTo>
                  <a:pt x="41" y="47"/>
                </a:lnTo>
                <a:lnTo>
                  <a:pt x="44" y="50"/>
                </a:lnTo>
                <a:lnTo>
                  <a:pt x="40" y="50"/>
                </a:lnTo>
                <a:lnTo>
                  <a:pt x="37" y="50"/>
                </a:lnTo>
                <a:lnTo>
                  <a:pt x="37" y="53"/>
                </a:lnTo>
                <a:lnTo>
                  <a:pt x="35" y="54"/>
                </a:lnTo>
                <a:lnTo>
                  <a:pt x="35" y="53"/>
                </a:lnTo>
                <a:lnTo>
                  <a:pt x="32" y="54"/>
                </a:lnTo>
                <a:lnTo>
                  <a:pt x="31" y="53"/>
                </a:lnTo>
                <a:lnTo>
                  <a:pt x="28" y="53"/>
                </a:lnTo>
                <a:lnTo>
                  <a:pt x="27" y="53"/>
                </a:lnTo>
                <a:lnTo>
                  <a:pt x="23" y="53"/>
                </a:lnTo>
                <a:lnTo>
                  <a:pt x="22" y="57"/>
                </a:lnTo>
                <a:lnTo>
                  <a:pt x="18" y="58"/>
                </a:lnTo>
                <a:lnTo>
                  <a:pt x="18" y="57"/>
                </a:lnTo>
                <a:lnTo>
                  <a:pt x="15" y="54"/>
                </a:lnTo>
                <a:lnTo>
                  <a:pt x="10" y="53"/>
                </a:lnTo>
                <a:lnTo>
                  <a:pt x="8" y="53"/>
                </a:lnTo>
                <a:lnTo>
                  <a:pt x="8" y="53"/>
                </a:lnTo>
                <a:lnTo>
                  <a:pt x="7" y="54"/>
                </a:lnTo>
                <a:lnTo>
                  <a:pt x="4" y="54"/>
                </a:lnTo>
                <a:lnTo>
                  <a:pt x="3" y="55"/>
                </a:lnTo>
                <a:lnTo>
                  <a:pt x="2" y="57"/>
                </a:lnTo>
                <a:lnTo>
                  <a:pt x="2" y="58"/>
                </a:lnTo>
                <a:lnTo>
                  <a:pt x="0" y="58"/>
                </a:lnTo>
                <a:lnTo>
                  <a:pt x="0" y="61"/>
                </a:lnTo>
                <a:lnTo>
                  <a:pt x="0" y="65"/>
                </a:lnTo>
                <a:lnTo>
                  <a:pt x="2" y="66"/>
                </a:lnTo>
                <a:lnTo>
                  <a:pt x="4" y="66"/>
                </a:lnTo>
                <a:lnTo>
                  <a:pt x="6" y="66"/>
                </a:lnTo>
                <a:lnTo>
                  <a:pt x="10" y="66"/>
                </a:lnTo>
                <a:lnTo>
                  <a:pt x="11" y="66"/>
                </a:lnTo>
                <a:lnTo>
                  <a:pt x="11" y="66"/>
                </a:lnTo>
                <a:lnTo>
                  <a:pt x="15" y="65"/>
                </a:lnTo>
                <a:lnTo>
                  <a:pt x="15" y="66"/>
                </a:lnTo>
                <a:lnTo>
                  <a:pt x="19" y="65"/>
                </a:lnTo>
                <a:lnTo>
                  <a:pt x="22" y="66"/>
                </a:lnTo>
                <a:lnTo>
                  <a:pt x="23" y="67"/>
                </a:lnTo>
                <a:lnTo>
                  <a:pt x="24" y="67"/>
                </a:lnTo>
                <a:lnTo>
                  <a:pt x="28" y="67"/>
                </a:lnTo>
                <a:lnTo>
                  <a:pt x="31" y="66"/>
                </a:lnTo>
                <a:lnTo>
                  <a:pt x="32" y="65"/>
                </a:lnTo>
                <a:lnTo>
                  <a:pt x="35" y="66"/>
                </a:lnTo>
                <a:lnTo>
                  <a:pt x="37" y="67"/>
                </a:lnTo>
                <a:lnTo>
                  <a:pt x="37" y="70"/>
                </a:lnTo>
                <a:lnTo>
                  <a:pt x="41" y="70"/>
                </a:lnTo>
                <a:lnTo>
                  <a:pt x="44" y="70"/>
                </a:lnTo>
                <a:lnTo>
                  <a:pt x="45" y="71"/>
                </a:lnTo>
                <a:lnTo>
                  <a:pt x="48" y="70"/>
                </a:lnTo>
                <a:lnTo>
                  <a:pt x="52" y="67"/>
                </a:lnTo>
                <a:lnTo>
                  <a:pt x="55" y="67"/>
                </a:lnTo>
                <a:lnTo>
                  <a:pt x="59" y="67"/>
                </a:lnTo>
                <a:lnTo>
                  <a:pt x="63" y="67"/>
                </a:lnTo>
                <a:lnTo>
                  <a:pt x="65" y="67"/>
                </a:lnTo>
                <a:lnTo>
                  <a:pt x="68" y="66"/>
                </a:lnTo>
                <a:lnTo>
                  <a:pt x="71" y="65"/>
                </a:lnTo>
                <a:lnTo>
                  <a:pt x="68" y="62"/>
                </a:lnTo>
                <a:lnTo>
                  <a:pt x="68" y="61"/>
                </a:lnTo>
                <a:lnTo>
                  <a:pt x="68" y="58"/>
                </a:lnTo>
                <a:lnTo>
                  <a:pt x="72" y="57"/>
                </a:lnTo>
                <a:lnTo>
                  <a:pt x="75" y="54"/>
                </a:lnTo>
                <a:lnTo>
                  <a:pt x="76" y="53"/>
                </a:lnTo>
                <a:lnTo>
                  <a:pt x="79" y="50"/>
                </a:lnTo>
                <a:lnTo>
                  <a:pt x="79" y="49"/>
                </a:lnTo>
                <a:lnTo>
                  <a:pt x="81" y="49"/>
                </a:lnTo>
                <a:lnTo>
                  <a:pt x="85" y="49"/>
                </a:lnTo>
                <a:lnTo>
                  <a:pt x="88" y="47"/>
                </a:lnTo>
                <a:lnTo>
                  <a:pt x="89" y="47"/>
                </a:lnTo>
                <a:lnTo>
                  <a:pt x="92" y="50"/>
                </a:lnTo>
                <a:lnTo>
                  <a:pt x="93" y="50"/>
                </a:lnTo>
                <a:lnTo>
                  <a:pt x="96" y="50"/>
                </a:lnTo>
                <a:lnTo>
                  <a:pt x="101" y="50"/>
                </a:lnTo>
                <a:lnTo>
                  <a:pt x="103" y="49"/>
                </a:lnTo>
                <a:lnTo>
                  <a:pt x="105" y="45"/>
                </a:lnTo>
                <a:lnTo>
                  <a:pt x="105" y="41"/>
                </a:lnTo>
                <a:lnTo>
                  <a:pt x="107" y="39"/>
                </a:lnTo>
                <a:lnTo>
                  <a:pt x="109" y="39"/>
                </a:lnTo>
                <a:lnTo>
                  <a:pt x="116" y="39"/>
                </a:lnTo>
                <a:lnTo>
                  <a:pt x="122" y="39"/>
                </a:lnTo>
                <a:lnTo>
                  <a:pt x="125" y="37"/>
                </a:lnTo>
                <a:lnTo>
                  <a:pt x="125" y="35"/>
                </a:lnTo>
                <a:lnTo>
                  <a:pt x="128" y="31"/>
                </a:lnTo>
                <a:lnTo>
                  <a:pt x="129" y="30"/>
                </a:lnTo>
                <a:lnTo>
                  <a:pt x="130" y="30"/>
                </a:lnTo>
                <a:lnTo>
                  <a:pt x="136" y="27"/>
                </a:lnTo>
                <a:lnTo>
                  <a:pt x="142" y="23"/>
                </a:lnTo>
                <a:lnTo>
                  <a:pt x="149" y="21"/>
                </a:lnTo>
                <a:lnTo>
                  <a:pt x="145" y="15"/>
                </a:lnTo>
                <a:lnTo>
                  <a:pt x="145" y="14"/>
                </a:lnTo>
                <a:lnTo>
                  <a:pt x="145" y="14"/>
                </a:lnTo>
                <a:lnTo>
                  <a:pt x="145" y="14"/>
                </a:lnTo>
                <a:lnTo>
                  <a:pt x="145" y="14"/>
                </a:lnTo>
                <a:lnTo>
                  <a:pt x="145" y="14"/>
                </a:lnTo>
                <a:lnTo>
                  <a:pt x="145" y="14"/>
                </a:lnTo>
                <a:lnTo>
                  <a:pt x="145" y="1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1" name="Freeform 150"/>
          <p:cNvSpPr>
            <a:spLocks/>
          </p:cNvSpPr>
          <p:nvPr/>
        </p:nvSpPr>
        <p:spPr bwMode="auto">
          <a:xfrm>
            <a:off x="5793393" y="2832403"/>
            <a:ext cx="449893" cy="375566"/>
          </a:xfrm>
          <a:custGeom>
            <a:avLst/>
            <a:gdLst>
              <a:gd name="T0" fmla="*/ 147 w 155"/>
              <a:gd name="T1" fmla="*/ 15 h 124"/>
              <a:gd name="T2" fmla="*/ 139 w 155"/>
              <a:gd name="T3" fmla="*/ 15 h 124"/>
              <a:gd name="T4" fmla="*/ 129 w 155"/>
              <a:gd name="T5" fmla="*/ 20 h 124"/>
              <a:gd name="T6" fmla="*/ 120 w 155"/>
              <a:gd name="T7" fmla="*/ 25 h 124"/>
              <a:gd name="T8" fmla="*/ 116 w 155"/>
              <a:gd name="T9" fmla="*/ 20 h 124"/>
              <a:gd name="T10" fmla="*/ 114 w 155"/>
              <a:gd name="T11" fmla="*/ 10 h 124"/>
              <a:gd name="T12" fmla="*/ 111 w 155"/>
              <a:gd name="T13" fmla="*/ 6 h 124"/>
              <a:gd name="T14" fmla="*/ 103 w 155"/>
              <a:gd name="T15" fmla="*/ 2 h 124"/>
              <a:gd name="T16" fmla="*/ 99 w 155"/>
              <a:gd name="T17" fmla="*/ 9 h 124"/>
              <a:gd name="T18" fmla="*/ 100 w 155"/>
              <a:gd name="T19" fmla="*/ 13 h 124"/>
              <a:gd name="T20" fmla="*/ 94 w 155"/>
              <a:gd name="T21" fmla="*/ 12 h 124"/>
              <a:gd name="T22" fmla="*/ 91 w 155"/>
              <a:gd name="T23" fmla="*/ 17 h 124"/>
              <a:gd name="T24" fmla="*/ 87 w 155"/>
              <a:gd name="T25" fmla="*/ 16 h 124"/>
              <a:gd name="T26" fmla="*/ 84 w 155"/>
              <a:gd name="T27" fmla="*/ 17 h 124"/>
              <a:gd name="T28" fmla="*/ 79 w 155"/>
              <a:gd name="T29" fmla="*/ 20 h 124"/>
              <a:gd name="T30" fmla="*/ 70 w 155"/>
              <a:gd name="T31" fmla="*/ 17 h 124"/>
              <a:gd name="T32" fmla="*/ 60 w 155"/>
              <a:gd name="T33" fmla="*/ 15 h 124"/>
              <a:gd name="T34" fmla="*/ 53 w 155"/>
              <a:gd name="T35" fmla="*/ 13 h 124"/>
              <a:gd name="T36" fmla="*/ 48 w 155"/>
              <a:gd name="T37" fmla="*/ 17 h 124"/>
              <a:gd name="T38" fmla="*/ 43 w 155"/>
              <a:gd name="T39" fmla="*/ 17 h 124"/>
              <a:gd name="T40" fmla="*/ 40 w 155"/>
              <a:gd name="T41" fmla="*/ 23 h 124"/>
              <a:gd name="T42" fmla="*/ 31 w 155"/>
              <a:gd name="T43" fmla="*/ 35 h 124"/>
              <a:gd name="T44" fmla="*/ 25 w 155"/>
              <a:gd name="T45" fmla="*/ 39 h 124"/>
              <a:gd name="T46" fmla="*/ 21 w 155"/>
              <a:gd name="T47" fmla="*/ 43 h 124"/>
              <a:gd name="T48" fmla="*/ 15 w 155"/>
              <a:gd name="T49" fmla="*/ 43 h 124"/>
              <a:gd name="T50" fmla="*/ 7 w 155"/>
              <a:gd name="T51" fmla="*/ 39 h 124"/>
              <a:gd name="T52" fmla="*/ 5 w 155"/>
              <a:gd name="T53" fmla="*/ 39 h 124"/>
              <a:gd name="T54" fmla="*/ 4 w 155"/>
              <a:gd name="T55" fmla="*/ 45 h 124"/>
              <a:gd name="T56" fmla="*/ 1 w 155"/>
              <a:gd name="T57" fmla="*/ 53 h 124"/>
              <a:gd name="T58" fmla="*/ 0 w 155"/>
              <a:gd name="T59" fmla="*/ 59 h 124"/>
              <a:gd name="T60" fmla="*/ 3 w 155"/>
              <a:gd name="T61" fmla="*/ 68 h 124"/>
              <a:gd name="T62" fmla="*/ 3 w 155"/>
              <a:gd name="T63" fmla="*/ 72 h 124"/>
              <a:gd name="T64" fmla="*/ 6 w 155"/>
              <a:gd name="T65" fmla="*/ 83 h 124"/>
              <a:gd name="T66" fmla="*/ 10 w 155"/>
              <a:gd name="T67" fmla="*/ 95 h 124"/>
              <a:gd name="T68" fmla="*/ 21 w 155"/>
              <a:gd name="T69" fmla="*/ 99 h 124"/>
              <a:gd name="T70" fmla="*/ 21 w 155"/>
              <a:gd name="T71" fmla="*/ 105 h 124"/>
              <a:gd name="T72" fmla="*/ 14 w 155"/>
              <a:gd name="T73" fmla="*/ 116 h 124"/>
              <a:gd name="T74" fmla="*/ 34 w 155"/>
              <a:gd name="T75" fmla="*/ 124 h 124"/>
              <a:gd name="T76" fmla="*/ 51 w 155"/>
              <a:gd name="T77" fmla="*/ 124 h 124"/>
              <a:gd name="T78" fmla="*/ 66 w 155"/>
              <a:gd name="T79" fmla="*/ 121 h 124"/>
              <a:gd name="T80" fmla="*/ 74 w 155"/>
              <a:gd name="T81" fmla="*/ 115 h 124"/>
              <a:gd name="T82" fmla="*/ 76 w 155"/>
              <a:gd name="T83" fmla="*/ 102 h 124"/>
              <a:gd name="T84" fmla="*/ 81 w 155"/>
              <a:gd name="T85" fmla="*/ 99 h 124"/>
              <a:gd name="T86" fmla="*/ 87 w 155"/>
              <a:gd name="T87" fmla="*/ 95 h 124"/>
              <a:gd name="T88" fmla="*/ 96 w 155"/>
              <a:gd name="T89" fmla="*/ 92 h 124"/>
              <a:gd name="T90" fmla="*/ 103 w 155"/>
              <a:gd name="T91" fmla="*/ 93 h 124"/>
              <a:gd name="T92" fmla="*/ 104 w 155"/>
              <a:gd name="T93" fmla="*/ 83 h 124"/>
              <a:gd name="T94" fmla="*/ 106 w 155"/>
              <a:gd name="T95" fmla="*/ 75 h 124"/>
              <a:gd name="T96" fmla="*/ 113 w 155"/>
              <a:gd name="T97" fmla="*/ 71 h 124"/>
              <a:gd name="T98" fmla="*/ 109 w 155"/>
              <a:gd name="T99" fmla="*/ 63 h 124"/>
              <a:gd name="T100" fmla="*/ 117 w 155"/>
              <a:gd name="T101" fmla="*/ 62 h 124"/>
              <a:gd name="T102" fmla="*/ 117 w 155"/>
              <a:gd name="T103" fmla="*/ 55 h 124"/>
              <a:gd name="T104" fmla="*/ 123 w 155"/>
              <a:gd name="T105" fmla="*/ 48 h 124"/>
              <a:gd name="T106" fmla="*/ 122 w 155"/>
              <a:gd name="T107" fmla="*/ 39 h 124"/>
              <a:gd name="T108" fmla="*/ 119 w 155"/>
              <a:gd name="T109" fmla="*/ 29 h 124"/>
              <a:gd name="T110" fmla="*/ 126 w 155"/>
              <a:gd name="T111" fmla="*/ 25 h 124"/>
              <a:gd name="T112" fmla="*/ 146 w 155"/>
              <a:gd name="T113" fmla="*/ 23 h 124"/>
              <a:gd name="T114" fmla="*/ 150 w 155"/>
              <a:gd name="T115" fmla="*/ 19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55" h="124">
                <a:moveTo>
                  <a:pt x="152" y="17"/>
                </a:moveTo>
                <a:cubicBezTo>
                  <a:pt x="155" y="17"/>
                  <a:pt x="155" y="17"/>
                  <a:pt x="155" y="17"/>
                </a:cubicBezTo>
                <a:cubicBezTo>
                  <a:pt x="150" y="15"/>
                  <a:pt x="150" y="15"/>
                  <a:pt x="150" y="15"/>
                </a:cubicBezTo>
                <a:cubicBezTo>
                  <a:pt x="147" y="15"/>
                  <a:pt x="147" y="15"/>
                  <a:pt x="147" y="15"/>
                </a:cubicBezTo>
                <a:cubicBezTo>
                  <a:pt x="143" y="16"/>
                  <a:pt x="143" y="16"/>
                  <a:pt x="143" y="16"/>
                </a:cubicBezTo>
                <a:cubicBezTo>
                  <a:pt x="140" y="17"/>
                  <a:pt x="140" y="17"/>
                  <a:pt x="140" y="17"/>
                </a:cubicBezTo>
                <a:cubicBezTo>
                  <a:pt x="140" y="15"/>
                  <a:pt x="140" y="15"/>
                  <a:pt x="140" y="15"/>
                </a:cubicBezTo>
                <a:cubicBezTo>
                  <a:pt x="139" y="15"/>
                  <a:pt x="139" y="15"/>
                  <a:pt x="139" y="15"/>
                </a:cubicBezTo>
                <a:cubicBezTo>
                  <a:pt x="134" y="15"/>
                  <a:pt x="134" y="15"/>
                  <a:pt x="134" y="15"/>
                </a:cubicBezTo>
                <a:cubicBezTo>
                  <a:pt x="132" y="16"/>
                  <a:pt x="132" y="16"/>
                  <a:pt x="132" y="16"/>
                </a:cubicBezTo>
                <a:cubicBezTo>
                  <a:pt x="130" y="19"/>
                  <a:pt x="130" y="19"/>
                  <a:pt x="130" y="19"/>
                </a:cubicBezTo>
                <a:cubicBezTo>
                  <a:pt x="129" y="20"/>
                  <a:pt x="129" y="20"/>
                  <a:pt x="129" y="20"/>
                </a:cubicBezTo>
                <a:cubicBezTo>
                  <a:pt x="127" y="20"/>
                  <a:pt x="127" y="20"/>
                  <a:pt x="127" y="20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2" y="23"/>
                  <a:pt x="122" y="23"/>
                  <a:pt x="122" y="23"/>
                </a:cubicBezTo>
                <a:cubicBezTo>
                  <a:pt x="120" y="25"/>
                  <a:pt x="120" y="25"/>
                  <a:pt x="120" y="25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16" y="20"/>
                  <a:pt x="116" y="20"/>
                  <a:pt x="116" y="20"/>
                </a:cubicBezTo>
                <a:cubicBezTo>
                  <a:pt x="116" y="20"/>
                  <a:pt x="116" y="20"/>
                  <a:pt x="116" y="20"/>
                </a:cubicBezTo>
                <a:cubicBezTo>
                  <a:pt x="114" y="15"/>
                  <a:pt x="114" y="15"/>
                  <a:pt x="114" y="15"/>
                </a:cubicBezTo>
                <a:cubicBezTo>
                  <a:pt x="114" y="13"/>
                  <a:pt x="114" y="13"/>
                  <a:pt x="114" y="13"/>
                </a:cubicBezTo>
                <a:cubicBezTo>
                  <a:pt x="114" y="12"/>
                  <a:pt x="114" y="12"/>
                  <a:pt x="114" y="12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4" y="9"/>
                  <a:pt x="114" y="9"/>
                  <a:pt x="114" y="9"/>
                </a:cubicBezTo>
                <a:cubicBezTo>
                  <a:pt x="113" y="7"/>
                  <a:pt x="113" y="7"/>
                  <a:pt x="113" y="7"/>
                </a:cubicBezTo>
                <a:cubicBezTo>
                  <a:pt x="111" y="7"/>
                  <a:pt x="111" y="7"/>
                  <a:pt x="111" y="7"/>
                </a:cubicBezTo>
                <a:cubicBezTo>
                  <a:pt x="111" y="6"/>
                  <a:pt x="111" y="6"/>
                  <a:pt x="111" y="6"/>
                </a:cubicBezTo>
                <a:cubicBezTo>
                  <a:pt x="110" y="3"/>
                  <a:pt x="110" y="3"/>
                  <a:pt x="110" y="3"/>
                </a:cubicBezTo>
                <a:cubicBezTo>
                  <a:pt x="109" y="2"/>
                  <a:pt x="109" y="2"/>
                  <a:pt x="109" y="2"/>
                </a:cubicBezTo>
                <a:cubicBezTo>
                  <a:pt x="106" y="0"/>
                  <a:pt x="106" y="0"/>
                  <a:pt x="106" y="0"/>
                </a:cubicBezTo>
                <a:cubicBezTo>
                  <a:pt x="103" y="2"/>
                  <a:pt x="103" y="2"/>
                  <a:pt x="103" y="2"/>
                </a:cubicBezTo>
                <a:cubicBezTo>
                  <a:pt x="101" y="5"/>
                  <a:pt x="101" y="5"/>
                  <a:pt x="101" y="5"/>
                </a:cubicBezTo>
                <a:cubicBezTo>
                  <a:pt x="100" y="6"/>
                  <a:pt x="100" y="6"/>
                  <a:pt x="100" y="6"/>
                </a:cubicBezTo>
                <a:cubicBezTo>
                  <a:pt x="99" y="8"/>
                  <a:pt x="99" y="8"/>
                  <a:pt x="99" y="8"/>
                </a:cubicBezTo>
                <a:cubicBezTo>
                  <a:pt x="99" y="9"/>
                  <a:pt x="99" y="9"/>
                  <a:pt x="99" y="9"/>
                </a:cubicBezTo>
                <a:cubicBezTo>
                  <a:pt x="100" y="10"/>
                  <a:pt x="100" y="10"/>
                  <a:pt x="100" y="10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100" y="13"/>
                  <a:pt x="100" y="13"/>
                  <a:pt x="100" y="13"/>
                </a:cubicBezTo>
                <a:cubicBezTo>
                  <a:pt x="99" y="13"/>
                  <a:pt x="99" y="13"/>
                  <a:pt x="99" y="13"/>
                </a:cubicBezTo>
                <a:cubicBezTo>
                  <a:pt x="98" y="13"/>
                  <a:pt x="98" y="13"/>
                  <a:pt x="98" y="13"/>
                </a:cubicBezTo>
                <a:cubicBezTo>
                  <a:pt x="96" y="12"/>
                  <a:pt x="96" y="12"/>
                  <a:pt x="96" y="12"/>
                </a:cubicBezTo>
                <a:cubicBezTo>
                  <a:pt x="94" y="12"/>
                  <a:pt x="94" y="12"/>
                  <a:pt x="94" y="12"/>
                </a:cubicBezTo>
                <a:cubicBezTo>
                  <a:pt x="93" y="13"/>
                  <a:pt x="93" y="13"/>
                  <a:pt x="93" y="13"/>
                </a:cubicBezTo>
                <a:cubicBezTo>
                  <a:pt x="91" y="13"/>
                  <a:pt x="91" y="13"/>
                  <a:pt x="91" y="13"/>
                </a:cubicBezTo>
                <a:cubicBezTo>
                  <a:pt x="91" y="16"/>
                  <a:pt x="91" y="16"/>
                  <a:pt x="91" y="16"/>
                </a:cubicBezTo>
                <a:cubicBezTo>
                  <a:pt x="91" y="17"/>
                  <a:pt x="91" y="17"/>
                  <a:pt x="91" y="17"/>
                </a:cubicBezTo>
                <a:cubicBezTo>
                  <a:pt x="91" y="19"/>
                  <a:pt x="91" y="19"/>
                  <a:pt x="91" y="19"/>
                </a:cubicBezTo>
                <a:cubicBezTo>
                  <a:pt x="90" y="19"/>
                  <a:pt x="90" y="19"/>
                  <a:pt x="90" y="19"/>
                </a:cubicBezTo>
                <a:cubicBezTo>
                  <a:pt x="89" y="17"/>
                  <a:pt x="89" y="17"/>
                  <a:pt x="89" y="17"/>
                </a:cubicBezTo>
                <a:cubicBezTo>
                  <a:pt x="87" y="16"/>
                  <a:pt x="87" y="16"/>
                  <a:pt x="87" y="16"/>
                </a:cubicBezTo>
                <a:cubicBezTo>
                  <a:pt x="87" y="17"/>
                  <a:pt x="87" y="17"/>
                  <a:pt x="87" y="17"/>
                </a:cubicBezTo>
                <a:cubicBezTo>
                  <a:pt x="86" y="17"/>
                  <a:pt x="86" y="17"/>
                  <a:pt x="86" y="17"/>
                </a:cubicBezTo>
                <a:cubicBezTo>
                  <a:pt x="84" y="16"/>
                  <a:pt x="84" y="16"/>
                  <a:pt x="84" y="16"/>
                </a:cubicBezTo>
                <a:cubicBezTo>
                  <a:pt x="84" y="17"/>
                  <a:pt x="84" y="17"/>
                  <a:pt x="84" y="17"/>
                </a:cubicBezTo>
                <a:cubicBezTo>
                  <a:pt x="81" y="19"/>
                  <a:pt x="81" y="19"/>
                  <a:pt x="81" y="19"/>
                </a:cubicBezTo>
                <a:cubicBezTo>
                  <a:pt x="80" y="19"/>
                  <a:pt x="80" y="19"/>
                  <a:pt x="80" y="19"/>
                </a:cubicBezTo>
                <a:cubicBezTo>
                  <a:pt x="80" y="20"/>
                  <a:pt x="80" y="20"/>
                  <a:pt x="80" y="20"/>
                </a:cubicBezTo>
                <a:cubicBezTo>
                  <a:pt x="79" y="20"/>
                  <a:pt x="79" y="20"/>
                  <a:pt x="79" y="20"/>
                </a:cubicBezTo>
                <a:cubicBezTo>
                  <a:pt x="77" y="20"/>
                  <a:pt x="77" y="20"/>
                  <a:pt x="77" y="20"/>
                </a:cubicBezTo>
                <a:cubicBezTo>
                  <a:pt x="76" y="20"/>
                  <a:pt x="76" y="20"/>
                  <a:pt x="76" y="20"/>
                </a:cubicBezTo>
                <a:cubicBezTo>
                  <a:pt x="73" y="17"/>
                  <a:pt x="73" y="17"/>
                  <a:pt x="73" y="17"/>
                </a:cubicBezTo>
                <a:cubicBezTo>
                  <a:pt x="70" y="17"/>
                  <a:pt x="70" y="17"/>
                  <a:pt x="70" y="17"/>
                </a:cubicBezTo>
                <a:cubicBezTo>
                  <a:pt x="68" y="17"/>
                  <a:pt x="68" y="17"/>
                  <a:pt x="68" y="17"/>
                </a:cubicBezTo>
                <a:cubicBezTo>
                  <a:pt x="67" y="16"/>
                  <a:pt x="67" y="16"/>
                  <a:pt x="67" y="16"/>
                </a:cubicBezTo>
                <a:cubicBezTo>
                  <a:pt x="64" y="15"/>
                  <a:pt x="64" y="15"/>
                  <a:pt x="64" y="15"/>
                </a:cubicBezTo>
                <a:cubicBezTo>
                  <a:pt x="60" y="15"/>
                  <a:pt x="60" y="15"/>
                  <a:pt x="60" y="15"/>
                </a:cubicBezTo>
                <a:cubicBezTo>
                  <a:pt x="57" y="16"/>
                  <a:pt x="57" y="16"/>
                  <a:pt x="57" y="16"/>
                </a:cubicBezTo>
                <a:cubicBezTo>
                  <a:pt x="56" y="15"/>
                  <a:pt x="56" y="15"/>
                  <a:pt x="56" y="15"/>
                </a:cubicBezTo>
                <a:cubicBezTo>
                  <a:pt x="54" y="14"/>
                  <a:pt x="54" y="14"/>
                  <a:pt x="54" y="14"/>
                </a:cubicBezTo>
                <a:cubicBezTo>
                  <a:pt x="53" y="13"/>
                  <a:pt x="53" y="13"/>
                  <a:pt x="53" y="13"/>
                </a:cubicBezTo>
                <a:cubicBezTo>
                  <a:pt x="51" y="13"/>
                  <a:pt x="51" y="13"/>
                  <a:pt x="51" y="13"/>
                </a:cubicBezTo>
                <a:cubicBezTo>
                  <a:pt x="50" y="13"/>
                  <a:pt x="50" y="13"/>
                  <a:pt x="50" y="13"/>
                </a:cubicBezTo>
                <a:cubicBezTo>
                  <a:pt x="48" y="15"/>
                  <a:pt x="48" y="15"/>
                  <a:pt x="48" y="15"/>
                </a:cubicBezTo>
                <a:cubicBezTo>
                  <a:pt x="48" y="17"/>
                  <a:pt x="48" y="17"/>
                  <a:pt x="48" y="17"/>
                </a:cubicBezTo>
                <a:cubicBezTo>
                  <a:pt x="47" y="17"/>
                  <a:pt x="47" y="17"/>
                  <a:pt x="47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4" y="17"/>
                  <a:pt x="44" y="17"/>
                  <a:pt x="44" y="17"/>
                </a:cubicBezTo>
                <a:cubicBezTo>
                  <a:pt x="43" y="17"/>
                  <a:pt x="43" y="17"/>
                  <a:pt x="43" y="17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40" y="20"/>
                  <a:pt x="40" y="20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23"/>
                  <a:pt x="40" y="23"/>
                  <a:pt x="40" y="23"/>
                </a:cubicBezTo>
                <a:cubicBezTo>
                  <a:pt x="40" y="28"/>
                  <a:pt x="40" y="28"/>
                  <a:pt x="40" y="28"/>
                </a:cubicBezTo>
                <a:cubicBezTo>
                  <a:pt x="38" y="30"/>
                  <a:pt x="38" y="30"/>
                  <a:pt x="38" y="30"/>
                </a:cubicBezTo>
                <a:cubicBezTo>
                  <a:pt x="34" y="33"/>
                  <a:pt x="34" y="33"/>
                  <a:pt x="34" y="33"/>
                </a:cubicBezTo>
                <a:cubicBezTo>
                  <a:pt x="31" y="35"/>
                  <a:pt x="31" y="35"/>
                  <a:pt x="31" y="35"/>
                </a:cubicBezTo>
                <a:cubicBezTo>
                  <a:pt x="28" y="36"/>
                  <a:pt x="28" y="36"/>
                  <a:pt x="28" y="36"/>
                </a:cubicBezTo>
                <a:cubicBezTo>
                  <a:pt x="25" y="36"/>
                  <a:pt x="25" y="36"/>
                  <a:pt x="25" y="36"/>
                </a:cubicBezTo>
                <a:cubicBezTo>
                  <a:pt x="27" y="38"/>
                  <a:pt x="27" y="38"/>
                  <a:pt x="27" y="38"/>
                </a:cubicBezTo>
                <a:cubicBezTo>
                  <a:pt x="25" y="39"/>
                  <a:pt x="25" y="39"/>
                  <a:pt x="25" y="39"/>
                </a:cubicBezTo>
                <a:cubicBezTo>
                  <a:pt x="25" y="40"/>
                  <a:pt x="25" y="40"/>
                  <a:pt x="25" y="40"/>
                </a:cubicBezTo>
                <a:cubicBezTo>
                  <a:pt x="24" y="42"/>
                  <a:pt x="24" y="42"/>
                  <a:pt x="24" y="42"/>
                </a:cubicBezTo>
                <a:cubicBezTo>
                  <a:pt x="23" y="43"/>
                  <a:pt x="23" y="43"/>
                  <a:pt x="23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0" y="43"/>
                  <a:pt x="20" y="43"/>
                  <a:pt x="20" y="43"/>
                </a:cubicBezTo>
                <a:cubicBezTo>
                  <a:pt x="18" y="45"/>
                  <a:pt x="18" y="45"/>
                  <a:pt x="18" y="45"/>
                </a:cubicBezTo>
                <a:cubicBezTo>
                  <a:pt x="17" y="46"/>
                  <a:pt x="17" y="46"/>
                  <a:pt x="17" y="46"/>
                </a:cubicBezTo>
                <a:cubicBezTo>
                  <a:pt x="15" y="43"/>
                  <a:pt x="15" y="43"/>
                  <a:pt x="15" y="43"/>
                </a:cubicBezTo>
                <a:cubicBezTo>
                  <a:pt x="14" y="42"/>
                  <a:pt x="14" y="42"/>
                  <a:pt x="14" y="42"/>
                </a:cubicBezTo>
                <a:cubicBezTo>
                  <a:pt x="11" y="42"/>
                  <a:pt x="11" y="42"/>
                  <a:pt x="11" y="42"/>
                </a:cubicBezTo>
                <a:cubicBezTo>
                  <a:pt x="10" y="42"/>
                  <a:pt x="10" y="42"/>
                  <a:pt x="10" y="42"/>
                </a:cubicBezTo>
                <a:cubicBezTo>
                  <a:pt x="7" y="39"/>
                  <a:pt x="7" y="39"/>
                  <a:pt x="7" y="39"/>
                </a:cubicBezTo>
                <a:cubicBezTo>
                  <a:pt x="5" y="39"/>
                  <a:pt x="5" y="39"/>
                  <a:pt x="5" y="39"/>
                </a:cubicBezTo>
                <a:cubicBezTo>
                  <a:pt x="3" y="35"/>
                  <a:pt x="3" y="35"/>
                  <a:pt x="3" y="35"/>
                </a:cubicBezTo>
                <a:cubicBezTo>
                  <a:pt x="4" y="38"/>
                  <a:pt x="4" y="38"/>
                  <a:pt x="4" y="38"/>
                </a:cubicBezTo>
                <a:cubicBezTo>
                  <a:pt x="5" y="39"/>
                  <a:pt x="5" y="39"/>
                  <a:pt x="5" y="39"/>
                </a:cubicBezTo>
                <a:cubicBezTo>
                  <a:pt x="5" y="40"/>
                  <a:pt x="5" y="40"/>
                  <a:pt x="5" y="40"/>
                </a:cubicBezTo>
                <a:cubicBezTo>
                  <a:pt x="4" y="42"/>
                  <a:pt x="4" y="42"/>
                  <a:pt x="4" y="42"/>
                </a:cubicBezTo>
                <a:cubicBezTo>
                  <a:pt x="4" y="43"/>
                  <a:pt x="4" y="43"/>
                  <a:pt x="4" y="43"/>
                </a:cubicBezTo>
                <a:cubicBezTo>
                  <a:pt x="4" y="45"/>
                  <a:pt x="4" y="45"/>
                  <a:pt x="4" y="45"/>
                </a:cubicBezTo>
                <a:cubicBezTo>
                  <a:pt x="4" y="48"/>
                  <a:pt x="4" y="48"/>
                  <a:pt x="4" y="48"/>
                </a:cubicBezTo>
                <a:cubicBezTo>
                  <a:pt x="4" y="50"/>
                  <a:pt x="4" y="50"/>
                  <a:pt x="4" y="50"/>
                </a:cubicBezTo>
                <a:cubicBezTo>
                  <a:pt x="3" y="52"/>
                  <a:pt x="3" y="52"/>
                  <a:pt x="3" y="52"/>
                </a:cubicBezTo>
                <a:cubicBezTo>
                  <a:pt x="1" y="53"/>
                  <a:pt x="1" y="53"/>
                  <a:pt x="1" y="53"/>
                </a:cubicBezTo>
                <a:cubicBezTo>
                  <a:pt x="2" y="55"/>
                  <a:pt x="2" y="55"/>
                  <a:pt x="2" y="55"/>
                </a:cubicBezTo>
                <a:cubicBezTo>
                  <a:pt x="3" y="56"/>
                  <a:pt x="3" y="56"/>
                  <a:pt x="3" y="56"/>
                </a:cubicBezTo>
                <a:cubicBezTo>
                  <a:pt x="1" y="58"/>
                  <a:pt x="1" y="58"/>
                  <a:pt x="1" y="58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63"/>
                  <a:pt x="0" y="63"/>
                  <a:pt x="0" y="63"/>
                </a:cubicBezTo>
                <a:cubicBezTo>
                  <a:pt x="1" y="66"/>
                  <a:pt x="1" y="66"/>
                  <a:pt x="1" y="66"/>
                </a:cubicBezTo>
                <a:cubicBezTo>
                  <a:pt x="3" y="68"/>
                  <a:pt x="3" y="68"/>
                  <a:pt x="3" y="68"/>
                </a:cubicBezTo>
                <a:cubicBezTo>
                  <a:pt x="5" y="68"/>
                  <a:pt x="5" y="68"/>
                  <a:pt x="5" y="68"/>
                </a:cubicBezTo>
                <a:cubicBezTo>
                  <a:pt x="5" y="69"/>
                  <a:pt x="5" y="69"/>
                  <a:pt x="5" y="69"/>
                </a:cubicBezTo>
                <a:cubicBezTo>
                  <a:pt x="4" y="71"/>
                  <a:pt x="4" y="71"/>
                  <a:pt x="4" y="71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3"/>
                  <a:pt x="3" y="73"/>
                  <a:pt x="3" y="73"/>
                </a:cubicBezTo>
                <a:cubicBezTo>
                  <a:pt x="3" y="75"/>
                  <a:pt x="3" y="75"/>
                  <a:pt x="3" y="75"/>
                </a:cubicBezTo>
                <a:cubicBezTo>
                  <a:pt x="4" y="79"/>
                  <a:pt x="4" y="79"/>
                  <a:pt x="4" y="79"/>
                </a:cubicBezTo>
                <a:cubicBezTo>
                  <a:pt x="6" y="83"/>
                  <a:pt x="6" y="83"/>
                  <a:pt x="6" y="83"/>
                </a:cubicBezTo>
                <a:cubicBezTo>
                  <a:pt x="7" y="85"/>
                  <a:pt x="7" y="85"/>
                  <a:pt x="7" y="85"/>
                </a:cubicBezTo>
                <a:cubicBezTo>
                  <a:pt x="8" y="91"/>
                  <a:pt x="8" y="91"/>
                  <a:pt x="8" y="91"/>
                </a:cubicBezTo>
                <a:cubicBezTo>
                  <a:pt x="9" y="93"/>
                  <a:pt x="9" y="93"/>
                  <a:pt x="9" y="93"/>
                </a:cubicBezTo>
                <a:cubicBezTo>
                  <a:pt x="10" y="95"/>
                  <a:pt x="10" y="95"/>
                  <a:pt x="10" y="95"/>
                </a:cubicBezTo>
                <a:cubicBezTo>
                  <a:pt x="13" y="96"/>
                  <a:pt x="13" y="96"/>
                  <a:pt x="13" y="96"/>
                </a:cubicBezTo>
                <a:cubicBezTo>
                  <a:pt x="14" y="96"/>
                  <a:pt x="14" y="96"/>
                  <a:pt x="14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21" y="99"/>
                  <a:pt x="21" y="99"/>
                  <a:pt x="21" y="99"/>
                </a:cubicBezTo>
                <a:cubicBezTo>
                  <a:pt x="21" y="101"/>
                  <a:pt x="21" y="101"/>
                  <a:pt x="21" y="101"/>
                </a:cubicBezTo>
                <a:cubicBezTo>
                  <a:pt x="21" y="102"/>
                  <a:pt x="21" y="102"/>
                  <a:pt x="21" y="102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18" y="108"/>
                  <a:pt x="18" y="108"/>
                  <a:pt x="18" y="108"/>
                </a:cubicBezTo>
                <a:cubicBezTo>
                  <a:pt x="17" y="111"/>
                  <a:pt x="17" y="111"/>
                  <a:pt x="17" y="111"/>
                </a:cubicBezTo>
                <a:cubicBezTo>
                  <a:pt x="14" y="116"/>
                  <a:pt x="14" y="116"/>
                  <a:pt x="14" y="116"/>
                </a:cubicBezTo>
                <a:cubicBezTo>
                  <a:pt x="14" y="116"/>
                  <a:pt x="14" y="116"/>
                  <a:pt x="14" y="116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27" y="124"/>
                  <a:pt x="27" y="124"/>
                  <a:pt x="27" y="124"/>
                </a:cubicBezTo>
                <a:cubicBezTo>
                  <a:pt x="34" y="124"/>
                  <a:pt x="34" y="124"/>
                  <a:pt x="34" y="124"/>
                </a:cubicBezTo>
                <a:cubicBezTo>
                  <a:pt x="41" y="122"/>
                  <a:pt x="41" y="122"/>
                  <a:pt x="41" y="122"/>
                </a:cubicBezTo>
                <a:cubicBezTo>
                  <a:pt x="46" y="122"/>
                  <a:pt x="46" y="122"/>
                  <a:pt x="46" y="122"/>
                </a:cubicBezTo>
                <a:cubicBezTo>
                  <a:pt x="48" y="124"/>
                  <a:pt x="48" y="124"/>
                  <a:pt x="48" y="124"/>
                </a:cubicBezTo>
                <a:cubicBezTo>
                  <a:pt x="51" y="124"/>
                  <a:pt x="51" y="124"/>
                  <a:pt x="51" y="124"/>
                </a:cubicBezTo>
                <a:cubicBezTo>
                  <a:pt x="54" y="122"/>
                  <a:pt x="54" y="122"/>
                  <a:pt x="54" y="122"/>
                </a:cubicBezTo>
                <a:cubicBezTo>
                  <a:pt x="57" y="122"/>
                  <a:pt x="57" y="122"/>
                  <a:pt x="57" y="122"/>
                </a:cubicBezTo>
                <a:cubicBezTo>
                  <a:pt x="60" y="122"/>
                  <a:pt x="60" y="122"/>
                  <a:pt x="60" y="122"/>
                </a:cubicBezTo>
                <a:cubicBezTo>
                  <a:pt x="66" y="121"/>
                  <a:pt x="66" y="121"/>
                  <a:pt x="66" y="121"/>
                </a:cubicBezTo>
                <a:cubicBezTo>
                  <a:pt x="71" y="119"/>
                  <a:pt x="71" y="119"/>
                  <a:pt x="71" y="119"/>
                </a:cubicBezTo>
                <a:cubicBezTo>
                  <a:pt x="74" y="118"/>
                  <a:pt x="74" y="118"/>
                  <a:pt x="74" y="118"/>
                </a:cubicBezTo>
                <a:cubicBezTo>
                  <a:pt x="76" y="116"/>
                  <a:pt x="76" y="116"/>
                  <a:pt x="76" y="116"/>
                </a:cubicBezTo>
                <a:cubicBezTo>
                  <a:pt x="74" y="115"/>
                  <a:pt x="74" y="115"/>
                  <a:pt x="74" y="115"/>
                </a:cubicBezTo>
                <a:cubicBezTo>
                  <a:pt x="74" y="112"/>
                  <a:pt x="74" y="112"/>
                  <a:pt x="74" y="112"/>
                </a:cubicBezTo>
                <a:cubicBezTo>
                  <a:pt x="74" y="106"/>
                  <a:pt x="74" y="106"/>
                  <a:pt x="74" y="106"/>
                </a:cubicBezTo>
                <a:cubicBezTo>
                  <a:pt x="74" y="104"/>
                  <a:pt x="74" y="104"/>
                  <a:pt x="74" y="104"/>
                </a:cubicBezTo>
                <a:cubicBezTo>
                  <a:pt x="76" y="102"/>
                  <a:pt x="76" y="102"/>
                  <a:pt x="76" y="102"/>
                </a:cubicBezTo>
                <a:cubicBezTo>
                  <a:pt x="77" y="99"/>
                  <a:pt x="77" y="99"/>
                  <a:pt x="77" y="99"/>
                </a:cubicBezTo>
                <a:cubicBezTo>
                  <a:pt x="79" y="98"/>
                  <a:pt x="79" y="98"/>
                  <a:pt x="79" y="98"/>
                </a:cubicBezTo>
                <a:cubicBezTo>
                  <a:pt x="80" y="98"/>
                  <a:pt x="80" y="98"/>
                  <a:pt x="80" y="98"/>
                </a:cubicBezTo>
                <a:cubicBezTo>
                  <a:pt x="81" y="99"/>
                  <a:pt x="81" y="99"/>
                  <a:pt x="81" y="99"/>
                </a:cubicBezTo>
                <a:cubicBezTo>
                  <a:pt x="84" y="99"/>
                  <a:pt x="84" y="99"/>
                  <a:pt x="84" y="99"/>
                </a:cubicBezTo>
                <a:cubicBezTo>
                  <a:pt x="90" y="98"/>
                  <a:pt x="90" y="98"/>
                  <a:pt x="90" y="98"/>
                </a:cubicBezTo>
                <a:cubicBezTo>
                  <a:pt x="87" y="96"/>
                  <a:pt x="87" y="96"/>
                  <a:pt x="87" y="96"/>
                </a:cubicBezTo>
                <a:cubicBezTo>
                  <a:pt x="87" y="95"/>
                  <a:pt x="87" y="95"/>
                  <a:pt x="87" y="95"/>
                </a:cubicBezTo>
                <a:cubicBezTo>
                  <a:pt x="90" y="93"/>
                  <a:pt x="90" y="93"/>
                  <a:pt x="90" y="93"/>
                </a:cubicBezTo>
                <a:cubicBezTo>
                  <a:pt x="91" y="92"/>
                  <a:pt x="91" y="92"/>
                  <a:pt x="91" y="92"/>
                </a:cubicBezTo>
                <a:cubicBezTo>
                  <a:pt x="93" y="92"/>
                  <a:pt x="93" y="92"/>
                  <a:pt x="93" y="92"/>
                </a:cubicBezTo>
                <a:cubicBezTo>
                  <a:pt x="96" y="92"/>
                  <a:pt x="96" y="92"/>
                  <a:pt x="96" y="92"/>
                </a:cubicBezTo>
                <a:cubicBezTo>
                  <a:pt x="97" y="91"/>
                  <a:pt x="97" y="91"/>
                  <a:pt x="97" y="91"/>
                </a:cubicBezTo>
                <a:cubicBezTo>
                  <a:pt x="99" y="92"/>
                  <a:pt x="99" y="92"/>
                  <a:pt x="99" y="92"/>
                </a:cubicBezTo>
                <a:cubicBezTo>
                  <a:pt x="100" y="93"/>
                  <a:pt x="100" y="93"/>
                  <a:pt x="100" y="93"/>
                </a:cubicBezTo>
                <a:cubicBezTo>
                  <a:pt x="103" y="93"/>
                  <a:pt x="103" y="93"/>
                  <a:pt x="103" y="93"/>
                </a:cubicBezTo>
                <a:cubicBezTo>
                  <a:pt x="104" y="92"/>
                  <a:pt x="104" y="92"/>
                  <a:pt x="104" y="92"/>
                </a:cubicBezTo>
                <a:cubicBezTo>
                  <a:pt x="104" y="91"/>
                  <a:pt x="104" y="91"/>
                  <a:pt x="104" y="91"/>
                </a:cubicBezTo>
                <a:cubicBezTo>
                  <a:pt x="104" y="86"/>
                  <a:pt x="104" y="86"/>
                  <a:pt x="104" y="86"/>
                </a:cubicBezTo>
                <a:cubicBezTo>
                  <a:pt x="104" y="83"/>
                  <a:pt x="104" y="83"/>
                  <a:pt x="104" y="83"/>
                </a:cubicBezTo>
                <a:cubicBezTo>
                  <a:pt x="104" y="82"/>
                  <a:pt x="104" y="82"/>
                  <a:pt x="104" y="82"/>
                </a:cubicBezTo>
                <a:cubicBezTo>
                  <a:pt x="106" y="79"/>
                  <a:pt x="106" y="79"/>
                  <a:pt x="106" y="79"/>
                </a:cubicBezTo>
                <a:cubicBezTo>
                  <a:pt x="106" y="76"/>
                  <a:pt x="106" y="76"/>
                  <a:pt x="106" y="76"/>
                </a:cubicBezTo>
                <a:cubicBezTo>
                  <a:pt x="106" y="75"/>
                  <a:pt x="106" y="75"/>
                  <a:pt x="106" y="75"/>
                </a:cubicBezTo>
                <a:cubicBezTo>
                  <a:pt x="106" y="73"/>
                  <a:pt x="106" y="73"/>
                  <a:pt x="106" y="73"/>
                </a:cubicBezTo>
                <a:cubicBezTo>
                  <a:pt x="109" y="73"/>
                  <a:pt x="109" y="73"/>
                  <a:pt x="109" y="73"/>
                </a:cubicBezTo>
                <a:cubicBezTo>
                  <a:pt x="111" y="72"/>
                  <a:pt x="111" y="72"/>
                  <a:pt x="111" y="72"/>
                </a:cubicBezTo>
                <a:cubicBezTo>
                  <a:pt x="113" y="71"/>
                  <a:pt x="113" y="71"/>
                  <a:pt x="113" y="71"/>
                </a:cubicBezTo>
                <a:cubicBezTo>
                  <a:pt x="113" y="69"/>
                  <a:pt x="113" y="69"/>
                  <a:pt x="113" y="69"/>
                </a:cubicBezTo>
                <a:cubicBezTo>
                  <a:pt x="111" y="66"/>
                  <a:pt x="111" y="66"/>
                  <a:pt x="111" y="66"/>
                </a:cubicBezTo>
                <a:cubicBezTo>
                  <a:pt x="110" y="65"/>
                  <a:pt x="110" y="65"/>
                  <a:pt x="110" y="65"/>
                </a:cubicBezTo>
                <a:cubicBezTo>
                  <a:pt x="109" y="63"/>
                  <a:pt x="109" y="63"/>
                  <a:pt x="109" y="63"/>
                </a:cubicBezTo>
                <a:cubicBezTo>
                  <a:pt x="107" y="62"/>
                  <a:pt x="107" y="62"/>
                  <a:pt x="107" y="62"/>
                </a:cubicBezTo>
                <a:cubicBezTo>
                  <a:pt x="110" y="61"/>
                  <a:pt x="110" y="61"/>
                  <a:pt x="110" y="61"/>
                </a:cubicBezTo>
                <a:cubicBezTo>
                  <a:pt x="111" y="62"/>
                  <a:pt x="111" y="62"/>
                  <a:pt x="111" y="62"/>
                </a:cubicBezTo>
                <a:cubicBezTo>
                  <a:pt x="117" y="62"/>
                  <a:pt x="117" y="62"/>
                  <a:pt x="117" y="62"/>
                </a:cubicBezTo>
                <a:cubicBezTo>
                  <a:pt x="120" y="61"/>
                  <a:pt x="120" y="61"/>
                  <a:pt x="120" y="61"/>
                </a:cubicBezTo>
                <a:cubicBezTo>
                  <a:pt x="122" y="58"/>
                  <a:pt x="122" y="58"/>
                  <a:pt x="122" y="58"/>
                </a:cubicBezTo>
                <a:cubicBezTo>
                  <a:pt x="120" y="56"/>
                  <a:pt x="120" y="56"/>
                  <a:pt x="120" y="56"/>
                </a:cubicBezTo>
                <a:cubicBezTo>
                  <a:pt x="117" y="55"/>
                  <a:pt x="117" y="55"/>
                  <a:pt x="117" y="55"/>
                </a:cubicBezTo>
                <a:cubicBezTo>
                  <a:pt x="119" y="53"/>
                  <a:pt x="119" y="53"/>
                  <a:pt x="119" y="53"/>
                </a:cubicBezTo>
                <a:cubicBezTo>
                  <a:pt x="119" y="52"/>
                  <a:pt x="119" y="52"/>
                  <a:pt x="119" y="52"/>
                </a:cubicBezTo>
                <a:cubicBezTo>
                  <a:pt x="120" y="50"/>
                  <a:pt x="120" y="50"/>
                  <a:pt x="120" y="50"/>
                </a:cubicBezTo>
                <a:cubicBezTo>
                  <a:pt x="123" y="48"/>
                  <a:pt x="123" y="48"/>
                  <a:pt x="123" y="48"/>
                </a:cubicBezTo>
                <a:cubicBezTo>
                  <a:pt x="124" y="45"/>
                  <a:pt x="124" y="45"/>
                  <a:pt x="124" y="45"/>
                </a:cubicBezTo>
                <a:cubicBezTo>
                  <a:pt x="123" y="43"/>
                  <a:pt x="123" y="43"/>
                  <a:pt x="123" y="43"/>
                </a:cubicBezTo>
                <a:cubicBezTo>
                  <a:pt x="123" y="42"/>
                  <a:pt x="123" y="42"/>
                  <a:pt x="123" y="42"/>
                </a:cubicBezTo>
                <a:cubicBezTo>
                  <a:pt x="122" y="39"/>
                  <a:pt x="122" y="39"/>
                  <a:pt x="122" y="39"/>
                </a:cubicBezTo>
                <a:cubicBezTo>
                  <a:pt x="119" y="35"/>
                  <a:pt x="119" y="35"/>
                  <a:pt x="119" y="35"/>
                </a:cubicBezTo>
                <a:cubicBezTo>
                  <a:pt x="117" y="35"/>
                  <a:pt x="117" y="35"/>
                  <a:pt x="117" y="35"/>
                </a:cubicBezTo>
                <a:cubicBezTo>
                  <a:pt x="116" y="33"/>
                  <a:pt x="116" y="33"/>
                  <a:pt x="116" y="33"/>
                </a:cubicBezTo>
                <a:cubicBezTo>
                  <a:pt x="119" y="29"/>
                  <a:pt x="119" y="29"/>
                  <a:pt x="119" y="29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2" y="28"/>
                  <a:pt x="122" y="28"/>
                  <a:pt x="122" y="28"/>
                </a:cubicBezTo>
                <a:cubicBezTo>
                  <a:pt x="123" y="26"/>
                  <a:pt x="123" y="26"/>
                  <a:pt x="123" y="26"/>
                </a:cubicBezTo>
                <a:cubicBezTo>
                  <a:pt x="126" y="25"/>
                  <a:pt x="126" y="25"/>
                  <a:pt x="126" y="25"/>
                </a:cubicBezTo>
                <a:cubicBezTo>
                  <a:pt x="130" y="23"/>
                  <a:pt x="130" y="23"/>
                  <a:pt x="130" y="23"/>
                </a:cubicBezTo>
                <a:cubicBezTo>
                  <a:pt x="142" y="22"/>
                  <a:pt x="142" y="22"/>
                  <a:pt x="142" y="22"/>
                </a:cubicBezTo>
                <a:cubicBezTo>
                  <a:pt x="144" y="22"/>
                  <a:pt x="144" y="22"/>
                  <a:pt x="144" y="22"/>
                </a:cubicBezTo>
                <a:cubicBezTo>
                  <a:pt x="146" y="23"/>
                  <a:pt x="146" y="23"/>
                  <a:pt x="146" y="23"/>
                </a:cubicBezTo>
                <a:cubicBezTo>
                  <a:pt x="147" y="22"/>
                  <a:pt x="147" y="22"/>
                  <a:pt x="147" y="22"/>
                </a:cubicBezTo>
                <a:cubicBezTo>
                  <a:pt x="152" y="20"/>
                  <a:pt x="152" y="20"/>
                  <a:pt x="152" y="20"/>
                </a:cubicBezTo>
                <a:cubicBezTo>
                  <a:pt x="150" y="19"/>
                  <a:pt x="150" y="19"/>
                  <a:pt x="150" y="19"/>
                </a:cubicBezTo>
                <a:cubicBezTo>
                  <a:pt x="150" y="19"/>
                  <a:pt x="150" y="19"/>
                  <a:pt x="150" y="19"/>
                </a:cubicBezTo>
                <a:cubicBezTo>
                  <a:pt x="150" y="17"/>
                  <a:pt x="150" y="17"/>
                  <a:pt x="150" y="17"/>
                </a:cubicBezTo>
                <a:lnTo>
                  <a:pt x="152" y="1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2" name="Freeform 151"/>
          <p:cNvSpPr>
            <a:spLocks/>
          </p:cNvSpPr>
          <p:nvPr/>
        </p:nvSpPr>
        <p:spPr bwMode="auto">
          <a:xfrm>
            <a:off x="5492009" y="2661690"/>
            <a:ext cx="476101" cy="311832"/>
          </a:xfrm>
          <a:custGeom>
            <a:avLst/>
            <a:gdLst>
              <a:gd name="T0" fmla="*/ 158 w 164"/>
              <a:gd name="T1" fmla="*/ 62 h 103"/>
              <a:gd name="T2" fmla="*/ 148 w 164"/>
              <a:gd name="T3" fmla="*/ 59 h 103"/>
              <a:gd name="T4" fmla="*/ 128 w 164"/>
              <a:gd name="T5" fmla="*/ 47 h 103"/>
              <a:gd name="T6" fmla="*/ 109 w 164"/>
              <a:gd name="T7" fmla="*/ 36 h 103"/>
              <a:gd name="T8" fmla="*/ 95 w 164"/>
              <a:gd name="T9" fmla="*/ 19 h 103"/>
              <a:gd name="T10" fmla="*/ 82 w 164"/>
              <a:gd name="T11" fmla="*/ 19 h 103"/>
              <a:gd name="T12" fmla="*/ 78 w 164"/>
              <a:gd name="T13" fmla="*/ 10 h 103"/>
              <a:gd name="T14" fmla="*/ 74 w 164"/>
              <a:gd name="T15" fmla="*/ 6 h 103"/>
              <a:gd name="T16" fmla="*/ 64 w 164"/>
              <a:gd name="T17" fmla="*/ 1 h 103"/>
              <a:gd name="T18" fmla="*/ 58 w 164"/>
              <a:gd name="T19" fmla="*/ 0 h 103"/>
              <a:gd name="T20" fmla="*/ 54 w 164"/>
              <a:gd name="T21" fmla="*/ 3 h 103"/>
              <a:gd name="T22" fmla="*/ 49 w 164"/>
              <a:gd name="T23" fmla="*/ 7 h 103"/>
              <a:gd name="T24" fmla="*/ 46 w 164"/>
              <a:gd name="T25" fmla="*/ 17 h 103"/>
              <a:gd name="T26" fmla="*/ 39 w 164"/>
              <a:gd name="T27" fmla="*/ 19 h 103"/>
              <a:gd name="T28" fmla="*/ 31 w 164"/>
              <a:gd name="T29" fmla="*/ 19 h 103"/>
              <a:gd name="T30" fmla="*/ 26 w 164"/>
              <a:gd name="T31" fmla="*/ 16 h 103"/>
              <a:gd name="T32" fmla="*/ 8 w 164"/>
              <a:gd name="T33" fmla="*/ 6 h 103"/>
              <a:gd name="T34" fmla="*/ 16 w 164"/>
              <a:gd name="T35" fmla="*/ 17 h 103"/>
              <a:gd name="T36" fmla="*/ 19 w 164"/>
              <a:gd name="T37" fmla="*/ 24 h 103"/>
              <a:gd name="T38" fmla="*/ 16 w 164"/>
              <a:gd name="T39" fmla="*/ 24 h 103"/>
              <a:gd name="T40" fmla="*/ 11 w 164"/>
              <a:gd name="T41" fmla="*/ 27 h 103"/>
              <a:gd name="T42" fmla="*/ 8 w 164"/>
              <a:gd name="T43" fmla="*/ 26 h 103"/>
              <a:gd name="T44" fmla="*/ 3 w 164"/>
              <a:gd name="T45" fmla="*/ 23 h 103"/>
              <a:gd name="T46" fmla="*/ 2 w 164"/>
              <a:gd name="T47" fmla="*/ 23 h 103"/>
              <a:gd name="T48" fmla="*/ 3 w 164"/>
              <a:gd name="T49" fmla="*/ 37 h 103"/>
              <a:gd name="T50" fmla="*/ 11 w 164"/>
              <a:gd name="T51" fmla="*/ 37 h 103"/>
              <a:gd name="T52" fmla="*/ 12 w 164"/>
              <a:gd name="T53" fmla="*/ 42 h 103"/>
              <a:gd name="T54" fmla="*/ 9 w 164"/>
              <a:gd name="T55" fmla="*/ 40 h 103"/>
              <a:gd name="T56" fmla="*/ 11 w 164"/>
              <a:gd name="T57" fmla="*/ 44 h 103"/>
              <a:gd name="T58" fmla="*/ 15 w 164"/>
              <a:gd name="T59" fmla="*/ 47 h 103"/>
              <a:gd name="T60" fmla="*/ 18 w 164"/>
              <a:gd name="T61" fmla="*/ 54 h 103"/>
              <a:gd name="T62" fmla="*/ 21 w 164"/>
              <a:gd name="T63" fmla="*/ 72 h 103"/>
              <a:gd name="T64" fmla="*/ 29 w 164"/>
              <a:gd name="T65" fmla="*/ 70 h 103"/>
              <a:gd name="T66" fmla="*/ 33 w 164"/>
              <a:gd name="T67" fmla="*/ 64 h 103"/>
              <a:gd name="T68" fmla="*/ 42 w 164"/>
              <a:gd name="T69" fmla="*/ 62 h 103"/>
              <a:gd name="T70" fmla="*/ 49 w 164"/>
              <a:gd name="T71" fmla="*/ 60 h 103"/>
              <a:gd name="T72" fmla="*/ 62 w 164"/>
              <a:gd name="T73" fmla="*/ 64 h 103"/>
              <a:gd name="T74" fmla="*/ 75 w 164"/>
              <a:gd name="T75" fmla="*/ 69 h 103"/>
              <a:gd name="T76" fmla="*/ 85 w 164"/>
              <a:gd name="T77" fmla="*/ 74 h 103"/>
              <a:gd name="T78" fmla="*/ 95 w 164"/>
              <a:gd name="T79" fmla="*/ 81 h 103"/>
              <a:gd name="T80" fmla="*/ 101 w 164"/>
              <a:gd name="T81" fmla="*/ 82 h 103"/>
              <a:gd name="T82" fmla="*/ 107 w 164"/>
              <a:gd name="T83" fmla="*/ 86 h 103"/>
              <a:gd name="T84" fmla="*/ 107 w 164"/>
              <a:gd name="T85" fmla="*/ 92 h 103"/>
              <a:gd name="T86" fmla="*/ 109 w 164"/>
              <a:gd name="T87" fmla="*/ 96 h 103"/>
              <a:gd name="T88" fmla="*/ 118 w 164"/>
              <a:gd name="T89" fmla="*/ 99 h 103"/>
              <a:gd name="T90" fmla="*/ 124 w 164"/>
              <a:gd name="T91" fmla="*/ 100 h 103"/>
              <a:gd name="T92" fmla="*/ 129 w 164"/>
              <a:gd name="T93" fmla="*/ 97 h 103"/>
              <a:gd name="T94" fmla="*/ 132 w 164"/>
              <a:gd name="T95" fmla="*/ 93 h 103"/>
              <a:gd name="T96" fmla="*/ 144 w 164"/>
              <a:gd name="T97" fmla="*/ 85 h 103"/>
              <a:gd name="T98" fmla="*/ 145 w 164"/>
              <a:gd name="T99" fmla="*/ 76 h 103"/>
              <a:gd name="T100" fmla="*/ 151 w 164"/>
              <a:gd name="T101" fmla="*/ 74 h 103"/>
              <a:gd name="T102" fmla="*/ 155 w 164"/>
              <a:gd name="T103" fmla="*/ 70 h 103"/>
              <a:gd name="T104" fmla="*/ 161 w 164"/>
              <a:gd name="T105" fmla="*/ 7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64" h="103">
                <a:moveTo>
                  <a:pt x="162" y="67"/>
                </a:moveTo>
                <a:cubicBezTo>
                  <a:pt x="162" y="64"/>
                  <a:pt x="162" y="64"/>
                  <a:pt x="162" y="64"/>
                </a:cubicBezTo>
                <a:cubicBezTo>
                  <a:pt x="162" y="63"/>
                  <a:pt x="162" y="63"/>
                  <a:pt x="162" y="63"/>
                </a:cubicBezTo>
                <a:cubicBezTo>
                  <a:pt x="158" y="62"/>
                  <a:pt x="158" y="62"/>
                  <a:pt x="158" y="62"/>
                </a:cubicBezTo>
                <a:cubicBezTo>
                  <a:pt x="155" y="60"/>
                  <a:pt x="155" y="60"/>
                  <a:pt x="155" y="60"/>
                </a:cubicBezTo>
                <a:cubicBezTo>
                  <a:pt x="154" y="60"/>
                  <a:pt x="154" y="60"/>
                  <a:pt x="154" y="60"/>
                </a:cubicBezTo>
                <a:cubicBezTo>
                  <a:pt x="151" y="60"/>
                  <a:pt x="151" y="60"/>
                  <a:pt x="151" y="60"/>
                </a:cubicBezTo>
                <a:cubicBezTo>
                  <a:pt x="148" y="59"/>
                  <a:pt x="148" y="59"/>
                  <a:pt x="148" y="59"/>
                </a:cubicBezTo>
                <a:cubicBezTo>
                  <a:pt x="144" y="56"/>
                  <a:pt x="144" y="56"/>
                  <a:pt x="144" y="56"/>
                </a:cubicBezTo>
                <a:cubicBezTo>
                  <a:pt x="138" y="53"/>
                  <a:pt x="138" y="53"/>
                  <a:pt x="138" y="53"/>
                </a:cubicBezTo>
                <a:cubicBezTo>
                  <a:pt x="132" y="50"/>
                  <a:pt x="132" y="50"/>
                  <a:pt x="132" y="50"/>
                </a:cubicBezTo>
                <a:cubicBezTo>
                  <a:pt x="128" y="47"/>
                  <a:pt x="128" y="47"/>
                  <a:pt x="128" y="47"/>
                </a:cubicBezTo>
                <a:cubicBezTo>
                  <a:pt x="121" y="43"/>
                  <a:pt x="121" y="43"/>
                  <a:pt x="121" y="43"/>
                </a:cubicBezTo>
                <a:cubicBezTo>
                  <a:pt x="115" y="40"/>
                  <a:pt x="115" y="40"/>
                  <a:pt x="115" y="40"/>
                </a:cubicBezTo>
                <a:cubicBezTo>
                  <a:pt x="112" y="37"/>
                  <a:pt x="112" y="37"/>
                  <a:pt x="112" y="37"/>
                </a:cubicBezTo>
                <a:cubicBezTo>
                  <a:pt x="109" y="36"/>
                  <a:pt x="109" y="36"/>
                  <a:pt x="109" y="36"/>
                </a:cubicBezTo>
                <a:cubicBezTo>
                  <a:pt x="104" y="26"/>
                  <a:pt x="104" y="26"/>
                  <a:pt x="104" y="26"/>
                </a:cubicBezTo>
                <a:cubicBezTo>
                  <a:pt x="101" y="21"/>
                  <a:pt x="101" y="21"/>
                  <a:pt x="101" y="21"/>
                </a:cubicBezTo>
                <a:cubicBezTo>
                  <a:pt x="98" y="20"/>
                  <a:pt x="98" y="20"/>
                  <a:pt x="98" y="20"/>
                </a:cubicBezTo>
                <a:cubicBezTo>
                  <a:pt x="95" y="19"/>
                  <a:pt x="95" y="19"/>
                  <a:pt x="95" y="19"/>
                </a:cubicBezTo>
                <a:cubicBezTo>
                  <a:pt x="94" y="20"/>
                  <a:pt x="94" y="20"/>
                  <a:pt x="94" y="20"/>
                </a:cubicBezTo>
                <a:cubicBezTo>
                  <a:pt x="92" y="20"/>
                  <a:pt x="92" y="20"/>
                  <a:pt x="92" y="20"/>
                </a:cubicBezTo>
                <a:cubicBezTo>
                  <a:pt x="88" y="20"/>
                  <a:pt x="88" y="20"/>
                  <a:pt x="88" y="20"/>
                </a:cubicBezTo>
                <a:cubicBezTo>
                  <a:pt x="82" y="19"/>
                  <a:pt x="82" y="19"/>
                  <a:pt x="82" y="19"/>
                </a:cubicBezTo>
                <a:cubicBezTo>
                  <a:pt x="81" y="19"/>
                  <a:pt x="81" y="19"/>
                  <a:pt x="81" y="19"/>
                </a:cubicBezTo>
                <a:cubicBezTo>
                  <a:pt x="79" y="16"/>
                  <a:pt x="79" y="16"/>
                  <a:pt x="79" y="16"/>
                </a:cubicBezTo>
                <a:cubicBezTo>
                  <a:pt x="79" y="13"/>
                  <a:pt x="79" y="13"/>
                  <a:pt x="79" y="13"/>
                </a:cubicBezTo>
                <a:cubicBezTo>
                  <a:pt x="78" y="10"/>
                  <a:pt x="78" y="10"/>
                  <a:pt x="78" y="10"/>
                </a:cubicBezTo>
                <a:cubicBezTo>
                  <a:pt x="76" y="10"/>
                  <a:pt x="76" y="10"/>
                  <a:pt x="76" y="10"/>
                </a:cubicBezTo>
                <a:cubicBezTo>
                  <a:pt x="76" y="9"/>
                  <a:pt x="76" y="9"/>
                  <a:pt x="76" y="9"/>
                </a:cubicBezTo>
                <a:cubicBezTo>
                  <a:pt x="76" y="6"/>
                  <a:pt x="76" y="6"/>
                  <a:pt x="76" y="6"/>
                </a:cubicBezTo>
                <a:cubicBezTo>
                  <a:pt x="74" y="6"/>
                  <a:pt x="74" y="6"/>
                  <a:pt x="74" y="6"/>
                </a:cubicBezTo>
                <a:cubicBezTo>
                  <a:pt x="69" y="6"/>
                  <a:pt x="69" y="6"/>
                  <a:pt x="69" y="6"/>
                </a:cubicBezTo>
                <a:cubicBezTo>
                  <a:pt x="68" y="4"/>
                  <a:pt x="68" y="4"/>
                  <a:pt x="68" y="4"/>
                </a:cubicBezTo>
                <a:cubicBezTo>
                  <a:pt x="66" y="3"/>
                  <a:pt x="66" y="3"/>
                  <a:pt x="66" y="3"/>
                </a:cubicBezTo>
                <a:cubicBezTo>
                  <a:pt x="64" y="1"/>
                  <a:pt x="64" y="1"/>
                  <a:pt x="64" y="1"/>
                </a:cubicBezTo>
                <a:cubicBezTo>
                  <a:pt x="62" y="1"/>
                  <a:pt x="62" y="1"/>
                  <a:pt x="62" y="1"/>
                </a:cubicBezTo>
                <a:cubicBezTo>
                  <a:pt x="61" y="0"/>
                  <a:pt x="61" y="0"/>
                  <a:pt x="61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6" y="1"/>
                  <a:pt x="56" y="1"/>
                  <a:pt x="56" y="1"/>
                </a:cubicBezTo>
                <a:cubicBezTo>
                  <a:pt x="55" y="1"/>
                  <a:pt x="55" y="1"/>
                  <a:pt x="55" y="1"/>
                </a:cubicBezTo>
                <a:cubicBezTo>
                  <a:pt x="56" y="3"/>
                  <a:pt x="56" y="3"/>
                  <a:pt x="56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4"/>
                  <a:pt x="54" y="4"/>
                  <a:pt x="54" y="4"/>
                </a:cubicBezTo>
                <a:cubicBezTo>
                  <a:pt x="52" y="6"/>
                  <a:pt x="52" y="6"/>
                  <a:pt x="52" y="6"/>
                </a:cubicBezTo>
                <a:cubicBezTo>
                  <a:pt x="51" y="7"/>
                  <a:pt x="51" y="7"/>
                  <a:pt x="51" y="7"/>
                </a:cubicBezTo>
                <a:cubicBezTo>
                  <a:pt x="49" y="7"/>
                  <a:pt x="49" y="7"/>
                  <a:pt x="49" y="7"/>
                </a:cubicBezTo>
                <a:cubicBezTo>
                  <a:pt x="48" y="7"/>
                  <a:pt x="48" y="7"/>
                  <a:pt x="48" y="7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13"/>
                  <a:pt x="45" y="13"/>
                  <a:pt x="45" y="13"/>
                </a:cubicBezTo>
                <a:cubicBezTo>
                  <a:pt x="46" y="17"/>
                  <a:pt x="46" y="17"/>
                  <a:pt x="46" y="17"/>
                </a:cubicBezTo>
                <a:cubicBezTo>
                  <a:pt x="48" y="19"/>
                  <a:pt x="48" y="19"/>
                  <a:pt x="48" y="19"/>
                </a:cubicBezTo>
                <a:cubicBezTo>
                  <a:pt x="46" y="19"/>
                  <a:pt x="46" y="19"/>
                  <a:pt x="46" y="19"/>
                </a:cubicBezTo>
                <a:cubicBezTo>
                  <a:pt x="43" y="19"/>
                  <a:pt x="43" y="19"/>
                  <a:pt x="43" y="19"/>
                </a:cubicBezTo>
                <a:cubicBezTo>
                  <a:pt x="39" y="19"/>
                  <a:pt x="39" y="19"/>
                  <a:pt x="39" y="19"/>
                </a:cubicBezTo>
                <a:cubicBezTo>
                  <a:pt x="36" y="19"/>
                  <a:pt x="36" y="19"/>
                  <a:pt x="36" y="19"/>
                </a:cubicBezTo>
                <a:cubicBezTo>
                  <a:pt x="35" y="19"/>
                  <a:pt x="35" y="19"/>
                  <a:pt x="35" y="19"/>
                </a:cubicBezTo>
                <a:cubicBezTo>
                  <a:pt x="32" y="19"/>
                  <a:pt x="32" y="19"/>
                  <a:pt x="32" y="19"/>
                </a:cubicBezTo>
                <a:cubicBezTo>
                  <a:pt x="31" y="19"/>
                  <a:pt x="31" y="19"/>
                  <a:pt x="31" y="19"/>
                </a:cubicBezTo>
                <a:cubicBezTo>
                  <a:pt x="28" y="17"/>
                  <a:pt x="28" y="17"/>
                  <a:pt x="28" y="17"/>
                </a:cubicBezTo>
                <a:cubicBezTo>
                  <a:pt x="27" y="16"/>
                  <a:pt x="27" y="16"/>
                  <a:pt x="27" y="16"/>
                </a:cubicBezTo>
                <a:cubicBezTo>
                  <a:pt x="27" y="16"/>
                  <a:pt x="27" y="16"/>
                  <a:pt x="27" y="16"/>
                </a:cubicBezTo>
                <a:cubicBezTo>
                  <a:pt x="26" y="16"/>
                  <a:pt x="26" y="16"/>
                  <a:pt x="26" y="16"/>
                </a:cubicBezTo>
                <a:cubicBezTo>
                  <a:pt x="22" y="11"/>
                  <a:pt x="22" y="11"/>
                  <a:pt x="22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1" y="6"/>
                  <a:pt x="11" y="6"/>
                  <a:pt x="11" y="6"/>
                </a:cubicBezTo>
                <a:cubicBezTo>
                  <a:pt x="8" y="6"/>
                  <a:pt x="8" y="6"/>
                  <a:pt x="8" y="6"/>
                </a:cubicBezTo>
                <a:cubicBezTo>
                  <a:pt x="11" y="10"/>
                  <a:pt x="11" y="10"/>
                  <a:pt x="11" y="10"/>
                </a:cubicBezTo>
                <a:cubicBezTo>
                  <a:pt x="12" y="14"/>
                  <a:pt x="12" y="14"/>
                  <a:pt x="12" y="14"/>
                </a:cubicBezTo>
                <a:cubicBezTo>
                  <a:pt x="13" y="16"/>
                  <a:pt x="13" y="16"/>
                  <a:pt x="13" y="16"/>
                </a:cubicBezTo>
                <a:cubicBezTo>
                  <a:pt x="16" y="17"/>
                  <a:pt x="16" y="17"/>
                  <a:pt x="16" y="17"/>
                </a:cubicBezTo>
                <a:cubicBezTo>
                  <a:pt x="19" y="19"/>
                  <a:pt x="19" y="19"/>
                  <a:pt x="19" y="19"/>
                </a:cubicBezTo>
                <a:cubicBezTo>
                  <a:pt x="21" y="21"/>
                  <a:pt x="21" y="21"/>
                  <a:pt x="21" y="21"/>
                </a:cubicBezTo>
                <a:cubicBezTo>
                  <a:pt x="21" y="23"/>
                  <a:pt x="21" y="23"/>
                  <a:pt x="21" y="23"/>
                </a:cubicBezTo>
                <a:cubicBezTo>
                  <a:pt x="19" y="24"/>
                  <a:pt x="19" y="24"/>
                  <a:pt x="19" y="24"/>
                </a:cubicBezTo>
                <a:cubicBezTo>
                  <a:pt x="18" y="24"/>
                  <a:pt x="18" y="24"/>
                  <a:pt x="18" y="24"/>
                </a:cubicBezTo>
                <a:cubicBezTo>
                  <a:pt x="18" y="23"/>
                  <a:pt x="18" y="23"/>
                  <a:pt x="18" y="23"/>
                </a:cubicBezTo>
                <a:cubicBezTo>
                  <a:pt x="16" y="23"/>
                  <a:pt x="16" y="23"/>
                  <a:pt x="16" y="23"/>
                </a:cubicBezTo>
                <a:cubicBezTo>
                  <a:pt x="16" y="24"/>
                  <a:pt x="16" y="24"/>
                  <a:pt x="16" y="24"/>
                </a:cubicBezTo>
                <a:cubicBezTo>
                  <a:pt x="18" y="26"/>
                  <a:pt x="18" y="26"/>
                  <a:pt x="18" y="26"/>
                </a:cubicBezTo>
                <a:cubicBezTo>
                  <a:pt x="16" y="26"/>
                  <a:pt x="16" y="26"/>
                  <a:pt x="16" y="26"/>
                </a:cubicBezTo>
                <a:cubicBezTo>
                  <a:pt x="13" y="26"/>
                  <a:pt x="13" y="26"/>
                  <a:pt x="13" y="26"/>
                </a:cubicBezTo>
                <a:cubicBezTo>
                  <a:pt x="11" y="27"/>
                  <a:pt x="11" y="27"/>
                  <a:pt x="11" y="27"/>
                </a:cubicBezTo>
                <a:cubicBezTo>
                  <a:pt x="9" y="24"/>
                  <a:pt x="9" y="24"/>
                  <a:pt x="9" y="24"/>
                </a:cubicBezTo>
                <a:cubicBezTo>
                  <a:pt x="9" y="23"/>
                  <a:pt x="9" y="23"/>
                  <a:pt x="9" y="23"/>
                </a:cubicBezTo>
                <a:cubicBezTo>
                  <a:pt x="8" y="24"/>
                  <a:pt x="8" y="24"/>
                  <a:pt x="8" y="24"/>
                </a:cubicBezTo>
                <a:cubicBezTo>
                  <a:pt x="8" y="26"/>
                  <a:pt x="8" y="26"/>
                  <a:pt x="8" y="26"/>
                </a:cubicBezTo>
                <a:cubicBezTo>
                  <a:pt x="6" y="24"/>
                  <a:pt x="6" y="24"/>
                  <a:pt x="6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3" y="24"/>
                  <a:pt x="3" y="24"/>
                  <a:pt x="3" y="24"/>
                </a:cubicBezTo>
                <a:cubicBezTo>
                  <a:pt x="3" y="23"/>
                  <a:pt x="3" y="23"/>
                  <a:pt x="3" y="23"/>
                </a:cubicBezTo>
                <a:cubicBezTo>
                  <a:pt x="2" y="21"/>
                  <a:pt x="2" y="21"/>
                  <a:pt x="2" y="21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1"/>
                  <a:pt x="0" y="21"/>
                  <a:pt x="0" y="21"/>
                </a:cubicBezTo>
                <a:cubicBezTo>
                  <a:pt x="2" y="23"/>
                  <a:pt x="2" y="23"/>
                  <a:pt x="2" y="23"/>
                </a:cubicBezTo>
                <a:cubicBezTo>
                  <a:pt x="2" y="26"/>
                  <a:pt x="2" y="26"/>
                  <a:pt x="2" y="26"/>
                </a:cubicBezTo>
                <a:cubicBezTo>
                  <a:pt x="0" y="33"/>
                  <a:pt x="0" y="33"/>
                  <a:pt x="0" y="33"/>
                </a:cubicBezTo>
                <a:cubicBezTo>
                  <a:pt x="2" y="36"/>
                  <a:pt x="2" y="36"/>
                  <a:pt x="2" y="36"/>
                </a:cubicBezTo>
                <a:cubicBezTo>
                  <a:pt x="3" y="37"/>
                  <a:pt x="3" y="37"/>
                  <a:pt x="3" y="37"/>
                </a:cubicBezTo>
                <a:cubicBezTo>
                  <a:pt x="5" y="37"/>
                  <a:pt x="5" y="37"/>
                  <a:pt x="5" y="37"/>
                </a:cubicBezTo>
                <a:cubicBezTo>
                  <a:pt x="3" y="36"/>
                  <a:pt x="3" y="36"/>
                  <a:pt x="3" y="36"/>
                </a:cubicBezTo>
                <a:cubicBezTo>
                  <a:pt x="8" y="36"/>
                  <a:pt x="8" y="36"/>
                  <a:pt x="8" y="36"/>
                </a:cubicBezTo>
                <a:cubicBezTo>
                  <a:pt x="11" y="37"/>
                  <a:pt x="11" y="37"/>
                  <a:pt x="11" y="37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40"/>
                  <a:pt x="11" y="40"/>
                  <a:pt x="11" y="40"/>
                </a:cubicBezTo>
                <a:cubicBezTo>
                  <a:pt x="11" y="42"/>
                  <a:pt x="11" y="42"/>
                  <a:pt x="11" y="42"/>
                </a:cubicBezTo>
                <a:cubicBezTo>
                  <a:pt x="12" y="42"/>
                  <a:pt x="12" y="42"/>
                  <a:pt x="12" y="42"/>
                </a:cubicBezTo>
                <a:cubicBezTo>
                  <a:pt x="13" y="43"/>
                  <a:pt x="13" y="43"/>
                  <a:pt x="13" y="43"/>
                </a:cubicBezTo>
                <a:cubicBezTo>
                  <a:pt x="11" y="43"/>
                  <a:pt x="11" y="43"/>
                  <a:pt x="11" y="43"/>
                </a:cubicBezTo>
                <a:cubicBezTo>
                  <a:pt x="9" y="42"/>
                  <a:pt x="9" y="42"/>
                  <a:pt x="9" y="42"/>
                </a:cubicBezTo>
                <a:cubicBezTo>
                  <a:pt x="9" y="40"/>
                  <a:pt x="9" y="40"/>
                  <a:pt x="9" y="40"/>
                </a:cubicBezTo>
                <a:cubicBezTo>
                  <a:pt x="8" y="43"/>
                  <a:pt x="8" y="43"/>
                  <a:pt x="8" y="43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4"/>
                  <a:pt x="9" y="44"/>
                  <a:pt x="9" y="44"/>
                </a:cubicBezTo>
                <a:cubicBezTo>
                  <a:pt x="11" y="44"/>
                  <a:pt x="11" y="44"/>
                  <a:pt x="11" y="44"/>
                </a:cubicBezTo>
                <a:cubicBezTo>
                  <a:pt x="12" y="46"/>
                  <a:pt x="12" y="46"/>
                  <a:pt x="12" y="46"/>
                </a:cubicBezTo>
                <a:cubicBezTo>
                  <a:pt x="13" y="49"/>
                  <a:pt x="13" y="49"/>
                  <a:pt x="13" y="49"/>
                </a:cubicBezTo>
                <a:cubicBezTo>
                  <a:pt x="15" y="49"/>
                  <a:pt x="15" y="49"/>
                  <a:pt x="15" y="49"/>
                </a:cubicBezTo>
                <a:cubicBezTo>
                  <a:pt x="15" y="47"/>
                  <a:pt x="15" y="47"/>
                  <a:pt x="15" y="47"/>
                </a:cubicBezTo>
                <a:cubicBezTo>
                  <a:pt x="16" y="50"/>
                  <a:pt x="16" y="50"/>
                  <a:pt x="16" y="50"/>
                </a:cubicBezTo>
                <a:cubicBezTo>
                  <a:pt x="18" y="50"/>
                  <a:pt x="18" y="50"/>
                  <a:pt x="18" y="50"/>
                </a:cubicBezTo>
                <a:cubicBezTo>
                  <a:pt x="18" y="52"/>
                  <a:pt x="18" y="52"/>
                  <a:pt x="18" y="52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7"/>
                  <a:pt x="18" y="57"/>
                  <a:pt x="18" y="57"/>
                </a:cubicBezTo>
                <a:cubicBezTo>
                  <a:pt x="19" y="67"/>
                  <a:pt x="19" y="67"/>
                  <a:pt x="19" y="67"/>
                </a:cubicBezTo>
                <a:cubicBezTo>
                  <a:pt x="20" y="68"/>
                  <a:pt x="20" y="68"/>
                  <a:pt x="20" y="68"/>
                </a:cubicBezTo>
                <a:cubicBezTo>
                  <a:pt x="21" y="72"/>
                  <a:pt x="21" y="72"/>
                  <a:pt x="21" y="72"/>
                </a:cubicBezTo>
                <a:cubicBezTo>
                  <a:pt x="25" y="73"/>
                  <a:pt x="25" y="73"/>
                  <a:pt x="25" y="73"/>
                </a:cubicBezTo>
                <a:cubicBezTo>
                  <a:pt x="29" y="72"/>
                  <a:pt x="29" y="72"/>
                  <a:pt x="29" y="72"/>
                </a:cubicBezTo>
                <a:cubicBezTo>
                  <a:pt x="29" y="71"/>
                  <a:pt x="29" y="71"/>
                  <a:pt x="29" y="71"/>
                </a:cubicBezTo>
                <a:cubicBezTo>
                  <a:pt x="29" y="70"/>
                  <a:pt x="29" y="70"/>
                  <a:pt x="29" y="70"/>
                </a:cubicBezTo>
                <a:cubicBezTo>
                  <a:pt x="31" y="70"/>
                  <a:pt x="31" y="70"/>
                  <a:pt x="31" y="70"/>
                </a:cubicBezTo>
                <a:cubicBezTo>
                  <a:pt x="31" y="69"/>
                  <a:pt x="31" y="69"/>
                  <a:pt x="31" y="69"/>
                </a:cubicBezTo>
                <a:cubicBezTo>
                  <a:pt x="31" y="67"/>
                  <a:pt x="31" y="67"/>
                  <a:pt x="31" y="67"/>
                </a:cubicBezTo>
                <a:cubicBezTo>
                  <a:pt x="33" y="64"/>
                  <a:pt x="33" y="64"/>
                  <a:pt x="33" y="64"/>
                </a:cubicBezTo>
                <a:cubicBezTo>
                  <a:pt x="36" y="64"/>
                  <a:pt x="36" y="64"/>
                  <a:pt x="36" y="64"/>
                </a:cubicBezTo>
                <a:cubicBezTo>
                  <a:pt x="38" y="63"/>
                  <a:pt x="38" y="63"/>
                  <a:pt x="38" y="63"/>
                </a:cubicBezTo>
                <a:cubicBezTo>
                  <a:pt x="40" y="62"/>
                  <a:pt x="40" y="62"/>
                  <a:pt x="40" y="62"/>
                </a:cubicBezTo>
                <a:cubicBezTo>
                  <a:pt x="42" y="62"/>
                  <a:pt x="42" y="62"/>
                  <a:pt x="42" y="62"/>
                </a:cubicBezTo>
                <a:cubicBezTo>
                  <a:pt x="46" y="63"/>
                  <a:pt x="46" y="63"/>
                  <a:pt x="46" y="63"/>
                </a:cubicBezTo>
                <a:cubicBezTo>
                  <a:pt x="46" y="62"/>
                  <a:pt x="46" y="62"/>
                  <a:pt x="46" y="62"/>
                </a:cubicBezTo>
                <a:cubicBezTo>
                  <a:pt x="48" y="60"/>
                  <a:pt x="48" y="60"/>
                  <a:pt x="48" y="60"/>
                </a:cubicBezTo>
                <a:cubicBezTo>
                  <a:pt x="49" y="60"/>
                  <a:pt x="49" y="60"/>
                  <a:pt x="49" y="60"/>
                </a:cubicBezTo>
                <a:cubicBezTo>
                  <a:pt x="55" y="60"/>
                  <a:pt x="55" y="60"/>
                  <a:pt x="55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59" y="63"/>
                  <a:pt x="59" y="63"/>
                  <a:pt x="59" y="63"/>
                </a:cubicBezTo>
                <a:cubicBezTo>
                  <a:pt x="62" y="64"/>
                  <a:pt x="62" y="64"/>
                  <a:pt x="62" y="64"/>
                </a:cubicBezTo>
                <a:cubicBezTo>
                  <a:pt x="65" y="66"/>
                  <a:pt x="65" y="66"/>
                  <a:pt x="65" y="66"/>
                </a:cubicBezTo>
                <a:cubicBezTo>
                  <a:pt x="68" y="67"/>
                  <a:pt x="68" y="67"/>
                  <a:pt x="68" y="67"/>
                </a:cubicBezTo>
                <a:cubicBezTo>
                  <a:pt x="72" y="69"/>
                  <a:pt x="72" y="69"/>
                  <a:pt x="72" y="69"/>
                </a:cubicBezTo>
                <a:cubicBezTo>
                  <a:pt x="75" y="69"/>
                  <a:pt x="75" y="69"/>
                  <a:pt x="75" y="69"/>
                </a:cubicBezTo>
                <a:cubicBezTo>
                  <a:pt x="79" y="69"/>
                  <a:pt x="79" y="69"/>
                  <a:pt x="79" y="69"/>
                </a:cubicBezTo>
                <a:cubicBezTo>
                  <a:pt x="82" y="70"/>
                  <a:pt x="82" y="70"/>
                  <a:pt x="82" y="70"/>
                </a:cubicBezTo>
                <a:cubicBezTo>
                  <a:pt x="84" y="73"/>
                  <a:pt x="84" y="73"/>
                  <a:pt x="84" y="73"/>
                </a:cubicBezTo>
                <a:cubicBezTo>
                  <a:pt x="85" y="74"/>
                  <a:pt x="85" y="74"/>
                  <a:pt x="85" y="74"/>
                </a:cubicBezTo>
                <a:cubicBezTo>
                  <a:pt x="88" y="76"/>
                  <a:pt x="88" y="76"/>
                  <a:pt x="88" y="76"/>
                </a:cubicBezTo>
                <a:cubicBezTo>
                  <a:pt x="91" y="77"/>
                  <a:pt x="91" y="77"/>
                  <a:pt x="91" y="77"/>
                </a:cubicBezTo>
                <a:cubicBezTo>
                  <a:pt x="94" y="79"/>
                  <a:pt x="94" y="79"/>
                  <a:pt x="94" y="79"/>
                </a:cubicBezTo>
                <a:cubicBezTo>
                  <a:pt x="95" y="81"/>
                  <a:pt x="95" y="81"/>
                  <a:pt x="95" y="81"/>
                </a:cubicBezTo>
                <a:cubicBezTo>
                  <a:pt x="95" y="82"/>
                  <a:pt x="95" y="82"/>
                  <a:pt x="95" y="82"/>
                </a:cubicBezTo>
                <a:cubicBezTo>
                  <a:pt x="97" y="82"/>
                  <a:pt x="97" y="82"/>
                  <a:pt x="97" y="82"/>
                </a:cubicBezTo>
                <a:cubicBezTo>
                  <a:pt x="98" y="82"/>
                  <a:pt x="98" y="82"/>
                  <a:pt x="98" y="82"/>
                </a:cubicBezTo>
                <a:cubicBezTo>
                  <a:pt x="101" y="82"/>
                  <a:pt x="101" y="82"/>
                  <a:pt x="101" y="82"/>
                </a:cubicBezTo>
                <a:cubicBezTo>
                  <a:pt x="102" y="82"/>
                  <a:pt x="102" y="82"/>
                  <a:pt x="102" y="82"/>
                </a:cubicBezTo>
                <a:cubicBezTo>
                  <a:pt x="104" y="82"/>
                  <a:pt x="104" y="82"/>
                  <a:pt x="104" y="82"/>
                </a:cubicBezTo>
                <a:cubicBezTo>
                  <a:pt x="105" y="82"/>
                  <a:pt x="105" y="82"/>
                  <a:pt x="105" y="82"/>
                </a:cubicBezTo>
                <a:cubicBezTo>
                  <a:pt x="107" y="86"/>
                  <a:pt x="107" y="86"/>
                  <a:pt x="107" y="86"/>
                </a:cubicBezTo>
                <a:cubicBezTo>
                  <a:pt x="107" y="87"/>
                  <a:pt x="107" y="87"/>
                  <a:pt x="107" y="87"/>
                </a:cubicBezTo>
                <a:cubicBezTo>
                  <a:pt x="107" y="89"/>
                  <a:pt x="107" y="89"/>
                  <a:pt x="107" y="89"/>
                </a:cubicBezTo>
                <a:cubicBezTo>
                  <a:pt x="107" y="90"/>
                  <a:pt x="107" y="90"/>
                  <a:pt x="107" y="90"/>
                </a:cubicBezTo>
                <a:cubicBezTo>
                  <a:pt x="107" y="92"/>
                  <a:pt x="107" y="92"/>
                  <a:pt x="107" y="92"/>
                </a:cubicBezTo>
                <a:cubicBezTo>
                  <a:pt x="108" y="95"/>
                  <a:pt x="108" y="95"/>
                  <a:pt x="108" y="95"/>
                </a:cubicBezTo>
                <a:cubicBezTo>
                  <a:pt x="108" y="96"/>
                  <a:pt x="108" y="96"/>
                  <a:pt x="108" y="96"/>
                </a:cubicBezTo>
                <a:cubicBezTo>
                  <a:pt x="109" y="95"/>
                  <a:pt x="109" y="95"/>
                  <a:pt x="109" y="95"/>
                </a:cubicBezTo>
                <a:cubicBezTo>
                  <a:pt x="109" y="96"/>
                  <a:pt x="109" y="96"/>
                  <a:pt x="109" y="96"/>
                </a:cubicBezTo>
                <a:cubicBezTo>
                  <a:pt x="111" y="96"/>
                  <a:pt x="111" y="96"/>
                  <a:pt x="111" y="96"/>
                </a:cubicBezTo>
                <a:cubicBezTo>
                  <a:pt x="114" y="99"/>
                  <a:pt x="114" y="99"/>
                  <a:pt x="114" y="99"/>
                </a:cubicBezTo>
                <a:cubicBezTo>
                  <a:pt x="115" y="99"/>
                  <a:pt x="115" y="99"/>
                  <a:pt x="115" y="99"/>
                </a:cubicBezTo>
                <a:cubicBezTo>
                  <a:pt x="118" y="99"/>
                  <a:pt x="118" y="99"/>
                  <a:pt x="118" y="99"/>
                </a:cubicBezTo>
                <a:cubicBezTo>
                  <a:pt x="119" y="100"/>
                  <a:pt x="119" y="100"/>
                  <a:pt x="119" y="100"/>
                </a:cubicBezTo>
                <a:cubicBezTo>
                  <a:pt x="121" y="103"/>
                  <a:pt x="121" y="103"/>
                  <a:pt x="121" y="103"/>
                </a:cubicBezTo>
                <a:cubicBezTo>
                  <a:pt x="122" y="102"/>
                  <a:pt x="122" y="102"/>
                  <a:pt x="122" y="102"/>
                </a:cubicBezTo>
                <a:cubicBezTo>
                  <a:pt x="124" y="100"/>
                  <a:pt x="124" y="100"/>
                  <a:pt x="124" y="100"/>
                </a:cubicBezTo>
                <a:cubicBezTo>
                  <a:pt x="125" y="100"/>
                  <a:pt x="125" y="100"/>
                  <a:pt x="125" y="100"/>
                </a:cubicBezTo>
                <a:cubicBezTo>
                  <a:pt x="127" y="100"/>
                  <a:pt x="127" y="100"/>
                  <a:pt x="127" y="100"/>
                </a:cubicBezTo>
                <a:cubicBezTo>
                  <a:pt x="128" y="99"/>
                  <a:pt x="128" y="99"/>
                  <a:pt x="128" y="99"/>
                </a:cubicBezTo>
                <a:cubicBezTo>
                  <a:pt x="129" y="97"/>
                  <a:pt x="129" y="97"/>
                  <a:pt x="129" y="97"/>
                </a:cubicBezTo>
                <a:cubicBezTo>
                  <a:pt x="129" y="96"/>
                  <a:pt x="129" y="96"/>
                  <a:pt x="129" y="96"/>
                </a:cubicBezTo>
                <a:cubicBezTo>
                  <a:pt x="131" y="95"/>
                  <a:pt x="131" y="95"/>
                  <a:pt x="131" y="95"/>
                </a:cubicBezTo>
                <a:cubicBezTo>
                  <a:pt x="129" y="93"/>
                  <a:pt x="129" y="93"/>
                  <a:pt x="129" y="93"/>
                </a:cubicBezTo>
                <a:cubicBezTo>
                  <a:pt x="132" y="93"/>
                  <a:pt x="132" y="93"/>
                  <a:pt x="132" y="93"/>
                </a:cubicBezTo>
                <a:cubicBezTo>
                  <a:pt x="135" y="92"/>
                  <a:pt x="135" y="92"/>
                  <a:pt x="135" y="92"/>
                </a:cubicBezTo>
                <a:cubicBezTo>
                  <a:pt x="138" y="90"/>
                  <a:pt x="138" y="90"/>
                  <a:pt x="138" y="90"/>
                </a:cubicBezTo>
                <a:cubicBezTo>
                  <a:pt x="142" y="87"/>
                  <a:pt x="142" y="87"/>
                  <a:pt x="142" y="87"/>
                </a:cubicBezTo>
                <a:cubicBezTo>
                  <a:pt x="144" y="85"/>
                  <a:pt x="144" y="85"/>
                  <a:pt x="144" y="85"/>
                </a:cubicBezTo>
                <a:cubicBezTo>
                  <a:pt x="144" y="80"/>
                  <a:pt x="144" y="80"/>
                  <a:pt x="144" y="80"/>
                </a:cubicBezTo>
                <a:cubicBezTo>
                  <a:pt x="144" y="79"/>
                  <a:pt x="144" y="79"/>
                  <a:pt x="144" y="79"/>
                </a:cubicBezTo>
                <a:cubicBezTo>
                  <a:pt x="144" y="77"/>
                  <a:pt x="144" y="77"/>
                  <a:pt x="144" y="77"/>
                </a:cubicBezTo>
                <a:cubicBezTo>
                  <a:pt x="145" y="76"/>
                  <a:pt x="145" y="76"/>
                  <a:pt x="145" y="76"/>
                </a:cubicBezTo>
                <a:cubicBezTo>
                  <a:pt x="147" y="74"/>
                  <a:pt x="147" y="74"/>
                  <a:pt x="147" y="74"/>
                </a:cubicBezTo>
                <a:cubicBezTo>
                  <a:pt x="148" y="74"/>
                  <a:pt x="148" y="74"/>
                  <a:pt x="148" y="74"/>
                </a:cubicBezTo>
                <a:cubicBezTo>
                  <a:pt x="150" y="74"/>
                  <a:pt x="150" y="74"/>
                  <a:pt x="150" y="74"/>
                </a:cubicBezTo>
                <a:cubicBezTo>
                  <a:pt x="151" y="74"/>
                  <a:pt x="151" y="74"/>
                  <a:pt x="151" y="74"/>
                </a:cubicBezTo>
                <a:cubicBezTo>
                  <a:pt x="152" y="74"/>
                  <a:pt x="152" y="74"/>
                  <a:pt x="152" y="74"/>
                </a:cubicBezTo>
                <a:cubicBezTo>
                  <a:pt x="152" y="72"/>
                  <a:pt x="152" y="72"/>
                  <a:pt x="152" y="72"/>
                </a:cubicBezTo>
                <a:cubicBezTo>
                  <a:pt x="154" y="70"/>
                  <a:pt x="154" y="70"/>
                  <a:pt x="154" y="70"/>
                </a:cubicBezTo>
                <a:cubicBezTo>
                  <a:pt x="155" y="70"/>
                  <a:pt x="155" y="70"/>
                  <a:pt x="155" y="70"/>
                </a:cubicBezTo>
                <a:cubicBezTo>
                  <a:pt x="157" y="70"/>
                  <a:pt x="157" y="70"/>
                  <a:pt x="157" y="70"/>
                </a:cubicBezTo>
                <a:cubicBezTo>
                  <a:pt x="158" y="71"/>
                  <a:pt x="158" y="71"/>
                  <a:pt x="158" y="71"/>
                </a:cubicBezTo>
                <a:cubicBezTo>
                  <a:pt x="160" y="72"/>
                  <a:pt x="160" y="72"/>
                  <a:pt x="160" y="72"/>
                </a:cubicBezTo>
                <a:cubicBezTo>
                  <a:pt x="161" y="73"/>
                  <a:pt x="161" y="73"/>
                  <a:pt x="161" y="73"/>
                </a:cubicBezTo>
                <a:cubicBezTo>
                  <a:pt x="164" y="72"/>
                  <a:pt x="164" y="72"/>
                  <a:pt x="164" y="72"/>
                </a:cubicBezTo>
                <a:cubicBezTo>
                  <a:pt x="162" y="70"/>
                  <a:pt x="162" y="70"/>
                  <a:pt x="162" y="70"/>
                </a:cubicBezTo>
                <a:lnTo>
                  <a:pt x="162" y="6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3" name="Freeform 152"/>
          <p:cNvSpPr>
            <a:spLocks/>
          </p:cNvSpPr>
          <p:nvPr/>
        </p:nvSpPr>
        <p:spPr bwMode="auto">
          <a:xfrm>
            <a:off x="6103517" y="2957592"/>
            <a:ext cx="969675" cy="1128970"/>
          </a:xfrm>
          <a:custGeom>
            <a:avLst/>
            <a:gdLst>
              <a:gd name="T0" fmla="*/ 320 w 334"/>
              <a:gd name="T1" fmla="*/ 95 h 374"/>
              <a:gd name="T2" fmla="*/ 316 w 334"/>
              <a:gd name="T3" fmla="*/ 83 h 374"/>
              <a:gd name="T4" fmla="*/ 301 w 334"/>
              <a:gd name="T5" fmla="*/ 85 h 374"/>
              <a:gd name="T6" fmla="*/ 284 w 334"/>
              <a:gd name="T7" fmla="*/ 94 h 374"/>
              <a:gd name="T8" fmla="*/ 273 w 334"/>
              <a:gd name="T9" fmla="*/ 106 h 374"/>
              <a:gd name="T10" fmla="*/ 271 w 334"/>
              <a:gd name="T11" fmla="*/ 118 h 374"/>
              <a:gd name="T12" fmla="*/ 240 w 334"/>
              <a:gd name="T13" fmla="*/ 117 h 374"/>
              <a:gd name="T14" fmla="*/ 235 w 334"/>
              <a:gd name="T15" fmla="*/ 104 h 374"/>
              <a:gd name="T16" fmla="*/ 230 w 334"/>
              <a:gd name="T17" fmla="*/ 121 h 374"/>
              <a:gd name="T18" fmla="*/ 202 w 334"/>
              <a:gd name="T19" fmla="*/ 120 h 374"/>
              <a:gd name="T20" fmla="*/ 181 w 334"/>
              <a:gd name="T21" fmla="*/ 110 h 374"/>
              <a:gd name="T22" fmla="*/ 155 w 334"/>
              <a:gd name="T23" fmla="*/ 103 h 374"/>
              <a:gd name="T24" fmla="*/ 132 w 334"/>
              <a:gd name="T25" fmla="*/ 85 h 374"/>
              <a:gd name="T26" fmla="*/ 128 w 334"/>
              <a:gd name="T27" fmla="*/ 67 h 374"/>
              <a:gd name="T28" fmla="*/ 109 w 334"/>
              <a:gd name="T29" fmla="*/ 57 h 374"/>
              <a:gd name="T30" fmla="*/ 108 w 334"/>
              <a:gd name="T31" fmla="*/ 42 h 374"/>
              <a:gd name="T32" fmla="*/ 105 w 334"/>
              <a:gd name="T33" fmla="*/ 28 h 374"/>
              <a:gd name="T34" fmla="*/ 92 w 334"/>
              <a:gd name="T35" fmla="*/ 9 h 374"/>
              <a:gd name="T36" fmla="*/ 68 w 334"/>
              <a:gd name="T37" fmla="*/ 12 h 374"/>
              <a:gd name="T38" fmla="*/ 46 w 334"/>
              <a:gd name="T39" fmla="*/ 18 h 374"/>
              <a:gd name="T40" fmla="*/ 53 w 334"/>
              <a:gd name="T41" fmla="*/ 34 h 374"/>
              <a:gd name="T42" fmla="*/ 63 w 334"/>
              <a:gd name="T43" fmla="*/ 47 h 374"/>
              <a:gd name="T44" fmla="*/ 55 w 334"/>
              <a:gd name="T45" fmla="*/ 70 h 374"/>
              <a:gd name="T46" fmla="*/ 39 w 334"/>
              <a:gd name="T47" fmla="*/ 98 h 374"/>
              <a:gd name="T48" fmla="*/ 16 w 334"/>
              <a:gd name="T49" fmla="*/ 106 h 374"/>
              <a:gd name="T50" fmla="*/ 26 w 334"/>
              <a:gd name="T51" fmla="*/ 133 h 374"/>
              <a:gd name="T52" fmla="*/ 29 w 334"/>
              <a:gd name="T53" fmla="*/ 153 h 374"/>
              <a:gd name="T54" fmla="*/ 6 w 334"/>
              <a:gd name="T55" fmla="*/ 153 h 374"/>
              <a:gd name="T56" fmla="*/ 7 w 334"/>
              <a:gd name="T57" fmla="*/ 167 h 374"/>
              <a:gd name="T58" fmla="*/ 26 w 334"/>
              <a:gd name="T59" fmla="*/ 176 h 374"/>
              <a:gd name="T60" fmla="*/ 25 w 334"/>
              <a:gd name="T61" fmla="*/ 194 h 374"/>
              <a:gd name="T62" fmla="*/ 48 w 334"/>
              <a:gd name="T63" fmla="*/ 187 h 374"/>
              <a:gd name="T64" fmla="*/ 56 w 334"/>
              <a:gd name="T65" fmla="*/ 181 h 374"/>
              <a:gd name="T66" fmla="*/ 58 w 334"/>
              <a:gd name="T67" fmla="*/ 196 h 374"/>
              <a:gd name="T68" fmla="*/ 60 w 334"/>
              <a:gd name="T69" fmla="*/ 220 h 374"/>
              <a:gd name="T70" fmla="*/ 65 w 334"/>
              <a:gd name="T71" fmla="*/ 233 h 374"/>
              <a:gd name="T72" fmla="*/ 76 w 334"/>
              <a:gd name="T73" fmla="*/ 270 h 374"/>
              <a:gd name="T74" fmla="*/ 85 w 334"/>
              <a:gd name="T75" fmla="*/ 288 h 374"/>
              <a:gd name="T76" fmla="*/ 111 w 334"/>
              <a:gd name="T77" fmla="*/ 345 h 374"/>
              <a:gd name="T78" fmla="*/ 112 w 334"/>
              <a:gd name="T79" fmla="*/ 354 h 374"/>
              <a:gd name="T80" fmla="*/ 135 w 334"/>
              <a:gd name="T81" fmla="*/ 369 h 374"/>
              <a:gd name="T82" fmla="*/ 148 w 334"/>
              <a:gd name="T83" fmla="*/ 346 h 374"/>
              <a:gd name="T84" fmla="*/ 155 w 334"/>
              <a:gd name="T85" fmla="*/ 316 h 374"/>
              <a:gd name="T86" fmla="*/ 154 w 334"/>
              <a:gd name="T87" fmla="*/ 283 h 374"/>
              <a:gd name="T88" fmla="*/ 165 w 334"/>
              <a:gd name="T89" fmla="*/ 262 h 374"/>
              <a:gd name="T90" fmla="*/ 188 w 334"/>
              <a:gd name="T91" fmla="*/ 243 h 374"/>
              <a:gd name="T92" fmla="*/ 208 w 334"/>
              <a:gd name="T93" fmla="*/ 217 h 374"/>
              <a:gd name="T94" fmla="*/ 224 w 334"/>
              <a:gd name="T95" fmla="*/ 207 h 374"/>
              <a:gd name="T96" fmla="*/ 240 w 334"/>
              <a:gd name="T97" fmla="*/ 184 h 374"/>
              <a:gd name="T98" fmla="*/ 245 w 334"/>
              <a:gd name="T99" fmla="*/ 181 h 374"/>
              <a:gd name="T100" fmla="*/ 250 w 334"/>
              <a:gd name="T101" fmla="*/ 186 h 374"/>
              <a:gd name="T102" fmla="*/ 241 w 334"/>
              <a:gd name="T103" fmla="*/ 160 h 374"/>
              <a:gd name="T104" fmla="*/ 237 w 334"/>
              <a:gd name="T105" fmla="*/ 143 h 374"/>
              <a:gd name="T106" fmla="*/ 235 w 334"/>
              <a:gd name="T107" fmla="*/ 134 h 374"/>
              <a:gd name="T108" fmla="*/ 238 w 334"/>
              <a:gd name="T109" fmla="*/ 126 h 374"/>
              <a:gd name="T110" fmla="*/ 252 w 334"/>
              <a:gd name="T111" fmla="*/ 138 h 374"/>
              <a:gd name="T112" fmla="*/ 277 w 334"/>
              <a:gd name="T113" fmla="*/ 154 h 374"/>
              <a:gd name="T114" fmla="*/ 280 w 334"/>
              <a:gd name="T115" fmla="*/ 167 h 374"/>
              <a:gd name="T116" fmla="*/ 295 w 334"/>
              <a:gd name="T117" fmla="*/ 184 h 374"/>
              <a:gd name="T118" fmla="*/ 297 w 334"/>
              <a:gd name="T119" fmla="*/ 157 h 374"/>
              <a:gd name="T120" fmla="*/ 313 w 334"/>
              <a:gd name="T121" fmla="*/ 128 h 374"/>
              <a:gd name="T122" fmla="*/ 323 w 334"/>
              <a:gd name="T123" fmla="*/ 113 h 374"/>
              <a:gd name="T124" fmla="*/ 333 w 334"/>
              <a:gd name="T125" fmla="*/ 101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4" h="374">
                <a:moveTo>
                  <a:pt x="330" y="97"/>
                </a:moveTo>
                <a:cubicBezTo>
                  <a:pt x="330" y="97"/>
                  <a:pt x="330" y="97"/>
                  <a:pt x="330" y="97"/>
                </a:cubicBezTo>
                <a:cubicBezTo>
                  <a:pt x="330" y="97"/>
                  <a:pt x="330" y="97"/>
                  <a:pt x="330" y="97"/>
                </a:cubicBezTo>
                <a:cubicBezTo>
                  <a:pt x="328" y="97"/>
                  <a:pt x="328" y="97"/>
                  <a:pt x="328" y="97"/>
                </a:cubicBezTo>
                <a:cubicBezTo>
                  <a:pt x="325" y="96"/>
                  <a:pt x="325" y="96"/>
                  <a:pt x="325" y="96"/>
                </a:cubicBezTo>
                <a:cubicBezTo>
                  <a:pt x="324" y="95"/>
                  <a:pt x="324" y="95"/>
                  <a:pt x="324" y="95"/>
                </a:cubicBezTo>
                <a:cubicBezTo>
                  <a:pt x="324" y="96"/>
                  <a:pt x="324" y="96"/>
                  <a:pt x="324" y="96"/>
                </a:cubicBezTo>
                <a:cubicBezTo>
                  <a:pt x="323" y="97"/>
                  <a:pt x="323" y="97"/>
                  <a:pt x="323" y="97"/>
                </a:cubicBezTo>
                <a:cubicBezTo>
                  <a:pt x="321" y="97"/>
                  <a:pt x="321" y="97"/>
                  <a:pt x="321" y="97"/>
                </a:cubicBezTo>
                <a:cubicBezTo>
                  <a:pt x="320" y="96"/>
                  <a:pt x="320" y="96"/>
                  <a:pt x="320" y="96"/>
                </a:cubicBezTo>
                <a:cubicBezTo>
                  <a:pt x="320" y="95"/>
                  <a:pt x="320" y="95"/>
                  <a:pt x="320" y="95"/>
                </a:cubicBezTo>
                <a:cubicBezTo>
                  <a:pt x="321" y="94"/>
                  <a:pt x="321" y="94"/>
                  <a:pt x="321" y="94"/>
                </a:cubicBezTo>
                <a:cubicBezTo>
                  <a:pt x="323" y="91"/>
                  <a:pt x="323" y="91"/>
                  <a:pt x="323" y="91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1" y="88"/>
                  <a:pt x="321" y="88"/>
                  <a:pt x="321" y="88"/>
                </a:cubicBezTo>
                <a:cubicBezTo>
                  <a:pt x="321" y="87"/>
                  <a:pt x="321" y="87"/>
                  <a:pt x="321" y="87"/>
                </a:cubicBezTo>
                <a:cubicBezTo>
                  <a:pt x="320" y="88"/>
                  <a:pt x="320" y="88"/>
                  <a:pt x="320" y="88"/>
                </a:cubicBezTo>
                <a:cubicBezTo>
                  <a:pt x="318" y="88"/>
                  <a:pt x="318" y="88"/>
                  <a:pt x="318" y="88"/>
                </a:cubicBezTo>
                <a:cubicBezTo>
                  <a:pt x="317" y="88"/>
                  <a:pt x="317" y="88"/>
                  <a:pt x="317" y="88"/>
                </a:cubicBezTo>
                <a:cubicBezTo>
                  <a:pt x="317" y="87"/>
                  <a:pt x="317" y="87"/>
                  <a:pt x="317" y="87"/>
                </a:cubicBezTo>
                <a:cubicBezTo>
                  <a:pt x="318" y="85"/>
                  <a:pt x="318" y="85"/>
                  <a:pt x="318" y="85"/>
                </a:cubicBezTo>
                <a:cubicBezTo>
                  <a:pt x="316" y="83"/>
                  <a:pt x="316" y="83"/>
                  <a:pt x="316" y="83"/>
                </a:cubicBezTo>
                <a:cubicBezTo>
                  <a:pt x="314" y="83"/>
                  <a:pt x="314" y="83"/>
                  <a:pt x="314" y="83"/>
                </a:cubicBezTo>
                <a:cubicBezTo>
                  <a:pt x="313" y="83"/>
                  <a:pt x="313" y="83"/>
                  <a:pt x="313" y="83"/>
                </a:cubicBezTo>
                <a:cubicBezTo>
                  <a:pt x="310" y="85"/>
                  <a:pt x="310" y="85"/>
                  <a:pt x="310" y="85"/>
                </a:cubicBezTo>
                <a:cubicBezTo>
                  <a:pt x="308" y="88"/>
                  <a:pt x="308" y="88"/>
                  <a:pt x="308" y="88"/>
                </a:cubicBezTo>
                <a:cubicBezTo>
                  <a:pt x="307" y="88"/>
                  <a:pt x="307" y="88"/>
                  <a:pt x="307" y="88"/>
                </a:cubicBezTo>
                <a:cubicBezTo>
                  <a:pt x="306" y="88"/>
                  <a:pt x="306" y="88"/>
                  <a:pt x="306" y="88"/>
                </a:cubicBezTo>
                <a:cubicBezTo>
                  <a:pt x="306" y="87"/>
                  <a:pt x="306" y="87"/>
                  <a:pt x="306" y="87"/>
                </a:cubicBezTo>
                <a:cubicBezTo>
                  <a:pt x="304" y="87"/>
                  <a:pt x="304" y="87"/>
                  <a:pt x="304" y="87"/>
                </a:cubicBezTo>
                <a:cubicBezTo>
                  <a:pt x="303" y="85"/>
                  <a:pt x="303" y="85"/>
                  <a:pt x="303" y="85"/>
                </a:cubicBezTo>
                <a:cubicBezTo>
                  <a:pt x="303" y="87"/>
                  <a:pt x="303" y="87"/>
                  <a:pt x="303" y="87"/>
                </a:cubicBezTo>
                <a:cubicBezTo>
                  <a:pt x="301" y="85"/>
                  <a:pt x="301" y="85"/>
                  <a:pt x="301" y="85"/>
                </a:cubicBezTo>
                <a:cubicBezTo>
                  <a:pt x="300" y="84"/>
                  <a:pt x="300" y="84"/>
                  <a:pt x="300" y="84"/>
                </a:cubicBezTo>
                <a:cubicBezTo>
                  <a:pt x="299" y="84"/>
                  <a:pt x="299" y="84"/>
                  <a:pt x="299" y="84"/>
                </a:cubicBezTo>
                <a:cubicBezTo>
                  <a:pt x="297" y="85"/>
                  <a:pt x="297" y="85"/>
                  <a:pt x="297" y="85"/>
                </a:cubicBezTo>
                <a:cubicBezTo>
                  <a:pt x="295" y="85"/>
                  <a:pt x="295" y="85"/>
                  <a:pt x="295" y="85"/>
                </a:cubicBezTo>
                <a:cubicBezTo>
                  <a:pt x="294" y="88"/>
                  <a:pt x="294" y="88"/>
                  <a:pt x="294" y="88"/>
                </a:cubicBezTo>
                <a:cubicBezTo>
                  <a:pt x="291" y="91"/>
                  <a:pt x="291" y="91"/>
                  <a:pt x="291" y="91"/>
                </a:cubicBezTo>
                <a:cubicBezTo>
                  <a:pt x="290" y="93"/>
                  <a:pt x="290" y="93"/>
                  <a:pt x="290" y="93"/>
                </a:cubicBezTo>
                <a:cubicBezTo>
                  <a:pt x="288" y="93"/>
                  <a:pt x="288" y="93"/>
                  <a:pt x="288" y="93"/>
                </a:cubicBezTo>
                <a:cubicBezTo>
                  <a:pt x="287" y="93"/>
                  <a:pt x="287" y="93"/>
                  <a:pt x="287" y="93"/>
                </a:cubicBezTo>
                <a:cubicBezTo>
                  <a:pt x="285" y="93"/>
                  <a:pt x="285" y="93"/>
                  <a:pt x="285" y="93"/>
                </a:cubicBezTo>
                <a:cubicBezTo>
                  <a:pt x="284" y="94"/>
                  <a:pt x="284" y="94"/>
                  <a:pt x="284" y="94"/>
                </a:cubicBezTo>
                <a:cubicBezTo>
                  <a:pt x="284" y="95"/>
                  <a:pt x="284" y="95"/>
                  <a:pt x="284" y="95"/>
                </a:cubicBezTo>
                <a:cubicBezTo>
                  <a:pt x="284" y="97"/>
                  <a:pt x="284" y="97"/>
                  <a:pt x="284" y="97"/>
                </a:cubicBezTo>
                <a:cubicBezTo>
                  <a:pt x="281" y="98"/>
                  <a:pt x="281" y="98"/>
                  <a:pt x="281" y="98"/>
                </a:cubicBezTo>
                <a:cubicBezTo>
                  <a:pt x="281" y="98"/>
                  <a:pt x="281" y="98"/>
                  <a:pt x="281" y="98"/>
                </a:cubicBezTo>
                <a:cubicBezTo>
                  <a:pt x="280" y="101"/>
                  <a:pt x="280" y="101"/>
                  <a:pt x="280" y="101"/>
                </a:cubicBezTo>
                <a:cubicBezTo>
                  <a:pt x="278" y="104"/>
                  <a:pt x="278" y="104"/>
                  <a:pt x="278" y="104"/>
                </a:cubicBezTo>
                <a:cubicBezTo>
                  <a:pt x="277" y="104"/>
                  <a:pt x="277" y="104"/>
                  <a:pt x="277" y="104"/>
                </a:cubicBezTo>
                <a:cubicBezTo>
                  <a:pt x="275" y="104"/>
                  <a:pt x="275" y="104"/>
                  <a:pt x="275" y="104"/>
                </a:cubicBezTo>
                <a:cubicBezTo>
                  <a:pt x="273" y="105"/>
                  <a:pt x="273" y="105"/>
                  <a:pt x="273" y="105"/>
                </a:cubicBezTo>
                <a:cubicBezTo>
                  <a:pt x="273" y="105"/>
                  <a:pt x="273" y="105"/>
                  <a:pt x="274" y="106"/>
                </a:cubicBezTo>
                <a:cubicBezTo>
                  <a:pt x="273" y="106"/>
                  <a:pt x="273" y="106"/>
                  <a:pt x="273" y="106"/>
                </a:cubicBezTo>
                <a:cubicBezTo>
                  <a:pt x="270" y="106"/>
                  <a:pt x="270" y="106"/>
                  <a:pt x="270" y="106"/>
                </a:cubicBezTo>
                <a:cubicBezTo>
                  <a:pt x="268" y="106"/>
                  <a:pt x="268" y="106"/>
                  <a:pt x="268" y="106"/>
                </a:cubicBezTo>
                <a:cubicBezTo>
                  <a:pt x="268" y="108"/>
                  <a:pt x="268" y="108"/>
                  <a:pt x="268" y="108"/>
                </a:cubicBezTo>
                <a:cubicBezTo>
                  <a:pt x="270" y="110"/>
                  <a:pt x="270" y="110"/>
                  <a:pt x="270" y="110"/>
                </a:cubicBezTo>
                <a:cubicBezTo>
                  <a:pt x="271" y="110"/>
                  <a:pt x="271" y="110"/>
                  <a:pt x="271" y="110"/>
                </a:cubicBezTo>
                <a:cubicBezTo>
                  <a:pt x="274" y="111"/>
                  <a:pt x="274" y="111"/>
                  <a:pt x="274" y="111"/>
                </a:cubicBezTo>
                <a:cubicBezTo>
                  <a:pt x="274" y="113"/>
                  <a:pt x="274" y="113"/>
                  <a:pt x="274" y="113"/>
                </a:cubicBezTo>
                <a:cubicBezTo>
                  <a:pt x="274" y="116"/>
                  <a:pt x="274" y="116"/>
                  <a:pt x="274" y="116"/>
                </a:cubicBezTo>
                <a:cubicBezTo>
                  <a:pt x="275" y="117"/>
                  <a:pt x="275" y="117"/>
                  <a:pt x="275" y="117"/>
                </a:cubicBezTo>
                <a:cubicBezTo>
                  <a:pt x="274" y="118"/>
                  <a:pt x="274" y="118"/>
                  <a:pt x="274" y="118"/>
                </a:cubicBezTo>
                <a:cubicBezTo>
                  <a:pt x="271" y="118"/>
                  <a:pt x="271" y="118"/>
                  <a:pt x="271" y="118"/>
                </a:cubicBezTo>
                <a:cubicBezTo>
                  <a:pt x="268" y="118"/>
                  <a:pt x="268" y="118"/>
                  <a:pt x="268" y="118"/>
                </a:cubicBezTo>
                <a:cubicBezTo>
                  <a:pt x="267" y="118"/>
                  <a:pt x="267" y="118"/>
                  <a:pt x="267" y="118"/>
                </a:cubicBezTo>
                <a:cubicBezTo>
                  <a:pt x="265" y="118"/>
                  <a:pt x="265" y="118"/>
                  <a:pt x="265" y="118"/>
                </a:cubicBezTo>
                <a:cubicBezTo>
                  <a:pt x="261" y="118"/>
                  <a:pt x="261" y="118"/>
                  <a:pt x="261" y="118"/>
                </a:cubicBezTo>
                <a:cubicBezTo>
                  <a:pt x="255" y="117"/>
                  <a:pt x="255" y="117"/>
                  <a:pt x="255" y="117"/>
                </a:cubicBezTo>
                <a:cubicBezTo>
                  <a:pt x="254" y="118"/>
                  <a:pt x="254" y="118"/>
                  <a:pt x="254" y="118"/>
                </a:cubicBezTo>
                <a:cubicBezTo>
                  <a:pt x="252" y="118"/>
                  <a:pt x="252" y="118"/>
                  <a:pt x="252" y="118"/>
                </a:cubicBezTo>
                <a:cubicBezTo>
                  <a:pt x="250" y="120"/>
                  <a:pt x="250" y="120"/>
                  <a:pt x="250" y="120"/>
                </a:cubicBezTo>
                <a:cubicBezTo>
                  <a:pt x="247" y="118"/>
                  <a:pt x="247" y="118"/>
                  <a:pt x="247" y="118"/>
                </a:cubicBezTo>
                <a:cubicBezTo>
                  <a:pt x="244" y="118"/>
                  <a:pt x="244" y="118"/>
                  <a:pt x="244" y="118"/>
                </a:cubicBezTo>
                <a:cubicBezTo>
                  <a:pt x="240" y="117"/>
                  <a:pt x="240" y="117"/>
                  <a:pt x="240" y="117"/>
                </a:cubicBezTo>
                <a:cubicBezTo>
                  <a:pt x="238" y="116"/>
                  <a:pt x="238" y="116"/>
                  <a:pt x="238" y="116"/>
                </a:cubicBezTo>
                <a:cubicBezTo>
                  <a:pt x="237" y="114"/>
                  <a:pt x="237" y="114"/>
                  <a:pt x="237" y="114"/>
                </a:cubicBezTo>
                <a:cubicBezTo>
                  <a:pt x="235" y="113"/>
                  <a:pt x="235" y="113"/>
                  <a:pt x="235" y="113"/>
                </a:cubicBezTo>
                <a:cubicBezTo>
                  <a:pt x="237" y="111"/>
                  <a:pt x="237" y="111"/>
                  <a:pt x="237" y="111"/>
                </a:cubicBezTo>
                <a:cubicBezTo>
                  <a:pt x="235" y="110"/>
                  <a:pt x="235" y="110"/>
                  <a:pt x="235" y="110"/>
                </a:cubicBezTo>
                <a:cubicBezTo>
                  <a:pt x="235" y="108"/>
                  <a:pt x="235" y="108"/>
                  <a:pt x="235" y="108"/>
                </a:cubicBezTo>
                <a:cubicBezTo>
                  <a:pt x="235" y="108"/>
                  <a:pt x="235" y="108"/>
                  <a:pt x="235" y="108"/>
                </a:cubicBezTo>
                <a:cubicBezTo>
                  <a:pt x="235" y="107"/>
                  <a:pt x="235" y="107"/>
                  <a:pt x="235" y="107"/>
                </a:cubicBezTo>
                <a:cubicBezTo>
                  <a:pt x="235" y="107"/>
                  <a:pt x="235" y="107"/>
                  <a:pt x="235" y="107"/>
                </a:cubicBezTo>
                <a:cubicBezTo>
                  <a:pt x="235" y="106"/>
                  <a:pt x="235" y="106"/>
                  <a:pt x="235" y="106"/>
                </a:cubicBezTo>
                <a:cubicBezTo>
                  <a:pt x="235" y="104"/>
                  <a:pt x="235" y="104"/>
                  <a:pt x="235" y="104"/>
                </a:cubicBezTo>
                <a:cubicBezTo>
                  <a:pt x="234" y="102"/>
                  <a:pt x="234" y="102"/>
                  <a:pt x="234" y="102"/>
                </a:cubicBezTo>
                <a:cubicBezTo>
                  <a:pt x="234" y="101"/>
                  <a:pt x="234" y="101"/>
                  <a:pt x="234" y="101"/>
                </a:cubicBezTo>
                <a:cubicBezTo>
                  <a:pt x="232" y="101"/>
                  <a:pt x="232" y="101"/>
                  <a:pt x="232" y="101"/>
                </a:cubicBezTo>
                <a:cubicBezTo>
                  <a:pt x="231" y="101"/>
                  <a:pt x="231" y="101"/>
                  <a:pt x="231" y="101"/>
                </a:cubicBezTo>
                <a:cubicBezTo>
                  <a:pt x="227" y="103"/>
                  <a:pt x="227" y="103"/>
                  <a:pt x="227" y="103"/>
                </a:cubicBezTo>
                <a:cubicBezTo>
                  <a:pt x="227" y="104"/>
                  <a:pt x="227" y="104"/>
                  <a:pt x="227" y="104"/>
                </a:cubicBezTo>
                <a:cubicBezTo>
                  <a:pt x="227" y="108"/>
                  <a:pt x="227" y="108"/>
                  <a:pt x="227" y="108"/>
                </a:cubicBezTo>
                <a:cubicBezTo>
                  <a:pt x="227" y="111"/>
                  <a:pt x="227" y="111"/>
                  <a:pt x="227" y="111"/>
                </a:cubicBezTo>
                <a:cubicBezTo>
                  <a:pt x="227" y="114"/>
                  <a:pt x="227" y="114"/>
                  <a:pt x="227" y="114"/>
                </a:cubicBezTo>
                <a:cubicBezTo>
                  <a:pt x="230" y="117"/>
                  <a:pt x="230" y="117"/>
                  <a:pt x="230" y="117"/>
                </a:cubicBezTo>
                <a:cubicBezTo>
                  <a:pt x="230" y="121"/>
                  <a:pt x="230" y="121"/>
                  <a:pt x="230" y="121"/>
                </a:cubicBezTo>
                <a:cubicBezTo>
                  <a:pt x="228" y="123"/>
                  <a:pt x="228" y="123"/>
                  <a:pt x="228" y="123"/>
                </a:cubicBezTo>
                <a:cubicBezTo>
                  <a:pt x="227" y="124"/>
                  <a:pt x="227" y="124"/>
                  <a:pt x="227" y="124"/>
                </a:cubicBezTo>
                <a:cubicBezTo>
                  <a:pt x="222" y="124"/>
                  <a:pt x="222" y="124"/>
                  <a:pt x="222" y="124"/>
                </a:cubicBezTo>
                <a:cubicBezTo>
                  <a:pt x="218" y="124"/>
                  <a:pt x="218" y="124"/>
                  <a:pt x="218" y="124"/>
                </a:cubicBezTo>
                <a:cubicBezTo>
                  <a:pt x="217" y="121"/>
                  <a:pt x="217" y="121"/>
                  <a:pt x="217" y="121"/>
                </a:cubicBezTo>
                <a:cubicBezTo>
                  <a:pt x="214" y="123"/>
                  <a:pt x="214" y="123"/>
                  <a:pt x="214" y="123"/>
                </a:cubicBezTo>
                <a:cubicBezTo>
                  <a:pt x="211" y="123"/>
                  <a:pt x="211" y="123"/>
                  <a:pt x="211" y="123"/>
                </a:cubicBezTo>
                <a:cubicBezTo>
                  <a:pt x="208" y="121"/>
                  <a:pt x="208" y="121"/>
                  <a:pt x="208" y="121"/>
                </a:cubicBezTo>
                <a:cubicBezTo>
                  <a:pt x="205" y="121"/>
                  <a:pt x="205" y="121"/>
                  <a:pt x="205" y="121"/>
                </a:cubicBezTo>
                <a:cubicBezTo>
                  <a:pt x="202" y="121"/>
                  <a:pt x="202" y="121"/>
                  <a:pt x="202" y="121"/>
                </a:cubicBezTo>
                <a:cubicBezTo>
                  <a:pt x="202" y="120"/>
                  <a:pt x="202" y="120"/>
                  <a:pt x="202" y="120"/>
                </a:cubicBezTo>
                <a:cubicBezTo>
                  <a:pt x="201" y="118"/>
                  <a:pt x="201" y="118"/>
                  <a:pt x="201" y="118"/>
                </a:cubicBezTo>
                <a:cubicBezTo>
                  <a:pt x="199" y="118"/>
                  <a:pt x="199" y="118"/>
                  <a:pt x="199" y="118"/>
                </a:cubicBezTo>
                <a:cubicBezTo>
                  <a:pt x="197" y="118"/>
                  <a:pt x="197" y="118"/>
                  <a:pt x="197" y="118"/>
                </a:cubicBezTo>
                <a:cubicBezTo>
                  <a:pt x="197" y="120"/>
                  <a:pt x="197" y="120"/>
                  <a:pt x="197" y="120"/>
                </a:cubicBezTo>
                <a:cubicBezTo>
                  <a:pt x="195" y="118"/>
                  <a:pt x="195" y="118"/>
                  <a:pt x="195" y="118"/>
                </a:cubicBezTo>
                <a:cubicBezTo>
                  <a:pt x="192" y="117"/>
                  <a:pt x="192" y="117"/>
                  <a:pt x="192" y="117"/>
                </a:cubicBezTo>
                <a:cubicBezTo>
                  <a:pt x="189" y="116"/>
                  <a:pt x="189" y="116"/>
                  <a:pt x="189" y="116"/>
                </a:cubicBezTo>
                <a:cubicBezTo>
                  <a:pt x="188" y="114"/>
                  <a:pt x="188" y="114"/>
                  <a:pt x="188" y="114"/>
                </a:cubicBezTo>
                <a:cubicBezTo>
                  <a:pt x="188" y="113"/>
                  <a:pt x="188" y="113"/>
                  <a:pt x="188" y="113"/>
                </a:cubicBezTo>
                <a:cubicBezTo>
                  <a:pt x="187" y="111"/>
                  <a:pt x="187" y="111"/>
                  <a:pt x="187" y="111"/>
                </a:cubicBezTo>
                <a:cubicBezTo>
                  <a:pt x="181" y="110"/>
                  <a:pt x="181" y="110"/>
                  <a:pt x="181" y="110"/>
                </a:cubicBezTo>
                <a:cubicBezTo>
                  <a:pt x="178" y="110"/>
                  <a:pt x="178" y="110"/>
                  <a:pt x="178" y="110"/>
                </a:cubicBezTo>
                <a:cubicBezTo>
                  <a:pt x="178" y="111"/>
                  <a:pt x="178" y="111"/>
                  <a:pt x="178" y="111"/>
                </a:cubicBezTo>
                <a:cubicBezTo>
                  <a:pt x="175" y="110"/>
                  <a:pt x="175" y="110"/>
                  <a:pt x="175" y="110"/>
                </a:cubicBezTo>
                <a:cubicBezTo>
                  <a:pt x="172" y="110"/>
                  <a:pt x="172" y="110"/>
                  <a:pt x="172" y="110"/>
                </a:cubicBezTo>
                <a:cubicBezTo>
                  <a:pt x="171" y="110"/>
                  <a:pt x="171" y="110"/>
                  <a:pt x="171" y="110"/>
                </a:cubicBezTo>
                <a:cubicBezTo>
                  <a:pt x="168" y="110"/>
                  <a:pt x="168" y="110"/>
                  <a:pt x="168" y="110"/>
                </a:cubicBezTo>
                <a:cubicBezTo>
                  <a:pt x="165" y="108"/>
                  <a:pt x="165" y="108"/>
                  <a:pt x="165" y="108"/>
                </a:cubicBezTo>
                <a:cubicBezTo>
                  <a:pt x="164" y="107"/>
                  <a:pt x="164" y="107"/>
                  <a:pt x="164" y="107"/>
                </a:cubicBezTo>
                <a:cubicBezTo>
                  <a:pt x="159" y="106"/>
                  <a:pt x="159" y="106"/>
                  <a:pt x="159" y="106"/>
                </a:cubicBezTo>
                <a:cubicBezTo>
                  <a:pt x="156" y="104"/>
                  <a:pt x="156" y="104"/>
                  <a:pt x="156" y="104"/>
                </a:cubicBezTo>
                <a:cubicBezTo>
                  <a:pt x="155" y="103"/>
                  <a:pt x="155" y="103"/>
                  <a:pt x="155" y="103"/>
                </a:cubicBezTo>
                <a:cubicBezTo>
                  <a:pt x="154" y="104"/>
                  <a:pt x="154" y="104"/>
                  <a:pt x="154" y="104"/>
                </a:cubicBezTo>
                <a:cubicBezTo>
                  <a:pt x="151" y="103"/>
                  <a:pt x="151" y="103"/>
                  <a:pt x="151" y="103"/>
                </a:cubicBezTo>
                <a:cubicBezTo>
                  <a:pt x="148" y="101"/>
                  <a:pt x="148" y="101"/>
                  <a:pt x="148" y="101"/>
                </a:cubicBezTo>
                <a:cubicBezTo>
                  <a:pt x="142" y="95"/>
                  <a:pt x="142" y="95"/>
                  <a:pt x="142" y="95"/>
                </a:cubicBezTo>
                <a:cubicBezTo>
                  <a:pt x="136" y="93"/>
                  <a:pt x="136" y="93"/>
                  <a:pt x="136" y="93"/>
                </a:cubicBezTo>
                <a:cubicBezTo>
                  <a:pt x="135" y="94"/>
                  <a:pt x="135" y="94"/>
                  <a:pt x="135" y="94"/>
                </a:cubicBezTo>
                <a:cubicBezTo>
                  <a:pt x="134" y="93"/>
                  <a:pt x="134" y="93"/>
                  <a:pt x="134" y="93"/>
                </a:cubicBezTo>
                <a:cubicBezTo>
                  <a:pt x="131" y="91"/>
                  <a:pt x="131" y="91"/>
                  <a:pt x="131" y="91"/>
                </a:cubicBezTo>
                <a:cubicBezTo>
                  <a:pt x="131" y="90"/>
                  <a:pt x="131" y="90"/>
                  <a:pt x="131" y="90"/>
                </a:cubicBezTo>
                <a:cubicBezTo>
                  <a:pt x="131" y="88"/>
                  <a:pt x="131" y="88"/>
                  <a:pt x="131" y="88"/>
                </a:cubicBezTo>
                <a:cubicBezTo>
                  <a:pt x="132" y="85"/>
                  <a:pt x="132" y="85"/>
                  <a:pt x="132" y="85"/>
                </a:cubicBezTo>
                <a:cubicBezTo>
                  <a:pt x="132" y="84"/>
                  <a:pt x="132" y="84"/>
                  <a:pt x="132" y="84"/>
                </a:cubicBezTo>
                <a:cubicBezTo>
                  <a:pt x="132" y="83"/>
                  <a:pt x="132" y="83"/>
                  <a:pt x="132" y="83"/>
                </a:cubicBezTo>
                <a:cubicBezTo>
                  <a:pt x="132" y="80"/>
                  <a:pt x="132" y="80"/>
                  <a:pt x="132" y="80"/>
                </a:cubicBezTo>
                <a:cubicBezTo>
                  <a:pt x="135" y="75"/>
                  <a:pt x="135" y="75"/>
                  <a:pt x="135" y="75"/>
                </a:cubicBezTo>
                <a:cubicBezTo>
                  <a:pt x="136" y="73"/>
                  <a:pt x="136" y="73"/>
                  <a:pt x="136" y="73"/>
                </a:cubicBezTo>
                <a:cubicBezTo>
                  <a:pt x="138" y="73"/>
                  <a:pt x="138" y="73"/>
                  <a:pt x="138" y="73"/>
                </a:cubicBezTo>
                <a:cubicBezTo>
                  <a:pt x="136" y="71"/>
                  <a:pt x="136" y="71"/>
                  <a:pt x="136" y="71"/>
                </a:cubicBezTo>
                <a:cubicBezTo>
                  <a:pt x="135" y="70"/>
                  <a:pt x="135" y="70"/>
                  <a:pt x="135" y="70"/>
                </a:cubicBezTo>
                <a:cubicBezTo>
                  <a:pt x="134" y="69"/>
                  <a:pt x="134" y="69"/>
                  <a:pt x="134" y="69"/>
                </a:cubicBezTo>
                <a:cubicBezTo>
                  <a:pt x="131" y="68"/>
                  <a:pt x="131" y="68"/>
                  <a:pt x="131" y="68"/>
                </a:cubicBezTo>
                <a:cubicBezTo>
                  <a:pt x="128" y="67"/>
                  <a:pt x="128" y="67"/>
                  <a:pt x="128" y="67"/>
                </a:cubicBezTo>
                <a:cubicBezTo>
                  <a:pt x="128" y="65"/>
                  <a:pt x="128" y="65"/>
                  <a:pt x="128" y="65"/>
                </a:cubicBezTo>
                <a:cubicBezTo>
                  <a:pt x="126" y="64"/>
                  <a:pt x="126" y="64"/>
                  <a:pt x="126" y="64"/>
                </a:cubicBezTo>
                <a:cubicBezTo>
                  <a:pt x="123" y="63"/>
                  <a:pt x="123" y="63"/>
                  <a:pt x="123" y="63"/>
                </a:cubicBezTo>
                <a:cubicBezTo>
                  <a:pt x="122" y="61"/>
                  <a:pt x="122" y="61"/>
                  <a:pt x="122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5" y="58"/>
                  <a:pt x="115" y="58"/>
                  <a:pt x="115" y="58"/>
                </a:cubicBezTo>
                <a:cubicBezTo>
                  <a:pt x="113" y="57"/>
                  <a:pt x="113" y="57"/>
                  <a:pt x="113" y="57"/>
                </a:cubicBezTo>
                <a:cubicBezTo>
                  <a:pt x="112" y="55"/>
                  <a:pt x="112" y="55"/>
                  <a:pt x="112" y="55"/>
                </a:cubicBezTo>
                <a:cubicBezTo>
                  <a:pt x="111" y="57"/>
                  <a:pt x="111" y="57"/>
                  <a:pt x="111" y="57"/>
                </a:cubicBezTo>
                <a:cubicBezTo>
                  <a:pt x="109" y="57"/>
                  <a:pt x="109" y="57"/>
                  <a:pt x="109" y="57"/>
                </a:cubicBezTo>
                <a:cubicBezTo>
                  <a:pt x="109" y="55"/>
                  <a:pt x="109" y="55"/>
                  <a:pt x="109" y="55"/>
                </a:cubicBezTo>
                <a:cubicBezTo>
                  <a:pt x="108" y="52"/>
                  <a:pt x="108" y="52"/>
                  <a:pt x="108" y="52"/>
                </a:cubicBezTo>
                <a:cubicBezTo>
                  <a:pt x="106" y="48"/>
                  <a:pt x="106" y="48"/>
                  <a:pt x="106" y="48"/>
                </a:cubicBezTo>
                <a:cubicBezTo>
                  <a:pt x="105" y="47"/>
                  <a:pt x="105" y="47"/>
                  <a:pt x="105" y="47"/>
                </a:cubicBezTo>
                <a:cubicBezTo>
                  <a:pt x="103" y="45"/>
                  <a:pt x="103" y="45"/>
                  <a:pt x="103" y="45"/>
                </a:cubicBezTo>
                <a:cubicBezTo>
                  <a:pt x="102" y="42"/>
                  <a:pt x="102" y="42"/>
                  <a:pt x="102" y="42"/>
                </a:cubicBezTo>
                <a:cubicBezTo>
                  <a:pt x="102" y="40"/>
                  <a:pt x="102" y="40"/>
                  <a:pt x="102" y="40"/>
                </a:cubicBezTo>
                <a:cubicBezTo>
                  <a:pt x="103" y="40"/>
                  <a:pt x="103" y="40"/>
                  <a:pt x="103" y="40"/>
                </a:cubicBezTo>
                <a:cubicBezTo>
                  <a:pt x="105" y="40"/>
                  <a:pt x="105" y="40"/>
                  <a:pt x="105" y="40"/>
                </a:cubicBezTo>
                <a:cubicBezTo>
                  <a:pt x="106" y="41"/>
                  <a:pt x="106" y="41"/>
                  <a:pt x="106" y="41"/>
                </a:cubicBezTo>
                <a:cubicBezTo>
                  <a:pt x="108" y="42"/>
                  <a:pt x="108" y="42"/>
                  <a:pt x="108" y="42"/>
                </a:cubicBezTo>
                <a:cubicBezTo>
                  <a:pt x="109" y="41"/>
                  <a:pt x="109" y="41"/>
                  <a:pt x="109" y="41"/>
                </a:cubicBezTo>
                <a:cubicBezTo>
                  <a:pt x="111" y="41"/>
                  <a:pt x="111" y="41"/>
                  <a:pt x="111" y="41"/>
                </a:cubicBezTo>
                <a:cubicBezTo>
                  <a:pt x="112" y="41"/>
                  <a:pt x="112" y="41"/>
                  <a:pt x="112" y="41"/>
                </a:cubicBezTo>
                <a:cubicBezTo>
                  <a:pt x="113" y="40"/>
                  <a:pt x="113" y="40"/>
                  <a:pt x="113" y="40"/>
                </a:cubicBezTo>
                <a:cubicBezTo>
                  <a:pt x="113" y="38"/>
                  <a:pt x="113" y="38"/>
                  <a:pt x="113" y="38"/>
                </a:cubicBezTo>
                <a:cubicBezTo>
                  <a:pt x="113" y="37"/>
                  <a:pt x="113" y="37"/>
                  <a:pt x="113" y="37"/>
                </a:cubicBezTo>
                <a:cubicBezTo>
                  <a:pt x="112" y="35"/>
                  <a:pt x="112" y="35"/>
                  <a:pt x="112" y="35"/>
                </a:cubicBezTo>
                <a:cubicBezTo>
                  <a:pt x="111" y="32"/>
                  <a:pt x="111" y="32"/>
                  <a:pt x="111" y="32"/>
                </a:cubicBezTo>
                <a:cubicBezTo>
                  <a:pt x="111" y="31"/>
                  <a:pt x="111" y="31"/>
                  <a:pt x="111" y="31"/>
                </a:cubicBezTo>
                <a:cubicBezTo>
                  <a:pt x="108" y="30"/>
                  <a:pt x="108" y="30"/>
                  <a:pt x="108" y="30"/>
                </a:cubicBezTo>
                <a:cubicBezTo>
                  <a:pt x="105" y="28"/>
                  <a:pt x="105" y="28"/>
                  <a:pt x="105" y="28"/>
                </a:cubicBezTo>
                <a:cubicBezTo>
                  <a:pt x="104" y="27"/>
                  <a:pt x="104" y="27"/>
                  <a:pt x="104" y="27"/>
                </a:cubicBezTo>
                <a:cubicBezTo>
                  <a:pt x="102" y="25"/>
                  <a:pt x="102" y="25"/>
                  <a:pt x="102" y="25"/>
                </a:cubicBezTo>
                <a:cubicBezTo>
                  <a:pt x="102" y="22"/>
                  <a:pt x="102" y="22"/>
                  <a:pt x="102" y="22"/>
                </a:cubicBezTo>
                <a:cubicBezTo>
                  <a:pt x="101" y="18"/>
                  <a:pt x="101" y="18"/>
                  <a:pt x="101" y="18"/>
                </a:cubicBezTo>
                <a:cubicBezTo>
                  <a:pt x="102" y="18"/>
                  <a:pt x="102" y="18"/>
                  <a:pt x="102" y="18"/>
                </a:cubicBezTo>
                <a:cubicBezTo>
                  <a:pt x="103" y="18"/>
                  <a:pt x="103" y="18"/>
                  <a:pt x="103" y="18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98" y="14"/>
                  <a:pt x="98" y="14"/>
                  <a:pt x="98" y="14"/>
                </a:cubicBezTo>
                <a:cubicBezTo>
                  <a:pt x="93" y="11"/>
                  <a:pt x="93" y="11"/>
                  <a:pt x="93" y="11"/>
                </a:cubicBezTo>
                <a:cubicBezTo>
                  <a:pt x="92" y="9"/>
                  <a:pt x="92" y="9"/>
                  <a:pt x="92" y="9"/>
                </a:cubicBezTo>
                <a:cubicBezTo>
                  <a:pt x="91" y="7"/>
                  <a:pt x="91" y="7"/>
                  <a:pt x="91" y="7"/>
                </a:cubicBezTo>
                <a:cubicBezTo>
                  <a:pt x="89" y="4"/>
                  <a:pt x="89" y="4"/>
                  <a:pt x="89" y="4"/>
                </a:cubicBezTo>
                <a:cubicBezTo>
                  <a:pt x="86" y="1"/>
                  <a:pt x="86" y="1"/>
                  <a:pt x="86" y="1"/>
                </a:cubicBezTo>
                <a:cubicBezTo>
                  <a:pt x="85" y="0"/>
                  <a:pt x="85" y="0"/>
                  <a:pt x="85" y="0"/>
                </a:cubicBezTo>
                <a:cubicBezTo>
                  <a:pt x="82" y="2"/>
                  <a:pt x="82" y="2"/>
                  <a:pt x="82" y="2"/>
                </a:cubicBezTo>
                <a:cubicBezTo>
                  <a:pt x="79" y="4"/>
                  <a:pt x="79" y="4"/>
                  <a:pt x="79" y="4"/>
                </a:cubicBezTo>
                <a:cubicBezTo>
                  <a:pt x="79" y="5"/>
                  <a:pt x="79" y="5"/>
                  <a:pt x="79" y="5"/>
                </a:cubicBezTo>
                <a:cubicBezTo>
                  <a:pt x="78" y="8"/>
                  <a:pt x="78" y="8"/>
                  <a:pt x="78" y="8"/>
                </a:cubicBezTo>
                <a:cubicBezTo>
                  <a:pt x="76" y="9"/>
                  <a:pt x="76" y="9"/>
                  <a:pt x="76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68" y="12"/>
                  <a:pt x="68" y="12"/>
                  <a:pt x="68" y="12"/>
                </a:cubicBezTo>
                <a:cubicBezTo>
                  <a:pt x="65" y="14"/>
                  <a:pt x="65" y="14"/>
                  <a:pt x="65" y="14"/>
                </a:cubicBezTo>
                <a:cubicBezTo>
                  <a:pt x="62" y="14"/>
                  <a:pt x="62" y="14"/>
                  <a:pt x="62" y="14"/>
                </a:cubicBezTo>
                <a:cubicBezTo>
                  <a:pt x="56" y="12"/>
                  <a:pt x="56" y="12"/>
                  <a:pt x="56" y="12"/>
                </a:cubicBezTo>
                <a:cubicBezTo>
                  <a:pt x="52" y="11"/>
                  <a:pt x="52" y="11"/>
                  <a:pt x="52" y="11"/>
                </a:cubicBezTo>
                <a:cubicBezTo>
                  <a:pt x="49" y="9"/>
                  <a:pt x="49" y="9"/>
                  <a:pt x="49" y="9"/>
                </a:cubicBezTo>
                <a:cubicBezTo>
                  <a:pt x="46" y="11"/>
                  <a:pt x="46" y="11"/>
                  <a:pt x="46" y="11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15"/>
                  <a:pt x="43" y="15"/>
                  <a:pt x="43" y="15"/>
                </a:cubicBezTo>
                <a:cubicBezTo>
                  <a:pt x="45" y="17"/>
                  <a:pt x="45" y="17"/>
                  <a:pt x="45" y="17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18"/>
                  <a:pt x="46" y="18"/>
                  <a:pt x="46" y="18"/>
                </a:cubicBezTo>
                <a:cubicBezTo>
                  <a:pt x="46" y="20"/>
                  <a:pt x="46" y="20"/>
                  <a:pt x="46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50" y="21"/>
                  <a:pt x="50" y="21"/>
                  <a:pt x="50" y="21"/>
                </a:cubicBezTo>
                <a:cubicBezTo>
                  <a:pt x="48" y="24"/>
                  <a:pt x="48" y="24"/>
                  <a:pt x="48" y="24"/>
                </a:cubicBezTo>
                <a:cubicBezTo>
                  <a:pt x="48" y="25"/>
                  <a:pt x="48" y="25"/>
                  <a:pt x="48" y="25"/>
                </a:cubicBezTo>
                <a:cubicBezTo>
                  <a:pt x="49" y="25"/>
                  <a:pt x="49" y="25"/>
                  <a:pt x="49" y="25"/>
                </a:cubicBezTo>
                <a:cubicBezTo>
                  <a:pt x="50" y="27"/>
                  <a:pt x="50" y="27"/>
                  <a:pt x="50" y="27"/>
                </a:cubicBezTo>
                <a:cubicBezTo>
                  <a:pt x="50" y="28"/>
                  <a:pt x="50" y="28"/>
                  <a:pt x="50" y="28"/>
                </a:cubicBezTo>
                <a:cubicBezTo>
                  <a:pt x="49" y="31"/>
                  <a:pt x="49" y="31"/>
                  <a:pt x="49" y="31"/>
                </a:cubicBezTo>
                <a:cubicBezTo>
                  <a:pt x="50" y="31"/>
                  <a:pt x="50" y="31"/>
                  <a:pt x="50" y="31"/>
                </a:cubicBezTo>
                <a:cubicBezTo>
                  <a:pt x="53" y="34"/>
                  <a:pt x="53" y="34"/>
                  <a:pt x="53" y="34"/>
                </a:cubicBezTo>
                <a:cubicBezTo>
                  <a:pt x="55" y="35"/>
                  <a:pt x="55" y="35"/>
                  <a:pt x="55" y="35"/>
                </a:cubicBezTo>
                <a:cubicBezTo>
                  <a:pt x="55" y="37"/>
                  <a:pt x="55" y="37"/>
                  <a:pt x="55" y="37"/>
                </a:cubicBezTo>
                <a:cubicBezTo>
                  <a:pt x="56" y="37"/>
                  <a:pt x="56" y="37"/>
                  <a:pt x="56" y="37"/>
                </a:cubicBezTo>
                <a:cubicBezTo>
                  <a:pt x="58" y="38"/>
                  <a:pt x="58" y="38"/>
                  <a:pt x="58" y="38"/>
                </a:cubicBezTo>
                <a:cubicBezTo>
                  <a:pt x="59" y="40"/>
                  <a:pt x="59" y="40"/>
                  <a:pt x="59" y="40"/>
                </a:cubicBezTo>
                <a:cubicBezTo>
                  <a:pt x="60" y="41"/>
                  <a:pt x="60" y="41"/>
                  <a:pt x="60" y="41"/>
                </a:cubicBezTo>
                <a:cubicBezTo>
                  <a:pt x="65" y="42"/>
                  <a:pt x="65" y="42"/>
                  <a:pt x="65" y="42"/>
                </a:cubicBezTo>
                <a:cubicBezTo>
                  <a:pt x="68" y="44"/>
                  <a:pt x="68" y="44"/>
                  <a:pt x="68" y="44"/>
                </a:cubicBezTo>
                <a:cubicBezTo>
                  <a:pt x="68" y="45"/>
                  <a:pt x="68" y="45"/>
                  <a:pt x="68" y="45"/>
                </a:cubicBezTo>
                <a:cubicBezTo>
                  <a:pt x="66" y="45"/>
                  <a:pt x="66" y="45"/>
                  <a:pt x="66" y="45"/>
                </a:cubicBezTo>
                <a:cubicBezTo>
                  <a:pt x="63" y="47"/>
                  <a:pt x="63" y="47"/>
                  <a:pt x="63" y="47"/>
                </a:cubicBezTo>
                <a:cubicBezTo>
                  <a:pt x="59" y="50"/>
                  <a:pt x="59" y="50"/>
                  <a:pt x="59" y="50"/>
                </a:cubicBezTo>
                <a:cubicBezTo>
                  <a:pt x="59" y="51"/>
                  <a:pt x="59" y="51"/>
                  <a:pt x="59" y="51"/>
                </a:cubicBezTo>
                <a:cubicBezTo>
                  <a:pt x="60" y="52"/>
                  <a:pt x="60" y="52"/>
                  <a:pt x="60" y="52"/>
                </a:cubicBezTo>
                <a:cubicBezTo>
                  <a:pt x="60" y="55"/>
                  <a:pt x="60" y="55"/>
                  <a:pt x="60" y="55"/>
                </a:cubicBezTo>
                <a:cubicBezTo>
                  <a:pt x="60" y="57"/>
                  <a:pt x="60" y="57"/>
                  <a:pt x="60" y="57"/>
                </a:cubicBezTo>
                <a:cubicBezTo>
                  <a:pt x="60" y="60"/>
                  <a:pt x="60" y="60"/>
                  <a:pt x="60" y="60"/>
                </a:cubicBezTo>
                <a:cubicBezTo>
                  <a:pt x="62" y="60"/>
                  <a:pt x="62" y="60"/>
                  <a:pt x="62" y="60"/>
                </a:cubicBezTo>
                <a:cubicBezTo>
                  <a:pt x="60" y="61"/>
                  <a:pt x="60" y="61"/>
                  <a:pt x="60" y="61"/>
                </a:cubicBezTo>
                <a:cubicBezTo>
                  <a:pt x="59" y="64"/>
                  <a:pt x="59" y="64"/>
                  <a:pt x="59" y="64"/>
                </a:cubicBezTo>
                <a:cubicBezTo>
                  <a:pt x="56" y="67"/>
                  <a:pt x="56" y="67"/>
                  <a:pt x="56" y="67"/>
                </a:cubicBezTo>
                <a:cubicBezTo>
                  <a:pt x="55" y="70"/>
                  <a:pt x="55" y="70"/>
                  <a:pt x="55" y="70"/>
                </a:cubicBezTo>
                <a:cubicBezTo>
                  <a:pt x="55" y="71"/>
                  <a:pt x="55" y="71"/>
                  <a:pt x="55" y="71"/>
                </a:cubicBezTo>
                <a:cubicBezTo>
                  <a:pt x="56" y="73"/>
                  <a:pt x="56" y="73"/>
                  <a:pt x="56" y="73"/>
                </a:cubicBezTo>
                <a:cubicBezTo>
                  <a:pt x="55" y="74"/>
                  <a:pt x="55" y="74"/>
                  <a:pt x="55" y="74"/>
                </a:cubicBezTo>
                <a:cubicBezTo>
                  <a:pt x="52" y="75"/>
                  <a:pt x="52" y="75"/>
                  <a:pt x="52" y="75"/>
                </a:cubicBezTo>
                <a:cubicBezTo>
                  <a:pt x="50" y="77"/>
                  <a:pt x="50" y="77"/>
                  <a:pt x="50" y="77"/>
                </a:cubicBezTo>
                <a:cubicBezTo>
                  <a:pt x="50" y="80"/>
                  <a:pt x="50" y="80"/>
                  <a:pt x="50" y="80"/>
                </a:cubicBezTo>
                <a:cubicBezTo>
                  <a:pt x="48" y="85"/>
                  <a:pt x="48" y="85"/>
                  <a:pt x="48" y="85"/>
                </a:cubicBezTo>
                <a:cubicBezTo>
                  <a:pt x="45" y="88"/>
                  <a:pt x="45" y="88"/>
                  <a:pt x="45" y="88"/>
                </a:cubicBezTo>
                <a:cubicBezTo>
                  <a:pt x="42" y="91"/>
                  <a:pt x="42" y="91"/>
                  <a:pt x="42" y="91"/>
                </a:cubicBezTo>
                <a:cubicBezTo>
                  <a:pt x="40" y="95"/>
                  <a:pt x="40" y="95"/>
                  <a:pt x="40" y="95"/>
                </a:cubicBezTo>
                <a:cubicBezTo>
                  <a:pt x="39" y="98"/>
                  <a:pt x="39" y="98"/>
                  <a:pt x="39" y="98"/>
                </a:cubicBezTo>
                <a:cubicBezTo>
                  <a:pt x="37" y="101"/>
                  <a:pt x="37" y="101"/>
                  <a:pt x="37" y="101"/>
                </a:cubicBezTo>
                <a:cubicBezTo>
                  <a:pt x="36" y="103"/>
                  <a:pt x="36" y="103"/>
                  <a:pt x="36" y="103"/>
                </a:cubicBezTo>
                <a:cubicBezTo>
                  <a:pt x="35" y="104"/>
                  <a:pt x="35" y="104"/>
                  <a:pt x="35" y="104"/>
                </a:cubicBezTo>
                <a:cubicBezTo>
                  <a:pt x="29" y="104"/>
                  <a:pt x="29" y="104"/>
                  <a:pt x="29" y="104"/>
                </a:cubicBezTo>
                <a:cubicBezTo>
                  <a:pt x="27" y="106"/>
                  <a:pt x="27" y="106"/>
                  <a:pt x="27" y="106"/>
                </a:cubicBezTo>
                <a:cubicBezTo>
                  <a:pt x="25" y="106"/>
                  <a:pt x="25" y="106"/>
                  <a:pt x="25" y="106"/>
                </a:cubicBezTo>
                <a:cubicBezTo>
                  <a:pt x="23" y="104"/>
                  <a:pt x="23" y="104"/>
                  <a:pt x="23" y="104"/>
                </a:cubicBezTo>
                <a:cubicBezTo>
                  <a:pt x="22" y="103"/>
                  <a:pt x="22" y="103"/>
                  <a:pt x="22" y="103"/>
                </a:cubicBezTo>
                <a:cubicBezTo>
                  <a:pt x="20" y="101"/>
                  <a:pt x="20" y="101"/>
                  <a:pt x="20" y="101"/>
                </a:cubicBezTo>
                <a:cubicBezTo>
                  <a:pt x="19" y="103"/>
                  <a:pt x="19" y="103"/>
                  <a:pt x="19" y="103"/>
                </a:cubicBezTo>
                <a:cubicBezTo>
                  <a:pt x="16" y="106"/>
                  <a:pt x="16" y="106"/>
                  <a:pt x="16" y="106"/>
                </a:cubicBezTo>
                <a:cubicBezTo>
                  <a:pt x="12" y="114"/>
                  <a:pt x="12" y="114"/>
                  <a:pt x="12" y="114"/>
                </a:cubicBezTo>
                <a:cubicBezTo>
                  <a:pt x="12" y="117"/>
                  <a:pt x="12" y="117"/>
                  <a:pt x="12" y="117"/>
                </a:cubicBezTo>
                <a:cubicBezTo>
                  <a:pt x="12" y="118"/>
                  <a:pt x="12" y="118"/>
                  <a:pt x="12" y="118"/>
                </a:cubicBezTo>
                <a:cubicBezTo>
                  <a:pt x="16" y="121"/>
                  <a:pt x="16" y="121"/>
                  <a:pt x="16" y="121"/>
                </a:cubicBezTo>
                <a:cubicBezTo>
                  <a:pt x="19" y="123"/>
                  <a:pt x="19" y="123"/>
                  <a:pt x="19" y="123"/>
                </a:cubicBezTo>
                <a:cubicBezTo>
                  <a:pt x="20" y="124"/>
                  <a:pt x="20" y="124"/>
                  <a:pt x="20" y="124"/>
                </a:cubicBezTo>
                <a:cubicBezTo>
                  <a:pt x="20" y="126"/>
                  <a:pt x="20" y="126"/>
                  <a:pt x="20" y="126"/>
                </a:cubicBezTo>
                <a:cubicBezTo>
                  <a:pt x="20" y="131"/>
                  <a:pt x="20" y="131"/>
                  <a:pt x="20" y="131"/>
                </a:cubicBezTo>
                <a:cubicBezTo>
                  <a:pt x="22" y="133"/>
                  <a:pt x="22" y="133"/>
                  <a:pt x="22" y="133"/>
                </a:cubicBezTo>
                <a:cubicBezTo>
                  <a:pt x="23" y="134"/>
                  <a:pt x="23" y="134"/>
                  <a:pt x="23" y="134"/>
                </a:cubicBezTo>
                <a:cubicBezTo>
                  <a:pt x="26" y="133"/>
                  <a:pt x="26" y="133"/>
                  <a:pt x="26" y="133"/>
                </a:cubicBezTo>
                <a:cubicBezTo>
                  <a:pt x="27" y="134"/>
                  <a:pt x="27" y="134"/>
                  <a:pt x="27" y="134"/>
                </a:cubicBezTo>
                <a:cubicBezTo>
                  <a:pt x="27" y="136"/>
                  <a:pt x="27" y="136"/>
                  <a:pt x="27" y="136"/>
                </a:cubicBezTo>
                <a:cubicBezTo>
                  <a:pt x="27" y="138"/>
                  <a:pt x="27" y="138"/>
                  <a:pt x="27" y="138"/>
                </a:cubicBezTo>
                <a:cubicBezTo>
                  <a:pt x="30" y="143"/>
                  <a:pt x="30" y="143"/>
                  <a:pt x="30" y="143"/>
                </a:cubicBezTo>
                <a:cubicBezTo>
                  <a:pt x="33" y="146"/>
                  <a:pt x="33" y="146"/>
                  <a:pt x="33" y="146"/>
                </a:cubicBezTo>
                <a:cubicBezTo>
                  <a:pt x="33" y="147"/>
                  <a:pt x="33" y="147"/>
                  <a:pt x="33" y="147"/>
                </a:cubicBezTo>
                <a:cubicBezTo>
                  <a:pt x="33" y="149"/>
                  <a:pt x="33" y="149"/>
                  <a:pt x="33" y="149"/>
                </a:cubicBezTo>
                <a:cubicBezTo>
                  <a:pt x="33" y="150"/>
                  <a:pt x="33" y="150"/>
                  <a:pt x="33" y="150"/>
                </a:cubicBezTo>
                <a:cubicBezTo>
                  <a:pt x="35" y="151"/>
                  <a:pt x="35" y="151"/>
                  <a:pt x="35" y="151"/>
                </a:cubicBezTo>
                <a:cubicBezTo>
                  <a:pt x="30" y="153"/>
                  <a:pt x="30" y="153"/>
                  <a:pt x="30" y="153"/>
                </a:cubicBezTo>
                <a:cubicBezTo>
                  <a:pt x="29" y="153"/>
                  <a:pt x="29" y="153"/>
                  <a:pt x="29" y="153"/>
                </a:cubicBezTo>
                <a:cubicBezTo>
                  <a:pt x="27" y="151"/>
                  <a:pt x="27" y="151"/>
                  <a:pt x="27" y="151"/>
                </a:cubicBezTo>
                <a:cubicBezTo>
                  <a:pt x="26" y="151"/>
                  <a:pt x="26" y="151"/>
                  <a:pt x="26" y="151"/>
                </a:cubicBezTo>
                <a:cubicBezTo>
                  <a:pt x="25" y="151"/>
                  <a:pt x="25" y="151"/>
                  <a:pt x="25" y="151"/>
                </a:cubicBezTo>
                <a:cubicBezTo>
                  <a:pt x="23" y="153"/>
                  <a:pt x="23" y="153"/>
                  <a:pt x="23" y="153"/>
                </a:cubicBezTo>
                <a:cubicBezTo>
                  <a:pt x="22" y="154"/>
                  <a:pt x="22" y="154"/>
                  <a:pt x="22" y="154"/>
                </a:cubicBezTo>
                <a:cubicBezTo>
                  <a:pt x="19" y="154"/>
                  <a:pt x="19" y="154"/>
                  <a:pt x="19" y="154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2" y="153"/>
                  <a:pt x="12" y="153"/>
                  <a:pt x="12" y="153"/>
                </a:cubicBezTo>
                <a:cubicBezTo>
                  <a:pt x="10" y="153"/>
                  <a:pt x="10" y="153"/>
                  <a:pt x="10" y="153"/>
                </a:cubicBezTo>
                <a:cubicBezTo>
                  <a:pt x="9" y="153"/>
                  <a:pt x="9" y="153"/>
                  <a:pt x="9" y="153"/>
                </a:cubicBezTo>
                <a:cubicBezTo>
                  <a:pt x="6" y="153"/>
                  <a:pt x="6" y="153"/>
                  <a:pt x="6" y="153"/>
                </a:cubicBezTo>
                <a:cubicBezTo>
                  <a:pt x="7" y="156"/>
                  <a:pt x="7" y="156"/>
                  <a:pt x="7" y="156"/>
                </a:cubicBezTo>
                <a:cubicBezTo>
                  <a:pt x="6" y="157"/>
                  <a:pt x="6" y="157"/>
                  <a:pt x="6" y="157"/>
                </a:cubicBezTo>
                <a:cubicBezTo>
                  <a:pt x="2" y="157"/>
                  <a:pt x="2" y="157"/>
                  <a:pt x="2" y="157"/>
                </a:cubicBezTo>
                <a:cubicBezTo>
                  <a:pt x="2" y="159"/>
                  <a:pt x="2" y="159"/>
                  <a:pt x="2" y="159"/>
                </a:cubicBezTo>
                <a:cubicBezTo>
                  <a:pt x="0" y="160"/>
                  <a:pt x="0" y="160"/>
                  <a:pt x="0" y="160"/>
                </a:cubicBezTo>
                <a:cubicBezTo>
                  <a:pt x="0" y="163"/>
                  <a:pt x="0" y="163"/>
                  <a:pt x="0" y="163"/>
                </a:cubicBezTo>
                <a:cubicBezTo>
                  <a:pt x="3" y="163"/>
                  <a:pt x="3" y="163"/>
                  <a:pt x="3" y="163"/>
                </a:cubicBezTo>
                <a:cubicBezTo>
                  <a:pt x="4" y="161"/>
                  <a:pt x="4" y="161"/>
                  <a:pt x="4" y="161"/>
                </a:cubicBezTo>
                <a:cubicBezTo>
                  <a:pt x="3" y="164"/>
                  <a:pt x="3" y="164"/>
                  <a:pt x="3" y="164"/>
                </a:cubicBezTo>
                <a:cubicBezTo>
                  <a:pt x="6" y="166"/>
                  <a:pt x="6" y="166"/>
                  <a:pt x="6" y="166"/>
                </a:cubicBezTo>
                <a:cubicBezTo>
                  <a:pt x="7" y="167"/>
                  <a:pt x="7" y="167"/>
                  <a:pt x="7" y="167"/>
                </a:cubicBezTo>
                <a:cubicBezTo>
                  <a:pt x="7" y="169"/>
                  <a:pt x="7" y="169"/>
                  <a:pt x="7" y="169"/>
                </a:cubicBezTo>
                <a:cubicBezTo>
                  <a:pt x="13" y="171"/>
                  <a:pt x="13" y="171"/>
                  <a:pt x="13" y="171"/>
                </a:cubicBezTo>
                <a:cubicBezTo>
                  <a:pt x="19" y="174"/>
                  <a:pt x="19" y="174"/>
                  <a:pt x="19" y="174"/>
                </a:cubicBezTo>
                <a:cubicBezTo>
                  <a:pt x="20" y="173"/>
                  <a:pt x="20" y="173"/>
                  <a:pt x="20" y="173"/>
                </a:cubicBezTo>
                <a:cubicBezTo>
                  <a:pt x="22" y="171"/>
                  <a:pt x="22" y="171"/>
                  <a:pt x="22" y="171"/>
                </a:cubicBezTo>
                <a:cubicBezTo>
                  <a:pt x="27" y="171"/>
                  <a:pt x="27" y="171"/>
                  <a:pt x="27" y="171"/>
                </a:cubicBezTo>
                <a:cubicBezTo>
                  <a:pt x="27" y="170"/>
                  <a:pt x="27" y="170"/>
                  <a:pt x="27" y="170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29" y="170"/>
                  <a:pt x="29" y="170"/>
                  <a:pt x="29" y="170"/>
                </a:cubicBezTo>
                <a:cubicBezTo>
                  <a:pt x="27" y="171"/>
                  <a:pt x="27" y="171"/>
                  <a:pt x="27" y="171"/>
                </a:cubicBezTo>
                <a:cubicBezTo>
                  <a:pt x="26" y="176"/>
                  <a:pt x="26" y="176"/>
                  <a:pt x="26" y="176"/>
                </a:cubicBezTo>
                <a:cubicBezTo>
                  <a:pt x="22" y="179"/>
                  <a:pt x="22" y="179"/>
                  <a:pt x="22" y="179"/>
                </a:cubicBezTo>
                <a:cubicBezTo>
                  <a:pt x="20" y="179"/>
                  <a:pt x="20" y="179"/>
                  <a:pt x="20" y="179"/>
                </a:cubicBezTo>
                <a:cubicBezTo>
                  <a:pt x="19" y="179"/>
                  <a:pt x="19" y="179"/>
                  <a:pt x="19" y="179"/>
                </a:cubicBezTo>
                <a:cubicBezTo>
                  <a:pt x="16" y="180"/>
                  <a:pt x="16" y="180"/>
                  <a:pt x="16" y="180"/>
                </a:cubicBezTo>
                <a:cubicBezTo>
                  <a:pt x="15" y="180"/>
                  <a:pt x="15" y="180"/>
                  <a:pt x="15" y="180"/>
                </a:cubicBezTo>
                <a:cubicBezTo>
                  <a:pt x="13" y="179"/>
                  <a:pt x="13" y="179"/>
                  <a:pt x="13" y="179"/>
                </a:cubicBezTo>
                <a:cubicBezTo>
                  <a:pt x="12" y="179"/>
                  <a:pt x="12" y="179"/>
                  <a:pt x="12" y="179"/>
                </a:cubicBezTo>
                <a:cubicBezTo>
                  <a:pt x="12" y="180"/>
                  <a:pt x="12" y="180"/>
                  <a:pt x="12" y="180"/>
                </a:cubicBezTo>
                <a:cubicBezTo>
                  <a:pt x="13" y="183"/>
                  <a:pt x="13" y="183"/>
                  <a:pt x="13" y="183"/>
                </a:cubicBezTo>
                <a:cubicBezTo>
                  <a:pt x="19" y="189"/>
                  <a:pt x="19" y="189"/>
                  <a:pt x="19" y="189"/>
                </a:cubicBezTo>
                <a:cubicBezTo>
                  <a:pt x="25" y="194"/>
                  <a:pt x="25" y="194"/>
                  <a:pt x="25" y="194"/>
                </a:cubicBezTo>
                <a:cubicBezTo>
                  <a:pt x="29" y="199"/>
                  <a:pt x="29" y="199"/>
                  <a:pt x="29" y="199"/>
                </a:cubicBezTo>
                <a:cubicBezTo>
                  <a:pt x="35" y="202"/>
                  <a:pt x="35" y="202"/>
                  <a:pt x="35" y="202"/>
                </a:cubicBezTo>
                <a:cubicBezTo>
                  <a:pt x="37" y="202"/>
                  <a:pt x="37" y="202"/>
                  <a:pt x="37" y="202"/>
                </a:cubicBezTo>
                <a:cubicBezTo>
                  <a:pt x="39" y="202"/>
                  <a:pt x="39" y="202"/>
                  <a:pt x="39" y="202"/>
                </a:cubicBezTo>
                <a:cubicBezTo>
                  <a:pt x="43" y="199"/>
                  <a:pt x="43" y="199"/>
                  <a:pt x="43" y="199"/>
                </a:cubicBezTo>
                <a:cubicBezTo>
                  <a:pt x="49" y="196"/>
                  <a:pt x="49" y="196"/>
                  <a:pt x="49" y="196"/>
                </a:cubicBezTo>
                <a:cubicBezTo>
                  <a:pt x="50" y="194"/>
                  <a:pt x="50" y="194"/>
                  <a:pt x="50" y="194"/>
                </a:cubicBezTo>
                <a:cubicBezTo>
                  <a:pt x="50" y="193"/>
                  <a:pt x="50" y="193"/>
                  <a:pt x="50" y="193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2" y="189"/>
                  <a:pt x="52" y="189"/>
                  <a:pt x="52" y="189"/>
                </a:cubicBezTo>
                <a:cubicBezTo>
                  <a:pt x="48" y="187"/>
                  <a:pt x="48" y="187"/>
                  <a:pt x="48" y="187"/>
                </a:cubicBezTo>
                <a:cubicBezTo>
                  <a:pt x="49" y="186"/>
                  <a:pt x="49" y="186"/>
                  <a:pt x="49" y="186"/>
                </a:cubicBezTo>
                <a:cubicBezTo>
                  <a:pt x="50" y="186"/>
                  <a:pt x="50" y="186"/>
                  <a:pt x="50" y="186"/>
                </a:cubicBezTo>
                <a:cubicBezTo>
                  <a:pt x="49" y="184"/>
                  <a:pt x="49" y="184"/>
                  <a:pt x="49" y="184"/>
                </a:cubicBezTo>
                <a:cubicBezTo>
                  <a:pt x="50" y="184"/>
                  <a:pt x="50" y="184"/>
                  <a:pt x="50" y="184"/>
                </a:cubicBezTo>
                <a:cubicBezTo>
                  <a:pt x="52" y="181"/>
                  <a:pt x="52" y="181"/>
                  <a:pt x="52" y="181"/>
                </a:cubicBezTo>
                <a:cubicBezTo>
                  <a:pt x="50" y="180"/>
                  <a:pt x="50" y="180"/>
                  <a:pt x="50" y="180"/>
                </a:cubicBezTo>
                <a:cubicBezTo>
                  <a:pt x="52" y="180"/>
                  <a:pt x="52" y="180"/>
                  <a:pt x="52" y="180"/>
                </a:cubicBezTo>
                <a:cubicBezTo>
                  <a:pt x="52" y="179"/>
                  <a:pt x="52" y="179"/>
                  <a:pt x="52" y="179"/>
                </a:cubicBezTo>
                <a:cubicBezTo>
                  <a:pt x="55" y="180"/>
                  <a:pt x="55" y="180"/>
                  <a:pt x="55" y="180"/>
                </a:cubicBezTo>
                <a:cubicBezTo>
                  <a:pt x="58" y="181"/>
                  <a:pt x="58" y="181"/>
                  <a:pt x="58" y="181"/>
                </a:cubicBezTo>
                <a:cubicBezTo>
                  <a:pt x="56" y="181"/>
                  <a:pt x="56" y="181"/>
                  <a:pt x="56" y="181"/>
                </a:cubicBezTo>
                <a:cubicBezTo>
                  <a:pt x="55" y="183"/>
                  <a:pt x="55" y="183"/>
                  <a:pt x="55" y="183"/>
                </a:cubicBezTo>
                <a:cubicBezTo>
                  <a:pt x="53" y="183"/>
                  <a:pt x="53" y="183"/>
                  <a:pt x="53" y="183"/>
                </a:cubicBezTo>
                <a:cubicBezTo>
                  <a:pt x="55" y="184"/>
                  <a:pt x="55" y="184"/>
                  <a:pt x="55" y="184"/>
                </a:cubicBezTo>
                <a:cubicBezTo>
                  <a:pt x="56" y="184"/>
                  <a:pt x="56" y="184"/>
                  <a:pt x="56" y="184"/>
                </a:cubicBezTo>
                <a:cubicBezTo>
                  <a:pt x="55" y="187"/>
                  <a:pt x="55" y="187"/>
                  <a:pt x="55" y="187"/>
                </a:cubicBezTo>
                <a:cubicBezTo>
                  <a:pt x="56" y="189"/>
                  <a:pt x="56" y="189"/>
                  <a:pt x="56" y="189"/>
                </a:cubicBezTo>
                <a:cubicBezTo>
                  <a:pt x="59" y="189"/>
                  <a:pt x="59" y="189"/>
                  <a:pt x="59" y="189"/>
                </a:cubicBezTo>
                <a:cubicBezTo>
                  <a:pt x="56" y="190"/>
                  <a:pt x="56" y="190"/>
                  <a:pt x="56" y="190"/>
                </a:cubicBezTo>
                <a:cubicBezTo>
                  <a:pt x="56" y="193"/>
                  <a:pt x="56" y="193"/>
                  <a:pt x="56" y="193"/>
                </a:cubicBezTo>
                <a:cubicBezTo>
                  <a:pt x="56" y="194"/>
                  <a:pt x="56" y="194"/>
                  <a:pt x="56" y="194"/>
                </a:cubicBezTo>
                <a:cubicBezTo>
                  <a:pt x="58" y="196"/>
                  <a:pt x="58" y="196"/>
                  <a:pt x="58" y="196"/>
                </a:cubicBezTo>
                <a:cubicBezTo>
                  <a:pt x="58" y="197"/>
                  <a:pt x="58" y="197"/>
                  <a:pt x="58" y="197"/>
                </a:cubicBezTo>
                <a:cubicBezTo>
                  <a:pt x="59" y="196"/>
                  <a:pt x="59" y="196"/>
                  <a:pt x="59" y="196"/>
                </a:cubicBezTo>
                <a:cubicBezTo>
                  <a:pt x="59" y="197"/>
                  <a:pt x="59" y="197"/>
                  <a:pt x="59" y="197"/>
                </a:cubicBezTo>
                <a:cubicBezTo>
                  <a:pt x="60" y="200"/>
                  <a:pt x="60" y="200"/>
                  <a:pt x="60" y="200"/>
                </a:cubicBezTo>
                <a:cubicBezTo>
                  <a:pt x="60" y="203"/>
                  <a:pt x="60" y="203"/>
                  <a:pt x="60" y="203"/>
                </a:cubicBezTo>
                <a:cubicBezTo>
                  <a:pt x="60" y="204"/>
                  <a:pt x="60" y="204"/>
                  <a:pt x="60" y="204"/>
                </a:cubicBezTo>
                <a:cubicBezTo>
                  <a:pt x="59" y="210"/>
                  <a:pt x="59" y="210"/>
                  <a:pt x="59" y="210"/>
                </a:cubicBezTo>
                <a:cubicBezTo>
                  <a:pt x="59" y="216"/>
                  <a:pt x="59" y="216"/>
                  <a:pt x="59" y="216"/>
                </a:cubicBezTo>
                <a:cubicBezTo>
                  <a:pt x="60" y="217"/>
                  <a:pt x="60" y="217"/>
                  <a:pt x="60" y="217"/>
                </a:cubicBezTo>
                <a:cubicBezTo>
                  <a:pt x="60" y="219"/>
                  <a:pt x="60" y="219"/>
                  <a:pt x="60" y="219"/>
                </a:cubicBezTo>
                <a:cubicBezTo>
                  <a:pt x="60" y="220"/>
                  <a:pt x="60" y="220"/>
                  <a:pt x="60" y="220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22"/>
                  <a:pt x="65" y="222"/>
                  <a:pt x="65" y="222"/>
                </a:cubicBezTo>
                <a:cubicBezTo>
                  <a:pt x="62" y="222"/>
                  <a:pt x="62" y="222"/>
                  <a:pt x="62" y="222"/>
                </a:cubicBezTo>
                <a:cubicBezTo>
                  <a:pt x="62" y="226"/>
                  <a:pt x="62" y="226"/>
                  <a:pt x="62" y="226"/>
                </a:cubicBezTo>
                <a:cubicBezTo>
                  <a:pt x="63" y="223"/>
                  <a:pt x="63" y="223"/>
                  <a:pt x="63" y="223"/>
                </a:cubicBezTo>
                <a:cubicBezTo>
                  <a:pt x="63" y="224"/>
                  <a:pt x="63" y="224"/>
                  <a:pt x="63" y="224"/>
                </a:cubicBezTo>
                <a:cubicBezTo>
                  <a:pt x="63" y="226"/>
                  <a:pt x="63" y="226"/>
                  <a:pt x="63" y="226"/>
                </a:cubicBezTo>
                <a:cubicBezTo>
                  <a:pt x="63" y="227"/>
                  <a:pt x="63" y="227"/>
                  <a:pt x="63" y="227"/>
                </a:cubicBezTo>
                <a:cubicBezTo>
                  <a:pt x="63" y="229"/>
                  <a:pt x="63" y="229"/>
                  <a:pt x="63" y="229"/>
                </a:cubicBezTo>
                <a:cubicBezTo>
                  <a:pt x="63" y="230"/>
                  <a:pt x="63" y="230"/>
                  <a:pt x="63" y="230"/>
                </a:cubicBezTo>
                <a:cubicBezTo>
                  <a:pt x="65" y="233"/>
                  <a:pt x="65" y="233"/>
                  <a:pt x="65" y="233"/>
                </a:cubicBezTo>
                <a:cubicBezTo>
                  <a:pt x="63" y="232"/>
                  <a:pt x="63" y="232"/>
                  <a:pt x="63" y="232"/>
                </a:cubicBezTo>
                <a:cubicBezTo>
                  <a:pt x="63" y="233"/>
                  <a:pt x="63" y="233"/>
                  <a:pt x="63" y="233"/>
                </a:cubicBezTo>
                <a:cubicBezTo>
                  <a:pt x="65" y="236"/>
                  <a:pt x="65" y="236"/>
                  <a:pt x="65" y="236"/>
                </a:cubicBezTo>
                <a:cubicBezTo>
                  <a:pt x="65" y="237"/>
                  <a:pt x="65" y="237"/>
                  <a:pt x="65" y="237"/>
                </a:cubicBezTo>
                <a:cubicBezTo>
                  <a:pt x="66" y="240"/>
                  <a:pt x="66" y="240"/>
                  <a:pt x="66" y="240"/>
                </a:cubicBezTo>
                <a:cubicBezTo>
                  <a:pt x="68" y="246"/>
                  <a:pt x="68" y="246"/>
                  <a:pt x="68" y="246"/>
                </a:cubicBezTo>
                <a:cubicBezTo>
                  <a:pt x="69" y="253"/>
                  <a:pt x="69" y="253"/>
                  <a:pt x="69" y="253"/>
                </a:cubicBezTo>
                <a:cubicBezTo>
                  <a:pt x="70" y="260"/>
                  <a:pt x="70" y="260"/>
                  <a:pt x="70" y="260"/>
                </a:cubicBezTo>
                <a:cubicBezTo>
                  <a:pt x="73" y="265"/>
                  <a:pt x="73" y="265"/>
                  <a:pt x="73" y="265"/>
                </a:cubicBezTo>
                <a:cubicBezTo>
                  <a:pt x="75" y="269"/>
                  <a:pt x="75" y="269"/>
                  <a:pt x="75" y="269"/>
                </a:cubicBezTo>
                <a:cubicBezTo>
                  <a:pt x="76" y="270"/>
                  <a:pt x="76" y="270"/>
                  <a:pt x="76" y="270"/>
                </a:cubicBezTo>
                <a:cubicBezTo>
                  <a:pt x="78" y="272"/>
                  <a:pt x="78" y="272"/>
                  <a:pt x="78" y="272"/>
                </a:cubicBezTo>
                <a:cubicBezTo>
                  <a:pt x="78" y="273"/>
                  <a:pt x="78" y="273"/>
                  <a:pt x="78" y="273"/>
                </a:cubicBezTo>
                <a:cubicBezTo>
                  <a:pt x="79" y="275"/>
                  <a:pt x="79" y="275"/>
                  <a:pt x="79" y="275"/>
                </a:cubicBezTo>
                <a:cubicBezTo>
                  <a:pt x="78" y="275"/>
                  <a:pt x="78" y="275"/>
                  <a:pt x="78" y="275"/>
                </a:cubicBezTo>
                <a:cubicBezTo>
                  <a:pt x="79" y="276"/>
                  <a:pt x="79" y="276"/>
                  <a:pt x="79" y="276"/>
                </a:cubicBezTo>
                <a:cubicBezTo>
                  <a:pt x="80" y="279"/>
                  <a:pt x="80" y="279"/>
                  <a:pt x="80" y="279"/>
                </a:cubicBezTo>
                <a:cubicBezTo>
                  <a:pt x="82" y="280"/>
                  <a:pt x="82" y="280"/>
                  <a:pt x="82" y="280"/>
                </a:cubicBezTo>
                <a:cubicBezTo>
                  <a:pt x="82" y="282"/>
                  <a:pt x="82" y="282"/>
                  <a:pt x="82" y="282"/>
                </a:cubicBezTo>
                <a:cubicBezTo>
                  <a:pt x="82" y="283"/>
                  <a:pt x="82" y="283"/>
                  <a:pt x="82" y="283"/>
                </a:cubicBezTo>
                <a:cubicBezTo>
                  <a:pt x="85" y="285"/>
                  <a:pt x="85" y="285"/>
                  <a:pt x="85" y="285"/>
                </a:cubicBezTo>
                <a:cubicBezTo>
                  <a:pt x="85" y="288"/>
                  <a:pt x="85" y="288"/>
                  <a:pt x="85" y="288"/>
                </a:cubicBezTo>
                <a:cubicBezTo>
                  <a:pt x="86" y="289"/>
                  <a:pt x="86" y="289"/>
                  <a:pt x="86" y="289"/>
                </a:cubicBezTo>
                <a:cubicBezTo>
                  <a:pt x="88" y="290"/>
                  <a:pt x="88" y="290"/>
                  <a:pt x="88" y="290"/>
                </a:cubicBezTo>
                <a:cubicBezTo>
                  <a:pt x="86" y="290"/>
                  <a:pt x="86" y="290"/>
                  <a:pt x="86" y="290"/>
                </a:cubicBezTo>
                <a:cubicBezTo>
                  <a:pt x="88" y="293"/>
                  <a:pt x="88" y="293"/>
                  <a:pt x="88" y="293"/>
                </a:cubicBezTo>
                <a:cubicBezTo>
                  <a:pt x="89" y="298"/>
                  <a:pt x="89" y="298"/>
                  <a:pt x="89" y="298"/>
                </a:cubicBezTo>
                <a:cubicBezTo>
                  <a:pt x="91" y="303"/>
                  <a:pt x="91" y="303"/>
                  <a:pt x="91" y="303"/>
                </a:cubicBezTo>
                <a:cubicBezTo>
                  <a:pt x="93" y="313"/>
                  <a:pt x="93" y="313"/>
                  <a:pt x="93" y="313"/>
                </a:cubicBezTo>
                <a:cubicBezTo>
                  <a:pt x="99" y="322"/>
                  <a:pt x="99" y="322"/>
                  <a:pt x="99" y="322"/>
                </a:cubicBezTo>
                <a:cubicBezTo>
                  <a:pt x="106" y="333"/>
                  <a:pt x="106" y="333"/>
                  <a:pt x="106" y="333"/>
                </a:cubicBezTo>
                <a:cubicBezTo>
                  <a:pt x="109" y="342"/>
                  <a:pt x="109" y="342"/>
                  <a:pt x="109" y="342"/>
                </a:cubicBezTo>
                <a:cubicBezTo>
                  <a:pt x="111" y="345"/>
                  <a:pt x="111" y="345"/>
                  <a:pt x="111" y="345"/>
                </a:cubicBezTo>
                <a:cubicBezTo>
                  <a:pt x="111" y="346"/>
                  <a:pt x="111" y="346"/>
                  <a:pt x="111" y="346"/>
                </a:cubicBezTo>
                <a:cubicBezTo>
                  <a:pt x="111" y="348"/>
                  <a:pt x="111" y="348"/>
                  <a:pt x="111" y="348"/>
                </a:cubicBezTo>
                <a:cubicBezTo>
                  <a:pt x="112" y="346"/>
                  <a:pt x="112" y="346"/>
                  <a:pt x="112" y="346"/>
                </a:cubicBezTo>
                <a:cubicBezTo>
                  <a:pt x="112" y="349"/>
                  <a:pt x="112" y="349"/>
                  <a:pt x="112" y="349"/>
                </a:cubicBezTo>
                <a:cubicBezTo>
                  <a:pt x="113" y="351"/>
                  <a:pt x="113" y="351"/>
                  <a:pt x="113" y="351"/>
                </a:cubicBezTo>
                <a:cubicBezTo>
                  <a:pt x="115" y="355"/>
                  <a:pt x="115" y="355"/>
                  <a:pt x="115" y="355"/>
                </a:cubicBezTo>
                <a:cubicBezTo>
                  <a:pt x="113" y="354"/>
                  <a:pt x="113" y="354"/>
                  <a:pt x="113" y="354"/>
                </a:cubicBezTo>
                <a:cubicBezTo>
                  <a:pt x="113" y="352"/>
                  <a:pt x="113" y="352"/>
                  <a:pt x="113" y="352"/>
                </a:cubicBezTo>
                <a:cubicBezTo>
                  <a:pt x="113" y="351"/>
                  <a:pt x="113" y="351"/>
                  <a:pt x="113" y="351"/>
                </a:cubicBezTo>
                <a:cubicBezTo>
                  <a:pt x="112" y="352"/>
                  <a:pt x="112" y="352"/>
                  <a:pt x="112" y="352"/>
                </a:cubicBezTo>
                <a:cubicBezTo>
                  <a:pt x="112" y="354"/>
                  <a:pt x="112" y="354"/>
                  <a:pt x="112" y="354"/>
                </a:cubicBezTo>
                <a:cubicBezTo>
                  <a:pt x="113" y="356"/>
                  <a:pt x="113" y="356"/>
                  <a:pt x="113" y="356"/>
                </a:cubicBezTo>
                <a:cubicBezTo>
                  <a:pt x="115" y="361"/>
                  <a:pt x="115" y="361"/>
                  <a:pt x="115" y="361"/>
                </a:cubicBezTo>
                <a:cubicBezTo>
                  <a:pt x="115" y="362"/>
                  <a:pt x="115" y="362"/>
                  <a:pt x="115" y="362"/>
                </a:cubicBezTo>
                <a:cubicBezTo>
                  <a:pt x="116" y="362"/>
                  <a:pt x="116" y="362"/>
                  <a:pt x="116" y="362"/>
                </a:cubicBezTo>
                <a:cubicBezTo>
                  <a:pt x="116" y="364"/>
                  <a:pt x="116" y="364"/>
                  <a:pt x="116" y="364"/>
                </a:cubicBezTo>
                <a:cubicBezTo>
                  <a:pt x="119" y="366"/>
                  <a:pt x="119" y="366"/>
                  <a:pt x="119" y="366"/>
                </a:cubicBezTo>
                <a:cubicBezTo>
                  <a:pt x="123" y="372"/>
                  <a:pt x="123" y="372"/>
                  <a:pt x="123" y="372"/>
                </a:cubicBezTo>
                <a:cubicBezTo>
                  <a:pt x="126" y="374"/>
                  <a:pt x="126" y="374"/>
                  <a:pt x="126" y="374"/>
                </a:cubicBezTo>
                <a:cubicBezTo>
                  <a:pt x="129" y="374"/>
                  <a:pt x="129" y="374"/>
                  <a:pt x="129" y="374"/>
                </a:cubicBezTo>
                <a:cubicBezTo>
                  <a:pt x="132" y="372"/>
                  <a:pt x="132" y="372"/>
                  <a:pt x="132" y="372"/>
                </a:cubicBezTo>
                <a:cubicBezTo>
                  <a:pt x="135" y="369"/>
                  <a:pt x="135" y="369"/>
                  <a:pt x="135" y="369"/>
                </a:cubicBezTo>
                <a:cubicBezTo>
                  <a:pt x="135" y="366"/>
                  <a:pt x="135" y="366"/>
                  <a:pt x="135" y="366"/>
                </a:cubicBezTo>
                <a:cubicBezTo>
                  <a:pt x="136" y="365"/>
                  <a:pt x="136" y="365"/>
                  <a:pt x="136" y="365"/>
                </a:cubicBezTo>
                <a:cubicBezTo>
                  <a:pt x="136" y="362"/>
                  <a:pt x="136" y="362"/>
                  <a:pt x="136" y="362"/>
                </a:cubicBezTo>
                <a:cubicBezTo>
                  <a:pt x="139" y="361"/>
                  <a:pt x="139" y="361"/>
                  <a:pt x="139" y="361"/>
                </a:cubicBezTo>
                <a:cubicBezTo>
                  <a:pt x="145" y="358"/>
                  <a:pt x="145" y="358"/>
                  <a:pt x="145" y="358"/>
                </a:cubicBezTo>
                <a:cubicBezTo>
                  <a:pt x="146" y="358"/>
                  <a:pt x="146" y="358"/>
                  <a:pt x="146" y="358"/>
                </a:cubicBezTo>
                <a:cubicBezTo>
                  <a:pt x="144" y="356"/>
                  <a:pt x="144" y="356"/>
                  <a:pt x="144" y="356"/>
                </a:cubicBezTo>
                <a:cubicBezTo>
                  <a:pt x="144" y="354"/>
                  <a:pt x="144" y="354"/>
                  <a:pt x="144" y="354"/>
                </a:cubicBezTo>
                <a:cubicBezTo>
                  <a:pt x="146" y="351"/>
                  <a:pt x="146" y="351"/>
                  <a:pt x="146" y="351"/>
                </a:cubicBezTo>
                <a:cubicBezTo>
                  <a:pt x="148" y="349"/>
                  <a:pt x="148" y="349"/>
                  <a:pt x="148" y="349"/>
                </a:cubicBezTo>
                <a:cubicBezTo>
                  <a:pt x="148" y="346"/>
                  <a:pt x="148" y="346"/>
                  <a:pt x="148" y="346"/>
                </a:cubicBezTo>
                <a:cubicBezTo>
                  <a:pt x="148" y="345"/>
                  <a:pt x="148" y="345"/>
                  <a:pt x="148" y="345"/>
                </a:cubicBezTo>
                <a:cubicBezTo>
                  <a:pt x="149" y="343"/>
                  <a:pt x="149" y="343"/>
                  <a:pt x="149" y="343"/>
                </a:cubicBezTo>
                <a:cubicBezTo>
                  <a:pt x="152" y="343"/>
                  <a:pt x="152" y="343"/>
                  <a:pt x="152" y="343"/>
                </a:cubicBezTo>
                <a:cubicBezTo>
                  <a:pt x="155" y="343"/>
                  <a:pt x="155" y="343"/>
                  <a:pt x="155" y="343"/>
                </a:cubicBezTo>
                <a:cubicBezTo>
                  <a:pt x="154" y="335"/>
                  <a:pt x="154" y="335"/>
                  <a:pt x="154" y="335"/>
                </a:cubicBezTo>
                <a:cubicBezTo>
                  <a:pt x="154" y="332"/>
                  <a:pt x="154" y="332"/>
                  <a:pt x="154" y="332"/>
                </a:cubicBezTo>
                <a:cubicBezTo>
                  <a:pt x="152" y="329"/>
                  <a:pt x="152" y="329"/>
                  <a:pt x="152" y="329"/>
                </a:cubicBezTo>
                <a:cubicBezTo>
                  <a:pt x="152" y="328"/>
                  <a:pt x="152" y="328"/>
                  <a:pt x="152" y="328"/>
                </a:cubicBezTo>
                <a:cubicBezTo>
                  <a:pt x="154" y="326"/>
                  <a:pt x="154" y="326"/>
                  <a:pt x="154" y="326"/>
                </a:cubicBezTo>
                <a:cubicBezTo>
                  <a:pt x="154" y="321"/>
                  <a:pt x="154" y="321"/>
                  <a:pt x="154" y="321"/>
                </a:cubicBezTo>
                <a:cubicBezTo>
                  <a:pt x="155" y="316"/>
                  <a:pt x="155" y="316"/>
                  <a:pt x="155" y="316"/>
                </a:cubicBezTo>
                <a:cubicBezTo>
                  <a:pt x="158" y="311"/>
                  <a:pt x="158" y="311"/>
                  <a:pt x="158" y="311"/>
                </a:cubicBezTo>
                <a:cubicBezTo>
                  <a:pt x="158" y="306"/>
                  <a:pt x="158" y="306"/>
                  <a:pt x="158" y="306"/>
                </a:cubicBezTo>
                <a:cubicBezTo>
                  <a:pt x="158" y="302"/>
                  <a:pt x="158" y="302"/>
                  <a:pt x="158" y="302"/>
                </a:cubicBezTo>
                <a:cubicBezTo>
                  <a:pt x="156" y="300"/>
                  <a:pt x="156" y="300"/>
                  <a:pt x="156" y="300"/>
                </a:cubicBezTo>
                <a:cubicBezTo>
                  <a:pt x="155" y="299"/>
                  <a:pt x="155" y="299"/>
                  <a:pt x="155" y="299"/>
                </a:cubicBezTo>
                <a:cubicBezTo>
                  <a:pt x="154" y="298"/>
                  <a:pt x="154" y="298"/>
                  <a:pt x="154" y="298"/>
                </a:cubicBezTo>
                <a:cubicBezTo>
                  <a:pt x="155" y="298"/>
                  <a:pt x="155" y="298"/>
                  <a:pt x="155" y="298"/>
                </a:cubicBezTo>
                <a:cubicBezTo>
                  <a:pt x="156" y="300"/>
                  <a:pt x="156" y="300"/>
                  <a:pt x="156" y="300"/>
                </a:cubicBezTo>
                <a:cubicBezTo>
                  <a:pt x="155" y="293"/>
                  <a:pt x="155" y="293"/>
                  <a:pt x="155" y="293"/>
                </a:cubicBezTo>
                <a:cubicBezTo>
                  <a:pt x="155" y="288"/>
                  <a:pt x="155" y="288"/>
                  <a:pt x="155" y="288"/>
                </a:cubicBezTo>
                <a:cubicBezTo>
                  <a:pt x="154" y="283"/>
                  <a:pt x="154" y="283"/>
                  <a:pt x="154" y="283"/>
                </a:cubicBezTo>
                <a:cubicBezTo>
                  <a:pt x="152" y="280"/>
                  <a:pt x="152" y="280"/>
                  <a:pt x="152" y="280"/>
                </a:cubicBezTo>
                <a:cubicBezTo>
                  <a:pt x="152" y="278"/>
                  <a:pt x="152" y="278"/>
                  <a:pt x="152" y="278"/>
                </a:cubicBezTo>
                <a:cubicBezTo>
                  <a:pt x="154" y="275"/>
                  <a:pt x="154" y="275"/>
                  <a:pt x="154" y="275"/>
                </a:cubicBezTo>
                <a:cubicBezTo>
                  <a:pt x="155" y="270"/>
                  <a:pt x="155" y="270"/>
                  <a:pt x="155" y="270"/>
                </a:cubicBezTo>
                <a:cubicBezTo>
                  <a:pt x="159" y="268"/>
                  <a:pt x="159" y="268"/>
                  <a:pt x="159" y="268"/>
                </a:cubicBezTo>
                <a:cubicBezTo>
                  <a:pt x="161" y="268"/>
                  <a:pt x="161" y="268"/>
                  <a:pt x="161" y="268"/>
                </a:cubicBezTo>
                <a:cubicBezTo>
                  <a:pt x="161" y="266"/>
                  <a:pt x="161" y="266"/>
                  <a:pt x="161" y="266"/>
                </a:cubicBezTo>
                <a:cubicBezTo>
                  <a:pt x="162" y="268"/>
                  <a:pt x="162" y="268"/>
                  <a:pt x="162" y="268"/>
                </a:cubicBezTo>
                <a:cubicBezTo>
                  <a:pt x="164" y="269"/>
                  <a:pt x="164" y="269"/>
                  <a:pt x="164" y="269"/>
                </a:cubicBezTo>
                <a:cubicBezTo>
                  <a:pt x="165" y="263"/>
                  <a:pt x="165" y="263"/>
                  <a:pt x="165" y="263"/>
                </a:cubicBezTo>
                <a:cubicBezTo>
                  <a:pt x="165" y="262"/>
                  <a:pt x="165" y="262"/>
                  <a:pt x="165" y="262"/>
                </a:cubicBezTo>
                <a:cubicBezTo>
                  <a:pt x="166" y="262"/>
                  <a:pt x="166" y="262"/>
                  <a:pt x="166" y="262"/>
                </a:cubicBezTo>
                <a:cubicBezTo>
                  <a:pt x="174" y="260"/>
                  <a:pt x="174" y="260"/>
                  <a:pt x="174" y="260"/>
                </a:cubicBezTo>
                <a:cubicBezTo>
                  <a:pt x="177" y="260"/>
                  <a:pt x="177" y="260"/>
                  <a:pt x="177" y="260"/>
                </a:cubicBezTo>
                <a:cubicBezTo>
                  <a:pt x="178" y="257"/>
                  <a:pt x="178" y="257"/>
                  <a:pt x="178" y="257"/>
                </a:cubicBezTo>
                <a:cubicBezTo>
                  <a:pt x="178" y="256"/>
                  <a:pt x="178" y="256"/>
                  <a:pt x="178" y="256"/>
                </a:cubicBezTo>
                <a:cubicBezTo>
                  <a:pt x="178" y="255"/>
                  <a:pt x="178" y="255"/>
                  <a:pt x="178" y="255"/>
                </a:cubicBezTo>
                <a:cubicBezTo>
                  <a:pt x="177" y="253"/>
                  <a:pt x="177" y="253"/>
                  <a:pt x="177" y="253"/>
                </a:cubicBezTo>
                <a:cubicBezTo>
                  <a:pt x="179" y="249"/>
                  <a:pt x="179" y="249"/>
                  <a:pt x="179" y="249"/>
                </a:cubicBezTo>
                <a:cubicBezTo>
                  <a:pt x="184" y="246"/>
                  <a:pt x="184" y="246"/>
                  <a:pt x="184" y="246"/>
                </a:cubicBezTo>
                <a:cubicBezTo>
                  <a:pt x="187" y="245"/>
                  <a:pt x="187" y="245"/>
                  <a:pt x="187" y="245"/>
                </a:cubicBezTo>
                <a:cubicBezTo>
                  <a:pt x="188" y="243"/>
                  <a:pt x="188" y="243"/>
                  <a:pt x="188" y="243"/>
                </a:cubicBezTo>
                <a:cubicBezTo>
                  <a:pt x="189" y="242"/>
                  <a:pt x="189" y="242"/>
                  <a:pt x="189" y="242"/>
                </a:cubicBezTo>
                <a:cubicBezTo>
                  <a:pt x="191" y="240"/>
                  <a:pt x="191" y="240"/>
                  <a:pt x="191" y="240"/>
                </a:cubicBezTo>
                <a:cubicBezTo>
                  <a:pt x="191" y="237"/>
                  <a:pt x="191" y="237"/>
                  <a:pt x="191" y="237"/>
                </a:cubicBezTo>
                <a:cubicBezTo>
                  <a:pt x="194" y="237"/>
                  <a:pt x="194" y="237"/>
                  <a:pt x="194" y="237"/>
                </a:cubicBezTo>
                <a:cubicBezTo>
                  <a:pt x="198" y="233"/>
                  <a:pt x="198" y="233"/>
                  <a:pt x="198" y="233"/>
                </a:cubicBezTo>
                <a:cubicBezTo>
                  <a:pt x="201" y="229"/>
                  <a:pt x="201" y="229"/>
                  <a:pt x="201" y="229"/>
                </a:cubicBezTo>
                <a:cubicBezTo>
                  <a:pt x="202" y="224"/>
                  <a:pt x="202" y="224"/>
                  <a:pt x="202" y="224"/>
                </a:cubicBezTo>
                <a:cubicBezTo>
                  <a:pt x="205" y="220"/>
                  <a:pt x="205" y="220"/>
                  <a:pt x="205" y="220"/>
                </a:cubicBezTo>
                <a:cubicBezTo>
                  <a:pt x="208" y="219"/>
                  <a:pt x="208" y="219"/>
                  <a:pt x="208" y="219"/>
                </a:cubicBezTo>
                <a:cubicBezTo>
                  <a:pt x="209" y="216"/>
                  <a:pt x="209" y="216"/>
                  <a:pt x="209" y="216"/>
                </a:cubicBezTo>
                <a:cubicBezTo>
                  <a:pt x="208" y="217"/>
                  <a:pt x="208" y="217"/>
                  <a:pt x="208" y="217"/>
                </a:cubicBezTo>
                <a:cubicBezTo>
                  <a:pt x="207" y="219"/>
                  <a:pt x="207" y="219"/>
                  <a:pt x="207" y="219"/>
                </a:cubicBezTo>
                <a:cubicBezTo>
                  <a:pt x="208" y="216"/>
                  <a:pt x="208" y="216"/>
                  <a:pt x="208" y="216"/>
                </a:cubicBezTo>
                <a:cubicBezTo>
                  <a:pt x="209" y="213"/>
                  <a:pt x="209" y="213"/>
                  <a:pt x="209" y="213"/>
                </a:cubicBezTo>
                <a:cubicBezTo>
                  <a:pt x="211" y="213"/>
                  <a:pt x="211" y="213"/>
                  <a:pt x="211" y="213"/>
                </a:cubicBezTo>
                <a:cubicBezTo>
                  <a:pt x="211" y="214"/>
                  <a:pt x="211" y="214"/>
                  <a:pt x="211" y="214"/>
                </a:cubicBezTo>
                <a:cubicBezTo>
                  <a:pt x="211" y="216"/>
                  <a:pt x="211" y="216"/>
                  <a:pt x="211" y="216"/>
                </a:cubicBezTo>
                <a:cubicBezTo>
                  <a:pt x="217" y="214"/>
                  <a:pt x="217" y="214"/>
                  <a:pt x="217" y="214"/>
                </a:cubicBezTo>
                <a:cubicBezTo>
                  <a:pt x="221" y="212"/>
                  <a:pt x="221" y="212"/>
                  <a:pt x="221" y="212"/>
                </a:cubicBezTo>
                <a:cubicBezTo>
                  <a:pt x="220" y="212"/>
                  <a:pt x="220" y="212"/>
                  <a:pt x="220" y="212"/>
                </a:cubicBezTo>
                <a:cubicBezTo>
                  <a:pt x="221" y="210"/>
                  <a:pt x="221" y="210"/>
                  <a:pt x="221" y="210"/>
                </a:cubicBezTo>
                <a:cubicBezTo>
                  <a:pt x="224" y="207"/>
                  <a:pt x="224" y="207"/>
                  <a:pt x="224" y="207"/>
                </a:cubicBezTo>
                <a:cubicBezTo>
                  <a:pt x="225" y="206"/>
                  <a:pt x="225" y="206"/>
                  <a:pt x="225" y="206"/>
                </a:cubicBezTo>
                <a:cubicBezTo>
                  <a:pt x="225" y="204"/>
                  <a:pt x="225" y="204"/>
                  <a:pt x="225" y="204"/>
                </a:cubicBezTo>
                <a:cubicBezTo>
                  <a:pt x="227" y="203"/>
                  <a:pt x="227" y="203"/>
                  <a:pt x="227" y="203"/>
                </a:cubicBezTo>
                <a:cubicBezTo>
                  <a:pt x="225" y="199"/>
                  <a:pt x="225" y="199"/>
                  <a:pt x="225" y="199"/>
                </a:cubicBezTo>
                <a:cubicBezTo>
                  <a:pt x="225" y="194"/>
                  <a:pt x="225" y="194"/>
                  <a:pt x="225" y="194"/>
                </a:cubicBezTo>
                <a:cubicBezTo>
                  <a:pt x="227" y="192"/>
                  <a:pt x="227" y="192"/>
                  <a:pt x="227" y="192"/>
                </a:cubicBezTo>
                <a:cubicBezTo>
                  <a:pt x="230" y="190"/>
                  <a:pt x="230" y="190"/>
                  <a:pt x="230" y="190"/>
                </a:cubicBezTo>
                <a:cubicBezTo>
                  <a:pt x="235" y="189"/>
                  <a:pt x="235" y="189"/>
                  <a:pt x="235" y="189"/>
                </a:cubicBezTo>
                <a:cubicBezTo>
                  <a:pt x="238" y="184"/>
                  <a:pt x="238" y="184"/>
                  <a:pt x="238" y="184"/>
                </a:cubicBezTo>
                <a:cubicBezTo>
                  <a:pt x="238" y="183"/>
                  <a:pt x="238" y="183"/>
                  <a:pt x="238" y="183"/>
                </a:cubicBezTo>
                <a:cubicBezTo>
                  <a:pt x="240" y="184"/>
                  <a:pt x="240" y="184"/>
                  <a:pt x="240" y="184"/>
                </a:cubicBezTo>
                <a:cubicBezTo>
                  <a:pt x="240" y="187"/>
                  <a:pt x="240" y="187"/>
                  <a:pt x="240" y="187"/>
                </a:cubicBezTo>
                <a:cubicBezTo>
                  <a:pt x="241" y="190"/>
                  <a:pt x="241" y="190"/>
                  <a:pt x="241" y="190"/>
                </a:cubicBezTo>
                <a:cubicBezTo>
                  <a:pt x="241" y="189"/>
                  <a:pt x="241" y="189"/>
                  <a:pt x="241" y="189"/>
                </a:cubicBezTo>
                <a:cubicBezTo>
                  <a:pt x="242" y="189"/>
                  <a:pt x="242" y="189"/>
                  <a:pt x="242" y="189"/>
                </a:cubicBezTo>
                <a:cubicBezTo>
                  <a:pt x="242" y="187"/>
                  <a:pt x="242" y="187"/>
                  <a:pt x="242" y="187"/>
                </a:cubicBezTo>
                <a:cubicBezTo>
                  <a:pt x="242" y="186"/>
                  <a:pt x="242" y="186"/>
                  <a:pt x="242" y="186"/>
                </a:cubicBezTo>
                <a:cubicBezTo>
                  <a:pt x="244" y="189"/>
                  <a:pt x="244" y="189"/>
                  <a:pt x="244" y="189"/>
                </a:cubicBezTo>
                <a:cubicBezTo>
                  <a:pt x="244" y="186"/>
                  <a:pt x="244" y="186"/>
                  <a:pt x="244" y="186"/>
                </a:cubicBezTo>
                <a:cubicBezTo>
                  <a:pt x="244" y="184"/>
                  <a:pt x="244" y="184"/>
                  <a:pt x="244" y="184"/>
                </a:cubicBezTo>
                <a:cubicBezTo>
                  <a:pt x="244" y="183"/>
                  <a:pt x="244" y="183"/>
                  <a:pt x="244" y="183"/>
                </a:cubicBezTo>
                <a:cubicBezTo>
                  <a:pt x="245" y="181"/>
                  <a:pt x="245" y="181"/>
                  <a:pt x="245" y="181"/>
                </a:cubicBezTo>
                <a:cubicBezTo>
                  <a:pt x="244" y="184"/>
                  <a:pt x="244" y="184"/>
                  <a:pt x="244" y="184"/>
                </a:cubicBezTo>
                <a:cubicBezTo>
                  <a:pt x="245" y="183"/>
                  <a:pt x="245" y="183"/>
                  <a:pt x="245" y="183"/>
                </a:cubicBezTo>
                <a:cubicBezTo>
                  <a:pt x="245" y="186"/>
                  <a:pt x="245" y="186"/>
                  <a:pt x="245" y="186"/>
                </a:cubicBezTo>
                <a:cubicBezTo>
                  <a:pt x="245" y="189"/>
                  <a:pt x="245" y="189"/>
                  <a:pt x="245" y="189"/>
                </a:cubicBezTo>
                <a:cubicBezTo>
                  <a:pt x="247" y="189"/>
                  <a:pt x="247" y="189"/>
                  <a:pt x="247" y="189"/>
                </a:cubicBezTo>
                <a:cubicBezTo>
                  <a:pt x="248" y="187"/>
                  <a:pt x="248" y="187"/>
                  <a:pt x="248" y="187"/>
                </a:cubicBezTo>
                <a:cubicBezTo>
                  <a:pt x="248" y="189"/>
                  <a:pt x="248" y="189"/>
                  <a:pt x="248" y="189"/>
                </a:cubicBezTo>
                <a:cubicBezTo>
                  <a:pt x="250" y="189"/>
                  <a:pt x="250" y="189"/>
                  <a:pt x="250" y="189"/>
                </a:cubicBezTo>
                <a:cubicBezTo>
                  <a:pt x="250" y="187"/>
                  <a:pt x="250" y="187"/>
                  <a:pt x="250" y="187"/>
                </a:cubicBezTo>
                <a:cubicBezTo>
                  <a:pt x="248" y="184"/>
                  <a:pt x="248" y="184"/>
                  <a:pt x="248" y="184"/>
                </a:cubicBezTo>
                <a:cubicBezTo>
                  <a:pt x="250" y="186"/>
                  <a:pt x="250" y="186"/>
                  <a:pt x="250" y="186"/>
                </a:cubicBezTo>
                <a:cubicBezTo>
                  <a:pt x="250" y="183"/>
                  <a:pt x="250" y="183"/>
                  <a:pt x="250" y="183"/>
                </a:cubicBezTo>
                <a:cubicBezTo>
                  <a:pt x="250" y="181"/>
                  <a:pt x="250" y="181"/>
                  <a:pt x="250" y="181"/>
                </a:cubicBezTo>
                <a:cubicBezTo>
                  <a:pt x="248" y="179"/>
                  <a:pt x="248" y="179"/>
                  <a:pt x="248" y="179"/>
                </a:cubicBezTo>
                <a:cubicBezTo>
                  <a:pt x="247" y="174"/>
                  <a:pt x="247" y="174"/>
                  <a:pt x="247" y="174"/>
                </a:cubicBezTo>
                <a:cubicBezTo>
                  <a:pt x="247" y="170"/>
                  <a:pt x="247" y="170"/>
                  <a:pt x="247" y="170"/>
                </a:cubicBezTo>
                <a:cubicBezTo>
                  <a:pt x="247" y="169"/>
                  <a:pt x="247" y="169"/>
                  <a:pt x="247" y="169"/>
                </a:cubicBezTo>
                <a:cubicBezTo>
                  <a:pt x="245" y="167"/>
                  <a:pt x="245" y="167"/>
                  <a:pt x="245" y="167"/>
                </a:cubicBezTo>
                <a:cubicBezTo>
                  <a:pt x="244" y="167"/>
                  <a:pt x="244" y="167"/>
                  <a:pt x="244" y="167"/>
                </a:cubicBezTo>
                <a:cubicBezTo>
                  <a:pt x="244" y="163"/>
                  <a:pt x="244" y="163"/>
                  <a:pt x="244" y="163"/>
                </a:cubicBezTo>
                <a:cubicBezTo>
                  <a:pt x="241" y="161"/>
                  <a:pt x="241" y="161"/>
                  <a:pt x="241" y="161"/>
                </a:cubicBezTo>
                <a:cubicBezTo>
                  <a:pt x="241" y="160"/>
                  <a:pt x="241" y="160"/>
                  <a:pt x="241" y="160"/>
                </a:cubicBezTo>
                <a:cubicBezTo>
                  <a:pt x="241" y="159"/>
                  <a:pt x="241" y="159"/>
                  <a:pt x="241" y="159"/>
                </a:cubicBezTo>
                <a:cubicBezTo>
                  <a:pt x="242" y="157"/>
                  <a:pt x="242" y="157"/>
                  <a:pt x="242" y="157"/>
                </a:cubicBezTo>
                <a:cubicBezTo>
                  <a:pt x="242" y="156"/>
                  <a:pt x="242" y="156"/>
                  <a:pt x="242" y="156"/>
                </a:cubicBezTo>
                <a:cubicBezTo>
                  <a:pt x="241" y="153"/>
                  <a:pt x="241" y="153"/>
                  <a:pt x="241" y="153"/>
                </a:cubicBezTo>
                <a:cubicBezTo>
                  <a:pt x="238" y="151"/>
                  <a:pt x="238" y="151"/>
                  <a:pt x="238" y="151"/>
                </a:cubicBezTo>
                <a:cubicBezTo>
                  <a:pt x="234" y="150"/>
                  <a:pt x="234" y="150"/>
                  <a:pt x="234" y="150"/>
                </a:cubicBezTo>
                <a:cubicBezTo>
                  <a:pt x="232" y="149"/>
                  <a:pt x="232" y="149"/>
                  <a:pt x="232" y="149"/>
                </a:cubicBezTo>
                <a:cubicBezTo>
                  <a:pt x="232" y="147"/>
                  <a:pt x="232" y="147"/>
                  <a:pt x="232" y="147"/>
                </a:cubicBezTo>
                <a:cubicBezTo>
                  <a:pt x="234" y="144"/>
                  <a:pt x="234" y="144"/>
                  <a:pt x="234" y="144"/>
                </a:cubicBezTo>
                <a:cubicBezTo>
                  <a:pt x="235" y="144"/>
                  <a:pt x="235" y="144"/>
                  <a:pt x="235" y="144"/>
                </a:cubicBezTo>
                <a:cubicBezTo>
                  <a:pt x="237" y="143"/>
                  <a:pt x="237" y="143"/>
                  <a:pt x="237" y="143"/>
                </a:cubicBezTo>
                <a:cubicBezTo>
                  <a:pt x="237" y="141"/>
                  <a:pt x="237" y="141"/>
                  <a:pt x="237" y="141"/>
                </a:cubicBezTo>
                <a:cubicBezTo>
                  <a:pt x="238" y="140"/>
                  <a:pt x="238" y="140"/>
                  <a:pt x="238" y="140"/>
                </a:cubicBezTo>
                <a:cubicBezTo>
                  <a:pt x="242" y="141"/>
                  <a:pt x="242" y="141"/>
                  <a:pt x="242" y="141"/>
                </a:cubicBezTo>
                <a:cubicBezTo>
                  <a:pt x="242" y="140"/>
                  <a:pt x="242" y="140"/>
                  <a:pt x="242" y="140"/>
                </a:cubicBezTo>
                <a:cubicBezTo>
                  <a:pt x="242" y="138"/>
                  <a:pt x="242" y="138"/>
                  <a:pt x="242" y="138"/>
                </a:cubicBezTo>
                <a:cubicBezTo>
                  <a:pt x="241" y="138"/>
                  <a:pt x="241" y="138"/>
                  <a:pt x="241" y="138"/>
                </a:cubicBezTo>
                <a:cubicBezTo>
                  <a:pt x="241" y="137"/>
                  <a:pt x="241" y="137"/>
                  <a:pt x="241" y="137"/>
                </a:cubicBezTo>
                <a:cubicBezTo>
                  <a:pt x="240" y="137"/>
                  <a:pt x="240" y="137"/>
                  <a:pt x="240" y="137"/>
                </a:cubicBezTo>
                <a:cubicBezTo>
                  <a:pt x="240" y="136"/>
                  <a:pt x="240" y="136"/>
                  <a:pt x="240" y="136"/>
                </a:cubicBezTo>
                <a:cubicBezTo>
                  <a:pt x="237" y="136"/>
                  <a:pt x="237" y="136"/>
                  <a:pt x="237" y="136"/>
                </a:cubicBezTo>
                <a:cubicBezTo>
                  <a:pt x="235" y="134"/>
                  <a:pt x="235" y="134"/>
                  <a:pt x="235" y="134"/>
                </a:cubicBezTo>
                <a:cubicBezTo>
                  <a:pt x="234" y="133"/>
                  <a:pt x="234" y="133"/>
                  <a:pt x="234" y="133"/>
                </a:cubicBezTo>
                <a:cubicBezTo>
                  <a:pt x="231" y="131"/>
                  <a:pt x="231" y="131"/>
                  <a:pt x="231" y="131"/>
                </a:cubicBezTo>
                <a:cubicBezTo>
                  <a:pt x="231" y="128"/>
                  <a:pt x="231" y="128"/>
                  <a:pt x="231" y="128"/>
                </a:cubicBezTo>
                <a:cubicBezTo>
                  <a:pt x="232" y="126"/>
                  <a:pt x="232" y="126"/>
                  <a:pt x="232" y="126"/>
                </a:cubicBezTo>
                <a:cubicBezTo>
                  <a:pt x="235" y="124"/>
                  <a:pt x="235" y="124"/>
                  <a:pt x="235" y="124"/>
                </a:cubicBezTo>
                <a:cubicBezTo>
                  <a:pt x="234" y="123"/>
                  <a:pt x="234" y="123"/>
                  <a:pt x="234" y="123"/>
                </a:cubicBezTo>
                <a:cubicBezTo>
                  <a:pt x="232" y="123"/>
                  <a:pt x="232" y="123"/>
                  <a:pt x="232" y="123"/>
                </a:cubicBezTo>
                <a:cubicBezTo>
                  <a:pt x="232" y="121"/>
                  <a:pt x="232" y="121"/>
                  <a:pt x="232" y="121"/>
                </a:cubicBezTo>
                <a:cubicBezTo>
                  <a:pt x="235" y="123"/>
                  <a:pt x="235" y="123"/>
                  <a:pt x="235" y="123"/>
                </a:cubicBezTo>
                <a:cubicBezTo>
                  <a:pt x="237" y="126"/>
                  <a:pt x="237" y="126"/>
                  <a:pt x="237" y="126"/>
                </a:cubicBezTo>
                <a:cubicBezTo>
                  <a:pt x="238" y="126"/>
                  <a:pt x="238" y="126"/>
                  <a:pt x="238" y="126"/>
                </a:cubicBezTo>
                <a:cubicBezTo>
                  <a:pt x="239" y="126"/>
                  <a:pt x="239" y="126"/>
                  <a:pt x="239" y="126"/>
                </a:cubicBezTo>
                <a:cubicBezTo>
                  <a:pt x="241" y="126"/>
                  <a:pt x="241" y="126"/>
                  <a:pt x="241" y="126"/>
                </a:cubicBezTo>
                <a:cubicBezTo>
                  <a:pt x="242" y="127"/>
                  <a:pt x="242" y="127"/>
                  <a:pt x="242" y="127"/>
                </a:cubicBezTo>
                <a:cubicBezTo>
                  <a:pt x="245" y="128"/>
                  <a:pt x="245" y="128"/>
                  <a:pt x="245" y="128"/>
                </a:cubicBezTo>
                <a:cubicBezTo>
                  <a:pt x="248" y="130"/>
                  <a:pt x="248" y="130"/>
                  <a:pt x="248" y="130"/>
                </a:cubicBezTo>
                <a:cubicBezTo>
                  <a:pt x="248" y="128"/>
                  <a:pt x="248" y="128"/>
                  <a:pt x="248" y="128"/>
                </a:cubicBezTo>
                <a:cubicBezTo>
                  <a:pt x="248" y="127"/>
                  <a:pt x="248" y="127"/>
                  <a:pt x="248" y="127"/>
                </a:cubicBezTo>
                <a:cubicBezTo>
                  <a:pt x="250" y="128"/>
                  <a:pt x="250" y="128"/>
                  <a:pt x="250" y="128"/>
                </a:cubicBezTo>
                <a:cubicBezTo>
                  <a:pt x="251" y="131"/>
                  <a:pt x="251" y="131"/>
                  <a:pt x="251" y="131"/>
                </a:cubicBezTo>
                <a:cubicBezTo>
                  <a:pt x="252" y="136"/>
                  <a:pt x="252" y="136"/>
                  <a:pt x="252" y="136"/>
                </a:cubicBezTo>
                <a:cubicBezTo>
                  <a:pt x="252" y="138"/>
                  <a:pt x="252" y="138"/>
                  <a:pt x="252" y="138"/>
                </a:cubicBezTo>
                <a:cubicBezTo>
                  <a:pt x="257" y="140"/>
                  <a:pt x="257" y="140"/>
                  <a:pt x="257" y="140"/>
                </a:cubicBezTo>
                <a:cubicBezTo>
                  <a:pt x="264" y="141"/>
                  <a:pt x="264" y="141"/>
                  <a:pt x="264" y="141"/>
                </a:cubicBezTo>
                <a:cubicBezTo>
                  <a:pt x="271" y="140"/>
                  <a:pt x="271" y="140"/>
                  <a:pt x="271" y="140"/>
                </a:cubicBezTo>
                <a:cubicBezTo>
                  <a:pt x="277" y="141"/>
                  <a:pt x="277" y="141"/>
                  <a:pt x="277" y="141"/>
                </a:cubicBezTo>
                <a:cubicBezTo>
                  <a:pt x="281" y="141"/>
                  <a:pt x="281" y="141"/>
                  <a:pt x="281" y="141"/>
                </a:cubicBezTo>
                <a:cubicBezTo>
                  <a:pt x="284" y="144"/>
                  <a:pt x="284" y="144"/>
                  <a:pt x="284" y="144"/>
                </a:cubicBezTo>
                <a:cubicBezTo>
                  <a:pt x="281" y="144"/>
                  <a:pt x="281" y="144"/>
                  <a:pt x="281" y="144"/>
                </a:cubicBezTo>
                <a:cubicBezTo>
                  <a:pt x="283" y="147"/>
                  <a:pt x="283" y="147"/>
                  <a:pt x="283" y="147"/>
                </a:cubicBezTo>
                <a:cubicBezTo>
                  <a:pt x="281" y="150"/>
                  <a:pt x="281" y="150"/>
                  <a:pt x="281" y="150"/>
                </a:cubicBezTo>
                <a:cubicBezTo>
                  <a:pt x="278" y="154"/>
                  <a:pt x="278" y="154"/>
                  <a:pt x="278" y="154"/>
                </a:cubicBezTo>
                <a:cubicBezTo>
                  <a:pt x="277" y="154"/>
                  <a:pt x="277" y="154"/>
                  <a:pt x="277" y="154"/>
                </a:cubicBezTo>
                <a:cubicBezTo>
                  <a:pt x="275" y="154"/>
                  <a:pt x="275" y="154"/>
                  <a:pt x="275" y="154"/>
                </a:cubicBezTo>
                <a:cubicBezTo>
                  <a:pt x="275" y="156"/>
                  <a:pt x="275" y="156"/>
                  <a:pt x="275" y="156"/>
                </a:cubicBezTo>
                <a:cubicBezTo>
                  <a:pt x="273" y="156"/>
                  <a:pt x="273" y="156"/>
                  <a:pt x="273" y="156"/>
                </a:cubicBezTo>
                <a:cubicBezTo>
                  <a:pt x="273" y="159"/>
                  <a:pt x="273" y="159"/>
                  <a:pt x="273" y="159"/>
                </a:cubicBezTo>
                <a:cubicBezTo>
                  <a:pt x="271" y="163"/>
                  <a:pt x="271" y="163"/>
                  <a:pt x="271" y="163"/>
                </a:cubicBezTo>
                <a:cubicBezTo>
                  <a:pt x="274" y="169"/>
                  <a:pt x="274" y="169"/>
                  <a:pt x="274" y="169"/>
                </a:cubicBezTo>
                <a:cubicBezTo>
                  <a:pt x="274" y="167"/>
                  <a:pt x="274" y="167"/>
                  <a:pt x="274" y="167"/>
                </a:cubicBezTo>
                <a:cubicBezTo>
                  <a:pt x="277" y="170"/>
                  <a:pt x="277" y="170"/>
                  <a:pt x="277" y="170"/>
                </a:cubicBezTo>
                <a:cubicBezTo>
                  <a:pt x="280" y="171"/>
                  <a:pt x="280" y="171"/>
                  <a:pt x="280" y="171"/>
                </a:cubicBezTo>
                <a:cubicBezTo>
                  <a:pt x="280" y="169"/>
                  <a:pt x="280" y="169"/>
                  <a:pt x="280" y="169"/>
                </a:cubicBezTo>
                <a:cubicBezTo>
                  <a:pt x="280" y="167"/>
                  <a:pt x="280" y="167"/>
                  <a:pt x="280" y="167"/>
                </a:cubicBezTo>
                <a:cubicBezTo>
                  <a:pt x="280" y="164"/>
                  <a:pt x="280" y="164"/>
                  <a:pt x="280" y="164"/>
                </a:cubicBezTo>
                <a:cubicBezTo>
                  <a:pt x="281" y="163"/>
                  <a:pt x="281" y="163"/>
                  <a:pt x="281" y="163"/>
                </a:cubicBezTo>
                <a:cubicBezTo>
                  <a:pt x="280" y="161"/>
                  <a:pt x="280" y="161"/>
                  <a:pt x="280" y="161"/>
                </a:cubicBezTo>
                <a:cubicBezTo>
                  <a:pt x="281" y="161"/>
                  <a:pt x="281" y="161"/>
                  <a:pt x="281" y="161"/>
                </a:cubicBezTo>
                <a:cubicBezTo>
                  <a:pt x="283" y="161"/>
                  <a:pt x="283" y="161"/>
                  <a:pt x="283" y="161"/>
                </a:cubicBezTo>
                <a:cubicBezTo>
                  <a:pt x="284" y="160"/>
                  <a:pt x="284" y="160"/>
                  <a:pt x="284" y="160"/>
                </a:cubicBezTo>
                <a:cubicBezTo>
                  <a:pt x="284" y="161"/>
                  <a:pt x="284" y="161"/>
                  <a:pt x="284" y="161"/>
                </a:cubicBezTo>
                <a:cubicBezTo>
                  <a:pt x="290" y="180"/>
                  <a:pt x="290" y="180"/>
                  <a:pt x="290" y="180"/>
                </a:cubicBezTo>
                <a:cubicBezTo>
                  <a:pt x="291" y="184"/>
                  <a:pt x="291" y="184"/>
                  <a:pt x="291" y="184"/>
                </a:cubicBezTo>
                <a:cubicBezTo>
                  <a:pt x="293" y="181"/>
                  <a:pt x="293" y="181"/>
                  <a:pt x="293" y="181"/>
                </a:cubicBezTo>
                <a:cubicBezTo>
                  <a:pt x="295" y="184"/>
                  <a:pt x="295" y="184"/>
                  <a:pt x="295" y="184"/>
                </a:cubicBezTo>
                <a:cubicBezTo>
                  <a:pt x="295" y="181"/>
                  <a:pt x="295" y="181"/>
                  <a:pt x="295" y="181"/>
                </a:cubicBezTo>
                <a:cubicBezTo>
                  <a:pt x="297" y="181"/>
                  <a:pt x="297" y="181"/>
                  <a:pt x="297" y="181"/>
                </a:cubicBezTo>
                <a:cubicBezTo>
                  <a:pt x="298" y="180"/>
                  <a:pt x="298" y="180"/>
                  <a:pt x="298" y="180"/>
                </a:cubicBezTo>
                <a:cubicBezTo>
                  <a:pt x="297" y="179"/>
                  <a:pt x="297" y="179"/>
                  <a:pt x="297" y="179"/>
                </a:cubicBezTo>
                <a:cubicBezTo>
                  <a:pt x="295" y="174"/>
                  <a:pt x="295" y="174"/>
                  <a:pt x="295" y="174"/>
                </a:cubicBezTo>
                <a:cubicBezTo>
                  <a:pt x="295" y="170"/>
                  <a:pt x="295" y="170"/>
                  <a:pt x="295" y="170"/>
                </a:cubicBezTo>
                <a:cubicBezTo>
                  <a:pt x="297" y="170"/>
                  <a:pt x="297" y="170"/>
                  <a:pt x="297" y="170"/>
                </a:cubicBezTo>
                <a:cubicBezTo>
                  <a:pt x="298" y="169"/>
                  <a:pt x="298" y="169"/>
                  <a:pt x="298" y="169"/>
                </a:cubicBezTo>
                <a:cubicBezTo>
                  <a:pt x="298" y="166"/>
                  <a:pt x="298" y="166"/>
                  <a:pt x="298" y="166"/>
                </a:cubicBezTo>
                <a:cubicBezTo>
                  <a:pt x="295" y="157"/>
                  <a:pt x="295" y="157"/>
                  <a:pt x="295" y="157"/>
                </a:cubicBezTo>
                <a:cubicBezTo>
                  <a:pt x="297" y="157"/>
                  <a:pt x="297" y="157"/>
                  <a:pt x="297" y="157"/>
                </a:cubicBezTo>
                <a:cubicBezTo>
                  <a:pt x="298" y="157"/>
                  <a:pt x="298" y="157"/>
                  <a:pt x="298" y="157"/>
                </a:cubicBezTo>
                <a:cubicBezTo>
                  <a:pt x="300" y="157"/>
                  <a:pt x="300" y="157"/>
                  <a:pt x="300" y="157"/>
                </a:cubicBezTo>
                <a:cubicBezTo>
                  <a:pt x="306" y="159"/>
                  <a:pt x="306" y="159"/>
                  <a:pt x="306" y="159"/>
                </a:cubicBezTo>
                <a:cubicBezTo>
                  <a:pt x="308" y="151"/>
                  <a:pt x="308" y="151"/>
                  <a:pt x="308" y="151"/>
                </a:cubicBezTo>
                <a:cubicBezTo>
                  <a:pt x="310" y="143"/>
                  <a:pt x="310" y="143"/>
                  <a:pt x="310" y="143"/>
                </a:cubicBezTo>
                <a:cubicBezTo>
                  <a:pt x="308" y="140"/>
                  <a:pt x="308" y="140"/>
                  <a:pt x="308" y="140"/>
                </a:cubicBezTo>
                <a:cubicBezTo>
                  <a:pt x="308" y="138"/>
                  <a:pt x="308" y="138"/>
                  <a:pt x="308" y="138"/>
                </a:cubicBezTo>
                <a:cubicBezTo>
                  <a:pt x="310" y="136"/>
                  <a:pt x="310" y="136"/>
                  <a:pt x="310" y="136"/>
                </a:cubicBezTo>
                <a:cubicBezTo>
                  <a:pt x="311" y="134"/>
                  <a:pt x="311" y="134"/>
                  <a:pt x="311" y="134"/>
                </a:cubicBezTo>
                <a:cubicBezTo>
                  <a:pt x="313" y="131"/>
                  <a:pt x="313" y="131"/>
                  <a:pt x="313" y="131"/>
                </a:cubicBezTo>
                <a:cubicBezTo>
                  <a:pt x="313" y="128"/>
                  <a:pt x="313" y="128"/>
                  <a:pt x="313" y="128"/>
                </a:cubicBezTo>
                <a:cubicBezTo>
                  <a:pt x="311" y="126"/>
                  <a:pt x="311" y="126"/>
                  <a:pt x="311" y="126"/>
                </a:cubicBezTo>
                <a:cubicBezTo>
                  <a:pt x="311" y="124"/>
                  <a:pt x="311" y="124"/>
                  <a:pt x="311" y="124"/>
                </a:cubicBezTo>
                <a:cubicBezTo>
                  <a:pt x="311" y="121"/>
                  <a:pt x="311" y="121"/>
                  <a:pt x="311" y="121"/>
                </a:cubicBezTo>
                <a:cubicBezTo>
                  <a:pt x="313" y="120"/>
                  <a:pt x="313" y="120"/>
                  <a:pt x="313" y="120"/>
                </a:cubicBezTo>
                <a:cubicBezTo>
                  <a:pt x="314" y="120"/>
                  <a:pt x="314" y="120"/>
                  <a:pt x="314" y="120"/>
                </a:cubicBezTo>
                <a:cubicBezTo>
                  <a:pt x="316" y="120"/>
                  <a:pt x="316" y="120"/>
                  <a:pt x="316" y="120"/>
                </a:cubicBezTo>
                <a:cubicBezTo>
                  <a:pt x="316" y="118"/>
                  <a:pt x="316" y="118"/>
                  <a:pt x="316" y="118"/>
                </a:cubicBezTo>
                <a:cubicBezTo>
                  <a:pt x="317" y="117"/>
                  <a:pt x="317" y="117"/>
                  <a:pt x="317" y="117"/>
                </a:cubicBezTo>
                <a:cubicBezTo>
                  <a:pt x="318" y="116"/>
                  <a:pt x="318" y="116"/>
                  <a:pt x="318" y="116"/>
                </a:cubicBezTo>
                <a:cubicBezTo>
                  <a:pt x="320" y="114"/>
                  <a:pt x="320" y="114"/>
                  <a:pt x="320" y="114"/>
                </a:cubicBezTo>
                <a:cubicBezTo>
                  <a:pt x="323" y="113"/>
                  <a:pt x="323" y="113"/>
                  <a:pt x="323" y="113"/>
                </a:cubicBezTo>
                <a:cubicBezTo>
                  <a:pt x="328" y="111"/>
                  <a:pt x="328" y="111"/>
                  <a:pt x="328" y="111"/>
                </a:cubicBezTo>
                <a:cubicBezTo>
                  <a:pt x="330" y="111"/>
                  <a:pt x="330" y="111"/>
                  <a:pt x="330" y="111"/>
                </a:cubicBezTo>
                <a:cubicBezTo>
                  <a:pt x="330" y="113"/>
                  <a:pt x="330" y="113"/>
                  <a:pt x="330" y="113"/>
                </a:cubicBezTo>
                <a:cubicBezTo>
                  <a:pt x="331" y="114"/>
                  <a:pt x="331" y="114"/>
                  <a:pt x="331" y="114"/>
                </a:cubicBezTo>
                <a:cubicBezTo>
                  <a:pt x="334" y="114"/>
                  <a:pt x="334" y="114"/>
                  <a:pt x="334" y="114"/>
                </a:cubicBezTo>
                <a:cubicBezTo>
                  <a:pt x="333" y="113"/>
                  <a:pt x="333" y="113"/>
                  <a:pt x="333" y="113"/>
                </a:cubicBezTo>
                <a:cubicBezTo>
                  <a:pt x="331" y="110"/>
                  <a:pt x="331" y="110"/>
                  <a:pt x="331" y="110"/>
                </a:cubicBezTo>
                <a:cubicBezTo>
                  <a:pt x="330" y="108"/>
                  <a:pt x="330" y="108"/>
                  <a:pt x="330" y="108"/>
                </a:cubicBezTo>
                <a:cubicBezTo>
                  <a:pt x="331" y="106"/>
                  <a:pt x="331" y="106"/>
                  <a:pt x="331" y="106"/>
                </a:cubicBezTo>
                <a:cubicBezTo>
                  <a:pt x="334" y="103"/>
                  <a:pt x="334" y="103"/>
                  <a:pt x="334" y="103"/>
                </a:cubicBezTo>
                <a:cubicBezTo>
                  <a:pt x="333" y="101"/>
                  <a:pt x="333" y="101"/>
                  <a:pt x="333" y="101"/>
                </a:cubicBezTo>
                <a:cubicBezTo>
                  <a:pt x="333" y="100"/>
                  <a:pt x="333" y="100"/>
                  <a:pt x="333" y="100"/>
                </a:cubicBezTo>
                <a:cubicBezTo>
                  <a:pt x="331" y="98"/>
                  <a:pt x="331" y="98"/>
                  <a:pt x="331" y="98"/>
                </a:cubicBezTo>
                <a:lnTo>
                  <a:pt x="330" y="9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4" name="Freeform 153"/>
          <p:cNvSpPr>
            <a:spLocks/>
          </p:cNvSpPr>
          <p:nvPr/>
        </p:nvSpPr>
        <p:spPr bwMode="auto">
          <a:xfrm>
            <a:off x="5830523" y="2893858"/>
            <a:ext cx="519779" cy="546277"/>
          </a:xfrm>
          <a:custGeom>
            <a:avLst/>
            <a:gdLst>
              <a:gd name="T0" fmla="*/ 137 w 238"/>
              <a:gd name="T1" fmla="*/ 231 h 240"/>
              <a:gd name="T2" fmla="*/ 154 w 238"/>
              <a:gd name="T3" fmla="*/ 232 h 240"/>
              <a:gd name="T4" fmla="*/ 164 w 238"/>
              <a:gd name="T5" fmla="*/ 231 h 240"/>
              <a:gd name="T6" fmla="*/ 169 w 238"/>
              <a:gd name="T7" fmla="*/ 223 h 240"/>
              <a:gd name="T8" fmla="*/ 161 w 238"/>
              <a:gd name="T9" fmla="*/ 206 h 240"/>
              <a:gd name="T10" fmla="*/ 152 w 238"/>
              <a:gd name="T11" fmla="*/ 195 h 240"/>
              <a:gd name="T12" fmla="*/ 141 w 238"/>
              <a:gd name="T13" fmla="*/ 183 h 240"/>
              <a:gd name="T14" fmla="*/ 154 w 238"/>
              <a:gd name="T15" fmla="*/ 165 h 240"/>
              <a:gd name="T16" fmla="*/ 172 w 238"/>
              <a:gd name="T17" fmla="*/ 166 h 240"/>
              <a:gd name="T18" fmla="*/ 181 w 238"/>
              <a:gd name="T19" fmla="*/ 149 h 240"/>
              <a:gd name="T20" fmla="*/ 194 w 238"/>
              <a:gd name="T21" fmla="*/ 127 h 240"/>
              <a:gd name="T22" fmla="*/ 200 w 238"/>
              <a:gd name="T23" fmla="*/ 117 h 240"/>
              <a:gd name="T24" fmla="*/ 205 w 238"/>
              <a:gd name="T25" fmla="*/ 104 h 240"/>
              <a:gd name="T26" fmla="*/ 209 w 238"/>
              <a:gd name="T27" fmla="*/ 90 h 240"/>
              <a:gd name="T28" fmla="*/ 205 w 238"/>
              <a:gd name="T29" fmla="*/ 82 h 240"/>
              <a:gd name="T30" fmla="*/ 198 w 238"/>
              <a:gd name="T31" fmla="*/ 74 h 240"/>
              <a:gd name="T32" fmla="*/ 192 w 238"/>
              <a:gd name="T33" fmla="*/ 64 h 240"/>
              <a:gd name="T34" fmla="*/ 190 w 238"/>
              <a:gd name="T35" fmla="*/ 54 h 240"/>
              <a:gd name="T36" fmla="*/ 182 w 238"/>
              <a:gd name="T37" fmla="*/ 48 h 240"/>
              <a:gd name="T38" fmla="*/ 200 w 238"/>
              <a:gd name="T39" fmla="*/ 44 h 240"/>
              <a:gd name="T40" fmla="*/ 226 w 238"/>
              <a:gd name="T41" fmla="*/ 40 h 240"/>
              <a:gd name="T42" fmla="*/ 238 w 238"/>
              <a:gd name="T43" fmla="*/ 28 h 240"/>
              <a:gd name="T44" fmla="*/ 218 w 238"/>
              <a:gd name="T45" fmla="*/ 24 h 240"/>
              <a:gd name="T46" fmla="*/ 207 w 238"/>
              <a:gd name="T47" fmla="*/ 12 h 240"/>
              <a:gd name="T48" fmla="*/ 190 w 238"/>
              <a:gd name="T49" fmla="*/ 0 h 240"/>
              <a:gd name="T50" fmla="*/ 177 w 238"/>
              <a:gd name="T51" fmla="*/ 4 h 240"/>
              <a:gd name="T52" fmla="*/ 146 w 238"/>
              <a:gd name="T53" fmla="*/ 8 h 240"/>
              <a:gd name="T54" fmla="*/ 138 w 238"/>
              <a:gd name="T55" fmla="*/ 20 h 240"/>
              <a:gd name="T56" fmla="*/ 148 w 238"/>
              <a:gd name="T57" fmla="*/ 33 h 240"/>
              <a:gd name="T58" fmla="*/ 138 w 238"/>
              <a:gd name="T59" fmla="*/ 46 h 240"/>
              <a:gd name="T60" fmla="*/ 130 w 238"/>
              <a:gd name="T61" fmla="*/ 56 h 240"/>
              <a:gd name="T62" fmla="*/ 130 w 238"/>
              <a:gd name="T63" fmla="*/ 61 h 240"/>
              <a:gd name="T64" fmla="*/ 124 w 238"/>
              <a:gd name="T65" fmla="*/ 70 h 240"/>
              <a:gd name="T66" fmla="*/ 121 w 238"/>
              <a:gd name="T67" fmla="*/ 84 h 240"/>
              <a:gd name="T68" fmla="*/ 116 w 238"/>
              <a:gd name="T69" fmla="*/ 97 h 240"/>
              <a:gd name="T70" fmla="*/ 104 w 238"/>
              <a:gd name="T71" fmla="*/ 96 h 240"/>
              <a:gd name="T72" fmla="*/ 95 w 238"/>
              <a:gd name="T73" fmla="*/ 105 h 240"/>
              <a:gd name="T74" fmla="*/ 84 w 238"/>
              <a:gd name="T75" fmla="*/ 109 h 240"/>
              <a:gd name="T76" fmla="*/ 84 w 238"/>
              <a:gd name="T77" fmla="*/ 127 h 240"/>
              <a:gd name="T78" fmla="*/ 59 w 238"/>
              <a:gd name="T79" fmla="*/ 135 h 240"/>
              <a:gd name="T80" fmla="*/ 38 w 238"/>
              <a:gd name="T81" fmla="*/ 135 h 240"/>
              <a:gd name="T82" fmla="*/ 3 w 238"/>
              <a:gd name="T83" fmla="*/ 134 h 240"/>
              <a:gd name="T84" fmla="*/ 24 w 238"/>
              <a:gd name="T85" fmla="*/ 157 h 240"/>
              <a:gd name="T86" fmla="*/ 36 w 238"/>
              <a:gd name="T87" fmla="*/ 175 h 240"/>
              <a:gd name="T88" fmla="*/ 44 w 238"/>
              <a:gd name="T89" fmla="*/ 187 h 240"/>
              <a:gd name="T90" fmla="*/ 28 w 238"/>
              <a:gd name="T91" fmla="*/ 191 h 240"/>
              <a:gd name="T92" fmla="*/ 20 w 238"/>
              <a:gd name="T93" fmla="*/ 210 h 240"/>
              <a:gd name="T94" fmla="*/ 23 w 238"/>
              <a:gd name="T95" fmla="*/ 215 h 240"/>
              <a:gd name="T96" fmla="*/ 32 w 238"/>
              <a:gd name="T97" fmla="*/ 215 h 240"/>
              <a:gd name="T98" fmla="*/ 49 w 238"/>
              <a:gd name="T99" fmla="*/ 211 h 240"/>
              <a:gd name="T100" fmla="*/ 60 w 238"/>
              <a:gd name="T101" fmla="*/ 211 h 240"/>
              <a:gd name="T102" fmla="*/ 71 w 238"/>
              <a:gd name="T103" fmla="*/ 214 h 240"/>
              <a:gd name="T104" fmla="*/ 91 w 238"/>
              <a:gd name="T105" fmla="*/ 208 h 240"/>
              <a:gd name="T106" fmla="*/ 101 w 238"/>
              <a:gd name="T107" fmla="*/ 219 h 240"/>
              <a:gd name="T108" fmla="*/ 111 w 238"/>
              <a:gd name="T109" fmla="*/ 226 h 240"/>
              <a:gd name="T110" fmla="*/ 116 w 238"/>
              <a:gd name="T111" fmla="*/ 235 h 240"/>
              <a:gd name="T112" fmla="*/ 120 w 238"/>
              <a:gd name="T113" fmla="*/ 239 h 240"/>
              <a:gd name="T114" fmla="*/ 128 w 238"/>
              <a:gd name="T115" fmla="*/ 236 h 240"/>
              <a:gd name="T116" fmla="*/ 128 w 238"/>
              <a:gd name="T117" fmla="*/ 236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8" h="240">
                <a:moveTo>
                  <a:pt x="128" y="236"/>
                </a:moveTo>
                <a:lnTo>
                  <a:pt x="133" y="236"/>
                </a:lnTo>
                <a:lnTo>
                  <a:pt x="134" y="235"/>
                </a:lnTo>
                <a:lnTo>
                  <a:pt x="133" y="231"/>
                </a:lnTo>
                <a:lnTo>
                  <a:pt x="137" y="231"/>
                </a:lnTo>
                <a:lnTo>
                  <a:pt x="138" y="231"/>
                </a:lnTo>
                <a:lnTo>
                  <a:pt x="141" y="231"/>
                </a:lnTo>
                <a:lnTo>
                  <a:pt x="148" y="232"/>
                </a:lnTo>
                <a:lnTo>
                  <a:pt x="150" y="232"/>
                </a:lnTo>
                <a:lnTo>
                  <a:pt x="154" y="232"/>
                </a:lnTo>
                <a:lnTo>
                  <a:pt x="156" y="231"/>
                </a:lnTo>
                <a:lnTo>
                  <a:pt x="158" y="228"/>
                </a:lnTo>
                <a:lnTo>
                  <a:pt x="160" y="228"/>
                </a:lnTo>
                <a:lnTo>
                  <a:pt x="161" y="228"/>
                </a:lnTo>
                <a:lnTo>
                  <a:pt x="164" y="231"/>
                </a:lnTo>
                <a:lnTo>
                  <a:pt x="165" y="231"/>
                </a:lnTo>
                <a:lnTo>
                  <a:pt x="172" y="228"/>
                </a:lnTo>
                <a:lnTo>
                  <a:pt x="169" y="227"/>
                </a:lnTo>
                <a:lnTo>
                  <a:pt x="169" y="226"/>
                </a:lnTo>
                <a:lnTo>
                  <a:pt x="169" y="223"/>
                </a:lnTo>
                <a:lnTo>
                  <a:pt x="169" y="222"/>
                </a:lnTo>
                <a:lnTo>
                  <a:pt x="165" y="218"/>
                </a:lnTo>
                <a:lnTo>
                  <a:pt x="161" y="211"/>
                </a:lnTo>
                <a:lnTo>
                  <a:pt x="161" y="208"/>
                </a:lnTo>
                <a:lnTo>
                  <a:pt x="161" y="206"/>
                </a:lnTo>
                <a:lnTo>
                  <a:pt x="160" y="204"/>
                </a:lnTo>
                <a:lnTo>
                  <a:pt x="156" y="206"/>
                </a:lnTo>
                <a:lnTo>
                  <a:pt x="154" y="204"/>
                </a:lnTo>
                <a:lnTo>
                  <a:pt x="152" y="202"/>
                </a:lnTo>
                <a:lnTo>
                  <a:pt x="152" y="195"/>
                </a:lnTo>
                <a:lnTo>
                  <a:pt x="152" y="192"/>
                </a:lnTo>
                <a:lnTo>
                  <a:pt x="150" y="191"/>
                </a:lnTo>
                <a:lnTo>
                  <a:pt x="146" y="188"/>
                </a:lnTo>
                <a:lnTo>
                  <a:pt x="141" y="184"/>
                </a:lnTo>
                <a:lnTo>
                  <a:pt x="141" y="183"/>
                </a:lnTo>
                <a:lnTo>
                  <a:pt x="141" y="179"/>
                </a:lnTo>
                <a:lnTo>
                  <a:pt x="146" y="169"/>
                </a:lnTo>
                <a:lnTo>
                  <a:pt x="150" y="165"/>
                </a:lnTo>
                <a:lnTo>
                  <a:pt x="152" y="162"/>
                </a:lnTo>
                <a:lnTo>
                  <a:pt x="154" y="165"/>
                </a:lnTo>
                <a:lnTo>
                  <a:pt x="156" y="166"/>
                </a:lnTo>
                <a:lnTo>
                  <a:pt x="158" y="169"/>
                </a:lnTo>
                <a:lnTo>
                  <a:pt x="161" y="169"/>
                </a:lnTo>
                <a:lnTo>
                  <a:pt x="164" y="166"/>
                </a:lnTo>
                <a:lnTo>
                  <a:pt x="172" y="166"/>
                </a:lnTo>
                <a:lnTo>
                  <a:pt x="173" y="165"/>
                </a:lnTo>
                <a:lnTo>
                  <a:pt x="174" y="162"/>
                </a:lnTo>
                <a:lnTo>
                  <a:pt x="177" y="158"/>
                </a:lnTo>
                <a:lnTo>
                  <a:pt x="178" y="154"/>
                </a:lnTo>
                <a:lnTo>
                  <a:pt x="181" y="149"/>
                </a:lnTo>
                <a:lnTo>
                  <a:pt x="185" y="145"/>
                </a:lnTo>
                <a:lnTo>
                  <a:pt x="189" y="141"/>
                </a:lnTo>
                <a:lnTo>
                  <a:pt x="192" y="134"/>
                </a:lnTo>
                <a:lnTo>
                  <a:pt x="192" y="130"/>
                </a:lnTo>
                <a:lnTo>
                  <a:pt x="194" y="127"/>
                </a:lnTo>
                <a:lnTo>
                  <a:pt x="198" y="126"/>
                </a:lnTo>
                <a:lnTo>
                  <a:pt x="200" y="125"/>
                </a:lnTo>
                <a:lnTo>
                  <a:pt x="198" y="122"/>
                </a:lnTo>
                <a:lnTo>
                  <a:pt x="198" y="121"/>
                </a:lnTo>
                <a:lnTo>
                  <a:pt x="200" y="117"/>
                </a:lnTo>
                <a:lnTo>
                  <a:pt x="204" y="113"/>
                </a:lnTo>
                <a:lnTo>
                  <a:pt x="205" y="109"/>
                </a:lnTo>
                <a:lnTo>
                  <a:pt x="207" y="108"/>
                </a:lnTo>
                <a:lnTo>
                  <a:pt x="205" y="108"/>
                </a:lnTo>
                <a:lnTo>
                  <a:pt x="205" y="104"/>
                </a:lnTo>
                <a:lnTo>
                  <a:pt x="205" y="101"/>
                </a:lnTo>
                <a:lnTo>
                  <a:pt x="205" y="97"/>
                </a:lnTo>
                <a:lnTo>
                  <a:pt x="204" y="96"/>
                </a:lnTo>
                <a:lnTo>
                  <a:pt x="204" y="94"/>
                </a:lnTo>
                <a:lnTo>
                  <a:pt x="209" y="90"/>
                </a:lnTo>
                <a:lnTo>
                  <a:pt x="213" y="88"/>
                </a:lnTo>
                <a:lnTo>
                  <a:pt x="215" y="88"/>
                </a:lnTo>
                <a:lnTo>
                  <a:pt x="215" y="86"/>
                </a:lnTo>
                <a:lnTo>
                  <a:pt x="211" y="84"/>
                </a:lnTo>
                <a:lnTo>
                  <a:pt x="205" y="82"/>
                </a:lnTo>
                <a:lnTo>
                  <a:pt x="204" y="81"/>
                </a:lnTo>
                <a:lnTo>
                  <a:pt x="202" y="78"/>
                </a:lnTo>
                <a:lnTo>
                  <a:pt x="200" y="77"/>
                </a:lnTo>
                <a:lnTo>
                  <a:pt x="198" y="77"/>
                </a:lnTo>
                <a:lnTo>
                  <a:pt x="198" y="74"/>
                </a:lnTo>
                <a:lnTo>
                  <a:pt x="196" y="73"/>
                </a:lnTo>
                <a:lnTo>
                  <a:pt x="192" y="69"/>
                </a:lnTo>
                <a:lnTo>
                  <a:pt x="190" y="69"/>
                </a:lnTo>
                <a:lnTo>
                  <a:pt x="192" y="65"/>
                </a:lnTo>
                <a:lnTo>
                  <a:pt x="192" y="64"/>
                </a:lnTo>
                <a:lnTo>
                  <a:pt x="190" y="61"/>
                </a:lnTo>
                <a:lnTo>
                  <a:pt x="189" y="61"/>
                </a:lnTo>
                <a:lnTo>
                  <a:pt x="189" y="60"/>
                </a:lnTo>
                <a:lnTo>
                  <a:pt x="192" y="56"/>
                </a:lnTo>
                <a:lnTo>
                  <a:pt x="190" y="54"/>
                </a:lnTo>
                <a:lnTo>
                  <a:pt x="186" y="54"/>
                </a:lnTo>
                <a:lnTo>
                  <a:pt x="186" y="52"/>
                </a:lnTo>
                <a:lnTo>
                  <a:pt x="186" y="50"/>
                </a:lnTo>
                <a:lnTo>
                  <a:pt x="185" y="50"/>
                </a:lnTo>
                <a:lnTo>
                  <a:pt x="182" y="48"/>
                </a:lnTo>
                <a:lnTo>
                  <a:pt x="182" y="46"/>
                </a:lnTo>
                <a:lnTo>
                  <a:pt x="186" y="42"/>
                </a:lnTo>
                <a:lnTo>
                  <a:pt x="190" y="40"/>
                </a:lnTo>
                <a:lnTo>
                  <a:pt x="194" y="42"/>
                </a:lnTo>
                <a:lnTo>
                  <a:pt x="200" y="44"/>
                </a:lnTo>
                <a:lnTo>
                  <a:pt x="207" y="46"/>
                </a:lnTo>
                <a:lnTo>
                  <a:pt x="211" y="46"/>
                </a:lnTo>
                <a:lnTo>
                  <a:pt x="215" y="44"/>
                </a:lnTo>
                <a:lnTo>
                  <a:pt x="221" y="42"/>
                </a:lnTo>
                <a:lnTo>
                  <a:pt x="226" y="40"/>
                </a:lnTo>
                <a:lnTo>
                  <a:pt x="229" y="38"/>
                </a:lnTo>
                <a:lnTo>
                  <a:pt x="230" y="35"/>
                </a:lnTo>
                <a:lnTo>
                  <a:pt x="230" y="33"/>
                </a:lnTo>
                <a:lnTo>
                  <a:pt x="234" y="31"/>
                </a:lnTo>
                <a:lnTo>
                  <a:pt x="238" y="28"/>
                </a:lnTo>
                <a:lnTo>
                  <a:pt x="238" y="27"/>
                </a:lnTo>
                <a:lnTo>
                  <a:pt x="234" y="27"/>
                </a:lnTo>
                <a:lnTo>
                  <a:pt x="226" y="27"/>
                </a:lnTo>
                <a:lnTo>
                  <a:pt x="221" y="25"/>
                </a:lnTo>
                <a:lnTo>
                  <a:pt x="218" y="24"/>
                </a:lnTo>
                <a:lnTo>
                  <a:pt x="218" y="20"/>
                </a:lnTo>
                <a:lnTo>
                  <a:pt x="217" y="21"/>
                </a:lnTo>
                <a:lnTo>
                  <a:pt x="213" y="21"/>
                </a:lnTo>
                <a:lnTo>
                  <a:pt x="209" y="17"/>
                </a:lnTo>
                <a:lnTo>
                  <a:pt x="207" y="12"/>
                </a:lnTo>
                <a:lnTo>
                  <a:pt x="205" y="7"/>
                </a:lnTo>
                <a:lnTo>
                  <a:pt x="200" y="4"/>
                </a:lnTo>
                <a:lnTo>
                  <a:pt x="198" y="4"/>
                </a:lnTo>
                <a:lnTo>
                  <a:pt x="194" y="0"/>
                </a:lnTo>
                <a:lnTo>
                  <a:pt x="190" y="0"/>
                </a:lnTo>
                <a:lnTo>
                  <a:pt x="189" y="3"/>
                </a:lnTo>
                <a:lnTo>
                  <a:pt x="189" y="0"/>
                </a:lnTo>
                <a:lnTo>
                  <a:pt x="185" y="0"/>
                </a:lnTo>
                <a:lnTo>
                  <a:pt x="178" y="3"/>
                </a:lnTo>
                <a:lnTo>
                  <a:pt x="177" y="4"/>
                </a:lnTo>
                <a:lnTo>
                  <a:pt x="174" y="3"/>
                </a:lnTo>
                <a:lnTo>
                  <a:pt x="172" y="3"/>
                </a:lnTo>
                <a:lnTo>
                  <a:pt x="156" y="4"/>
                </a:lnTo>
                <a:lnTo>
                  <a:pt x="150" y="7"/>
                </a:lnTo>
                <a:lnTo>
                  <a:pt x="146" y="8"/>
                </a:lnTo>
                <a:lnTo>
                  <a:pt x="145" y="11"/>
                </a:lnTo>
                <a:lnTo>
                  <a:pt x="142" y="11"/>
                </a:lnTo>
                <a:lnTo>
                  <a:pt x="141" y="12"/>
                </a:lnTo>
                <a:lnTo>
                  <a:pt x="137" y="17"/>
                </a:lnTo>
                <a:lnTo>
                  <a:pt x="138" y="20"/>
                </a:lnTo>
                <a:lnTo>
                  <a:pt x="141" y="20"/>
                </a:lnTo>
                <a:lnTo>
                  <a:pt x="145" y="25"/>
                </a:lnTo>
                <a:lnTo>
                  <a:pt x="146" y="29"/>
                </a:lnTo>
                <a:lnTo>
                  <a:pt x="146" y="31"/>
                </a:lnTo>
                <a:lnTo>
                  <a:pt x="148" y="33"/>
                </a:lnTo>
                <a:lnTo>
                  <a:pt x="146" y="37"/>
                </a:lnTo>
                <a:lnTo>
                  <a:pt x="142" y="40"/>
                </a:lnTo>
                <a:lnTo>
                  <a:pt x="141" y="42"/>
                </a:lnTo>
                <a:lnTo>
                  <a:pt x="141" y="44"/>
                </a:lnTo>
                <a:lnTo>
                  <a:pt x="138" y="46"/>
                </a:lnTo>
                <a:lnTo>
                  <a:pt x="142" y="48"/>
                </a:lnTo>
                <a:lnTo>
                  <a:pt x="145" y="50"/>
                </a:lnTo>
                <a:lnTo>
                  <a:pt x="142" y="54"/>
                </a:lnTo>
                <a:lnTo>
                  <a:pt x="138" y="56"/>
                </a:lnTo>
                <a:lnTo>
                  <a:pt x="130" y="56"/>
                </a:lnTo>
                <a:lnTo>
                  <a:pt x="129" y="54"/>
                </a:lnTo>
                <a:lnTo>
                  <a:pt x="125" y="56"/>
                </a:lnTo>
                <a:lnTo>
                  <a:pt x="128" y="57"/>
                </a:lnTo>
                <a:lnTo>
                  <a:pt x="129" y="60"/>
                </a:lnTo>
                <a:lnTo>
                  <a:pt x="130" y="61"/>
                </a:lnTo>
                <a:lnTo>
                  <a:pt x="133" y="65"/>
                </a:lnTo>
                <a:lnTo>
                  <a:pt x="133" y="68"/>
                </a:lnTo>
                <a:lnTo>
                  <a:pt x="130" y="69"/>
                </a:lnTo>
                <a:lnTo>
                  <a:pt x="128" y="70"/>
                </a:lnTo>
                <a:lnTo>
                  <a:pt x="124" y="70"/>
                </a:lnTo>
                <a:lnTo>
                  <a:pt x="124" y="73"/>
                </a:lnTo>
                <a:lnTo>
                  <a:pt x="124" y="74"/>
                </a:lnTo>
                <a:lnTo>
                  <a:pt x="124" y="78"/>
                </a:lnTo>
                <a:lnTo>
                  <a:pt x="121" y="82"/>
                </a:lnTo>
                <a:lnTo>
                  <a:pt x="121" y="84"/>
                </a:lnTo>
                <a:lnTo>
                  <a:pt x="121" y="88"/>
                </a:lnTo>
                <a:lnTo>
                  <a:pt x="121" y="94"/>
                </a:lnTo>
                <a:lnTo>
                  <a:pt x="121" y="96"/>
                </a:lnTo>
                <a:lnTo>
                  <a:pt x="120" y="97"/>
                </a:lnTo>
                <a:lnTo>
                  <a:pt x="116" y="97"/>
                </a:lnTo>
                <a:lnTo>
                  <a:pt x="115" y="96"/>
                </a:lnTo>
                <a:lnTo>
                  <a:pt x="112" y="94"/>
                </a:lnTo>
                <a:lnTo>
                  <a:pt x="111" y="96"/>
                </a:lnTo>
                <a:lnTo>
                  <a:pt x="107" y="96"/>
                </a:lnTo>
                <a:lnTo>
                  <a:pt x="104" y="96"/>
                </a:lnTo>
                <a:lnTo>
                  <a:pt x="103" y="97"/>
                </a:lnTo>
                <a:lnTo>
                  <a:pt x="99" y="100"/>
                </a:lnTo>
                <a:lnTo>
                  <a:pt x="99" y="101"/>
                </a:lnTo>
                <a:lnTo>
                  <a:pt x="103" y="104"/>
                </a:lnTo>
                <a:lnTo>
                  <a:pt x="95" y="105"/>
                </a:lnTo>
                <a:lnTo>
                  <a:pt x="91" y="105"/>
                </a:lnTo>
                <a:lnTo>
                  <a:pt x="89" y="104"/>
                </a:lnTo>
                <a:lnTo>
                  <a:pt x="88" y="104"/>
                </a:lnTo>
                <a:lnTo>
                  <a:pt x="85" y="105"/>
                </a:lnTo>
                <a:lnTo>
                  <a:pt x="84" y="109"/>
                </a:lnTo>
                <a:lnTo>
                  <a:pt x="81" y="111"/>
                </a:lnTo>
                <a:lnTo>
                  <a:pt x="81" y="114"/>
                </a:lnTo>
                <a:lnTo>
                  <a:pt x="81" y="122"/>
                </a:lnTo>
                <a:lnTo>
                  <a:pt x="81" y="126"/>
                </a:lnTo>
                <a:lnTo>
                  <a:pt x="84" y="127"/>
                </a:lnTo>
                <a:lnTo>
                  <a:pt x="81" y="130"/>
                </a:lnTo>
                <a:lnTo>
                  <a:pt x="77" y="131"/>
                </a:lnTo>
                <a:lnTo>
                  <a:pt x="71" y="134"/>
                </a:lnTo>
                <a:lnTo>
                  <a:pt x="63" y="135"/>
                </a:lnTo>
                <a:lnTo>
                  <a:pt x="59" y="135"/>
                </a:lnTo>
                <a:lnTo>
                  <a:pt x="55" y="135"/>
                </a:lnTo>
                <a:lnTo>
                  <a:pt x="51" y="138"/>
                </a:lnTo>
                <a:lnTo>
                  <a:pt x="47" y="138"/>
                </a:lnTo>
                <a:lnTo>
                  <a:pt x="44" y="135"/>
                </a:lnTo>
                <a:lnTo>
                  <a:pt x="38" y="135"/>
                </a:lnTo>
                <a:lnTo>
                  <a:pt x="28" y="138"/>
                </a:lnTo>
                <a:lnTo>
                  <a:pt x="19" y="138"/>
                </a:lnTo>
                <a:lnTo>
                  <a:pt x="10" y="134"/>
                </a:lnTo>
                <a:lnTo>
                  <a:pt x="0" y="130"/>
                </a:lnTo>
                <a:lnTo>
                  <a:pt x="3" y="134"/>
                </a:lnTo>
                <a:lnTo>
                  <a:pt x="7" y="139"/>
                </a:lnTo>
                <a:lnTo>
                  <a:pt x="11" y="145"/>
                </a:lnTo>
                <a:lnTo>
                  <a:pt x="15" y="149"/>
                </a:lnTo>
                <a:lnTo>
                  <a:pt x="19" y="153"/>
                </a:lnTo>
                <a:lnTo>
                  <a:pt x="24" y="157"/>
                </a:lnTo>
                <a:lnTo>
                  <a:pt x="31" y="158"/>
                </a:lnTo>
                <a:lnTo>
                  <a:pt x="32" y="161"/>
                </a:lnTo>
                <a:lnTo>
                  <a:pt x="34" y="165"/>
                </a:lnTo>
                <a:lnTo>
                  <a:pt x="36" y="171"/>
                </a:lnTo>
                <a:lnTo>
                  <a:pt x="36" y="175"/>
                </a:lnTo>
                <a:lnTo>
                  <a:pt x="36" y="178"/>
                </a:lnTo>
                <a:lnTo>
                  <a:pt x="41" y="178"/>
                </a:lnTo>
                <a:lnTo>
                  <a:pt x="44" y="178"/>
                </a:lnTo>
                <a:lnTo>
                  <a:pt x="44" y="182"/>
                </a:lnTo>
                <a:lnTo>
                  <a:pt x="44" y="187"/>
                </a:lnTo>
                <a:lnTo>
                  <a:pt x="41" y="187"/>
                </a:lnTo>
                <a:lnTo>
                  <a:pt x="40" y="188"/>
                </a:lnTo>
                <a:lnTo>
                  <a:pt x="34" y="188"/>
                </a:lnTo>
                <a:lnTo>
                  <a:pt x="31" y="191"/>
                </a:lnTo>
                <a:lnTo>
                  <a:pt x="28" y="191"/>
                </a:lnTo>
                <a:lnTo>
                  <a:pt x="28" y="192"/>
                </a:lnTo>
                <a:lnTo>
                  <a:pt x="27" y="192"/>
                </a:lnTo>
                <a:lnTo>
                  <a:pt x="24" y="195"/>
                </a:lnTo>
                <a:lnTo>
                  <a:pt x="23" y="202"/>
                </a:lnTo>
                <a:lnTo>
                  <a:pt x="20" y="210"/>
                </a:lnTo>
                <a:lnTo>
                  <a:pt x="20" y="214"/>
                </a:lnTo>
                <a:lnTo>
                  <a:pt x="19" y="214"/>
                </a:lnTo>
                <a:lnTo>
                  <a:pt x="19" y="214"/>
                </a:lnTo>
                <a:lnTo>
                  <a:pt x="22" y="214"/>
                </a:lnTo>
                <a:lnTo>
                  <a:pt x="23" y="215"/>
                </a:lnTo>
                <a:lnTo>
                  <a:pt x="24" y="218"/>
                </a:lnTo>
                <a:lnTo>
                  <a:pt x="28" y="215"/>
                </a:lnTo>
                <a:lnTo>
                  <a:pt x="28" y="214"/>
                </a:lnTo>
                <a:lnTo>
                  <a:pt x="31" y="214"/>
                </a:lnTo>
                <a:lnTo>
                  <a:pt x="32" y="215"/>
                </a:lnTo>
                <a:lnTo>
                  <a:pt x="34" y="215"/>
                </a:lnTo>
                <a:lnTo>
                  <a:pt x="34" y="214"/>
                </a:lnTo>
                <a:lnTo>
                  <a:pt x="40" y="214"/>
                </a:lnTo>
                <a:lnTo>
                  <a:pt x="49" y="214"/>
                </a:lnTo>
                <a:lnTo>
                  <a:pt x="49" y="211"/>
                </a:lnTo>
                <a:lnTo>
                  <a:pt x="53" y="211"/>
                </a:lnTo>
                <a:lnTo>
                  <a:pt x="59" y="211"/>
                </a:lnTo>
                <a:lnTo>
                  <a:pt x="57" y="210"/>
                </a:lnTo>
                <a:lnTo>
                  <a:pt x="59" y="210"/>
                </a:lnTo>
                <a:lnTo>
                  <a:pt x="60" y="211"/>
                </a:lnTo>
                <a:lnTo>
                  <a:pt x="64" y="214"/>
                </a:lnTo>
                <a:lnTo>
                  <a:pt x="67" y="214"/>
                </a:lnTo>
                <a:lnTo>
                  <a:pt x="68" y="214"/>
                </a:lnTo>
                <a:lnTo>
                  <a:pt x="68" y="215"/>
                </a:lnTo>
                <a:lnTo>
                  <a:pt x="71" y="214"/>
                </a:lnTo>
                <a:lnTo>
                  <a:pt x="72" y="211"/>
                </a:lnTo>
                <a:lnTo>
                  <a:pt x="77" y="211"/>
                </a:lnTo>
                <a:lnTo>
                  <a:pt x="88" y="210"/>
                </a:lnTo>
                <a:lnTo>
                  <a:pt x="91" y="210"/>
                </a:lnTo>
                <a:lnTo>
                  <a:pt x="91" y="208"/>
                </a:lnTo>
                <a:lnTo>
                  <a:pt x="93" y="208"/>
                </a:lnTo>
                <a:lnTo>
                  <a:pt x="91" y="210"/>
                </a:lnTo>
                <a:lnTo>
                  <a:pt x="97" y="210"/>
                </a:lnTo>
                <a:lnTo>
                  <a:pt x="101" y="214"/>
                </a:lnTo>
                <a:lnTo>
                  <a:pt x="101" y="219"/>
                </a:lnTo>
                <a:lnTo>
                  <a:pt x="101" y="222"/>
                </a:lnTo>
                <a:lnTo>
                  <a:pt x="104" y="222"/>
                </a:lnTo>
                <a:lnTo>
                  <a:pt x="108" y="222"/>
                </a:lnTo>
                <a:lnTo>
                  <a:pt x="111" y="223"/>
                </a:lnTo>
                <a:lnTo>
                  <a:pt x="111" y="226"/>
                </a:lnTo>
                <a:lnTo>
                  <a:pt x="111" y="228"/>
                </a:lnTo>
                <a:lnTo>
                  <a:pt x="112" y="228"/>
                </a:lnTo>
                <a:lnTo>
                  <a:pt x="111" y="231"/>
                </a:lnTo>
                <a:lnTo>
                  <a:pt x="112" y="232"/>
                </a:lnTo>
                <a:lnTo>
                  <a:pt x="116" y="235"/>
                </a:lnTo>
                <a:lnTo>
                  <a:pt x="115" y="236"/>
                </a:lnTo>
                <a:lnTo>
                  <a:pt x="117" y="236"/>
                </a:lnTo>
                <a:lnTo>
                  <a:pt x="117" y="240"/>
                </a:lnTo>
                <a:lnTo>
                  <a:pt x="120" y="240"/>
                </a:lnTo>
                <a:lnTo>
                  <a:pt x="120" y="239"/>
                </a:lnTo>
                <a:lnTo>
                  <a:pt x="124" y="240"/>
                </a:lnTo>
                <a:lnTo>
                  <a:pt x="124" y="236"/>
                </a:lnTo>
                <a:lnTo>
                  <a:pt x="125" y="240"/>
                </a:lnTo>
                <a:lnTo>
                  <a:pt x="128" y="239"/>
                </a:lnTo>
                <a:lnTo>
                  <a:pt x="128" y="236"/>
                </a:lnTo>
                <a:lnTo>
                  <a:pt x="128" y="236"/>
                </a:lnTo>
                <a:lnTo>
                  <a:pt x="128" y="236"/>
                </a:lnTo>
                <a:lnTo>
                  <a:pt x="128" y="236"/>
                </a:lnTo>
                <a:lnTo>
                  <a:pt x="128" y="236"/>
                </a:lnTo>
                <a:lnTo>
                  <a:pt x="128" y="236"/>
                </a:lnTo>
                <a:lnTo>
                  <a:pt x="128" y="236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5" name="Freeform 154"/>
          <p:cNvSpPr>
            <a:spLocks/>
          </p:cNvSpPr>
          <p:nvPr/>
        </p:nvSpPr>
        <p:spPr bwMode="auto">
          <a:xfrm>
            <a:off x="6784908" y="3253491"/>
            <a:ext cx="115749" cy="66009"/>
          </a:xfrm>
          <a:custGeom>
            <a:avLst/>
            <a:gdLst>
              <a:gd name="T0" fmla="*/ 3 w 53"/>
              <a:gd name="T1" fmla="*/ 21 h 29"/>
              <a:gd name="T2" fmla="*/ 4 w 53"/>
              <a:gd name="T3" fmla="*/ 24 h 29"/>
              <a:gd name="T4" fmla="*/ 7 w 53"/>
              <a:gd name="T5" fmla="*/ 25 h 29"/>
              <a:gd name="T6" fmla="*/ 12 w 53"/>
              <a:gd name="T7" fmla="*/ 26 h 29"/>
              <a:gd name="T8" fmla="*/ 16 w 53"/>
              <a:gd name="T9" fmla="*/ 26 h 29"/>
              <a:gd name="T10" fmla="*/ 20 w 53"/>
              <a:gd name="T11" fmla="*/ 29 h 29"/>
              <a:gd name="T12" fmla="*/ 23 w 53"/>
              <a:gd name="T13" fmla="*/ 26 h 29"/>
              <a:gd name="T14" fmla="*/ 25 w 53"/>
              <a:gd name="T15" fmla="*/ 26 h 29"/>
              <a:gd name="T16" fmla="*/ 27 w 53"/>
              <a:gd name="T17" fmla="*/ 25 h 29"/>
              <a:gd name="T18" fmla="*/ 35 w 53"/>
              <a:gd name="T19" fmla="*/ 26 h 29"/>
              <a:gd name="T20" fmla="*/ 40 w 53"/>
              <a:gd name="T21" fmla="*/ 26 h 29"/>
              <a:gd name="T22" fmla="*/ 43 w 53"/>
              <a:gd name="T23" fmla="*/ 26 h 29"/>
              <a:gd name="T24" fmla="*/ 44 w 53"/>
              <a:gd name="T25" fmla="*/ 26 h 29"/>
              <a:gd name="T26" fmla="*/ 48 w 53"/>
              <a:gd name="T27" fmla="*/ 26 h 29"/>
              <a:gd name="T28" fmla="*/ 52 w 53"/>
              <a:gd name="T29" fmla="*/ 26 h 29"/>
              <a:gd name="T30" fmla="*/ 53 w 53"/>
              <a:gd name="T31" fmla="*/ 25 h 29"/>
              <a:gd name="T32" fmla="*/ 52 w 53"/>
              <a:gd name="T33" fmla="*/ 24 h 29"/>
              <a:gd name="T34" fmla="*/ 52 w 53"/>
              <a:gd name="T35" fmla="*/ 20 h 29"/>
              <a:gd name="T36" fmla="*/ 52 w 53"/>
              <a:gd name="T37" fmla="*/ 17 h 29"/>
              <a:gd name="T38" fmla="*/ 48 w 53"/>
              <a:gd name="T39" fmla="*/ 16 h 29"/>
              <a:gd name="T40" fmla="*/ 47 w 53"/>
              <a:gd name="T41" fmla="*/ 16 h 29"/>
              <a:gd name="T42" fmla="*/ 44 w 53"/>
              <a:gd name="T43" fmla="*/ 13 h 29"/>
              <a:gd name="T44" fmla="*/ 44 w 53"/>
              <a:gd name="T45" fmla="*/ 11 h 29"/>
              <a:gd name="T46" fmla="*/ 44 w 53"/>
              <a:gd name="T47" fmla="*/ 8 h 29"/>
              <a:gd name="T48" fmla="*/ 40 w 53"/>
              <a:gd name="T49" fmla="*/ 7 h 29"/>
              <a:gd name="T50" fmla="*/ 37 w 53"/>
              <a:gd name="T51" fmla="*/ 4 h 29"/>
              <a:gd name="T52" fmla="*/ 35 w 53"/>
              <a:gd name="T53" fmla="*/ 7 h 29"/>
              <a:gd name="T54" fmla="*/ 33 w 53"/>
              <a:gd name="T55" fmla="*/ 7 h 29"/>
              <a:gd name="T56" fmla="*/ 31 w 53"/>
              <a:gd name="T57" fmla="*/ 7 h 29"/>
              <a:gd name="T58" fmla="*/ 23 w 53"/>
              <a:gd name="T59" fmla="*/ 4 h 29"/>
              <a:gd name="T60" fmla="*/ 21 w 53"/>
              <a:gd name="T61" fmla="*/ 3 h 29"/>
              <a:gd name="T62" fmla="*/ 21 w 53"/>
              <a:gd name="T63" fmla="*/ 0 h 29"/>
              <a:gd name="T64" fmla="*/ 18 w 53"/>
              <a:gd name="T65" fmla="*/ 0 h 29"/>
              <a:gd name="T66" fmla="*/ 12 w 53"/>
              <a:gd name="T67" fmla="*/ 3 h 29"/>
              <a:gd name="T68" fmla="*/ 10 w 53"/>
              <a:gd name="T69" fmla="*/ 7 h 29"/>
              <a:gd name="T70" fmla="*/ 7 w 53"/>
              <a:gd name="T71" fmla="*/ 12 h 29"/>
              <a:gd name="T72" fmla="*/ 4 w 53"/>
              <a:gd name="T73" fmla="*/ 13 h 29"/>
              <a:gd name="T74" fmla="*/ 3 w 53"/>
              <a:gd name="T75" fmla="*/ 17 h 29"/>
              <a:gd name="T76" fmla="*/ 0 w 53"/>
              <a:gd name="T77" fmla="*/ 20 h 29"/>
              <a:gd name="T78" fmla="*/ 3 w 53"/>
              <a:gd name="T79" fmla="*/ 21 h 29"/>
              <a:gd name="T80" fmla="*/ 3 w 53"/>
              <a:gd name="T81" fmla="*/ 21 h 29"/>
              <a:gd name="T82" fmla="*/ 3 w 53"/>
              <a:gd name="T83" fmla="*/ 21 h 29"/>
              <a:gd name="T84" fmla="*/ 3 w 53"/>
              <a:gd name="T85" fmla="*/ 21 h 29"/>
              <a:gd name="T86" fmla="*/ 3 w 53"/>
              <a:gd name="T87" fmla="*/ 21 h 29"/>
              <a:gd name="T88" fmla="*/ 3 w 53"/>
              <a:gd name="T89" fmla="*/ 21 h 29"/>
              <a:gd name="T90" fmla="*/ 3 w 53"/>
              <a:gd name="T91" fmla="*/ 21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3" h="29">
                <a:moveTo>
                  <a:pt x="3" y="21"/>
                </a:moveTo>
                <a:lnTo>
                  <a:pt x="4" y="24"/>
                </a:lnTo>
                <a:lnTo>
                  <a:pt x="7" y="25"/>
                </a:lnTo>
                <a:lnTo>
                  <a:pt x="12" y="26"/>
                </a:lnTo>
                <a:lnTo>
                  <a:pt x="16" y="26"/>
                </a:lnTo>
                <a:lnTo>
                  <a:pt x="20" y="29"/>
                </a:lnTo>
                <a:lnTo>
                  <a:pt x="23" y="26"/>
                </a:lnTo>
                <a:lnTo>
                  <a:pt x="25" y="26"/>
                </a:lnTo>
                <a:lnTo>
                  <a:pt x="27" y="25"/>
                </a:lnTo>
                <a:lnTo>
                  <a:pt x="35" y="26"/>
                </a:lnTo>
                <a:lnTo>
                  <a:pt x="40" y="26"/>
                </a:lnTo>
                <a:lnTo>
                  <a:pt x="43" y="26"/>
                </a:lnTo>
                <a:lnTo>
                  <a:pt x="44" y="26"/>
                </a:lnTo>
                <a:lnTo>
                  <a:pt x="48" y="26"/>
                </a:lnTo>
                <a:lnTo>
                  <a:pt x="52" y="26"/>
                </a:lnTo>
                <a:lnTo>
                  <a:pt x="53" y="25"/>
                </a:lnTo>
                <a:lnTo>
                  <a:pt x="52" y="24"/>
                </a:lnTo>
                <a:lnTo>
                  <a:pt x="52" y="20"/>
                </a:lnTo>
                <a:lnTo>
                  <a:pt x="52" y="17"/>
                </a:lnTo>
                <a:lnTo>
                  <a:pt x="48" y="16"/>
                </a:lnTo>
                <a:lnTo>
                  <a:pt x="47" y="16"/>
                </a:lnTo>
                <a:lnTo>
                  <a:pt x="44" y="13"/>
                </a:lnTo>
                <a:lnTo>
                  <a:pt x="44" y="11"/>
                </a:lnTo>
                <a:lnTo>
                  <a:pt x="44" y="8"/>
                </a:lnTo>
                <a:lnTo>
                  <a:pt x="40" y="7"/>
                </a:lnTo>
                <a:lnTo>
                  <a:pt x="37" y="4"/>
                </a:lnTo>
                <a:lnTo>
                  <a:pt x="35" y="7"/>
                </a:lnTo>
                <a:lnTo>
                  <a:pt x="33" y="7"/>
                </a:lnTo>
                <a:lnTo>
                  <a:pt x="31" y="7"/>
                </a:lnTo>
                <a:lnTo>
                  <a:pt x="23" y="4"/>
                </a:lnTo>
                <a:lnTo>
                  <a:pt x="21" y="3"/>
                </a:lnTo>
                <a:lnTo>
                  <a:pt x="21" y="0"/>
                </a:lnTo>
                <a:lnTo>
                  <a:pt x="18" y="0"/>
                </a:lnTo>
                <a:lnTo>
                  <a:pt x="12" y="3"/>
                </a:lnTo>
                <a:lnTo>
                  <a:pt x="10" y="7"/>
                </a:lnTo>
                <a:lnTo>
                  <a:pt x="7" y="12"/>
                </a:lnTo>
                <a:lnTo>
                  <a:pt x="4" y="13"/>
                </a:lnTo>
                <a:lnTo>
                  <a:pt x="3" y="17"/>
                </a:lnTo>
                <a:lnTo>
                  <a:pt x="0" y="20"/>
                </a:lnTo>
                <a:lnTo>
                  <a:pt x="3" y="21"/>
                </a:lnTo>
                <a:lnTo>
                  <a:pt x="3" y="21"/>
                </a:lnTo>
                <a:lnTo>
                  <a:pt x="3" y="21"/>
                </a:lnTo>
                <a:lnTo>
                  <a:pt x="3" y="21"/>
                </a:lnTo>
                <a:lnTo>
                  <a:pt x="3" y="21"/>
                </a:lnTo>
                <a:lnTo>
                  <a:pt x="3" y="21"/>
                </a:lnTo>
                <a:lnTo>
                  <a:pt x="3" y="2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6" name="Freeform 155"/>
          <p:cNvSpPr>
            <a:spLocks/>
          </p:cNvSpPr>
          <p:nvPr/>
        </p:nvSpPr>
        <p:spPr bwMode="auto">
          <a:xfrm>
            <a:off x="6773989" y="3321774"/>
            <a:ext cx="170349" cy="229889"/>
          </a:xfrm>
          <a:custGeom>
            <a:avLst/>
            <a:gdLst>
              <a:gd name="T0" fmla="*/ 76 w 78"/>
              <a:gd name="T1" fmla="*/ 95 h 101"/>
              <a:gd name="T2" fmla="*/ 70 w 78"/>
              <a:gd name="T3" fmla="*/ 52 h 101"/>
              <a:gd name="T4" fmla="*/ 65 w 78"/>
              <a:gd name="T5" fmla="*/ 54 h 101"/>
              <a:gd name="T6" fmla="*/ 65 w 78"/>
              <a:gd name="T7" fmla="*/ 62 h 101"/>
              <a:gd name="T8" fmla="*/ 61 w 78"/>
              <a:gd name="T9" fmla="*/ 66 h 101"/>
              <a:gd name="T10" fmla="*/ 53 w 78"/>
              <a:gd name="T11" fmla="*/ 56 h 101"/>
              <a:gd name="T12" fmla="*/ 58 w 78"/>
              <a:gd name="T13" fmla="*/ 47 h 101"/>
              <a:gd name="T14" fmla="*/ 62 w 78"/>
              <a:gd name="T15" fmla="*/ 44 h 101"/>
              <a:gd name="T16" fmla="*/ 66 w 78"/>
              <a:gd name="T17" fmla="*/ 31 h 101"/>
              <a:gd name="T18" fmla="*/ 61 w 78"/>
              <a:gd name="T19" fmla="*/ 27 h 101"/>
              <a:gd name="T20" fmla="*/ 34 w 78"/>
              <a:gd name="T21" fmla="*/ 26 h 101"/>
              <a:gd name="T22" fmla="*/ 26 w 78"/>
              <a:gd name="T23" fmla="*/ 14 h 101"/>
              <a:gd name="T24" fmla="*/ 23 w 78"/>
              <a:gd name="T25" fmla="*/ 10 h 101"/>
              <a:gd name="T26" fmla="*/ 15 w 78"/>
              <a:gd name="T27" fmla="*/ 8 h 101"/>
              <a:gd name="T28" fmla="*/ 8 w 78"/>
              <a:gd name="T29" fmla="*/ 7 h 101"/>
              <a:gd name="T30" fmla="*/ 1 w 78"/>
              <a:gd name="T31" fmla="*/ 3 h 101"/>
              <a:gd name="T32" fmla="*/ 1 w 78"/>
              <a:gd name="T33" fmla="*/ 7 h 101"/>
              <a:gd name="T34" fmla="*/ 4 w 78"/>
              <a:gd name="T35" fmla="*/ 16 h 101"/>
              <a:gd name="T36" fmla="*/ 12 w 78"/>
              <a:gd name="T37" fmla="*/ 20 h 101"/>
              <a:gd name="T38" fmla="*/ 13 w 78"/>
              <a:gd name="T39" fmla="*/ 23 h 101"/>
              <a:gd name="T40" fmla="*/ 15 w 78"/>
              <a:gd name="T41" fmla="*/ 27 h 101"/>
              <a:gd name="T42" fmla="*/ 8 w 78"/>
              <a:gd name="T43" fmla="*/ 30 h 101"/>
              <a:gd name="T44" fmla="*/ 1 w 78"/>
              <a:gd name="T45" fmla="*/ 35 h 101"/>
              <a:gd name="T46" fmla="*/ 9 w 78"/>
              <a:gd name="T47" fmla="*/ 40 h 101"/>
              <a:gd name="T48" fmla="*/ 15 w 78"/>
              <a:gd name="T49" fmla="*/ 48 h 101"/>
              <a:gd name="T50" fmla="*/ 13 w 78"/>
              <a:gd name="T51" fmla="*/ 54 h 101"/>
              <a:gd name="T52" fmla="*/ 19 w 78"/>
              <a:gd name="T53" fmla="*/ 62 h 101"/>
              <a:gd name="T54" fmla="*/ 21 w 78"/>
              <a:gd name="T55" fmla="*/ 71 h 101"/>
              <a:gd name="T56" fmla="*/ 25 w 78"/>
              <a:gd name="T57" fmla="*/ 83 h 101"/>
              <a:gd name="T58" fmla="*/ 28 w 78"/>
              <a:gd name="T59" fmla="*/ 88 h 101"/>
              <a:gd name="T60" fmla="*/ 32 w 78"/>
              <a:gd name="T61" fmla="*/ 87 h 101"/>
              <a:gd name="T62" fmla="*/ 36 w 78"/>
              <a:gd name="T63" fmla="*/ 87 h 101"/>
              <a:gd name="T64" fmla="*/ 36 w 78"/>
              <a:gd name="T65" fmla="*/ 79 h 101"/>
              <a:gd name="T66" fmla="*/ 38 w 78"/>
              <a:gd name="T67" fmla="*/ 80 h 101"/>
              <a:gd name="T68" fmla="*/ 40 w 78"/>
              <a:gd name="T69" fmla="*/ 84 h 101"/>
              <a:gd name="T70" fmla="*/ 42 w 78"/>
              <a:gd name="T71" fmla="*/ 87 h 101"/>
              <a:gd name="T72" fmla="*/ 44 w 78"/>
              <a:gd name="T73" fmla="*/ 87 h 101"/>
              <a:gd name="T74" fmla="*/ 48 w 78"/>
              <a:gd name="T75" fmla="*/ 80 h 101"/>
              <a:gd name="T76" fmla="*/ 44 w 78"/>
              <a:gd name="T77" fmla="*/ 71 h 101"/>
              <a:gd name="T78" fmla="*/ 45 w 78"/>
              <a:gd name="T79" fmla="*/ 64 h 101"/>
              <a:gd name="T80" fmla="*/ 45 w 78"/>
              <a:gd name="T81" fmla="*/ 58 h 101"/>
              <a:gd name="T82" fmla="*/ 45 w 78"/>
              <a:gd name="T83" fmla="*/ 56 h 101"/>
              <a:gd name="T84" fmla="*/ 48 w 78"/>
              <a:gd name="T85" fmla="*/ 64 h 101"/>
              <a:gd name="T86" fmla="*/ 52 w 78"/>
              <a:gd name="T87" fmla="*/ 73 h 101"/>
              <a:gd name="T88" fmla="*/ 56 w 78"/>
              <a:gd name="T89" fmla="*/ 73 h 101"/>
              <a:gd name="T90" fmla="*/ 58 w 78"/>
              <a:gd name="T91" fmla="*/ 70 h 101"/>
              <a:gd name="T92" fmla="*/ 62 w 78"/>
              <a:gd name="T93" fmla="*/ 75 h 101"/>
              <a:gd name="T94" fmla="*/ 72 w 78"/>
              <a:gd name="T95" fmla="*/ 92 h 101"/>
              <a:gd name="T96" fmla="*/ 76 w 78"/>
              <a:gd name="T97" fmla="*/ 101 h 101"/>
              <a:gd name="T98" fmla="*/ 76 w 78"/>
              <a:gd name="T99" fmla="*/ 95 h 101"/>
              <a:gd name="T100" fmla="*/ 76 w 78"/>
              <a:gd name="T101" fmla="*/ 95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8" h="101">
                <a:moveTo>
                  <a:pt x="76" y="95"/>
                </a:moveTo>
                <a:lnTo>
                  <a:pt x="76" y="95"/>
                </a:lnTo>
                <a:lnTo>
                  <a:pt x="76" y="95"/>
                </a:lnTo>
                <a:lnTo>
                  <a:pt x="78" y="79"/>
                </a:lnTo>
                <a:lnTo>
                  <a:pt x="70" y="54"/>
                </a:lnTo>
                <a:lnTo>
                  <a:pt x="70" y="52"/>
                </a:lnTo>
                <a:lnTo>
                  <a:pt x="69" y="54"/>
                </a:lnTo>
                <a:lnTo>
                  <a:pt x="66" y="54"/>
                </a:lnTo>
                <a:lnTo>
                  <a:pt x="65" y="54"/>
                </a:lnTo>
                <a:lnTo>
                  <a:pt x="66" y="56"/>
                </a:lnTo>
                <a:lnTo>
                  <a:pt x="65" y="58"/>
                </a:lnTo>
                <a:lnTo>
                  <a:pt x="65" y="62"/>
                </a:lnTo>
                <a:lnTo>
                  <a:pt x="65" y="64"/>
                </a:lnTo>
                <a:lnTo>
                  <a:pt x="65" y="67"/>
                </a:lnTo>
                <a:lnTo>
                  <a:pt x="61" y="66"/>
                </a:lnTo>
                <a:lnTo>
                  <a:pt x="57" y="62"/>
                </a:lnTo>
                <a:lnTo>
                  <a:pt x="57" y="64"/>
                </a:lnTo>
                <a:lnTo>
                  <a:pt x="53" y="56"/>
                </a:lnTo>
                <a:lnTo>
                  <a:pt x="56" y="51"/>
                </a:lnTo>
                <a:lnTo>
                  <a:pt x="56" y="47"/>
                </a:lnTo>
                <a:lnTo>
                  <a:pt x="58" y="47"/>
                </a:lnTo>
                <a:lnTo>
                  <a:pt x="58" y="44"/>
                </a:lnTo>
                <a:lnTo>
                  <a:pt x="61" y="44"/>
                </a:lnTo>
                <a:lnTo>
                  <a:pt x="62" y="44"/>
                </a:lnTo>
                <a:lnTo>
                  <a:pt x="66" y="39"/>
                </a:lnTo>
                <a:lnTo>
                  <a:pt x="69" y="35"/>
                </a:lnTo>
                <a:lnTo>
                  <a:pt x="66" y="31"/>
                </a:lnTo>
                <a:lnTo>
                  <a:pt x="70" y="31"/>
                </a:lnTo>
                <a:lnTo>
                  <a:pt x="66" y="27"/>
                </a:lnTo>
                <a:lnTo>
                  <a:pt x="61" y="27"/>
                </a:lnTo>
                <a:lnTo>
                  <a:pt x="53" y="26"/>
                </a:lnTo>
                <a:lnTo>
                  <a:pt x="44" y="27"/>
                </a:lnTo>
                <a:lnTo>
                  <a:pt x="34" y="26"/>
                </a:lnTo>
                <a:lnTo>
                  <a:pt x="28" y="23"/>
                </a:lnTo>
                <a:lnTo>
                  <a:pt x="28" y="20"/>
                </a:lnTo>
                <a:lnTo>
                  <a:pt x="26" y="14"/>
                </a:lnTo>
                <a:lnTo>
                  <a:pt x="25" y="10"/>
                </a:lnTo>
                <a:lnTo>
                  <a:pt x="23" y="8"/>
                </a:lnTo>
                <a:lnTo>
                  <a:pt x="23" y="10"/>
                </a:lnTo>
                <a:lnTo>
                  <a:pt x="23" y="12"/>
                </a:lnTo>
                <a:lnTo>
                  <a:pt x="19" y="10"/>
                </a:lnTo>
                <a:lnTo>
                  <a:pt x="15" y="8"/>
                </a:lnTo>
                <a:lnTo>
                  <a:pt x="13" y="7"/>
                </a:lnTo>
                <a:lnTo>
                  <a:pt x="9" y="7"/>
                </a:lnTo>
                <a:lnTo>
                  <a:pt x="8" y="7"/>
                </a:lnTo>
                <a:lnTo>
                  <a:pt x="5" y="3"/>
                </a:lnTo>
                <a:lnTo>
                  <a:pt x="1" y="0"/>
                </a:lnTo>
                <a:lnTo>
                  <a:pt x="1" y="3"/>
                </a:lnTo>
                <a:lnTo>
                  <a:pt x="4" y="3"/>
                </a:lnTo>
                <a:lnTo>
                  <a:pt x="5" y="4"/>
                </a:lnTo>
                <a:lnTo>
                  <a:pt x="1" y="7"/>
                </a:lnTo>
                <a:lnTo>
                  <a:pt x="0" y="10"/>
                </a:lnTo>
                <a:lnTo>
                  <a:pt x="0" y="14"/>
                </a:lnTo>
                <a:lnTo>
                  <a:pt x="4" y="16"/>
                </a:lnTo>
                <a:lnTo>
                  <a:pt x="5" y="18"/>
                </a:lnTo>
                <a:lnTo>
                  <a:pt x="8" y="20"/>
                </a:lnTo>
                <a:lnTo>
                  <a:pt x="12" y="20"/>
                </a:lnTo>
                <a:lnTo>
                  <a:pt x="12" y="22"/>
                </a:lnTo>
                <a:lnTo>
                  <a:pt x="13" y="22"/>
                </a:lnTo>
                <a:lnTo>
                  <a:pt x="13" y="23"/>
                </a:lnTo>
                <a:lnTo>
                  <a:pt x="15" y="23"/>
                </a:lnTo>
                <a:lnTo>
                  <a:pt x="15" y="26"/>
                </a:lnTo>
                <a:lnTo>
                  <a:pt x="15" y="27"/>
                </a:lnTo>
                <a:lnTo>
                  <a:pt x="9" y="26"/>
                </a:lnTo>
                <a:lnTo>
                  <a:pt x="8" y="27"/>
                </a:lnTo>
                <a:lnTo>
                  <a:pt x="8" y="30"/>
                </a:lnTo>
                <a:lnTo>
                  <a:pt x="5" y="31"/>
                </a:lnTo>
                <a:lnTo>
                  <a:pt x="4" y="31"/>
                </a:lnTo>
                <a:lnTo>
                  <a:pt x="1" y="35"/>
                </a:lnTo>
                <a:lnTo>
                  <a:pt x="1" y="38"/>
                </a:lnTo>
                <a:lnTo>
                  <a:pt x="4" y="39"/>
                </a:lnTo>
                <a:lnTo>
                  <a:pt x="9" y="40"/>
                </a:lnTo>
                <a:lnTo>
                  <a:pt x="13" y="43"/>
                </a:lnTo>
                <a:lnTo>
                  <a:pt x="15" y="47"/>
                </a:lnTo>
                <a:lnTo>
                  <a:pt x="15" y="48"/>
                </a:lnTo>
                <a:lnTo>
                  <a:pt x="13" y="51"/>
                </a:lnTo>
                <a:lnTo>
                  <a:pt x="13" y="52"/>
                </a:lnTo>
                <a:lnTo>
                  <a:pt x="13" y="54"/>
                </a:lnTo>
                <a:lnTo>
                  <a:pt x="17" y="56"/>
                </a:lnTo>
                <a:lnTo>
                  <a:pt x="17" y="62"/>
                </a:lnTo>
                <a:lnTo>
                  <a:pt x="19" y="62"/>
                </a:lnTo>
                <a:lnTo>
                  <a:pt x="21" y="64"/>
                </a:lnTo>
                <a:lnTo>
                  <a:pt x="21" y="66"/>
                </a:lnTo>
                <a:lnTo>
                  <a:pt x="21" y="71"/>
                </a:lnTo>
                <a:lnTo>
                  <a:pt x="23" y="77"/>
                </a:lnTo>
                <a:lnTo>
                  <a:pt x="25" y="80"/>
                </a:lnTo>
                <a:lnTo>
                  <a:pt x="25" y="83"/>
                </a:lnTo>
                <a:lnTo>
                  <a:pt x="26" y="87"/>
                </a:lnTo>
                <a:lnTo>
                  <a:pt x="28" y="91"/>
                </a:lnTo>
                <a:lnTo>
                  <a:pt x="28" y="88"/>
                </a:lnTo>
                <a:lnTo>
                  <a:pt x="28" y="84"/>
                </a:lnTo>
                <a:lnTo>
                  <a:pt x="30" y="91"/>
                </a:lnTo>
                <a:lnTo>
                  <a:pt x="32" y="87"/>
                </a:lnTo>
                <a:lnTo>
                  <a:pt x="34" y="88"/>
                </a:lnTo>
                <a:lnTo>
                  <a:pt x="34" y="87"/>
                </a:lnTo>
                <a:lnTo>
                  <a:pt x="36" y="87"/>
                </a:lnTo>
                <a:lnTo>
                  <a:pt x="36" y="84"/>
                </a:lnTo>
                <a:lnTo>
                  <a:pt x="36" y="83"/>
                </a:lnTo>
                <a:lnTo>
                  <a:pt x="36" y="79"/>
                </a:lnTo>
                <a:lnTo>
                  <a:pt x="36" y="77"/>
                </a:lnTo>
                <a:lnTo>
                  <a:pt x="38" y="75"/>
                </a:lnTo>
                <a:lnTo>
                  <a:pt x="38" y="80"/>
                </a:lnTo>
                <a:lnTo>
                  <a:pt x="38" y="84"/>
                </a:lnTo>
                <a:lnTo>
                  <a:pt x="40" y="80"/>
                </a:lnTo>
                <a:lnTo>
                  <a:pt x="40" y="84"/>
                </a:lnTo>
                <a:lnTo>
                  <a:pt x="40" y="87"/>
                </a:lnTo>
                <a:lnTo>
                  <a:pt x="42" y="84"/>
                </a:lnTo>
                <a:lnTo>
                  <a:pt x="42" y="87"/>
                </a:lnTo>
                <a:lnTo>
                  <a:pt x="42" y="88"/>
                </a:lnTo>
                <a:lnTo>
                  <a:pt x="44" y="88"/>
                </a:lnTo>
                <a:lnTo>
                  <a:pt x="44" y="87"/>
                </a:lnTo>
                <a:lnTo>
                  <a:pt x="44" y="79"/>
                </a:lnTo>
                <a:lnTo>
                  <a:pt x="45" y="83"/>
                </a:lnTo>
                <a:lnTo>
                  <a:pt x="48" y="80"/>
                </a:lnTo>
                <a:lnTo>
                  <a:pt x="48" y="79"/>
                </a:lnTo>
                <a:lnTo>
                  <a:pt x="45" y="73"/>
                </a:lnTo>
                <a:lnTo>
                  <a:pt x="44" y="71"/>
                </a:lnTo>
                <a:lnTo>
                  <a:pt x="44" y="67"/>
                </a:lnTo>
                <a:lnTo>
                  <a:pt x="44" y="66"/>
                </a:lnTo>
                <a:lnTo>
                  <a:pt x="45" y="64"/>
                </a:lnTo>
                <a:lnTo>
                  <a:pt x="45" y="62"/>
                </a:lnTo>
                <a:lnTo>
                  <a:pt x="44" y="60"/>
                </a:lnTo>
                <a:lnTo>
                  <a:pt x="45" y="58"/>
                </a:lnTo>
                <a:lnTo>
                  <a:pt x="44" y="58"/>
                </a:lnTo>
                <a:lnTo>
                  <a:pt x="44" y="56"/>
                </a:lnTo>
                <a:lnTo>
                  <a:pt x="45" y="56"/>
                </a:lnTo>
                <a:lnTo>
                  <a:pt x="45" y="58"/>
                </a:lnTo>
                <a:lnTo>
                  <a:pt x="45" y="60"/>
                </a:lnTo>
                <a:lnTo>
                  <a:pt x="48" y="64"/>
                </a:lnTo>
                <a:lnTo>
                  <a:pt x="48" y="66"/>
                </a:lnTo>
                <a:lnTo>
                  <a:pt x="49" y="71"/>
                </a:lnTo>
                <a:lnTo>
                  <a:pt x="52" y="73"/>
                </a:lnTo>
                <a:lnTo>
                  <a:pt x="53" y="73"/>
                </a:lnTo>
                <a:lnTo>
                  <a:pt x="53" y="71"/>
                </a:lnTo>
                <a:lnTo>
                  <a:pt x="56" y="73"/>
                </a:lnTo>
                <a:lnTo>
                  <a:pt x="57" y="73"/>
                </a:lnTo>
                <a:lnTo>
                  <a:pt x="57" y="71"/>
                </a:lnTo>
                <a:lnTo>
                  <a:pt x="58" y="70"/>
                </a:lnTo>
                <a:lnTo>
                  <a:pt x="61" y="67"/>
                </a:lnTo>
                <a:lnTo>
                  <a:pt x="61" y="71"/>
                </a:lnTo>
                <a:lnTo>
                  <a:pt x="62" y="75"/>
                </a:lnTo>
                <a:lnTo>
                  <a:pt x="66" y="80"/>
                </a:lnTo>
                <a:lnTo>
                  <a:pt x="69" y="84"/>
                </a:lnTo>
                <a:lnTo>
                  <a:pt x="72" y="92"/>
                </a:lnTo>
                <a:lnTo>
                  <a:pt x="72" y="97"/>
                </a:lnTo>
                <a:lnTo>
                  <a:pt x="76" y="101"/>
                </a:lnTo>
                <a:lnTo>
                  <a:pt x="76" y="101"/>
                </a:lnTo>
                <a:lnTo>
                  <a:pt x="76" y="95"/>
                </a:lnTo>
                <a:lnTo>
                  <a:pt x="76" y="95"/>
                </a:lnTo>
                <a:lnTo>
                  <a:pt x="76" y="95"/>
                </a:lnTo>
                <a:lnTo>
                  <a:pt x="76" y="95"/>
                </a:lnTo>
                <a:lnTo>
                  <a:pt x="76" y="95"/>
                </a:lnTo>
                <a:lnTo>
                  <a:pt x="76" y="95"/>
                </a:lnTo>
                <a:lnTo>
                  <a:pt x="76" y="9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7" name="Freeform 156"/>
          <p:cNvSpPr>
            <a:spLocks/>
          </p:cNvSpPr>
          <p:nvPr/>
        </p:nvSpPr>
        <p:spPr bwMode="auto">
          <a:xfrm>
            <a:off x="4491756" y="2272469"/>
            <a:ext cx="548172" cy="318659"/>
          </a:xfrm>
          <a:custGeom>
            <a:avLst/>
            <a:gdLst>
              <a:gd name="T0" fmla="*/ 186 w 189"/>
              <a:gd name="T1" fmla="*/ 43 h 106"/>
              <a:gd name="T2" fmla="*/ 185 w 189"/>
              <a:gd name="T3" fmla="*/ 37 h 106"/>
              <a:gd name="T4" fmla="*/ 173 w 189"/>
              <a:gd name="T5" fmla="*/ 33 h 106"/>
              <a:gd name="T6" fmla="*/ 162 w 189"/>
              <a:gd name="T7" fmla="*/ 29 h 106"/>
              <a:gd name="T8" fmla="*/ 149 w 189"/>
              <a:gd name="T9" fmla="*/ 29 h 106"/>
              <a:gd name="T10" fmla="*/ 139 w 189"/>
              <a:gd name="T11" fmla="*/ 26 h 106"/>
              <a:gd name="T12" fmla="*/ 130 w 189"/>
              <a:gd name="T13" fmla="*/ 16 h 106"/>
              <a:gd name="T14" fmla="*/ 123 w 189"/>
              <a:gd name="T15" fmla="*/ 9 h 106"/>
              <a:gd name="T16" fmla="*/ 118 w 189"/>
              <a:gd name="T17" fmla="*/ 0 h 106"/>
              <a:gd name="T18" fmla="*/ 102 w 189"/>
              <a:gd name="T19" fmla="*/ 0 h 106"/>
              <a:gd name="T20" fmla="*/ 89 w 189"/>
              <a:gd name="T21" fmla="*/ 4 h 106"/>
              <a:gd name="T22" fmla="*/ 85 w 189"/>
              <a:gd name="T23" fmla="*/ 14 h 106"/>
              <a:gd name="T24" fmla="*/ 73 w 189"/>
              <a:gd name="T25" fmla="*/ 13 h 106"/>
              <a:gd name="T26" fmla="*/ 65 w 189"/>
              <a:gd name="T27" fmla="*/ 10 h 106"/>
              <a:gd name="T28" fmla="*/ 53 w 189"/>
              <a:gd name="T29" fmla="*/ 10 h 106"/>
              <a:gd name="T30" fmla="*/ 34 w 189"/>
              <a:gd name="T31" fmla="*/ 6 h 106"/>
              <a:gd name="T32" fmla="*/ 13 w 189"/>
              <a:gd name="T33" fmla="*/ 10 h 106"/>
              <a:gd name="T34" fmla="*/ 19 w 189"/>
              <a:gd name="T35" fmla="*/ 20 h 106"/>
              <a:gd name="T36" fmla="*/ 6 w 189"/>
              <a:gd name="T37" fmla="*/ 36 h 106"/>
              <a:gd name="T38" fmla="*/ 7 w 189"/>
              <a:gd name="T39" fmla="*/ 43 h 106"/>
              <a:gd name="T40" fmla="*/ 1 w 189"/>
              <a:gd name="T41" fmla="*/ 49 h 106"/>
              <a:gd name="T42" fmla="*/ 9 w 189"/>
              <a:gd name="T43" fmla="*/ 57 h 106"/>
              <a:gd name="T44" fmla="*/ 24 w 189"/>
              <a:gd name="T45" fmla="*/ 59 h 106"/>
              <a:gd name="T46" fmla="*/ 37 w 189"/>
              <a:gd name="T47" fmla="*/ 59 h 106"/>
              <a:gd name="T48" fmla="*/ 50 w 189"/>
              <a:gd name="T49" fmla="*/ 53 h 106"/>
              <a:gd name="T50" fmla="*/ 63 w 189"/>
              <a:gd name="T51" fmla="*/ 56 h 106"/>
              <a:gd name="T52" fmla="*/ 72 w 189"/>
              <a:gd name="T53" fmla="*/ 59 h 106"/>
              <a:gd name="T54" fmla="*/ 80 w 189"/>
              <a:gd name="T55" fmla="*/ 67 h 106"/>
              <a:gd name="T56" fmla="*/ 85 w 189"/>
              <a:gd name="T57" fmla="*/ 77 h 106"/>
              <a:gd name="T58" fmla="*/ 77 w 189"/>
              <a:gd name="T59" fmla="*/ 77 h 106"/>
              <a:gd name="T60" fmla="*/ 72 w 189"/>
              <a:gd name="T61" fmla="*/ 90 h 106"/>
              <a:gd name="T62" fmla="*/ 77 w 189"/>
              <a:gd name="T63" fmla="*/ 93 h 106"/>
              <a:gd name="T64" fmla="*/ 83 w 189"/>
              <a:gd name="T65" fmla="*/ 92 h 106"/>
              <a:gd name="T66" fmla="*/ 89 w 189"/>
              <a:gd name="T67" fmla="*/ 86 h 106"/>
              <a:gd name="T68" fmla="*/ 102 w 189"/>
              <a:gd name="T69" fmla="*/ 76 h 106"/>
              <a:gd name="T70" fmla="*/ 106 w 189"/>
              <a:gd name="T71" fmla="*/ 73 h 106"/>
              <a:gd name="T72" fmla="*/ 105 w 189"/>
              <a:gd name="T73" fmla="*/ 77 h 106"/>
              <a:gd name="T74" fmla="*/ 113 w 189"/>
              <a:gd name="T75" fmla="*/ 83 h 106"/>
              <a:gd name="T76" fmla="*/ 126 w 189"/>
              <a:gd name="T77" fmla="*/ 85 h 106"/>
              <a:gd name="T78" fmla="*/ 115 w 189"/>
              <a:gd name="T79" fmla="*/ 93 h 106"/>
              <a:gd name="T80" fmla="*/ 128 w 189"/>
              <a:gd name="T81" fmla="*/ 100 h 106"/>
              <a:gd name="T82" fmla="*/ 136 w 189"/>
              <a:gd name="T83" fmla="*/ 102 h 106"/>
              <a:gd name="T84" fmla="*/ 148 w 189"/>
              <a:gd name="T85" fmla="*/ 96 h 106"/>
              <a:gd name="T86" fmla="*/ 158 w 189"/>
              <a:gd name="T87" fmla="*/ 95 h 106"/>
              <a:gd name="T88" fmla="*/ 149 w 189"/>
              <a:gd name="T89" fmla="*/ 93 h 106"/>
              <a:gd name="T90" fmla="*/ 142 w 189"/>
              <a:gd name="T91" fmla="*/ 93 h 106"/>
              <a:gd name="T92" fmla="*/ 135 w 189"/>
              <a:gd name="T93" fmla="*/ 87 h 106"/>
              <a:gd name="T94" fmla="*/ 130 w 189"/>
              <a:gd name="T95" fmla="*/ 83 h 106"/>
              <a:gd name="T96" fmla="*/ 133 w 189"/>
              <a:gd name="T97" fmla="*/ 82 h 106"/>
              <a:gd name="T98" fmla="*/ 138 w 189"/>
              <a:gd name="T99" fmla="*/ 85 h 106"/>
              <a:gd name="T100" fmla="*/ 143 w 189"/>
              <a:gd name="T101" fmla="*/ 80 h 106"/>
              <a:gd name="T102" fmla="*/ 152 w 189"/>
              <a:gd name="T103" fmla="*/ 76 h 106"/>
              <a:gd name="T104" fmla="*/ 165 w 189"/>
              <a:gd name="T105" fmla="*/ 72 h 106"/>
              <a:gd name="T106" fmla="*/ 172 w 189"/>
              <a:gd name="T107" fmla="*/ 66 h 106"/>
              <a:gd name="T108" fmla="*/ 182 w 189"/>
              <a:gd name="T109" fmla="*/ 60 h 106"/>
              <a:gd name="T110" fmla="*/ 188 w 189"/>
              <a:gd name="T111" fmla="*/ 5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89" h="106">
                <a:moveTo>
                  <a:pt x="186" y="47"/>
                </a:moveTo>
                <a:cubicBezTo>
                  <a:pt x="189" y="47"/>
                  <a:pt x="189" y="47"/>
                  <a:pt x="189" y="47"/>
                </a:cubicBezTo>
                <a:cubicBezTo>
                  <a:pt x="188" y="46"/>
                  <a:pt x="188" y="46"/>
                  <a:pt x="188" y="46"/>
                </a:cubicBezTo>
                <a:cubicBezTo>
                  <a:pt x="186" y="46"/>
                  <a:pt x="186" y="46"/>
                  <a:pt x="186" y="46"/>
                </a:cubicBezTo>
                <a:cubicBezTo>
                  <a:pt x="185" y="44"/>
                  <a:pt x="185" y="44"/>
                  <a:pt x="185" y="44"/>
                </a:cubicBezTo>
                <a:cubicBezTo>
                  <a:pt x="186" y="43"/>
                  <a:pt x="186" y="43"/>
                  <a:pt x="186" y="43"/>
                </a:cubicBezTo>
                <a:cubicBezTo>
                  <a:pt x="189" y="42"/>
                  <a:pt x="189" y="42"/>
                  <a:pt x="189" y="42"/>
                </a:cubicBezTo>
                <a:cubicBezTo>
                  <a:pt x="188" y="40"/>
                  <a:pt x="188" y="40"/>
                  <a:pt x="188" y="40"/>
                </a:cubicBezTo>
                <a:cubicBezTo>
                  <a:pt x="188" y="39"/>
                  <a:pt x="188" y="39"/>
                  <a:pt x="188" y="39"/>
                </a:cubicBezTo>
                <a:cubicBezTo>
                  <a:pt x="188" y="37"/>
                  <a:pt x="188" y="37"/>
                  <a:pt x="188" y="37"/>
                </a:cubicBezTo>
                <a:cubicBezTo>
                  <a:pt x="186" y="37"/>
                  <a:pt x="186" y="37"/>
                  <a:pt x="186" y="37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3" y="37"/>
                  <a:pt x="183" y="37"/>
                  <a:pt x="183" y="37"/>
                </a:cubicBezTo>
                <a:cubicBezTo>
                  <a:pt x="182" y="36"/>
                  <a:pt x="182" y="36"/>
                  <a:pt x="182" y="36"/>
                </a:cubicBezTo>
                <a:cubicBezTo>
                  <a:pt x="179" y="34"/>
                  <a:pt x="179" y="34"/>
                  <a:pt x="179" y="34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176" y="33"/>
                  <a:pt x="176" y="33"/>
                  <a:pt x="176" y="33"/>
                </a:cubicBezTo>
                <a:cubicBezTo>
                  <a:pt x="173" y="33"/>
                  <a:pt x="173" y="33"/>
                  <a:pt x="173" y="33"/>
                </a:cubicBezTo>
                <a:cubicBezTo>
                  <a:pt x="171" y="31"/>
                  <a:pt x="171" y="31"/>
                  <a:pt x="171" y="31"/>
                </a:cubicBezTo>
                <a:cubicBezTo>
                  <a:pt x="168" y="31"/>
                  <a:pt x="168" y="31"/>
                  <a:pt x="168" y="31"/>
                </a:cubicBezTo>
                <a:cubicBezTo>
                  <a:pt x="165" y="33"/>
                  <a:pt x="165" y="33"/>
                  <a:pt x="165" y="33"/>
                </a:cubicBezTo>
                <a:cubicBezTo>
                  <a:pt x="163" y="31"/>
                  <a:pt x="163" y="31"/>
                  <a:pt x="163" y="31"/>
                </a:cubicBezTo>
                <a:cubicBezTo>
                  <a:pt x="162" y="30"/>
                  <a:pt x="162" y="30"/>
                  <a:pt x="162" y="30"/>
                </a:cubicBezTo>
                <a:cubicBezTo>
                  <a:pt x="162" y="29"/>
                  <a:pt x="162" y="29"/>
                  <a:pt x="162" y="29"/>
                </a:cubicBezTo>
                <a:cubicBezTo>
                  <a:pt x="161" y="27"/>
                  <a:pt x="161" y="27"/>
                  <a:pt x="161" y="27"/>
                </a:cubicBezTo>
                <a:cubicBezTo>
                  <a:pt x="160" y="27"/>
                  <a:pt x="160" y="27"/>
                  <a:pt x="160" y="27"/>
                </a:cubicBezTo>
                <a:cubicBezTo>
                  <a:pt x="158" y="26"/>
                  <a:pt x="158" y="26"/>
                  <a:pt x="158" y="26"/>
                </a:cubicBezTo>
                <a:cubicBezTo>
                  <a:pt x="156" y="26"/>
                  <a:pt x="156" y="26"/>
                  <a:pt x="156" y="26"/>
                </a:cubicBezTo>
                <a:cubicBezTo>
                  <a:pt x="153" y="27"/>
                  <a:pt x="153" y="27"/>
                  <a:pt x="153" y="27"/>
                </a:cubicBezTo>
                <a:cubicBezTo>
                  <a:pt x="149" y="29"/>
                  <a:pt x="149" y="29"/>
                  <a:pt x="149" y="29"/>
                </a:cubicBezTo>
                <a:cubicBezTo>
                  <a:pt x="146" y="27"/>
                  <a:pt x="146" y="27"/>
                  <a:pt x="146" y="27"/>
                </a:cubicBezTo>
                <a:cubicBezTo>
                  <a:pt x="145" y="26"/>
                  <a:pt x="145" y="26"/>
                  <a:pt x="145" y="26"/>
                </a:cubicBezTo>
                <a:cubicBezTo>
                  <a:pt x="143" y="26"/>
                  <a:pt x="143" y="26"/>
                  <a:pt x="143" y="26"/>
                </a:cubicBezTo>
                <a:cubicBezTo>
                  <a:pt x="142" y="26"/>
                  <a:pt x="142" y="26"/>
                  <a:pt x="142" y="26"/>
                </a:cubicBezTo>
                <a:cubicBezTo>
                  <a:pt x="140" y="26"/>
                  <a:pt x="140" y="26"/>
                  <a:pt x="140" y="26"/>
                </a:cubicBezTo>
                <a:cubicBezTo>
                  <a:pt x="139" y="26"/>
                  <a:pt x="139" y="26"/>
                  <a:pt x="139" y="26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36" y="20"/>
                  <a:pt x="136" y="20"/>
                  <a:pt x="136" y="20"/>
                </a:cubicBezTo>
                <a:cubicBezTo>
                  <a:pt x="135" y="17"/>
                  <a:pt x="135" y="17"/>
                  <a:pt x="135" y="17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32" y="16"/>
                  <a:pt x="132" y="16"/>
                  <a:pt x="132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26" y="16"/>
                  <a:pt x="126" y="16"/>
                  <a:pt x="126" y="16"/>
                </a:cubicBezTo>
                <a:cubicBezTo>
                  <a:pt x="123" y="14"/>
                  <a:pt x="123" y="14"/>
                  <a:pt x="123" y="14"/>
                </a:cubicBezTo>
                <a:cubicBezTo>
                  <a:pt x="123" y="13"/>
                  <a:pt x="123" y="13"/>
                  <a:pt x="123" y="13"/>
                </a:cubicBezTo>
                <a:cubicBezTo>
                  <a:pt x="123" y="11"/>
                  <a:pt x="123" y="11"/>
                  <a:pt x="123" y="11"/>
                </a:cubicBezTo>
                <a:cubicBezTo>
                  <a:pt x="122" y="10"/>
                  <a:pt x="122" y="10"/>
                  <a:pt x="122" y="10"/>
                </a:cubicBezTo>
                <a:cubicBezTo>
                  <a:pt x="123" y="9"/>
                  <a:pt x="123" y="9"/>
                  <a:pt x="123" y="9"/>
                </a:cubicBezTo>
                <a:cubicBezTo>
                  <a:pt x="125" y="9"/>
                  <a:pt x="125" y="9"/>
                  <a:pt x="125" y="9"/>
                </a:cubicBezTo>
                <a:cubicBezTo>
                  <a:pt x="123" y="6"/>
                  <a:pt x="123" y="6"/>
                  <a:pt x="123" y="6"/>
                </a:cubicBezTo>
                <a:cubicBezTo>
                  <a:pt x="121" y="5"/>
                  <a:pt x="121" y="5"/>
                  <a:pt x="121" y="5"/>
                </a:cubicBezTo>
                <a:cubicBezTo>
                  <a:pt x="120" y="4"/>
                  <a:pt x="120" y="4"/>
                  <a:pt x="120" y="4"/>
                </a:cubicBezTo>
                <a:cubicBezTo>
                  <a:pt x="119" y="1"/>
                  <a:pt x="119" y="1"/>
                  <a:pt x="119" y="1"/>
                </a:cubicBezTo>
                <a:cubicBezTo>
                  <a:pt x="118" y="0"/>
                  <a:pt x="118" y="0"/>
                  <a:pt x="118" y="0"/>
                </a:cubicBezTo>
                <a:cubicBezTo>
                  <a:pt x="116" y="0"/>
                  <a:pt x="116" y="0"/>
                  <a:pt x="116" y="0"/>
                </a:cubicBezTo>
                <a:cubicBezTo>
                  <a:pt x="113" y="1"/>
                  <a:pt x="113" y="1"/>
                  <a:pt x="113" y="1"/>
                </a:cubicBezTo>
                <a:cubicBezTo>
                  <a:pt x="109" y="1"/>
                  <a:pt x="109" y="1"/>
                  <a:pt x="109" y="1"/>
                </a:cubicBezTo>
                <a:cubicBezTo>
                  <a:pt x="106" y="1"/>
                  <a:pt x="106" y="1"/>
                  <a:pt x="106" y="1"/>
                </a:cubicBezTo>
                <a:cubicBezTo>
                  <a:pt x="103" y="0"/>
                  <a:pt x="103" y="0"/>
                  <a:pt x="103" y="0"/>
                </a:cubicBezTo>
                <a:cubicBezTo>
                  <a:pt x="102" y="0"/>
                  <a:pt x="102" y="0"/>
                  <a:pt x="102" y="0"/>
                </a:cubicBezTo>
                <a:cubicBezTo>
                  <a:pt x="102" y="3"/>
                  <a:pt x="102" y="3"/>
                  <a:pt x="102" y="3"/>
                </a:cubicBezTo>
                <a:cubicBezTo>
                  <a:pt x="100" y="4"/>
                  <a:pt x="100" y="4"/>
                  <a:pt x="100" y="4"/>
                </a:cubicBezTo>
                <a:cubicBezTo>
                  <a:pt x="97" y="4"/>
                  <a:pt x="97" y="4"/>
                  <a:pt x="97" y="4"/>
                </a:cubicBezTo>
                <a:cubicBezTo>
                  <a:pt x="93" y="4"/>
                  <a:pt x="93" y="4"/>
                  <a:pt x="93" y="4"/>
                </a:cubicBezTo>
                <a:cubicBezTo>
                  <a:pt x="90" y="4"/>
                  <a:pt x="90" y="4"/>
                  <a:pt x="90" y="4"/>
                </a:cubicBezTo>
                <a:cubicBezTo>
                  <a:pt x="89" y="4"/>
                  <a:pt x="89" y="4"/>
                  <a:pt x="89" y="4"/>
                </a:cubicBezTo>
                <a:cubicBezTo>
                  <a:pt x="87" y="4"/>
                  <a:pt x="87" y="4"/>
                  <a:pt x="87" y="4"/>
                </a:cubicBezTo>
                <a:cubicBezTo>
                  <a:pt x="86" y="7"/>
                  <a:pt x="86" y="7"/>
                  <a:pt x="86" y="7"/>
                </a:cubicBezTo>
                <a:cubicBezTo>
                  <a:pt x="85" y="10"/>
                  <a:pt x="85" y="10"/>
                  <a:pt x="85" y="10"/>
                </a:cubicBezTo>
                <a:cubicBezTo>
                  <a:pt x="85" y="11"/>
                  <a:pt x="85" y="11"/>
                  <a:pt x="85" y="11"/>
                </a:cubicBezTo>
                <a:cubicBezTo>
                  <a:pt x="86" y="14"/>
                  <a:pt x="86" y="14"/>
                  <a:pt x="86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83" y="14"/>
                  <a:pt x="83" y="14"/>
                  <a:pt x="83" y="14"/>
                </a:cubicBezTo>
                <a:cubicBezTo>
                  <a:pt x="80" y="11"/>
                  <a:pt x="80" y="11"/>
                  <a:pt x="80" y="11"/>
                </a:cubicBezTo>
                <a:cubicBezTo>
                  <a:pt x="79" y="11"/>
                  <a:pt x="79" y="11"/>
                  <a:pt x="79" y="11"/>
                </a:cubicBezTo>
                <a:cubicBezTo>
                  <a:pt x="77" y="11"/>
                  <a:pt x="77" y="11"/>
                  <a:pt x="77" y="11"/>
                </a:cubicBezTo>
                <a:cubicBezTo>
                  <a:pt x="75" y="13"/>
                  <a:pt x="75" y="13"/>
                  <a:pt x="75" y="13"/>
                </a:cubicBezTo>
                <a:cubicBezTo>
                  <a:pt x="73" y="13"/>
                  <a:pt x="73" y="13"/>
                  <a:pt x="73" y="13"/>
                </a:cubicBezTo>
                <a:cubicBezTo>
                  <a:pt x="72" y="13"/>
                  <a:pt x="72" y="13"/>
                  <a:pt x="72" y="13"/>
                </a:cubicBezTo>
                <a:cubicBezTo>
                  <a:pt x="70" y="10"/>
                  <a:pt x="70" y="10"/>
                  <a:pt x="70" y="10"/>
                </a:cubicBezTo>
                <a:cubicBezTo>
                  <a:pt x="67" y="10"/>
                  <a:pt x="67" y="10"/>
                  <a:pt x="67" y="10"/>
                </a:cubicBezTo>
                <a:cubicBezTo>
                  <a:pt x="66" y="11"/>
                  <a:pt x="66" y="11"/>
                  <a:pt x="66" y="11"/>
                </a:cubicBezTo>
                <a:cubicBezTo>
                  <a:pt x="66" y="13"/>
                  <a:pt x="66" y="13"/>
                  <a:pt x="66" y="13"/>
                </a:cubicBezTo>
                <a:cubicBezTo>
                  <a:pt x="65" y="10"/>
                  <a:pt x="65" y="10"/>
                  <a:pt x="65" y="10"/>
                </a:cubicBezTo>
                <a:cubicBezTo>
                  <a:pt x="62" y="11"/>
                  <a:pt x="62" y="11"/>
                  <a:pt x="62" y="11"/>
                </a:cubicBezTo>
                <a:cubicBezTo>
                  <a:pt x="59" y="10"/>
                  <a:pt x="59" y="10"/>
                  <a:pt x="59" y="10"/>
                </a:cubicBezTo>
                <a:cubicBezTo>
                  <a:pt x="57" y="10"/>
                  <a:pt x="57" y="10"/>
                  <a:pt x="57" y="10"/>
                </a:cubicBezTo>
                <a:cubicBezTo>
                  <a:pt x="56" y="11"/>
                  <a:pt x="56" y="11"/>
                  <a:pt x="56" y="11"/>
                </a:cubicBezTo>
                <a:cubicBezTo>
                  <a:pt x="54" y="10"/>
                  <a:pt x="54" y="10"/>
                  <a:pt x="54" y="10"/>
                </a:cubicBezTo>
                <a:cubicBezTo>
                  <a:pt x="53" y="10"/>
                  <a:pt x="53" y="10"/>
                  <a:pt x="53" y="10"/>
                </a:cubicBezTo>
                <a:cubicBezTo>
                  <a:pt x="50" y="10"/>
                  <a:pt x="50" y="10"/>
                  <a:pt x="50" y="10"/>
                </a:cubicBezTo>
                <a:cubicBezTo>
                  <a:pt x="49" y="9"/>
                  <a:pt x="49" y="9"/>
                  <a:pt x="49" y="9"/>
                </a:cubicBezTo>
                <a:cubicBezTo>
                  <a:pt x="46" y="7"/>
                  <a:pt x="46" y="7"/>
                  <a:pt x="46" y="7"/>
                </a:cubicBezTo>
                <a:cubicBezTo>
                  <a:pt x="43" y="7"/>
                  <a:pt x="43" y="7"/>
                  <a:pt x="43" y="7"/>
                </a:cubicBezTo>
                <a:cubicBezTo>
                  <a:pt x="39" y="6"/>
                  <a:pt x="39" y="6"/>
                  <a:pt x="39" y="6"/>
                </a:cubicBezTo>
                <a:cubicBezTo>
                  <a:pt x="34" y="6"/>
                  <a:pt x="34" y="6"/>
                  <a:pt x="34" y="6"/>
                </a:cubicBezTo>
                <a:cubicBezTo>
                  <a:pt x="26" y="6"/>
                  <a:pt x="26" y="6"/>
                  <a:pt x="26" y="6"/>
                </a:cubicBezTo>
                <a:cubicBezTo>
                  <a:pt x="23" y="6"/>
                  <a:pt x="23" y="6"/>
                  <a:pt x="23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17" y="10"/>
                  <a:pt x="17" y="10"/>
                  <a:pt x="17" y="10"/>
                </a:cubicBezTo>
                <a:cubicBezTo>
                  <a:pt x="14" y="10"/>
                  <a:pt x="14" y="10"/>
                  <a:pt x="14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3" y="11"/>
                  <a:pt x="13" y="11"/>
                  <a:pt x="13" y="11"/>
                </a:cubicBezTo>
                <a:cubicBezTo>
                  <a:pt x="13" y="13"/>
                  <a:pt x="13" y="13"/>
                  <a:pt x="13" y="13"/>
                </a:cubicBezTo>
                <a:cubicBezTo>
                  <a:pt x="14" y="16"/>
                  <a:pt x="14" y="16"/>
                  <a:pt x="14" y="16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19"/>
                  <a:pt x="17" y="19"/>
                  <a:pt x="17" y="19"/>
                </a:cubicBezTo>
                <a:cubicBezTo>
                  <a:pt x="19" y="20"/>
                  <a:pt x="19" y="20"/>
                  <a:pt x="19" y="20"/>
                </a:cubicBezTo>
                <a:cubicBezTo>
                  <a:pt x="17" y="21"/>
                  <a:pt x="17" y="21"/>
                  <a:pt x="17" y="21"/>
                </a:cubicBezTo>
                <a:cubicBezTo>
                  <a:pt x="19" y="23"/>
                  <a:pt x="19" y="23"/>
                  <a:pt x="19" y="23"/>
                </a:cubicBezTo>
                <a:cubicBezTo>
                  <a:pt x="19" y="24"/>
                  <a:pt x="19" y="24"/>
                  <a:pt x="19" y="24"/>
                </a:cubicBezTo>
                <a:cubicBezTo>
                  <a:pt x="14" y="26"/>
                  <a:pt x="14" y="26"/>
                  <a:pt x="14" y="26"/>
                </a:cubicBezTo>
                <a:cubicBezTo>
                  <a:pt x="9" y="31"/>
                  <a:pt x="9" y="31"/>
                  <a:pt x="9" y="31"/>
                </a:cubicBezTo>
                <a:cubicBezTo>
                  <a:pt x="6" y="36"/>
                  <a:pt x="6" y="36"/>
                  <a:pt x="6" y="36"/>
                </a:cubicBezTo>
                <a:cubicBezTo>
                  <a:pt x="6" y="37"/>
                  <a:pt x="6" y="37"/>
                  <a:pt x="6" y="37"/>
                </a:cubicBezTo>
                <a:cubicBezTo>
                  <a:pt x="6" y="38"/>
                  <a:pt x="6" y="38"/>
                  <a:pt x="6" y="38"/>
                </a:cubicBezTo>
                <a:cubicBezTo>
                  <a:pt x="6" y="39"/>
                  <a:pt x="6" y="39"/>
                  <a:pt x="6" y="39"/>
                </a:cubicBezTo>
                <a:cubicBezTo>
                  <a:pt x="6" y="40"/>
                  <a:pt x="6" y="40"/>
                  <a:pt x="6" y="40"/>
                </a:cubicBezTo>
                <a:cubicBezTo>
                  <a:pt x="6" y="42"/>
                  <a:pt x="6" y="42"/>
                  <a:pt x="6" y="42"/>
                </a:cubicBezTo>
                <a:cubicBezTo>
                  <a:pt x="7" y="43"/>
                  <a:pt x="7" y="43"/>
                  <a:pt x="7" y="43"/>
                </a:cubicBezTo>
                <a:cubicBezTo>
                  <a:pt x="7" y="44"/>
                  <a:pt x="7" y="44"/>
                  <a:pt x="7" y="44"/>
                </a:cubicBezTo>
                <a:cubicBezTo>
                  <a:pt x="7" y="44"/>
                  <a:pt x="7" y="44"/>
                  <a:pt x="7" y="44"/>
                </a:cubicBezTo>
                <a:cubicBezTo>
                  <a:pt x="6" y="43"/>
                  <a:pt x="6" y="43"/>
                  <a:pt x="6" y="43"/>
                </a:cubicBezTo>
                <a:cubicBezTo>
                  <a:pt x="4" y="43"/>
                  <a:pt x="4" y="43"/>
                  <a:pt x="4" y="43"/>
                </a:cubicBezTo>
                <a:cubicBezTo>
                  <a:pt x="3" y="46"/>
                  <a:pt x="3" y="46"/>
                  <a:pt x="3" y="46"/>
                </a:cubicBezTo>
                <a:cubicBezTo>
                  <a:pt x="1" y="49"/>
                  <a:pt x="1" y="49"/>
                  <a:pt x="1" y="49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53"/>
                  <a:pt x="0" y="53"/>
                  <a:pt x="0" y="53"/>
                </a:cubicBezTo>
                <a:cubicBezTo>
                  <a:pt x="1" y="53"/>
                  <a:pt x="1" y="53"/>
                  <a:pt x="1" y="53"/>
                </a:cubicBezTo>
                <a:cubicBezTo>
                  <a:pt x="3" y="53"/>
                  <a:pt x="3" y="53"/>
                  <a:pt x="3" y="53"/>
                </a:cubicBezTo>
                <a:cubicBezTo>
                  <a:pt x="7" y="56"/>
                  <a:pt x="7" y="56"/>
                  <a:pt x="7" y="56"/>
                </a:cubicBezTo>
                <a:cubicBezTo>
                  <a:pt x="9" y="57"/>
                  <a:pt x="9" y="57"/>
                  <a:pt x="9" y="57"/>
                </a:cubicBezTo>
                <a:cubicBezTo>
                  <a:pt x="9" y="59"/>
                  <a:pt x="9" y="59"/>
                  <a:pt x="9" y="59"/>
                </a:cubicBezTo>
                <a:cubicBezTo>
                  <a:pt x="10" y="57"/>
                  <a:pt x="10" y="57"/>
                  <a:pt x="10" y="57"/>
                </a:cubicBezTo>
                <a:cubicBezTo>
                  <a:pt x="13" y="57"/>
                  <a:pt x="13" y="57"/>
                  <a:pt x="13" y="57"/>
                </a:cubicBezTo>
                <a:cubicBezTo>
                  <a:pt x="16" y="57"/>
                  <a:pt x="16" y="57"/>
                  <a:pt x="16" y="57"/>
                </a:cubicBezTo>
                <a:cubicBezTo>
                  <a:pt x="20" y="59"/>
                  <a:pt x="20" y="59"/>
                  <a:pt x="20" y="59"/>
                </a:cubicBezTo>
                <a:cubicBezTo>
                  <a:pt x="24" y="59"/>
                  <a:pt x="24" y="59"/>
                  <a:pt x="24" y="59"/>
                </a:cubicBezTo>
                <a:cubicBezTo>
                  <a:pt x="27" y="59"/>
                  <a:pt x="27" y="59"/>
                  <a:pt x="27" y="59"/>
                </a:cubicBezTo>
                <a:cubicBezTo>
                  <a:pt x="30" y="62"/>
                  <a:pt x="30" y="62"/>
                  <a:pt x="30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4" y="60"/>
                  <a:pt x="34" y="60"/>
                  <a:pt x="34" y="60"/>
                </a:cubicBezTo>
                <a:cubicBezTo>
                  <a:pt x="36" y="59"/>
                  <a:pt x="36" y="59"/>
                  <a:pt x="36" y="59"/>
                </a:cubicBezTo>
                <a:cubicBezTo>
                  <a:pt x="37" y="59"/>
                  <a:pt x="37" y="59"/>
                  <a:pt x="37" y="59"/>
                </a:cubicBezTo>
                <a:cubicBezTo>
                  <a:pt x="43" y="59"/>
                  <a:pt x="43" y="59"/>
                  <a:pt x="43" y="59"/>
                </a:cubicBezTo>
                <a:cubicBezTo>
                  <a:pt x="44" y="57"/>
                  <a:pt x="44" y="57"/>
                  <a:pt x="44" y="57"/>
                </a:cubicBezTo>
                <a:cubicBezTo>
                  <a:pt x="44" y="56"/>
                  <a:pt x="44" y="56"/>
                  <a:pt x="44" y="56"/>
                </a:cubicBezTo>
                <a:cubicBezTo>
                  <a:pt x="47" y="54"/>
                  <a:pt x="47" y="54"/>
                  <a:pt x="47" y="54"/>
                </a:cubicBezTo>
                <a:cubicBezTo>
                  <a:pt x="49" y="54"/>
                  <a:pt x="49" y="54"/>
                  <a:pt x="49" y="54"/>
                </a:cubicBezTo>
                <a:cubicBezTo>
                  <a:pt x="50" y="53"/>
                  <a:pt x="50" y="53"/>
                  <a:pt x="50" y="53"/>
                </a:cubicBezTo>
                <a:cubicBezTo>
                  <a:pt x="52" y="53"/>
                  <a:pt x="52" y="53"/>
                  <a:pt x="52" y="53"/>
                </a:cubicBezTo>
                <a:cubicBezTo>
                  <a:pt x="54" y="53"/>
                  <a:pt x="54" y="53"/>
                  <a:pt x="54" y="53"/>
                </a:cubicBezTo>
                <a:cubicBezTo>
                  <a:pt x="57" y="52"/>
                  <a:pt x="57" y="52"/>
                  <a:pt x="57" y="52"/>
                </a:cubicBezTo>
                <a:cubicBezTo>
                  <a:pt x="59" y="52"/>
                  <a:pt x="59" y="52"/>
                  <a:pt x="59" y="52"/>
                </a:cubicBezTo>
                <a:cubicBezTo>
                  <a:pt x="62" y="53"/>
                  <a:pt x="62" y="53"/>
                  <a:pt x="62" y="53"/>
                </a:cubicBezTo>
                <a:cubicBezTo>
                  <a:pt x="63" y="56"/>
                  <a:pt x="63" y="56"/>
                  <a:pt x="63" y="56"/>
                </a:cubicBezTo>
                <a:cubicBezTo>
                  <a:pt x="66" y="56"/>
                  <a:pt x="66" y="56"/>
                  <a:pt x="66" y="56"/>
                </a:cubicBezTo>
                <a:cubicBezTo>
                  <a:pt x="67" y="56"/>
                  <a:pt x="67" y="56"/>
                  <a:pt x="67" y="56"/>
                </a:cubicBezTo>
                <a:cubicBezTo>
                  <a:pt x="67" y="57"/>
                  <a:pt x="67" y="57"/>
                  <a:pt x="67" y="57"/>
                </a:cubicBezTo>
                <a:cubicBezTo>
                  <a:pt x="69" y="56"/>
                  <a:pt x="69" y="56"/>
                  <a:pt x="69" y="56"/>
                </a:cubicBezTo>
                <a:cubicBezTo>
                  <a:pt x="72" y="57"/>
                  <a:pt x="72" y="57"/>
                  <a:pt x="72" y="57"/>
                </a:cubicBezTo>
                <a:cubicBezTo>
                  <a:pt x="72" y="59"/>
                  <a:pt x="72" y="59"/>
                  <a:pt x="72" y="59"/>
                </a:cubicBezTo>
                <a:cubicBezTo>
                  <a:pt x="73" y="59"/>
                  <a:pt x="73" y="59"/>
                  <a:pt x="73" y="59"/>
                </a:cubicBezTo>
                <a:cubicBezTo>
                  <a:pt x="75" y="59"/>
                  <a:pt x="75" y="59"/>
                  <a:pt x="75" y="59"/>
                </a:cubicBezTo>
                <a:cubicBezTo>
                  <a:pt x="75" y="60"/>
                  <a:pt x="75" y="60"/>
                  <a:pt x="75" y="60"/>
                </a:cubicBezTo>
                <a:cubicBezTo>
                  <a:pt x="77" y="64"/>
                  <a:pt x="77" y="64"/>
                  <a:pt x="77" y="64"/>
                </a:cubicBezTo>
                <a:cubicBezTo>
                  <a:pt x="79" y="67"/>
                  <a:pt x="79" y="67"/>
                  <a:pt x="79" y="67"/>
                </a:cubicBezTo>
                <a:cubicBezTo>
                  <a:pt x="80" y="67"/>
                  <a:pt x="80" y="67"/>
                  <a:pt x="80" y="67"/>
                </a:cubicBezTo>
                <a:cubicBezTo>
                  <a:pt x="80" y="69"/>
                  <a:pt x="80" y="69"/>
                  <a:pt x="80" y="69"/>
                </a:cubicBezTo>
                <a:cubicBezTo>
                  <a:pt x="80" y="70"/>
                  <a:pt x="80" y="70"/>
                  <a:pt x="80" y="70"/>
                </a:cubicBezTo>
                <a:cubicBezTo>
                  <a:pt x="82" y="70"/>
                  <a:pt x="82" y="70"/>
                  <a:pt x="82" y="70"/>
                </a:cubicBezTo>
                <a:cubicBezTo>
                  <a:pt x="83" y="73"/>
                  <a:pt x="83" y="73"/>
                  <a:pt x="83" y="73"/>
                </a:cubicBezTo>
                <a:cubicBezTo>
                  <a:pt x="86" y="76"/>
                  <a:pt x="86" y="76"/>
                  <a:pt x="86" y="76"/>
                </a:cubicBezTo>
                <a:cubicBezTo>
                  <a:pt x="85" y="77"/>
                  <a:pt x="85" y="77"/>
                  <a:pt x="85" y="77"/>
                </a:cubicBezTo>
                <a:cubicBezTo>
                  <a:pt x="87" y="79"/>
                  <a:pt x="87" y="79"/>
                  <a:pt x="87" y="79"/>
                </a:cubicBezTo>
                <a:cubicBezTo>
                  <a:pt x="85" y="80"/>
                  <a:pt x="85" y="80"/>
                  <a:pt x="85" y="80"/>
                </a:cubicBezTo>
                <a:cubicBezTo>
                  <a:pt x="83" y="79"/>
                  <a:pt x="83" y="79"/>
                  <a:pt x="83" y="79"/>
                </a:cubicBezTo>
                <a:cubicBezTo>
                  <a:pt x="80" y="79"/>
                  <a:pt x="80" y="79"/>
                  <a:pt x="80" y="79"/>
                </a:cubicBezTo>
                <a:cubicBezTo>
                  <a:pt x="79" y="79"/>
                  <a:pt x="79" y="79"/>
                  <a:pt x="79" y="79"/>
                </a:cubicBezTo>
                <a:cubicBezTo>
                  <a:pt x="77" y="77"/>
                  <a:pt x="77" y="77"/>
                  <a:pt x="77" y="77"/>
                </a:cubicBezTo>
                <a:cubicBezTo>
                  <a:pt x="76" y="79"/>
                  <a:pt x="76" y="79"/>
                  <a:pt x="76" y="79"/>
                </a:cubicBezTo>
                <a:cubicBezTo>
                  <a:pt x="76" y="80"/>
                  <a:pt x="76" y="80"/>
                  <a:pt x="76" y="80"/>
                </a:cubicBezTo>
                <a:cubicBezTo>
                  <a:pt x="76" y="83"/>
                  <a:pt x="76" y="83"/>
                  <a:pt x="76" y="83"/>
                </a:cubicBezTo>
                <a:cubicBezTo>
                  <a:pt x="75" y="85"/>
                  <a:pt x="75" y="85"/>
                  <a:pt x="75" y="85"/>
                </a:cubicBezTo>
                <a:cubicBezTo>
                  <a:pt x="73" y="87"/>
                  <a:pt x="73" y="87"/>
                  <a:pt x="73" y="87"/>
                </a:cubicBezTo>
                <a:cubicBezTo>
                  <a:pt x="72" y="90"/>
                  <a:pt x="72" y="90"/>
                  <a:pt x="72" y="90"/>
                </a:cubicBezTo>
                <a:cubicBezTo>
                  <a:pt x="70" y="92"/>
                  <a:pt x="70" y="92"/>
                  <a:pt x="70" y="92"/>
                </a:cubicBezTo>
                <a:cubicBezTo>
                  <a:pt x="69" y="92"/>
                  <a:pt x="69" y="92"/>
                  <a:pt x="69" y="92"/>
                </a:cubicBezTo>
                <a:cubicBezTo>
                  <a:pt x="70" y="93"/>
                  <a:pt x="70" y="93"/>
                  <a:pt x="70" y="93"/>
                </a:cubicBezTo>
                <a:cubicBezTo>
                  <a:pt x="73" y="95"/>
                  <a:pt x="73" y="95"/>
                  <a:pt x="73" y="95"/>
                </a:cubicBezTo>
                <a:cubicBezTo>
                  <a:pt x="75" y="95"/>
                  <a:pt x="75" y="95"/>
                  <a:pt x="75" y="95"/>
                </a:cubicBezTo>
                <a:cubicBezTo>
                  <a:pt x="77" y="93"/>
                  <a:pt x="77" y="93"/>
                  <a:pt x="77" y="93"/>
                </a:cubicBezTo>
                <a:cubicBezTo>
                  <a:pt x="79" y="92"/>
                  <a:pt x="79" y="92"/>
                  <a:pt x="79" y="92"/>
                </a:cubicBezTo>
                <a:cubicBezTo>
                  <a:pt x="82" y="92"/>
                  <a:pt x="82" y="92"/>
                  <a:pt x="82" y="92"/>
                </a:cubicBezTo>
                <a:cubicBezTo>
                  <a:pt x="83" y="93"/>
                  <a:pt x="83" y="93"/>
                  <a:pt x="83" y="93"/>
                </a:cubicBezTo>
                <a:cubicBezTo>
                  <a:pt x="85" y="95"/>
                  <a:pt x="85" y="95"/>
                  <a:pt x="85" y="95"/>
                </a:cubicBezTo>
                <a:cubicBezTo>
                  <a:pt x="85" y="93"/>
                  <a:pt x="85" y="93"/>
                  <a:pt x="85" y="93"/>
                </a:cubicBezTo>
                <a:cubicBezTo>
                  <a:pt x="83" y="92"/>
                  <a:pt x="83" y="92"/>
                  <a:pt x="83" y="92"/>
                </a:cubicBezTo>
                <a:cubicBezTo>
                  <a:pt x="85" y="90"/>
                  <a:pt x="85" y="90"/>
                  <a:pt x="85" y="90"/>
                </a:cubicBezTo>
                <a:cubicBezTo>
                  <a:pt x="83" y="90"/>
                  <a:pt x="83" y="90"/>
                  <a:pt x="83" y="90"/>
                </a:cubicBezTo>
                <a:cubicBezTo>
                  <a:pt x="83" y="87"/>
                  <a:pt x="83" y="87"/>
                  <a:pt x="83" y="87"/>
                </a:cubicBezTo>
                <a:cubicBezTo>
                  <a:pt x="85" y="89"/>
                  <a:pt x="85" y="89"/>
                  <a:pt x="85" y="89"/>
                </a:cubicBezTo>
                <a:cubicBezTo>
                  <a:pt x="86" y="89"/>
                  <a:pt x="86" y="89"/>
                  <a:pt x="86" y="89"/>
                </a:cubicBezTo>
                <a:cubicBezTo>
                  <a:pt x="89" y="86"/>
                  <a:pt x="89" y="86"/>
                  <a:pt x="89" y="86"/>
                </a:cubicBezTo>
                <a:cubicBezTo>
                  <a:pt x="88" y="88"/>
                  <a:pt x="88" y="88"/>
                  <a:pt x="88" y="88"/>
                </a:cubicBezTo>
                <a:cubicBezTo>
                  <a:pt x="89" y="87"/>
                  <a:pt x="89" y="87"/>
                  <a:pt x="89" y="87"/>
                </a:cubicBezTo>
                <a:cubicBezTo>
                  <a:pt x="90" y="85"/>
                  <a:pt x="90" y="85"/>
                  <a:pt x="90" y="85"/>
                </a:cubicBezTo>
                <a:cubicBezTo>
                  <a:pt x="94" y="85"/>
                  <a:pt x="100" y="84"/>
                  <a:pt x="101" y="83"/>
                </a:cubicBezTo>
                <a:cubicBezTo>
                  <a:pt x="101" y="82"/>
                  <a:pt x="101" y="80"/>
                  <a:pt x="101" y="76"/>
                </a:cubicBezTo>
                <a:cubicBezTo>
                  <a:pt x="102" y="76"/>
                  <a:pt x="102" y="76"/>
                  <a:pt x="102" y="76"/>
                </a:cubicBezTo>
                <a:cubicBezTo>
                  <a:pt x="102" y="74"/>
                  <a:pt x="102" y="74"/>
                  <a:pt x="102" y="74"/>
                </a:cubicBezTo>
                <a:cubicBezTo>
                  <a:pt x="103" y="74"/>
                  <a:pt x="103" y="74"/>
                  <a:pt x="103" y="74"/>
                </a:cubicBezTo>
                <a:cubicBezTo>
                  <a:pt x="103" y="76"/>
                  <a:pt x="103" y="76"/>
                  <a:pt x="103" y="76"/>
                </a:cubicBezTo>
                <a:cubicBezTo>
                  <a:pt x="105" y="76"/>
                  <a:pt x="105" y="76"/>
                  <a:pt x="105" y="76"/>
                </a:cubicBezTo>
                <a:cubicBezTo>
                  <a:pt x="106" y="76"/>
                  <a:pt x="106" y="76"/>
                  <a:pt x="106" y="76"/>
                </a:cubicBezTo>
                <a:cubicBezTo>
                  <a:pt x="106" y="73"/>
                  <a:pt x="106" y="73"/>
                  <a:pt x="106" y="73"/>
                </a:cubicBezTo>
                <a:cubicBezTo>
                  <a:pt x="108" y="76"/>
                  <a:pt x="108" y="76"/>
                  <a:pt x="108" y="76"/>
                </a:cubicBezTo>
                <a:cubicBezTo>
                  <a:pt x="109" y="76"/>
                  <a:pt x="109" y="76"/>
                  <a:pt x="109" y="76"/>
                </a:cubicBezTo>
                <a:cubicBezTo>
                  <a:pt x="110" y="77"/>
                  <a:pt x="110" y="77"/>
                  <a:pt x="110" y="77"/>
                </a:cubicBezTo>
                <a:cubicBezTo>
                  <a:pt x="109" y="77"/>
                  <a:pt x="109" y="77"/>
                  <a:pt x="109" y="77"/>
                </a:cubicBezTo>
                <a:cubicBezTo>
                  <a:pt x="106" y="77"/>
                  <a:pt x="106" y="77"/>
                  <a:pt x="106" y="77"/>
                </a:cubicBezTo>
                <a:cubicBezTo>
                  <a:pt x="105" y="77"/>
                  <a:pt x="105" y="77"/>
                  <a:pt x="105" y="77"/>
                </a:cubicBezTo>
                <a:cubicBezTo>
                  <a:pt x="106" y="79"/>
                  <a:pt x="106" y="79"/>
                  <a:pt x="106" y="79"/>
                </a:cubicBezTo>
                <a:cubicBezTo>
                  <a:pt x="108" y="79"/>
                  <a:pt x="108" y="79"/>
                  <a:pt x="108" y="79"/>
                </a:cubicBezTo>
                <a:cubicBezTo>
                  <a:pt x="106" y="80"/>
                  <a:pt x="106" y="80"/>
                  <a:pt x="106" y="80"/>
                </a:cubicBezTo>
                <a:cubicBezTo>
                  <a:pt x="109" y="80"/>
                  <a:pt x="109" y="80"/>
                  <a:pt x="109" y="80"/>
                </a:cubicBezTo>
                <a:cubicBezTo>
                  <a:pt x="110" y="82"/>
                  <a:pt x="110" y="82"/>
                  <a:pt x="110" y="82"/>
                </a:cubicBezTo>
                <a:cubicBezTo>
                  <a:pt x="113" y="83"/>
                  <a:pt x="113" y="83"/>
                  <a:pt x="113" y="83"/>
                </a:cubicBezTo>
                <a:cubicBezTo>
                  <a:pt x="116" y="83"/>
                  <a:pt x="116" y="83"/>
                  <a:pt x="116" y="83"/>
                </a:cubicBezTo>
                <a:cubicBezTo>
                  <a:pt x="119" y="83"/>
                  <a:pt x="119" y="83"/>
                  <a:pt x="119" y="83"/>
                </a:cubicBezTo>
                <a:cubicBezTo>
                  <a:pt x="122" y="83"/>
                  <a:pt x="122" y="83"/>
                  <a:pt x="122" y="83"/>
                </a:cubicBezTo>
                <a:cubicBezTo>
                  <a:pt x="125" y="83"/>
                  <a:pt x="125" y="83"/>
                  <a:pt x="125" y="83"/>
                </a:cubicBezTo>
                <a:cubicBezTo>
                  <a:pt x="126" y="83"/>
                  <a:pt x="126" y="83"/>
                  <a:pt x="126" y="83"/>
                </a:cubicBezTo>
                <a:cubicBezTo>
                  <a:pt x="126" y="85"/>
                  <a:pt x="126" y="85"/>
                  <a:pt x="126" y="85"/>
                </a:cubicBezTo>
                <a:cubicBezTo>
                  <a:pt x="128" y="86"/>
                  <a:pt x="128" y="86"/>
                  <a:pt x="128" y="86"/>
                </a:cubicBezTo>
                <a:cubicBezTo>
                  <a:pt x="126" y="87"/>
                  <a:pt x="126" y="87"/>
                  <a:pt x="126" y="87"/>
                </a:cubicBezTo>
                <a:cubicBezTo>
                  <a:pt x="123" y="87"/>
                  <a:pt x="123" y="87"/>
                  <a:pt x="123" y="87"/>
                </a:cubicBezTo>
                <a:cubicBezTo>
                  <a:pt x="119" y="89"/>
                  <a:pt x="119" y="89"/>
                  <a:pt x="119" y="89"/>
                </a:cubicBezTo>
                <a:cubicBezTo>
                  <a:pt x="116" y="92"/>
                  <a:pt x="116" y="92"/>
                  <a:pt x="116" y="92"/>
                </a:cubicBezTo>
                <a:cubicBezTo>
                  <a:pt x="115" y="93"/>
                  <a:pt x="115" y="93"/>
                  <a:pt x="115" y="93"/>
                </a:cubicBezTo>
                <a:cubicBezTo>
                  <a:pt x="116" y="93"/>
                  <a:pt x="116" y="93"/>
                  <a:pt x="116" y="93"/>
                </a:cubicBezTo>
                <a:cubicBezTo>
                  <a:pt x="118" y="93"/>
                  <a:pt x="118" y="93"/>
                  <a:pt x="118" y="93"/>
                </a:cubicBezTo>
                <a:cubicBezTo>
                  <a:pt x="120" y="93"/>
                  <a:pt x="120" y="93"/>
                  <a:pt x="120" y="93"/>
                </a:cubicBezTo>
                <a:cubicBezTo>
                  <a:pt x="125" y="96"/>
                  <a:pt x="125" y="96"/>
                  <a:pt x="125" y="96"/>
                </a:cubicBezTo>
                <a:cubicBezTo>
                  <a:pt x="126" y="97"/>
                  <a:pt x="126" y="97"/>
                  <a:pt x="126" y="97"/>
                </a:cubicBezTo>
                <a:cubicBezTo>
                  <a:pt x="128" y="100"/>
                  <a:pt x="128" y="100"/>
                  <a:pt x="128" y="100"/>
                </a:cubicBezTo>
                <a:cubicBezTo>
                  <a:pt x="126" y="103"/>
                  <a:pt x="126" y="103"/>
                  <a:pt x="126" y="103"/>
                </a:cubicBezTo>
                <a:cubicBezTo>
                  <a:pt x="125" y="103"/>
                  <a:pt x="125" y="103"/>
                  <a:pt x="125" y="103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30" y="106"/>
                  <a:pt x="130" y="106"/>
                  <a:pt x="130" y="106"/>
                </a:cubicBezTo>
                <a:cubicBezTo>
                  <a:pt x="135" y="105"/>
                  <a:pt x="135" y="105"/>
                  <a:pt x="135" y="105"/>
                </a:cubicBezTo>
                <a:cubicBezTo>
                  <a:pt x="136" y="102"/>
                  <a:pt x="136" y="102"/>
                  <a:pt x="136" y="102"/>
                </a:cubicBezTo>
                <a:cubicBezTo>
                  <a:pt x="139" y="100"/>
                  <a:pt x="139" y="100"/>
                  <a:pt x="139" y="100"/>
                </a:cubicBezTo>
                <a:cubicBezTo>
                  <a:pt x="142" y="100"/>
                  <a:pt x="142" y="100"/>
                  <a:pt x="142" y="100"/>
                </a:cubicBezTo>
                <a:cubicBezTo>
                  <a:pt x="145" y="99"/>
                  <a:pt x="145" y="99"/>
                  <a:pt x="145" y="99"/>
                </a:cubicBezTo>
                <a:cubicBezTo>
                  <a:pt x="146" y="97"/>
                  <a:pt x="146" y="97"/>
                  <a:pt x="146" y="97"/>
                </a:cubicBezTo>
                <a:cubicBezTo>
                  <a:pt x="148" y="97"/>
                  <a:pt x="148" y="97"/>
                  <a:pt x="148" y="97"/>
                </a:cubicBezTo>
                <a:cubicBezTo>
                  <a:pt x="148" y="96"/>
                  <a:pt x="148" y="96"/>
                  <a:pt x="148" y="96"/>
                </a:cubicBezTo>
                <a:cubicBezTo>
                  <a:pt x="149" y="96"/>
                  <a:pt x="149" y="96"/>
                  <a:pt x="149" y="96"/>
                </a:cubicBezTo>
                <a:cubicBezTo>
                  <a:pt x="151" y="97"/>
                  <a:pt x="151" y="97"/>
                  <a:pt x="151" y="97"/>
                </a:cubicBezTo>
                <a:cubicBezTo>
                  <a:pt x="155" y="97"/>
                  <a:pt x="155" y="97"/>
                  <a:pt x="155" y="97"/>
                </a:cubicBezTo>
                <a:cubicBezTo>
                  <a:pt x="156" y="97"/>
                  <a:pt x="156" y="97"/>
                  <a:pt x="156" y="97"/>
                </a:cubicBezTo>
                <a:cubicBezTo>
                  <a:pt x="158" y="96"/>
                  <a:pt x="158" y="96"/>
                  <a:pt x="158" y="96"/>
                </a:cubicBezTo>
                <a:cubicBezTo>
                  <a:pt x="158" y="95"/>
                  <a:pt x="158" y="95"/>
                  <a:pt x="158" y="95"/>
                </a:cubicBezTo>
                <a:cubicBezTo>
                  <a:pt x="159" y="93"/>
                  <a:pt x="159" y="93"/>
                  <a:pt x="159" y="93"/>
                </a:cubicBezTo>
                <a:cubicBezTo>
                  <a:pt x="156" y="92"/>
                  <a:pt x="156" y="92"/>
                  <a:pt x="156" y="92"/>
                </a:cubicBezTo>
                <a:cubicBezTo>
                  <a:pt x="153" y="92"/>
                  <a:pt x="153" y="92"/>
                  <a:pt x="153" y="92"/>
                </a:cubicBezTo>
                <a:cubicBezTo>
                  <a:pt x="152" y="93"/>
                  <a:pt x="152" y="93"/>
                  <a:pt x="152" y="93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49" y="93"/>
                  <a:pt x="149" y="93"/>
                  <a:pt x="149" y="93"/>
                </a:cubicBezTo>
                <a:cubicBezTo>
                  <a:pt x="148" y="93"/>
                  <a:pt x="148" y="93"/>
                  <a:pt x="148" y="93"/>
                </a:cubicBezTo>
                <a:cubicBezTo>
                  <a:pt x="145" y="92"/>
                  <a:pt x="145" y="92"/>
                  <a:pt x="145" y="92"/>
                </a:cubicBezTo>
                <a:cubicBezTo>
                  <a:pt x="142" y="89"/>
                  <a:pt x="142" y="89"/>
                  <a:pt x="142" y="89"/>
                </a:cubicBezTo>
                <a:cubicBezTo>
                  <a:pt x="146" y="95"/>
                  <a:pt x="146" y="95"/>
                  <a:pt x="146" y="95"/>
                </a:cubicBezTo>
                <a:cubicBezTo>
                  <a:pt x="143" y="93"/>
                  <a:pt x="143" y="93"/>
                  <a:pt x="143" y="93"/>
                </a:cubicBezTo>
                <a:cubicBezTo>
                  <a:pt x="142" y="93"/>
                  <a:pt x="142" y="93"/>
                  <a:pt x="142" y="93"/>
                </a:cubicBezTo>
                <a:cubicBezTo>
                  <a:pt x="142" y="92"/>
                  <a:pt x="142" y="92"/>
                  <a:pt x="142" y="92"/>
                </a:cubicBezTo>
                <a:cubicBezTo>
                  <a:pt x="142" y="90"/>
                  <a:pt x="142" y="90"/>
                  <a:pt x="142" y="90"/>
                </a:cubicBezTo>
                <a:cubicBezTo>
                  <a:pt x="139" y="89"/>
                  <a:pt x="139" y="89"/>
                  <a:pt x="139" y="89"/>
                </a:cubicBezTo>
                <a:cubicBezTo>
                  <a:pt x="138" y="87"/>
                  <a:pt x="138" y="87"/>
                  <a:pt x="138" y="87"/>
                </a:cubicBezTo>
                <a:cubicBezTo>
                  <a:pt x="138" y="86"/>
                  <a:pt x="138" y="86"/>
                  <a:pt x="138" y="86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6" y="86"/>
                  <a:pt x="136" y="86"/>
                  <a:pt x="136" y="86"/>
                </a:cubicBezTo>
                <a:cubicBezTo>
                  <a:pt x="136" y="85"/>
                  <a:pt x="136" y="85"/>
                  <a:pt x="136" y="85"/>
                </a:cubicBezTo>
                <a:cubicBezTo>
                  <a:pt x="135" y="86"/>
                  <a:pt x="135" y="86"/>
                  <a:pt x="135" y="86"/>
                </a:cubicBezTo>
                <a:cubicBezTo>
                  <a:pt x="133" y="85"/>
                  <a:pt x="133" y="85"/>
                  <a:pt x="133" y="85"/>
                </a:cubicBezTo>
                <a:cubicBezTo>
                  <a:pt x="132" y="85"/>
                  <a:pt x="132" y="85"/>
                  <a:pt x="132" y="85"/>
                </a:cubicBezTo>
                <a:cubicBezTo>
                  <a:pt x="130" y="83"/>
                  <a:pt x="130" y="83"/>
                  <a:pt x="130" y="83"/>
                </a:cubicBezTo>
                <a:cubicBezTo>
                  <a:pt x="129" y="85"/>
                  <a:pt x="129" y="85"/>
                  <a:pt x="129" y="85"/>
                </a:cubicBezTo>
                <a:cubicBezTo>
                  <a:pt x="126" y="82"/>
                  <a:pt x="126" y="82"/>
                  <a:pt x="126" y="82"/>
                </a:cubicBezTo>
                <a:cubicBezTo>
                  <a:pt x="130" y="82"/>
                  <a:pt x="130" y="82"/>
                  <a:pt x="130" y="82"/>
                </a:cubicBezTo>
                <a:cubicBezTo>
                  <a:pt x="132" y="80"/>
                  <a:pt x="132" y="80"/>
                  <a:pt x="132" y="80"/>
                </a:cubicBezTo>
                <a:cubicBezTo>
                  <a:pt x="133" y="83"/>
                  <a:pt x="133" y="83"/>
                  <a:pt x="133" y="83"/>
                </a:cubicBezTo>
                <a:cubicBezTo>
                  <a:pt x="133" y="82"/>
                  <a:pt x="133" y="82"/>
                  <a:pt x="133" y="82"/>
                </a:cubicBezTo>
                <a:cubicBezTo>
                  <a:pt x="135" y="83"/>
                  <a:pt x="135" y="83"/>
                  <a:pt x="135" y="83"/>
                </a:cubicBezTo>
                <a:cubicBezTo>
                  <a:pt x="135" y="85"/>
                  <a:pt x="135" y="85"/>
                  <a:pt x="135" y="85"/>
                </a:cubicBezTo>
                <a:cubicBezTo>
                  <a:pt x="136" y="85"/>
                  <a:pt x="136" y="85"/>
                  <a:pt x="136" y="85"/>
                </a:cubicBezTo>
                <a:cubicBezTo>
                  <a:pt x="136" y="82"/>
                  <a:pt x="136" y="82"/>
                  <a:pt x="136" y="82"/>
                </a:cubicBezTo>
                <a:cubicBezTo>
                  <a:pt x="138" y="83"/>
                  <a:pt x="138" y="83"/>
                  <a:pt x="138" y="83"/>
                </a:cubicBezTo>
                <a:cubicBezTo>
                  <a:pt x="138" y="85"/>
                  <a:pt x="138" y="85"/>
                  <a:pt x="138" y="85"/>
                </a:cubicBezTo>
                <a:cubicBezTo>
                  <a:pt x="139" y="85"/>
                  <a:pt x="139" y="85"/>
                  <a:pt x="139" y="85"/>
                </a:cubicBezTo>
                <a:cubicBezTo>
                  <a:pt x="139" y="82"/>
                  <a:pt x="139" y="82"/>
                  <a:pt x="139" y="82"/>
                </a:cubicBezTo>
                <a:cubicBezTo>
                  <a:pt x="142" y="80"/>
                  <a:pt x="142" y="80"/>
                  <a:pt x="142" y="80"/>
                </a:cubicBezTo>
                <a:cubicBezTo>
                  <a:pt x="142" y="79"/>
                  <a:pt x="142" y="79"/>
                  <a:pt x="142" y="79"/>
                </a:cubicBezTo>
                <a:cubicBezTo>
                  <a:pt x="143" y="79"/>
                  <a:pt x="143" y="79"/>
                  <a:pt x="143" y="79"/>
                </a:cubicBezTo>
                <a:cubicBezTo>
                  <a:pt x="143" y="80"/>
                  <a:pt x="143" y="80"/>
                  <a:pt x="143" y="80"/>
                </a:cubicBezTo>
                <a:cubicBezTo>
                  <a:pt x="140" y="83"/>
                  <a:pt x="140" y="83"/>
                  <a:pt x="140" y="83"/>
                </a:cubicBezTo>
                <a:cubicBezTo>
                  <a:pt x="143" y="82"/>
                  <a:pt x="143" y="82"/>
                  <a:pt x="143" y="82"/>
                </a:cubicBezTo>
                <a:cubicBezTo>
                  <a:pt x="145" y="80"/>
                  <a:pt x="145" y="80"/>
                  <a:pt x="145" y="80"/>
                </a:cubicBezTo>
                <a:cubicBezTo>
                  <a:pt x="146" y="77"/>
                  <a:pt x="146" y="77"/>
                  <a:pt x="146" y="77"/>
                </a:cubicBezTo>
                <a:cubicBezTo>
                  <a:pt x="149" y="76"/>
                  <a:pt x="149" y="76"/>
                  <a:pt x="149" y="76"/>
                </a:cubicBezTo>
                <a:cubicBezTo>
                  <a:pt x="152" y="76"/>
                  <a:pt x="152" y="76"/>
                  <a:pt x="152" y="76"/>
                </a:cubicBezTo>
                <a:cubicBezTo>
                  <a:pt x="155" y="74"/>
                  <a:pt x="155" y="74"/>
                  <a:pt x="155" y="74"/>
                </a:cubicBezTo>
                <a:cubicBezTo>
                  <a:pt x="156" y="74"/>
                  <a:pt x="156" y="74"/>
                  <a:pt x="156" y="74"/>
                </a:cubicBezTo>
                <a:cubicBezTo>
                  <a:pt x="159" y="76"/>
                  <a:pt x="159" y="76"/>
                  <a:pt x="159" y="76"/>
                </a:cubicBezTo>
                <a:cubicBezTo>
                  <a:pt x="161" y="73"/>
                  <a:pt x="161" y="73"/>
                  <a:pt x="161" y="73"/>
                </a:cubicBezTo>
                <a:cubicBezTo>
                  <a:pt x="163" y="72"/>
                  <a:pt x="163" y="72"/>
                  <a:pt x="163" y="72"/>
                </a:cubicBezTo>
                <a:cubicBezTo>
                  <a:pt x="165" y="72"/>
                  <a:pt x="165" y="72"/>
                  <a:pt x="165" y="72"/>
                </a:cubicBezTo>
                <a:cubicBezTo>
                  <a:pt x="166" y="70"/>
                  <a:pt x="166" y="70"/>
                  <a:pt x="166" y="70"/>
                </a:cubicBezTo>
                <a:cubicBezTo>
                  <a:pt x="169" y="70"/>
                  <a:pt x="169" y="70"/>
                  <a:pt x="169" y="70"/>
                </a:cubicBezTo>
                <a:cubicBezTo>
                  <a:pt x="172" y="70"/>
                  <a:pt x="172" y="70"/>
                  <a:pt x="172" y="70"/>
                </a:cubicBezTo>
                <a:cubicBezTo>
                  <a:pt x="173" y="69"/>
                  <a:pt x="173" y="69"/>
                  <a:pt x="173" y="69"/>
                </a:cubicBezTo>
                <a:cubicBezTo>
                  <a:pt x="173" y="67"/>
                  <a:pt x="173" y="67"/>
                  <a:pt x="173" y="67"/>
                </a:cubicBezTo>
                <a:cubicBezTo>
                  <a:pt x="172" y="66"/>
                  <a:pt x="172" y="66"/>
                  <a:pt x="172" y="66"/>
                </a:cubicBezTo>
                <a:cubicBezTo>
                  <a:pt x="173" y="64"/>
                  <a:pt x="173" y="64"/>
                  <a:pt x="173" y="64"/>
                </a:cubicBezTo>
                <a:cubicBezTo>
                  <a:pt x="175" y="63"/>
                  <a:pt x="175" y="63"/>
                  <a:pt x="175" y="63"/>
                </a:cubicBezTo>
                <a:cubicBezTo>
                  <a:pt x="178" y="60"/>
                  <a:pt x="178" y="60"/>
                  <a:pt x="178" y="60"/>
                </a:cubicBezTo>
                <a:cubicBezTo>
                  <a:pt x="179" y="60"/>
                  <a:pt x="179" y="60"/>
                  <a:pt x="179" y="60"/>
                </a:cubicBezTo>
                <a:cubicBezTo>
                  <a:pt x="181" y="60"/>
                  <a:pt x="181" y="60"/>
                  <a:pt x="181" y="60"/>
                </a:cubicBezTo>
                <a:cubicBezTo>
                  <a:pt x="182" y="60"/>
                  <a:pt x="182" y="60"/>
                  <a:pt x="182" y="60"/>
                </a:cubicBezTo>
                <a:cubicBezTo>
                  <a:pt x="185" y="60"/>
                  <a:pt x="185" y="60"/>
                  <a:pt x="185" y="60"/>
                </a:cubicBezTo>
                <a:cubicBezTo>
                  <a:pt x="186" y="60"/>
                  <a:pt x="186" y="60"/>
                  <a:pt x="186" y="60"/>
                </a:cubicBezTo>
                <a:cubicBezTo>
                  <a:pt x="188" y="59"/>
                  <a:pt x="188" y="59"/>
                  <a:pt x="188" y="59"/>
                </a:cubicBezTo>
                <a:cubicBezTo>
                  <a:pt x="189" y="57"/>
                  <a:pt x="189" y="57"/>
                  <a:pt x="189" y="57"/>
                </a:cubicBezTo>
                <a:cubicBezTo>
                  <a:pt x="189" y="54"/>
                  <a:pt x="189" y="54"/>
                  <a:pt x="189" y="54"/>
                </a:cubicBezTo>
                <a:cubicBezTo>
                  <a:pt x="188" y="53"/>
                  <a:pt x="188" y="53"/>
                  <a:pt x="188" y="53"/>
                </a:cubicBezTo>
                <a:cubicBezTo>
                  <a:pt x="189" y="53"/>
                  <a:pt x="189" y="53"/>
                  <a:pt x="189" y="53"/>
                </a:cubicBezTo>
                <a:cubicBezTo>
                  <a:pt x="188" y="52"/>
                  <a:pt x="188" y="52"/>
                  <a:pt x="188" y="52"/>
                </a:cubicBezTo>
                <a:cubicBezTo>
                  <a:pt x="185" y="50"/>
                  <a:pt x="185" y="50"/>
                  <a:pt x="185" y="50"/>
                </a:cubicBezTo>
                <a:cubicBezTo>
                  <a:pt x="185" y="49"/>
                  <a:pt x="185" y="49"/>
                  <a:pt x="185" y="49"/>
                </a:cubicBezTo>
                <a:lnTo>
                  <a:pt x="186" y="47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8" name="Freeform 157"/>
          <p:cNvSpPr>
            <a:spLocks/>
          </p:cNvSpPr>
          <p:nvPr/>
        </p:nvSpPr>
        <p:spPr bwMode="auto">
          <a:xfrm>
            <a:off x="5068321" y="2625273"/>
            <a:ext cx="235865" cy="104703"/>
          </a:xfrm>
          <a:custGeom>
            <a:avLst/>
            <a:gdLst>
              <a:gd name="T0" fmla="*/ 52 w 81"/>
              <a:gd name="T1" fmla="*/ 32 h 35"/>
              <a:gd name="T2" fmla="*/ 58 w 81"/>
              <a:gd name="T3" fmla="*/ 32 h 35"/>
              <a:gd name="T4" fmla="*/ 62 w 81"/>
              <a:gd name="T5" fmla="*/ 29 h 35"/>
              <a:gd name="T6" fmla="*/ 64 w 81"/>
              <a:gd name="T7" fmla="*/ 29 h 35"/>
              <a:gd name="T8" fmla="*/ 64 w 81"/>
              <a:gd name="T9" fmla="*/ 29 h 35"/>
              <a:gd name="T10" fmla="*/ 70 w 81"/>
              <a:gd name="T11" fmla="*/ 32 h 35"/>
              <a:gd name="T12" fmla="*/ 75 w 81"/>
              <a:gd name="T13" fmla="*/ 33 h 35"/>
              <a:gd name="T14" fmla="*/ 78 w 81"/>
              <a:gd name="T15" fmla="*/ 32 h 35"/>
              <a:gd name="T16" fmla="*/ 73 w 81"/>
              <a:gd name="T17" fmla="*/ 28 h 35"/>
              <a:gd name="T18" fmla="*/ 72 w 81"/>
              <a:gd name="T19" fmla="*/ 25 h 35"/>
              <a:gd name="T20" fmla="*/ 73 w 81"/>
              <a:gd name="T21" fmla="*/ 22 h 35"/>
              <a:gd name="T22" fmla="*/ 81 w 81"/>
              <a:gd name="T23" fmla="*/ 26 h 35"/>
              <a:gd name="T24" fmla="*/ 75 w 81"/>
              <a:gd name="T25" fmla="*/ 22 h 35"/>
              <a:gd name="T26" fmla="*/ 66 w 81"/>
              <a:gd name="T27" fmla="*/ 19 h 35"/>
              <a:gd name="T28" fmla="*/ 65 w 81"/>
              <a:gd name="T29" fmla="*/ 16 h 35"/>
              <a:gd name="T30" fmla="*/ 62 w 81"/>
              <a:gd name="T31" fmla="*/ 13 h 35"/>
              <a:gd name="T32" fmla="*/ 56 w 81"/>
              <a:gd name="T33" fmla="*/ 12 h 35"/>
              <a:gd name="T34" fmla="*/ 55 w 81"/>
              <a:gd name="T35" fmla="*/ 13 h 35"/>
              <a:gd name="T36" fmla="*/ 52 w 81"/>
              <a:gd name="T37" fmla="*/ 12 h 35"/>
              <a:gd name="T38" fmla="*/ 46 w 81"/>
              <a:gd name="T39" fmla="*/ 13 h 35"/>
              <a:gd name="T40" fmla="*/ 42 w 81"/>
              <a:gd name="T41" fmla="*/ 11 h 35"/>
              <a:gd name="T42" fmla="*/ 33 w 81"/>
              <a:gd name="T43" fmla="*/ 6 h 35"/>
              <a:gd name="T44" fmla="*/ 26 w 81"/>
              <a:gd name="T45" fmla="*/ 5 h 35"/>
              <a:gd name="T46" fmla="*/ 15 w 81"/>
              <a:gd name="T47" fmla="*/ 3 h 35"/>
              <a:gd name="T48" fmla="*/ 2 w 81"/>
              <a:gd name="T49" fmla="*/ 0 h 35"/>
              <a:gd name="T50" fmla="*/ 0 w 81"/>
              <a:gd name="T51" fmla="*/ 3 h 35"/>
              <a:gd name="T52" fmla="*/ 0 w 81"/>
              <a:gd name="T53" fmla="*/ 3 h 35"/>
              <a:gd name="T54" fmla="*/ 6 w 81"/>
              <a:gd name="T55" fmla="*/ 6 h 35"/>
              <a:gd name="T56" fmla="*/ 13 w 81"/>
              <a:gd name="T57" fmla="*/ 9 h 35"/>
              <a:gd name="T58" fmla="*/ 17 w 81"/>
              <a:gd name="T59" fmla="*/ 12 h 35"/>
              <a:gd name="T60" fmla="*/ 22 w 81"/>
              <a:gd name="T61" fmla="*/ 23 h 35"/>
              <a:gd name="T62" fmla="*/ 20 w 81"/>
              <a:gd name="T63" fmla="*/ 28 h 35"/>
              <a:gd name="T64" fmla="*/ 25 w 81"/>
              <a:gd name="T65" fmla="*/ 29 h 35"/>
              <a:gd name="T66" fmla="*/ 34 w 81"/>
              <a:gd name="T67" fmla="*/ 35 h 35"/>
              <a:gd name="T68" fmla="*/ 39 w 81"/>
              <a:gd name="T69" fmla="*/ 32 h 35"/>
              <a:gd name="T70" fmla="*/ 42 w 81"/>
              <a:gd name="T71" fmla="*/ 32 h 35"/>
              <a:gd name="T72" fmla="*/ 46 w 81"/>
              <a:gd name="T73" fmla="*/ 33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81" h="35">
                <a:moveTo>
                  <a:pt x="46" y="33"/>
                </a:moveTo>
                <a:cubicBezTo>
                  <a:pt x="52" y="32"/>
                  <a:pt x="52" y="32"/>
                  <a:pt x="52" y="32"/>
                </a:cubicBezTo>
                <a:cubicBezTo>
                  <a:pt x="53" y="32"/>
                  <a:pt x="53" y="32"/>
                  <a:pt x="53" y="32"/>
                </a:cubicBezTo>
                <a:cubicBezTo>
                  <a:pt x="58" y="32"/>
                  <a:pt x="58" y="32"/>
                  <a:pt x="58" y="32"/>
                </a:cubicBezTo>
                <a:cubicBezTo>
                  <a:pt x="59" y="31"/>
                  <a:pt x="59" y="31"/>
                  <a:pt x="59" y="31"/>
                </a:cubicBezTo>
                <a:cubicBezTo>
                  <a:pt x="62" y="29"/>
                  <a:pt x="62" y="29"/>
                  <a:pt x="62" y="29"/>
                </a:cubicBezTo>
                <a:cubicBezTo>
                  <a:pt x="63" y="29"/>
                  <a:pt x="63" y="29"/>
                  <a:pt x="63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4" y="29"/>
                  <a:pt x="64" y="29"/>
                  <a:pt x="64" y="29"/>
                </a:cubicBezTo>
                <a:cubicBezTo>
                  <a:pt x="68" y="31"/>
                  <a:pt x="68" y="31"/>
                  <a:pt x="68" y="31"/>
                </a:cubicBezTo>
                <a:cubicBezTo>
                  <a:pt x="70" y="32"/>
                  <a:pt x="70" y="32"/>
                  <a:pt x="70" y="32"/>
                </a:cubicBezTo>
                <a:cubicBezTo>
                  <a:pt x="73" y="32"/>
                  <a:pt x="73" y="32"/>
                  <a:pt x="73" y="32"/>
                </a:cubicBezTo>
                <a:cubicBezTo>
                  <a:pt x="75" y="33"/>
                  <a:pt x="75" y="33"/>
                  <a:pt x="75" y="33"/>
                </a:cubicBezTo>
                <a:cubicBezTo>
                  <a:pt x="78" y="33"/>
                  <a:pt x="78" y="33"/>
                  <a:pt x="78" y="33"/>
                </a:cubicBezTo>
                <a:cubicBezTo>
                  <a:pt x="78" y="32"/>
                  <a:pt x="78" y="32"/>
                  <a:pt x="78" y="32"/>
                </a:cubicBezTo>
                <a:cubicBezTo>
                  <a:pt x="78" y="31"/>
                  <a:pt x="78" y="31"/>
                  <a:pt x="78" y="31"/>
                </a:cubicBezTo>
                <a:cubicBezTo>
                  <a:pt x="73" y="28"/>
                  <a:pt x="73" y="28"/>
                  <a:pt x="73" y="28"/>
                </a:cubicBezTo>
                <a:cubicBezTo>
                  <a:pt x="72" y="26"/>
                  <a:pt x="72" y="26"/>
                  <a:pt x="72" y="26"/>
                </a:cubicBezTo>
                <a:cubicBezTo>
                  <a:pt x="72" y="25"/>
                  <a:pt x="72" y="25"/>
                  <a:pt x="72" y="25"/>
                </a:cubicBezTo>
                <a:cubicBezTo>
                  <a:pt x="73" y="23"/>
                  <a:pt x="73" y="23"/>
                  <a:pt x="73" y="23"/>
                </a:cubicBezTo>
                <a:cubicBezTo>
                  <a:pt x="73" y="22"/>
                  <a:pt x="73" y="22"/>
                  <a:pt x="73" y="22"/>
                </a:cubicBezTo>
                <a:cubicBezTo>
                  <a:pt x="76" y="23"/>
                  <a:pt x="76" y="23"/>
                  <a:pt x="76" y="23"/>
                </a:cubicBezTo>
                <a:cubicBezTo>
                  <a:pt x="81" y="26"/>
                  <a:pt x="81" y="26"/>
                  <a:pt x="81" y="26"/>
                </a:cubicBezTo>
                <a:cubicBezTo>
                  <a:pt x="79" y="25"/>
                  <a:pt x="79" y="25"/>
                  <a:pt x="79" y="25"/>
                </a:cubicBezTo>
                <a:cubicBezTo>
                  <a:pt x="75" y="22"/>
                  <a:pt x="75" y="22"/>
                  <a:pt x="75" y="22"/>
                </a:cubicBezTo>
                <a:cubicBezTo>
                  <a:pt x="69" y="21"/>
                  <a:pt x="69" y="21"/>
                  <a:pt x="69" y="21"/>
                </a:cubicBezTo>
                <a:cubicBezTo>
                  <a:pt x="66" y="19"/>
                  <a:pt x="66" y="19"/>
                  <a:pt x="66" y="19"/>
                </a:cubicBezTo>
                <a:cubicBezTo>
                  <a:pt x="65" y="18"/>
                  <a:pt x="65" y="18"/>
                  <a:pt x="65" y="18"/>
                </a:cubicBezTo>
                <a:cubicBezTo>
                  <a:pt x="65" y="16"/>
                  <a:pt x="65" y="16"/>
                  <a:pt x="65" y="16"/>
                </a:cubicBezTo>
                <a:cubicBezTo>
                  <a:pt x="65" y="15"/>
                  <a:pt x="65" y="15"/>
                  <a:pt x="65" y="15"/>
                </a:cubicBezTo>
                <a:cubicBezTo>
                  <a:pt x="62" y="13"/>
                  <a:pt x="62" y="13"/>
                  <a:pt x="62" y="13"/>
                </a:cubicBezTo>
                <a:cubicBezTo>
                  <a:pt x="59" y="12"/>
                  <a:pt x="59" y="12"/>
                  <a:pt x="59" y="12"/>
                </a:cubicBezTo>
                <a:cubicBezTo>
                  <a:pt x="56" y="12"/>
                  <a:pt x="56" y="12"/>
                  <a:pt x="56" y="12"/>
                </a:cubicBezTo>
                <a:cubicBezTo>
                  <a:pt x="55" y="12"/>
                  <a:pt x="55" y="12"/>
                  <a:pt x="55" y="12"/>
                </a:cubicBezTo>
                <a:cubicBezTo>
                  <a:pt x="55" y="13"/>
                  <a:pt x="55" y="13"/>
                  <a:pt x="55" y="13"/>
                </a:cubicBezTo>
                <a:cubicBezTo>
                  <a:pt x="53" y="12"/>
                  <a:pt x="53" y="12"/>
                  <a:pt x="53" y="12"/>
                </a:cubicBezTo>
                <a:cubicBezTo>
                  <a:pt x="52" y="12"/>
                  <a:pt x="52" y="12"/>
                  <a:pt x="52" y="12"/>
                </a:cubicBezTo>
                <a:cubicBezTo>
                  <a:pt x="49" y="12"/>
                  <a:pt x="49" y="12"/>
                  <a:pt x="49" y="12"/>
                </a:cubicBezTo>
                <a:cubicBezTo>
                  <a:pt x="46" y="13"/>
                  <a:pt x="46" y="13"/>
                  <a:pt x="46" y="13"/>
                </a:cubicBezTo>
                <a:cubicBezTo>
                  <a:pt x="43" y="12"/>
                  <a:pt x="43" y="12"/>
                  <a:pt x="43" y="12"/>
                </a:cubicBezTo>
                <a:cubicBezTo>
                  <a:pt x="42" y="11"/>
                  <a:pt x="42" y="11"/>
                  <a:pt x="42" y="11"/>
                </a:cubicBezTo>
                <a:cubicBezTo>
                  <a:pt x="39" y="9"/>
                  <a:pt x="39" y="9"/>
                  <a:pt x="39" y="9"/>
                </a:cubicBezTo>
                <a:cubicBezTo>
                  <a:pt x="33" y="6"/>
                  <a:pt x="33" y="6"/>
                  <a:pt x="33" y="6"/>
                </a:cubicBezTo>
                <a:cubicBezTo>
                  <a:pt x="30" y="6"/>
                  <a:pt x="30" y="6"/>
                  <a:pt x="30" y="6"/>
                </a:cubicBezTo>
                <a:cubicBezTo>
                  <a:pt x="26" y="5"/>
                  <a:pt x="26" y="5"/>
                  <a:pt x="26" y="5"/>
                </a:cubicBezTo>
                <a:cubicBezTo>
                  <a:pt x="20" y="5"/>
                  <a:pt x="20" y="5"/>
                  <a:pt x="20" y="5"/>
                </a:cubicBezTo>
                <a:cubicBezTo>
                  <a:pt x="15" y="3"/>
                  <a:pt x="15" y="3"/>
                  <a:pt x="15" y="3"/>
                </a:cubicBezTo>
                <a:cubicBezTo>
                  <a:pt x="6" y="0"/>
                  <a:pt x="6" y="0"/>
                  <a:pt x="6" y="0"/>
                </a:cubicBezTo>
                <a:cubicBezTo>
                  <a:pt x="2" y="0"/>
                  <a:pt x="2" y="0"/>
                  <a:pt x="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3" y="5"/>
                  <a:pt x="3" y="5"/>
                  <a:pt x="3" y="5"/>
                </a:cubicBezTo>
                <a:cubicBezTo>
                  <a:pt x="6" y="6"/>
                  <a:pt x="6" y="6"/>
                  <a:pt x="6" y="6"/>
                </a:cubicBezTo>
                <a:cubicBezTo>
                  <a:pt x="10" y="8"/>
                  <a:pt x="10" y="8"/>
                  <a:pt x="10" y="8"/>
                </a:cubicBezTo>
                <a:cubicBezTo>
                  <a:pt x="13" y="9"/>
                  <a:pt x="13" y="9"/>
                  <a:pt x="13" y="9"/>
                </a:cubicBezTo>
                <a:cubicBezTo>
                  <a:pt x="15" y="11"/>
                  <a:pt x="15" y="11"/>
                  <a:pt x="15" y="11"/>
                </a:cubicBezTo>
                <a:cubicBezTo>
                  <a:pt x="17" y="12"/>
                  <a:pt x="17" y="12"/>
                  <a:pt x="17" y="12"/>
                </a:cubicBezTo>
                <a:cubicBezTo>
                  <a:pt x="22" y="21"/>
                  <a:pt x="22" y="21"/>
                  <a:pt x="22" y="21"/>
                </a:cubicBezTo>
                <a:cubicBezTo>
                  <a:pt x="22" y="23"/>
                  <a:pt x="22" y="23"/>
                  <a:pt x="22" y="23"/>
                </a:cubicBezTo>
                <a:cubicBezTo>
                  <a:pt x="22" y="26"/>
                  <a:pt x="22" y="26"/>
                  <a:pt x="22" y="26"/>
                </a:cubicBezTo>
                <a:cubicBezTo>
                  <a:pt x="20" y="28"/>
                  <a:pt x="20" y="28"/>
                  <a:pt x="20" y="28"/>
                </a:cubicBezTo>
                <a:cubicBezTo>
                  <a:pt x="23" y="29"/>
                  <a:pt x="23" y="29"/>
                  <a:pt x="23" y="29"/>
                </a:cubicBezTo>
                <a:cubicBezTo>
                  <a:pt x="25" y="29"/>
                  <a:pt x="25" y="29"/>
                  <a:pt x="25" y="29"/>
                </a:cubicBezTo>
                <a:cubicBezTo>
                  <a:pt x="25" y="31"/>
                  <a:pt x="25" y="31"/>
                  <a:pt x="25" y="31"/>
                </a:cubicBezTo>
                <a:cubicBezTo>
                  <a:pt x="34" y="35"/>
                  <a:pt x="34" y="35"/>
                  <a:pt x="34" y="35"/>
                </a:cubicBezTo>
                <a:cubicBezTo>
                  <a:pt x="34" y="35"/>
                  <a:pt x="37" y="33"/>
                  <a:pt x="39" y="31"/>
                </a:cubicBezTo>
                <a:cubicBezTo>
                  <a:pt x="39" y="32"/>
                  <a:pt x="39" y="32"/>
                  <a:pt x="39" y="32"/>
                </a:cubicBezTo>
                <a:cubicBezTo>
                  <a:pt x="40" y="32"/>
                  <a:pt x="40" y="32"/>
                  <a:pt x="40" y="32"/>
                </a:cubicBezTo>
                <a:cubicBezTo>
                  <a:pt x="42" y="32"/>
                  <a:pt x="42" y="32"/>
                  <a:pt x="42" y="32"/>
                </a:cubicBezTo>
                <a:cubicBezTo>
                  <a:pt x="45" y="33"/>
                  <a:pt x="45" y="33"/>
                  <a:pt x="45" y="33"/>
                </a:cubicBezTo>
                <a:lnTo>
                  <a:pt x="46" y="3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29" name="Freeform 158"/>
          <p:cNvSpPr>
            <a:spLocks/>
          </p:cNvSpPr>
          <p:nvPr/>
        </p:nvSpPr>
        <p:spPr bwMode="auto">
          <a:xfrm>
            <a:off x="4395664" y="1612387"/>
            <a:ext cx="307938" cy="371013"/>
          </a:xfrm>
          <a:custGeom>
            <a:avLst/>
            <a:gdLst>
              <a:gd name="T0" fmla="*/ 137 w 141"/>
              <a:gd name="T1" fmla="*/ 120 h 163"/>
              <a:gd name="T2" fmla="*/ 141 w 141"/>
              <a:gd name="T3" fmla="*/ 113 h 163"/>
              <a:gd name="T4" fmla="*/ 119 w 141"/>
              <a:gd name="T5" fmla="*/ 100 h 163"/>
              <a:gd name="T6" fmla="*/ 126 w 141"/>
              <a:gd name="T7" fmla="*/ 89 h 163"/>
              <a:gd name="T8" fmla="*/ 119 w 141"/>
              <a:gd name="T9" fmla="*/ 84 h 163"/>
              <a:gd name="T10" fmla="*/ 114 w 141"/>
              <a:gd name="T11" fmla="*/ 80 h 163"/>
              <a:gd name="T12" fmla="*/ 113 w 141"/>
              <a:gd name="T13" fmla="*/ 75 h 163"/>
              <a:gd name="T14" fmla="*/ 113 w 141"/>
              <a:gd name="T15" fmla="*/ 69 h 163"/>
              <a:gd name="T16" fmla="*/ 110 w 141"/>
              <a:gd name="T17" fmla="*/ 57 h 163"/>
              <a:gd name="T18" fmla="*/ 102 w 141"/>
              <a:gd name="T19" fmla="*/ 45 h 163"/>
              <a:gd name="T20" fmla="*/ 110 w 141"/>
              <a:gd name="T21" fmla="*/ 39 h 163"/>
              <a:gd name="T22" fmla="*/ 97 w 141"/>
              <a:gd name="T23" fmla="*/ 29 h 163"/>
              <a:gd name="T24" fmla="*/ 89 w 141"/>
              <a:gd name="T25" fmla="*/ 25 h 163"/>
              <a:gd name="T26" fmla="*/ 92 w 141"/>
              <a:gd name="T27" fmla="*/ 21 h 163"/>
              <a:gd name="T28" fmla="*/ 89 w 141"/>
              <a:gd name="T29" fmla="*/ 17 h 163"/>
              <a:gd name="T30" fmla="*/ 96 w 141"/>
              <a:gd name="T31" fmla="*/ 13 h 163"/>
              <a:gd name="T32" fmla="*/ 93 w 141"/>
              <a:gd name="T33" fmla="*/ 6 h 163"/>
              <a:gd name="T34" fmla="*/ 78 w 141"/>
              <a:gd name="T35" fmla="*/ 0 h 163"/>
              <a:gd name="T36" fmla="*/ 72 w 141"/>
              <a:gd name="T37" fmla="*/ 2 h 163"/>
              <a:gd name="T38" fmla="*/ 58 w 141"/>
              <a:gd name="T39" fmla="*/ 6 h 163"/>
              <a:gd name="T40" fmla="*/ 57 w 141"/>
              <a:gd name="T41" fmla="*/ 17 h 163"/>
              <a:gd name="T42" fmla="*/ 52 w 141"/>
              <a:gd name="T43" fmla="*/ 19 h 163"/>
              <a:gd name="T44" fmla="*/ 44 w 141"/>
              <a:gd name="T45" fmla="*/ 21 h 163"/>
              <a:gd name="T46" fmla="*/ 30 w 141"/>
              <a:gd name="T47" fmla="*/ 21 h 163"/>
              <a:gd name="T48" fmla="*/ 9 w 141"/>
              <a:gd name="T49" fmla="*/ 13 h 163"/>
              <a:gd name="T50" fmla="*/ 4 w 141"/>
              <a:gd name="T51" fmla="*/ 13 h 163"/>
              <a:gd name="T52" fmla="*/ 19 w 141"/>
              <a:gd name="T53" fmla="*/ 23 h 163"/>
              <a:gd name="T54" fmla="*/ 32 w 141"/>
              <a:gd name="T55" fmla="*/ 31 h 163"/>
              <a:gd name="T56" fmla="*/ 32 w 141"/>
              <a:gd name="T57" fmla="*/ 36 h 163"/>
              <a:gd name="T58" fmla="*/ 36 w 141"/>
              <a:gd name="T59" fmla="*/ 43 h 163"/>
              <a:gd name="T60" fmla="*/ 38 w 141"/>
              <a:gd name="T61" fmla="*/ 48 h 163"/>
              <a:gd name="T62" fmla="*/ 38 w 141"/>
              <a:gd name="T63" fmla="*/ 53 h 163"/>
              <a:gd name="T64" fmla="*/ 44 w 141"/>
              <a:gd name="T65" fmla="*/ 65 h 163"/>
              <a:gd name="T66" fmla="*/ 49 w 141"/>
              <a:gd name="T67" fmla="*/ 67 h 163"/>
              <a:gd name="T68" fmla="*/ 58 w 141"/>
              <a:gd name="T69" fmla="*/ 71 h 163"/>
              <a:gd name="T70" fmla="*/ 61 w 141"/>
              <a:gd name="T71" fmla="*/ 76 h 163"/>
              <a:gd name="T72" fmla="*/ 61 w 141"/>
              <a:gd name="T73" fmla="*/ 83 h 163"/>
              <a:gd name="T74" fmla="*/ 49 w 141"/>
              <a:gd name="T75" fmla="*/ 86 h 163"/>
              <a:gd name="T76" fmla="*/ 38 w 141"/>
              <a:gd name="T77" fmla="*/ 93 h 163"/>
              <a:gd name="T78" fmla="*/ 32 w 141"/>
              <a:gd name="T79" fmla="*/ 100 h 163"/>
              <a:gd name="T80" fmla="*/ 29 w 141"/>
              <a:gd name="T81" fmla="*/ 101 h 163"/>
              <a:gd name="T82" fmla="*/ 23 w 141"/>
              <a:gd name="T83" fmla="*/ 106 h 163"/>
              <a:gd name="T84" fmla="*/ 17 w 141"/>
              <a:gd name="T85" fmla="*/ 109 h 163"/>
              <a:gd name="T86" fmla="*/ 15 w 141"/>
              <a:gd name="T87" fmla="*/ 113 h 163"/>
              <a:gd name="T88" fmla="*/ 15 w 141"/>
              <a:gd name="T89" fmla="*/ 124 h 163"/>
              <a:gd name="T90" fmla="*/ 21 w 141"/>
              <a:gd name="T91" fmla="*/ 136 h 163"/>
              <a:gd name="T92" fmla="*/ 19 w 141"/>
              <a:gd name="T93" fmla="*/ 141 h 163"/>
              <a:gd name="T94" fmla="*/ 19 w 141"/>
              <a:gd name="T95" fmla="*/ 149 h 163"/>
              <a:gd name="T96" fmla="*/ 25 w 141"/>
              <a:gd name="T97" fmla="*/ 150 h 163"/>
              <a:gd name="T98" fmla="*/ 36 w 141"/>
              <a:gd name="T99" fmla="*/ 157 h 163"/>
              <a:gd name="T100" fmla="*/ 40 w 141"/>
              <a:gd name="T101" fmla="*/ 158 h 163"/>
              <a:gd name="T102" fmla="*/ 40 w 141"/>
              <a:gd name="T103" fmla="*/ 163 h 163"/>
              <a:gd name="T104" fmla="*/ 56 w 141"/>
              <a:gd name="T105" fmla="*/ 159 h 163"/>
              <a:gd name="T106" fmla="*/ 61 w 141"/>
              <a:gd name="T107" fmla="*/ 158 h 163"/>
              <a:gd name="T108" fmla="*/ 74 w 141"/>
              <a:gd name="T109" fmla="*/ 154 h 163"/>
              <a:gd name="T110" fmla="*/ 76 w 141"/>
              <a:gd name="T111" fmla="*/ 154 h 163"/>
              <a:gd name="T112" fmla="*/ 80 w 141"/>
              <a:gd name="T113" fmla="*/ 153 h 163"/>
              <a:gd name="T114" fmla="*/ 86 w 141"/>
              <a:gd name="T115" fmla="*/ 153 h 163"/>
              <a:gd name="T116" fmla="*/ 96 w 141"/>
              <a:gd name="T117" fmla="*/ 153 h 163"/>
              <a:gd name="T118" fmla="*/ 109 w 141"/>
              <a:gd name="T119" fmla="*/ 145 h 163"/>
              <a:gd name="T120" fmla="*/ 118 w 141"/>
              <a:gd name="T121" fmla="*/ 137 h 163"/>
              <a:gd name="T122" fmla="*/ 118 w 141"/>
              <a:gd name="T123" fmla="*/ 137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1" h="163">
                <a:moveTo>
                  <a:pt x="118" y="137"/>
                </a:moveTo>
                <a:lnTo>
                  <a:pt x="135" y="122"/>
                </a:lnTo>
                <a:lnTo>
                  <a:pt x="137" y="120"/>
                </a:lnTo>
                <a:lnTo>
                  <a:pt x="139" y="118"/>
                </a:lnTo>
                <a:lnTo>
                  <a:pt x="141" y="114"/>
                </a:lnTo>
                <a:lnTo>
                  <a:pt x="141" y="113"/>
                </a:lnTo>
                <a:lnTo>
                  <a:pt x="141" y="110"/>
                </a:lnTo>
                <a:lnTo>
                  <a:pt x="139" y="109"/>
                </a:lnTo>
                <a:lnTo>
                  <a:pt x="119" y="100"/>
                </a:lnTo>
                <a:lnTo>
                  <a:pt x="126" y="96"/>
                </a:lnTo>
                <a:lnTo>
                  <a:pt x="127" y="92"/>
                </a:lnTo>
                <a:lnTo>
                  <a:pt x="126" y="89"/>
                </a:lnTo>
                <a:lnTo>
                  <a:pt x="119" y="88"/>
                </a:lnTo>
                <a:lnTo>
                  <a:pt x="118" y="86"/>
                </a:lnTo>
                <a:lnTo>
                  <a:pt x="119" y="84"/>
                </a:lnTo>
                <a:lnTo>
                  <a:pt x="118" y="83"/>
                </a:lnTo>
                <a:lnTo>
                  <a:pt x="115" y="83"/>
                </a:lnTo>
                <a:lnTo>
                  <a:pt x="114" y="80"/>
                </a:lnTo>
                <a:lnTo>
                  <a:pt x="113" y="79"/>
                </a:lnTo>
                <a:lnTo>
                  <a:pt x="114" y="76"/>
                </a:lnTo>
                <a:lnTo>
                  <a:pt x="113" y="75"/>
                </a:lnTo>
                <a:lnTo>
                  <a:pt x="113" y="73"/>
                </a:lnTo>
                <a:lnTo>
                  <a:pt x="114" y="71"/>
                </a:lnTo>
                <a:lnTo>
                  <a:pt x="113" y="69"/>
                </a:lnTo>
                <a:lnTo>
                  <a:pt x="115" y="67"/>
                </a:lnTo>
                <a:lnTo>
                  <a:pt x="114" y="63"/>
                </a:lnTo>
                <a:lnTo>
                  <a:pt x="110" y="57"/>
                </a:lnTo>
                <a:lnTo>
                  <a:pt x="102" y="49"/>
                </a:lnTo>
                <a:lnTo>
                  <a:pt x="101" y="48"/>
                </a:lnTo>
                <a:lnTo>
                  <a:pt x="102" y="45"/>
                </a:lnTo>
                <a:lnTo>
                  <a:pt x="105" y="43"/>
                </a:lnTo>
                <a:lnTo>
                  <a:pt x="109" y="40"/>
                </a:lnTo>
                <a:lnTo>
                  <a:pt x="110" y="39"/>
                </a:lnTo>
                <a:lnTo>
                  <a:pt x="110" y="36"/>
                </a:lnTo>
                <a:lnTo>
                  <a:pt x="101" y="31"/>
                </a:lnTo>
                <a:lnTo>
                  <a:pt x="97" y="29"/>
                </a:lnTo>
                <a:lnTo>
                  <a:pt x="93" y="27"/>
                </a:lnTo>
                <a:lnTo>
                  <a:pt x="90" y="25"/>
                </a:lnTo>
                <a:lnTo>
                  <a:pt x="89" y="25"/>
                </a:lnTo>
                <a:lnTo>
                  <a:pt x="90" y="24"/>
                </a:lnTo>
                <a:lnTo>
                  <a:pt x="90" y="23"/>
                </a:lnTo>
                <a:lnTo>
                  <a:pt x="92" y="21"/>
                </a:lnTo>
                <a:lnTo>
                  <a:pt x="93" y="19"/>
                </a:lnTo>
                <a:lnTo>
                  <a:pt x="92" y="19"/>
                </a:lnTo>
                <a:lnTo>
                  <a:pt x="89" y="17"/>
                </a:lnTo>
                <a:lnTo>
                  <a:pt x="93" y="17"/>
                </a:lnTo>
                <a:lnTo>
                  <a:pt x="97" y="16"/>
                </a:lnTo>
                <a:lnTo>
                  <a:pt x="96" y="13"/>
                </a:lnTo>
                <a:lnTo>
                  <a:pt x="97" y="10"/>
                </a:lnTo>
                <a:lnTo>
                  <a:pt x="97" y="8"/>
                </a:lnTo>
                <a:lnTo>
                  <a:pt x="93" y="6"/>
                </a:lnTo>
                <a:lnTo>
                  <a:pt x="84" y="2"/>
                </a:lnTo>
                <a:lnTo>
                  <a:pt x="80" y="0"/>
                </a:lnTo>
                <a:lnTo>
                  <a:pt x="78" y="0"/>
                </a:lnTo>
                <a:lnTo>
                  <a:pt x="78" y="0"/>
                </a:lnTo>
                <a:lnTo>
                  <a:pt x="76" y="0"/>
                </a:lnTo>
                <a:lnTo>
                  <a:pt x="72" y="2"/>
                </a:lnTo>
                <a:lnTo>
                  <a:pt x="66" y="2"/>
                </a:lnTo>
                <a:lnTo>
                  <a:pt x="62" y="2"/>
                </a:lnTo>
                <a:lnTo>
                  <a:pt x="58" y="6"/>
                </a:lnTo>
                <a:lnTo>
                  <a:pt x="57" y="10"/>
                </a:lnTo>
                <a:lnTo>
                  <a:pt x="57" y="16"/>
                </a:lnTo>
                <a:lnTo>
                  <a:pt x="57" y="17"/>
                </a:lnTo>
                <a:lnTo>
                  <a:pt x="56" y="17"/>
                </a:lnTo>
                <a:lnTo>
                  <a:pt x="53" y="17"/>
                </a:lnTo>
                <a:lnTo>
                  <a:pt x="52" y="19"/>
                </a:lnTo>
                <a:lnTo>
                  <a:pt x="49" y="21"/>
                </a:lnTo>
                <a:lnTo>
                  <a:pt x="45" y="21"/>
                </a:lnTo>
                <a:lnTo>
                  <a:pt x="44" y="21"/>
                </a:lnTo>
                <a:lnTo>
                  <a:pt x="40" y="19"/>
                </a:lnTo>
                <a:lnTo>
                  <a:pt x="36" y="19"/>
                </a:lnTo>
                <a:lnTo>
                  <a:pt x="30" y="21"/>
                </a:lnTo>
                <a:lnTo>
                  <a:pt x="23" y="21"/>
                </a:lnTo>
                <a:lnTo>
                  <a:pt x="17" y="17"/>
                </a:lnTo>
                <a:lnTo>
                  <a:pt x="9" y="13"/>
                </a:lnTo>
                <a:lnTo>
                  <a:pt x="5" y="12"/>
                </a:lnTo>
                <a:lnTo>
                  <a:pt x="1" y="13"/>
                </a:lnTo>
                <a:lnTo>
                  <a:pt x="4" y="13"/>
                </a:lnTo>
                <a:lnTo>
                  <a:pt x="0" y="16"/>
                </a:lnTo>
                <a:lnTo>
                  <a:pt x="5" y="16"/>
                </a:lnTo>
                <a:lnTo>
                  <a:pt x="19" y="23"/>
                </a:lnTo>
                <a:lnTo>
                  <a:pt x="26" y="27"/>
                </a:lnTo>
                <a:lnTo>
                  <a:pt x="29" y="29"/>
                </a:lnTo>
                <a:lnTo>
                  <a:pt x="32" y="31"/>
                </a:lnTo>
                <a:lnTo>
                  <a:pt x="34" y="32"/>
                </a:lnTo>
                <a:lnTo>
                  <a:pt x="32" y="35"/>
                </a:lnTo>
                <a:lnTo>
                  <a:pt x="32" y="36"/>
                </a:lnTo>
                <a:lnTo>
                  <a:pt x="34" y="40"/>
                </a:lnTo>
                <a:lnTo>
                  <a:pt x="36" y="40"/>
                </a:lnTo>
                <a:lnTo>
                  <a:pt x="36" y="43"/>
                </a:lnTo>
                <a:lnTo>
                  <a:pt x="36" y="44"/>
                </a:lnTo>
                <a:lnTo>
                  <a:pt x="36" y="45"/>
                </a:lnTo>
                <a:lnTo>
                  <a:pt x="38" y="48"/>
                </a:lnTo>
                <a:lnTo>
                  <a:pt x="40" y="49"/>
                </a:lnTo>
                <a:lnTo>
                  <a:pt x="38" y="52"/>
                </a:lnTo>
                <a:lnTo>
                  <a:pt x="38" y="53"/>
                </a:lnTo>
                <a:lnTo>
                  <a:pt x="38" y="57"/>
                </a:lnTo>
                <a:lnTo>
                  <a:pt x="38" y="59"/>
                </a:lnTo>
                <a:lnTo>
                  <a:pt x="44" y="65"/>
                </a:lnTo>
                <a:lnTo>
                  <a:pt x="44" y="65"/>
                </a:lnTo>
                <a:lnTo>
                  <a:pt x="45" y="67"/>
                </a:lnTo>
                <a:lnTo>
                  <a:pt x="49" y="67"/>
                </a:lnTo>
                <a:lnTo>
                  <a:pt x="52" y="69"/>
                </a:lnTo>
                <a:lnTo>
                  <a:pt x="53" y="69"/>
                </a:lnTo>
                <a:lnTo>
                  <a:pt x="58" y="71"/>
                </a:lnTo>
                <a:lnTo>
                  <a:pt x="58" y="73"/>
                </a:lnTo>
                <a:lnTo>
                  <a:pt x="58" y="76"/>
                </a:lnTo>
                <a:lnTo>
                  <a:pt x="61" y="76"/>
                </a:lnTo>
                <a:lnTo>
                  <a:pt x="62" y="79"/>
                </a:lnTo>
                <a:lnTo>
                  <a:pt x="58" y="80"/>
                </a:lnTo>
                <a:lnTo>
                  <a:pt x="61" y="83"/>
                </a:lnTo>
                <a:lnTo>
                  <a:pt x="57" y="80"/>
                </a:lnTo>
                <a:lnTo>
                  <a:pt x="53" y="83"/>
                </a:lnTo>
                <a:lnTo>
                  <a:pt x="49" y="86"/>
                </a:lnTo>
                <a:lnTo>
                  <a:pt x="42" y="92"/>
                </a:lnTo>
                <a:lnTo>
                  <a:pt x="40" y="93"/>
                </a:lnTo>
                <a:lnTo>
                  <a:pt x="38" y="93"/>
                </a:lnTo>
                <a:lnTo>
                  <a:pt x="38" y="96"/>
                </a:lnTo>
                <a:lnTo>
                  <a:pt x="34" y="97"/>
                </a:lnTo>
                <a:lnTo>
                  <a:pt x="32" y="100"/>
                </a:lnTo>
                <a:lnTo>
                  <a:pt x="32" y="101"/>
                </a:lnTo>
                <a:lnTo>
                  <a:pt x="30" y="101"/>
                </a:lnTo>
                <a:lnTo>
                  <a:pt x="29" y="101"/>
                </a:lnTo>
                <a:lnTo>
                  <a:pt x="26" y="102"/>
                </a:lnTo>
                <a:lnTo>
                  <a:pt x="26" y="105"/>
                </a:lnTo>
                <a:lnTo>
                  <a:pt x="23" y="106"/>
                </a:lnTo>
                <a:lnTo>
                  <a:pt x="19" y="106"/>
                </a:lnTo>
                <a:lnTo>
                  <a:pt x="17" y="106"/>
                </a:lnTo>
                <a:lnTo>
                  <a:pt x="17" y="109"/>
                </a:lnTo>
                <a:lnTo>
                  <a:pt x="19" y="110"/>
                </a:lnTo>
                <a:lnTo>
                  <a:pt x="17" y="110"/>
                </a:lnTo>
                <a:lnTo>
                  <a:pt x="15" y="113"/>
                </a:lnTo>
                <a:lnTo>
                  <a:pt x="12" y="116"/>
                </a:lnTo>
                <a:lnTo>
                  <a:pt x="15" y="120"/>
                </a:lnTo>
                <a:lnTo>
                  <a:pt x="15" y="124"/>
                </a:lnTo>
                <a:lnTo>
                  <a:pt x="15" y="126"/>
                </a:lnTo>
                <a:lnTo>
                  <a:pt x="17" y="132"/>
                </a:lnTo>
                <a:lnTo>
                  <a:pt x="21" y="136"/>
                </a:lnTo>
                <a:lnTo>
                  <a:pt x="19" y="136"/>
                </a:lnTo>
                <a:lnTo>
                  <a:pt x="19" y="137"/>
                </a:lnTo>
                <a:lnTo>
                  <a:pt x="19" y="141"/>
                </a:lnTo>
                <a:lnTo>
                  <a:pt x="17" y="144"/>
                </a:lnTo>
                <a:lnTo>
                  <a:pt x="19" y="145"/>
                </a:lnTo>
                <a:lnTo>
                  <a:pt x="19" y="149"/>
                </a:lnTo>
                <a:lnTo>
                  <a:pt x="21" y="150"/>
                </a:lnTo>
                <a:lnTo>
                  <a:pt x="23" y="150"/>
                </a:lnTo>
                <a:lnTo>
                  <a:pt x="25" y="150"/>
                </a:lnTo>
                <a:lnTo>
                  <a:pt x="30" y="153"/>
                </a:lnTo>
                <a:lnTo>
                  <a:pt x="34" y="154"/>
                </a:lnTo>
                <a:lnTo>
                  <a:pt x="36" y="157"/>
                </a:lnTo>
                <a:lnTo>
                  <a:pt x="40" y="154"/>
                </a:lnTo>
                <a:lnTo>
                  <a:pt x="38" y="157"/>
                </a:lnTo>
                <a:lnTo>
                  <a:pt x="40" y="158"/>
                </a:lnTo>
                <a:lnTo>
                  <a:pt x="44" y="159"/>
                </a:lnTo>
                <a:lnTo>
                  <a:pt x="42" y="159"/>
                </a:lnTo>
                <a:lnTo>
                  <a:pt x="40" y="163"/>
                </a:lnTo>
                <a:lnTo>
                  <a:pt x="44" y="162"/>
                </a:lnTo>
                <a:lnTo>
                  <a:pt x="49" y="159"/>
                </a:lnTo>
                <a:lnTo>
                  <a:pt x="56" y="159"/>
                </a:lnTo>
                <a:lnTo>
                  <a:pt x="57" y="159"/>
                </a:lnTo>
                <a:lnTo>
                  <a:pt x="58" y="159"/>
                </a:lnTo>
                <a:lnTo>
                  <a:pt x="61" y="158"/>
                </a:lnTo>
                <a:lnTo>
                  <a:pt x="65" y="157"/>
                </a:lnTo>
                <a:lnTo>
                  <a:pt x="70" y="157"/>
                </a:lnTo>
                <a:lnTo>
                  <a:pt x="74" y="154"/>
                </a:lnTo>
                <a:lnTo>
                  <a:pt x="74" y="157"/>
                </a:lnTo>
                <a:lnTo>
                  <a:pt x="76" y="157"/>
                </a:lnTo>
                <a:lnTo>
                  <a:pt x="76" y="154"/>
                </a:lnTo>
                <a:lnTo>
                  <a:pt x="78" y="154"/>
                </a:lnTo>
                <a:lnTo>
                  <a:pt x="78" y="153"/>
                </a:lnTo>
                <a:lnTo>
                  <a:pt x="80" y="153"/>
                </a:lnTo>
                <a:lnTo>
                  <a:pt x="82" y="154"/>
                </a:lnTo>
                <a:lnTo>
                  <a:pt x="84" y="153"/>
                </a:lnTo>
                <a:lnTo>
                  <a:pt x="86" y="153"/>
                </a:lnTo>
                <a:lnTo>
                  <a:pt x="92" y="150"/>
                </a:lnTo>
                <a:lnTo>
                  <a:pt x="93" y="150"/>
                </a:lnTo>
                <a:lnTo>
                  <a:pt x="96" y="153"/>
                </a:lnTo>
                <a:lnTo>
                  <a:pt x="97" y="153"/>
                </a:lnTo>
                <a:lnTo>
                  <a:pt x="101" y="150"/>
                </a:lnTo>
                <a:lnTo>
                  <a:pt x="109" y="145"/>
                </a:lnTo>
                <a:lnTo>
                  <a:pt x="118" y="137"/>
                </a:lnTo>
                <a:lnTo>
                  <a:pt x="118" y="137"/>
                </a:lnTo>
                <a:lnTo>
                  <a:pt x="118" y="137"/>
                </a:lnTo>
                <a:lnTo>
                  <a:pt x="118" y="137"/>
                </a:lnTo>
                <a:lnTo>
                  <a:pt x="118" y="137"/>
                </a:lnTo>
                <a:lnTo>
                  <a:pt x="118" y="137"/>
                </a:lnTo>
                <a:lnTo>
                  <a:pt x="118" y="13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0" name="Freeform 159"/>
          <p:cNvSpPr>
            <a:spLocks noEditPoints="1"/>
          </p:cNvSpPr>
          <p:nvPr/>
        </p:nvSpPr>
        <p:spPr bwMode="auto">
          <a:xfrm>
            <a:off x="3980713" y="1573694"/>
            <a:ext cx="663921" cy="477992"/>
          </a:xfrm>
          <a:custGeom>
            <a:avLst/>
            <a:gdLst>
              <a:gd name="T0" fmla="*/ 180 w 229"/>
              <a:gd name="T1" fmla="*/ 29 h 158"/>
              <a:gd name="T2" fmla="*/ 200 w 229"/>
              <a:gd name="T3" fmla="*/ 13 h 158"/>
              <a:gd name="T4" fmla="*/ 219 w 229"/>
              <a:gd name="T5" fmla="*/ 22 h 158"/>
              <a:gd name="T6" fmla="*/ 215 w 229"/>
              <a:gd name="T7" fmla="*/ 13 h 158"/>
              <a:gd name="T8" fmla="*/ 222 w 229"/>
              <a:gd name="T9" fmla="*/ 6 h 158"/>
              <a:gd name="T10" fmla="*/ 206 w 229"/>
              <a:gd name="T11" fmla="*/ 9 h 158"/>
              <a:gd name="T12" fmla="*/ 195 w 229"/>
              <a:gd name="T13" fmla="*/ 3 h 158"/>
              <a:gd name="T14" fmla="*/ 190 w 229"/>
              <a:gd name="T15" fmla="*/ 7 h 158"/>
              <a:gd name="T16" fmla="*/ 180 w 229"/>
              <a:gd name="T17" fmla="*/ 9 h 158"/>
              <a:gd name="T18" fmla="*/ 175 w 229"/>
              <a:gd name="T19" fmla="*/ 3 h 158"/>
              <a:gd name="T20" fmla="*/ 165 w 229"/>
              <a:gd name="T21" fmla="*/ 13 h 158"/>
              <a:gd name="T22" fmla="*/ 152 w 229"/>
              <a:gd name="T23" fmla="*/ 10 h 158"/>
              <a:gd name="T24" fmla="*/ 144 w 229"/>
              <a:gd name="T25" fmla="*/ 14 h 158"/>
              <a:gd name="T26" fmla="*/ 134 w 229"/>
              <a:gd name="T27" fmla="*/ 22 h 158"/>
              <a:gd name="T28" fmla="*/ 127 w 229"/>
              <a:gd name="T29" fmla="*/ 17 h 158"/>
              <a:gd name="T30" fmla="*/ 119 w 229"/>
              <a:gd name="T31" fmla="*/ 22 h 158"/>
              <a:gd name="T32" fmla="*/ 106 w 229"/>
              <a:gd name="T33" fmla="*/ 30 h 158"/>
              <a:gd name="T34" fmla="*/ 106 w 229"/>
              <a:gd name="T35" fmla="*/ 37 h 158"/>
              <a:gd name="T36" fmla="*/ 100 w 229"/>
              <a:gd name="T37" fmla="*/ 37 h 158"/>
              <a:gd name="T38" fmla="*/ 94 w 229"/>
              <a:gd name="T39" fmla="*/ 40 h 158"/>
              <a:gd name="T40" fmla="*/ 87 w 229"/>
              <a:gd name="T41" fmla="*/ 45 h 158"/>
              <a:gd name="T42" fmla="*/ 87 w 229"/>
              <a:gd name="T43" fmla="*/ 47 h 158"/>
              <a:gd name="T44" fmla="*/ 79 w 229"/>
              <a:gd name="T45" fmla="*/ 55 h 158"/>
              <a:gd name="T46" fmla="*/ 79 w 229"/>
              <a:gd name="T47" fmla="*/ 57 h 158"/>
              <a:gd name="T48" fmla="*/ 70 w 229"/>
              <a:gd name="T49" fmla="*/ 68 h 158"/>
              <a:gd name="T50" fmla="*/ 61 w 229"/>
              <a:gd name="T51" fmla="*/ 75 h 158"/>
              <a:gd name="T52" fmla="*/ 57 w 229"/>
              <a:gd name="T53" fmla="*/ 76 h 158"/>
              <a:gd name="T54" fmla="*/ 48 w 229"/>
              <a:gd name="T55" fmla="*/ 86 h 158"/>
              <a:gd name="T56" fmla="*/ 58 w 229"/>
              <a:gd name="T57" fmla="*/ 86 h 158"/>
              <a:gd name="T58" fmla="*/ 47 w 229"/>
              <a:gd name="T59" fmla="*/ 90 h 158"/>
              <a:gd name="T60" fmla="*/ 36 w 229"/>
              <a:gd name="T61" fmla="*/ 93 h 158"/>
              <a:gd name="T62" fmla="*/ 31 w 229"/>
              <a:gd name="T63" fmla="*/ 98 h 158"/>
              <a:gd name="T64" fmla="*/ 25 w 229"/>
              <a:gd name="T65" fmla="*/ 100 h 158"/>
              <a:gd name="T66" fmla="*/ 14 w 229"/>
              <a:gd name="T67" fmla="*/ 105 h 158"/>
              <a:gd name="T68" fmla="*/ 3 w 229"/>
              <a:gd name="T69" fmla="*/ 109 h 158"/>
              <a:gd name="T70" fmla="*/ 4 w 229"/>
              <a:gd name="T71" fmla="*/ 116 h 158"/>
              <a:gd name="T72" fmla="*/ 1 w 229"/>
              <a:gd name="T73" fmla="*/ 123 h 158"/>
              <a:gd name="T74" fmla="*/ 3 w 229"/>
              <a:gd name="T75" fmla="*/ 129 h 158"/>
              <a:gd name="T76" fmla="*/ 15 w 229"/>
              <a:gd name="T77" fmla="*/ 132 h 158"/>
              <a:gd name="T78" fmla="*/ 5 w 229"/>
              <a:gd name="T79" fmla="*/ 138 h 158"/>
              <a:gd name="T80" fmla="*/ 11 w 229"/>
              <a:gd name="T81" fmla="*/ 139 h 158"/>
              <a:gd name="T82" fmla="*/ 11 w 229"/>
              <a:gd name="T83" fmla="*/ 148 h 158"/>
              <a:gd name="T84" fmla="*/ 21 w 229"/>
              <a:gd name="T85" fmla="*/ 158 h 158"/>
              <a:gd name="T86" fmla="*/ 47 w 229"/>
              <a:gd name="T87" fmla="*/ 146 h 158"/>
              <a:gd name="T88" fmla="*/ 54 w 229"/>
              <a:gd name="T89" fmla="*/ 135 h 158"/>
              <a:gd name="T90" fmla="*/ 61 w 229"/>
              <a:gd name="T91" fmla="*/ 146 h 158"/>
              <a:gd name="T92" fmla="*/ 71 w 229"/>
              <a:gd name="T93" fmla="*/ 132 h 158"/>
              <a:gd name="T94" fmla="*/ 68 w 229"/>
              <a:gd name="T95" fmla="*/ 112 h 158"/>
              <a:gd name="T96" fmla="*/ 70 w 229"/>
              <a:gd name="T97" fmla="*/ 86 h 158"/>
              <a:gd name="T98" fmla="*/ 89 w 229"/>
              <a:gd name="T99" fmla="*/ 69 h 158"/>
              <a:gd name="T100" fmla="*/ 106 w 229"/>
              <a:gd name="T101" fmla="*/ 46 h 158"/>
              <a:gd name="T102" fmla="*/ 122 w 229"/>
              <a:gd name="T103" fmla="*/ 30 h 158"/>
              <a:gd name="T104" fmla="*/ 143 w 229"/>
              <a:gd name="T105" fmla="*/ 25 h 158"/>
              <a:gd name="T106" fmla="*/ 5 w 229"/>
              <a:gd name="T107" fmla="*/ 141 h 158"/>
              <a:gd name="T108" fmla="*/ 18 w 229"/>
              <a:gd name="T109" fmla="*/ 122 h 158"/>
              <a:gd name="T110" fmla="*/ 21 w 229"/>
              <a:gd name="T111" fmla="*/ 106 h 158"/>
              <a:gd name="T112" fmla="*/ 23 w 229"/>
              <a:gd name="T113" fmla="*/ 116 h 158"/>
              <a:gd name="T114" fmla="*/ 73 w 229"/>
              <a:gd name="T115" fmla="*/ 6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29" h="158">
                <a:moveTo>
                  <a:pt x="144" y="23"/>
                </a:moveTo>
                <a:cubicBezTo>
                  <a:pt x="147" y="22"/>
                  <a:pt x="147" y="22"/>
                  <a:pt x="147" y="22"/>
                </a:cubicBezTo>
                <a:cubicBezTo>
                  <a:pt x="150" y="23"/>
                  <a:pt x="150" y="23"/>
                  <a:pt x="150" y="23"/>
                </a:cubicBezTo>
                <a:cubicBezTo>
                  <a:pt x="156" y="26"/>
                  <a:pt x="156" y="26"/>
                  <a:pt x="156" y="26"/>
                </a:cubicBezTo>
                <a:cubicBezTo>
                  <a:pt x="160" y="29"/>
                  <a:pt x="160" y="29"/>
                  <a:pt x="160" y="29"/>
                </a:cubicBezTo>
                <a:cubicBezTo>
                  <a:pt x="166" y="29"/>
                  <a:pt x="166" y="29"/>
                  <a:pt x="166" y="29"/>
                </a:cubicBezTo>
                <a:cubicBezTo>
                  <a:pt x="170" y="27"/>
                  <a:pt x="170" y="27"/>
                  <a:pt x="170" y="27"/>
                </a:cubicBezTo>
                <a:cubicBezTo>
                  <a:pt x="173" y="27"/>
                  <a:pt x="173" y="27"/>
                  <a:pt x="173" y="27"/>
                </a:cubicBezTo>
                <a:cubicBezTo>
                  <a:pt x="176" y="29"/>
                  <a:pt x="176" y="29"/>
                  <a:pt x="176" y="29"/>
                </a:cubicBezTo>
                <a:cubicBezTo>
                  <a:pt x="177" y="29"/>
                  <a:pt x="177" y="29"/>
                  <a:pt x="177" y="29"/>
                </a:cubicBezTo>
                <a:cubicBezTo>
                  <a:pt x="180" y="29"/>
                  <a:pt x="180" y="29"/>
                  <a:pt x="180" y="29"/>
                </a:cubicBezTo>
                <a:cubicBezTo>
                  <a:pt x="182" y="27"/>
                  <a:pt x="182" y="27"/>
                  <a:pt x="182" y="27"/>
                </a:cubicBezTo>
                <a:cubicBezTo>
                  <a:pt x="183" y="26"/>
                  <a:pt x="183" y="26"/>
                  <a:pt x="183" y="26"/>
                </a:cubicBezTo>
                <a:cubicBezTo>
                  <a:pt x="185" y="26"/>
                  <a:pt x="185" y="26"/>
                  <a:pt x="185" y="26"/>
                </a:cubicBezTo>
                <a:cubicBezTo>
                  <a:pt x="186" y="26"/>
                  <a:pt x="186" y="26"/>
                  <a:pt x="186" y="26"/>
                </a:cubicBezTo>
                <a:cubicBezTo>
                  <a:pt x="186" y="25"/>
                  <a:pt x="186" y="25"/>
                  <a:pt x="186" y="25"/>
                </a:cubicBezTo>
                <a:cubicBezTo>
                  <a:pt x="186" y="20"/>
                  <a:pt x="186" y="20"/>
                  <a:pt x="186" y="20"/>
                </a:cubicBezTo>
                <a:cubicBezTo>
                  <a:pt x="187" y="17"/>
                  <a:pt x="187" y="17"/>
                  <a:pt x="187" y="17"/>
                </a:cubicBezTo>
                <a:cubicBezTo>
                  <a:pt x="190" y="14"/>
                  <a:pt x="190" y="14"/>
                  <a:pt x="190" y="14"/>
                </a:cubicBezTo>
                <a:cubicBezTo>
                  <a:pt x="193" y="14"/>
                  <a:pt x="193" y="14"/>
                  <a:pt x="193" y="14"/>
                </a:cubicBezTo>
                <a:cubicBezTo>
                  <a:pt x="197" y="14"/>
                  <a:pt x="197" y="14"/>
                  <a:pt x="197" y="14"/>
                </a:cubicBezTo>
                <a:cubicBezTo>
                  <a:pt x="200" y="13"/>
                  <a:pt x="200" y="13"/>
                  <a:pt x="200" y="13"/>
                </a:cubicBezTo>
                <a:cubicBezTo>
                  <a:pt x="202" y="13"/>
                  <a:pt x="202" y="13"/>
                  <a:pt x="202" y="13"/>
                </a:cubicBezTo>
                <a:cubicBezTo>
                  <a:pt x="202" y="13"/>
                  <a:pt x="202" y="13"/>
                  <a:pt x="202" y="13"/>
                </a:cubicBezTo>
                <a:cubicBezTo>
                  <a:pt x="203" y="13"/>
                  <a:pt x="203" y="13"/>
                  <a:pt x="203" y="13"/>
                </a:cubicBezTo>
                <a:cubicBezTo>
                  <a:pt x="206" y="14"/>
                  <a:pt x="206" y="14"/>
                  <a:pt x="206" y="14"/>
                </a:cubicBezTo>
                <a:cubicBezTo>
                  <a:pt x="213" y="17"/>
                  <a:pt x="213" y="17"/>
                  <a:pt x="213" y="17"/>
                </a:cubicBezTo>
                <a:cubicBezTo>
                  <a:pt x="216" y="19"/>
                  <a:pt x="216" y="19"/>
                  <a:pt x="216" y="19"/>
                </a:cubicBezTo>
                <a:cubicBezTo>
                  <a:pt x="216" y="20"/>
                  <a:pt x="216" y="20"/>
                  <a:pt x="216" y="20"/>
                </a:cubicBezTo>
                <a:cubicBezTo>
                  <a:pt x="215" y="23"/>
                  <a:pt x="215" y="23"/>
                  <a:pt x="215" y="23"/>
                </a:cubicBezTo>
                <a:cubicBezTo>
                  <a:pt x="216" y="25"/>
                  <a:pt x="216" y="25"/>
                  <a:pt x="216" y="25"/>
                </a:cubicBezTo>
                <a:cubicBezTo>
                  <a:pt x="218" y="22"/>
                  <a:pt x="218" y="22"/>
                  <a:pt x="218" y="22"/>
                </a:cubicBezTo>
                <a:cubicBezTo>
                  <a:pt x="219" y="22"/>
                  <a:pt x="219" y="22"/>
                  <a:pt x="219" y="22"/>
                </a:cubicBezTo>
                <a:cubicBezTo>
                  <a:pt x="221" y="21"/>
                  <a:pt x="221" y="21"/>
                  <a:pt x="221" y="21"/>
                </a:cubicBezTo>
                <a:cubicBezTo>
                  <a:pt x="222" y="20"/>
                  <a:pt x="222" y="20"/>
                  <a:pt x="222" y="20"/>
                </a:cubicBezTo>
                <a:cubicBezTo>
                  <a:pt x="223" y="19"/>
                  <a:pt x="223" y="19"/>
                  <a:pt x="223" y="19"/>
                </a:cubicBezTo>
                <a:cubicBezTo>
                  <a:pt x="223" y="17"/>
                  <a:pt x="223" y="17"/>
                  <a:pt x="223" y="17"/>
                </a:cubicBezTo>
                <a:cubicBezTo>
                  <a:pt x="222" y="17"/>
                  <a:pt x="222" y="17"/>
                  <a:pt x="222" y="17"/>
                </a:cubicBezTo>
                <a:cubicBezTo>
                  <a:pt x="222" y="16"/>
                  <a:pt x="222" y="16"/>
                  <a:pt x="222" y="16"/>
                </a:cubicBezTo>
                <a:cubicBezTo>
                  <a:pt x="220" y="16"/>
                  <a:pt x="220" y="16"/>
                  <a:pt x="220" y="16"/>
                </a:cubicBezTo>
                <a:cubicBezTo>
                  <a:pt x="219" y="14"/>
                  <a:pt x="219" y="14"/>
                  <a:pt x="219" y="14"/>
                </a:cubicBezTo>
                <a:cubicBezTo>
                  <a:pt x="218" y="14"/>
                  <a:pt x="218" y="14"/>
                  <a:pt x="218" y="14"/>
                </a:cubicBezTo>
                <a:cubicBezTo>
                  <a:pt x="218" y="13"/>
                  <a:pt x="218" y="13"/>
                  <a:pt x="218" y="13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0" y="12"/>
                  <a:pt x="210" y="12"/>
                  <a:pt x="210" y="12"/>
                </a:cubicBezTo>
                <a:cubicBezTo>
                  <a:pt x="212" y="12"/>
                  <a:pt x="212" y="12"/>
                  <a:pt x="212" y="12"/>
                </a:cubicBezTo>
                <a:cubicBezTo>
                  <a:pt x="215" y="12"/>
                  <a:pt x="215" y="12"/>
                  <a:pt x="215" y="12"/>
                </a:cubicBezTo>
                <a:cubicBezTo>
                  <a:pt x="219" y="13"/>
                  <a:pt x="219" y="13"/>
                  <a:pt x="219" y="13"/>
                </a:cubicBezTo>
                <a:cubicBezTo>
                  <a:pt x="222" y="12"/>
                  <a:pt x="222" y="12"/>
                  <a:pt x="222" y="12"/>
                </a:cubicBezTo>
                <a:cubicBezTo>
                  <a:pt x="226" y="10"/>
                  <a:pt x="226" y="10"/>
                  <a:pt x="226" y="10"/>
                </a:cubicBezTo>
                <a:cubicBezTo>
                  <a:pt x="229" y="10"/>
                  <a:pt x="229" y="10"/>
                  <a:pt x="229" y="10"/>
                </a:cubicBezTo>
                <a:cubicBezTo>
                  <a:pt x="229" y="9"/>
                  <a:pt x="229" y="9"/>
                  <a:pt x="229" y="9"/>
                </a:cubicBezTo>
                <a:cubicBezTo>
                  <a:pt x="226" y="7"/>
                  <a:pt x="226" y="7"/>
                  <a:pt x="226" y="7"/>
                </a:cubicBezTo>
                <a:cubicBezTo>
                  <a:pt x="222" y="7"/>
                  <a:pt x="222" y="7"/>
                  <a:pt x="222" y="7"/>
                </a:cubicBezTo>
                <a:cubicBezTo>
                  <a:pt x="222" y="6"/>
                  <a:pt x="222" y="6"/>
                  <a:pt x="222" y="6"/>
                </a:cubicBezTo>
                <a:cubicBezTo>
                  <a:pt x="220" y="6"/>
                  <a:pt x="220" y="6"/>
                  <a:pt x="220" y="6"/>
                </a:cubicBezTo>
                <a:cubicBezTo>
                  <a:pt x="219" y="6"/>
                  <a:pt x="219" y="6"/>
                  <a:pt x="219" y="6"/>
                </a:cubicBezTo>
                <a:cubicBezTo>
                  <a:pt x="218" y="6"/>
                  <a:pt x="218" y="6"/>
                  <a:pt x="218" y="6"/>
                </a:cubicBezTo>
                <a:cubicBezTo>
                  <a:pt x="216" y="6"/>
                  <a:pt x="216" y="6"/>
                  <a:pt x="216" y="6"/>
                </a:cubicBezTo>
                <a:cubicBezTo>
                  <a:pt x="215" y="6"/>
                  <a:pt x="215" y="6"/>
                  <a:pt x="215" y="6"/>
                </a:cubicBezTo>
                <a:cubicBezTo>
                  <a:pt x="215" y="4"/>
                  <a:pt x="215" y="4"/>
                  <a:pt x="215" y="4"/>
                </a:cubicBezTo>
                <a:cubicBezTo>
                  <a:pt x="213" y="3"/>
                  <a:pt x="213" y="3"/>
                  <a:pt x="213" y="3"/>
                </a:cubicBezTo>
                <a:cubicBezTo>
                  <a:pt x="209" y="3"/>
                  <a:pt x="209" y="3"/>
                  <a:pt x="209" y="3"/>
                </a:cubicBezTo>
                <a:cubicBezTo>
                  <a:pt x="208" y="6"/>
                  <a:pt x="208" y="6"/>
                  <a:pt x="208" y="6"/>
                </a:cubicBezTo>
                <a:cubicBezTo>
                  <a:pt x="208" y="7"/>
                  <a:pt x="208" y="7"/>
                  <a:pt x="208" y="7"/>
                </a:cubicBezTo>
                <a:cubicBezTo>
                  <a:pt x="206" y="9"/>
                  <a:pt x="206" y="9"/>
                  <a:pt x="206" y="9"/>
                </a:cubicBezTo>
                <a:cubicBezTo>
                  <a:pt x="206" y="7"/>
                  <a:pt x="206" y="7"/>
                  <a:pt x="206" y="7"/>
                </a:cubicBezTo>
                <a:cubicBezTo>
                  <a:pt x="202" y="7"/>
                  <a:pt x="202" y="7"/>
                  <a:pt x="202" y="7"/>
                </a:cubicBezTo>
                <a:cubicBezTo>
                  <a:pt x="206" y="6"/>
                  <a:pt x="206" y="6"/>
                  <a:pt x="206" y="6"/>
                </a:cubicBezTo>
                <a:cubicBezTo>
                  <a:pt x="205" y="6"/>
                  <a:pt x="205" y="6"/>
                  <a:pt x="205" y="6"/>
                </a:cubicBezTo>
                <a:cubicBezTo>
                  <a:pt x="202" y="4"/>
                  <a:pt x="202" y="4"/>
                  <a:pt x="202" y="4"/>
                </a:cubicBezTo>
                <a:cubicBezTo>
                  <a:pt x="205" y="4"/>
                  <a:pt x="205" y="4"/>
                  <a:pt x="205" y="4"/>
                </a:cubicBezTo>
                <a:cubicBezTo>
                  <a:pt x="206" y="3"/>
                  <a:pt x="206" y="3"/>
                  <a:pt x="206" y="3"/>
                </a:cubicBezTo>
                <a:cubicBezTo>
                  <a:pt x="203" y="2"/>
                  <a:pt x="203" y="2"/>
                  <a:pt x="203" y="2"/>
                </a:cubicBezTo>
                <a:cubicBezTo>
                  <a:pt x="202" y="0"/>
                  <a:pt x="202" y="0"/>
                  <a:pt x="202" y="0"/>
                </a:cubicBezTo>
                <a:cubicBezTo>
                  <a:pt x="200" y="2"/>
                  <a:pt x="200" y="2"/>
                  <a:pt x="200" y="2"/>
                </a:cubicBezTo>
                <a:cubicBezTo>
                  <a:pt x="195" y="3"/>
                  <a:pt x="195" y="3"/>
                  <a:pt x="195" y="3"/>
                </a:cubicBezTo>
                <a:cubicBezTo>
                  <a:pt x="197" y="3"/>
                  <a:pt x="197" y="3"/>
                  <a:pt x="197" y="3"/>
                </a:cubicBezTo>
                <a:cubicBezTo>
                  <a:pt x="199" y="4"/>
                  <a:pt x="199" y="4"/>
                  <a:pt x="199" y="4"/>
                </a:cubicBezTo>
                <a:cubicBezTo>
                  <a:pt x="197" y="4"/>
                  <a:pt x="197" y="4"/>
                  <a:pt x="197" y="4"/>
                </a:cubicBezTo>
                <a:cubicBezTo>
                  <a:pt x="195" y="4"/>
                  <a:pt x="195" y="4"/>
                  <a:pt x="195" y="4"/>
                </a:cubicBezTo>
                <a:cubicBezTo>
                  <a:pt x="196" y="6"/>
                  <a:pt x="196" y="6"/>
                  <a:pt x="196" y="6"/>
                </a:cubicBezTo>
                <a:cubicBezTo>
                  <a:pt x="196" y="7"/>
                  <a:pt x="196" y="7"/>
                  <a:pt x="196" y="7"/>
                </a:cubicBezTo>
                <a:cubicBezTo>
                  <a:pt x="195" y="7"/>
                  <a:pt x="195" y="7"/>
                  <a:pt x="195" y="7"/>
                </a:cubicBezTo>
                <a:cubicBezTo>
                  <a:pt x="193" y="7"/>
                  <a:pt x="193" y="7"/>
                  <a:pt x="193" y="7"/>
                </a:cubicBezTo>
                <a:cubicBezTo>
                  <a:pt x="192" y="9"/>
                  <a:pt x="192" y="9"/>
                  <a:pt x="192" y="9"/>
                </a:cubicBezTo>
                <a:cubicBezTo>
                  <a:pt x="190" y="9"/>
                  <a:pt x="190" y="9"/>
                  <a:pt x="190" y="9"/>
                </a:cubicBezTo>
                <a:cubicBezTo>
                  <a:pt x="190" y="7"/>
                  <a:pt x="190" y="7"/>
                  <a:pt x="190" y="7"/>
                </a:cubicBezTo>
                <a:cubicBezTo>
                  <a:pt x="190" y="6"/>
                  <a:pt x="190" y="6"/>
                  <a:pt x="190" y="6"/>
                </a:cubicBezTo>
                <a:cubicBezTo>
                  <a:pt x="189" y="6"/>
                  <a:pt x="189" y="6"/>
                  <a:pt x="189" y="6"/>
                </a:cubicBezTo>
                <a:cubicBezTo>
                  <a:pt x="192" y="4"/>
                  <a:pt x="192" y="4"/>
                  <a:pt x="192" y="4"/>
                </a:cubicBezTo>
                <a:cubicBezTo>
                  <a:pt x="190" y="3"/>
                  <a:pt x="190" y="3"/>
                  <a:pt x="190" y="3"/>
                </a:cubicBezTo>
                <a:cubicBezTo>
                  <a:pt x="186" y="6"/>
                  <a:pt x="186" y="6"/>
                  <a:pt x="186" y="6"/>
                </a:cubicBezTo>
                <a:cubicBezTo>
                  <a:pt x="182" y="9"/>
                  <a:pt x="182" y="9"/>
                  <a:pt x="182" y="9"/>
                </a:cubicBezTo>
                <a:cubicBezTo>
                  <a:pt x="182" y="10"/>
                  <a:pt x="182" y="10"/>
                  <a:pt x="182" y="10"/>
                </a:cubicBezTo>
                <a:cubicBezTo>
                  <a:pt x="180" y="12"/>
                  <a:pt x="180" y="12"/>
                  <a:pt x="180" y="12"/>
                </a:cubicBezTo>
                <a:cubicBezTo>
                  <a:pt x="177" y="12"/>
                  <a:pt x="177" y="12"/>
                  <a:pt x="177" y="12"/>
                </a:cubicBezTo>
                <a:cubicBezTo>
                  <a:pt x="179" y="10"/>
                  <a:pt x="179" y="10"/>
                  <a:pt x="179" y="10"/>
                </a:cubicBezTo>
                <a:cubicBezTo>
                  <a:pt x="180" y="9"/>
                  <a:pt x="180" y="9"/>
                  <a:pt x="180" y="9"/>
                </a:cubicBezTo>
                <a:cubicBezTo>
                  <a:pt x="179" y="7"/>
                  <a:pt x="179" y="7"/>
                  <a:pt x="179" y="7"/>
                </a:cubicBezTo>
                <a:cubicBezTo>
                  <a:pt x="177" y="7"/>
                  <a:pt x="177" y="7"/>
                  <a:pt x="177" y="7"/>
                </a:cubicBezTo>
                <a:cubicBezTo>
                  <a:pt x="182" y="6"/>
                  <a:pt x="182" y="6"/>
                  <a:pt x="182" y="6"/>
                </a:cubicBezTo>
                <a:cubicBezTo>
                  <a:pt x="183" y="4"/>
                  <a:pt x="183" y="4"/>
                  <a:pt x="183" y="4"/>
                </a:cubicBezTo>
                <a:cubicBezTo>
                  <a:pt x="185" y="3"/>
                  <a:pt x="185" y="3"/>
                  <a:pt x="185" y="3"/>
                </a:cubicBezTo>
                <a:cubicBezTo>
                  <a:pt x="182" y="3"/>
                  <a:pt x="182" y="3"/>
                  <a:pt x="182" y="3"/>
                </a:cubicBezTo>
                <a:cubicBezTo>
                  <a:pt x="180" y="3"/>
                  <a:pt x="180" y="3"/>
                  <a:pt x="180" y="3"/>
                </a:cubicBezTo>
                <a:cubicBezTo>
                  <a:pt x="180" y="4"/>
                  <a:pt x="180" y="4"/>
                  <a:pt x="180" y="4"/>
                </a:cubicBezTo>
                <a:cubicBezTo>
                  <a:pt x="179" y="4"/>
                  <a:pt x="179" y="4"/>
                  <a:pt x="179" y="4"/>
                </a:cubicBezTo>
                <a:cubicBezTo>
                  <a:pt x="177" y="3"/>
                  <a:pt x="177" y="3"/>
                  <a:pt x="177" y="3"/>
                </a:cubicBezTo>
                <a:cubicBezTo>
                  <a:pt x="175" y="3"/>
                  <a:pt x="175" y="3"/>
                  <a:pt x="175" y="3"/>
                </a:cubicBezTo>
                <a:cubicBezTo>
                  <a:pt x="173" y="4"/>
                  <a:pt x="173" y="4"/>
                  <a:pt x="173" y="4"/>
                </a:cubicBezTo>
                <a:cubicBezTo>
                  <a:pt x="170" y="4"/>
                  <a:pt x="170" y="4"/>
                  <a:pt x="170" y="4"/>
                </a:cubicBezTo>
                <a:cubicBezTo>
                  <a:pt x="175" y="6"/>
                  <a:pt x="175" y="6"/>
                  <a:pt x="175" y="6"/>
                </a:cubicBezTo>
                <a:cubicBezTo>
                  <a:pt x="172" y="6"/>
                  <a:pt x="172" y="6"/>
                  <a:pt x="172" y="6"/>
                </a:cubicBezTo>
                <a:cubicBezTo>
                  <a:pt x="170" y="7"/>
                  <a:pt x="170" y="7"/>
                  <a:pt x="170" y="7"/>
                </a:cubicBezTo>
                <a:cubicBezTo>
                  <a:pt x="169" y="7"/>
                  <a:pt x="169" y="7"/>
                  <a:pt x="169" y="7"/>
                </a:cubicBezTo>
                <a:cubicBezTo>
                  <a:pt x="166" y="9"/>
                  <a:pt x="166" y="9"/>
                  <a:pt x="166" y="9"/>
                </a:cubicBezTo>
                <a:cubicBezTo>
                  <a:pt x="165" y="10"/>
                  <a:pt x="165" y="10"/>
                  <a:pt x="165" y="10"/>
                </a:cubicBezTo>
                <a:cubicBezTo>
                  <a:pt x="163" y="10"/>
                  <a:pt x="163" y="10"/>
                  <a:pt x="163" y="10"/>
                </a:cubicBezTo>
                <a:cubicBezTo>
                  <a:pt x="163" y="12"/>
                  <a:pt x="163" y="12"/>
                  <a:pt x="163" y="12"/>
                </a:cubicBezTo>
                <a:cubicBezTo>
                  <a:pt x="165" y="13"/>
                  <a:pt x="165" y="13"/>
                  <a:pt x="165" y="13"/>
                </a:cubicBezTo>
                <a:cubicBezTo>
                  <a:pt x="162" y="13"/>
                  <a:pt x="162" y="13"/>
                  <a:pt x="162" y="13"/>
                </a:cubicBezTo>
                <a:cubicBezTo>
                  <a:pt x="160" y="13"/>
                  <a:pt x="160" y="13"/>
                  <a:pt x="160" y="13"/>
                </a:cubicBezTo>
                <a:cubicBezTo>
                  <a:pt x="160" y="12"/>
                  <a:pt x="160" y="12"/>
                  <a:pt x="160" y="12"/>
                </a:cubicBezTo>
                <a:cubicBezTo>
                  <a:pt x="157" y="13"/>
                  <a:pt x="157" y="13"/>
                  <a:pt x="157" y="13"/>
                </a:cubicBezTo>
                <a:cubicBezTo>
                  <a:pt x="159" y="12"/>
                  <a:pt x="159" y="12"/>
                  <a:pt x="159" y="12"/>
                </a:cubicBezTo>
                <a:cubicBezTo>
                  <a:pt x="154" y="10"/>
                  <a:pt x="154" y="10"/>
                  <a:pt x="154" y="10"/>
                </a:cubicBezTo>
                <a:cubicBezTo>
                  <a:pt x="156" y="12"/>
                  <a:pt x="156" y="12"/>
                  <a:pt x="156" y="12"/>
                </a:cubicBezTo>
                <a:cubicBezTo>
                  <a:pt x="154" y="12"/>
                  <a:pt x="154" y="12"/>
                  <a:pt x="154" y="12"/>
                </a:cubicBezTo>
                <a:cubicBezTo>
                  <a:pt x="154" y="10"/>
                  <a:pt x="154" y="10"/>
                  <a:pt x="154" y="10"/>
                </a:cubicBezTo>
                <a:cubicBezTo>
                  <a:pt x="153" y="10"/>
                  <a:pt x="153" y="10"/>
                  <a:pt x="153" y="10"/>
                </a:cubicBezTo>
                <a:cubicBezTo>
                  <a:pt x="152" y="10"/>
                  <a:pt x="152" y="10"/>
                  <a:pt x="152" y="10"/>
                </a:cubicBezTo>
                <a:cubicBezTo>
                  <a:pt x="150" y="10"/>
                  <a:pt x="150" y="10"/>
                  <a:pt x="150" y="10"/>
                </a:cubicBezTo>
                <a:cubicBezTo>
                  <a:pt x="150" y="12"/>
                  <a:pt x="150" y="12"/>
                  <a:pt x="150" y="12"/>
                </a:cubicBezTo>
                <a:cubicBezTo>
                  <a:pt x="152" y="12"/>
                  <a:pt x="152" y="12"/>
                  <a:pt x="152" y="12"/>
                </a:cubicBezTo>
                <a:cubicBezTo>
                  <a:pt x="150" y="13"/>
                  <a:pt x="150" y="13"/>
                  <a:pt x="150" y="13"/>
                </a:cubicBezTo>
                <a:cubicBezTo>
                  <a:pt x="152" y="13"/>
                  <a:pt x="152" y="13"/>
                  <a:pt x="152" y="13"/>
                </a:cubicBezTo>
                <a:cubicBezTo>
                  <a:pt x="153" y="14"/>
                  <a:pt x="153" y="14"/>
                  <a:pt x="153" y="14"/>
                </a:cubicBezTo>
                <a:cubicBezTo>
                  <a:pt x="152" y="16"/>
                  <a:pt x="152" y="16"/>
                  <a:pt x="152" y="16"/>
                </a:cubicBezTo>
                <a:cubicBezTo>
                  <a:pt x="149" y="14"/>
                  <a:pt x="149" y="14"/>
                  <a:pt x="149" y="14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6" y="16"/>
                  <a:pt x="146" y="16"/>
                  <a:pt x="146" y="16"/>
                </a:cubicBezTo>
                <a:cubicBezTo>
                  <a:pt x="144" y="14"/>
                  <a:pt x="144" y="14"/>
                  <a:pt x="144" y="14"/>
                </a:cubicBezTo>
                <a:cubicBezTo>
                  <a:pt x="144" y="16"/>
                  <a:pt x="144" y="16"/>
                  <a:pt x="144" y="16"/>
                </a:cubicBezTo>
                <a:cubicBezTo>
                  <a:pt x="143" y="16"/>
                  <a:pt x="143" y="16"/>
                  <a:pt x="143" y="16"/>
                </a:cubicBezTo>
                <a:cubicBezTo>
                  <a:pt x="143" y="14"/>
                  <a:pt x="143" y="14"/>
                  <a:pt x="143" y="14"/>
                </a:cubicBezTo>
                <a:cubicBezTo>
                  <a:pt x="142" y="14"/>
                  <a:pt x="142" y="14"/>
                  <a:pt x="142" y="14"/>
                </a:cubicBezTo>
                <a:cubicBezTo>
                  <a:pt x="140" y="16"/>
                  <a:pt x="140" y="16"/>
                  <a:pt x="140" y="16"/>
                </a:cubicBezTo>
                <a:cubicBezTo>
                  <a:pt x="140" y="17"/>
                  <a:pt x="140" y="17"/>
                  <a:pt x="140" y="17"/>
                </a:cubicBezTo>
                <a:cubicBezTo>
                  <a:pt x="143" y="19"/>
                  <a:pt x="143" y="19"/>
                  <a:pt x="143" y="19"/>
                </a:cubicBezTo>
                <a:cubicBezTo>
                  <a:pt x="140" y="19"/>
                  <a:pt x="140" y="19"/>
                  <a:pt x="140" y="19"/>
                </a:cubicBezTo>
                <a:cubicBezTo>
                  <a:pt x="139" y="19"/>
                  <a:pt x="139" y="19"/>
                  <a:pt x="139" y="19"/>
                </a:cubicBezTo>
                <a:cubicBezTo>
                  <a:pt x="137" y="20"/>
                  <a:pt x="137" y="20"/>
                  <a:pt x="137" y="20"/>
                </a:cubicBezTo>
                <a:cubicBezTo>
                  <a:pt x="134" y="22"/>
                  <a:pt x="134" y="22"/>
                  <a:pt x="134" y="22"/>
                </a:cubicBezTo>
                <a:cubicBezTo>
                  <a:pt x="137" y="17"/>
                  <a:pt x="137" y="17"/>
                  <a:pt x="137" y="17"/>
                </a:cubicBezTo>
                <a:cubicBezTo>
                  <a:pt x="139" y="16"/>
                  <a:pt x="139" y="16"/>
                  <a:pt x="139" y="16"/>
                </a:cubicBezTo>
                <a:cubicBezTo>
                  <a:pt x="137" y="13"/>
                  <a:pt x="137" y="13"/>
                  <a:pt x="137" y="13"/>
                </a:cubicBezTo>
                <a:cubicBezTo>
                  <a:pt x="136" y="14"/>
                  <a:pt x="136" y="14"/>
                  <a:pt x="136" y="14"/>
                </a:cubicBezTo>
                <a:cubicBezTo>
                  <a:pt x="134" y="16"/>
                  <a:pt x="134" y="16"/>
                  <a:pt x="134" y="16"/>
                </a:cubicBezTo>
                <a:cubicBezTo>
                  <a:pt x="134" y="17"/>
                  <a:pt x="134" y="17"/>
                  <a:pt x="134" y="17"/>
                </a:cubicBezTo>
                <a:cubicBezTo>
                  <a:pt x="133" y="19"/>
                  <a:pt x="133" y="19"/>
                  <a:pt x="133" y="19"/>
                </a:cubicBezTo>
                <a:cubicBezTo>
                  <a:pt x="132" y="20"/>
                  <a:pt x="132" y="20"/>
                  <a:pt x="132" y="20"/>
                </a:cubicBezTo>
                <a:cubicBezTo>
                  <a:pt x="133" y="16"/>
                  <a:pt x="133" y="16"/>
                  <a:pt x="133" y="16"/>
                </a:cubicBezTo>
                <a:cubicBezTo>
                  <a:pt x="129" y="16"/>
                  <a:pt x="129" y="16"/>
                  <a:pt x="129" y="16"/>
                </a:cubicBezTo>
                <a:cubicBezTo>
                  <a:pt x="127" y="17"/>
                  <a:pt x="127" y="17"/>
                  <a:pt x="127" y="17"/>
                </a:cubicBezTo>
                <a:cubicBezTo>
                  <a:pt x="126" y="19"/>
                  <a:pt x="126" y="19"/>
                  <a:pt x="126" y="19"/>
                </a:cubicBezTo>
                <a:cubicBezTo>
                  <a:pt x="127" y="20"/>
                  <a:pt x="127" y="20"/>
                  <a:pt x="127" y="20"/>
                </a:cubicBezTo>
                <a:cubicBezTo>
                  <a:pt x="126" y="20"/>
                  <a:pt x="126" y="20"/>
                  <a:pt x="126" y="20"/>
                </a:cubicBezTo>
                <a:cubicBezTo>
                  <a:pt x="124" y="19"/>
                  <a:pt x="124" y="19"/>
                  <a:pt x="124" y="19"/>
                </a:cubicBezTo>
                <a:cubicBezTo>
                  <a:pt x="122" y="19"/>
                  <a:pt x="122" y="19"/>
                  <a:pt x="122" y="19"/>
                </a:cubicBezTo>
                <a:cubicBezTo>
                  <a:pt x="124" y="20"/>
                  <a:pt x="124" y="20"/>
                  <a:pt x="124" y="20"/>
                </a:cubicBezTo>
                <a:cubicBezTo>
                  <a:pt x="123" y="22"/>
                  <a:pt x="123" y="22"/>
                  <a:pt x="123" y="22"/>
                </a:cubicBezTo>
                <a:cubicBezTo>
                  <a:pt x="123" y="23"/>
                  <a:pt x="123" y="23"/>
                  <a:pt x="123" y="23"/>
                </a:cubicBezTo>
                <a:cubicBezTo>
                  <a:pt x="122" y="20"/>
                  <a:pt x="122" y="20"/>
                  <a:pt x="122" y="20"/>
                </a:cubicBezTo>
                <a:cubicBezTo>
                  <a:pt x="120" y="20"/>
                  <a:pt x="120" y="20"/>
                  <a:pt x="120" y="20"/>
                </a:cubicBezTo>
                <a:cubicBezTo>
                  <a:pt x="119" y="22"/>
                  <a:pt x="119" y="22"/>
                  <a:pt x="119" y="22"/>
                </a:cubicBezTo>
                <a:cubicBezTo>
                  <a:pt x="119" y="23"/>
                  <a:pt x="119" y="23"/>
                  <a:pt x="119" y="23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16" y="25"/>
                  <a:pt x="116" y="25"/>
                  <a:pt x="116" y="25"/>
                </a:cubicBezTo>
                <a:cubicBezTo>
                  <a:pt x="114" y="26"/>
                  <a:pt x="114" y="26"/>
                  <a:pt x="114" y="26"/>
                </a:cubicBezTo>
                <a:cubicBezTo>
                  <a:pt x="116" y="26"/>
                  <a:pt x="116" y="26"/>
                  <a:pt x="116" y="26"/>
                </a:cubicBezTo>
                <a:cubicBezTo>
                  <a:pt x="114" y="27"/>
                  <a:pt x="114" y="27"/>
                  <a:pt x="114" y="27"/>
                </a:cubicBezTo>
                <a:cubicBezTo>
                  <a:pt x="113" y="27"/>
                  <a:pt x="113" y="27"/>
                  <a:pt x="113" y="27"/>
                </a:cubicBezTo>
                <a:cubicBezTo>
                  <a:pt x="114" y="29"/>
                  <a:pt x="114" y="29"/>
                  <a:pt x="114" y="29"/>
                </a:cubicBezTo>
                <a:cubicBezTo>
                  <a:pt x="109" y="29"/>
                  <a:pt x="109" y="29"/>
                  <a:pt x="109" y="29"/>
                </a:cubicBezTo>
                <a:cubicBezTo>
                  <a:pt x="107" y="30"/>
                  <a:pt x="107" y="30"/>
                  <a:pt x="107" y="30"/>
                </a:cubicBezTo>
                <a:cubicBezTo>
                  <a:pt x="106" y="30"/>
                  <a:pt x="106" y="30"/>
                  <a:pt x="106" y="30"/>
                </a:cubicBezTo>
                <a:cubicBezTo>
                  <a:pt x="109" y="32"/>
                  <a:pt x="109" y="32"/>
                  <a:pt x="109" y="32"/>
                </a:cubicBezTo>
                <a:cubicBezTo>
                  <a:pt x="107" y="32"/>
                  <a:pt x="107" y="32"/>
                  <a:pt x="107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9" y="35"/>
                  <a:pt x="109" y="35"/>
                  <a:pt x="109" y="35"/>
                </a:cubicBezTo>
                <a:cubicBezTo>
                  <a:pt x="103" y="33"/>
                  <a:pt x="103" y="33"/>
                  <a:pt x="103" y="33"/>
                </a:cubicBezTo>
                <a:cubicBezTo>
                  <a:pt x="106" y="35"/>
                  <a:pt x="106" y="35"/>
                  <a:pt x="106" y="35"/>
                </a:cubicBezTo>
                <a:cubicBezTo>
                  <a:pt x="104" y="35"/>
                  <a:pt x="104" y="35"/>
                  <a:pt x="104" y="35"/>
                </a:cubicBezTo>
                <a:cubicBezTo>
                  <a:pt x="107" y="36"/>
                  <a:pt x="107" y="36"/>
                  <a:pt x="107" y="36"/>
                </a:cubicBezTo>
                <a:cubicBezTo>
                  <a:pt x="106" y="36"/>
                  <a:pt x="106" y="36"/>
                  <a:pt x="106" y="36"/>
                </a:cubicBezTo>
                <a:cubicBezTo>
                  <a:pt x="104" y="36"/>
                  <a:pt x="104" y="36"/>
                  <a:pt x="104" y="36"/>
                </a:cubicBezTo>
                <a:cubicBezTo>
                  <a:pt x="106" y="37"/>
                  <a:pt x="106" y="37"/>
                  <a:pt x="106" y="37"/>
                </a:cubicBezTo>
                <a:cubicBezTo>
                  <a:pt x="103" y="36"/>
                  <a:pt x="103" y="36"/>
                  <a:pt x="103" y="36"/>
                </a:cubicBezTo>
                <a:cubicBezTo>
                  <a:pt x="104" y="37"/>
                  <a:pt x="104" y="37"/>
                  <a:pt x="104" y="37"/>
                </a:cubicBezTo>
                <a:cubicBezTo>
                  <a:pt x="103" y="37"/>
                  <a:pt x="103" y="37"/>
                  <a:pt x="103" y="37"/>
                </a:cubicBezTo>
                <a:cubicBezTo>
                  <a:pt x="103" y="36"/>
                  <a:pt x="103" y="36"/>
                  <a:pt x="103" y="36"/>
                </a:cubicBezTo>
                <a:cubicBezTo>
                  <a:pt x="101" y="35"/>
                  <a:pt x="101" y="35"/>
                  <a:pt x="101" y="35"/>
                </a:cubicBezTo>
                <a:cubicBezTo>
                  <a:pt x="99" y="35"/>
                  <a:pt x="99" y="35"/>
                  <a:pt x="99" y="35"/>
                </a:cubicBezTo>
                <a:cubicBezTo>
                  <a:pt x="97" y="35"/>
                  <a:pt x="97" y="35"/>
                  <a:pt x="97" y="35"/>
                </a:cubicBezTo>
                <a:cubicBezTo>
                  <a:pt x="96" y="36"/>
                  <a:pt x="96" y="36"/>
                  <a:pt x="96" y="36"/>
                </a:cubicBezTo>
                <a:cubicBezTo>
                  <a:pt x="99" y="36"/>
                  <a:pt x="99" y="36"/>
                  <a:pt x="99" y="36"/>
                </a:cubicBezTo>
                <a:cubicBezTo>
                  <a:pt x="101" y="36"/>
                  <a:pt x="101" y="36"/>
                  <a:pt x="101" y="36"/>
                </a:cubicBezTo>
                <a:cubicBezTo>
                  <a:pt x="100" y="37"/>
                  <a:pt x="100" y="37"/>
                  <a:pt x="100" y="37"/>
                </a:cubicBezTo>
                <a:cubicBezTo>
                  <a:pt x="97" y="37"/>
                  <a:pt x="97" y="37"/>
                  <a:pt x="97" y="37"/>
                </a:cubicBezTo>
                <a:cubicBezTo>
                  <a:pt x="94" y="37"/>
                  <a:pt x="94" y="37"/>
                  <a:pt x="94" y="37"/>
                </a:cubicBezTo>
                <a:cubicBezTo>
                  <a:pt x="93" y="37"/>
                  <a:pt x="93" y="37"/>
                  <a:pt x="93" y="37"/>
                </a:cubicBezTo>
                <a:cubicBezTo>
                  <a:pt x="93" y="39"/>
                  <a:pt x="93" y="39"/>
                  <a:pt x="93" y="39"/>
                </a:cubicBezTo>
                <a:cubicBezTo>
                  <a:pt x="91" y="40"/>
                  <a:pt x="91" y="40"/>
                  <a:pt x="91" y="40"/>
                </a:cubicBezTo>
                <a:cubicBezTo>
                  <a:pt x="96" y="39"/>
                  <a:pt x="96" y="39"/>
                  <a:pt x="96" y="39"/>
                </a:cubicBezTo>
                <a:cubicBezTo>
                  <a:pt x="99" y="39"/>
                  <a:pt x="99" y="39"/>
                  <a:pt x="99" y="39"/>
                </a:cubicBezTo>
                <a:cubicBezTo>
                  <a:pt x="100" y="40"/>
                  <a:pt x="100" y="40"/>
                  <a:pt x="100" y="40"/>
                </a:cubicBezTo>
                <a:cubicBezTo>
                  <a:pt x="97" y="40"/>
                  <a:pt x="97" y="40"/>
                  <a:pt x="97" y="40"/>
                </a:cubicBezTo>
                <a:cubicBezTo>
                  <a:pt x="96" y="40"/>
                  <a:pt x="96" y="40"/>
                  <a:pt x="96" y="40"/>
                </a:cubicBezTo>
                <a:cubicBezTo>
                  <a:pt x="94" y="40"/>
                  <a:pt x="94" y="40"/>
                  <a:pt x="94" y="40"/>
                </a:cubicBezTo>
                <a:cubicBezTo>
                  <a:pt x="96" y="42"/>
                  <a:pt x="96" y="42"/>
                  <a:pt x="96" y="42"/>
                </a:cubicBezTo>
                <a:cubicBezTo>
                  <a:pt x="97" y="42"/>
                  <a:pt x="97" y="42"/>
                  <a:pt x="97" y="42"/>
                </a:cubicBezTo>
                <a:cubicBezTo>
                  <a:pt x="100" y="42"/>
                  <a:pt x="100" y="42"/>
                  <a:pt x="100" y="42"/>
                </a:cubicBezTo>
                <a:cubicBezTo>
                  <a:pt x="99" y="43"/>
                  <a:pt x="99" y="43"/>
                  <a:pt x="99" y="43"/>
                </a:cubicBezTo>
                <a:cubicBezTo>
                  <a:pt x="97" y="43"/>
                  <a:pt x="97" y="43"/>
                  <a:pt x="97" y="43"/>
                </a:cubicBezTo>
                <a:cubicBezTo>
                  <a:pt x="96" y="42"/>
                  <a:pt x="96" y="42"/>
                  <a:pt x="96" y="42"/>
                </a:cubicBezTo>
                <a:cubicBezTo>
                  <a:pt x="93" y="43"/>
                  <a:pt x="93" y="43"/>
                  <a:pt x="93" y="43"/>
                </a:cubicBezTo>
                <a:cubicBezTo>
                  <a:pt x="94" y="42"/>
                  <a:pt x="94" y="42"/>
                  <a:pt x="94" y="42"/>
                </a:cubicBezTo>
                <a:cubicBezTo>
                  <a:pt x="91" y="42"/>
                  <a:pt x="91" y="42"/>
                  <a:pt x="91" y="42"/>
                </a:cubicBezTo>
                <a:cubicBezTo>
                  <a:pt x="90" y="43"/>
                  <a:pt x="90" y="43"/>
                  <a:pt x="90" y="43"/>
                </a:cubicBezTo>
                <a:cubicBezTo>
                  <a:pt x="87" y="45"/>
                  <a:pt x="87" y="45"/>
                  <a:pt x="87" y="45"/>
                </a:cubicBezTo>
                <a:cubicBezTo>
                  <a:pt x="91" y="45"/>
                  <a:pt x="91" y="45"/>
                  <a:pt x="91" y="45"/>
                </a:cubicBezTo>
                <a:cubicBezTo>
                  <a:pt x="94" y="45"/>
                  <a:pt x="94" y="45"/>
                  <a:pt x="94" y="45"/>
                </a:cubicBezTo>
                <a:cubicBezTo>
                  <a:pt x="98" y="46"/>
                  <a:pt x="98" y="46"/>
                  <a:pt x="98" y="46"/>
                </a:cubicBezTo>
                <a:cubicBezTo>
                  <a:pt x="98" y="46"/>
                  <a:pt x="98" y="46"/>
                  <a:pt x="98" y="46"/>
                </a:cubicBezTo>
                <a:cubicBezTo>
                  <a:pt x="97" y="46"/>
                  <a:pt x="97" y="46"/>
                  <a:pt x="97" y="46"/>
                </a:cubicBezTo>
                <a:cubicBezTo>
                  <a:pt x="94" y="46"/>
                  <a:pt x="94" y="46"/>
                  <a:pt x="94" y="46"/>
                </a:cubicBezTo>
                <a:cubicBezTo>
                  <a:pt x="93" y="46"/>
                  <a:pt x="93" y="46"/>
                  <a:pt x="93" y="46"/>
                </a:cubicBezTo>
                <a:cubicBezTo>
                  <a:pt x="91" y="46"/>
                  <a:pt x="91" y="46"/>
                  <a:pt x="91" y="46"/>
                </a:cubicBezTo>
                <a:cubicBezTo>
                  <a:pt x="90" y="46"/>
                  <a:pt x="90" y="46"/>
                  <a:pt x="90" y="46"/>
                </a:cubicBezTo>
                <a:cubicBezTo>
                  <a:pt x="89" y="46"/>
                  <a:pt x="89" y="46"/>
                  <a:pt x="89" y="46"/>
                </a:cubicBezTo>
                <a:cubicBezTo>
                  <a:pt x="87" y="47"/>
                  <a:pt x="87" y="47"/>
                  <a:pt x="87" y="47"/>
                </a:cubicBezTo>
                <a:cubicBezTo>
                  <a:pt x="84" y="49"/>
                  <a:pt x="84" y="49"/>
                  <a:pt x="84" y="49"/>
                </a:cubicBezTo>
                <a:cubicBezTo>
                  <a:pt x="80" y="49"/>
                  <a:pt x="80" y="49"/>
                  <a:pt x="80" y="49"/>
                </a:cubicBezTo>
                <a:cubicBezTo>
                  <a:pt x="84" y="50"/>
                  <a:pt x="84" y="50"/>
                  <a:pt x="84" y="50"/>
                </a:cubicBezTo>
                <a:cubicBezTo>
                  <a:pt x="81" y="50"/>
                  <a:pt x="81" y="50"/>
                  <a:pt x="81" y="50"/>
                </a:cubicBezTo>
                <a:cubicBezTo>
                  <a:pt x="80" y="50"/>
                  <a:pt x="80" y="50"/>
                  <a:pt x="80" y="50"/>
                </a:cubicBezTo>
                <a:cubicBezTo>
                  <a:pt x="81" y="52"/>
                  <a:pt x="81" y="52"/>
                  <a:pt x="81" y="52"/>
                </a:cubicBezTo>
                <a:cubicBezTo>
                  <a:pt x="80" y="52"/>
                  <a:pt x="80" y="52"/>
                  <a:pt x="80" y="52"/>
                </a:cubicBezTo>
                <a:cubicBezTo>
                  <a:pt x="77" y="52"/>
                  <a:pt x="77" y="52"/>
                  <a:pt x="77" y="52"/>
                </a:cubicBezTo>
                <a:cubicBezTo>
                  <a:pt x="79" y="53"/>
                  <a:pt x="79" y="53"/>
                  <a:pt x="79" y="53"/>
                </a:cubicBezTo>
                <a:cubicBezTo>
                  <a:pt x="81" y="53"/>
                  <a:pt x="81" y="53"/>
                  <a:pt x="81" y="53"/>
                </a:cubicBezTo>
                <a:cubicBezTo>
                  <a:pt x="79" y="55"/>
                  <a:pt x="79" y="55"/>
                  <a:pt x="79" y="55"/>
                </a:cubicBezTo>
                <a:cubicBezTo>
                  <a:pt x="77" y="55"/>
                  <a:pt x="77" y="55"/>
                  <a:pt x="77" y="55"/>
                </a:cubicBezTo>
                <a:cubicBezTo>
                  <a:pt x="76" y="56"/>
                  <a:pt x="76" y="56"/>
                  <a:pt x="76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6" y="57"/>
                  <a:pt x="76" y="57"/>
                  <a:pt x="76" y="57"/>
                </a:cubicBezTo>
                <a:cubicBezTo>
                  <a:pt x="86" y="56"/>
                  <a:pt x="86" y="56"/>
                  <a:pt x="86" y="56"/>
                </a:cubicBezTo>
                <a:cubicBezTo>
                  <a:pt x="83" y="57"/>
                  <a:pt x="83" y="57"/>
                  <a:pt x="83" y="57"/>
                </a:cubicBezTo>
                <a:cubicBezTo>
                  <a:pt x="81" y="57"/>
                  <a:pt x="81" y="57"/>
                  <a:pt x="81" y="57"/>
                </a:cubicBezTo>
                <a:cubicBezTo>
                  <a:pt x="83" y="59"/>
                  <a:pt x="83" y="59"/>
                  <a:pt x="83" y="59"/>
                </a:cubicBezTo>
                <a:cubicBezTo>
                  <a:pt x="80" y="59"/>
                  <a:pt x="80" y="59"/>
                  <a:pt x="80" y="59"/>
                </a:cubicBezTo>
                <a:cubicBezTo>
                  <a:pt x="80" y="57"/>
                  <a:pt x="80" y="57"/>
                  <a:pt x="80" y="57"/>
                </a:cubicBezTo>
                <a:cubicBezTo>
                  <a:pt x="79" y="57"/>
                  <a:pt x="79" y="57"/>
                  <a:pt x="79" y="57"/>
                </a:cubicBezTo>
                <a:cubicBezTo>
                  <a:pt x="73" y="59"/>
                  <a:pt x="73" y="59"/>
                  <a:pt x="73" y="59"/>
                </a:cubicBezTo>
                <a:cubicBezTo>
                  <a:pt x="76" y="60"/>
                  <a:pt x="76" y="60"/>
                  <a:pt x="76" y="60"/>
                </a:cubicBezTo>
                <a:cubicBezTo>
                  <a:pt x="77" y="62"/>
                  <a:pt x="77" y="62"/>
                  <a:pt x="77" y="62"/>
                </a:cubicBezTo>
                <a:cubicBezTo>
                  <a:pt x="74" y="60"/>
                  <a:pt x="74" y="60"/>
                  <a:pt x="74" y="60"/>
                </a:cubicBezTo>
                <a:cubicBezTo>
                  <a:pt x="73" y="62"/>
                  <a:pt x="73" y="62"/>
                  <a:pt x="73" y="62"/>
                </a:cubicBezTo>
                <a:cubicBezTo>
                  <a:pt x="71" y="63"/>
                  <a:pt x="71" y="63"/>
                  <a:pt x="71" y="63"/>
                </a:cubicBezTo>
                <a:cubicBezTo>
                  <a:pt x="70" y="65"/>
                  <a:pt x="70" y="65"/>
                  <a:pt x="70" y="65"/>
                </a:cubicBezTo>
                <a:cubicBezTo>
                  <a:pt x="70" y="66"/>
                  <a:pt x="70" y="66"/>
                  <a:pt x="70" y="66"/>
                </a:cubicBezTo>
                <a:cubicBezTo>
                  <a:pt x="68" y="68"/>
                  <a:pt x="68" y="68"/>
                  <a:pt x="68" y="68"/>
                </a:cubicBezTo>
                <a:cubicBezTo>
                  <a:pt x="68" y="69"/>
                  <a:pt x="68" y="69"/>
                  <a:pt x="68" y="69"/>
                </a:cubicBezTo>
                <a:cubicBezTo>
                  <a:pt x="70" y="68"/>
                  <a:pt x="70" y="68"/>
                  <a:pt x="70" y="68"/>
                </a:cubicBezTo>
                <a:cubicBezTo>
                  <a:pt x="70" y="69"/>
                  <a:pt x="70" y="69"/>
                  <a:pt x="70" y="69"/>
                </a:cubicBezTo>
                <a:cubicBezTo>
                  <a:pt x="71" y="70"/>
                  <a:pt x="71" y="70"/>
                  <a:pt x="71" y="70"/>
                </a:cubicBezTo>
                <a:cubicBezTo>
                  <a:pt x="68" y="72"/>
                  <a:pt x="68" y="72"/>
                  <a:pt x="68" y="72"/>
                </a:cubicBezTo>
                <a:cubicBezTo>
                  <a:pt x="67" y="70"/>
                  <a:pt x="67" y="70"/>
                  <a:pt x="67" y="70"/>
                </a:cubicBezTo>
                <a:cubicBezTo>
                  <a:pt x="66" y="70"/>
                  <a:pt x="66" y="70"/>
                  <a:pt x="66" y="70"/>
                </a:cubicBezTo>
                <a:cubicBezTo>
                  <a:pt x="66" y="72"/>
                  <a:pt x="66" y="72"/>
                  <a:pt x="66" y="72"/>
                </a:cubicBezTo>
                <a:cubicBezTo>
                  <a:pt x="63" y="72"/>
                  <a:pt x="63" y="72"/>
                  <a:pt x="63" y="72"/>
                </a:cubicBezTo>
                <a:cubicBezTo>
                  <a:pt x="61" y="72"/>
                  <a:pt x="61" y="72"/>
                  <a:pt x="61" y="72"/>
                </a:cubicBezTo>
                <a:cubicBezTo>
                  <a:pt x="63" y="73"/>
                  <a:pt x="63" y="73"/>
                  <a:pt x="63" y="73"/>
                </a:cubicBezTo>
                <a:cubicBezTo>
                  <a:pt x="60" y="75"/>
                  <a:pt x="60" y="75"/>
                  <a:pt x="60" y="75"/>
                </a:cubicBezTo>
                <a:cubicBezTo>
                  <a:pt x="61" y="75"/>
                  <a:pt x="61" y="75"/>
                  <a:pt x="61" y="75"/>
                </a:cubicBezTo>
                <a:cubicBezTo>
                  <a:pt x="63" y="75"/>
                  <a:pt x="63" y="75"/>
                  <a:pt x="63" y="75"/>
                </a:cubicBezTo>
                <a:cubicBezTo>
                  <a:pt x="66" y="73"/>
                  <a:pt x="66" y="73"/>
                  <a:pt x="66" y="73"/>
                </a:cubicBezTo>
                <a:cubicBezTo>
                  <a:pt x="67" y="73"/>
                  <a:pt x="67" y="73"/>
                  <a:pt x="67" y="73"/>
                </a:cubicBezTo>
                <a:cubicBezTo>
                  <a:pt x="63" y="75"/>
                  <a:pt x="63" y="75"/>
                  <a:pt x="63" y="75"/>
                </a:cubicBezTo>
                <a:cubicBezTo>
                  <a:pt x="61" y="76"/>
                  <a:pt x="61" y="76"/>
                  <a:pt x="61" y="76"/>
                </a:cubicBezTo>
                <a:cubicBezTo>
                  <a:pt x="64" y="78"/>
                  <a:pt x="64" y="78"/>
                  <a:pt x="64" y="78"/>
                </a:cubicBezTo>
                <a:cubicBezTo>
                  <a:pt x="63" y="78"/>
                  <a:pt x="63" y="78"/>
                  <a:pt x="63" y="78"/>
                </a:cubicBezTo>
                <a:cubicBezTo>
                  <a:pt x="63" y="79"/>
                  <a:pt x="63" y="79"/>
                  <a:pt x="63" y="79"/>
                </a:cubicBezTo>
                <a:cubicBezTo>
                  <a:pt x="60" y="80"/>
                  <a:pt x="60" y="80"/>
                  <a:pt x="60" y="80"/>
                </a:cubicBezTo>
                <a:cubicBezTo>
                  <a:pt x="60" y="79"/>
                  <a:pt x="60" y="79"/>
                  <a:pt x="60" y="79"/>
                </a:cubicBezTo>
                <a:cubicBezTo>
                  <a:pt x="57" y="76"/>
                  <a:pt x="57" y="76"/>
                  <a:pt x="57" y="76"/>
                </a:cubicBezTo>
                <a:cubicBezTo>
                  <a:pt x="56" y="79"/>
                  <a:pt x="56" y="79"/>
                  <a:pt x="56" y="79"/>
                </a:cubicBezTo>
                <a:cubicBezTo>
                  <a:pt x="54" y="79"/>
                  <a:pt x="54" y="79"/>
                  <a:pt x="54" y="79"/>
                </a:cubicBezTo>
                <a:cubicBezTo>
                  <a:pt x="53" y="80"/>
                  <a:pt x="53" y="80"/>
                  <a:pt x="53" y="80"/>
                </a:cubicBezTo>
                <a:cubicBezTo>
                  <a:pt x="51" y="82"/>
                  <a:pt x="51" y="82"/>
                  <a:pt x="51" y="82"/>
                </a:cubicBezTo>
                <a:cubicBezTo>
                  <a:pt x="50" y="82"/>
                  <a:pt x="50" y="82"/>
                  <a:pt x="50" y="82"/>
                </a:cubicBezTo>
                <a:cubicBezTo>
                  <a:pt x="50" y="83"/>
                  <a:pt x="50" y="83"/>
                  <a:pt x="50" y="83"/>
                </a:cubicBezTo>
                <a:cubicBezTo>
                  <a:pt x="48" y="85"/>
                  <a:pt x="48" y="85"/>
                  <a:pt x="48" y="85"/>
                </a:cubicBezTo>
                <a:cubicBezTo>
                  <a:pt x="47" y="85"/>
                  <a:pt x="47" y="85"/>
                  <a:pt x="47" y="85"/>
                </a:cubicBezTo>
                <a:cubicBezTo>
                  <a:pt x="44" y="86"/>
                  <a:pt x="44" y="86"/>
                  <a:pt x="44" y="86"/>
                </a:cubicBezTo>
                <a:cubicBezTo>
                  <a:pt x="45" y="87"/>
                  <a:pt x="45" y="87"/>
                  <a:pt x="45" y="87"/>
                </a:cubicBezTo>
                <a:cubicBezTo>
                  <a:pt x="48" y="86"/>
                  <a:pt x="48" y="86"/>
                  <a:pt x="48" y="86"/>
                </a:cubicBezTo>
                <a:cubicBezTo>
                  <a:pt x="47" y="88"/>
                  <a:pt x="47" y="88"/>
                  <a:pt x="47" y="88"/>
                </a:cubicBezTo>
                <a:cubicBezTo>
                  <a:pt x="50" y="90"/>
                  <a:pt x="50" y="90"/>
                  <a:pt x="50" y="90"/>
                </a:cubicBezTo>
                <a:cubicBezTo>
                  <a:pt x="53" y="89"/>
                  <a:pt x="53" y="89"/>
                  <a:pt x="53" y="89"/>
                </a:cubicBezTo>
                <a:cubicBezTo>
                  <a:pt x="56" y="88"/>
                  <a:pt x="56" y="88"/>
                  <a:pt x="56" y="88"/>
                </a:cubicBezTo>
                <a:cubicBezTo>
                  <a:pt x="57" y="86"/>
                  <a:pt x="57" y="86"/>
                  <a:pt x="57" y="86"/>
                </a:cubicBezTo>
                <a:cubicBezTo>
                  <a:pt x="57" y="85"/>
                  <a:pt x="57" y="85"/>
                  <a:pt x="57" y="85"/>
                </a:cubicBezTo>
                <a:cubicBezTo>
                  <a:pt x="58" y="85"/>
                  <a:pt x="58" y="85"/>
                  <a:pt x="58" y="85"/>
                </a:cubicBezTo>
                <a:cubicBezTo>
                  <a:pt x="61" y="83"/>
                  <a:pt x="61" y="83"/>
                  <a:pt x="61" y="83"/>
                </a:cubicBezTo>
                <a:cubicBezTo>
                  <a:pt x="63" y="83"/>
                  <a:pt x="63" y="83"/>
                  <a:pt x="63" y="83"/>
                </a:cubicBezTo>
                <a:cubicBezTo>
                  <a:pt x="60" y="85"/>
                  <a:pt x="60" y="85"/>
                  <a:pt x="60" y="85"/>
                </a:cubicBezTo>
                <a:cubicBezTo>
                  <a:pt x="58" y="86"/>
                  <a:pt x="58" y="86"/>
                  <a:pt x="58" y="86"/>
                </a:cubicBezTo>
                <a:cubicBezTo>
                  <a:pt x="60" y="86"/>
                  <a:pt x="60" y="86"/>
                  <a:pt x="60" y="86"/>
                </a:cubicBezTo>
                <a:cubicBezTo>
                  <a:pt x="61" y="86"/>
                  <a:pt x="61" y="86"/>
                  <a:pt x="61" y="86"/>
                </a:cubicBezTo>
                <a:cubicBezTo>
                  <a:pt x="57" y="88"/>
                  <a:pt x="57" y="88"/>
                  <a:pt x="57" y="88"/>
                </a:cubicBezTo>
                <a:cubicBezTo>
                  <a:pt x="54" y="89"/>
                  <a:pt x="54" y="89"/>
                  <a:pt x="54" y="89"/>
                </a:cubicBezTo>
                <a:cubicBezTo>
                  <a:pt x="56" y="89"/>
                  <a:pt x="56" y="89"/>
                  <a:pt x="56" y="89"/>
                </a:cubicBezTo>
                <a:cubicBezTo>
                  <a:pt x="56" y="90"/>
                  <a:pt x="56" y="90"/>
                  <a:pt x="56" y="90"/>
                </a:cubicBezTo>
                <a:cubicBezTo>
                  <a:pt x="51" y="90"/>
                  <a:pt x="51" y="90"/>
                  <a:pt x="51" y="90"/>
                </a:cubicBezTo>
                <a:cubicBezTo>
                  <a:pt x="50" y="92"/>
                  <a:pt x="50" y="92"/>
                  <a:pt x="50" y="92"/>
                </a:cubicBezTo>
                <a:cubicBezTo>
                  <a:pt x="48" y="92"/>
                  <a:pt x="48" y="92"/>
                  <a:pt x="48" y="92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0"/>
                  <a:pt x="47" y="90"/>
                  <a:pt x="47" y="90"/>
                </a:cubicBezTo>
                <a:cubicBezTo>
                  <a:pt x="46" y="89"/>
                  <a:pt x="46" y="89"/>
                  <a:pt x="46" y="89"/>
                </a:cubicBezTo>
                <a:cubicBezTo>
                  <a:pt x="41" y="90"/>
                  <a:pt x="41" y="90"/>
                  <a:pt x="41" y="90"/>
                </a:cubicBezTo>
                <a:cubicBezTo>
                  <a:pt x="43" y="90"/>
                  <a:pt x="43" y="90"/>
                  <a:pt x="43" y="90"/>
                </a:cubicBezTo>
                <a:cubicBezTo>
                  <a:pt x="41" y="92"/>
                  <a:pt x="41" y="92"/>
                  <a:pt x="41" y="92"/>
                </a:cubicBezTo>
                <a:cubicBezTo>
                  <a:pt x="43" y="92"/>
                  <a:pt x="43" y="92"/>
                  <a:pt x="43" y="92"/>
                </a:cubicBezTo>
                <a:cubicBezTo>
                  <a:pt x="40" y="93"/>
                  <a:pt x="40" y="93"/>
                  <a:pt x="40" y="93"/>
                </a:cubicBezTo>
                <a:cubicBezTo>
                  <a:pt x="40" y="92"/>
                  <a:pt x="40" y="92"/>
                  <a:pt x="40" y="92"/>
                </a:cubicBezTo>
                <a:cubicBezTo>
                  <a:pt x="38" y="92"/>
                  <a:pt x="38" y="92"/>
                  <a:pt x="38" y="92"/>
                </a:cubicBezTo>
                <a:cubicBezTo>
                  <a:pt x="37" y="92"/>
                  <a:pt x="37" y="92"/>
                  <a:pt x="37" y="92"/>
                </a:cubicBezTo>
                <a:cubicBezTo>
                  <a:pt x="36" y="92"/>
                  <a:pt x="36" y="92"/>
                  <a:pt x="36" y="92"/>
                </a:cubicBezTo>
                <a:cubicBezTo>
                  <a:pt x="36" y="93"/>
                  <a:pt x="36" y="93"/>
                  <a:pt x="36" y="93"/>
                </a:cubicBezTo>
                <a:cubicBezTo>
                  <a:pt x="38" y="93"/>
                  <a:pt x="38" y="93"/>
                  <a:pt x="38" y="93"/>
                </a:cubicBezTo>
                <a:cubicBezTo>
                  <a:pt x="33" y="95"/>
                  <a:pt x="33" y="95"/>
                  <a:pt x="33" y="95"/>
                </a:cubicBezTo>
                <a:cubicBezTo>
                  <a:pt x="34" y="96"/>
                  <a:pt x="34" y="96"/>
                  <a:pt x="34" y="96"/>
                </a:cubicBezTo>
                <a:cubicBezTo>
                  <a:pt x="36" y="96"/>
                  <a:pt x="36" y="96"/>
                  <a:pt x="36" y="96"/>
                </a:cubicBezTo>
                <a:cubicBezTo>
                  <a:pt x="34" y="98"/>
                  <a:pt x="34" y="98"/>
                  <a:pt x="34" y="98"/>
                </a:cubicBezTo>
                <a:cubicBezTo>
                  <a:pt x="33" y="98"/>
                  <a:pt x="33" y="98"/>
                  <a:pt x="33" y="98"/>
                </a:cubicBezTo>
                <a:cubicBezTo>
                  <a:pt x="33" y="96"/>
                  <a:pt x="33" y="96"/>
                  <a:pt x="33" y="96"/>
                </a:cubicBezTo>
                <a:cubicBezTo>
                  <a:pt x="31" y="95"/>
                  <a:pt x="31" y="95"/>
                  <a:pt x="31" y="95"/>
                </a:cubicBezTo>
                <a:cubicBezTo>
                  <a:pt x="30" y="95"/>
                  <a:pt x="30" y="95"/>
                  <a:pt x="30" y="95"/>
                </a:cubicBezTo>
                <a:cubicBezTo>
                  <a:pt x="30" y="96"/>
                  <a:pt x="30" y="96"/>
                  <a:pt x="30" y="96"/>
                </a:cubicBezTo>
                <a:cubicBezTo>
                  <a:pt x="31" y="98"/>
                  <a:pt x="31" y="98"/>
                  <a:pt x="31" y="98"/>
                </a:cubicBezTo>
                <a:cubicBezTo>
                  <a:pt x="33" y="99"/>
                  <a:pt x="33" y="99"/>
                  <a:pt x="33" y="99"/>
                </a:cubicBezTo>
                <a:cubicBezTo>
                  <a:pt x="30" y="98"/>
                  <a:pt x="30" y="98"/>
                  <a:pt x="30" y="98"/>
                </a:cubicBezTo>
                <a:cubicBezTo>
                  <a:pt x="30" y="96"/>
                  <a:pt x="30" y="96"/>
                  <a:pt x="30" y="96"/>
                </a:cubicBezTo>
                <a:cubicBezTo>
                  <a:pt x="27" y="96"/>
                  <a:pt x="27" y="96"/>
                  <a:pt x="27" y="96"/>
                </a:cubicBezTo>
                <a:cubicBezTo>
                  <a:pt x="25" y="98"/>
                  <a:pt x="25" y="98"/>
                  <a:pt x="25" y="98"/>
                </a:cubicBezTo>
                <a:cubicBezTo>
                  <a:pt x="24" y="96"/>
                  <a:pt x="24" y="96"/>
                  <a:pt x="24" y="96"/>
                </a:cubicBezTo>
                <a:cubicBezTo>
                  <a:pt x="21" y="96"/>
                  <a:pt x="21" y="96"/>
                  <a:pt x="21" y="96"/>
                </a:cubicBezTo>
                <a:cubicBezTo>
                  <a:pt x="20" y="98"/>
                  <a:pt x="20" y="98"/>
                  <a:pt x="20" y="98"/>
                </a:cubicBezTo>
                <a:cubicBezTo>
                  <a:pt x="23" y="99"/>
                  <a:pt x="23" y="99"/>
                  <a:pt x="23" y="99"/>
                </a:cubicBezTo>
                <a:cubicBezTo>
                  <a:pt x="24" y="99"/>
                  <a:pt x="24" y="99"/>
                  <a:pt x="24" y="99"/>
                </a:cubicBezTo>
                <a:cubicBezTo>
                  <a:pt x="25" y="100"/>
                  <a:pt x="25" y="100"/>
                  <a:pt x="25" y="100"/>
                </a:cubicBezTo>
                <a:cubicBezTo>
                  <a:pt x="24" y="102"/>
                  <a:pt x="24" y="102"/>
                  <a:pt x="24" y="102"/>
                </a:cubicBezTo>
                <a:cubicBezTo>
                  <a:pt x="20" y="100"/>
                  <a:pt x="20" y="100"/>
                  <a:pt x="20" y="100"/>
                </a:cubicBezTo>
                <a:cubicBezTo>
                  <a:pt x="17" y="100"/>
                  <a:pt x="17" y="100"/>
                  <a:pt x="17" y="100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5" y="102"/>
                  <a:pt x="15" y="102"/>
                  <a:pt x="15" y="102"/>
                </a:cubicBezTo>
                <a:cubicBezTo>
                  <a:pt x="17" y="102"/>
                  <a:pt x="17" y="102"/>
                  <a:pt x="17" y="102"/>
                </a:cubicBezTo>
                <a:cubicBezTo>
                  <a:pt x="13" y="103"/>
                  <a:pt x="13" y="103"/>
                  <a:pt x="13" y="103"/>
                </a:cubicBezTo>
                <a:cubicBezTo>
                  <a:pt x="15" y="103"/>
                  <a:pt x="15" y="103"/>
                  <a:pt x="15" y="103"/>
                </a:cubicBezTo>
                <a:cubicBezTo>
                  <a:pt x="15" y="105"/>
                  <a:pt x="15" y="105"/>
                  <a:pt x="15" y="105"/>
                </a:cubicBezTo>
                <a:cubicBezTo>
                  <a:pt x="15" y="106"/>
                  <a:pt x="15" y="106"/>
                  <a:pt x="15" y="106"/>
                </a:cubicBezTo>
                <a:cubicBezTo>
                  <a:pt x="14" y="105"/>
                  <a:pt x="14" y="105"/>
                  <a:pt x="14" y="105"/>
                </a:cubicBezTo>
                <a:cubicBezTo>
                  <a:pt x="11" y="105"/>
                  <a:pt x="11" y="105"/>
                  <a:pt x="11" y="105"/>
                </a:cubicBezTo>
                <a:cubicBezTo>
                  <a:pt x="11" y="106"/>
                  <a:pt x="11" y="106"/>
                  <a:pt x="11" y="106"/>
                </a:cubicBezTo>
                <a:cubicBezTo>
                  <a:pt x="14" y="108"/>
                  <a:pt x="14" y="108"/>
                  <a:pt x="14" y="108"/>
                </a:cubicBezTo>
                <a:cubicBezTo>
                  <a:pt x="11" y="108"/>
                  <a:pt x="11" y="108"/>
                  <a:pt x="11" y="108"/>
                </a:cubicBezTo>
                <a:cubicBezTo>
                  <a:pt x="10" y="106"/>
                  <a:pt x="10" y="106"/>
                  <a:pt x="10" y="106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08"/>
                  <a:pt x="8" y="108"/>
                  <a:pt x="8" y="108"/>
                </a:cubicBezTo>
                <a:cubicBezTo>
                  <a:pt x="7" y="106"/>
                  <a:pt x="7" y="106"/>
                  <a:pt x="7" y="106"/>
                </a:cubicBezTo>
                <a:cubicBezTo>
                  <a:pt x="5" y="106"/>
                  <a:pt x="5" y="106"/>
                  <a:pt x="5" y="106"/>
                </a:cubicBezTo>
                <a:cubicBezTo>
                  <a:pt x="5" y="108"/>
                  <a:pt x="5" y="108"/>
                  <a:pt x="5" y="108"/>
                </a:cubicBezTo>
                <a:cubicBezTo>
                  <a:pt x="3" y="109"/>
                  <a:pt x="3" y="109"/>
                  <a:pt x="3" y="109"/>
                </a:cubicBezTo>
                <a:cubicBezTo>
                  <a:pt x="4" y="110"/>
                  <a:pt x="4" y="110"/>
                  <a:pt x="4" y="110"/>
                </a:cubicBezTo>
                <a:cubicBezTo>
                  <a:pt x="3" y="111"/>
                  <a:pt x="3" y="111"/>
                  <a:pt x="3" y="111"/>
                </a:cubicBezTo>
                <a:cubicBezTo>
                  <a:pt x="3" y="112"/>
                  <a:pt x="3" y="112"/>
                  <a:pt x="3" y="112"/>
                </a:cubicBezTo>
                <a:cubicBezTo>
                  <a:pt x="1" y="112"/>
                  <a:pt x="1" y="112"/>
                  <a:pt x="1" y="112"/>
                </a:cubicBezTo>
                <a:cubicBezTo>
                  <a:pt x="1" y="113"/>
                  <a:pt x="1" y="113"/>
                  <a:pt x="1" y="113"/>
                </a:cubicBezTo>
                <a:cubicBezTo>
                  <a:pt x="3" y="113"/>
                  <a:pt x="3" y="113"/>
                  <a:pt x="3" y="113"/>
                </a:cubicBezTo>
                <a:cubicBezTo>
                  <a:pt x="4" y="113"/>
                  <a:pt x="4" y="113"/>
                  <a:pt x="4" y="113"/>
                </a:cubicBezTo>
                <a:cubicBezTo>
                  <a:pt x="4" y="115"/>
                  <a:pt x="4" y="115"/>
                  <a:pt x="4" y="115"/>
                </a:cubicBezTo>
                <a:cubicBezTo>
                  <a:pt x="1" y="116"/>
                  <a:pt x="1" y="116"/>
                  <a:pt x="1" y="116"/>
                </a:cubicBezTo>
                <a:cubicBezTo>
                  <a:pt x="3" y="116"/>
                  <a:pt x="3" y="116"/>
                  <a:pt x="3" y="116"/>
                </a:cubicBezTo>
                <a:cubicBezTo>
                  <a:pt x="4" y="116"/>
                  <a:pt x="4" y="116"/>
                  <a:pt x="4" y="116"/>
                </a:cubicBezTo>
                <a:cubicBezTo>
                  <a:pt x="7" y="116"/>
                  <a:pt x="7" y="116"/>
                  <a:pt x="7" y="116"/>
                </a:cubicBezTo>
                <a:cubicBezTo>
                  <a:pt x="1" y="118"/>
                  <a:pt x="1" y="118"/>
                  <a:pt x="1" y="118"/>
                </a:cubicBezTo>
                <a:cubicBezTo>
                  <a:pt x="3" y="118"/>
                  <a:pt x="3" y="118"/>
                  <a:pt x="3" y="118"/>
                </a:cubicBezTo>
                <a:cubicBezTo>
                  <a:pt x="1" y="119"/>
                  <a:pt x="1" y="119"/>
                  <a:pt x="1" y="119"/>
                </a:cubicBezTo>
                <a:cubicBezTo>
                  <a:pt x="4" y="119"/>
                  <a:pt x="4" y="119"/>
                  <a:pt x="4" y="119"/>
                </a:cubicBezTo>
                <a:cubicBezTo>
                  <a:pt x="5" y="119"/>
                  <a:pt x="5" y="119"/>
                  <a:pt x="5" y="119"/>
                </a:cubicBezTo>
                <a:cubicBezTo>
                  <a:pt x="10" y="119"/>
                  <a:pt x="10" y="119"/>
                  <a:pt x="10" y="119"/>
                </a:cubicBezTo>
                <a:cubicBezTo>
                  <a:pt x="5" y="121"/>
                  <a:pt x="5" y="121"/>
                  <a:pt x="5" y="121"/>
                </a:cubicBezTo>
                <a:cubicBezTo>
                  <a:pt x="3" y="121"/>
                  <a:pt x="3" y="121"/>
                  <a:pt x="3" y="121"/>
                </a:cubicBezTo>
                <a:cubicBezTo>
                  <a:pt x="1" y="122"/>
                  <a:pt x="1" y="122"/>
                  <a:pt x="1" y="122"/>
                </a:cubicBezTo>
                <a:cubicBezTo>
                  <a:pt x="1" y="123"/>
                  <a:pt x="1" y="123"/>
                  <a:pt x="1" y="123"/>
                </a:cubicBezTo>
                <a:cubicBezTo>
                  <a:pt x="0" y="123"/>
                  <a:pt x="0" y="123"/>
                  <a:pt x="0" y="123"/>
                </a:cubicBezTo>
                <a:cubicBezTo>
                  <a:pt x="1" y="125"/>
                  <a:pt x="1" y="125"/>
                  <a:pt x="1" y="125"/>
                </a:cubicBezTo>
                <a:cubicBezTo>
                  <a:pt x="3" y="126"/>
                  <a:pt x="3" y="126"/>
                  <a:pt x="3" y="126"/>
                </a:cubicBezTo>
                <a:cubicBezTo>
                  <a:pt x="5" y="125"/>
                  <a:pt x="5" y="125"/>
                  <a:pt x="5" y="125"/>
                </a:cubicBezTo>
                <a:cubicBezTo>
                  <a:pt x="7" y="123"/>
                  <a:pt x="7" y="123"/>
                  <a:pt x="7" y="123"/>
                </a:cubicBezTo>
                <a:cubicBezTo>
                  <a:pt x="7" y="126"/>
                  <a:pt x="7" y="126"/>
                  <a:pt x="7" y="126"/>
                </a:cubicBezTo>
                <a:cubicBezTo>
                  <a:pt x="5" y="128"/>
                  <a:pt x="5" y="128"/>
                  <a:pt x="5" y="128"/>
                </a:cubicBezTo>
                <a:cubicBezTo>
                  <a:pt x="4" y="128"/>
                  <a:pt x="4" y="128"/>
                  <a:pt x="4" y="128"/>
                </a:cubicBezTo>
                <a:cubicBezTo>
                  <a:pt x="4" y="126"/>
                  <a:pt x="4" y="126"/>
                  <a:pt x="4" y="126"/>
                </a:cubicBezTo>
                <a:cubicBezTo>
                  <a:pt x="1" y="129"/>
                  <a:pt x="1" y="129"/>
                  <a:pt x="1" y="129"/>
                </a:cubicBezTo>
                <a:cubicBezTo>
                  <a:pt x="3" y="129"/>
                  <a:pt x="3" y="129"/>
                  <a:pt x="3" y="129"/>
                </a:cubicBezTo>
                <a:cubicBezTo>
                  <a:pt x="4" y="131"/>
                  <a:pt x="4" y="131"/>
                  <a:pt x="4" y="131"/>
                </a:cubicBezTo>
                <a:cubicBezTo>
                  <a:pt x="5" y="131"/>
                  <a:pt x="5" y="131"/>
                  <a:pt x="5" y="131"/>
                </a:cubicBezTo>
                <a:cubicBezTo>
                  <a:pt x="7" y="132"/>
                  <a:pt x="7" y="132"/>
                  <a:pt x="7" y="132"/>
                </a:cubicBezTo>
                <a:cubicBezTo>
                  <a:pt x="8" y="133"/>
                  <a:pt x="8" y="133"/>
                  <a:pt x="8" y="133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13" y="128"/>
                  <a:pt x="13" y="128"/>
                  <a:pt x="13" y="128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21" y="128"/>
                  <a:pt x="21" y="128"/>
                  <a:pt x="21" y="128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5" y="132"/>
                  <a:pt x="15" y="132"/>
                  <a:pt x="15" y="132"/>
                </a:cubicBezTo>
                <a:cubicBezTo>
                  <a:pt x="15" y="129"/>
                  <a:pt x="15" y="129"/>
                  <a:pt x="15" y="129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3" y="131"/>
                  <a:pt x="13" y="131"/>
                  <a:pt x="13" y="131"/>
                </a:cubicBezTo>
                <a:cubicBezTo>
                  <a:pt x="11" y="131"/>
                  <a:pt x="11" y="131"/>
                  <a:pt x="11" y="131"/>
                </a:cubicBezTo>
                <a:cubicBezTo>
                  <a:pt x="13" y="132"/>
                  <a:pt x="13" y="132"/>
                  <a:pt x="13" y="132"/>
                </a:cubicBezTo>
                <a:cubicBezTo>
                  <a:pt x="8" y="133"/>
                  <a:pt x="8" y="133"/>
                  <a:pt x="8" y="133"/>
                </a:cubicBezTo>
                <a:cubicBezTo>
                  <a:pt x="7" y="135"/>
                  <a:pt x="7" y="135"/>
                  <a:pt x="7" y="135"/>
                </a:cubicBezTo>
                <a:cubicBezTo>
                  <a:pt x="8" y="136"/>
                  <a:pt x="8" y="136"/>
                  <a:pt x="8" y="136"/>
                </a:cubicBezTo>
                <a:cubicBezTo>
                  <a:pt x="8" y="138"/>
                  <a:pt x="8" y="138"/>
                  <a:pt x="8" y="138"/>
                </a:cubicBezTo>
                <a:cubicBezTo>
                  <a:pt x="7" y="138"/>
                  <a:pt x="7" y="138"/>
                  <a:pt x="7" y="138"/>
                </a:cubicBezTo>
                <a:cubicBezTo>
                  <a:pt x="5" y="138"/>
                  <a:pt x="5" y="138"/>
                  <a:pt x="5" y="138"/>
                </a:cubicBezTo>
                <a:cubicBezTo>
                  <a:pt x="4" y="139"/>
                  <a:pt x="4" y="139"/>
                  <a:pt x="4" y="139"/>
                </a:cubicBezTo>
                <a:cubicBezTo>
                  <a:pt x="5" y="136"/>
                  <a:pt x="5" y="136"/>
                  <a:pt x="5" y="136"/>
                </a:cubicBezTo>
                <a:cubicBezTo>
                  <a:pt x="3" y="138"/>
                  <a:pt x="3" y="138"/>
                  <a:pt x="3" y="138"/>
                </a:cubicBezTo>
                <a:cubicBezTo>
                  <a:pt x="3" y="141"/>
                  <a:pt x="3" y="141"/>
                  <a:pt x="3" y="141"/>
                </a:cubicBezTo>
                <a:cubicBezTo>
                  <a:pt x="3" y="142"/>
                  <a:pt x="3" y="142"/>
                  <a:pt x="3" y="142"/>
                </a:cubicBezTo>
                <a:cubicBezTo>
                  <a:pt x="4" y="142"/>
                  <a:pt x="4" y="142"/>
                  <a:pt x="4" y="142"/>
                </a:cubicBezTo>
                <a:cubicBezTo>
                  <a:pt x="5" y="142"/>
                  <a:pt x="5" y="142"/>
                  <a:pt x="5" y="142"/>
                </a:cubicBezTo>
                <a:cubicBezTo>
                  <a:pt x="8" y="142"/>
                  <a:pt x="8" y="142"/>
                  <a:pt x="8" y="142"/>
                </a:cubicBezTo>
                <a:cubicBezTo>
                  <a:pt x="8" y="141"/>
                  <a:pt x="8" y="141"/>
                  <a:pt x="8" y="141"/>
                </a:cubicBezTo>
                <a:cubicBezTo>
                  <a:pt x="10" y="141"/>
                  <a:pt x="10" y="141"/>
                  <a:pt x="10" y="141"/>
                </a:cubicBezTo>
                <a:cubicBezTo>
                  <a:pt x="11" y="139"/>
                  <a:pt x="11" y="139"/>
                  <a:pt x="11" y="139"/>
                </a:cubicBezTo>
                <a:cubicBezTo>
                  <a:pt x="13" y="139"/>
                  <a:pt x="13" y="139"/>
                  <a:pt x="13" y="139"/>
                </a:cubicBezTo>
                <a:cubicBezTo>
                  <a:pt x="14" y="139"/>
                  <a:pt x="14" y="139"/>
                  <a:pt x="14" y="139"/>
                </a:cubicBezTo>
                <a:cubicBezTo>
                  <a:pt x="10" y="142"/>
                  <a:pt x="10" y="142"/>
                  <a:pt x="10" y="142"/>
                </a:cubicBezTo>
                <a:cubicBezTo>
                  <a:pt x="11" y="142"/>
                  <a:pt x="11" y="142"/>
                  <a:pt x="11" y="142"/>
                </a:cubicBezTo>
                <a:cubicBezTo>
                  <a:pt x="13" y="142"/>
                  <a:pt x="13" y="142"/>
                  <a:pt x="13" y="142"/>
                </a:cubicBezTo>
                <a:cubicBezTo>
                  <a:pt x="14" y="142"/>
                  <a:pt x="14" y="142"/>
                  <a:pt x="14" y="142"/>
                </a:cubicBezTo>
                <a:cubicBezTo>
                  <a:pt x="11" y="143"/>
                  <a:pt x="11" y="143"/>
                  <a:pt x="11" y="143"/>
                </a:cubicBezTo>
                <a:cubicBezTo>
                  <a:pt x="8" y="145"/>
                  <a:pt x="8" y="145"/>
                  <a:pt x="8" y="145"/>
                </a:cubicBezTo>
                <a:cubicBezTo>
                  <a:pt x="10" y="145"/>
                  <a:pt x="10" y="145"/>
                  <a:pt x="10" y="145"/>
                </a:cubicBezTo>
                <a:cubicBezTo>
                  <a:pt x="10" y="146"/>
                  <a:pt x="10" y="146"/>
                  <a:pt x="10" y="146"/>
                </a:cubicBezTo>
                <a:cubicBezTo>
                  <a:pt x="11" y="148"/>
                  <a:pt x="11" y="148"/>
                  <a:pt x="11" y="148"/>
                </a:cubicBezTo>
                <a:cubicBezTo>
                  <a:pt x="8" y="146"/>
                  <a:pt x="8" y="146"/>
                  <a:pt x="8" y="146"/>
                </a:cubicBezTo>
                <a:cubicBezTo>
                  <a:pt x="5" y="146"/>
                  <a:pt x="5" y="146"/>
                  <a:pt x="5" y="146"/>
                </a:cubicBezTo>
                <a:cubicBezTo>
                  <a:pt x="5" y="148"/>
                  <a:pt x="5" y="148"/>
                  <a:pt x="5" y="148"/>
                </a:cubicBezTo>
                <a:cubicBezTo>
                  <a:pt x="5" y="149"/>
                  <a:pt x="5" y="149"/>
                  <a:pt x="5" y="149"/>
                </a:cubicBezTo>
                <a:cubicBezTo>
                  <a:pt x="8" y="154"/>
                  <a:pt x="8" y="154"/>
                  <a:pt x="8" y="154"/>
                </a:cubicBezTo>
                <a:cubicBezTo>
                  <a:pt x="13" y="155"/>
                  <a:pt x="13" y="155"/>
                  <a:pt x="13" y="155"/>
                </a:cubicBezTo>
                <a:cubicBezTo>
                  <a:pt x="15" y="155"/>
                  <a:pt x="15" y="155"/>
                  <a:pt x="15" y="155"/>
                </a:cubicBezTo>
                <a:cubicBezTo>
                  <a:pt x="17" y="155"/>
                  <a:pt x="17" y="155"/>
                  <a:pt x="17" y="155"/>
                </a:cubicBezTo>
                <a:cubicBezTo>
                  <a:pt x="15" y="156"/>
                  <a:pt x="15" y="156"/>
                  <a:pt x="15" y="156"/>
                </a:cubicBezTo>
                <a:cubicBezTo>
                  <a:pt x="18" y="158"/>
                  <a:pt x="18" y="158"/>
                  <a:pt x="18" y="158"/>
                </a:cubicBezTo>
                <a:cubicBezTo>
                  <a:pt x="21" y="158"/>
                  <a:pt x="21" y="158"/>
                  <a:pt x="21" y="158"/>
                </a:cubicBezTo>
                <a:cubicBezTo>
                  <a:pt x="24" y="158"/>
                  <a:pt x="24" y="158"/>
                  <a:pt x="24" y="158"/>
                </a:cubicBezTo>
                <a:cubicBezTo>
                  <a:pt x="28" y="158"/>
                  <a:pt x="28" y="158"/>
                  <a:pt x="28" y="158"/>
                </a:cubicBezTo>
                <a:cubicBezTo>
                  <a:pt x="34" y="155"/>
                  <a:pt x="34" y="155"/>
                  <a:pt x="34" y="155"/>
                </a:cubicBezTo>
                <a:cubicBezTo>
                  <a:pt x="37" y="152"/>
                  <a:pt x="37" y="152"/>
                  <a:pt x="37" y="152"/>
                </a:cubicBezTo>
                <a:cubicBezTo>
                  <a:pt x="40" y="151"/>
                  <a:pt x="40" y="151"/>
                  <a:pt x="40" y="151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3" y="149"/>
                  <a:pt x="43" y="149"/>
                  <a:pt x="43" y="149"/>
                </a:cubicBezTo>
                <a:cubicBezTo>
                  <a:pt x="41" y="148"/>
                  <a:pt x="41" y="148"/>
                  <a:pt x="41" y="148"/>
                </a:cubicBezTo>
                <a:cubicBezTo>
                  <a:pt x="44" y="146"/>
                  <a:pt x="44" y="146"/>
                  <a:pt x="44" y="146"/>
                </a:cubicBezTo>
                <a:cubicBezTo>
                  <a:pt x="44" y="145"/>
                  <a:pt x="44" y="145"/>
                  <a:pt x="44" y="145"/>
                </a:cubicBezTo>
                <a:cubicBezTo>
                  <a:pt x="47" y="146"/>
                  <a:pt x="47" y="146"/>
                  <a:pt x="47" y="146"/>
                </a:cubicBezTo>
                <a:cubicBezTo>
                  <a:pt x="48" y="146"/>
                  <a:pt x="48" y="146"/>
                  <a:pt x="48" y="146"/>
                </a:cubicBezTo>
                <a:cubicBezTo>
                  <a:pt x="48" y="145"/>
                  <a:pt x="48" y="145"/>
                  <a:pt x="48" y="145"/>
                </a:cubicBezTo>
                <a:cubicBezTo>
                  <a:pt x="51" y="143"/>
                  <a:pt x="51" y="143"/>
                  <a:pt x="51" y="143"/>
                </a:cubicBezTo>
                <a:cubicBezTo>
                  <a:pt x="53" y="141"/>
                  <a:pt x="53" y="141"/>
                  <a:pt x="53" y="141"/>
                </a:cubicBezTo>
                <a:cubicBezTo>
                  <a:pt x="50" y="139"/>
                  <a:pt x="50" y="139"/>
                  <a:pt x="50" y="139"/>
                </a:cubicBezTo>
                <a:cubicBezTo>
                  <a:pt x="51" y="139"/>
                  <a:pt x="51" y="139"/>
                  <a:pt x="51" y="139"/>
                </a:cubicBezTo>
                <a:cubicBezTo>
                  <a:pt x="53" y="138"/>
                  <a:pt x="53" y="138"/>
                  <a:pt x="53" y="138"/>
                </a:cubicBezTo>
                <a:cubicBezTo>
                  <a:pt x="53" y="139"/>
                  <a:pt x="53" y="139"/>
                  <a:pt x="53" y="139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53" y="136"/>
                  <a:pt x="53" y="136"/>
                  <a:pt x="53" y="136"/>
                </a:cubicBezTo>
                <a:cubicBezTo>
                  <a:pt x="54" y="135"/>
                  <a:pt x="54" y="135"/>
                  <a:pt x="54" y="135"/>
                </a:cubicBezTo>
                <a:cubicBezTo>
                  <a:pt x="56" y="135"/>
                  <a:pt x="56" y="135"/>
                  <a:pt x="56" y="135"/>
                </a:cubicBezTo>
                <a:cubicBezTo>
                  <a:pt x="54" y="136"/>
                  <a:pt x="54" y="136"/>
                  <a:pt x="54" y="136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54" y="141"/>
                  <a:pt x="54" y="141"/>
                  <a:pt x="54" y="141"/>
                </a:cubicBezTo>
                <a:cubicBezTo>
                  <a:pt x="56" y="143"/>
                  <a:pt x="56" y="143"/>
                  <a:pt x="56" y="143"/>
                </a:cubicBezTo>
                <a:cubicBezTo>
                  <a:pt x="58" y="145"/>
                  <a:pt x="58" y="145"/>
                  <a:pt x="58" y="145"/>
                </a:cubicBezTo>
                <a:cubicBezTo>
                  <a:pt x="60" y="145"/>
                  <a:pt x="60" y="145"/>
                  <a:pt x="60" y="145"/>
                </a:cubicBezTo>
                <a:cubicBezTo>
                  <a:pt x="60" y="145"/>
                  <a:pt x="60" y="145"/>
                  <a:pt x="60" y="145"/>
                </a:cubicBezTo>
                <a:cubicBezTo>
                  <a:pt x="60" y="145"/>
                  <a:pt x="60" y="145"/>
                  <a:pt x="60" y="145"/>
                </a:cubicBezTo>
                <a:cubicBezTo>
                  <a:pt x="61" y="145"/>
                  <a:pt x="61" y="145"/>
                  <a:pt x="61" y="145"/>
                </a:cubicBezTo>
                <a:cubicBezTo>
                  <a:pt x="61" y="146"/>
                  <a:pt x="61" y="146"/>
                  <a:pt x="61" y="146"/>
                </a:cubicBezTo>
                <a:cubicBezTo>
                  <a:pt x="63" y="148"/>
                  <a:pt x="63" y="148"/>
                  <a:pt x="63" y="148"/>
                </a:cubicBezTo>
                <a:cubicBezTo>
                  <a:pt x="64" y="146"/>
                  <a:pt x="64" y="146"/>
                  <a:pt x="64" y="146"/>
                </a:cubicBezTo>
                <a:cubicBezTo>
                  <a:pt x="66" y="145"/>
                  <a:pt x="66" y="145"/>
                  <a:pt x="66" y="145"/>
                </a:cubicBezTo>
                <a:cubicBezTo>
                  <a:pt x="66" y="141"/>
                  <a:pt x="66" y="141"/>
                  <a:pt x="66" y="141"/>
                </a:cubicBezTo>
                <a:cubicBezTo>
                  <a:pt x="64" y="139"/>
                  <a:pt x="64" y="139"/>
                  <a:pt x="64" y="139"/>
                </a:cubicBezTo>
                <a:cubicBezTo>
                  <a:pt x="66" y="138"/>
                  <a:pt x="66" y="138"/>
                  <a:pt x="66" y="138"/>
                </a:cubicBezTo>
                <a:cubicBezTo>
                  <a:pt x="66" y="136"/>
                  <a:pt x="66" y="136"/>
                  <a:pt x="66" y="136"/>
                </a:cubicBezTo>
                <a:cubicBezTo>
                  <a:pt x="67" y="135"/>
                  <a:pt x="67" y="135"/>
                  <a:pt x="67" y="135"/>
                </a:cubicBezTo>
                <a:cubicBezTo>
                  <a:pt x="68" y="133"/>
                  <a:pt x="68" y="133"/>
                  <a:pt x="68" y="133"/>
                </a:cubicBezTo>
                <a:cubicBezTo>
                  <a:pt x="70" y="133"/>
                  <a:pt x="70" y="133"/>
                  <a:pt x="70" y="133"/>
                </a:cubicBezTo>
                <a:cubicBezTo>
                  <a:pt x="71" y="132"/>
                  <a:pt x="71" y="132"/>
                  <a:pt x="71" y="132"/>
                </a:cubicBezTo>
                <a:cubicBezTo>
                  <a:pt x="73" y="128"/>
                  <a:pt x="73" y="128"/>
                  <a:pt x="73" y="128"/>
                </a:cubicBezTo>
                <a:cubicBezTo>
                  <a:pt x="71" y="125"/>
                  <a:pt x="71" y="125"/>
                  <a:pt x="71" y="125"/>
                </a:cubicBezTo>
                <a:cubicBezTo>
                  <a:pt x="70" y="123"/>
                  <a:pt x="70" y="123"/>
                  <a:pt x="70" y="123"/>
                </a:cubicBezTo>
                <a:cubicBezTo>
                  <a:pt x="70" y="122"/>
                  <a:pt x="70" y="122"/>
                  <a:pt x="70" y="122"/>
                </a:cubicBezTo>
                <a:cubicBezTo>
                  <a:pt x="71" y="121"/>
                  <a:pt x="71" y="121"/>
                  <a:pt x="71" y="121"/>
                </a:cubicBezTo>
                <a:cubicBezTo>
                  <a:pt x="74" y="119"/>
                  <a:pt x="74" y="119"/>
                  <a:pt x="74" y="119"/>
                </a:cubicBezTo>
                <a:cubicBezTo>
                  <a:pt x="76" y="118"/>
                  <a:pt x="76" y="118"/>
                  <a:pt x="76" y="118"/>
                </a:cubicBezTo>
                <a:cubicBezTo>
                  <a:pt x="74" y="116"/>
                  <a:pt x="74" y="116"/>
                  <a:pt x="74" y="116"/>
                </a:cubicBezTo>
                <a:cubicBezTo>
                  <a:pt x="74" y="115"/>
                  <a:pt x="74" y="115"/>
                  <a:pt x="74" y="115"/>
                </a:cubicBezTo>
                <a:cubicBezTo>
                  <a:pt x="71" y="113"/>
                  <a:pt x="71" y="113"/>
                  <a:pt x="71" y="113"/>
                </a:cubicBezTo>
                <a:cubicBezTo>
                  <a:pt x="68" y="112"/>
                  <a:pt x="68" y="112"/>
                  <a:pt x="68" y="112"/>
                </a:cubicBezTo>
                <a:cubicBezTo>
                  <a:pt x="68" y="109"/>
                  <a:pt x="68" y="109"/>
                  <a:pt x="68" y="109"/>
                </a:cubicBezTo>
                <a:cubicBezTo>
                  <a:pt x="68" y="105"/>
                  <a:pt x="68" y="105"/>
                  <a:pt x="68" y="105"/>
                </a:cubicBezTo>
                <a:cubicBezTo>
                  <a:pt x="68" y="102"/>
                  <a:pt x="68" y="102"/>
                  <a:pt x="68" y="102"/>
                </a:cubicBezTo>
                <a:cubicBezTo>
                  <a:pt x="67" y="99"/>
                  <a:pt x="67" y="99"/>
                  <a:pt x="67" y="99"/>
                </a:cubicBezTo>
                <a:cubicBezTo>
                  <a:pt x="67" y="98"/>
                  <a:pt x="67" y="98"/>
                  <a:pt x="67" y="98"/>
                </a:cubicBezTo>
                <a:cubicBezTo>
                  <a:pt x="68" y="96"/>
                  <a:pt x="68" y="96"/>
                  <a:pt x="68" y="96"/>
                </a:cubicBezTo>
                <a:cubicBezTo>
                  <a:pt x="67" y="93"/>
                  <a:pt x="67" y="93"/>
                  <a:pt x="67" y="93"/>
                </a:cubicBezTo>
                <a:cubicBezTo>
                  <a:pt x="67" y="90"/>
                  <a:pt x="67" y="90"/>
                  <a:pt x="67" y="90"/>
                </a:cubicBezTo>
                <a:cubicBezTo>
                  <a:pt x="68" y="89"/>
                  <a:pt x="68" y="89"/>
                  <a:pt x="68" y="89"/>
                </a:cubicBezTo>
                <a:cubicBezTo>
                  <a:pt x="68" y="88"/>
                  <a:pt x="68" y="88"/>
                  <a:pt x="68" y="88"/>
                </a:cubicBezTo>
                <a:cubicBezTo>
                  <a:pt x="70" y="86"/>
                  <a:pt x="70" y="86"/>
                  <a:pt x="70" y="86"/>
                </a:cubicBezTo>
                <a:cubicBezTo>
                  <a:pt x="73" y="85"/>
                  <a:pt x="73" y="85"/>
                  <a:pt x="73" y="85"/>
                </a:cubicBezTo>
                <a:cubicBezTo>
                  <a:pt x="77" y="83"/>
                  <a:pt x="77" y="83"/>
                  <a:pt x="77" y="83"/>
                </a:cubicBezTo>
                <a:cubicBezTo>
                  <a:pt x="81" y="83"/>
                  <a:pt x="81" y="83"/>
                  <a:pt x="81" y="83"/>
                </a:cubicBezTo>
                <a:cubicBezTo>
                  <a:pt x="84" y="83"/>
                  <a:pt x="84" y="83"/>
                  <a:pt x="84" y="83"/>
                </a:cubicBezTo>
                <a:cubicBezTo>
                  <a:pt x="86" y="82"/>
                  <a:pt x="86" y="82"/>
                  <a:pt x="86" y="82"/>
                </a:cubicBezTo>
                <a:cubicBezTo>
                  <a:pt x="86" y="80"/>
                  <a:pt x="86" y="80"/>
                  <a:pt x="86" y="80"/>
                </a:cubicBezTo>
                <a:cubicBezTo>
                  <a:pt x="86" y="79"/>
                  <a:pt x="86" y="79"/>
                  <a:pt x="86" y="79"/>
                </a:cubicBezTo>
                <a:cubicBezTo>
                  <a:pt x="84" y="78"/>
                  <a:pt x="84" y="78"/>
                  <a:pt x="84" y="78"/>
                </a:cubicBezTo>
                <a:cubicBezTo>
                  <a:pt x="81" y="78"/>
                  <a:pt x="81" y="78"/>
                  <a:pt x="81" y="78"/>
                </a:cubicBezTo>
                <a:cubicBezTo>
                  <a:pt x="86" y="73"/>
                  <a:pt x="86" y="73"/>
                  <a:pt x="86" y="73"/>
                </a:cubicBezTo>
                <a:cubicBezTo>
                  <a:pt x="89" y="69"/>
                  <a:pt x="89" y="69"/>
                  <a:pt x="89" y="69"/>
                </a:cubicBezTo>
                <a:cubicBezTo>
                  <a:pt x="90" y="66"/>
                  <a:pt x="90" y="66"/>
                  <a:pt x="90" y="66"/>
                </a:cubicBezTo>
                <a:cubicBezTo>
                  <a:pt x="90" y="63"/>
                  <a:pt x="90" y="63"/>
                  <a:pt x="90" y="63"/>
                </a:cubicBezTo>
                <a:cubicBezTo>
                  <a:pt x="89" y="59"/>
                  <a:pt x="89" y="59"/>
                  <a:pt x="89" y="59"/>
                </a:cubicBezTo>
                <a:cubicBezTo>
                  <a:pt x="93" y="59"/>
                  <a:pt x="93" y="59"/>
                  <a:pt x="93" y="59"/>
                </a:cubicBezTo>
                <a:cubicBezTo>
                  <a:pt x="97" y="57"/>
                  <a:pt x="97" y="57"/>
                  <a:pt x="97" y="57"/>
                </a:cubicBezTo>
                <a:cubicBezTo>
                  <a:pt x="97" y="56"/>
                  <a:pt x="97" y="56"/>
                  <a:pt x="97" y="56"/>
                </a:cubicBezTo>
                <a:cubicBezTo>
                  <a:pt x="97" y="55"/>
                  <a:pt x="97" y="55"/>
                  <a:pt x="97" y="55"/>
                </a:cubicBezTo>
                <a:cubicBezTo>
                  <a:pt x="97" y="53"/>
                  <a:pt x="97" y="53"/>
                  <a:pt x="97" y="53"/>
                </a:cubicBezTo>
                <a:cubicBezTo>
                  <a:pt x="99" y="53"/>
                  <a:pt x="99" y="53"/>
                  <a:pt x="99" y="53"/>
                </a:cubicBezTo>
                <a:cubicBezTo>
                  <a:pt x="106" y="47"/>
                  <a:pt x="106" y="47"/>
                  <a:pt x="106" y="47"/>
                </a:cubicBezTo>
                <a:cubicBezTo>
                  <a:pt x="106" y="46"/>
                  <a:pt x="106" y="46"/>
                  <a:pt x="106" y="46"/>
                </a:cubicBezTo>
                <a:cubicBezTo>
                  <a:pt x="104" y="45"/>
                  <a:pt x="104" y="45"/>
                  <a:pt x="104" y="45"/>
                </a:cubicBezTo>
                <a:cubicBezTo>
                  <a:pt x="103" y="43"/>
                  <a:pt x="103" y="43"/>
                  <a:pt x="103" y="43"/>
                </a:cubicBezTo>
                <a:cubicBezTo>
                  <a:pt x="107" y="40"/>
                  <a:pt x="107" y="40"/>
                  <a:pt x="107" y="40"/>
                </a:cubicBezTo>
                <a:cubicBezTo>
                  <a:pt x="111" y="36"/>
                  <a:pt x="111" y="36"/>
                  <a:pt x="111" y="36"/>
                </a:cubicBezTo>
                <a:cubicBezTo>
                  <a:pt x="114" y="36"/>
                  <a:pt x="114" y="36"/>
                  <a:pt x="114" y="36"/>
                </a:cubicBezTo>
                <a:cubicBezTo>
                  <a:pt x="117" y="36"/>
                  <a:pt x="117" y="36"/>
                  <a:pt x="117" y="36"/>
                </a:cubicBezTo>
                <a:cubicBezTo>
                  <a:pt x="119" y="36"/>
                  <a:pt x="119" y="36"/>
                  <a:pt x="119" y="36"/>
                </a:cubicBezTo>
                <a:cubicBezTo>
                  <a:pt x="120" y="35"/>
                  <a:pt x="120" y="35"/>
                  <a:pt x="120" y="35"/>
                </a:cubicBezTo>
                <a:cubicBezTo>
                  <a:pt x="120" y="32"/>
                  <a:pt x="120" y="32"/>
                  <a:pt x="120" y="32"/>
                </a:cubicBezTo>
                <a:cubicBezTo>
                  <a:pt x="120" y="30"/>
                  <a:pt x="120" y="30"/>
                  <a:pt x="120" y="30"/>
                </a:cubicBezTo>
                <a:cubicBezTo>
                  <a:pt x="122" y="30"/>
                  <a:pt x="122" y="30"/>
                  <a:pt x="122" y="30"/>
                </a:cubicBezTo>
                <a:cubicBezTo>
                  <a:pt x="123" y="30"/>
                  <a:pt x="123" y="30"/>
                  <a:pt x="123" y="30"/>
                </a:cubicBezTo>
                <a:cubicBezTo>
                  <a:pt x="126" y="30"/>
                  <a:pt x="126" y="30"/>
                  <a:pt x="126" y="30"/>
                </a:cubicBezTo>
                <a:cubicBezTo>
                  <a:pt x="132" y="32"/>
                  <a:pt x="132" y="32"/>
                  <a:pt x="132" y="32"/>
                </a:cubicBezTo>
                <a:cubicBezTo>
                  <a:pt x="136" y="32"/>
                  <a:pt x="136" y="32"/>
                  <a:pt x="136" y="32"/>
                </a:cubicBezTo>
                <a:cubicBezTo>
                  <a:pt x="139" y="30"/>
                  <a:pt x="139" y="30"/>
                  <a:pt x="139" y="30"/>
                </a:cubicBezTo>
                <a:cubicBezTo>
                  <a:pt x="136" y="30"/>
                  <a:pt x="136" y="30"/>
                  <a:pt x="136" y="30"/>
                </a:cubicBezTo>
                <a:cubicBezTo>
                  <a:pt x="139" y="27"/>
                  <a:pt x="139" y="27"/>
                  <a:pt x="139" y="27"/>
                </a:cubicBezTo>
                <a:cubicBezTo>
                  <a:pt x="139" y="26"/>
                  <a:pt x="139" y="26"/>
                  <a:pt x="139" y="26"/>
                </a:cubicBezTo>
                <a:cubicBezTo>
                  <a:pt x="137" y="25"/>
                  <a:pt x="137" y="25"/>
                  <a:pt x="137" y="25"/>
                </a:cubicBezTo>
                <a:cubicBezTo>
                  <a:pt x="142" y="25"/>
                  <a:pt x="142" y="25"/>
                  <a:pt x="142" y="25"/>
                </a:cubicBezTo>
                <a:cubicBezTo>
                  <a:pt x="143" y="25"/>
                  <a:pt x="143" y="25"/>
                  <a:pt x="143" y="25"/>
                </a:cubicBezTo>
                <a:cubicBezTo>
                  <a:pt x="146" y="23"/>
                  <a:pt x="146" y="23"/>
                  <a:pt x="146" y="23"/>
                </a:cubicBezTo>
                <a:lnTo>
                  <a:pt x="144" y="23"/>
                </a:lnTo>
                <a:close/>
                <a:moveTo>
                  <a:pt x="4" y="123"/>
                </a:moveTo>
                <a:cubicBezTo>
                  <a:pt x="4" y="125"/>
                  <a:pt x="4" y="125"/>
                  <a:pt x="4" y="125"/>
                </a:cubicBezTo>
                <a:cubicBezTo>
                  <a:pt x="3" y="123"/>
                  <a:pt x="3" y="123"/>
                  <a:pt x="3" y="123"/>
                </a:cubicBezTo>
                <a:cubicBezTo>
                  <a:pt x="5" y="122"/>
                  <a:pt x="5" y="122"/>
                  <a:pt x="5" y="122"/>
                </a:cubicBezTo>
                <a:lnTo>
                  <a:pt x="4" y="123"/>
                </a:lnTo>
                <a:close/>
                <a:moveTo>
                  <a:pt x="5" y="141"/>
                </a:moveTo>
                <a:cubicBezTo>
                  <a:pt x="4" y="141"/>
                  <a:pt x="4" y="141"/>
                  <a:pt x="4" y="141"/>
                </a:cubicBezTo>
                <a:cubicBezTo>
                  <a:pt x="5" y="139"/>
                  <a:pt x="5" y="139"/>
                  <a:pt x="5" y="139"/>
                </a:cubicBezTo>
                <a:lnTo>
                  <a:pt x="5" y="141"/>
                </a:lnTo>
                <a:close/>
                <a:moveTo>
                  <a:pt x="10" y="112"/>
                </a:moveTo>
                <a:cubicBezTo>
                  <a:pt x="10" y="111"/>
                  <a:pt x="10" y="111"/>
                  <a:pt x="10" y="111"/>
                </a:cubicBezTo>
                <a:cubicBezTo>
                  <a:pt x="8" y="111"/>
                  <a:pt x="8" y="111"/>
                  <a:pt x="8" y="111"/>
                </a:cubicBezTo>
                <a:cubicBezTo>
                  <a:pt x="7" y="110"/>
                  <a:pt x="7" y="110"/>
                  <a:pt x="7" y="110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13" y="111"/>
                  <a:pt x="13" y="111"/>
                  <a:pt x="13" y="111"/>
                </a:cubicBezTo>
                <a:lnTo>
                  <a:pt x="10" y="112"/>
                </a:lnTo>
                <a:close/>
                <a:moveTo>
                  <a:pt x="21" y="119"/>
                </a:moveTo>
                <a:cubicBezTo>
                  <a:pt x="20" y="121"/>
                  <a:pt x="20" y="121"/>
                  <a:pt x="20" y="121"/>
                </a:cubicBezTo>
                <a:cubicBezTo>
                  <a:pt x="21" y="122"/>
                  <a:pt x="21" y="122"/>
                  <a:pt x="21" y="122"/>
                </a:cubicBezTo>
                <a:cubicBezTo>
                  <a:pt x="18" y="122"/>
                  <a:pt x="18" y="122"/>
                  <a:pt x="18" y="122"/>
                </a:cubicBezTo>
                <a:cubicBezTo>
                  <a:pt x="20" y="121"/>
                  <a:pt x="20" y="121"/>
                  <a:pt x="20" y="121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17" y="119"/>
                  <a:pt x="17" y="119"/>
                  <a:pt x="17" y="119"/>
                </a:cubicBezTo>
                <a:cubicBezTo>
                  <a:pt x="15" y="119"/>
                  <a:pt x="15" y="119"/>
                  <a:pt x="15" y="119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5" y="118"/>
                  <a:pt x="15" y="118"/>
                  <a:pt x="15" y="118"/>
                </a:cubicBezTo>
                <a:cubicBezTo>
                  <a:pt x="17" y="118"/>
                  <a:pt x="17" y="118"/>
                  <a:pt x="17" y="118"/>
                </a:cubicBezTo>
                <a:cubicBezTo>
                  <a:pt x="21" y="118"/>
                  <a:pt x="21" y="118"/>
                  <a:pt x="21" y="118"/>
                </a:cubicBezTo>
                <a:cubicBezTo>
                  <a:pt x="20" y="119"/>
                  <a:pt x="20" y="119"/>
                  <a:pt x="20" y="119"/>
                </a:cubicBezTo>
                <a:lnTo>
                  <a:pt x="21" y="119"/>
                </a:lnTo>
                <a:close/>
                <a:moveTo>
                  <a:pt x="21" y="106"/>
                </a:moveTo>
                <a:cubicBezTo>
                  <a:pt x="18" y="108"/>
                  <a:pt x="18" y="108"/>
                  <a:pt x="18" y="108"/>
                </a:cubicBezTo>
                <a:cubicBezTo>
                  <a:pt x="20" y="106"/>
                  <a:pt x="20" y="106"/>
                  <a:pt x="20" y="106"/>
                </a:cubicBezTo>
                <a:cubicBezTo>
                  <a:pt x="20" y="105"/>
                  <a:pt x="20" y="105"/>
                  <a:pt x="20" y="105"/>
                </a:cubicBezTo>
                <a:cubicBezTo>
                  <a:pt x="18" y="103"/>
                  <a:pt x="18" y="103"/>
                  <a:pt x="18" y="103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20" y="106"/>
                  <a:pt x="20" y="106"/>
                  <a:pt x="20" y="106"/>
                </a:cubicBezTo>
                <a:lnTo>
                  <a:pt x="21" y="106"/>
                </a:lnTo>
                <a:close/>
                <a:moveTo>
                  <a:pt x="25" y="118"/>
                </a:moveTo>
                <a:cubicBezTo>
                  <a:pt x="23" y="119"/>
                  <a:pt x="23" y="119"/>
                  <a:pt x="23" y="119"/>
                </a:cubicBezTo>
                <a:cubicBezTo>
                  <a:pt x="23" y="118"/>
                  <a:pt x="23" y="118"/>
                  <a:pt x="23" y="118"/>
                </a:cubicBezTo>
                <a:cubicBezTo>
                  <a:pt x="23" y="116"/>
                  <a:pt x="23" y="116"/>
                  <a:pt x="23" y="116"/>
                </a:cubicBezTo>
                <a:cubicBezTo>
                  <a:pt x="25" y="115"/>
                  <a:pt x="25" y="115"/>
                  <a:pt x="25" y="115"/>
                </a:cubicBezTo>
                <a:cubicBezTo>
                  <a:pt x="24" y="118"/>
                  <a:pt x="24" y="118"/>
                  <a:pt x="24" y="118"/>
                </a:cubicBezTo>
                <a:lnTo>
                  <a:pt x="25" y="118"/>
                </a:lnTo>
                <a:close/>
                <a:moveTo>
                  <a:pt x="27" y="99"/>
                </a:moveTo>
                <a:cubicBezTo>
                  <a:pt x="30" y="99"/>
                  <a:pt x="30" y="99"/>
                  <a:pt x="30" y="99"/>
                </a:cubicBezTo>
                <a:cubicBezTo>
                  <a:pt x="31" y="100"/>
                  <a:pt x="31" y="100"/>
                  <a:pt x="31" y="100"/>
                </a:cubicBezTo>
                <a:lnTo>
                  <a:pt x="27" y="99"/>
                </a:lnTo>
                <a:close/>
                <a:moveTo>
                  <a:pt x="73" y="68"/>
                </a:moveTo>
                <a:cubicBezTo>
                  <a:pt x="71" y="66"/>
                  <a:pt x="71" y="66"/>
                  <a:pt x="71" y="66"/>
                </a:cubicBezTo>
                <a:cubicBezTo>
                  <a:pt x="74" y="66"/>
                  <a:pt x="74" y="66"/>
                  <a:pt x="74" y="66"/>
                </a:cubicBezTo>
                <a:lnTo>
                  <a:pt x="73" y="68"/>
                </a:lnTo>
                <a:close/>
                <a:moveTo>
                  <a:pt x="113" y="33"/>
                </a:moveTo>
                <a:cubicBezTo>
                  <a:pt x="111" y="32"/>
                  <a:pt x="111" y="32"/>
                  <a:pt x="111" y="32"/>
                </a:cubicBezTo>
                <a:cubicBezTo>
                  <a:pt x="114" y="32"/>
                  <a:pt x="114" y="32"/>
                  <a:pt x="114" y="32"/>
                </a:cubicBezTo>
                <a:lnTo>
                  <a:pt x="113" y="33"/>
                </a:lnTo>
                <a:close/>
                <a:moveTo>
                  <a:pt x="130" y="22"/>
                </a:moveTo>
                <a:cubicBezTo>
                  <a:pt x="129" y="20"/>
                  <a:pt x="129" y="20"/>
                  <a:pt x="129" y="20"/>
                </a:cubicBezTo>
                <a:cubicBezTo>
                  <a:pt x="130" y="20"/>
                  <a:pt x="130" y="20"/>
                  <a:pt x="130" y="20"/>
                </a:cubicBezTo>
                <a:lnTo>
                  <a:pt x="130" y="22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rgbClr val="003366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1" name="Freeform 160"/>
          <p:cNvSpPr>
            <a:spLocks/>
          </p:cNvSpPr>
          <p:nvPr/>
        </p:nvSpPr>
        <p:spPr bwMode="auto">
          <a:xfrm>
            <a:off x="5352235" y="3180653"/>
            <a:ext cx="61151" cy="63733"/>
          </a:xfrm>
          <a:custGeom>
            <a:avLst/>
            <a:gdLst>
              <a:gd name="T0" fmla="*/ 13 w 21"/>
              <a:gd name="T1" fmla="*/ 0 h 21"/>
              <a:gd name="T2" fmla="*/ 10 w 21"/>
              <a:gd name="T3" fmla="*/ 0 h 21"/>
              <a:gd name="T4" fmla="*/ 7 w 21"/>
              <a:gd name="T5" fmla="*/ 0 h 21"/>
              <a:gd name="T6" fmla="*/ 4 w 21"/>
              <a:gd name="T7" fmla="*/ 1 h 21"/>
              <a:gd name="T8" fmla="*/ 3 w 21"/>
              <a:gd name="T9" fmla="*/ 10 h 21"/>
              <a:gd name="T10" fmla="*/ 0 w 21"/>
              <a:gd name="T11" fmla="*/ 13 h 21"/>
              <a:gd name="T12" fmla="*/ 1 w 21"/>
              <a:gd name="T13" fmla="*/ 13 h 21"/>
              <a:gd name="T14" fmla="*/ 8 w 21"/>
              <a:gd name="T15" fmla="*/ 14 h 21"/>
              <a:gd name="T16" fmla="*/ 10 w 21"/>
              <a:gd name="T17" fmla="*/ 14 h 21"/>
              <a:gd name="T18" fmla="*/ 11 w 21"/>
              <a:gd name="T19" fmla="*/ 16 h 21"/>
              <a:gd name="T20" fmla="*/ 13 w 21"/>
              <a:gd name="T21" fmla="*/ 20 h 21"/>
              <a:gd name="T22" fmla="*/ 14 w 21"/>
              <a:gd name="T23" fmla="*/ 21 h 21"/>
              <a:gd name="T24" fmla="*/ 14 w 21"/>
              <a:gd name="T25" fmla="*/ 21 h 21"/>
              <a:gd name="T26" fmla="*/ 15 w 21"/>
              <a:gd name="T27" fmla="*/ 21 h 21"/>
              <a:gd name="T28" fmla="*/ 15 w 21"/>
              <a:gd name="T29" fmla="*/ 21 h 21"/>
              <a:gd name="T30" fmla="*/ 20 w 21"/>
              <a:gd name="T31" fmla="*/ 20 h 21"/>
              <a:gd name="T32" fmla="*/ 21 w 21"/>
              <a:gd name="T33" fmla="*/ 21 h 21"/>
              <a:gd name="T34" fmla="*/ 20 w 21"/>
              <a:gd name="T35" fmla="*/ 17 h 21"/>
              <a:gd name="T36" fmla="*/ 18 w 21"/>
              <a:gd name="T37" fmla="*/ 13 h 21"/>
              <a:gd name="T38" fmla="*/ 15 w 21"/>
              <a:gd name="T39" fmla="*/ 10 h 21"/>
              <a:gd name="T40" fmla="*/ 13 w 21"/>
              <a:gd name="T41" fmla="*/ 10 h 21"/>
              <a:gd name="T42" fmla="*/ 14 w 21"/>
              <a:gd name="T43" fmla="*/ 7 h 21"/>
              <a:gd name="T44" fmla="*/ 15 w 21"/>
              <a:gd name="T45" fmla="*/ 6 h 21"/>
              <a:gd name="T46" fmla="*/ 17 w 21"/>
              <a:gd name="T47" fmla="*/ 7 h 21"/>
              <a:gd name="T48" fmla="*/ 17 w 21"/>
              <a:gd name="T49" fmla="*/ 4 h 21"/>
              <a:gd name="T50" fmla="*/ 16 w 21"/>
              <a:gd name="T51" fmla="*/ 1 h 21"/>
              <a:gd name="T52" fmla="*/ 14 w 21"/>
              <a:gd name="T53" fmla="*/ 0 h 21"/>
              <a:gd name="T54" fmla="*/ 13 w 21"/>
              <a:gd name="T5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" h="21">
                <a:moveTo>
                  <a:pt x="13" y="0"/>
                </a:moveTo>
                <a:cubicBezTo>
                  <a:pt x="10" y="0"/>
                  <a:pt x="10" y="0"/>
                  <a:pt x="10" y="0"/>
                </a:cubicBezTo>
                <a:cubicBezTo>
                  <a:pt x="7" y="0"/>
                  <a:pt x="7" y="0"/>
                  <a:pt x="7" y="0"/>
                </a:cubicBezTo>
                <a:cubicBezTo>
                  <a:pt x="4" y="1"/>
                  <a:pt x="4" y="1"/>
                  <a:pt x="4" y="1"/>
                </a:cubicBezTo>
                <a:cubicBezTo>
                  <a:pt x="3" y="10"/>
                  <a:pt x="3" y="10"/>
                  <a:pt x="3" y="10"/>
                </a:cubicBezTo>
                <a:cubicBezTo>
                  <a:pt x="0" y="13"/>
                  <a:pt x="0" y="13"/>
                  <a:pt x="0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8" y="14"/>
                  <a:pt x="8" y="14"/>
                  <a:pt x="8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1" y="16"/>
                  <a:pt x="11" y="16"/>
                  <a:pt x="11" y="16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20" y="20"/>
                  <a:pt x="20" y="20"/>
                  <a:pt x="20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0" y="17"/>
                  <a:pt x="20" y="17"/>
                  <a:pt x="20" y="17"/>
                </a:cubicBezTo>
                <a:cubicBezTo>
                  <a:pt x="18" y="13"/>
                  <a:pt x="18" y="13"/>
                  <a:pt x="18" y="13"/>
                </a:cubicBezTo>
                <a:cubicBezTo>
                  <a:pt x="15" y="10"/>
                  <a:pt x="15" y="10"/>
                  <a:pt x="15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7"/>
                  <a:pt x="14" y="7"/>
                  <a:pt x="14" y="7"/>
                </a:cubicBezTo>
                <a:cubicBezTo>
                  <a:pt x="15" y="6"/>
                  <a:pt x="15" y="6"/>
                  <a:pt x="15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1"/>
                  <a:pt x="16" y="1"/>
                  <a:pt x="16" y="1"/>
                </a:cubicBezTo>
                <a:cubicBezTo>
                  <a:pt x="14" y="0"/>
                  <a:pt x="14" y="0"/>
                  <a:pt x="14" y="0"/>
                </a:cubicBezTo>
                <a:lnTo>
                  <a:pt x="13" y="0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rgbClr val="86DD25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2" name="Freeform 161"/>
          <p:cNvSpPr>
            <a:spLocks/>
          </p:cNvSpPr>
          <p:nvPr/>
        </p:nvSpPr>
        <p:spPr bwMode="auto">
          <a:xfrm>
            <a:off x="5238670" y="2691280"/>
            <a:ext cx="183451" cy="141123"/>
          </a:xfrm>
          <a:custGeom>
            <a:avLst/>
            <a:gdLst>
              <a:gd name="T0" fmla="*/ 2 w 84"/>
              <a:gd name="T1" fmla="*/ 15 h 62"/>
              <a:gd name="T2" fmla="*/ 10 w 84"/>
              <a:gd name="T3" fmla="*/ 19 h 62"/>
              <a:gd name="T4" fmla="*/ 8 w 84"/>
              <a:gd name="T5" fmla="*/ 23 h 62"/>
              <a:gd name="T6" fmla="*/ 15 w 84"/>
              <a:gd name="T7" fmla="*/ 28 h 62"/>
              <a:gd name="T8" fmla="*/ 18 w 84"/>
              <a:gd name="T9" fmla="*/ 32 h 62"/>
              <a:gd name="T10" fmla="*/ 14 w 84"/>
              <a:gd name="T11" fmla="*/ 35 h 62"/>
              <a:gd name="T12" fmla="*/ 22 w 84"/>
              <a:gd name="T13" fmla="*/ 43 h 62"/>
              <a:gd name="T14" fmla="*/ 26 w 84"/>
              <a:gd name="T15" fmla="*/ 43 h 62"/>
              <a:gd name="T16" fmla="*/ 27 w 84"/>
              <a:gd name="T17" fmla="*/ 45 h 62"/>
              <a:gd name="T18" fmla="*/ 31 w 84"/>
              <a:gd name="T19" fmla="*/ 49 h 62"/>
              <a:gd name="T20" fmla="*/ 30 w 84"/>
              <a:gd name="T21" fmla="*/ 52 h 62"/>
              <a:gd name="T22" fmla="*/ 36 w 84"/>
              <a:gd name="T23" fmla="*/ 49 h 62"/>
              <a:gd name="T24" fmla="*/ 40 w 84"/>
              <a:gd name="T25" fmla="*/ 45 h 62"/>
              <a:gd name="T26" fmla="*/ 48 w 84"/>
              <a:gd name="T27" fmla="*/ 40 h 62"/>
              <a:gd name="T28" fmla="*/ 56 w 84"/>
              <a:gd name="T29" fmla="*/ 45 h 62"/>
              <a:gd name="T30" fmla="*/ 54 w 84"/>
              <a:gd name="T31" fmla="*/ 52 h 62"/>
              <a:gd name="T32" fmla="*/ 54 w 84"/>
              <a:gd name="T33" fmla="*/ 53 h 62"/>
              <a:gd name="T34" fmla="*/ 54 w 84"/>
              <a:gd name="T35" fmla="*/ 57 h 62"/>
              <a:gd name="T36" fmla="*/ 63 w 84"/>
              <a:gd name="T37" fmla="*/ 62 h 62"/>
              <a:gd name="T38" fmla="*/ 65 w 84"/>
              <a:gd name="T39" fmla="*/ 57 h 62"/>
              <a:gd name="T40" fmla="*/ 67 w 84"/>
              <a:gd name="T41" fmla="*/ 52 h 62"/>
              <a:gd name="T42" fmla="*/ 69 w 84"/>
              <a:gd name="T43" fmla="*/ 53 h 62"/>
              <a:gd name="T44" fmla="*/ 71 w 84"/>
              <a:gd name="T45" fmla="*/ 45 h 62"/>
              <a:gd name="T46" fmla="*/ 69 w 84"/>
              <a:gd name="T47" fmla="*/ 39 h 62"/>
              <a:gd name="T48" fmla="*/ 75 w 84"/>
              <a:gd name="T49" fmla="*/ 28 h 62"/>
              <a:gd name="T50" fmla="*/ 84 w 84"/>
              <a:gd name="T51" fmla="*/ 31 h 62"/>
              <a:gd name="T52" fmla="*/ 75 w 84"/>
              <a:gd name="T53" fmla="*/ 25 h 62"/>
              <a:gd name="T54" fmla="*/ 69 w 84"/>
              <a:gd name="T55" fmla="*/ 23 h 62"/>
              <a:gd name="T56" fmla="*/ 67 w 84"/>
              <a:gd name="T57" fmla="*/ 21 h 62"/>
              <a:gd name="T58" fmla="*/ 56 w 84"/>
              <a:gd name="T59" fmla="*/ 5 h 62"/>
              <a:gd name="T60" fmla="*/ 50 w 84"/>
              <a:gd name="T61" fmla="*/ 4 h 62"/>
              <a:gd name="T62" fmla="*/ 46 w 84"/>
              <a:gd name="T63" fmla="*/ 9 h 62"/>
              <a:gd name="T64" fmla="*/ 44 w 84"/>
              <a:gd name="T65" fmla="*/ 12 h 62"/>
              <a:gd name="T66" fmla="*/ 36 w 84"/>
              <a:gd name="T67" fmla="*/ 12 h 62"/>
              <a:gd name="T68" fmla="*/ 34 w 84"/>
              <a:gd name="T69" fmla="*/ 11 h 62"/>
              <a:gd name="T70" fmla="*/ 30 w 84"/>
              <a:gd name="T71" fmla="*/ 5 h 62"/>
              <a:gd name="T72" fmla="*/ 19 w 84"/>
              <a:gd name="T73" fmla="*/ 0 h 62"/>
              <a:gd name="T74" fmla="*/ 18 w 84"/>
              <a:gd name="T75" fmla="*/ 4 h 62"/>
              <a:gd name="T76" fmla="*/ 19 w 84"/>
              <a:gd name="T77" fmla="*/ 8 h 62"/>
              <a:gd name="T78" fmla="*/ 26 w 84"/>
              <a:gd name="T79" fmla="*/ 13 h 62"/>
              <a:gd name="T80" fmla="*/ 22 w 84"/>
              <a:gd name="T81" fmla="*/ 15 h 62"/>
              <a:gd name="T82" fmla="*/ 15 w 84"/>
              <a:gd name="T83" fmla="*/ 13 h 62"/>
              <a:gd name="T84" fmla="*/ 7 w 84"/>
              <a:gd name="T85" fmla="*/ 9 h 62"/>
              <a:gd name="T86" fmla="*/ 6 w 84"/>
              <a:gd name="T87" fmla="*/ 9 h 62"/>
              <a:gd name="T88" fmla="*/ 0 w 84"/>
              <a:gd name="T89" fmla="*/ 12 h 62"/>
              <a:gd name="T90" fmla="*/ 4 w 84"/>
              <a:gd name="T91" fmla="*/ 15 h 62"/>
              <a:gd name="T92" fmla="*/ 4 w 84"/>
              <a:gd name="T93" fmla="*/ 15 h 62"/>
              <a:gd name="T94" fmla="*/ 4 w 84"/>
              <a:gd name="T95" fmla="*/ 15 h 62"/>
              <a:gd name="T96" fmla="*/ 4 w 84"/>
              <a:gd name="T97" fmla="*/ 15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84" h="62">
                <a:moveTo>
                  <a:pt x="4" y="15"/>
                </a:moveTo>
                <a:lnTo>
                  <a:pt x="2" y="15"/>
                </a:lnTo>
                <a:lnTo>
                  <a:pt x="8" y="17"/>
                </a:lnTo>
                <a:lnTo>
                  <a:pt x="10" y="19"/>
                </a:lnTo>
                <a:lnTo>
                  <a:pt x="12" y="21"/>
                </a:lnTo>
                <a:lnTo>
                  <a:pt x="8" y="23"/>
                </a:lnTo>
                <a:lnTo>
                  <a:pt x="10" y="25"/>
                </a:lnTo>
                <a:lnTo>
                  <a:pt x="15" y="28"/>
                </a:lnTo>
                <a:lnTo>
                  <a:pt x="18" y="31"/>
                </a:lnTo>
                <a:lnTo>
                  <a:pt x="18" y="32"/>
                </a:lnTo>
                <a:lnTo>
                  <a:pt x="15" y="35"/>
                </a:lnTo>
                <a:lnTo>
                  <a:pt x="14" y="35"/>
                </a:lnTo>
                <a:lnTo>
                  <a:pt x="19" y="40"/>
                </a:lnTo>
                <a:lnTo>
                  <a:pt x="22" y="43"/>
                </a:lnTo>
                <a:lnTo>
                  <a:pt x="23" y="43"/>
                </a:lnTo>
                <a:lnTo>
                  <a:pt x="26" y="43"/>
                </a:lnTo>
                <a:lnTo>
                  <a:pt x="27" y="44"/>
                </a:lnTo>
                <a:lnTo>
                  <a:pt x="27" y="45"/>
                </a:lnTo>
                <a:lnTo>
                  <a:pt x="30" y="48"/>
                </a:lnTo>
                <a:lnTo>
                  <a:pt x="31" y="49"/>
                </a:lnTo>
                <a:lnTo>
                  <a:pt x="30" y="49"/>
                </a:lnTo>
                <a:lnTo>
                  <a:pt x="30" y="52"/>
                </a:lnTo>
                <a:lnTo>
                  <a:pt x="31" y="54"/>
                </a:lnTo>
                <a:lnTo>
                  <a:pt x="36" y="49"/>
                </a:lnTo>
                <a:lnTo>
                  <a:pt x="39" y="48"/>
                </a:lnTo>
                <a:lnTo>
                  <a:pt x="40" y="45"/>
                </a:lnTo>
                <a:lnTo>
                  <a:pt x="46" y="43"/>
                </a:lnTo>
                <a:lnTo>
                  <a:pt x="48" y="40"/>
                </a:lnTo>
                <a:lnTo>
                  <a:pt x="52" y="43"/>
                </a:lnTo>
                <a:lnTo>
                  <a:pt x="56" y="45"/>
                </a:lnTo>
                <a:lnTo>
                  <a:pt x="54" y="48"/>
                </a:lnTo>
                <a:lnTo>
                  <a:pt x="54" y="52"/>
                </a:lnTo>
                <a:lnTo>
                  <a:pt x="56" y="53"/>
                </a:lnTo>
                <a:lnTo>
                  <a:pt x="54" y="53"/>
                </a:lnTo>
                <a:lnTo>
                  <a:pt x="52" y="56"/>
                </a:lnTo>
                <a:lnTo>
                  <a:pt x="54" y="57"/>
                </a:lnTo>
                <a:lnTo>
                  <a:pt x="57" y="58"/>
                </a:lnTo>
                <a:lnTo>
                  <a:pt x="63" y="62"/>
                </a:lnTo>
                <a:lnTo>
                  <a:pt x="65" y="62"/>
                </a:lnTo>
                <a:lnTo>
                  <a:pt x="65" y="57"/>
                </a:lnTo>
                <a:lnTo>
                  <a:pt x="65" y="52"/>
                </a:lnTo>
                <a:lnTo>
                  <a:pt x="67" y="52"/>
                </a:lnTo>
                <a:lnTo>
                  <a:pt x="67" y="53"/>
                </a:lnTo>
                <a:lnTo>
                  <a:pt x="69" y="53"/>
                </a:lnTo>
                <a:lnTo>
                  <a:pt x="69" y="49"/>
                </a:lnTo>
                <a:lnTo>
                  <a:pt x="71" y="45"/>
                </a:lnTo>
                <a:lnTo>
                  <a:pt x="69" y="43"/>
                </a:lnTo>
                <a:lnTo>
                  <a:pt x="69" y="39"/>
                </a:lnTo>
                <a:lnTo>
                  <a:pt x="71" y="32"/>
                </a:lnTo>
                <a:lnTo>
                  <a:pt x="75" y="28"/>
                </a:lnTo>
                <a:lnTo>
                  <a:pt x="79" y="28"/>
                </a:lnTo>
                <a:lnTo>
                  <a:pt x="84" y="31"/>
                </a:lnTo>
                <a:lnTo>
                  <a:pt x="80" y="27"/>
                </a:lnTo>
                <a:lnTo>
                  <a:pt x="75" y="25"/>
                </a:lnTo>
                <a:lnTo>
                  <a:pt x="71" y="25"/>
                </a:lnTo>
                <a:lnTo>
                  <a:pt x="69" y="23"/>
                </a:lnTo>
                <a:lnTo>
                  <a:pt x="69" y="21"/>
                </a:lnTo>
                <a:lnTo>
                  <a:pt x="67" y="21"/>
                </a:lnTo>
                <a:lnTo>
                  <a:pt x="59" y="9"/>
                </a:lnTo>
                <a:lnTo>
                  <a:pt x="56" y="5"/>
                </a:lnTo>
                <a:lnTo>
                  <a:pt x="52" y="1"/>
                </a:lnTo>
                <a:lnTo>
                  <a:pt x="50" y="4"/>
                </a:lnTo>
                <a:lnTo>
                  <a:pt x="48" y="5"/>
                </a:lnTo>
                <a:lnTo>
                  <a:pt x="46" y="9"/>
                </a:lnTo>
                <a:lnTo>
                  <a:pt x="46" y="9"/>
                </a:lnTo>
                <a:lnTo>
                  <a:pt x="44" y="12"/>
                </a:lnTo>
                <a:lnTo>
                  <a:pt x="43" y="13"/>
                </a:lnTo>
                <a:lnTo>
                  <a:pt x="36" y="12"/>
                </a:lnTo>
                <a:lnTo>
                  <a:pt x="35" y="12"/>
                </a:lnTo>
                <a:lnTo>
                  <a:pt x="34" y="11"/>
                </a:lnTo>
                <a:lnTo>
                  <a:pt x="32" y="8"/>
                </a:lnTo>
                <a:lnTo>
                  <a:pt x="30" y="5"/>
                </a:lnTo>
                <a:lnTo>
                  <a:pt x="23" y="1"/>
                </a:lnTo>
                <a:lnTo>
                  <a:pt x="19" y="0"/>
                </a:lnTo>
                <a:lnTo>
                  <a:pt x="19" y="1"/>
                </a:lnTo>
                <a:lnTo>
                  <a:pt x="18" y="4"/>
                </a:lnTo>
                <a:lnTo>
                  <a:pt x="18" y="5"/>
                </a:lnTo>
                <a:lnTo>
                  <a:pt x="19" y="8"/>
                </a:lnTo>
                <a:lnTo>
                  <a:pt x="26" y="12"/>
                </a:lnTo>
                <a:lnTo>
                  <a:pt x="26" y="13"/>
                </a:lnTo>
                <a:lnTo>
                  <a:pt x="26" y="15"/>
                </a:lnTo>
                <a:lnTo>
                  <a:pt x="22" y="15"/>
                </a:lnTo>
                <a:lnTo>
                  <a:pt x="19" y="13"/>
                </a:lnTo>
                <a:lnTo>
                  <a:pt x="15" y="13"/>
                </a:lnTo>
                <a:lnTo>
                  <a:pt x="12" y="12"/>
                </a:lnTo>
                <a:lnTo>
                  <a:pt x="7" y="9"/>
                </a:lnTo>
                <a:lnTo>
                  <a:pt x="7" y="9"/>
                </a:lnTo>
                <a:lnTo>
                  <a:pt x="6" y="9"/>
                </a:lnTo>
                <a:lnTo>
                  <a:pt x="4" y="9"/>
                </a:lnTo>
                <a:lnTo>
                  <a:pt x="0" y="12"/>
                </a:lnTo>
                <a:lnTo>
                  <a:pt x="4" y="13"/>
                </a:lnTo>
                <a:lnTo>
                  <a:pt x="4" y="15"/>
                </a:lnTo>
                <a:lnTo>
                  <a:pt x="4" y="15"/>
                </a:lnTo>
                <a:lnTo>
                  <a:pt x="4" y="15"/>
                </a:lnTo>
                <a:lnTo>
                  <a:pt x="4" y="15"/>
                </a:lnTo>
                <a:lnTo>
                  <a:pt x="4" y="15"/>
                </a:lnTo>
                <a:lnTo>
                  <a:pt x="4" y="15"/>
                </a:lnTo>
                <a:lnTo>
                  <a:pt x="4" y="1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3" name="Freeform 162"/>
          <p:cNvSpPr>
            <a:spLocks/>
          </p:cNvSpPr>
          <p:nvPr/>
        </p:nvSpPr>
        <p:spPr bwMode="auto">
          <a:xfrm>
            <a:off x="4642451" y="2689005"/>
            <a:ext cx="618060" cy="252653"/>
          </a:xfrm>
          <a:custGeom>
            <a:avLst/>
            <a:gdLst>
              <a:gd name="T0" fmla="*/ 209 w 213"/>
              <a:gd name="T1" fmla="*/ 60 h 84"/>
              <a:gd name="T2" fmla="*/ 205 w 213"/>
              <a:gd name="T3" fmla="*/ 53 h 84"/>
              <a:gd name="T4" fmla="*/ 203 w 213"/>
              <a:gd name="T5" fmla="*/ 44 h 84"/>
              <a:gd name="T6" fmla="*/ 203 w 213"/>
              <a:gd name="T7" fmla="*/ 33 h 84"/>
              <a:gd name="T8" fmla="*/ 205 w 213"/>
              <a:gd name="T9" fmla="*/ 28 h 84"/>
              <a:gd name="T10" fmla="*/ 193 w 213"/>
              <a:gd name="T11" fmla="*/ 25 h 84"/>
              <a:gd name="T12" fmla="*/ 193 w 213"/>
              <a:gd name="T13" fmla="*/ 20 h 84"/>
              <a:gd name="T14" fmla="*/ 189 w 213"/>
              <a:gd name="T15" fmla="*/ 11 h 84"/>
              <a:gd name="T16" fmla="*/ 181 w 213"/>
              <a:gd name="T17" fmla="*/ 14 h 84"/>
              <a:gd name="T18" fmla="*/ 167 w 213"/>
              <a:gd name="T19" fmla="*/ 7 h 84"/>
              <a:gd name="T20" fmla="*/ 144 w 213"/>
              <a:gd name="T21" fmla="*/ 12 h 84"/>
              <a:gd name="T22" fmla="*/ 130 w 213"/>
              <a:gd name="T23" fmla="*/ 15 h 84"/>
              <a:gd name="T24" fmla="*/ 124 w 213"/>
              <a:gd name="T25" fmla="*/ 14 h 84"/>
              <a:gd name="T26" fmla="*/ 113 w 213"/>
              <a:gd name="T27" fmla="*/ 10 h 84"/>
              <a:gd name="T28" fmla="*/ 107 w 213"/>
              <a:gd name="T29" fmla="*/ 4 h 84"/>
              <a:gd name="T30" fmla="*/ 100 w 213"/>
              <a:gd name="T31" fmla="*/ 4 h 84"/>
              <a:gd name="T32" fmla="*/ 94 w 213"/>
              <a:gd name="T33" fmla="*/ 0 h 84"/>
              <a:gd name="T34" fmla="*/ 80 w 213"/>
              <a:gd name="T35" fmla="*/ 1 h 84"/>
              <a:gd name="T36" fmla="*/ 58 w 213"/>
              <a:gd name="T37" fmla="*/ 8 h 84"/>
              <a:gd name="T38" fmla="*/ 48 w 213"/>
              <a:gd name="T39" fmla="*/ 12 h 84"/>
              <a:gd name="T40" fmla="*/ 31 w 213"/>
              <a:gd name="T41" fmla="*/ 12 h 84"/>
              <a:gd name="T42" fmla="*/ 35 w 213"/>
              <a:gd name="T43" fmla="*/ 17 h 84"/>
              <a:gd name="T44" fmla="*/ 28 w 213"/>
              <a:gd name="T45" fmla="*/ 21 h 84"/>
              <a:gd name="T46" fmla="*/ 28 w 213"/>
              <a:gd name="T47" fmla="*/ 22 h 84"/>
              <a:gd name="T48" fmla="*/ 20 w 213"/>
              <a:gd name="T49" fmla="*/ 21 h 84"/>
              <a:gd name="T50" fmla="*/ 11 w 213"/>
              <a:gd name="T51" fmla="*/ 21 h 84"/>
              <a:gd name="T52" fmla="*/ 2 w 213"/>
              <a:gd name="T53" fmla="*/ 25 h 84"/>
              <a:gd name="T54" fmla="*/ 1 w 213"/>
              <a:gd name="T55" fmla="*/ 35 h 84"/>
              <a:gd name="T56" fmla="*/ 5 w 213"/>
              <a:gd name="T57" fmla="*/ 37 h 84"/>
              <a:gd name="T58" fmla="*/ 10 w 213"/>
              <a:gd name="T59" fmla="*/ 43 h 84"/>
              <a:gd name="T60" fmla="*/ 11 w 213"/>
              <a:gd name="T61" fmla="*/ 48 h 84"/>
              <a:gd name="T62" fmla="*/ 7 w 213"/>
              <a:gd name="T63" fmla="*/ 51 h 84"/>
              <a:gd name="T64" fmla="*/ 14 w 213"/>
              <a:gd name="T65" fmla="*/ 55 h 84"/>
              <a:gd name="T66" fmla="*/ 13 w 213"/>
              <a:gd name="T67" fmla="*/ 60 h 84"/>
              <a:gd name="T68" fmla="*/ 17 w 213"/>
              <a:gd name="T69" fmla="*/ 64 h 84"/>
              <a:gd name="T70" fmla="*/ 15 w 213"/>
              <a:gd name="T71" fmla="*/ 68 h 84"/>
              <a:gd name="T72" fmla="*/ 24 w 213"/>
              <a:gd name="T73" fmla="*/ 70 h 84"/>
              <a:gd name="T74" fmla="*/ 17 w 213"/>
              <a:gd name="T75" fmla="*/ 73 h 84"/>
              <a:gd name="T76" fmla="*/ 24 w 213"/>
              <a:gd name="T77" fmla="*/ 73 h 84"/>
              <a:gd name="T78" fmla="*/ 30 w 213"/>
              <a:gd name="T79" fmla="*/ 71 h 84"/>
              <a:gd name="T80" fmla="*/ 35 w 213"/>
              <a:gd name="T81" fmla="*/ 74 h 84"/>
              <a:gd name="T82" fmla="*/ 44 w 213"/>
              <a:gd name="T83" fmla="*/ 80 h 84"/>
              <a:gd name="T84" fmla="*/ 51 w 213"/>
              <a:gd name="T85" fmla="*/ 78 h 84"/>
              <a:gd name="T86" fmla="*/ 54 w 213"/>
              <a:gd name="T87" fmla="*/ 70 h 84"/>
              <a:gd name="T88" fmla="*/ 71 w 213"/>
              <a:gd name="T89" fmla="*/ 77 h 84"/>
              <a:gd name="T90" fmla="*/ 84 w 213"/>
              <a:gd name="T91" fmla="*/ 80 h 84"/>
              <a:gd name="T92" fmla="*/ 91 w 213"/>
              <a:gd name="T93" fmla="*/ 78 h 84"/>
              <a:gd name="T94" fmla="*/ 107 w 213"/>
              <a:gd name="T95" fmla="*/ 74 h 84"/>
              <a:gd name="T96" fmla="*/ 114 w 213"/>
              <a:gd name="T97" fmla="*/ 70 h 84"/>
              <a:gd name="T98" fmla="*/ 113 w 213"/>
              <a:gd name="T99" fmla="*/ 77 h 84"/>
              <a:gd name="T100" fmla="*/ 114 w 213"/>
              <a:gd name="T101" fmla="*/ 83 h 84"/>
              <a:gd name="T102" fmla="*/ 119 w 213"/>
              <a:gd name="T103" fmla="*/ 81 h 84"/>
              <a:gd name="T104" fmla="*/ 120 w 213"/>
              <a:gd name="T105" fmla="*/ 73 h 84"/>
              <a:gd name="T106" fmla="*/ 127 w 213"/>
              <a:gd name="T107" fmla="*/ 73 h 84"/>
              <a:gd name="T108" fmla="*/ 143 w 213"/>
              <a:gd name="T109" fmla="*/ 71 h 84"/>
              <a:gd name="T110" fmla="*/ 159 w 213"/>
              <a:gd name="T111" fmla="*/ 70 h 84"/>
              <a:gd name="T112" fmla="*/ 174 w 213"/>
              <a:gd name="T113" fmla="*/ 67 h 84"/>
              <a:gd name="T114" fmla="*/ 185 w 213"/>
              <a:gd name="T115" fmla="*/ 66 h 84"/>
              <a:gd name="T116" fmla="*/ 187 w 213"/>
              <a:gd name="T117" fmla="*/ 65 h 84"/>
              <a:gd name="T118" fmla="*/ 199 w 213"/>
              <a:gd name="T119" fmla="*/ 65 h 84"/>
              <a:gd name="T120" fmla="*/ 206 w 213"/>
              <a:gd name="T121" fmla="*/ 65 h 84"/>
              <a:gd name="T122" fmla="*/ 210 w 213"/>
              <a:gd name="T123" fmla="*/ 65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13" h="84">
                <a:moveTo>
                  <a:pt x="212" y="65"/>
                </a:moveTo>
                <a:cubicBezTo>
                  <a:pt x="212" y="64"/>
                  <a:pt x="212" y="64"/>
                  <a:pt x="212" y="64"/>
                </a:cubicBezTo>
                <a:cubicBezTo>
                  <a:pt x="209" y="63"/>
                  <a:pt x="209" y="63"/>
                  <a:pt x="209" y="63"/>
                </a:cubicBezTo>
                <a:cubicBezTo>
                  <a:pt x="209" y="60"/>
                  <a:pt x="209" y="60"/>
                  <a:pt x="209" y="60"/>
                </a:cubicBezTo>
                <a:cubicBezTo>
                  <a:pt x="207" y="57"/>
                  <a:pt x="207" y="57"/>
                  <a:pt x="207" y="57"/>
                </a:cubicBezTo>
                <a:cubicBezTo>
                  <a:pt x="206" y="57"/>
                  <a:pt x="206" y="57"/>
                  <a:pt x="206" y="57"/>
                </a:cubicBezTo>
                <a:cubicBezTo>
                  <a:pt x="205" y="55"/>
                  <a:pt x="205" y="55"/>
                  <a:pt x="205" y="55"/>
                </a:cubicBezTo>
                <a:cubicBezTo>
                  <a:pt x="205" y="53"/>
                  <a:pt x="205" y="53"/>
                  <a:pt x="205" y="53"/>
                </a:cubicBezTo>
                <a:cubicBezTo>
                  <a:pt x="206" y="50"/>
                  <a:pt x="206" y="50"/>
                  <a:pt x="206" y="50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5" y="47"/>
                  <a:pt x="205" y="47"/>
                  <a:pt x="205" y="47"/>
                </a:cubicBezTo>
                <a:cubicBezTo>
                  <a:pt x="203" y="44"/>
                  <a:pt x="203" y="44"/>
                  <a:pt x="203" y="44"/>
                </a:cubicBezTo>
                <a:cubicBezTo>
                  <a:pt x="202" y="40"/>
                  <a:pt x="202" y="40"/>
                  <a:pt x="202" y="40"/>
                </a:cubicBezTo>
                <a:cubicBezTo>
                  <a:pt x="199" y="35"/>
                  <a:pt x="199" y="35"/>
                  <a:pt x="199" y="35"/>
                </a:cubicBezTo>
                <a:cubicBezTo>
                  <a:pt x="203" y="35"/>
                  <a:pt x="203" y="35"/>
                  <a:pt x="203" y="35"/>
                </a:cubicBezTo>
                <a:cubicBezTo>
                  <a:pt x="203" y="33"/>
                  <a:pt x="203" y="33"/>
                  <a:pt x="203" y="33"/>
                </a:cubicBezTo>
                <a:cubicBezTo>
                  <a:pt x="205" y="31"/>
                  <a:pt x="205" y="31"/>
                  <a:pt x="205" y="31"/>
                </a:cubicBezTo>
                <a:cubicBezTo>
                  <a:pt x="206" y="32"/>
                  <a:pt x="206" y="32"/>
                  <a:pt x="206" y="32"/>
                </a:cubicBezTo>
                <a:cubicBezTo>
                  <a:pt x="206" y="30"/>
                  <a:pt x="206" y="30"/>
                  <a:pt x="206" y="30"/>
                </a:cubicBezTo>
                <a:cubicBezTo>
                  <a:pt x="205" y="28"/>
                  <a:pt x="205" y="28"/>
                  <a:pt x="205" y="28"/>
                </a:cubicBezTo>
                <a:cubicBezTo>
                  <a:pt x="203" y="27"/>
                  <a:pt x="203" y="27"/>
                  <a:pt x="203" y="27"/>
                </a:cubicBezTo>
                <a:cubicBezTo>
                  <a:pt x="200" y="27"/>
                  <a:pt x="200" y="27"/>
                  <a:pt x="200" y="27"/>
                </a:cubicBezTo>
                <a:cubicBezTo>
                  <a:pt x="197" y="27"/>
                  <a:pt x="197" y="27"/>
                  <a:pt x="197" y="27"/>
                </a:cubicBezTo>
                <a:cubicBezTo>
                  <a:pt x="193" y="25"/>
                  <a:pt x="193" y="25"/>
                  <a:pt x="193" y="25"/>
                </a:cubicBezTo>
                <a:cubicBezTo>
                  <a:pt x="195" y="24"/>
                  <a:pt x="195" y="24"/>
                  <a:pt x="195" y="24"/>
                </a:cubicBezTo>
                <a:cubicBezTo>
                  <a:pt x="193" y="22"/>
                  <a:pt x="193" y="22"/>
                  <a:pt x="193" y="22"/>
                </a:cubicBezTo>
                <a:cubicBezTo>
                  <a:pt x="193" y="21"/>
                  <a:pt x="193" y="21"/>
                  <a:pt x="193" y="21"/>
                </a:cubicBezTo>
                <a:cubicBezTo>
                  <a:pt x="193" y="20"/>
                  <a:pt x="193" y="20"/>
                  <a:pt x="193" y="20"/>
                </a:cubicBezTo>
                <a:cubicBezTo>
                  <a:pt x="193" y="18"/>
                  <a:pt x="193" y="18"/>
                  <a:pt x="193" y="18"/>
                </a:cubicBezTo>
                <a:cubicBezTo>
                  <a:pt x="192" y="17"/>
                  <a:pt x="192" y="17"/>
                  <a:pt x="192" y="17"/>
                </a:cubicBezTo>
                <a:cubicBezTo>
                  <a:pt x="190" y="14"/>
                  <a:pt x="190" y="14"/>
                  <a:pt x="190" y="14"/>
                </a:cubicBezTo>
                <a:cubicBezTo>
                  <a:pt x="189" y="11"/>
                  <a:pt x="189" y="11"/>
                  <a:pt x="189" y="11"/>
                </a:cubicBezTo>
                <a:cubicBezTo>
                  <a:pt x="187" y="11"/>
                  <a:pt x="187" y="11"/>
                  <a:pt x="187" y="11"/>
                </a:cubicBezTo>
                <a:cubicBezTo>
                  <a:pt x="186" y="11"/>
                  <a:pt x="186" y="11"/>
                  <a:pt x="186" y="11"/>
                </a:cubicBezTo>
                <a:cubicBezTo>
                  <a:pt x="186" y="10"/>
                  <a:pt x="186" y="10"/>
                  <a:pt x="186" y="10"/>
                </a:cubicBezTo>
                <a:cubicBezTo>
                  <a:pt x="184" y="12"/>
                  <a:pt x="181" y="14"/>
                  <a:pt x="181" y="14"/>
                </a:cubicBezTo>
                <a:cubicBezTo>
                  <a:pt x="172" y="10"/>
                  <a:pt x="172" y="10"/>
                  <a:pt x="172" y="10"/>
                </a:cubicBezTo>
                <a:cubicBezTo>
                  <a:pt x="172" y="8"/>
                  <a:pt x="172" y="8"/>
                  <a:pt x="172" y="8"/>
                </a:cubicBezTo>
                <a:cubicBezTo>
                  <a:pt x="170" y="8"/>
                  <a:pt x="170" y="8"/>
                  <a:pt x="170" y="8"/>
                </a:cubicBezTo>
                <a:cubicBezTo>
                  <a:pt x="167" y="7"/>
                  <a:pt x="167" y="7"/>
                  <a:pt x="167" y="7"/>
                </a:cubicBezTo>
                <a:cubicBezTo>
                  <a:pt x="156" y="14"/>
                  <a:pt x="156" y="14"/>
                  <a:pt x="156" y="14"/>
                </a:cubicBezTo>
                <a:cubicBezTo>
                  <a:pt x="152" y="15"/>
                  <a:pt x="152" y="15"/>
                  <a:pt x="152" y="15"/>
                </a:cubicBezTo>
                <a:cubicBezTo>
                  <a:pt x="147" y="14"/>
                  <a:pt x="147" y="14"/>
                  <a:pt x="147" y="14"/>
                </a:cubicBezTo>
                <a:cubicBezTo>
                  <a:pt x="144" y="12"/>
                  <a:pt x="144" y="12"/>
                  <a:pt x="144" y="12"/>
                </a:cubicBezTo>
                <a:cubicBezTo>
                  <a:pt x="142" y="12"/>
                  <a:pt x="142" y="12"/>
                  <a:pt x="142" y="12"/>
                </a:cubicBezTo>
                <a:cubicBezTo>
                  <a:pt x="137" y="14"/>
                  <a:pt x="137" y="14"/>
                  <a:pt x="137" y="14"/>
                </a:cubicBezTo>
                <a:cubicBezTo>
                  <a:pt x="134" y="15"/>
                  <a:pt x="134" y="15"/>
                  <a:pt x="134" y="15"/>
                </a:cubicBezTo>
                <a:cubicBezTo>
                  <a:pt x="130" y="15"/>
                  <a:pt x="130" y="15"/>
                  <a:pt x="130" y="15"/>
                </a:cubicBezTo>
                <a:cubicBezTo>
                  <a:pt x="127" y="14"/>
                  <a:pt x="127" y="14"/>
                  <a:pt x="127" y="14"/>
                </a:cubicBezTo>
                <a:cubicBezTo>
                  <a:pt x="127" y="12"/>
                  <a:pt x="127" y="12"/>
                  <a:pt x="127" y="12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4" y="14"/>
                  <a:pt x="124" y="14"/>
                  <a:pt x="124" y="14"/>
                </a:cubicBezTo>
                <a:cubicBezTo>
                  <a:pt x="121" y="12"/>
                  <a:pt x="121" y="12"/>
                  <a:pt x="121" y="12"/>
                </a:cubicBezTo>
                <a:cubicBezTo>
                  <a:pt x="117" y="10"/>
                  <a:pt x="117" y="10"/>
                  <a:pt x="117" y="10"/>
                </a:cubicBezTo>
                <a:cubicBezTo>
                  <a:pt x="114" y="10"/>
                  <a:pt x="114" y="10"/>
                  <a:pt x="114" y="10"/>
                </a:cubicBezTo>
                <a:cubicBezTo>
                  <a:pt x="113" y="10"/>
                  <a:pt x="113" y="10"/>
                  <a:pt x="113" y="10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10" y="10"/>
                  <a:pt x="110" y="10"/>
                  <a:pt x="110" y="10"/>
                </a:cubicBezTo>
                <a:cubicBezTo>
                  <a:pt x="109" y="7"/>
                  <a:pt x="109" y="7"/>
                  <a:pt x="109" y="7"/>
                </a:cubicBezTo>
                <a:cubicBezTo>
                  <a:pt x="107" y="4"/>
                  <a:pt x="107" y="4"/>
                  <a:pt x="107" y="4"/>
                </a:cubicBezTo>
                <a:cubicBezTo>
                  <a:pt x="106" y="4"/>
                  <a:pt x="106" y="4"/>
                  <a:pt x="106" y="4"/>
                </a:cubicBezTo>
                <a:cubicBezTo>
                  <a:pt x="104" y="4"/>
                  <a:pt x="104" y="4"/>
                  <a:pt x="104" y="4"/>
                </a:cubicBezTo>
                <a:cubicBezTo>
                  <a:pt x="103" y="5"/>
                  <a:pt x="103" y="5"/>
                  <a:pt x="103" y="5"/>
                </a:cubicBezTo>
                <a:cubicBezTo>
                  <a:pt x="100" y="4"/>
                  <a:pt x="100" y="4"/>
                  <a:pt x="100" y="4"/>
                </a:cubicBezTo>
                <a:cubicBezTo>
                  <a:pt x="97" y="2"/>
                  <a:pt x="97" y="2"/>
                  <a:pt x="97" y="2"/>
                </a:cubicBezTo>
                <a:cubicBezTo>
                  <a:pt x="96" y="1"/>
                  <a:pt x="96" y="1"/>
                  <a:pt x="96" y="1"/>
                </a:cubicBezTo>
                <a:cubicBezTo>
                  <a:pt x="97" y="0"/>
                  <a:pt x="97" y="0"/>
                  <a:pt x="97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93" y="1"/>
                  <a:pt x="93" y="1"/>
                  <a:pt x="93" y="1"/>
                </a:cubicBezTo>
                <a:cubicBezTo>
                  <a:pt x="88" y="1"/>
                  <a:pt x="88" y="1"/>
                  <a:pt x="88" y="1"/>
                </a:cubicBezTo>
                <a:cubicBezTo>
                  <a:pt x="86" y="1"/>
                  <a:pt x="86" y="1"/>
                  <a:pt x="86" y="1"/>
                </a:cubicBezTo>
                <a:cubicBezTo>
                  <a:pt x="80" y="1"/>
                  <a:pt x="80" y="1"/>
                  <a:pt x="80" y="1"/>
                </a:cubicBezTo>
                <a:cubicBezTo>
                  <a:pt x="73" y="1"/>
                  <a:pt x="73" y="1"/>
                  <a:pt x="73" y="1"/>
                </a:cubicBezTo>
                <a:cubicBezTo>
                  <a:pt x="67" y="4"/>
                  <a:pt x="67" y="4"/>
                  <a:pt x="67" y="4"/>
                </a:cubicBezTo>
                <a:cubicBezTo>
                  <a:pt x="61" y="7"/>
                  <a:pt x="61" y="7"/>
                  <a:pt x="61" y="7"/>
                </a:cubicBezTo>
                <a:cubicBezTo>
                  <a:pt x="58" y="8"/>
                  <a:pt x="58" y="8"/>
                  <a:pt x="58" y="8"/>
                </a:cubicBezTo>
                <a:cubicBezTo>
                  <a:pt x="56" y="10"/>
                  <a:pt x="56" y="10"/>
                  <a:pt x="56" y="10"/>
                </a:cubicBezTo>
                <a:cubicBezTo>
                  <a:pt x="56" y="12"/>
                  <a:pt x="56" y="12"/>
                  <a:pt x="56" y="12"/>
                </a:cubicBezTo>
                <a:cubicBezTo>
                  <a:pt x="53" y="12"/>
                  <a:pt x="53" y="12"/>
                  <a:pt x="53" y="12"/>
                </a:cubicBezTo>
                <a:cubicBezTo>
                  <a:pt x="48" y="12"/>
                  <a:pt x="48" y="12"/>
                  <a:pt x="48" y="12"/>
                </a:cubicBezTo>
                <a:cubicBezTo>
                  <a:pt x="43" y="12"/>
                  <a:pt x="43" y="12"/>
                  <a:pt x="43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4" y="11"/>
                  <a:pt x="34" y="11"/>
                  <a:pt x="34" y="11"/>
                </a:cubicBezTo>
                <a:cubicBezTo>
                  <a:pt x="31" y="12"/>
                  <a:pt x="31" y="12"/>
                  <a:pt x="31" y="12"/>
                </a:cubicBezTo>
                <a:cubicBezTo>
                  <a:pt x="30" y="14"/>
                  <a:pt x="30" y="14"/>
                  <a:pt x="30" y="14"/>
                </a:cubicBezTo>
                <a:cubicBezTo>
                  <a:pt x="31" y="15"/>
                  <a:pt x="31" y="15"/>
                  <a:pt x="31" y="15"/>
                </a:cubicBezTo>
                <a:cubicBezTo>
                  <a:pt x="33" y="17"/>
                  <a:pt x="33" y="17"/>
                  <a:pt x="33" y="17"/>
                </a:cubicBezTo>
                <a:cubicBezTo>
                  <a:pt x="35" y="17"/>
                  <a:pt x="35" y="17"/>
                  <a:pt x="35" y="17"/>
                </a:cubicBezTo>
                <a:cubicBezTo>
                  <a:pt x="40" y="18"/>
                  <a:pt x="40" y="18"/>
                  <a:pt x="40" y="18"/>
                </a:cubicBezTo>
                <a:cubicBezTo>
                  <a:pt x="34" y="18"/>
                  <a:pt x="34" y="18"/>
                  <a:pt x="34" y="18"/>
                </a:cubicBezTo>
                <a:cubicBezTo>
                  <a:pt x="31" y="18"/>
                  <a:pt x="31" y="18"/>
                  <a:pt x="31" y="18"/>
                </a:cubicBezTo>
                <a:cubicBezTo>
                  <a:pt x="28" y="21"/>
                  <a:pt x="28" y="21"/>
                  <a:pt x="28" y="21"/>
                </a:cubicBezTo>
                <a:cubicBezTo>
                  <a:pt x="31" y="21"/>
                  <a:pt x="31" y="21"/>
                  <a:pt x="31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0" y="22"/>
                  <a:pt x="30" y="22"/>
                  <a:pt x="30" y="22"/>
                </a:cubicBezTo>
                <a:cubicBezTo>
                  <a:pt x="28" y="22"/>
                  <a:pt x="28" y="22"/>
                  <a:pt x="28" y="22"/>
                </a:cubicBezTo>
                <a:cubicBezTo>
                  <a:pt x="24" y="22"/>
                  <a:pt x="24" y="22"/>
                  <a:pt x="24" y="22"/>
                </a:cubicBezTo>
                <a:cubicBezTo>
                  <a:pt x="21" y="22"/>
                  <a:pt x="21" y="22"/>
                  <a:pt x="21" y="22"/>
                </a:cubicBezTo>
                <a:cubicBezTo>
                  <a:pt x="18" y="22"/>
                  <a:pt x="18" y="22"/>
                  <a:pt x="18" y="22"/>
                </a:cubicBezTo>
                <a:cubicBezTo>
                  <a:pt x="20" y="21"/>
                  <a:pt x="20" y="21"/>
                  <a:pt x="20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7" y="22"/>
                  <a:pt x="17" y="22"/>
                  <a:pt x="17" y="22"/>
                </a:cubicBezTo>
                <a:cubicBezTo>
                  <a:pt x="13" y="22"/>
                  <a:pt x="13" y="22"/>
                  <a:pt x="13" y="22"/>
                </a:cubicBezTo>
                <a:cubicBezTo>
                  <a:pt x="11" y="21"/>
                  <a:pt x="11" y="21"/>
                  <a:pt x="11" y="21"/>
                </a:cubicBezTo>
                <a:cubicBezTo>
                  <a:pt x="10" y="22"/>
                  <a:pt x="10" y="22"/>
                  <a:pt x="10" y="22"/>
                </a:cubicBezTo>
                <a:cubicBezTo>
                  <a:pt x="7" y="22"/>
                  <a:pt x="7" y="22"/>
                  <a:pt x="7" y="22"/>
                </a:cubicBezTo>
                <a:cubicBezTo>
                  <a:pt x="5" y="22"/>
                  <a:pt x="5" y="22"/>
                  <a:pt x="5" y="22"/>
                </a:cubicBezTo>
                <a:cubicBezTo>
                  <a:pt x="2" y="25"/>
                  <a:pt x="2" y="25"/>
                  <a:pt x="2" y="25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31"/>
                  <a:pt x="0" y="31"/>
                  <a:pt x="0" y="31"/>
                </a:cubicBezTo>
                <a:cubicBezTo>
                  <a:pt x="0" y="34"/>
                  <a:pt x="0" y="34"/>
                  <a:pt x="0" y="34"/>
                </a:cubicBezTo>
                <a:cubicBezTo>
                  <a:pt x="1" y="35"/>
                  <a:pt x="1" y="35"/>
                  <a:pt x="1" y="35"/>
                </a:cubicBezTo>
                <a:cubicBezTo>
                  <a:pt x="4" y="34"/>
                  <a:pt x="4" y="34"/>
                  <a:pt x="4" y="34"/>
                </a:cubicBezTo>
                <a:cubicBezTo>
                  <a:pt x="7" y="34"/>
                  <a:pt x="7" y="34"/>
                  <a:pt x="7" y="34"/>
                </a:cubicBezTo>
                <a:cubicBezTo>
                  <a:pt x="8" y="34"/>
                  <a:pt x="8" y="34"/>
                  <a:pt x="8" y="34"/>
                </a:cubicBezTo>
                <a:cubicBezTo>
                  <a:pt x="5" y="37"/>
                  <a:pt x="5" y="37"/>
                  <a:pt x="5" y="37"/>
                </a:cubicBezTo>
                <a:cubicBezTo>
                  <a:pt x="7" y="38"/>
                  <a:pt x="7" y="38"/>
                  <a:pt x="7" y="38"/>
                </a:cubicBezTo>
                <a:cubicBezTo>
                  <a:pt x="8" y="41"/>
                  <a:pt x="8" y="41"/>
                  <a:pt x="8" y="41"/>
                </a:cubicBezTo>
                <a:cubicBezTo>
                  <a:pt x="8" y="43"/>
                  <a:pt x="8" y="43"/>
                  <a:pt x="8" y="43"/>
                </a:cubicBezTo>
                <a:cubicBezTo>
                  <a:pt x="10" y="43"/>
                  <a:pt x="10" y="43"/>
                  <a:pt x="10" y="43"/>
                </a:cubicBezTo>
                <a:cubicBezTo>
                  <a:pt x="8" y="44"/>
                  <a:pt x="8" y="44"/>
                  <a:pt x="8" y="44"/>
                </a:cubicBezTo>
                <a:cubicBezTo>
                  <a:pt x="7" y="45"/>
                  <a:pt x="7" y="45"/>
                  <a:pt x="7" y="45"/>
                </a:cubicBezTo>
                <a:cubicBezTo>
                  <a:pt x="10" y="47"/>
                  <a:pt x="10" y="47"/>
                  <a:pt x="10" y="47"/>
                </a:cubicBezTo>
                <a:cubicBezTo>
                  <a:pt x="11" y="48"/>
                  <a:pt x="11" y="48"/>
                  <a:pt x="11" y="48"/>
                </a:cubicBezTo>
                <a:cubicBezTo>
                  <a:pt x="11" y="50"/>
                  <a:pt x="11" y="50"/>
                  <a:pt x="11" y="50"/>
                </a:cubicBezTo>
                <a:cubicBezTo>
                  <a:pt x="8" y="50"/>
                  <a:pt x="8" y="50"/>
                  <a:pt x="8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7" y="51"/>
                  <a:pt x="7" y="51"/>
                  <a:pt x="7" y="51"/>
                </a:cubicBezTo>
                <a:cubicBezTo>
                  <a:pt x="8" y="53"/>
                  <a:pt x="8" y="53"/>
                  <a:pt x="8" y="53"/>
                </a:cubicBezTo>
                <a:cubicBezTo>
                  <a:pt x="8" y="54"/>
                  <a:pt x="8" y="54"/>
                  <a:pt x="8" y="54"/>
                </a:cubicBezTo>
                <a:cubicBezTo>
                  <a:pt x="11" y="54"/>
                  <a:pt x="11" y="54"/>
                  <a:pt x="11" y="54"/>
                </a:cubicBezTo>
                <a:cubicBezTo>
                  <a:pt x="14" y="55"/>
                  <a:pt x="14" y="55"/>
                  <a:pt x="14" y="55"/>
                </a:cubicBezTo>
                <a:cubicBezTo>
                  <a:pt x="14" y="57"/>
                  <a:pt x="14" y="57"/>
                  <a:pt x="14" y="57"/>
                </a:cubicBezTo>
                <a:cubicBezTo>
                  <a:pt x="14" y="58"/>
                  <a:pt x="14" y="58"/>
                  <a:pt x="14" y="58"/>
                </a:cubicBezTo>
                <a:cubicBezTo>
                  <a:pt x="11" y="60"/>
                  <a:pt x="11" y="60"/>
                  <a:pt x="11" y="60"/>
                </a:cubicBezTo>
                <a:cubicBezTo>
                  <a:pt x="13" y="60"/>
                  <a:pt x="13" y="60"/>
                  <a:pt x="13" y="60"/>
                </a:cubicBezTo>
                <a:cubicBezTo>
                  <a:pt x="14" y="63"/>
                  <a:pt x="14" y="63"/>
                  <a:pt x="14" y="63"/>
                </a:cubicBezTo>
                <a:cubicBezTo>
                  <a:pt x="14" y="64"/>
                  <a:pt x="14" y="64"/>
                  <a:pt x="14" y="64"/>
                </a:cubicBezTo>
                <a:cubicBezTo>
                  <a:pt x="15" y="63"/>
                  <a:pt x="15" y="63"/>
                  <a:pt x="15" y="63"/>
                </a:cubicBezTo>
                <a:cubicBezTo>
                  <a:pt x="17" y="64"/>
                  <a:pt x="17" y="64"/>
                  <a:pt x="17" y="64"/>
                </a:cubicBezTo>
                <a:cubicBezTo>
                  <a:pt x="17" y="67"/>
                  <a:pt x="17" y="67"/>
                  <a:pt x="17" y="67"/>
                </a:cubicBezTo>
                <a:cubicBezTo>
                  <a:pt x="15" y="67"/>
                  <a:pt x="15" y="67"/>
                  <a:pt x="15" y="67"/>
                </a:cubicBezTo>
                <a:cubicBezTo>
                  <a:pt x="14" y="67"/>
                  <a:pt x="14" y="67"/>
                  <a:pt x="14" y="67"/>
                </a:cubicBezTo>
                <a:cubicBezTo>
                  <a:pt x="15" y="68"/>
                  <a:pt x="15" y="68"/>
                  <a:pt x="15" y="68"/>
                </a:cubicBezTo>
                <a:cubicBezTo>
                  <a:pt x="17" y="68"/>
                  <a:pt x="17" y="68"/>
                  <a:pt x="17" y="68"/>
                </a:cubicBezTo>
                <a:cubicBezTo>
                  <a:pt x="20" y="67"/>
                  <a:pt x="20" y="67"/>
                  <a:pt x="20" y="67"/>
                </a:cubicBezTo>
                <a:cubicBezTo>
                  <a:pt x="25" y="68"/>
                  <a:pt x="25" y="68"/>
                  <a:pt x="25" y="68"/>
                </a:cubicBezTo>
                <a:cubicBezTo>
                  <a:pt x="24" y="70"/>
                  <a:pt x="24" y="70"/>
                  <a:pt x="24" y="70"/>
                </a:cubicBezTo>
                <a:cubicBezTo>
                  <a:pt x="23" y="71"/>
                  <a:pt x="23" y="71"/>
                  <a:pt x="23" y="71"/>
                </a:cubicBezTo>
                <a:cubicBezTo>
                  <a:pt x="21" y="71"/>
                  <a:pt x="21" y="71"/>
                  <a:pt x="21" y="71"/>
                </a:cubicBezTo>
                <a:cubicBezTo>
                  <a:pt x="18" y="71"/>
                  <a:pt x="18" y="71"/>
                  <a:pt x="18" y="71"/>
                </a:cubicBezTo>
                <a:cubicBezTo>
                  <a:pt x="17" y="73"/>
                  <a:pt x="17" y="73"/>
                  <a:pt x="17" y="73"/>
                </a:cubicBezTo>
                <a:cubicBezTo>
                  <a:pt x="20" y="73"/>
                  <a:pt x="20" y="73"/>
                  <a:pt x="20" y="73"/>
                </a:cubicBezTo>
                <a:cubicBezTo>
                  <a:pt x="24" y="71"/>
                  <a:pt x="24" y="71"/>
                  <a:pt x="24" y="71"/>
                </a:cubicBezTo>
                <a:cubicBezTo>
                  <a:pt x="23" y="73"/>
                  <a:pt x="23" y="73"/>
                  <a:pt x="23" y="73"/>
                </a:cubicBezTo>
                <a:cubicBezTo>
                  <a:pt x="24" y="73"/>
                  <a:pt x="24" y="73"/>
                  <a:pt x="24" y="73"/>
                </a:cubicBezTo>
                <a:cubicBezTo>
                  <a:pt x="24" y="74"/>
                  <a:pt x="24" y="74"/>
                  <a:pt x="24" y="74"/>
                </a:cubicBezTo>
                <a:cubicBezTo>
                  <a:pt x="25" y="73"/>
                  <a:pt x="25" y="73"/>
                  <a:pt x="25" y="73"/>
                </a:cubicBezTo>
                <a:cubicBezTo>
                  <a:pt x="28" y="70"/>
                  <a:pt x="28" y="70"/>
                  <a:pt x="28" y="70"/>
                </a:cubicBezTo>
                <a:cubicBezTo>
                  <a:pt x="30" y="71"/>
                  <a:pt x="30" y="71"/>
                  <a:pt x="30" y="71"/>
                </a:cubicBezTo>
                <a:cubicBezTo>
                  <a:pt x="33" y="73"/>
                  <a:pt x="33" y="73"/>
                  <a:pt x="33" y="73"/>
                </a:cubicBezTo>
                <a:cubicBezTo>
                  <a:pt x="34" y="73"/>
                  <a:pt x="34" y="73"/>
                  <a:pt x="34" y="73"/>
                </a:cubicBezTo>
                <a:cubicBezTo>
                  <a:pt x="35" y="73"/>
                  <a:pt x="35" y="73"/>
                  <a:pt x="35" y="73"/>
                </a:cubicBezTo>
                <a:cubicBezTo>
                  <a:pt x="35" y="74"/>
                  <a:pt x="35" y="74"/>
                  <a:pt x="35" y="74"/>
                </a:cubicBezTo>
                <a:cubicBezTo>
                  <a:pt x="37" y="76"/>
                  <a:pt x="37" y="76"/>
                  <a:pt x="37" y="76"/>
                </a:cubicBezTo>
                <a:cubicBezTo>
                  <a:pt x="38" y="78"/>
                  <a:pt x="38" y="78"/>
                  <a:pt x="38" y="78"/>
                </a:cubicBezTo>
                <a:cubicBezTo>
                  <a:pt x="41" y="80"/>
                  <a:pt x="41" y="80"/>
                  <a:pt x="41" y="80"/>
                </a:cubicBezTo>
                <a:cubicBezTo>
                  <a:pt x="44" y="80"/>
                  <a:pt x="44" y="80"/>
                  <a:pt x="44" y="80"/>
                </a:cubicBezTo>
                <a:cubicBezTo>
                  <a:pt x="47" y="78"/>
                  <a:pt x="47" y="78"/>
                  <a:pt x="47" y="78"/>
                </a:cubicBezTo>
                <a:cubicBezTo>
                  <a:pt x="48" y="78"/>
                  <a:pt x="48" y="78"/>
                  <a:pt x="48" y="78"/>
                </a:cubicBezTo>
                <a:cubicBezTo>
                  <a:pt x="50" y="78"/>
                  <a:pt x="50" y="78"/>
                  <a:pt x="50" y="78"/>
                </a:cubicBezTo>
                <a:cubicBezTo>
                  <a:pt x="51" y="78"/>
                  <a:pt x="51" y="78"/>
                  <a:pt x="51" y="78"/>
                </a:cubicBezTo>
                <a:cubicBezTo>
                  <a:pt x="53" y="76"/>
                  <a:pt x="53" y="76"/>
                  <a:pt x="53" y="76"/>
                </a:cubicBezTo>
                <a:cubicBezTo>
                  <a:pt x="53" y="73"/>
                  <a:pt x="53" y="73"/>
                  <a:pt x="53" y="73"/>
                </a:cubicBezTo>
                <a:cubicBezTo>
                  <a:pt x="53" y="71"/>
                  <a:pt x="53" y="71"/>
                  <a:pt x="53" y="71"/>
                </a:cubicBezTo>
                <a:cubicBezTo>
                  <a:pt x="54" y="70"/>
                  <a:pt x="54" y="70"/>
                  <a:pt x="54" y="70"/>
                </a:cubicBezTo>
                <a:cubicBezTo>
                  <a:pt x="58" y="70"/>
                  <a:pt x="58" y="70"/>
                  <a:pt x="58" y="70"/>
                </a:cubicBezTo>
                <a:cubicBezTo>
                  <a:pt x="63" y="73"/>
                  <a:pt x="63" y="73"/>
                  <a:pt x="63" y="73"/>
                </a:cubicBezTo>
                <a:cubicBezTo>
                  <a:pt x="68" y="74"/>
                  <a:pt x="68" y="74"/>
                  <a:pt x="68" y="74"/>
                </a:cubicBezTo>
                <a:cubicBezTo>
                  <a:pt x="71" y="77"/>
                  <a:pt x="71" y="77"/>
                  <a:pt x="71" y="77"/>
                </a:cubicBezTo>
                <a:cubicBezTo>
                  <a:pt x="76" y="81"/>
                  <a:pt x="76" y="81"/>
                  <a:pt x="76" y="81"/>
                </a:cubicBezTo>
                <a:cubicBezTo>
                  <a:pt x="78" y="81"/>
                  <a:pt x="78" y="81"/>
                  <a:pt x="78" y="81"/>
                </a:cubicBezTo>
                <a:cubicBezTo>
                  <a:pt x="81" y="81"/>
                  <a:pt x="81" y="81"/>
                  <a:pt x="81" y="81"/>
                </a:cubicBezTo>
                <a:cubicBezTo>
                  <a:pt x="84" y="80"/>
                  <a:pt x="84" y="80"/>
                  <a:pt x="84" y="80"/>
                </a:cubicBezTo>
                <a:cubicBezTo>
                  <a:pt x="87" y="80"/>
                  <a:pt x="87" y="80"/>
                  <a:pt x="87" y="80"/>
                </a:cubicBezTo>
                <a:cubicBezTo>
                  <a:pt x="88" y="80"/>
                  <a:pt x="88" y="80"/>
                  <a:pt x="88" y="80"/>
                </a:cubicBezTo>
                <a:cubicBezTo>
                  <a:pt x="90" y="78"/>
                  <a:pt x="90" y="78"/>
                  <a:pt x="90" y="78"/>
                </a:cubicBezTo>
                <a:cubicBezTo>
                  <a:pt x="91" y="78"/>
                  <a:pt x="91" y="78"/>
                  <a:pt x="91" y="78"/>
                </a:cubicBezTo>
                <a:cubicBezTo>
                  <a:pt x="94" y="73"/>
                  <a:pt x="94" y="73"/>
                  <a:pt x="94" y="73"/>
                </a:cubicBezTo>
                <a:cubicBezTo>
                  <a:pt x="97" y="71"/>
                  <a:pt x="97" y="71"/>
                  <a:pt x="97" y="71"/>
                </a:cubicBezTo>
                <a:cubicBezTo>
                  <a:pt x="100" y="71"/>
                  <a:pt x="100" y="71"/>
                  <a:pt x="100" y="71"/>
                </a:cubicBezTo>
                <a:cubicBezTo>
                  <a:pt x="107" y="74"/>
                  <a:pt x="107" y="74"/>
                  <a:pt x="107" y="74"/>
                </a:cubicBezTo>
                <a:cubicBezTo>
                  <a:pt x="109" y="73"/>
                  <a:pt x="109" y="73"/>
                  <a:pt x="109" y="73"/>
                </a:cubicBezTo>
                <a:cubicBezTo>
                  <a:pt x="110" y="71"/>
                  <a:pt x="110" y="71"/>
                  <a:pt x="110" y="71"/>
                </a:cubicBezTo>
                <a:cubicBezTo>
                  <a:pt x="113" y="70"/>
                  <a:pt x="113" y="70"/>
                  <a:pt x="113" y="70"/>
                </a:cubicBezTo>
                <a:cubicBezTo>
                  <a:pt x="114" y="70"/>
                  <a:pt x="114" y="70"/>
                  <a:pt x="114" y="70"/>
                </a:cubicBezTo>
                <a:cubicBezTo>
                  <a:pt x="116" y="71"/>
                  <a:pt x="116" y="71"/>
                  <a:pt x="116" y="71"/>
                </a:cubicBezTo>
                <a:cubicBezTo>
                  <a:pt x="116" y="73"/>
                  <a:pt x="116" y="73"/>
                  <a:pt x="116" y="73"/>
                </a:cubicBezTo>
                <a:cubicBezTo>
                  <a:pt x="114" y="76"/>
                  <a:pt x="114" y="76"/>
                  <a:pt x="114" y="76"/>
                </a:cubicBezTo>
                <a:cubicBezTo>
                  <a:pt x="113" y="77"/>
                  <a:pt x="113" y="77"/>
                  <a:pt x="113" y="77"/>
                </a:cubicBezTo>
                <a:cubicBezTo>
                  <a:pt x="111" y="78"/>
                  <a:pt x="111" y="78"/>
                  <a:pt x="111" y="78"/>
                </a:cubicBezTo>
                <a:cubicBezTo>
                  <a:pt x="113" y="78"/>
                  <a:pt x="113" y="78"/>
                  <a:pt x="113" y="78"/>
                </a:cubicBezTo>
                <a:cubicBezTo>
                  <a:pt x="114" y="81"/>
                  <a:pt x="114" y="81"/>
                  <a:pt x="114" y="81"/>
                </a:cubicBezTo>
                <a:cubicBezTo>
                  <a:pt x="114" y="83"/>
                  <a:pt x="114" y="83"/>
                  <a:pt x="114" y="83"/>
                </a:cubicBezTo>
                <a:cubicBezTo>
                  <a:pt x="116" y="84"/>
                  <a:pt x="116" y="84"/>
                  <a:pt x="116" y="84"/>
                </a:cubicBezTo>
                <a:cubicBezTo>
                  <a:pt x="118" y="82"/>
                  <a:pt x="118" y="82"/>
                  <a:pt x="118" y="82"/>
                </a:cubicBezTo>
                <a:cubicBezTo>
                  <a:pt x="118" y="82"/>
                  <a:pt x="118" y="82"/>
                  <a:pt x="118" y="82"/>
                </a:cubicBezTo>
                <a:cubicBezTo>
                  <a:pt x="119" y="81"/>
                  <a:pt x="119" y="81"/>
                  <a:pt x="119" y="81"/>
                </a:cubicBezTo>
                <a:cubicBezTo>
                  <a:pt x="119" y="78"/>
                  <a:pt x="119" y="78"/>
                  <a:pt x="119" y="78"/>
                </a:cubicBezTo>
                <a:cubicBezTo>
                  <a:pt x="121" y="78"/>
                  <a:pt x="121" y="78"/>
                  <a:pt x="121" y="78"/>
                </a:cubicBezTo>
                <a:cubicBezTo>
                  <a:pt x="120" y="74"/>
                  <a:pt x="120" y="74"/>
                  <a:pt x="120" y="74"/>
                </a:cubicBezTo>
                <a:cubicBezTo>
                  <a:pt x="120" y="73"/>
                  <a:pt x="120" y="73"/>
                  <a:pt x="120" y="73"/>
                </a:cubicBezTo>
                <a:cubicBezTo>
                  <a:pt x="121" y="71"/>
                  <a:pt x="121" y="71"/>
                  <a:pt x="121" y="71"/>
                </a:cubicBezTo>
                <a:cubicBezTo>
                  <a:pt x="124" y="71"/>
                  <a:pt x="124" y="71"/>
                  <a:pt x="124" y="71"/>
                </a:cubicBezTo>
                <a:cubicBezTo>
                  <a:pt x="126" y="73"/>
                  <a:pt x="126" y="73"/>
                  <a:pt x="126" y="73"/>
                </a:cubicBezTo>
                <a:cubicBezTo>
                  <a:pt x="127" y="73"/>
                  <a:pt x="127" y="73"/>
                  <a:pt x="127" y="73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137" y="70"/>
                  <a:pt x="137" y="70"/>
                  <a:pt x="137" y="70"/>
                </a:cubicBezTo>
                <a:cubicBezTo>
                  <a:pt x="140" y="70"/>
                  <a:pt x="140" y="70"/>
                  <a:pt x="140" y="70"/>
                </a:cubicBezTo>
                <a:cubicBezTo>
                  <a:pt x="143" y="71"/>
                  <a:pt x="143" y="71"/>
                  <a:pt x="143" y="71"/>
                </a:cubicBezTo>
                <a:cubicBezTo>
                  <a:pt x="144" y="73"/>
                  <a:pt x="144" y="73"/>
                  <a:pt x="144" y="73"/>
                </a:cubicBezTo>
                <a:cubicBezTo>
                  <a:pt x="149" y="73"/>
                  <a:pt x="149" y="73"/>
                  <a:pt x="149" y="73"/>
                </a:cubicBezTo>
                <a:cubicBezTo>
                  <a:pt x="152" y="73"/>
                  <a:pt x="152" y="73"/>
                  <a:pt x="152" y="73"/>
                </a:cubicBezTo>
                <a:cubicBezTo>
                  <a:pt x="159" y="70"/>
                  <a:pt x="159" y="70"/>
                  <a:pt x="159" y="70"/>
                </a:cubicBezTo>
                <a:cubicBezTo>
                  <a:pt x="164" y="67"/>
                  <a:pt x="164" y="67"/>
                  <a:pt x="164" y="67"/>
                </a:cubicBezTo>
                <a:cubicBezTo>
                  <a:pt x="167" y="67"/>
                  <a:pt x="167" y="67"/>
                  <a:pt x="167" y="67"/>
                </a:cubicBezTo>
                <a:cubicBezTo>
                  <a:pt x="172" y="67"/>
                  <a:pt x="172" y="67"/>
                  <a:pt x="172" y="67"/>
                </a:cubicBezTo>
                <a:cubicBezTo>
                  <a:pt x="174" y="67"/>
                  <a:pt x="174" y="67"/>
                  <a:pt x="174" y="67"/>
                </a:cubicBezTo>
                <a:cubicBezTo>
                  <a:pt x="179" y="67"/>
                  <a:pt x="179" y="67"/>
                  <a:pt x="179" y="67"/>
                </a:cubicBezTo>
                <a:cubicBezTo>
                  <a:pt x="183" y="64"/>
                  <a:pt x="183" y="64"/>
                  <a:pt x="183" y="64"/>
                </a:cubicBezTo>
                <a:cubicBezTo>
                  <a:pt x="185" y="64"/>
                  <a:pt x="185" y="64"/>
                  <a:pt x="185" y="64"/>
                </a:cubicBezTo>
                <a:cubicBezTo>
                  <a:pt x="185" y="66"/>
                  <a:pt x="185" y="66"/>
                  <a:pt x="185" y="66"/>
                </a:cubicBezTo>
                <a:cubicBezTo>
                  <a:pt x="185" y="67"/>
                  <a:pt x="185" y="67"/>
                  <a:pt x="185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7" y="65"/>
                  <a:pt x="187" y="65"/>
                  <a:pt x="187" y="65"/>
                </a:cubicBezTo>
                <a:cubicBezTo>
                  <a:pt x="189" y="64"/>
                  <a:pt x="189" y="64"/>
                  <a:pt x="189" y="64"/>
                </a:cubicBezTo>
                <a:cubicBezTo>
                  <a:pt x="192" y="63"/>
                  <a:pt x="192" y="63"/>
                  <a:pt x="192" y="63"/>
                </a:cubicBezTo>
                <a:cubicBezTo>
                  <a:pt x="196" y="64"/>
                  <a:pt x="196" y="64"/>
                  <a:pt x="196" y="64"/>
                </a:cubicBezTo>
                <a:cubicBezTo>
                  <a:pt x="199" y="65"/>
                  <a:pt x="199" y="65"/>
                  <a:pt x="199" y="65"/>
                </a:cubicBezTo>
                <a:cubicBezTo>
                  <a:pt x="202" y="65"/>
                  <a:pt x="202" y="65"/>
                  <a:pt x="202" y="65"/>
                </a:cubicBezTo>
                <a:cubicBezTo>
                  <a:pt x="203" y="64"/>
                  <a:pt x="203" y="64"/>
                  <a:pt x="203" y="64"/>
                </a:cubicBezTo>
                <a:cubicBezTo>
                  <a:pt x="205" y="64"/>
                  <a:pt x="205" y="64"/>
                  <a:pt x="205" y="64"/>
                </a:cubicBezTo>
                <a:cubicBezTo>
                  <a:pt x="206" y="65"/>
                  <a:pt x="206" y="65"/>
                  <a:pt x="206" y="65"/>
                </a:cubicBezTo>
                <a:cubicBezTo>
                  <a:pt x="206" y="67"/>
                  <a:pt x="206" y="67"/>
                  <a:pt x="206" y="67"/>
                </a:cubicBezTo>
                <a:cubicBezTo>
                  <a:pt x="206" y="68"/>
                  <a:pt x="206" y="68"/>
                  <a:pt x="206" y="68"/>
                </a:cubicBezTo>
                <a:cubicBezTo>
                  <a:pt x="209" y="67"/>
                  <a:pt x="209" y="67"/>
                  <a:pt x="209" y="67"/>
                </a:cubicBezTo>
                <a:cubicBezTo>
                  <a:pt x="210" y="65"/>
                  <a:pt x="210" y="65"/>
                  <a:pt x="210" y="65"/>
                </a:cubicBezTo>
                <a:cubicBezTo>
                  <a:pt x="212" y="67"/>
                  <a:pt x="212" y="67"/>
                  <a:pt x="212" y="67"/>
                </a:cubicBezTo>
                <a:cubicBezTo>
                  <a:pt x="213" y="68"/>
                  <a:pt x="213" y="68"/>
                  <a:pt x="213" y="68"/>
                </a:cubicBezTo>
                <a:lnTo>
                  <a:pt x="212" y="65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4" name="Freeform 163"/>
          <p:cNvSpPr>
            <a:spLocks/>
          </p:cNvSpPr>
          <p:nvPr/>
        </p:nvSpPr>
        <p:spPr bwMode="auto">
          <a:xfrm>
            <a:off x="5190624" y="2718596"/>
            <a:ext cx="115749" cy="100151"/>
          </a:xfrm>
          <a:custGeom>
            <a:avLst/>
            <a:gdLst>
              <a:gd name="T0" fmla="*/ 28 w 53"/>
              <a:gd name="T1" fmla="*/ 33 h 44"/>
              <a:gd name="T2" fmla="*/ 32 w 53"/>
              <a:gd name="T3" fmla="*/ 37 h 44"/>
              <a:gd name="T4" fmla="*/ 34 w 53"/>
              <a:gd name="T5" fmla="*/ 39 h 44"/>
              <a:gd name="T6" fmla="*/ 37 w 53"/>
              <a:gd name="T7" fmla="*/ 41 h 44"/>
              <a:gd name="T8" fmla="*/ 41 w 53"/>
              <a:gd name="T9" fmla="*/ 44 h 44"/>
              <a:gd name="T10" fmla="*/ 48 w 53"/>
              <a:gd name="T11" fmla="*/ 44 h 44"/>
              <a:gd name="T12" fmla="*/ 49 w 53"/>
              <a:gd name="T13" fmla="*/ 44 h 44"/>
              <a:gd name="T14" fmla="*/ 52 w 53"/>
              <a:gd name="T15" fmla="*/ 44 h 44"/>
              <a:gd name="T16" fmla="*/ 53 w 53"/>
              <a:gd name="T17" fmla="*/ 42 h 44"/>
              <a:gd name="T18" fmla="*/ 52 w 53"/>
              <a:gd name="T19" fmla="*/ 40 h 44"/>
              <a:gd name="T20" fmla="*/ 52 w 53"/>
              <a:gd name="T21" fmla="*/ 37 h 44"/>
              <a:gd name="T22" fmla="*/ 53 w 53"/>
              <a:gd name="T23" fmla="*/ 37 h 44"/>
              <a:gd name="T24" fmla="*/ 49 w 53"/>
              <a:gd name="T25" fmla="*/ 33 h 44"/>
              <a:gd name="T26" fmla="*/ 49 w 53"/>
              <a:gd name="T27" fmla="*/ 32 h 44"/>
              <a:gd name="T28" fmla="*/ 48 w 53"/>
              <a:gd name="T29" fmla="*/ 31 h 44"/>
              <a:gd name="T30" fmla="*/ 44 w 53"/>
              <a:gd name="T31" fmla="*/ 31 h 44"/>
              <a:gd name="T32" fmla="*/ 41 w 53"/>
              <a:gd name="T33" fmla="*/ 28 h 44"/>
              <a:gd name="T34" fmla="*/ 36 w 53"/>
              <a:gd name="T35" fmla="*/ 23 h 44"/>
              <a:gd name="T36" fmla="*/ 37 w 53"/>
              <a:gd name="T37" fmla="*/ 23 h 44"/>
              <a:gd name="T38" fmla="*/ 40 w 53"/>
              <a:gd name="T39" fmla="*/ 20 h 44"/>
              <a:gd name="T40" fmla="*/ 40 w 53"/>
              <a:gd name="T41" fmla="*/ 19 h 44"/>
              <a:gd name="T42" fmla="*/ 37 w 53"/>
              <a:gd name="T43" fmla="*/ 16 h 44"/>
              <a:gd name="T44" fmla="*/ 32 w 53"/>
              <a:gd name="T45" fmla="*/ 13 h 44"/>
              <a:gd name="T46" fmla="*/ 30 w 53"/>
              <a:gd name="T47" fmla="*/ 11 h 44"/>
              <a:gd name="T48" fmla="*/ 34 w 53"/>
              <a:gd name="T49" fmla="*/ 9 h 44"/>
              <a:gd name="T50" fmla="*/ 30 w 53"/>
              <a:gd name="T51" fmla="*/ 5 h 44"/>
              <a:gd name="T52" fmla="*/ 24 w 53"/>
              <a:gd name="T53" fmla="*/ 3 h 44"/>
              <a:gd name="T54" fmla="*/ 26 w 53"/>
              <a:gd name="T55" fmla="*/ 3 h 44"/>
              <a:gd name="T56" fmla="*/ 26 w 53"/>
              <a:gd name="T57" fmla="*/ 1 h 44"/>
              <a:gd name="T58" fmla="*/ 22 w 53"/>
              <a:gd name="T59" fmla="*/ 0 h 44"/>
              <a:gd name="T60" fmla="*/ 21 w 53"/>
              <a:gd name="T61" fmla="*/ 1 h 44"/>
              <a:gd name="T62" fmla="*/ 13 w 53"/>
              <a:gd name="T63" fmla="*/ 1 h 44"/>
              <a:gd name="T64" fmla="*/ 5 w 53"/>
              <a:gd name="T65" fmla="*/ 3 h 44"/>
              <a:gd name="T66" fmla="*/ 4 w 53"/>
              <a:gd name="T67" fmla="*/ 3 h 44"/>
              <a:gd name="T68" fmla="*/ 0 w 53"/>
              <a:gd name="T69" fmla="*/ 1 h 44"/>
              <a:gd name="T70" fmla="*/ 1 w 53"/>
              <a:gd name="T71" fmla="*/ 5 h 44"/>
              <a:gd name="T72" fmla="*/ 4 w 53"/>
              <a:gd name="T73" fmla="*/ 9 h 44"/>
              <a:gd name="T74" fmla="*/ 5 w 53"/>
              <a:gd name="T75" fmla="*/ 11 h 44"/>
              <a:gd name="T76" fmla="*/ 5 w 53"/>
              <a:gd name="T77" fmla="*/ 13 h 44"/>
              <a:gd name="T78" fmla="*/ 5 w 53"/>
              <a:gd name="T79" fmla="*/ 15 h 44"/>
              <a:gd name="T80" fmla="*/ 5 w 53"/>
              <a:gd name="T81" fmla="*/ 16 h 44"/>
              <a:gd name="T82" fmla="*/ 8 w 53"/>
              <a:gd name="T83" fmla="*/ 19 h 44"/>
              <a:gd name="T84" fmla="*/ 5 w 53"/>
              <a:gd name="T85" fmla="*/ 20 h 44"/>
              <a:gd name="T86" fmla="*/ 10 w 53"/>
              <a:gd name="T87" fmla="*/ 23 h 44"/>
              <a:gd name="T88" fmla="*/ 14 w 53"/>
              <a:gd name="T89" fmla="*/ 23 h 44"/>
              <a:gd name="T90" fmla="*/ 18 w 53"/>
              <a:gd name="T91" fmla="*/ 23 h 44"/>
              <a:gd name="T92" fmla="*/ 21 w 53"/>
              <a:gd name="T93" fmla="*/ 24 h 44"/>
              <a:gd name="T94" fmla="*/ 22 w 53"/>
              <a:gd name="T95" fmla="*/ 27 h 44"/>
              <a:gd name="T96" fmla="*/ 22 w 53"/>
              <a:gd name="T97" fmla="*/ 29 h 44"/>
              <a:gd name="T98" fmla="*/ 24 w 53"/>
              <a:gd name="T99" fmla="*/ 31 h 44"/>
              <a:gd name="T100" fmla="*/ 28 w 53"/>
              <a:gd name="T101" fmla="*/ 33 h 44"/>
              <a:gd name="T102" fmla="*/ 28 w 53"/>
              <a:gd name="T103" fmla="*/ 33 h 44"/>
              <a:gd name="T104" fmla="*/ 28 w 53"/>
              <a:gd name="T105" fmla="*/ 33 h 44"/>
              <a:gd name="T106" fmla="*/ 28 w 53"/>
              <a:gd name="T107" fmla="*/ 33 h 44"/>
              <a:gd name="T108" fmla="*/ 28 w 53"/>
              <a:gd name="T109" fmla="*/ 33 h 44"/>
              <a:gd name="T110" fmla="*/ 28 w 53"/>
              <a:gd name="T111" fmla="*/ 33 h 44"/>
              <a:gd name="T112" fmla="*/ 28 w 53"/>
              <a:gd name="T113" fmla="*/ 33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3" h="44">
                <a:moveTo>
                  <a:pt x="28" y="33"/>
                </a:moveTo>
                <a:lnTo>
                  <a:pt x="32" y="37"/>
                </a:lnTo>
                <a:lnTo>
                  <a:pt x="34" y="39"/>
                </a:lnTo>
                <a:lnTo>
                  <a:pt x="37" y="41"/>
                </a:lnTo>
                <a:lnTo>
                  <a:pt x="41" y="44"/>
                </a:lnTo>
                <a:lnTo>
                  <a:pt x="48" y="44"/>
                </a:lnTo>
                <a:lnTo>
                  <a:pt x="49" y="44"/>
                </a:lnTo>
                <a:lnTo>
                  <a:pt x="52" y="44"/>
                </a:lnTo>
                <a:lnTo>
                  <a:pt x="53" y="42"/>
                </a:lnTo>
                <a:lnTo>
                  <a:pt x="52" y="40"/>
                </a:lnTo>
                <a:lnTo>
                  <a:pt x="52" y="37"/>
                </a:lnTo>
                <a:lnTo>
                  <a:pt x="53" y="37"/>
                </a:lnTo>
                <a:lnTo>
                  <a:pt x="49" y="33"/>
                </a:lnTo>
                <a:lnTo>
                  <a:pt x="49" y="32"/>
                </a:lnTo>
                <a:lnTo>
                  <a:pt x="48" y="31"/>
                </a:lnTo>
                <a:lnTo>
                  <a:pt x="44" y="31"/>
                </a:lnTo>
                <a:lnTo>
                  <a:pt x="41" y="28"/>
                </a:lnTo>
                <a:lnTo>
                  <a:pt x="36" y="23"/>
                </a:lnTo>
                <a:lnTo>
                  <a:pt x="37" y="23"/>
                </a:lnTo>
                <a:lnTo>
                  <a:pt x="40" y="20"/>
                </a:lnTo>
                <a:lnTo>
                  <a:pt x="40" y="19"/>
                </a:lnTo>
                <a:lnTo>
                  <a:pt x="37" y="16"/>
                </a:lnTo>
                <a:lnTo>
                  <a:pt x="32" y="13"/>
                </a:lnTo>
                <a:lnTo>
                  <a:pt x="30" y="11"/>
                </a:lnTo>
                <a:lnTo>
                  <a:pt x="34" y="9"/>
                </a:lnTo>
                <a:lnTo>
                  <a:pt x="30" y="5"/>
                </a:lnTo>
                <a:lnTo>
                  <a:pt x="24" y="3"/>
                </a:lnTo>
                <a:lnTo>
                  <a:pt x="26" y="3"/>
                </a:lnTo>
                <a:lnTo>
                  <a:pt x="26" y="1"/>
                </a:lnTo>
                <a:lnTo>
                  <a:pt x="22" y="0"/>
                </a:lnTo>
                <a:lnTo>
                  <a:pt x="21" y="1"/>
                </a:lnTo>
                <a:lnTo>
                  <a:pt x="13" y="1"/>
                </a:lnTo>
                <a:lnTo>
                  <a:pt x="5" y="3"/>
                </a:lnTo>
                <a:lnTo>
                  <a:pt x="4" y="3"/>
                </a:lnTo>
                <a:lnTo>
                  <a:pt x="0" y="1"/>
                </a:lnTo>
                <a:lnTo>
                  <a:pt x="1" y="5"/>
                </a:lnTo>
                <a:lnTo>
                  <a:pt x="4" y="9"/>
                </a:lnTo>
                <a:lnTo>
                  <a:pt x="5" y="11"/>
                </a:lnTo>
                <a:lnTo>
                  <a:pt x="5" y="13"/>
                </a:lnTo>
                <a:lnTo>
                  <a:pt x="5" y="15"/>
                </a:lnTo>
                <a:lnTo>
                  <a:pt x="5" y="16"/>
                </a:lnTo>
                <a:lnTo>
                  <a:pt x="8" y="19"/>
                </a:lnTo>
                <a:lnTo>
                  <a:pt x="5" y="20"/>
                </a:lnTo>
                <a:lnTo>
                  <a:pt x="10" y="23"/>
                </a:lnTo>
                <a:lnTo>
                  <a:pt x="14" y="23"/>
                </a:lnTo>
                <a:lnTo>
                  <a:pt x="18" y="23"/>
                </a:lnTo>
                <a:lnTo>
                  <a:pt x="21" y="24"/>
                </a:lnTo>
                <a:lnTo>
                  <a:pt x="22" y="27"/>
                </a:lnTo>
                <a:lnTo>
                  <a:pt x="22" y="29"/>
                </a:lnTo>
                <a:lnTo>
                  <a:pt x="24" y="31"/>
                </a:lnTo>
                <a:lnTo>
                  <a:pt x="28" y="33"/>
                </a:lnTo>
                <a:lnTo>
                  <a:pt x="28" y="33"/>
                </a:lnTo>
                <a:lnTo>
                  <a:pt x="28" y="33"/>
                </a:lnTo>
                <a:lnTo>
                  <a:pt x="28" y="33"/>
                </a:lnTo>
                <a:lnTo>
                  <a:pt x="28" y="33"/>
                </a:lnTo>
                <a:lnTo>
                  <a:pt x="28" y="33"/>
                </a:lnTo>
                <a:lnTo>
                  <a:pt x="28" y="3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5" name="Freeform 164"/>
          <p:cNvSpPr>
            <a:spLocks/>
          </p:cNvSpPr>
          <p:nvPr/>
        </p:nvSpPr>
        <p:spPr bwMode="auto">
          <a:xfrm>
            <a:off x="5077057" y="2877929"/>
            <a:ext cx="336329" cy="345975"/>
          </a:xfrm>
          <a:custGeom>
            <a:avLst/>
            <a:gdLst>
              <a:gd name="T0" fmla="*/ 149 w 154"/>
              <a:gd name="T1" fmla="*/ 128 h 152"/>
              <a:gd name="T2" fmla="*/ 145 w 154"/>
              <a:gd name="T3" fmla="*/ 121 h 152"/>
              <a:gd name="T4" fmla="*/ 145 w 154"/>
              <a:gd name="T5" fmla="*/ 116 h 152"/>
              <a:gd name="T6" fmla="*/ 139 w 154"/>
              <a:gd name="T7" fmla="*/ 115 h 152"/>
              <a:gd name="T8" fmla="*/ 139 w 154"/>
              <a:gd name="T9" fmla="*/ 104 h 152"/>
              <a:gd name="T10" fmla="*/ 135 w 154"/>
              <a:gd name="T11" fmla="*/ 95 h 152"/>
              <a:gd name="T12" fmla="*/ 128 w 154"/>
              <a:gd name="T13" fmla="*/ 89 h 152"/>
              <a:gd name="T14" fmla="*/ 120 w 154"/>
              <a:gd name="T15" fmla="*/ 84 h 152"/>
              <a:gd name="T16" fmla="*/ 110 w 154"/>
              <a:gd name="T17" fmla="*/ 77 h 152"/>
              <a:gd name="T18" fmla="*/ 105 w 154"/>
              <a:gd name="T19" fmla="*/ 68 h 152"/>
              <a:gd name="T20" fmla="*/ 100 w 154"/>
              <a:gd name="T21" fmla="*/ 61 h 152"/>
              <a:gd name="T22" fmla="*/ 100 w 154"/>
              <a:gd name="T23" fmla="*/ 55 h 152"/>
              <a:gd name="T24" fmla="*/ 104 w 154"/>
              <a:gd name="T25" fmla="*/ 51 h 152"/>
              <a:gd name="T26" fmla="*/ 104 w 154"/>
              <a:gd name="T27" fmla="*/ 45 h 152"/>
              <a:gd name="T28" fmla="*/ 106 w 154"/>
              <a:gd name="T29" fmla="*/ 42 h 152"/>
              <a:gd name="T30" fmla="*/ 105 w 154"/>
              <a:gd name="T31" fmla="*/ 34 h 152"/>
              <a:gd name="T32" fmla="*/ 109 w 154"/>
              <a:gd name="T33" fmla="*/ 28 h 152"/>
              <a:gd name="T34" fmla="*/ 100 w 154"/>
              <a:gd name="T35" fmla="*/ 28 h 152"/>
              <a:gd name="T36" fmla="*/ 93 w 154"/>
              <a:gd name="T37" fmla="*/ 23 h 152"/>
              <a:gd name="T38" fmla="*/ 88 w 154"/>
              <a:gd name="T39" fmla="*/ 15 h 152"/>
              <a:gd name="T40" fmla="*/ 84 w 154"/>
              <a:gd name="T41" fmla="*/ 7 h 152"/>
              <a:gd name="T42" fmla="*/ 78 w 154"/>
              <a:gd name="T43" fmla="*/ 6 h 152"/>
              <a:gd name="T44" fmla="*/ 74 w 154"/>
              <a:gd name="T45" fmla="*/ 3 h 152"/>
              <a:gd name="T46" fmla="*/ 69 w 154"/>
              <a:gd name="T47" fmla="*/ 3 h 152"/>
              <a:gd name="T48" fmla="*/ 56 w 154"/>
              <a:gd name="T49" fmla="*/ 0 h 152"/>
              <a:gd name="T50" fmla="*/ 48 w 154"/>
              <a:gd name="T51" fmla="*/ 6 h 152"/>
              <a:gd name="T52" fmla="*/ 47 w 154"/>
              <a:gd name="T53" fmla="*/ 7 h 152"/>
              <a:gd name="T54" fmla="*/ 36 w 154"/>
              <a:gd name="T55" fmla="*/ 15 h 152"/>
              <a:gd name="T56" fmla="*/ 32 w 154"/>
              <a:gd name="T57" fmla="*/ 23 h 152"/>
              <a:gd name="T58" fmla="*/ 32 w 154"/>
              <a:gd name="T59" fmla="*/ 40 h 152"/>
              <a:gd name="T60" fmla="*/ 31 w 154"/>
              <a:gd name="T61" fmla="*/ 53 h 152"/>
              <a:gd name="T62" fmla="*/ 5 w 154"/>
              <a:gd name="T63" fmla="*/ 69 h 152"/>
              <a:gd name="T64" fmla="*/ 4 w 154"/>
              <a:gd name="T65" fmla="*/ 88 h 152"/>
              <a:gd name="T66" fmla="*/ 8 w 154"/>
              <a:gd name="T67" fmla="*/ 93 h 152"/>
              <a:gd name="T68" fmla="*/ 17 w 154"/>
              <a:gd name="T69" fmla="*/ 97 h 152"/>
              <a:gd name="T70" fmla="*/ 43 w 154"/>
              <a:gd name="T71" fmla="*/ 108 h 152"/>
              <a:gd name="T72" fmla="*/ 86 w 154"/>
              <a:gd name="T73" fmla="*/ 138 h 152"/>
              <a:gd name="T74" fmla="*/ 97 w 154"/>
              <a:gd name="T75" fmla="*/ 148 h 152"/>
              <a:gd name="T76" fmla="*/ 126 w 154"/>
              <a:gd name="T77" fmla="*/ 150 h 152"/>
              <a:gd name="T78" fmla="*/ 135 w 154"/>
              <a:gd name="T79" fmla="*/ 133 h 152"/>
              <a:gd name="T80" fmla="*/ 145 w 154"/>
              <a:gd name="T81" fmla="*/ 133 h 152"/>
              <a:gd name="T82" fmla="*/ 154 w 154"/>
              <a:gd name="T83" fmla="*/ 134 h 152"/>
              <a:gd name="T84" fmla="*/ 153 w 154"/>
              <a:gd name="T85" fmla="*/ 133 h 152"/>
              <a:gd name="T86" fmla="*/ 153 w 154"/>
              <a:gd name="T87" fmla="*/ 133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4" h="152">
                <a:moveTo>
                  <a:pt x="153" y="133"/>
                </a:moveTo>
                <a:lnTo>
                  <a:pt x="150" y="132"/>
                </a:lnTo>
                <a:lnTo>
                  <a:pt x="149" y="128"/>
                </a:lnTo>
                <a:lnTo>
                  <a:pt x="146" y="125"/>
                </a:lnTo>
                <a:lnTo>
                  <a:pt x="145" y="124"/>
                </a:lnTo>
                <a:lnTo>
                  <a:pt x="145" y="121"/>
                </a:lnTo>
                <a:lnTo>
                  <a:pt x="145" y="120"/>
                </a:lnTo>
                <a:lnTo>
                  <a:pt x="145" y="118"/>
                </a:lnTo>
                <a:lnTo>
                  <a:pt x="145" y="116"/>
                </a:lnTo>
                <a:lnTo>
                  <a:pt x="143" y="116"/>
                </a:lnTo>
                <a:lnTo>
                  <a:pt x="141" y="116"/>
                </a:lnTo>
                <a:lnTo>
                  <a:pt x="139" y="115"/>
                </a:lnTo>
                <a:lnTo>
                  <a:pt x="139" y="112"/>
                </a:lnTo>
                <a:lnTo>
                  <a:pt x="139" y="108"/>
                </a:lnTo>
                <a:lnTo>
                  <a:pt x="139" y="104"/>
                </a:lnTo>
                <a:lnTo>
                  <a:pt x="139" y="103"/>
                </a:lnTo>
                <a:lnTo>
                  <a:pt x="139" y="101"/>
                </a:lnTo>
                <a:lnTo>
                  <a:pt x="135" y="95"/>
                </a:lnTo>
                <a:lnTo>
                  <a:pt x="134" y="92"/>
                </a:lnTo>
                <a:lnTo>
                  <a:pt x="131" y="91"/>
                </a:lnTo>
                <a:lnTo>
                  <a:pt x="128" y="89"/>
                </a:lnTo>
                <a:lnTo>
                  <a:pt x="126" y="89"/>
                </a:lnTo>
                <a:lnTo>
                  <a:pt x="124" y="88"/>
                </a:lnTo>
                <a:lnTo>
                  <a:pt x="120" y="84"/>
                </a:lnTo>
                <a:lnTo>
                  <a:pt x="117" y="81"/>
                </a:lnTo>
                <a:lnTo>
                  <a:pt x="113" y="80"/>
                </a:lnTo>
                <a:lnTo>
                  <a:pt x="110" y="77"/>
                </a:lnTo>
                <a:lnTo>
                  <a:pt x="113" y="76"/>
                </a:lnTo>
                <a:lnTo>
                  <a:pt x="109" y="72"/>
                </a:lnTo>
                <a:lnTo>
                  <a:pt x="105" y="68"/>
                </a:lnTo>
                <a:lnTo>
                  <a:pt x="104" y="67"/>
                </a:lnTo>
                <a:lnTo>
                  <a:pt x="100" y="63"/>
                </a:lnTo>
                <a:lnTo>
                  <a:pt x="100" y="61"/>
                </a:lnTo>
                <a:lnTo>
                  <a:pt x="101" y="59"/>
                </a:lnTo>
                <a:lnTo>
                  <a:pt x="101" y="57"/>
                </a:lnTo>
                <a:lnTo>
                  <a:pt x="100" y="55"/>
                </a:lnTo>
                <a:lnTo>
                  <a:pt x="100" y="53"/>
                </a:lnTo>
                <a:lnTo>
                  <a:pt x="100" y="51"/>
                </a:lnTo>
                <a:lnTo>
                  <a:pt x="104" y="51"/>
                </a:lnTo>
                <a:lnTo>
                  <a:pt x="101" y="49"/>
                </a:lnTo>
                <a:lnTo>
                  <a:pt x="101" y="47"/>
                </a:lnTo>
                <a:lnTo>
                  <a:pt x="104" y="45"/>
                </a:lnTo>
                <a:lnTo>
                  <a:pt x="104" y="44"/>
                </a:lnTo>
                <a:lnTo>
                  <a:pt x="105" y="42"/>
                </a:lnTo>
                <a:lnTo>
                  <a:pt x="106" y="42"/>
                </a:lnTo>
                <a:lnTo>
                  <a:pt x="106" y="40"/>
                </a:lnTo>
                <a:lnTo>
                  <a:pt x="105" y="36"/>
                </a:lnTo>
                <a:lnTo>
                  <a:pt x="105" y="34"/>
                </a:lnTo>
                <a:lnTo>
                  <a:pt x="105" y="32"/>
                </a:lnTo>
                <a:lnTo>
                  <a:pt x="106" y="31"/>
                </a:lnTo>
                <a:lnTo>
                  <a:pt x="109" y="28"/>
                </a:lnTo>
                <a:lnTo>
                  <a:pt x="105" y="28"/>
                </a:lnTo>
                <a:lnTo>
                  <a:pt x="104" y="28"/>
                </a:lnTo>
                <a:lnTo>
                  <a:pt x="100" y="28"/>
                </a:lnTo>
                <a:lnTo>
                  <a:pt x="97" y="27"/>
                </a:lnTo>
                <a:lnTo>
                  <a:pt x="93" y="24"/>
                </a:lnTo>
                <a:lnTo>
                  <a:pt x="93" y="23"/>
                </a:lnTo>
                <a:lnTo>
                  <a:pt x="92" y="20"/>
                </a:lnTo>
                <a:lnTo>
                  <a:pt x="88" y="18"/>
                </a:lnTo>
                <a:lnTo>
                  <a:pt x="88" y="15"/>
                </a:lnTo>
                <a:lnTo>
                  <a:pt x="88" y="14"/>
                </a:lnTo>
                <a:lnTo>
                  <a:pt x="86" y="11"/>
                </a:lnTo>
                <a:lnTo>
                  <a:pt x="84" y="7"/>
                </a:lnTo>
                <a:lnTo>
                  <a:pt x="82" y="6"/>
                </a:lnTo>
                <a:lnTo>
                  <a:pt x="80" y="3"/>
                </a:lnTo>
                <a:lnTo>
                  <a:pt x="78" y="6"/>
                </a:lnTo>
                <a:lnTo>
                  <a:pt x="74" y="7"/>
                </a:lnTo>
                <a:lnTo>
                  <a:pt x="74" y="6"/>
                </a:lnTo>
                <a:lnTo>
                  <a:pt x="74" y="3"/>
                </a:lnTo>
                <a:lnTo>
                  <a:pt x="73" y="2"/>
                </a:lnTo>
                <a:lnTo>
                  <a:pt x="70" y="2"/>
                </a:lnTo>
                <a:lnTo>
                  <a:pt x="69" y="3"/>
                </a:lnTo>
                <a:lnTo>
                  <a:pt x="65" y="3"/>
                </a:lnTo>
                <a:lnTo>
                  <a:pt x="61" y="2"/>
                </a:lnTo>
                <a:lnTo>
                  <a:pt x="56" y="0"/>
                </a:lnTo>
                <a:lnTo>
                  <a:pt x="52" y="2"/>
                </a:lnTo>
                <a:lnTo>
                  <a:pt x="49" y="3"/>
                </a:lnTo>
                <a:lnTo>
                  <a:pt x="48" y="6"/>
                </a:lnTo>
                <a:lnTo>
                  <a:pt x="48" y="6"/>
                </a:lnTo>
                <a:lnTo>
                  <a:pt x="47" y="6"/>
                </a:lnTo>
                <a:lnTo>
                  <a:pt x="47" y="7"/>
                </a:lnTo>
                <a:lnTo>
                  <a:pt x="44" y="10"/>
                </a:lnTo>
                <a:lnTo>
                  <a:pt x="40" y="14"/>
                </a:lnTo>
                <a:lnTo>
                  <a:pt x="36" y="15"/>
                </a:lnTo>
                <a:lnTo>
                  <a:pt x="35" y="18"/>
                </a:lnTo>
                <a:lnTo>
                  <a:pt x="31" y="19"/>
                </a:lnTo>
                <a:lnTo>
                  <a:pt x="32" y="23"/>
                </a:lnTo>
                <a:lnTo>
                  <a:pt x="35" y="31"/>
                </a:lnTo>
                <a:lnTo>
                  <a:pt x="35" y="34"/>
                </a:lnTo>
                <a:lnTo>
                  <a:pt x="32" y="40"/>
                </a:lnTo>
                <a:lnTo>
                  <a:pt x="32" y="45"/>
                </a:lnTo>
                <a:lnTo>
                  <a:pt x="32" y="49"/>
                </a:lnTo>
                <a:lnTo>
                  <a:pt x="31" y="53"/>
                </a:lnTo>
                <a:lnTo>
                  <a:pt x="25" y="59"/>
                </a:lnTo>
                <a:lnTo>
                  <a:pt x="12" y="67"/>
                </a:lnTo>
                <a:lnTo>
                  <a:pt x="5" y="69"/>
                </a:lnTo>
                <a:lnTo>
                  <a:pt x="0" y="73"/>
                </a:lnTo>
                <a:lnTo>
                  <a:pt x="4" y="85"/>
                </a:lnTo>
                <a:lnTo>
                  <a:pt x="4" y="88"/>
                </a:lnTo>
                <a:lnTo>
                  <a:pt x="4" y="89"/>
                </a:lnTo>
                <a:lnTo>
                  <a:pt x="4" y="91"/>
                </a:lnTo>
                <a:lnTo>
                  <a:pt x="8" y="93"/>
                </a:lnTo>
                <a:lnTo>
                  <a:pt x="8" y="93"/>
                </a:lnTo>
                <a:lnTo>
                  <a:pt x="5" y="95"/>
                </a:lnTo>
                <a:lnTo>
                  <a:pt x="17" y="97"/>
                </a:lnTo>
                <a:lnTo>
                  <a:pt x="27" y="100"/>
                </a:lnTo>
                <a:lnTo>
                  <a:pt x="27" y="101"/>
                </a:lnTo>
                <a:lnTo>
                  <a:pt x="43" y="108"/>
                </a:lnTo>
                <a:lnTo>
                  <a:pt x="57" y="118"/>
                </a:lnTo>
                <a:lnTo>
                  <a:pt x="65" y="124"/>
                </a:lnTo>
                <a:lnTo>
                  <a:pt x="86" y="138"/>
                </a:lnTo>
                <a:lnTo>
                  <a:pt x="92" y="145"/>
                </a:lnTo>
                <a:lnTo>
                  <a:pt x="96" y="148"/>
                </a:lnTo>
                <a:lnTo>
                  <a:pt x="97" y="148"/>
                </a:lnTo>
                <a:lnTo>
                  <a:pt x="100" y="148"/>
                </a:lnTo>
                <a:lnTo>
                  <a:pt x="122" y="152"/>
                </a:lnTo>
                <a:lnTo>
                  <a:pt x="126" y="150"/>
                </a:lnTo>
                <a:lnTo>
                  <a:pt x="130" y="146"/>
                </a:lnTo>
                <a:lnTo>
                  <a:pt x="131" y="134"/>
                </a:lnTo>
                <a:lnTo>
                  <a:pt x="135" y="133"/>
                </a:lnTo>
                <a:lnTo>
                  <a:pt x="139" y="133"/>
                </a:lnTo>
                <a:lnTo>
                  <a:pt x="143" y="133"/>
                </a:lnTo>
                <a:lnTo>
                  <a:pt x="145" y="133"/>
                </a:lnTo>
                <a:lnTo>
                  <a:pt x="147" y="134"/>
                </a:lnTo>
                <a:lnTo>
                  <a:pt x="149" y="134"/>
                </a:lnTo>
                <a:lnTo>
                  <a:pt x="154" y="134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6" name="Freeform 165"/>
          <p:cNvSpPr>
            <a:spLocks/>
          </p:cNvSpPr>
          <p:nvPr/>
        </p:nvSpPr>
        <p:spPr bwMode="auto">
          <a:xfrm>
            <a:off x="4963438" y="3094158"/>
            <a:ext cx="731623" cy="655530"/>
          </a:xfrm>
          <a:custGeom>
            <a:avLst/>
            <a:gdLst>
              <a:gd name="T0" fmla="*/ 328 w 335"/>
              <a:gd name="T1" fmla="*/ 173 h 288"/>
              <a:gd name="T2" fmla="*/ 285 w 335"/>
              <a:gd name="T3" fmla="*/ 167 h 288"/>
              <a:gd name="T4" fmla="*/ 268 w 335"/>
              <a:gd name="T5" fmla="*/ 143 h 288"/>
              <a:gd name="T6" fmla="*/ 264 w 335"/>
              <a:gd name="T7" fmla="*/ 138 h 288"/>
              <a:gd name="T8" fmla="*/ 259 w 335"/>
              <a:gd name="T9" fmla="*/ 138 h 288"/>
              <a:gd name="T10" fmla="*/ 246 w 335"/>
              <a:gd name="T11" fmla="*/ 120 h 288"/>
              <a:gd name="T12" fmla="*/ 240 w 335"/>
              <a:gd name="T13" fmla="*/ 110 h 288"/>
              <a:gd name="T14" fmla="*/ 244 w 335"/>
              <a:gd name="T15" fmla="*/ 104 h 288"/>
              <a:gd name="T16" fmla="*/ 232 w 335"/>
              <a:gd name="T17" fmla="*/ 94 h 288"/>
              <a:gd name="T18" fmla="*/ 227 w 335"/>
              <a:gd name="T19" fmla="*/ 86 h 288"/>
              <a:gd name="T20" fmla="*/ 219 w 335"/>
              <a:gd name="T21" fmla="*/ 81 h 288"/>
              <a:gd name="T22" fmla="*/ 214 w 335"/>
              <a:gd name="T23" fmla="*/ 66 h 288"/>
              <a:gd name="T24" fmla="*/ 202 w 335"/>
              <a:gd name="T25" fmla="*/ 66 h 288"/>
              <a:gd name="T26" fmla="*/ 196 w 335"/>
              <a:gd name="T27" fmla="*/ 57 h 288"/>
              <a:gd name="T28" fmla="*/ 179 w 335"/>
              <a:gd name="T29" fmla="*/ 57 h 288"/>
              <a:gd name="T30" fmla="*/ 149 w 335"/>
              <a:gd name="T31" fmla="*/ 50 h 288"/>
              <a:gd name="T32" fmla="*/ 100 w 335"/>
              <a:gd name="T33" fmla="*/ 13 h 288"/>
              <a:gd name="T34" fmla="*/ 64 w 335"/>
              <a:gd name="T35" fmla="*/ 0 h 288"/>
              <a:gd name="T36" fmla="*/ 49 w 335"/>
              <a:gd name="T37" fmla="*/ 30 h 288"/>
              <a:gd name="T38" fmla="*/ 42 w 335"/>
              <a:gd name="T39" fmla="*/ 39 h 288"/>
              <a:gd name="T40" fmla="*/ 26 w 335"/>
              <a:gd name="T41" fmla="*/ 47 h 288"/>
              <a:gd name="T42" fmla="*/ 7 w 335"/>
              <a:gd name="T43" fmla="*/ 51 h 288"/>
              <a:gd name="T44" fmla="*/ 3 w 335"/>
              <a:gd name="T45" fmla="*/ 66 h 288"/>
              <a:gd name="T46" fmla="*/ 3 w 335"/>
              <a:gd name="T47" fmla="*/ 74 h 288"/>
              <a:gd name="T48" fmla="*/ 13 w 335"/>
              <a:gd name="T49" fmla="*/ 82 h 288"/>
              <a:gd name="T50" fmla="*/ 34 w 335"/>
              <a:gd name="T51" fmla="*/ 112 h 288"/>
              <a:gd name="T52" fmla="*/ 44 w 335"/>
              <a:gd name="T53" fmla="*/ 126 h 288"/>
              <a:gd name="T54" fmla="*/ 46 w 335"/>
              <a:gd name="T55" fmla="*/ 139 h 288"/>
              <a:gd name="T56" fmla="*/ 57 w 335"/>
              <a:gd name="T57" fmla="*/ 147 h 288"/>
              <a:gd name="T58" fmla="*/ 70 w 335"/>
              <a:gd name="T59" fmla="*/ 166 h 288"/>
              <a:gd name="T60" fmla="*/ 74 w 335"/>
              <a:gd name="T61" fmla="*/ 175 h 288"/>
              <a:gd name="T62" fmla="*/ 76 w 335"/>
              <a:gd name="T63" fmla="*/ 197 h 288"/>
              <a:gd name="T64" fmla="*/ 92 w 335"/>
              <a:gd name="T65" fmla="*/ 215 h 288"/>
              <a:gd name="T66" fmla="*/ 105 w 335"/>
              <a:gd name="T67" fmla="*/ 228 h 288"/>
              <a:gd name="T68" fmla="*/ 113 w 335"/>
              <a:gd name="T69" fmla="*/ 244 h 288"/>
              <a:gd name="T70" fmla="*/ 127 w 335"/>
              <a:gd name="T71" fmla="*/ 265 h 288"/>
              <a:gd name="T72" fmla="*/ 133 w 335"/>
              <a:gd name="T73" fmla="*/ 274 h 288"/>
              <a:gd name="T74" fmla="*/ 137 w 335"/>
              <a:gd name="T75" fmla="*/ 288 h 288"/>
              <a:gd name="T76" fmla="*/ 145 w 335"/>
              <a:gd name="T77" fmla="*/ 278 h 288"/>
              <a:gd name="T78" fmla="*/ 149 w 335"/>
              <a:gd name="T79" fmla="*/ 266 h 288"/>
              <a:gd name="T80" fmla="*/ 166 w 335"/>
              <a:gd name="T81" fmla="*/ 266 h 288"/>
              <a:gd name="T82" fmla="*/ 198 w 335"/>
              <a:gd name="T83" fmla="*/ 268 h 288"/>
              <a:gd name="T84" fmla="*/ 206 w 335"/>
              <a:gd name="T85" fmla="*/ 274 h 288"/>
              <a:gd name="T86" fmla="*/ 218 w 335"/>
              <a:gd name="T87" fmla="*/ 257 h 288"/>
              <a:gd name="T88" fmla="*/ 242 w 335"/>
              <a:gd name="T89" fmla="*/ 245 h 288"/>
              <a:gd name="T90" fmla="*/ 328 w 335"/>
              <a:gd name="T91" fmla="*/ 221 h 288"/>
              <a:gd name="T92" fmla="*/ 335 w 335"/>
              <a:gd name="T93" fmla="*/ 188 h 288"/>
              <a:gd name="T94" fmla="*/ 333 w 335"/>
              <a:gd name="T95" fmla="*/ 180 h 288"/>
              <a:gd name="T96" fmla="*/ 333 w 335"/>
              <a:gd name="T97" fmla="*/ 18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35" h="288">
                <a:moveTo>
                  <a:pt x="333" y="180"/>
                </a:moveTo>
                <a:lnTo>
                  <a:pt x="329" y="177"/>
                </a:lnTo>
                <a:lnTo>
                  <a:pt x="328" y="173"/>
                </a:lnTo>
                <a:lnTo>
                  <a:pt x="328" y="173"/>
                </a:lnTo>
                <a:lnTo>
                  <a:pt x="325" y="171"/>
                </a:lnTo>
                <a:lnTo>
                  <a:pt x="324" y="173"/>
                </a:lnTo>
                <a:lnTo>
                  <a:pt x="308" y="170"/>
                </a:lnTo>
                <a:lnTo>
                  <a:pt x="285" y="167"/>
                </a:lnTo>
                <a:lnTo>
                  <a:pt x="280" y="160"/>
                </a:lnTo>
                <a:lnTo>
                  <a:pt x="271" y="148"/>
                </a:lnTo>
                <a:lnTo>
                  <a:pt x="270" y="144"/>
                </a:lnTo>
                <a:lnTo>
                  <a:pt x="268" y="143"/>
                </a:lnTo>
                <a:lnTo>
                  <a:pt x="264" y="143"/>
                </a:lnTo>
                <a:lnTo>
                  <a:pt x="264" y="140"/>
                </a:lnTo>
                <a:lnTo>
                  <a:pt x="267" y="138"/>
                </a:lnTo>
                <a:lnTo>
                  <a:pt x="264" y="138"/>
                </a:lnTo>
                <a:lnTo>
                  <a:pt x="263" y="139"/>
                </a:lnTo>
                <a:lnTo>
                  <a:pt x="263" y="138"/>
                </a:lnTo>
                <a:lnTo>
                  <a:pt x="262" y="138"/>
                </a:lnTo>
                <a:lnTo>
                  <a:pt x="259" y="138"/>
                </a:lnTo>
                <a:lnTo>
                  <a:pt x="255" y="135"/>
                </a:lnTo>
                <a:lnTo>
                  <a:pt x="254" y="131"/>
                </a:lnTo>
                <a:lnTo>
                  <a:pt x="250" y="123"/>
                </a:lnTo>
                <a:lnTo>
                  <a:pt x="246" y="120"/>
                </a:lnTo>
                <a:lnTo>
                  <a:pt x="244" y="116"/>
                </a:lnTo>
                <a:lnTo>
                  <a:pt x="246" y="118"/>
                </a:lnTo>
                <a:lnTo>
                  <a:pt x="242" y="112"/>
                </a:lnTo>
                <a:lnTo>
                  <a:pt x="240" y="110"/>
                </a:lnTo>
                <a:lnTo>
                  <a:pt x="240" y="108"/>
                </a:lnTo>
                <a:lnTo>
                  <a:pt x="242" y="110"/>
                </a:lnTo>
                <a:lnTo>
                  <a:pt x="244" y="108"/>
                </a:lnTo>
                <a:lnTo>
                  <a:pt x="244" y="104"/>
                </a:lnTo>
                <a:lnTo>
                  <a:pt x="242" y="103"/>
                </a:lnTo>
                <a:lnTo>
                  <a:pt x="240" y="99"/>
                </a:lnTo>
                <a:lnTo>
                  <a:pt x="236" y="95"/>
                </a:lnTo>
                <a:lnTo>
                  <a:pt x="232" y="94"/>
                </a:lnTo>
                <a:lnTo>
                  <a:pt x="232" y="90"/>
                </a:lnTo>
                <a:lnTo>
                  <a:pt x="231" y="91"/>
                </a:lnTo>
                <a:lnTo>
                  <a:pt x="228" y="90"/>
                </a:lnTo>
                <a:lnTo>
                  <a:pt x="227" y="86"/>
                </a:lnTo>
                <a:lnTo>
                  <a:pt x="227" y="83"/>
                </a:lnTo>
                <a:lnTo>
                  <a:pt x="224" y="83"/>
                </a:lnTo>
                <a:lnTo>
                  <a:pt x="220" y="82"/>
                </a:lnTo>
                <a:lnTo>
                  <a:pt x="219" y="81"/>
                </a:lnTo>
                <a:lnTo>
                  <a:pt x="219" y="78"/>
                </a:lnTo>
                <a:lnTo>
                  <a:pt x="219" y="74"/>
                </a:lnTo>
                <a:lnTo>
                  <a:pt x="215" y="70"/>
                </a:lnTo>
                <a:lnTo>
                  <a:pt x="214" y="66"/>
                </a:lnTo>
                <a:lnTo>
                  <a:pt x="211" y="66"/>
                </a:lnTo>
                <a:lnTo>
                  <a:pt x="210" y="65"/>
                </a:lnTo>
                <a:lnTo>
                  <a:pt x="203" y="66"/>
                </a:lnTo>
                <a:lnTo>
                  <a:pt x="202" y="66"/>
                </a:lnTo>
                <a:lnTo>
                  <a:pt x="202" y="66"/>
                </a:lnTo>
                <a:lnTo>
                  <a:pt x="200" y="65"/>
                </a:lnTo>
                <a:lnTo>
                  <a:pt x="198" y="59"/>
                </a:lnTo>
                <a:lnTo>
                  <a:pt x="196" y="57"/>
                </a:lnTo>
                <a:lnTo>
                  <a:pt x="194" y="57"/>
                </a:lnTo>
                <a:lnTo>
                  <a:pt x="185" y="55"/>
                </a:lnTo>
                <a:lnTo>
                  <a:pt x="183" y="55"/>
                </a:lnTo>
                <a:lnTo>
                  <a:pt x="179" y="57"/>
                </a:lnTo>
                <a:lnTo>
                  <a:pt x="157" y="53"/>
                </a:lnTo>
                <a:lnTo>
                  <a:pt x="154" y="53"/>
                </a:lnTo>
                <a:lnTo>
                  <a:pt x="153" y="53"/>
                </a:lnTo>
                <a:lnTo>
                  <a:pt x="149" y="50"/>
                </a:lnTo>
                <a:lnTo>
                  <a:pt x="143" y="43"/>
                </a:lnTo>
                <a:lnTo>
                  <a:pt x="122" y="29"/>
                </a:lnTo>
                <a:lnTo>
                  <a:pt x="114" y="23"/>
                </a:lnTo>
                <a:lnTo>
                  <a:pt x="100" y="13"/>
                </a:lnTo>
                <a:lnTo>
                  <a:pt x="84" y="6"/>
                </a:lnTo>
                <a:lnTo>
                  <a:pt x="84" y="5"/>
                </a:lnTo>
                <a:lnTo>
                  <a:pt x="74" y="2"/>
                </a:lnTo>
                <a:lnTo>
                  <a:pt x="64" y="0"/>
                </a:lnTo>
                <a:lnTo>
                  <a:pt x="62" y="0"/>
                </a:lnTo>
                <a:lnTo>
                  <a:pt x="48" y="8"/>
                </a:lnTo>
                <a:lnTo>
                  <a:pt x="32" y="12"/>
                </a:lnTo>
                <a:lnTo>
                  <a:pt x="49" y="30"/>
                </a:lnTo>
                <a:lnTo>
                  <a:pt x="44" y="33"/>
                </a:lnTo>
                <a:lnTo>
                  <a:pt x="44" y="34"/>
                </a:lnTo>
                <a:lnTo>
                  <a:pt x="42" y="38"/>
                </a:lnTo>
                <a:lnTo>
                  <a:pt x="42" y="39"/>
                </a:lnTo>
                <a:lnTo>
                  <a:pt x="40" y="39"/>
                </a:lnTo>
                <a:lnTo>
                  <a:pt x="34" y="39"/>
                </a:lnTo>
                <a:lnTo>
                  <a:pt x="30" y="43"/>
                </a:lnTo>
                <a:lnTo>
                  <a:pt x="26" y="47"/>
                </a:lnTo>
                <a:lnTo>
                  <a:pt x="25" y="51"/>
                </a:lnTo>
                <a:lnTo>
                  <a:pt x="21" y="53"/>
                </a:lnTo>
                <a:lnTo>
                  <a:pt x="12" y="53"/>
                </a:lnTo>
                <a:lnTo>
                  <a:pt x="7" y="51"/>
                </a:lnTo>
                <a:lnTo>
                  <a:pt x="4" y="51"/>
                </a:lnTo>
                <a:lnTo>
                  <a:pt x="3" y="55"/>
                </a:lnTo>
                <a:lnTo>
                  <a:pt x="3" y="61"/>
                </a:lnTo>
                <a:lnTo>
                  <a:pt x="3" y="66"/>
                </a:lnTo>
                <a:lnTo>
                  <a:pt x="0" y="70"/>
                </a:lnTo>
                <a:lnTo>
                  <a:pt x="0" y="73"/>
                </a:lnTo>
                <a:lnTo>
                  <a:pt x="0" y="74"/>
                </a:lnTo>
                <a:lnTo>
                  <a:pt x="3" y="74"/>
                </a:lnTo>
                <a:lnTo>
                  <a:pt x="4" y="73"/>
                </a:lnTo>
                <a:lnTo>
                  <a:pt x="8" y="74"/>
                </a:lnTo>
                <a:lnTo>
                  <a:pt x="12" y="77"/>
                </a:lnTo>
                <a:lnTo>
                  <a:pt x="13" y="82"/>
                </a:lnTo>
                <a:lnTo>
                  <a:pt x="21" y="94"/>
                </a:lnTo>
                <a:lnTo>
                  <a:pt x="29" y="107"/>
                </a:lnTo>
                <a:lnTo>
                  <a:pt x="32" y="110"/>
                </a:lnTo>
                <a:lnTo>
                  <a:pt x="34" y="112"/>
                </a:lnTo>
                <a:lnTo>
                  <a:pt x="34" y="114"/>
                </a:lnTo>
                <a:lnTo>
                  <a:pt x="36" y="116"/>
                </a:lnTo>
                <a:lnTo>
                  <a:pt x="38" y="120"/>
                </a:lnTo>
                <a:lnTo>
                  <a:pt x="44" y="126"/>
                </a:lnTo>
                <a:lnTo>
                  <a:pt x="44" y="130"/>
                </a:lnTo>
                <a:lnTo>
                  <a:pt x="44" y="131"/>
                </a:lnTo>
                <a:lnTo>
                  <a:pt x="42" y="134"/>
                </a:lnTo>
                <a:lnTo>
                  <a:pt x="46" y="139"/>
                </a:lnTo>
                <a:lnTo>
                  <a:pt x="48" y="140"/>
                </a:lnTo>
                <a:lnTo>
                  <a:pt x="49" y="143"/>
                </a:lnTo>
                <a:lnTo>
                  <a:pt x="53" y="144"/>
                </a:lnTo>
                <a:lnTo>
                  <a:pt x="57" y="147"/>
                </a:lnTo>
                <a:lnTo>
                  <a:pt x="62" y="152"/>
                </a:lnTo>
                <a:lnTo>
                  <a:pt x="66" y="158"/>
                </a:lnTo>
                <a:lnTo>
                  <a:pt x="69" y="164"/>
                </a:lnTo>
                <a:lnTo>
                  <a:pt x="70" y="166"/>
                </a:lnTo>
                <a:lnTo>
                  <a:pt x="73" y="167"/>
                </a:lnTo>
                <a:lnTo>
                  <a:pt x="70" y="167"/>
                </a:lnTo>
                <a:lnTo>
                  <a:pt x="73" y="170"/>
                </a:lnTo>
                <a:lnTo>
                  <a:pt x="74" y="175"/>
                </a:lnTo>
                <a:lnTo>
                  <a:pt x="74" y="180"/>
                </a:lnTo>
                <a:lnTo>
                  <a:pt x="74" y="187"/>
                </a:lnTo>
                <a:lnTo>
                  <a:pt x="76" y="195"/>
                </a:lnTo>
                <a:lnTo>
                  <a:pt x="76" y="197"/>
                </a:lnTo>
                <a:lnTo>
                  <a:pt x="78" y="201"/>
                </a:lnTo>
                <a:lnTo>
                  <a:pt x="82" y="208"/>
                </a:lnTo>
                <a:lnTo>
                  <a:pt x="88" y="213"/>
                </a:lnTo>
                <a:lnTo>
                  <a:pt x="92" y="215"/>
                </a:lnTo>
                <a:lnTo>
                  <a:pt x="96" y="217"/>
                </a:lnTo>
                <a:lnTo>
                  <a:pt x="101" y="223"/>
                </a:lnTo>
                <a:lnTo>
                  <a:pt x="104" y="224"/>
                </a:lnTo>
                <a:lnTo>
                  <a:pt x="105" y="228"/>
                </a:lnTo>
                <a:lnTo>
                  <a:pt x="106" y="231"/>
                </a:lnTo>
                <a:lnTo>
                  <a:pt x="109" y="235"/>
                </a:lnTo>
                <a:lnTo>
                  <a:pt x="110" y="240"/>
                </a:lnTo>
                <a:lnTo>
                  <a:pt x="113" y="244"/>
                </a:lnTo>
                <a:lnTo>
                  <a:pt x="114" y="248"/>
                </a:lnTo>
                <a:lnTo>
                  <a:pt x="117" y="252"/>
                </a:lnTo>
                <a:lnTo>
                  <a:pt x="119" y="258"/>
                </a:lnTo>
                <a:lnTo>
                  <a:pt x="127" y="265"/>
                </a:lnTo>
                <a:lnTo>
                  <a:pt x="130" y="268"/>
                </a:lnTo>
                <a:lnTo>
                  <a:pt x="130" y="272"/>
                </a:lnTo>
                <a:lnTo>
                  <a:pt x="131" y="272"/>
                </a:lnTo>
                <a:lnTo>
                  <a:pt x="133" y="274"/>
                </a:lnTo>
                <a:lnTo>
                  <a:pt x="135" y="278"/>
                </a:lnTo>
                <a:lnTo>
                  <a:pt x="137" y="281"/>
                </a:lnTo>
                <a:lnTo>
                  <a:pt x="137" y="285"/>
                </a:lnTo>
                <a:lnTo>
                  <a:pt x="137" y="288"/>
                </a:lnTo>
                <a:lnTo>
                  <a:pt x="139" y="285"/>
                </a:lnTo>
                <a:lnTo>
                  <a:pt x="141" y="284"/>
                </a:lnTo>
                <a:lnTo>
                  <a:pt x="145" y="280"/>
                </a:lnTo>
                <a:lnTo>
                  <a:pt x="145" y="278"/>
                </a:lnTo>
                <a:lnTo>
                  <a:pt x="143" y="276"/>
                </a:lnTo>
                <a:lnTo>
                  <a:pt x="143" y="268"/>
                </a:lnTo>
                <a:lnTo>
                  <a:pt x="145" y="266"/>
                </a:lnTo>
                <a:lnTo>
                  <a:pt x="149" y="266"/>
                </a:lnTo>
                <a:lnTo>
                  <a:pt x="150" y="266"/>
                </a:lnTo>
                <a:lnTo>
                  <a:pt x="154" y="268"/>
                </a:lnTo>
                <a:lnTo>
                  <a:pt x="161" y="268"/>
                </a:lnTo>
                <a:lnTo>
                  <a:pt x="166" y="266"/>
                </a:lnTo>
                <a:lnTo>
                  <a:pt x="174" y="266"/>
                </a:lnTo>
                <a:lnTo>
                  <a:pt x="179" y="266"/>
                </a:lnTo>
                <a:lnTo>
                  <a:pt x="183" y="268"/>
                </a:lnTo>
                <a:lnTo>
                  <a:pt x="198" y="268"/>
                </a:lnTo>
                <a:lnTo>
                  <a:pt x="200" y="270"/>
                </a:lnTo>
                <a:lnTo>
                  <a:pt x="202" y="272"/>
                </a:lnTo>
                <a:lnTo>
                  <a:pt x="202" y="274"/>
                </a:lnTo>
                <a:lnTo>
                  <a:pt x="206" y="274"/>
                </a:lnTo>
                <a:lnTo>
                  <a:pt x="210" y="274"/>
                </a:lnTo>
                <a:lnTo>
                  <a:pt x="211" y="270"/>
                </a:lnTo>
                <a:lnTo>
                  <a:pt x="215" y="262"/>
                </a:lnTo>
                <a:lnTo>
                  <a:pt x="218" y="257"/>
                </a:lnTo>
                <a:lnTo>
                  <a:pt x="223" y="253"/>
                </a:lnTo>
                <a:lnTo>
                  <a:pt x="228" y="249"/>
                </a:lnTo>
                <a:lnTo>
                  <a:pt x="236" y="245"/>
                </a:lnTo>
                <a:lnTo>
                  <a:pt x="242" y="245"/>
                </a:lnTo>
                <a:lnTo>
                  <a:pt x="281" y="236"/>
                </a:lnTo>
                <a:lnTo>
                  <a:pt x="281" y="236"/>
                </a:lnTo>
                <a:lnTo>
                  <a:pt x="308" y="228"/>
                </a:lnTo>
                <a:lnTo>
                  <a:pt x="328" y="221"/>
                </a:lnTo>
                <a:lnTo>
                  <a:pt x="328" y="219"/>
                </a:lnTo>
                <a:lnTo>
                  <a:pt x="328" y="217"/>
                </a:lnTo>
                <a:lnTo>
                  <a:pt x="333" y="196"/>
                </a:lnTo>
                <a:lnTo>
                  <a:pt x="335" y="188"/>
                </a:lnTo>
                <a:lnTo>
                  <a:pt x="335" y="184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accent4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7" name="Freeform 166"/>
          <p:cNvSpPr>
            <a:spLocks noEditPoints="1"/>
          </p:cNvSpPr>
          <p:nvPr/>
        </p:nvSpPr>
        <p:spPr bwMode="auto">
          <a:xfrm>
            <a:off x="5247406" y="3631331"/>
            <a:ext cx="414953" cy="279967"/>
          </a:xfrm>
          <a:custGeom>
            <a:avLst/>
            <a:gdLst>
              <a:gd name="T0" fmla="*/ 184 w 190"/>
              <a:gd name="T1" fmla="*/ 117 h 123"/>
              <a:gd name="T2" fmla="*/ 176 w 190"/>
              <a:gd name="T3" fmla="*/ 117 h 123"/>
              <a:gd name="T4" fmla="*/ 173 w 190"/>
              <a:gd name="T5" fmla="*/ 122 h 123"/>
              <a:gd name="T6" fmla="*/ 186 w 190"/>
              <a:gd name="T7" fmla="*/ 123 h 123"/>
              <a:gd name="T8" fmla="*/ 190 w 190"/>
              <a:gd name="T9" fmla="*/ 119 h 123"/>
              <a:gd name="T10" fmla="*/ 186 w 190"/>
              <a:gd name="T11" fmla="*/ 118 h 123"/>
              <a:gd name="T12" fmla="*/ 186 w 190"/>
              <a:gd name="T13" fmla="*/ 118 h 123"/>
              <a:gd name="T14" fmla="*/ 186 w 190"/>
              <a:gd name="T15" fmla="*/ 118 h 123"/>
              <a:gd name="T16" fmla="*/ 164 w 190"/>
              <a:gd name="T17" fmla="*/ 42 h 123"/>
              <a:gd name="T18" fmla="*/ 162 w 190"/>
              <a:gd name="T19" fmla="*/ 36 h 123"/>
              <a:gd name="T20" fmla="*/ 160 w 190"/>
              <a:gd name="T21" fmla="*/ 30 h 123"/>
              <a:gd name="T22" fmla="*/ 157 w 190"/>
              <a:gd name="T23" fmla="*/ 26 h 123"/>
              <a:gd name="T24" fmla="*/ 153 w 190"/>
              <a:gd name="T25" fmla="*/ 16 h 123"/>
              <a:gd name="T26" fmla="*/ 146 w 190"/>
              <a:gd name="T27" fmla="*/ 3 h 123"/>
              <a:gd name="T28" fmla="*/ 146 w 190"/>
              <a:gd name="T29" fmla="*/ 0 h 123"/>
              <a:gd name="T30" fmla="*/ 101 w 190"/>
              <a:gd name="T31" fmla="*/ 9 h 123"/>
              <a:gd name="T32" fmla="*/ 88 w 190"/>
              <a:gd name="T33" fmla="*/ 17 h 123"/>
              <a:gd name="T34" fmla="*/ 80 w 190"/>
              <a:gd name="T35" fmla="*/ 26 h 123"/>
              <a:gd name="T36" fmla="*/ 75 w 190"/>
              <a:gd name="T37" fmla="*/ 38 h 123"/>
              <a:gd name="T38" fmla="*/ 67 w 190"/>
              <a:gd name="T39" fmla="*/ 38 h 123"/>
              <a:gd name="T40" fmla="*/ 65 w 190"/>
              <a:gd name="T41" fmla="*/ 34 h 123"/>
              <a:gd name="T42" fmla="*/ 48 w 190"/>
              <a:gd name="T43" fmla="*/ 32 h 123"/>
              <a:gd name="T44" fmla="*/ 39 w 190"/>
              <a:gd name="T45" fmla="*/ 30 h 123"/>
              <a:gd name="T46" fmla="*/ 26 w 190"/>
              <a:gd name="T47" fmla="*/ 32 h 123"/>
              <a:gd name="T48" fmla="*/ 15 w 190"/>
              <a:gd name="T49" fmla="*/ 30 h 123"/>
              <a:gd name="T50" fmla="*/ 10 w 190"/>
              <a:gd name="T51" fmla="*/ 30 h 123"/>
              <a:gd name="T52" fmla="*/ 8 w 190"/>
              <a:gd name="T53" fmla="*/ 40 h 123"/>
              <a:gd name="T54" fmla="*/ 10 w 190"/>
              <a:gd name="T55" fmla="*/ 44 h 123"/>
              <a:gd name="T56" fmla="*/ 4 w 190"/>
              <a:gd name="T57" fmla="*/ 49 h 123"/>
              <a:gd name="T58" fmla="*/ 4 w 190"/>
              <a:gd name="T59" fmla="*/ 53 h 123"/>
              <a:gd name="T60" fmla="*/ 2 w 190"/>
              <a:gd name="T61" fmla="*/ 62 h 123"/>
              <a:gd name="T62" fmla="*/ 4 w 190"/>
              <a:gd name="T63" fmla="*/ 70 h 123"/>
              <a:gd name="T64" fmla="*/ 0 w 190"/>
              <a:gd name="T65" fmla="*/ 70 h 123"/>
              <a:gd name="T66" fmla="*/ 6 w 190"/>
              <a:gd name="T67" fmla="*/ 78 h 123"/>
              <a:gd name="T68" fmla="*/ 11 w 190"/>
              <a:gd name="T69" fmla="*/ 97 h 123"/>
              <a:gd name="T70" fmla="*/ 11 w 190"/>
              <a:gd name="T71" fmla="*/ 105 h 123"/>
              <a:gd name="T72" fmla="*/ 14 w 190"/>
              <a:gd name="T73" fmla="*/ 110 h 123"/>
              <a:gd name="T74" fmla="*/ 15 w 190"/>
              <a:gd name="T75" fmla="*/ 117 h 123"/>
              <a:gd name="T76" fmla="*/ 22 w 190"/>
              <a:gd name="T77" fmla="*/ 117 h 123"/>
              <a:gd name="T78" fmla="*/ 27 w 190"/>
              <a:gd name="T79" fmla="*/ 118 h 123"/>
              <a:gd name="T80" fmla="*/ 35 w 190"/>
              <a:gd name="T81" fmla="*/ 117 h 123"/>
              <a:gd name="T82" fmla="*/ 39 w 190"/>
              <a:gd name="T83" fmla="*/ 114 h 123"/>
              <a:gd name="T84" fmla="*/ 42 w 190"/>
              <a:gd name="T85" fmla="*/ 113 h 123"/>
              <a:gd name="T86" fmla="*/ 46 w 190"/>
              <a:gd name="T87" fmla="*/ 110 h 123"/>
              <a:gd name="T88" fmla="*/ 53 w 190"/>
              <a:gd name="T89" fmla="*/ 105 h 123"/>
              <a:gd name="T90" fmla="*/ 71 w 190"/>
              <a:gd name="T91" fmla="*/ 102 h 123"/>
              <a:gd name="T92" fmla="*/ 80 w 190"/>
              <a:gd name="T93" fmla="*/ 97 h 123"/>
              <a:gd name="T94" fmla="*/ 88 w 190"/>
              <a:gd name="T95" fmla="*/ 93 h 123"/>
              <a:gd name="T96" fmla="*/ 93 w 190"/>
              <a:gd name="T97" fmla="*/ 93 h 123"/>
              <a:gd name="T98" fmla="*/ 101 w 190"/>
              <a:gd name="T99" fmla="*/ 87 h 123"/>
              <a:gd name="T100" fmla="*/ 111 w 190"/>
              <a:gd name="T101" fmla="*/ 80 h 123"/>
              <a:gd name="T102" fmla="*/ 127 w 190"/>
              <a:gd name="T103" fmla="*/ 76 h 123"/>
              <a:gd name="T104" fmla="*/ 140 w 190"/>
              <a:gd name="T105" fmla="*/ 70 h 123"/>
              <a:gd name="T106" fmla="*/ 145 w 190"/>
              <a:gd name="T107" fmla="*/ 66 h 123"/>
              <a:gd name="T108" fmla="*/ 150 w 190"/>
              <a:gd name="T109" fmla="*/ 65 h 123"/>
              <a:gd name="T110" fmla="*/ 153 w 190"/>
              <a:gd name="T111" fmla="*/ 60 h 123"/>
              <a:gd name="T112" fmla="*/ 154 w 190"/>
              <a:gd name="T113" fmla="*/ 52 h 123"/>
              <a:gd name="T114" fmla="*/ 166 w 190"/>
              <a:gd name="T115" fmla="*/ 44 h 123"/>
              <a:gd name="T116" fmla="*/ 164 w 190"/>
              <a:gd name="T117" fmla="*/ 42 h 123"/>
              <a:gd name="T118" fmla="*/ 164 w 190"/>
              <a:gd name="T119" fmla="*/ 42 h 123"/>
              <a:gd name="T120" fmla="*/ 164 w 190"/>
              <a:gd name="T121" fmla="*/ 42 h 123"/>
              <a:gd name="T122" fmla="*/ 164 w 190"/>
              <a:gd name="T123" fmla="*/ 42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0" h="123">
                <a:moveTo>
                  <a:pt x="186" y="118"/>
                </a:moveTo>
                <a:lnTo>
                  <a:pt x="184" y="117"/>
                </a:lnTo>
                <a:lnTo>
                  <a:pt x="180" y="118"/>
                </a:lnTo>
                <a:lnTo>
                  <a:pt x="176" y="117"/>
                </a:lnTo>
                <a:lnTo>
                  <a:pt x="173" y="118"/>
                </a:lnTo>
                <a:lnTo>
                  <a:pt x="173" y="122"/>
                </a:lnTo>
                <a:lnTo>
                  <a:pt x="180" y="123"/>
                </a:lnTo>
                <a:lnTo>
                  <a:pt x="186" y="123"/>
                </a:lnTo>
                <a:lnTo>
                  <a:pt x="189" y="122"/>
                </a:lnTo>
                <a:lnTo>
                  <a:pt x="190" y="119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close/>
                <a:moveTo>
                  <a:pt x="164" y="42"/>
                </a:moveTo>
                <a:lnTo>
                  <a:pt x="162" y="40"/>
                </a:lnTo>
                <a:lnTo>
                  <a:pt x="162" y="36"/>
                </a:lnTo>
                <a:lnTo>
                  <a:pt x="160" y="34"/>
                </a:lnTo>
                <a:lnTo>
                  <a:pt x="160" y="30"/>
                </a:lnTo>
                <a:lnTo>
                  <a:pt x="158" y="29"/>
                </a:lnTo>
                <a:lnTo>
                  <a:pt x="157" y="26"/>
                </a:lnTo>
                <a:lnTo>
                  <a:pt x="156" y="22"/>
                </a:lnTo>
                <a:lnTo>
                  <a:pt x="153" y="16"/>
                </a:lnTo>
                <a:lnTo>
                  <a:pt x="153" y="16"/>
                </a:lnTo>
                <a:lnTo>
                  <a:pt x="146" y="3"/>
                </a:lnTo>
                <a:lnTo>
                  <a:pt x="145" y="0"/>
                </a:lnTo>
                <a:lnTo>
                  <a:pt x="146" y="0"/>
                </a:lnTo>
                <a:lnTo>
                  <a:pt x="107" y="9"/>
                </a:lnTo>
                <a:lnTo>
                  <a:pt x="101" y="9"/>
                </a:lnTo>
                <a:lnTo>
                  <a:pt x="93" y="13"/>
                </a:lnTo>
                <a:lnTo>
                  <a:pt x="88" y="17"/>
                </a:lnTo>
                <a:lnTo>
                  <a:pt x="83" y="21"/>
                </a:lnTo>
                <a:lnTo>
                  <a:pt x="80" y="26"/>
                </a:lnTo>
                <a:lnTo>
                  <a:pt x="76" y="34"/>
                </a:lnTo>
                <a:lnTo>
                  <a:pt x="75" y="38"/>
                </a:lnTo>
                <a:lnTo>
                  <a:pt x="71" y="38"/>
                </a:lnTo>
                <a:lnTo>
                  <a:pt x="67" y="38"/>
                </a:lnTo>
                <a:lnTo>
                  <a:pt x="67" y="36"/>
                </a:lnTo>
                <a:lnTo>
                  <a:pt x="65" y="34"/>
                </a:lnTo>
                <a:lnTo>
                  <a:pt x="63" y="32"/>
                </a:lnTo>
                <a:lnTo>
                  <a:pt x="48" y="32"/>
                </a:lnTo>
                <a:lnTo>
                  <a:pt x="44" y="30"/>
                </a:lnTo>
                <a:lnTo>
                  <a:pt x="39" y="30"/>
                </a:lnTo>
                <a:lnTo>
                  <a:pt x="31" y="30"/>
                </a:lnTo>
                <a:lnTo>
                  <a:pt x="26" y="32"/>
                </a:lnTo>
                <a:lnTo>
                  <a:pt x="19" y="32"/>
                </a:lnTo>
                <a:lnTo>
                  <a:pt x="15" y="30"/>
                </a:lnTo>
                <a:lnTo>
                  <a:pt x="14" y="30"/>
                </a:lnTo>
                <a:lnTo>
                  <a:pt x="10" y="30"/>
                </a:lnTo>
                <a:lnTo>
                  <a:pt x="8" y="32"/>
                </a:lnTo>
                <a:lnTo>
                  <a:pt x="8" y="40"/>
                </a:lnTo>
                <a:lnTo>
                  <a:pt x="10" y="42"/>
                </a:lnTo>
                <a:lnTo>
                  <a:pt x="10" y="44"/>
                </a:lnTo>
                <a:lnTo>
                  <a:pt x="6" y="48"/>
                </a:lnTo>
                <a:lnTo>
                  <a:pt x="4" y="49"/>
                </a:lnTo>
                <a:lnTo>
                  <a:pt x="2" y="52"/>
                </a:lnTo>
                <a:lnTo>
                  <a:pt x="4" y="53"/>
                </a:lnTo>
                <a:lnTo>
                  <a:pt x="4" y="57"/>
                </a:lnTo>
                <a:lnTo>
                  <a:pt x="2" y="62"/>
                </a:lnTo>
                <a:lnTo>
                  <a:pt x="2" y="66"/>
                </a:lnTo>
                <a:lnTo>
                  <a:pt x="4" y="70"/>
                </a:lnTo>
                <a:lnTo>
                  <a:pt x="2" y="70"/>
                </a:lnTo>
                <a:lnTo>
                  <a:pt x="0" y="70"/>
                </a:lnTo>
                <a:lnTo>
                  <a:pt x="4" y="73"/>
                </a:lnTo>
                <a:lnTo>
                  <a:pt x="6" y="78"/>
                </a:lnTo>
                <a:lnTo>
                  <a:pt x="10" y="93"/>
                </a:lnTo>
                <a:lnTo>
                  <a:pt x="11" y="97"/>
                </a:lnTo>
                <a:lnTo>
                  <a:pt x="11" y="101"/>
                </a:lnTo>
                <a:lnTo>
                  <a:pt x="11" y="105"/>
                </a:lnTo>
                <a:lnTo>
                  <a:pt x="14" y="109"/>
                </a:lnTo>
                <a:lnTo>
                  <a:pt x="14" y="110"/>
                </a:lnTo>
                <a:lnTo>
                  <a:pt x="15" y="114"/>
                </a:lnTo>
                <a:lnTo>
                  <a:pt x="15" y="117"/>
                </a:lnTo>
                <a:lnTo>
                  <a:pt x="19" y="117"/>
                </a:lnTo>
                <a:lnTo>
                  <a:pt x="22" y="117"/>
                </a:lnTo>
                <a:lnTo>
                  <a:pt x="23" y="118"/>
                </a:lnTo>
                <a:lnTo>
                  <a:pt x="27" y="118"/>
                </a:lnTo>
                <a:lnTo>
                  <a:pt x="32" y="117"/>
                </a:lnTo>
                <a:lnTo>
                  <a:pt x="35" y="117"/>
                </a:lnTo>
                <a:lnTo>
                  <a:pt x="39" y="117"/>
                </a:lnTo>
                <a:lnTo>
                  <a:pt x="39" y="114"/>
                </a:lnTo>
                <a:lnTo>
                  <a:pt x="40" y="117"/>
                </a:lnTo>
                <a:lnTo>
                  <a:pt x="42" y="113"/>
                </a:lnTo>
                <a:lnTo>
                  <a:pt x="44" y="110"/>
                </a:lnTo>
                <a:lnTo>
                  <a:pt x="46" y="110"/>
                </a:lnTo>
                <a:lnTo>
                  <a:pt x="50" y="106"/>
                </a:lnTo>
                <a:lnTo>
                  <a:pt x="53" y="105"/>
                </a:lnTo>
                <a:lnTo>
                  <a:pt x="67" y="102"/>
                </a:lnTo>
                <a:lnTo>
                  <a:pt x="71" y="102"/>
                </a:lnTo>
                <a:lnTo>
                  <a:pt x="75" y="101"/>
                </a:lnTo>
                <a:lnTo>
                  <a:pt x="80" y="97"/>
                </a:lnTo>
                <a:lnTo>
                  <a:pt x="84" y="95"/>
                </a:lnTo>
                <a:lnTo>
                  <a:pt x="88" y="93"/>
                </a:lnTo>
                <a:lnTo>
                  <a:pt x="89" y="93"/>
                </a:lnTo>
                <a:lnTo>
                  <a:pt x="93" y="93"/>
                </a:lnTo>
                <a:lnTo>
                  <a:pt x="99" y="91"/>
                </a:lnTo>
                <a:lnTo>
                  <a:pt x="101" y="87"/>
                </a:lnTo>
                <a:lnTo>
                  <a:pt x="105" y="83"/>
                </a:lnTo>
                <a:lnTo>
                  <a:pt x="111" y="80"/>
                </a:lnTo>
                <a:lnTo>
                  <a:pt x="119" y="78"/>
                </a:lnTo>
                <a:lnTo>
                  <a:pt x="127" y="76"/>
                </a:lnTo>
                <a:lnTo>
                  <a:pt x="132" y="74"/>
                </a:lnTo>
                <a:lnTo>
                  <a:pt x="140" y="70"/>
                </a:lnTo>
                <a:lnTo>
                  <a:pt x="142" y="69"/>
                </a:lnTo>
                <a:lnTo>
                  <a:pt x="145" y="66"/>
                </a:lnTo>
                <a:lnTo>
                  <a:pt x="149" y="65"/>
                </a:lnTo>
                <a:lnTo>
                  <a:pt x="150" y="65"/>
                </a:lnTo>
                <a:lnTo>
                  <a:pt x="153" y="62"/>
                </a:lnTo>
                <a:lnTo>
                  <a:pt x="153" y="60"/>
                </a:lnTo>
                <a:lnTo>
                  <a:pt x="153" y="53"/>
                </a:lnTo>
                <a:lnTo>
                  <a:pt x="154" y="52"/>
                </a:lnTo>
                <a:lnTo>
                  <a:pt x="158" y="48"/>
                </a:lnTo>
                <a:lnTo>
                  <a:pt x="166" y="44"/>
                </a:lnTo>
                <a:lnTo>
                  <a:pt x="164" y="44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8" name="Freeform 167"/>
          <p:cNvSpPr>
            <a:spLocks/>
          </p:cNvSpPr>
          <p:nvPr/>
        </p:nvSpPr>
        <p:spPr bwMode="auto">
          <a:xfrm>
            <a:off x="5564078" y="3392337"/>
            <a:ext cx="262072" cy="339147"/>
          </a:xfrm>
          <a:custGeom>
            <a:avLst/>
            <a:gdLst>
              <a:gd name="T0" fmla="*/ 114 w 120"/>
              <a:gd name="T1" fmla="*/ 42 h 149"/>
              <a:gd name="T2" fmla="*/ 106 w 120"/>
              <a:gd name="T3" fmla="*/ 33 h 149"/>
              <a:gd name="T4" fmla="*/ 101 w 120"/>
              <a:gd name="T5" fmla="*/ 25 h 149"/>
              <a:gd name="T6" fmla="*/ 88 w 120"/>
              <a:gd name="T7" fmla="*/ 21 h 149"/>
              <a:gd name="T8" fmla="*/ 75 w 120"/>
              <a:gd name="T9" fmla="*/ 17 h 149"/>
              <a:gd name="T10" fmla="*/ 63 w 120"/>
              <a:gd name="T11" fmla="*/ 3 h 149"/>
              <a:gd name="T12" fmla="*/ 61 w 120"/>
              <a:gd name="T13" fmla="*/ 0 h 149"/>
              <a:gd name="T14" fmla="*/ 55 w 120"/>
              <a:gd name="T15" fmla="*/ 0 h 149"/>
              <a:gd name="T16" fmla="*/ 53 w 120"/>
              <a:gd name="T17" fmla="*/ 3 h 149"/>
              <a:gd name="T18" fmla="*/ 55 w 120"/>
              <a:gd name="T19" fmla="*/ 13 h 149"/>
              <a:gd name="T20" fmla="*/ 57 w 120"/>
              <a:gd name="T21" fmla="*/ 16 h 149"/>
              <a:gd name="T22" fmla="*/ 49 w 120"/>
              <a:gd name="T23" fmla="*/ 17 h 149"/>
              <a:gd name="T24" fmla="*/ 52 w 120"/>
              <a:gd name="T25" fmla="*/ 21 h 149"/>
              <a:gd name="T26" fmla="*/ 48 w 120"/>
              <a:gd name="T27" fmla="*/ 35 h 149"/>
              <a:gd name="T28" fmla="*/ 48 w 120"/>
              <a:gd name="T29" fmla="*/ 42 h 149"/>
              <a:gd name="T30" fmla="*/ 49 w 120"/>
              <a:gd name="T31" fmla="*/ 46 h 149"/>
              <a:gd name="T32" fmla="*/ 55 w 120"/>
              <a:gd name="T33" fmla="*/ 53 h 149"/>
              <a:gd name="T34" fmla="*/ 53 w 120"/>
              <a:gd name="T35" fmla="*/ 65 h 149"/>
              <a:gd name="T36" fmla="*/ 48 w 120"/>
              <a:gd name="T37" fmla="*/ 88 h 149"/>
              <a:gd name="T38" fmla="*/ 28 w 120"/>
              <a:gd name="T39" fmla="*/ 97 h 149"/>
              <a:gd name="T40" fmla="*/ 0 w 120"/>
              <a:gd name="T41" fmla="*/ 105 h 149"/>
              <a:gd name="T42" fmla="*/ 8 w 120"/>
              <a:gd name="T43" fmla="*/ 121 h 149"/>
              <a:gd name="T44" fmla="*/ 11 w 120"/>
              <a:gd name="T45" fmla="*/ 127 h 149"/>
              <a:gd name="T46" fmla="*/ 13 w 120"/>
              <a:gd name="T47" fmla="*/ 134 h 149"/>
              <a:gd name="T48" fmla="*/ 15 w 120"/>
              <a:gd name="T49" fmla="*/ 139 h 149"/>
              <a:gd name="T50" fmla="*/ 17 w 120"/>
              <a:gd name="T51" fmla="*/ 145 h 149"/>
              <a:gd name="T52" fmla="*/ 19 w 120"/>
              <a:gd name="T53" fmla="*/ 149 h 149"/>
              <a:gd name="T54" fmla="*/ 27 w 120"/>
              <a:gd name="T55" fmla="*/ 149 h 149"/>
              <a:gd name="T56" fmla="*/ 36 w 120"/>
              <a:gd name="T57" fmla="*/ 145 h 149"/>
              <a:gd name="T58" fmla="*/ 44 w 120"/>
              <a:gd name="T59" fmla="*/ 143 h 149"/>
              <a:gd name="T60" fmla="*/ 48 w 120"/>
              <a:gd name="T61" fmla="*/ 145 h 149"/>
              <a:gd name="T62" fmla="*/ 53 w 120"/>
              <a:gd name="T63" fmla="*/ 141 h 149"/>
              <a:gd name="T64" fmla="*/ 53 w 120"/>
              <a:gd name="T65" fmla="*/ 135 h 149"/>
              <a:gd name="T66" fmla="*/ 59 w 120"/>
              <a:gd name="T67" fmla="*/ 127 h 149"/>
              <a:gd name="T68" fmla="*/ 68 w 120"/>
              <a:gd name="T69" fmla="*/ 127 h 149"/>
              <a:gd name="T70" fmla="*/ 75 w 120"/>
              <a:gd name="T71" fmla="*/ 121 h 149"/>
              <a:gd name="T72" fmla="*/ 76 w 120"/>
              <a:gd name="T73" fmla="*/ 113 h 149"/>
              <a:gd name="T74" fmla="*/ 89 w 120"/>
              <a:gd name="T75" fmla="*/ 109 h 149"/>
              <a:gd name="T76" fmla="*/ 92 w 120"/>
              <a:gd name="T77" fmla="*/ 106 h 149"/>
              <a:gd name="T78" fmla="*/ 89 w 120"/>
              <a:gd name="T79" fmla="*/ 97 h 149"/>
              <a:gd name="T80" fmla="*/ 92 w 120"/>
              <a:gd name="T81" fmla="*/ 86 h 149"/>
              <a:gd name="T82" fmla="*/ 96 w 120"/>
              <a:gd name="T83" fmla="*/ 80 h 149"/>
              <a:gd name="T84" fmla="*/ 97 w 120"/>
              <a:gd name="T85" fmla="*/ 80 h 149"/>
              <a:gd name="T86" fmla="*/ 101 w 120"/>
              <a:gd name="T87" fmla="*/ 82 h 149"/>
              <a:gd name="T88" fmla="*/ 102 w 120"/>
              <a:gd name="T89" fmla="*/ 77 h 149"/>
              <a:gd name="T90" fmla="*/ 109 w 120"/>
              <a:gd name="T91" fmla="*/ 66 h 149"/>
              <a:gd name="T92" fmla="*/ 114 w 120"/>
              <a:gd name="T93" fmla="*/ 60 h 149"/>
              <a:gd name="T94" fmla="*/ 120 w 120"/>
              <a:gd name="T95" fmla="*/ 46 h 149"/>
              <a:gd name="T96" fmla="*/ 118 w 120"/>
              <a:gd name="T97" fmla="*/ 44 h 149"/>
              <a:gd name="T98" fmla="*/ 118 w 120"/>
              <a:gd name="T99" fmla="*/ 44 h 149"/>
              <a:gd name="T100" fmla="*/ 118 w 120"/>
              <a:gd name="T101" fmla="*/ 44 h 149"/>
              <a:gd name="T102" fmla="*/ 118 w 120"/>
              <a:gd name="T103" fmla="*/ 4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0" h="149">
                <a:moveTo>
                  <a:pt x="118" y="44"/>
                </a:moveTo>
                <a:lnTo>
                  <a:pt x="114" y="42"/>
                </a:lnTo>
                <a:lnTo>
                  <a:pt x="112" y="40"/>
                </a:lnTo>
                <a:lnTo>
                  <a:pt x="106" y="33"/>
                </a:lnTo>
                <a:lnTo>
                  <a:pt x="102" y="27"/>
                </a:lnTo>
                <a:lnTo>
                  <a:pt x="101" y="25"/>
                </a:lnTo>
                <a:lnTo>
                  <a:pt x="97" y="23"/>
                </a:lnTo>
                <a:lnTo>
                  <a:pt x="88" y="21"/>
                </a:lnTo>
                <a:lnTo>
                  <a:pt x="78" y="20"/>
                </a:lnTo>
                <a:lnTo>
                  <a:pt x="75" y="17"/>
                </a:lnTo>
                <a:lnTo>
                  <a:pt x="71" y="13"/>
                </a:lnTo>
                <a:lnTo>
                  <a:pt x="63" y="3"/>
                </a:lnTo>
                <a:lnTo>
                  <a:pt x="63" y="3"/>
                </a:lnTo>
                <a:lnTo>
                  <a:pt x="61" y="0"/>
                </a:lnTo>
                <a:lnTo>
                  <a:pt x="57" y="3"/>
                </a:lnTo>
                <a:lnTo>
                  <a:pt x="55" y="0"/>
                </a:lnTo>
                <a:lnTo>
                  <a:pt x="53" y="0"/>
                </a:lnTo>
                <a:lnTo>
                  <a:pt x="53" y="3"/>
                </a:lnTo>
                <a:lnTo>
                  <a:pt x="53" y="7"/>
                </a:lnTo>
                <a:lnTo>
                  <a:pt x="55" y="13"/>
                </a:lnTo>
                <a:lnTo>
                  <a:pt x="57" y="13"/>
                </a:lnTo>
                <a:lnTo>
                  <a:pt x="57" y="16"/>
                </a:lnTo>
                <a:lnTo>
                  <a:pt x="53" y="17"/>
                </a:lnTo>
                <a:lnTo>
                  <a:pt x="49" y="17"/>
                </a:lnTo>
                <a:lnTo>
                  <a:pt x="49" y="20"/>
                </a:lnTo>
                <a:lnTo>
                  <a:pt x="52" y="21"/>
                </a:lnTo>
                <a:lnTo>
                  <a:pt x="49" y="29"/>
                </a:lnTo>
                <a:lnTo>
                  <a:pt x="48" y="35"/>
                </a:lnTo>
                <a:lnTo>
                  <a:pt x="48" y="40"/>
                </a:lnTo>
                <a:lnTo>
                  <a:pt x="48" y="42"/>
                </a:lnTo>
                <a:lnTo>
                  <a:pt x="48" y="42"/>
                </a:lnTo>
                <a:lnTo>
                  <a:pt x="49" y="46"/>
                </a:lnTo>
                <a:lnTo>
                  <a:pt x="53" y="49"/>
                </a:lnTo>
                <a:lnTo>
                  <a:pt x="55" y="53"/>
                </a:lnTo>
                <a:lnTo>
                  <a:pt x="55" y="57"/>
                </a:lnTo>
                <a:lnTo>
                  <a:pt x="53" y="65"/>
                </a:lnTo>
                <a:lnTo>
                  <a:pt x="48" y="86"/>
                </a:lnTo>
                <a:lnTo>
                  <a:pt x="48" y="88"/>
                </a:lnTo>
                <a:lnTo>
                  <a:pt x="48" y="90"/>
                </a:lnTo>
                <a:lnTo>
                  <a:pt x="28" y="97"/>
                </a:lnTo>
                <a:lnTo>
                  <a:pt x="1" y="105"/>
                </a:lnTo>
                <a:lnTo>
                  <a:pt x="0" y="105"/>
                </a:lnTo>
                <a:lnTo>
                  <a:pt x="1" y="108"/>
                </a:lnTo>
                <a:lnTo>
                  <a:pt x="8" y="121"/>
                </a:lnTo>
                <a:lnTo>
                  <a:pt x="8" y="121"/>
                </a:lnTo>
                <a:lnTo>
                  <a:pt x="11" y="127"/>
                </a:lnTo>
                <a:lnTo>
                  <a:pt x="12" y="131"/>
                </a:lnTo>
                <a:lnTo>
                  <a:pt x="13" y="134"/>
                </a:lnTo>
                <a:lnTo>
                  <a:pt x="15" y="135"/>
                </a:lnTo>
                <a:lnTo>
                  <a:pt x="15" y="139"/>
                </a:lnTo>
                <a:lnTo>
                  <a:pt x="17" y="141"/>
                </a:lnTo>
                <a:lnTo>
                  <a:pt x="17" y="145"/>
                </a:lnTo>
                <a:lnTo>
                  <a:pt x="19" y="147"/>
                </a:lnTo>
                <a:lnTo>
                  <a:pt x="19" y="149"/>
                </a:lnTo>
                <a:lnTo>
                  <a:pt x="21" y="149"/>
                </a:lnTo>
                <a:lnTo>
                  <a:pt x="27" y="149"/>
                </a:lnTo>
                <a:lnTo>
                  <a:pt x="31" y="147"/>
                </a:lnTo>
                <a:lnTo>
                  <a:pt x="36" y="145"/>
                </a:lnTo>
                <a:lnTo>
                  <a:pt x="40" y="143"/>
                </a:lnTo>
                <a:lnTo>
                  <a:pt x="44" y="143"/>
                </a:lnTo>
                <a:lnTo>
                  <a:pt x="45" y="145"/>
                </a:lnTo>
                <a:lnTo>
                  <a:pt x="48" y="145"/>
                </a:lnTo>
                <a:lnTo>
                  <a:pt x="49" y="145"/>
                </a:lnTo>
                <a:lnTo>
                  <a:pt x="53" y="141"/>
                </a:lnTo>
                <a:lnTo>
                  <a:pt x="55" y="139"/>
                </a:lnTo>
                <a:lnTo>
                  <a:pt x="53" y="135"/>
                </a:lnTo>
                <a:lnTo>
                  <a:pt x="55" y="131"/>
                </a:lnTo>
                <a:lnTo>
                  <a:pt x="59" y="127"/>
                </a:lnTo>
                <a:lnTo>
                  <a:pt x="63" y="127"/>
                </a:lnTo>
                <a:lnTo>
                  <a:pt x="68" y="127"/>
                </a:lnTo>
                <a:lnTo>
                  <a:pt x="72" y="123"/>
                </a:lnTo>
                <a:lnTo>
                  <a:pt x="75" y="121"/>
                </a:lnTo>
                <a:lnTo>
                  <a:pt x="75" y="117"/>
                </a:lnTo>
                <a:lnTo>
                  <a:pt x="76" y="113"/>
                </a:lnTo>
                <a:lnTo>
                  <a:pt x="80" y="110"/>
                </a:lnTo>
                <a:lnTo>
                  <a:pt x="89" y="109"/>
                </a:lnTo>
                <a:lnTo>
                  <a:pt x="92" y="109"/>
                </a:lnTo>
                <a:lnTo>
                  <a:pt x="92" y="106"/>
                </a:lnTo>
                <a:lnTo>
                  <a:pt x="92" y="104"/>
                </a:lnTo>
                <a:lnTo>
                  <a:pt x="89" y="97"/>
                </a:lnTo>
                <a:lnTo>
                  <a:pt x="92" y="92"/>
                </a:lnTo>
                <a:lnTo>
                  <a:pt x="92" y="86"/>
                </a:lnTo>
                <a:lnTo>
                  <a:pt x="93" y="82"/>
                </a:lnTo>
                <a:lnTo>
                  <a:pt x="96" y="80"/>
                </a:lnTo>
                <a:lnTo>
                  <a:pt x="97" y="78"/>
                </a:lnTo>
                <a:lnTo>
                  <a:pt x="97" y="80"/>
                </a:lnTo>
                <a:lnTo>
                  <a:pt x="98" y="82"/>
                </a:lnTo>
                <a:lnTo>
                  <a:pt x="101" y="82"/>
                </a:lnTo>
                <a:lnTo>
                  <a:pt x="102" y="80"/>
                </a:lnTo>
                <a:lnTo>
                  <a:pt x="102" y="77"/>
                </a:lnTo>
                <a:lnTo>
                  <a:pt x="105" y="70"/>
                </a:lnTo>
                <a:lnTo>
                  <a:pt x="109" y="66"/>
                </a:lnTo>
                <a:lnTo>
                  <a:pt x="112" y="64"/>
                </a:lnTo>
                <a:lnTo>
                  <a:pt x="114" y="60"/>
                </a:lnTo>
                <a:lnTo>
                  <a:pt x="120" y="49"/>
                </a:lnTo>
                <a:lnTo>
                  <a:pt x="120" y="46"/>
                </a:lnTo>
                <a:lnTo>
                  <a:pt x="120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39" name="Freeform 169"/>
          <p:cNvSpPr>
            <a:spLocks/>
          </p:cNvSpPr>
          <p:nvPr/>
        </p:nvSpPr>
        <p:spPr bwMode="auto">
          <a:xfrm>
            <a:off x="7215149" y="3492484"/>
            <a:ext cx="286100" cy="352803"/>
          </a:xfrm>
          <a:custGeom>
            <a:avLst/>
            <a:gdLst>
              <a:gd name="T0" fmla="*/ 123 w 131"/>
              <a:gd name="T1" fmla="*/ 122 h 155"/>
              <a:gd name="T2" fmla="*/ 118 w 131"/>
              <a:gd name="T3" fmla="*/ 110 h 155"/>
              <a:gd name="T4" fmla="*/ 110 w 131"/>
              <a:gd name="T5" fmla="*/ 101 h 155"/>
              <a:gd name="T6" fmla="*/ 103 w 131"/>
              <a:gd name="T7" fmla="*/ 94 h 155"/>
              <a:gd name="T8" fmla="*/ 91 w 131"/>
              <a:gd name="T9" fmla="*/ 79 h 155"/>
              <a:gd name="T10" fmla="*/ 83 w 131"/>
              <a:gd name="T11" fmla="*/ 70 h 155"/>
              <a:gd name="T12" fmla="*/ 76 w 131"/>
              <a:gd name="T13" fmla="*/ 66 h 155"/>
              <a:gd name="T14" fmla="*/ 65 w 131"/>
              <a:gd name="T15" fmla="*/ 60 h 155"/>
              <a:gd name="T16" fmla="*/ 65 w 131"/>
              <a:gd name="T17" fmla="*/ 53 h 155"/>
              <a:gd name="T18" fmla="*/ 74 w 131"/>
              <a:gd name="T19" fmla="*/ 49 h 155"/>
              <a:gd name="T20" fmla="*/ 78 w 131"/>
              <a:gd name="T21" fmla="*/ 44 h 155"/>
              <a:gd name="T22" fmla="*/ 72 w 131"/>
              <a:gd name="T23" fmla="*/ 42 h 155"/>
              <a:gd name="T24" fmla="*/ 69 w 131"/>
              <a:gd name="T25" fmla="*/ 36 h 155"/>
              <a:gd name="T26" fmla="*/ 65 w 131"/>
              <a:gd name="T27" fmla="*/ 29 h 155"/>
              <a:gd name="T28" fmla="*/ 57 w 131"/>
              <a:gd name="T29" fmla="*/ 30 h 155"/>
              <a:gd name="T30" fmla="*/ 45 w 131"/>
              <a:gd name="T31" fmla="*/ 29 h 155"/>
              <a:gd name="T32" fmla="*/ 40 w 131"/>
              <a:gd name="T33" fmla="*/ 13 h 155"/>
              <a:gd name="T34" fmla="*/ 36 w 131"/>
              <a:gd name="T35" fmla="*/ 13 h 155"/>
              <a:gd name="T36" fmla="*/ 26 w 131"/>
              <a:gd name="T37" fmla="*/ 2 h 155"/>
              <a:gd name="T38" fmla="*/ 21 w 131"/>
              <a:gd name="T39" fmla="*/ 0 h 155"/>
              <a:gd name="T40" fmla="*/ 22 w 131"/>
              <a:gd name="T41" fmla="*/ 16 h 155"/>
              <a:gd name="T42" fmla="*/ 25 w 131"/>
              <a:gd name="T43" fmla="*/ 25 h 155"/>
              <a:gd name="T44" fmla="*/ 14 w 131"/>
              <a:gd name="T45" fmla="*/ 21 h 155"/>
              <a:gd name="T46" fmla="*/ 8 w 131"/>
              <a:gd name="T47" fmla="*/ 22 h 155"/>
              <a:gd name="T48" fmla="*/ 5 w 131"/>
              <a:gd name="T49" fmla="*/ 30 h 155"/>
              <a:gd name="T50" fmla="*/ 0 w 131"/>
              <a:gd name="T51" fmla="*/ 40 h 155"/>
              <a:gd name="T52" fmla="*/ 8 w 131"/>
              <a:gd name="T53" fmla="*/ 46 h 155"/>
              <a:gd name="T54" fmla="*/ 8 w 131"/>
              <a:gd name="T55" fmla="*/ 52 h 155"/>
              <a:gd name="T56" fmla="*/ 13 w 131"/>
              <a:gd name="T57" fmla="*/ 54 h 155"/>
              <a:gd name="T58" fmla="*/ 21 w 131"/>
              <a:gd name="T59" fmla="*/ 56 h 155"/>
              <a:gd name="T60" fmla="*/ 22 w 131"/>
              <a:gd name="T61" fmla="*/ 69 h 155"/>
              <a:gd name="T62" fmla="*/ 21 w 131"/>
              <a:gd name="T63" fmla="*/ 83 h 155"/>
              <a:gd name="T64" fmla="*/ 25 w 131"/>
              <a:gd name="T65" fmla="*/ 91 h 155"/>
              <a:gd name="T66" fmla="*/ 34 w 131"/>
              <a:gd name="T67" fmla="*/ 79 h 155"/>
              <a:gd name="T68" fmla="*/ 44 w 131"/>
              <a:gd name="T69" fmla="*/ 82 h 155"/>
              <a:gd name="T70" fmla="*/ 52 w 131"/>
              <a:gd name="T71" fmla="*/ 82 h 155"/>
              <a:gd name="T72" fmla="*/ 56 w 131"/>
              <a:gd name="T73" fmla="*/ 74 h 155"/>
              <a:gd name="T74" fmla="*/ 70 w 131"/>
              <a:gd name="T75" fmla="*/ 82 h 155"/>
              <a:gd name="T76" fmla="*/ 82 w 131"/>
              <a:gd name="T77" fmla="*/ 95 h 155"/>
              <a:gd name="T78" fmla="*/ 95 w 131"/>
              <a:gd name="T79" fmla="*/ 118 h 155"/>
              <a:gd name="T80" fmla="*/ 98 w 131"/>
              <a:gd name="T81" fmla="*/ 126 h 155"/>
              <a:gd name="T82" fmla="*/ 98 w 131"/>
              <a:gd name="T83" fmla="*/ 130 h 155"/>
              <a:gd name="T84" fmla="*/ 98 w 131"/>
              <a:gd name="T85" fmla="*/ 137 h 155"/>
              <a:gd name="T86" fmla="*/ 97 w 131"/>
              <a:gd name="T87" fmla="*/ 150 h 155"/>
              <a:gd name="T88" fmla="*/ 107 w 131"/>
              <a:gd name="T89" fmla="*/ 155 h 155"/>
              <a:gd name="T90" fmla="*/ 109 w 131"/>
              <a:gd name="T91" fmla="*/ 150 h 155"/>
              <a:gd name="T92" fmla="*/ 110 w 131"/>
              <a:gd name="T93" fmla="*/ 147 h 155"/>
              <a:gd name="T94" fmla="*/ 118 w 131"/>
              <a:gd name="T95" fmla="*/ 147 h 155"/>
              <a:gd name="T96" fmla="*/ 126 w 131"/>
              <a:gd name="T97" fmla="*/ 146 h 155"/>
              <a:gd name="T98" fmla="*/ 131 w 131"/>
              <a:gd name="T99" fmla="*/ 141 h 155"/>
              <a:gd name="T100" fmla="*/ 131 w 131"/>
              <a:gd name="T101" fmla="*/ 131 h 155"/>
              <a:gd name="T102" fmla="*/ 129 w 131"/>
              <a:gd name="T103" fmla="*/ 127 h 155"/>
              <a:gd name="T104" fmla="*/ 129 w 131"/>
              <a:gd name="T105" fmla="*/ 127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31" h="155">
                <a:moveTo>
                  <a:pt x="129" y="127"/>
                </a:moveTo>
                <a:lnTo>
                  <a:pt x="127" y="126"/>
                </a:lnTo>
                <a:lnTo>
                  <a:pt x="123" y="123"/>
                </a:lnTo>
                <a:lnTo>
                  <a:pt x="123" y="122"/>
                </a:lnTo>
                <a:lnTo>
                  <a:pt x="126" y="121"/>
                </a:lnTo>
                <a:lnTo>
                  <a:pt x="127" y="118"/>
                </a:lnTo>
                <a:lnTo>
                  <a:pt x="119" y="113"/>
                </a:lnTo>
                <a:lnTo>
                  <a:pt x="118" y="110"/>
                </a:lnTo>
                <a:lnTo>
                  <a:pt x="115" y="110"/>
                </a:lnTo>
                <a:lnTo>
                  <a:pt x="114" y="110"/>
                </a:lnTo>
                <a:lnTo>
                  <a:pt x="113" y="106"/>
                </a:lnTo>
                <a:lnTo>
                  <a:pt x="110" y="101"/>
                </a:lnTo>
                <a:lnTo>
                  <a:pt x="109" y="97"/>
                </a:lnTo>
                <a:lnTo>
                  <a:pt x="107" y="97"/>
                </a:lnTo>
                <a:lnTo>
                  <a:pt x="106" y="95"/>
                </a:lnTo>
                <a:lnTo>
                  <a:pt x="103" y="94"/>
                </a:lnTo>
                <a:lnTo>
                  <a:pt x="99" y="91"/>
                </a:lnTo>
                <a:lnTo>
                  <a:pt x="95" y="86"/>
                </a:lnTo>
                <a:lnTo>
                  <a:pt x="93" y="82"/>
                </a:lnTo>
                <a:lnTo>
                  <a:pt x="91" y="79"/>
                </a:lnTo>
                <a:lnTo>
                  <a:pt x="89" y="78"/>
                </a:lnTo>
                <a:lnTo>
                  <a:pt x="85" y="74"/>
                </a:lnTo>
                <a:lnTo>
                  <a:pt x="83" y="73"/>
                </a:lnTo>
                <a:lnTo>
                  <a:pt x="83" y="70"/>
                </a:lnTo>
                <a:lnTo>
                  <a:pt x="83" y="69"/>
                </a:lnTo>
                <a:lnTo>
                  <a:pt x="82" y="69"/>
                </a:lnTo>
                <a:lnTo>
                  <a:pt x="78" y="66"/>
                </a:lnTo>
                <a:lnTo>
                  <a:pt x="76" y="66"/>
                </a:lnTo>
                <a:lnTo>
                  <a:pt x="73" y="65"/>
                </a:lnTo>
                <a:lnTo>
                  <a:pt x="72" y="62"/>
                </a:lnTo>
                <a:lnTo>
                  <a:pt x="66" y="60"/>
                </a:lnTo>
                <a:lnTo>
                  <a:pt x="65" y="60"/>
                </a:lnTo>
                <a:lnTo>
                  <a:pt x="62" y="57"/>
                </a:lnTo>
                <a:lnTo>
                  <a:pt x="65" y="57"/>
                </a:lnTo>
                <a:lnTo>
                  <a:pt x="65" y="56"/>
                </a:lnTo>
                <a:lnTo>
                  <a:pt x="65" y="53"/>
                </a:lnTo>
                <a:lnTo>
                  <a:pt x="62" y="52"/>
                </a:lnTo>
                <a:lnTo>
                  <a:pt x="66" y="52"/>
                </a:lnTo>
                <a:lnTo>
                  <a:pt x="70" y="52"/>
                </a:lnTo>
                <a:lnTo>
                  <a:pt x="74" y="49"/>
                </a:lnTo>
                <a:lnTo>
                  <a:pt x="76" y="49"/>
                </a:lnTo>
                <a:lnTo>
                  <a:pt x="74" y="48"/>
                </a:lnTo>
                <a:lnTo>
                  <a:pt x="76" y="46"/>
                </a:lnTo>
                <a:lnTo>
                  <a:pt x="78" y="44"/>
                </a:lnTo>
                <a:lnTo>
                  <a:pt x="78" y="42"/>
                </a:lnTo>
                <a:lnTo>
                  <a:pt x="76" y="42"/>
                </a:lnTo>
                <a:lnTo>
                  <a:pt x="74" y="42"/>
                </a:lnTo>
                <a:lnTo>
                  <a:pt x="72" y="42"/>
                </a:lnTo>
                <a:lnTo>
                  <a:pt x="72" y="40"/>
                </a:lnTo>
                <a:lnTo>
                  <a:pt x="70" y="38"/>
                </a:lnTo>
                <a:lnTo>
                  <a:pt x="66" y="38"/>
                </a:lnTo>
                <a:lnTo>
                  <a:pt x="69" y="36"/>
                </a:lnTo>
                <a:lnTo>
                  <a:pt x="70" y="34"/>
                </a:lnTo>
                <a:lnTo>
                  <a:pt x="69" y="33"/>
                </a:lnTo>
                <a:lnTo>
                  <a:pt x="66" y="30"/>
                </a:lnTo>
                <a:lnTo>
                  <a:pt x="65" y="29"/>
                </a:lnTo>
                <a:lnTo>
                  <a:pt x="62" y="29"/>
                </a:lnTo>
                <a:lnTo>
                  <a:pt x="61" y="29"/>
                </a:lnTo>
                <a:lnTo>
                  <a:pt x="58" y="29"/>
                </a:lnTo>
                <a:lnTo>
                  <a:pt x="57" y="30"/>
                </a:lnTo>
                <a:lnTo>
                  <a:pt x="57" y="34"/>
                </a:lnTo>
                <a:lnTo>
                  <a:pt x="53" y="30"/>
                </a:lnTo>
                <a:lnTo>
                  <a:pt x="49" y="30"/>
                </a:lnTo>
                <a:lnTo>
                  <a:pt x="45" y="29"/>
                </a:lnTo>
                <a:lnTo>
                  <a:pt x="41" y="22"/>
                </a:lnTo>
                <a:lnTo>
                  <a:pt x="41" y="17"/>
                </a:lnTo>
                <a:lnTo>
                  <a:pt x="41" y="16"/>
                </a:lnTo>
                <a:lnTo>
                  <a:pt x="40" y="13"/>
                </a:lnTo>
                <a:lnTo>
                  <a:pt x="40" y="14"/>
                </a:lnTo>
                <a:lnTo>
                  <a:pt x="38" y="12"/>
                </a:lnTo>
                <a:lnTo>
                  <a:pt x="38" y="16"/>
                </a:lnTo>
                <a:lnTo>
                  <a:pt x="36" y="13"/>
                </a:lnTo>
                <a:lnTo>
                  <a:pt x="34" y="9"/>
                </a:lnTo>
                <a:lnTo>
                  <a:pt x="30" y="5"/>
                </a:lnTo>
                <a:lnTo>
                  <a:pt x="28" y="4"/>
                </a:lnTo>
                <a:lnTo>
                  <a:pt x="26" y="2"/>
                </a:lnTo>
                <a:lnTo>
                  <a:pt x="25" y="2"/>
                </a:lnTo>
                <a:lnTo>
                  <a:pt x="22" y="2"/>
                </a:lnTo>
                <a:lnTo>
                  <a:pt x="21" y="2"/>
                </a:lnTo>
                <a:lnTo>
                  <a:pt x="21" y="0"/>
                </a:lnTo>
                <a:lnTo>
                  <a:pt x="18" y="2"/>
                </a:lnTo>
                <a:lnTo>
                  <a:pt x="18" y="4"/>
                </a:lnTo>
                <a:lnTo>
                  <a:pt x="18" y="9"/>
                </a:lnTo>
                <a:lnTo>
                  <a:pt x="22" y="16"/>
                </a:lnTo>
                <a:lnTo>
                  <a:pt x="25" y="17"/>
                </a:lnTo>
                <a:lnTo>
                  <a:pt x="22" y="20"/>
                </a:lnTo>
                <a:lnTo>
                  <a:pt x="25" y="21"/>
                </a:lnTo>
                <a:lnTo>
                  <a:pt x="25" y="25"/>
                </a:lnTo>
                <a:lnTo>
                  <a:pt x="22" y="25"/>
                </a:lnTo>
                <a:lnTo>
                  <a:pt x="18" y="22"/>
                </a:lnTo>
                <a:lnTo>
                  <a:pt x="17" y="22"/>
                </a:lnTo>
                <a:lnTo>
                  <a:pt x="14" y="21"/>
                </a:lnTo>
                <a:lnTo>
                  <a:pt x="13" y="13"/>
                </a:lnTo>
                <a:lnTo>
                  <a:pt x="13" y="17"/>
                </a:lnTo>
                <a:lnTo>
                  <a:pt x="12" y="20"/>
                </a:lnTo>
                <a:lnTo>
                  <a:pt x="8" y="22"/>
                </a:lnTo>
                <a:lnTo>
                  <a:pt x="5" y="26"/>
                </a:lnTo>
                <a:lnTo>
                  <a:pt x="5" y="29"/>
                </a:lnTo>
                <a:lnTo>
                  <a:pt x="8" y="29"/>
                </a:lnTo>
                <a:lnTo>
                  <a:pt x="5" y="30"/>
                </a:lnTo>
                <a:lnTo>
                  <a:pt x="1" y="33"/>
                </a:lnTo>
                <a:lnTo>
                  <a:pt x="0" y="34"/>
                </a:lnTo>
                <a:lnTo>
                  <a:pt x="0" y="36"/>
                </a:lnTo>
                <a:lnTo>
                  <a:pt x="0" y="40"/>
                </a:lnTo>
                <a:lnTo>
                  <a:pt x="1" y="40"/>
                </a:lnTo>
                <a:lnTo>
                  <a:pt x="4" y="38"/>
                </a:lnTo>
                <a:lnTo>
                  <a:pt x="8" y="44"/>
                </a:lnTo>
                <a:lnTo>
                  <a:pt x="8" y="46"/>
                </a:lnTo>
                <a:lnTo>
                  <a:pt x="8" y="48"/>
                </a:lnTo>
                <a:lnTo>
                  <a:pt x="6" y="49"/>
                </a:lnTo>
                <a:lnTo>
                  <a:pt x="5" y="49"/>
                </a:lnTo>
                <a:lnTo>
                  <a:pt x="8" y="52"/>
                </a:lnTo>
                <a:lnTo>
                  <a:pt x="9" y="53"/>
                </a:lnTo>
                <a:lnTo>
                  <a:pt x="12" y="56"/>
                </a:lnTo>
                <a:lnTo>
                  <a:pt x="13" y="56"/>
                </a:lnTo>
                <a:lnTo>
                  <a:pt x="13" y="54"/>
                </a:lnTo>
                <a:lnTo>
                  <a:pt x="13" y="53"/>
                </a:lnTo>
                <a:lnTo>
                  <a:pt x="14" y="53"/>
                </a:lnTo>
                <a:lnTo>
                  <a:pt x="18" y="53"/>
                </a:lnTo>
                <a:lnTo>
                  <a:pt x="21" y="56"/>
                </a:lnTo>
                <a:lnTo>
                  <a:pt x="21" y="61"/>
                </a:lnTo>
                <a:lnTo>
                  <a:pt x="21" y="61"/>
                </a:lnTo>
                <a:lnTo>
                  <a:pt x="22" y="65"/>
                </a:lnTo>
                <a:lnTo>
                  <a:pt x="22" y="69"/>
                </a:lnTo>
                <a:lnTo>
                  <a:pt x="21" y="70"/>
                </a:lnTo>
                <a:lnTo>
                  <a:pt x="21" y="73"/>
                </a:lnTo>
                <a:lnTo>
                  <a:pt x="22" y="78"/>
                </a:lnTo>
                <a:lnTo>
                  <a:pt x="21" y="83"/>
                </a:lnTo>
                <a:lnTo>
                  <a:pt x="21" y="87"/>
                </a:lnTo>
                <a:lnTo>
                  <a:pt x="21" y="90"/>
                </a:lnTo>
                <a:lnTo>
                  <a:pt x="22" y="91"/>
                </a:lnTo>
                <a:lnTo>
                  <a:pt x="25" y="91"/>
                </a:lnTo>
                <a:lnTo>
                  <a:pt x="28" y="86"/>
                </a:lnTo>
                <a:lnTo>
                  <a:pt x="30" y="83"/>
                </a:lnTo>
                <a:lnTo>
                  <a:pt x="32" y="79"/>
                </a:lnTo>
                <a:lnTo>
                  <a:pt x="34" y="79"/>
                </a:lnTo>
                <a:lnTo>
                  <a:pt x="36" y="78"/>
                </a:lnTo>
                <a:lnTo>
                  <a:pt x="38" y="78"/>
                </a:lnTo>
                <a:lnTo>
                  <a:pt x="40" y="79"/>
                </a:lnTo>
                <a:lnTo>
                  <a:pt x="44" y="82"/>
                </a:lnTo>
                <a:lnTo>
                  <a:pt x="45" y="83"/>
                </a:lnTo>
                <a:lnTo>
                  <a:pt x="46" y="83"/>
                </a:lnTo>
                <a:lnTo>
                  <a:pt x="48" y="83"/>
                </a:lnTo>
                <a:lnTo>
                  <a:pt x="52" y="82"/>
                </a:lnTo>
                <a:lnTo>
                  <a:pt x="53" y="79"/>
                </a:lnTo>
                <a:lnTo>
                  <a:pt x="56" y="77"/>
                </a:lnTo>
                <a:lnTo>
                  <a:pt x="56" y="75"/>
                </a:lnTo>
                <a:lnTo>
                  <a:pt x="56" y="74"/>
                </a:lnTo>
                <a:lnTo>
                  <a:pt x="57" y="74"/>
                </a:lnTo>
                <a:lnTo>
                  <a:pt x="62" y="77"/>
                </a:lnTo>
                <a:lnTo>
                  <a:pt x="69" y="78"/>
                </a:lnTo>
                <a:lnTo>
                  <a:pt x="70" y="82"/>
                </a:lnTo>
                <a:lnTo>
                  <a:pt x="74" y="86"/>
                </a:lnTo>
                <a:lnTo>
                  <a:pt x="78" y="90"/>
                </a:lnTo>
                <a:lnTo>
                  <a:pt x="79" y="91"/>
                </a:lnTo>
                <a:lnTo>
                  <a:pt x="82" y="95"/>
                </a:lnTo>
                <a:lnTo>
                  <a:pt x="82" y="105"/>
                </a:lnTo>
                <a:lnTo>
                  <a:pt x="83" y="110"/>
                </a:lnTo>
                <a:lnTo>
                  <a:pt x="85" y="113"/>
                </a:lnTo>
                <a:lnTo>
                  <a:pt x="95" y="118"/>
                </a:lnTo>
                <a:lnTo>
                  <a:pt x="93" y="121"/>
                </a:lnTo>
                <a:lnTo>
                  <a:pt x="95" y="122"/>
                </a:lnTo>
                <a:lnTo>
                  <a:pt x="98" y="123"/>
                </a:lnTo>
                <a:lnTo>
                  <a:pt x="98" y="126"/>
                </a:lnTo>
                <a:lnTo>
                  <a:pt x="98" y="127"/>
                </a:lnTo>
                <a:lnTo>
                  <a:pt x="97" y="130"/>
                </a:lnTo>
                <a:lnTo>
                  <a:pt x="98" y="130"/>
                </a:lnTo>
                <a:lnTo>
                  <a:pt x="98" y="130"/>
                </a:lnTo>
                <a:lnTo>
                  <a:pt x="98" y="130"/>
                </a:lnTo>
                <a:lnTo>
                  <a:pt x="97" y="134"/>
                </a:lnTo>
                <a:lnTo>
                  <a:pt x="97" y="135"/>
                </a:lnTo>
                <a:lnTo>
                  <a:pt x="98" y="137"/>
                </a:lnTo>
                <a:lnTo>
                  <a:pt x="98" y="143"/>
                </a:lnTo>
                <a:lnTo>
                  <a:pt x="97" y="144"/>
                </a:lnTo>
                <a:lnTo>
                  <a:pt x="95" y="148"/>
                </a:lnTo>
                <a:lnTo>
                  <a:pt x="97" y="150"/>
                </a:lnTo>
                <a:lnTo>
                  <a:pt x="98" y="152"/>
                </a:lnTo>
                <a:lnTo>
                  <a:pt x="102" y="152"/>
                </a:lnTo>
                <a:lnTo>
                  <a:pt x="105" y="154"/>
                </a:lnTo>
                <a:lnTo>
                  <a:pt x="107" y="155"/>
                </a:lnTo>
                <a:lnTo>
                  <a:pt x="109" y="154"/>
                </a:lnTo>
                <a:lnTo>
                  <a:pt x="110" y="154"/>
                </a:lnTo>
                <a:lnTo>
                  <a:pt x="110" y="152"/>
                </a:lnTo>
                <a:lnTo>
                  <a:pt x="109" y="150"/>
                </a:lnTo>
                <a:lnTo>
                  <a:pt x="106" y="148"/>
                </a:lnTo>
                <a:lnTo>
                  <a:pt x="109" y="148"/>
                </a:lnTo>
                <a:lnTo>
                  <a:pt x="109" y="147"/>
                </a:lnTo>
                <a:lnTo>
                  <a:pt x="110" y="147"/>
                </a:lnTo>
                <a:lnTo>
                  <a:pt x="113" y="147"/>
                </a:lnTo>
                <a:lnTo>
                  <a:pt x="114" y="144"/>
                </a:lnTo>
                <a:lnTo>
                  <a:pt x="115" y="144"/>
                </a:lnTo>
                <a:lnTo>
                  <a:pt x="118" y="147"/>
                </a:lnTo>
                <a:lnTo>
                  <a:pt x="119" y="147"/>
                </a:lnTo>
                <a:lnTo>
                  <a:pt x="122" y="147"/>
                </a:lnTo>
                <a:lnTo>
                  <a:pt x="123" y="147"/>
                </a:lnTo>
                <a:lnTo>
                  <a:pt x="126" y="146"/>
                </a:lnTo>
                <a:lnTo>
                  <a:pt x="129" y="147"/>
                </a:lnTo>
                <a:lnTo>
                  <a:pt x="129" y="147"/>
                </a:lnTo>
                <a:lnTo>
                  <a:pt x="131" y="143"/>
                </a:lnTo>
                <a:lnTo>
                  <a:pt x="131" y="141"/>
                </a:lnTo>
                <a:lnTo>
                  <a:pt x="131" y="139"/>
                </a:lnTo>
                <a:lnTo>
                  <a:pt x="129" y="137"/>
                </a:lnTo>
                <a:lnTo>
                  <a:pt x="131" y="134"/>
                </a:lnTo>
                <a:lnTo>
                  <a:pt x="131" y="131"/>
                </a:lnTo>
                <a:lnTo>
                  <a:pt x="131" y="130"/>
                </a:lnTo>
                <a:lnTo>
                  <a:pt x="129" y="127"/>
                </a:lnTo>
                <a:lnTo>
                  <a:pt x="129" y="127"/>
                </a:lnTo>
                <a:lnTo>
                  <a:pt x="129" y="127"/>
                </a:lnTo>
                <a:lnTo>
                  <a:pt x="129" y="127"/>
                </a:lnTo>
                <a:lnTo>
                  <a:pt x="129" y="127"/>
                </a:lnTo>
                <a:lnTo>
                  <a:pt x="129" y="127"/>
                </a:lnTo>
                <a:lnTo>
                  <a:pt x="129" y="12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0" name="Freeform 170"/>
          <p:cNvSpPr>
            <a:spLocks/>
          </p:cNvSpPr>
          <p:nvPr/>
        </p:nvSpPr>
        <p:spPr bwMode="auto">
          <a:xfrm>
            <a:off x="7129973" y="3578980"/>
            <a:ext cx="299203" cy="607732"/>
          </a:xfrm>
          <a:custGeom>
            <a:avLst/>
            <a:gdLst>
              <a:gd name="T0" fmla="*/ 137 w 137"/>
              <a:gd name="T1" fmla="*/ 92 h 267"/>
              <a:gd name="T2" fmla="*/ 137 w 137"/>
              <a:gd name="T3" fmla="*/ 88 h 267"/>
              <a:gd name="T4" fmla="*/ 124 w 137"/>
              <a:gd name="T5" fmla="*/ 75 h 267"/>
              <a:gd name="T6" fmla="*/ 117 w 137"/>
              <a:gd name="T7" fmla="*/ 52 h 267"/>
              <a:gd name="T8" fmla="*/ 96 w 137"/>
              <a:gd name="T9" fmla="*/ 36 h 267"/>
              <a:gd name="T10" fmla="*/ 91 w 137"/>
              <a:gd name="T11" fmla="*/ 44 h 267"/>
              <a:gd name="T12" fmla="*/ 79 w 137"/>
              <a:gd name="T13" fmla="*/ 41 h 267"/>
              <a:gd name="T14" fmla="*/ 69 w 137"/>
              <a:gd name="T15" fmla="*/ 45 h 267"/>
              <a:gd name="T16" fmla="*/ 60 w 137"/>
              <a:gd name="T17" fmla="*/ 49 h 267"/>
              <a:gd name="T18" fmla="*/ 61 w 137"/>
              <a:gd name="T19" fmla="*/ 31 h 267"/>
              <a:gd name="T20" fmla="*/ 57 w 137"/>
              <a:gd name="T21" fmla="*/ 15 h 267"/>
              <a:gd name="T22" fmla="*/ 51 w 137"/>
              <a:gd name="T23" fmla="*/ 18 h 267"/>
              <a:gd name="T24" fmla="*/ 47 w 137"/>
              <a:gd name="T25" fmla="*/ 10 h 267"/>
              <a:gd name="T26" fmla="*/ 39 w 137"/>
              <a:gd name="T27" fmla="*/ 2 h 267"/>
              <a:gd name="T28" fmla="*/ 31 w 137"/>
              <a:gd name="T29" fmla="*/ 4 h 267"/>
              <a:gd name="T30" fmla="*/ 23 w 137"/>
              <a:gd name="T31" fmla="*/ 10 h 267"/>
              <a:gd name="T32" fmla="*/ 7 w 137"/>
              <a:gd name="T33" fmla="*/ 14 h 267"/>
              <a:gd name="T34" fmla="*/ 7 w 137"/>
              <a:gd name="T35" fmla="*/ 32 h 267"/>
              <a:gd name="T36" fmla="*/ 4 w 137"/>
              <a:gd name="T37" fmla="*/ 39 h 267"/>
              <a:gd name="T38" fmla="*/ 10 w 137"/>
              <a:gd name="T39" fmla="*/ 52 h 267"/>
              <a:gd name="T40" fmla="*/ 27 w 137"/>
              <a:gd name="T41" fmla="*/ 75 h 267"/>
              <a:gd name="T42" fmla="*/ 26 w 137"/>
              <a:gd name="T43" fmla="*/ 80 h 267"/>
              <a:gd name="T44" fmla="*/ 23 w 137"/>
              <a:gd name="T45" fmla="*/ 93 h 267"/>
              <a:gd name="T46" fmla="*/ 30 w 137"/>
              <a:gd name="T47" fmla="*/ 109 h 267"/>
              <a:gd name="T48" fmla="*/ 39 w 137"/>
              <a:gd name="T49" fmla="*/ 136 h 267"/>
              <a:gd name="T50" fmla="*/ 48 w 137"/>
              <a:gd name="T51" fmla="*/ 160 h 267"/>
              <a:gd name="T52" fmla="*/ 35 w 137"/>
              <a:gd name="T53" fmla="*/ 189 h 267"/>
              <a:gd name="T54" fmla="*/ 35 w 137"/>
              <a:gd name="T55" fmla="*/ 221 h 267"/>
              <a:gd name="T56" fmla="*/ 40 w 137"/>
              <a:gd name="T57" fmla="*/ 225 h 267"/>
              <a:gd name="T58" fmla="*/ 48 w 137"/>
              <a:gd name="T59" fmla="*/ 230 h 267"/>
              <a:gd name="T60" fmla="*/ 53 w 137"/>
              <a:gd name="T61" fmla="*/ 239 h 267"/>
              <a:gd name="T62" fmla="*/ 57 w 137"/>
              <a:gd name="T63" fmla="*/ 247 h 267"/>
              <a:gd name="T64" fmla="*/ 67 w 137"/>
              <a:gd name="T65" fmla="*/ 251 h 267"/>
              <a:gd name="T66" fmla="*/ 79 w 137"/>
              <a:gd name="T67" fmla="*/ 259 h 267"/>
              <a:gd name="T68" fmla="*/ 83 w 137"/>
              <a:gd name="T69" fmla="*/ 264 h 267"/>
              <a:gd name="T70" fmla="*/ 92 w 137"/>
              <a:gd name="T71" fmla="*/ 264 h 267"/>
              <a:gd name="T72" fmla="*/ 88 w 137"/>
              <a:gd name="T73" fmla="*/ 250 h 267"/>
              <a:gd name="T74" fmla="*/ 71 w 137"/>
              <a:gd name="T75" fmla="*/ 242 h 267"/>
              <a:gd name="T76" fmla="*/ 64 w 137"/>
              <a:gd name="T77" fmla="*/ 230 h 267"/>
              <a:gd name="T78" fmla="*/ 65 w 137"/>
              <a:gd name="T79" fmla="*/ 229 h 267"/>
              <a:gd name="T80" fmla="*/ 56 w 137"/>
              <a:gd name="T81" fmla="*/ 203 h 267"/>
              <a:gd name="T82" fmla="*/ 47 w 137"/>
              <a:gd name="T83" fmla="*/ 198 h 267"/>
              <a:gd name="T84" fmla="*/ 44 w 137"/>
              <a:gd name="T85" fmla="*/ 182 h 267"/>
              <a:gd name="T86" fmla="*/ 47 w 137"/>
              <a:gd name="T87" fmla="*/ 172 h 267"/>
              <a:gd name="T88" fmla="*/ 52 w 137"/>
              <a:gd name="T89" fmla="*/ 140 h 267"/>
              <a:gd name="T90" fmla="*/ 60 w 137"/>
              <a:gd name="T91" fmla="*/ 125 h 267"/>
              <a:gd name="T92" fmla="*/ 67 w 137"/>
              <a:gd name="T93" fmla="*/ 136 h 267"/>
              <a:gd name="T94" fmla="*/ 75 w 137"/>
              <a:gd name="T95" fmla="*/ 141 h 267"/>
              <a:gd name="T96" fmla="*/ 84 w 137"/>
              <a:gd name="T97" fmla="*/ 141 h 267"/>
              <a:gd name="T98" fmla="*/ 92 w 137"/>
              <a:gd name="T99" fmla="*/ 146 h 267"/>
              <a:gd name="T100" fmla="*/ 97 w 137"/>
              <a:gd name="T101" fmla="*/ 150 h 267"/>
              <a:gd name="T102" fmla="*/ 91 w 137"/>
              <a:gd name="T103" fmla="*/ 129 h 267"/>
              <a:gd name="T104" fmla="*/ 100 w 137"/>
              <a:gd name="T105" fmla="*/ 110 h 267"/>
              <a:gd name="T106" fmla="*/ 117 w 137"/>
              <a:gd name="T107" fmla="*/ 109 h 267"/>
              <a:gd name="T108" fmla="*/ 132 w 137"/>
              <a:gd name="T109" fmla="*/ 112 h 267"/>
              <a:gd name="T110" fmla="*/ 137 w 137"/>
              <a:gd name="T111" fmla="*/ 105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7" h="267">
                <a:moveTo>
                  <a:pt x="137" y="105"/>
                </a:moveTo>
                <a:lnTo>
                  <a:pt x="137" y="99"/>
                </a:lnTo>
                <a:lnTo>
                  <a:pt x="136" y="97"/>
                </a:lnTo>
                <a:lnTo>
                  <a:pt x="136" y="96"/>
                </a:lnTo>
                <a:lnTo>
                  <a:pt x="137" y="92"/>
                </a:lnTo>
                <a:lnTo>
                  <a:pt x="137" y="92"/>
                </a:lnTo>
                <a:lnTo>
                  <a:pt x="137" y="92"/>
                </a:lnTo>
                <a:lnTo>
                  <a:pt x="136" y="92"/>
                </a:lnTo>
                <a:lnTo>
                  <a:pt x="137" y="89"/>
                </a:lnTo>
                <a:lnTo>
                  <a:pt x="137" y="88"/>
                </a:lnTo>
                <a:lnTo>
                  <a:pt x="137" y="85"/>
                </a:lnTo>
                <a:lnTo>
                  <a:pt x="134" y="84"/>
                </a:lnTo>
                <a:lnTo>
                  <a:pt x="132" y="83"/>
                </a:lnTo>
                <a:lnTo>
                  <a:pt x="134" y="80"/>
                </a:lnTo>
                <a:lnTo>
                  <a:pt x="124" y="75"/>
                </a:lnTo>
                <a:lnTo>
                  <a:pt x="122" y="72"/>
                </a:lnTo>
                <a:lnTo>
                  <a:pt x="121" y="67"/>
                </a:lnTo>
                <a:lnTo>
                  <a:pt x="121" y="57"/>
                </a:lnTo>
                <a:lnTo>
                  <a:pt x="118" y="53"/>
                </a:lnTo>
                <a:lnTo>
                  <a:pt x="117" y="52"/>
                </a:lnTo>
                <a:lnTo>
                  <a:pt x="113" y="48"/>
                </a:lnTo>
                <a:lnTo>
                  <a:pt x="109" y="44"/>
                </a:lnTo>
                <a:lnTo>
                  <a:pt x="108" y="40"/>
                </a:lnTo>
                <a:lnTo>
                  <a:pt x="101" y="39"/>
                </a:lnTo>
                <a:lnTo>
                  <a:pt x="96" y="36"/>
                </a:lnTo>
                <a:lnTo>
                  <a:pt x="95" y="36"/>
                </a:lnTo>
                <a:lnTo>
                  <a:pt x="95" y="37"/>
                </a:lnTo>
                <a:lnTo>
                  <a:pt x="95" y="39"/>
                </a:lnTo>
                <a:lnTo>
                  <a:pt x="92" y="41"/>
                </a:lnTo>
                <a:lnTo>
                  <a:pt x="91" y="44"/>
                </a:lnTo>
                <a:lnTo>
                  <a:pt x="87" y="45"/>
                </a:lnTo>
                <a:lnTo>
                  <a:pt x="85" y="45"/>
                </a:lnTo>
                <a:lnTo>
                  <a:pt x="84" y="45"/>
                </a:lnTo>
                <a:lnTo>
                  <a:pt x="83" y="44"/>
                </a:lnTo>
                <a:lnTo>
                  <a:pt x="79" y="41"/>
                </a:lnTo>
                <a:lnTo>
                  <a:pt x="77" y="40"/>
                </a:lnTo>
                <a:lnTo>
                  <a:pt x="75" y="40"/>
                </a:lnTo>
                <a:lnTo>
                  <a:pt x="73" y="41"/>
                </a:lnTo>
                <a:lnTo>
                  <a:pt x="71" y="41"/>
                </a:lnTo>
                <a:lnTo>
                  <a:pt x="69" y="45"/>
                </a:lnTo>
                <a:lnTo>
                  <a:pt x="67" y="48"/>
                </a:lnTo>
                <a:lnTo>
                  <a:pt x="64" y="53"/>
                </a:lnTo>
                <a:lnTo>
                  <a:pt x="61" y="53"/>
                </a:lnTo>
                <a:lnTo>
                  <a:pt x="60" y="52"/>
                </a:lnTo>
                <a:lnTo>
                  <a:pt x="60" y="49"/>
                </a:lnTo>
                <a:lnTo>
                  <a:pt x="60" y="45"/>
                </a:lnTo>
                <a:lnTo>
                  <a:pt x="61" y="40"/>
                </a:lnTo>
                <a:lnTo>
                  <a:pt x="60" y="35"/>
                </a:lnTo>
                <a:lnTo>
                  <a:pt x="60" y="32"/>
                </a:lnTo>
                <a:lnTo>
                  <a:pt x="61" y="31"/>
                </a:lnTo>
                <a:lnTo>
                  <a:pt x="61" y="27"/>
                </a:lnTo>
                <a:lnTo>
                  <a:pt x="60" y="23"/>
                </a:lnTo>
                <a:lnTo>
                  <a:pt x="60" y="23"/>
                </a:lnTo>
                <a:lnTo>
                  <a:pt x="60" y="18"/>
                </a:lnTo>
                <a:lnTo>
                  <a:pt x="57" y="15"/>
                </a:lnTo>
                <a:lnTo>
                  <a:pt x="53" y="15"/>
                </a:lnTo>
                <a:lnTo>
                  <a:pt x="52" y="15"/>
                </a:lnTo>
                <a:lnTo>
                  <a:pt x="52" y="16"/>
                </a:lnTo>
                <a:lnTo>
                  <a:pt x="52" y="18"/>
                </a:lnTo>
                <a:lnTo>
                  <a:pt x="51" y="18"/>
                </a:lnTo>
                <a:lnTo>
                  <a:pt x="48" y="15"/>
                </a:lnTo>
                <a:lnTo>
                  <a:pt x="47" y="14"/>
                </a:lnTo>
                <a:lnTo>
                  <a:pt x="44" y="11"/>
                </a:lnTo>
                <a:lnTo>
                  <a:pt x="45" y="11"/>
                </a:lnTo>
                <a:lnTo>
                  <a:pt x="47" y="10"/>
                </a:lnTo>
                <a:lnTo>
                  <a:pt x="47" y="8"/>
                </a:lnTo>
                <a:lnTo>
                  <a:pt x="47" y="6"/>
                </a:lnTo>
                <a:lnTo>
                  <a:pt x="43" y="0"/>
                </a:lnTo>
                <a:lnTo>
                  <a:pt x="40" y="2"/>
                </a:lnTo>
                <a:lnTo>
                  <a:pt x="39" y="2"/>
                </a:lnTo>
                <a:lnTo>
                  <a:pt x="37" y="0"/>
                </a:lnTo>
                <a:lnTo>
                  <a:pt x="36" y="0"/>
                </a:lnTo>
                <a:lnTo>
                  <a:pt x="35" y="0"/>
                </a:lnTo>
                <a:lnTo>
                  <a:pt x="30" y="2"/>
                </a:lnTo>
                <a:lnTo>
                  <a:pt x="31" y="4"/>
                </a:lnTo>
                <a:lnTo>
                  <a:pt x="30" y="6"/>
                </a:lnTo>
                <a:lnTo>
                  <a:pt x="26" y="6"/>
                </a:lnTo>
                <a:lnTo>
                  <a:pt x="23" y="6"/>
                </a:lnTo>
                <a:lnTo>
                  <a:pt x="23" y="8"/>
                </a:lnTo>
                <a:lnTo>
                  <a:pt x="23" y="10"/>
                </a:lnTo>
                <a:lnTo>
                  <a:pt x="22" y="11"/>
                </a:lnTo>
                <a:lnTo>
                  <a:pt x="18" y="11"/>
                </a:lnTo>
                <a:lnTo>
                  <a:pt x="16" y="14"/>
                </a:lnTo>
                <a:lnTo>
                  <a:pt x="8" y="11"/>
                </a:lnTo>
                <a:lnTo>
                  <a:pt x="7" y="14"/>
                </a:lnTo>
                <a:lnTo>
                  <a:pt x="4" y="19"/>
                </a:lnTo>
                <a:lnTo>
                  <a:pt x="7" y="22"/>
                </a:lnTo>
                <a:lnTo>
                  <a:pt x="4" y="27"/>
                </a:lnTo>
                <a:lnTo>
                  <a:pt x="7" y="31"/>
                </a:lnTo>
                <a:lnTo>
                  <a:pt x="7" y="32"/>
                </a:lnTo>
                <a:lnTo>
                  <a:pt x="3" y="35"/>
                </a:lnTo>
                <a:lnTo>
                  <a:pt x="0" y="32"/>
                </a:lnTo>
                <a:lnTo>
                  <a:pt x="3" y="36"/>
                </a:lnTo>
                <a:lnTo>
                  <a:pt x="3" y="39"/>
                </a:lnTo>
                <a:lnTo>
                  <a:pt x="4" y="39"/>
                </a:lnTo>
                <a:lnTo>
                  <a:pt x="7" y="40"/>
                </a:lnTo>
                <a:lnTo>
                  <a:pt x="7" y="41"/>
                </a:lnTo>
                <a:lnTo>
                  <a:pt x="8" y="44"/>
                </a:lnTo>
                <a:lnTo>
                  <a:pt x="8" y="48"/>
                </a:lnTo>
                <a:lnTo>
                  <a:pt x="10" y="52"/>
                </a:lnTo>
                <a:lnTo>
                  <a:pt x="16" y="55"/>
                </a:lnTo>
                <a:lnTo>
                  <a:pt x="20" y="59"/>
                </a:lnTo>
                <a:lnTo>
                  <a:pt x="22" y="65"/>
                </a:lnTo>
                <a:lnTo>
                  <a:pt x="23" y="71"/>
                </a:lnTo>
                <a:lnTo>
                  <a:pt x="27" y="75"/>
                </a:lnTo>
                <a:lnTo>
                  <a:pt x="30" y="72"/>
                </a:lnTo>
                <a:lnTo>
                  <a:pt x="30" y="75"/>
                </a:lnTo>
                <a:lnTo>
                  <a:pt x="27" y="79"/>
                </a:lnTo>
                <a:lnTo>
                  <a:pt x="26" y="79"/>
                </a:lnTo>
                <a:lnTo>
                  <a:pt x="26" y="80"/>
                </a:lnTo>
                <a:lnTo>
                  <a:pt x="26" y="83"/>
                </a:lnTo>
                <a:lnTo>
                  <a:pt x="26" y="89"/>
                </a:lnTo>
                <a:lnTo>
                  <a:pt x="26" y="92"/>
                </a:lnTo>
                <a:lnTo>
                  <a:pt x="23" y="92"/>
                </a:lnTo>
                <a:lnTo>
                  <a:pt x="23" y="93"/>
                </a:lnTo>
                <a:lnTo>
                  <a:pt x="22" y="93"/>
                </a:lnTo>
                <a:lnTo>
                  <a:pt x="22" y="96"/>
                </a:lnTo>
                <a:lnTo>
                  <a:pt x="22" y="99"/>
                </a:lnTo>
                <a:lnTo>
                  <a:pt x="23" y="103"/>
                </a:lnTo>
                <a:lnTo>
                  <a:pt x="30" y="109"/>
                </a:lnTo>
                <a:lnTo>
                  <a:pt x="35" y="116"/>
                </a:lnTo>
                <a:lnTo>
                  <a:pt x="39" y="122"/>
                </a:lnTo>
                <a:lnTo>
                  <a:pt x="39" y="129"/>
                </a:lnTo>
                <a:lnTo>
                  <a:pt x="39" y="132"/>
                </a:lnTo>
                <a:lnTo>
                  <a:pt x="39" y="136"/>
                </a:lnTo>
                <a:lnTo>
                  <a:pt x="43" y="141"/>
                </a:lnTo>
                <a:lnTo>
                  <a:pt x="47" y="146"/>
                </a:lnTo>
                <a:lnTo>
                  <a:pt x="48" y="156"/>
                </a:lnTo>
                <a:lnTo>
                  <a:pt x="48" y="158"/>
                </a:lnTo>
                <a:lnTo>
                  <a:pt x="48" y="160"/>
                </a:lnTo>
                <a:lnTo>
                  <a:pt x="44" y="166"/>
                </a:lnTo>
                <a:lnTo>
                  <a:pt x="39" y="176"/>
                </a:lnTo>
                <a:lnTo>
                  <a:pt x="39" y="179"/>
                </a:lnTo>
                <a:lnTo>
                  <a:pt x="37" y="181"/>
                </a:lnTo>
                <a:lnTo>
                  <a:pt x="35" y="189"/>
                </a:lnTo>
                <a:lnTo>
                  <a:pt x="31" y="210"/>
                </a:lnTo>
                <a:lnTo>
                  <a:pt x="31" y="217"/>
                </a:lnTo>
                <a:lnTo>
                  <a:pt x="31" y="221"/>
                </a:lnTo>
                <a:lnTo>
                  <a:pt x="35" y="223"/>
                </a:lnTo>
                <a:lnTo>
                  <a:pt x="35" y="221"/>
                </a:lnTo>
                <a:lnTo>
                  <a:pt x="37" y="219"/>
                </a:lnTo>
                <a:lnTo>
                  <a:pt x="39" y="219"/>
                </a:lnTo>
                <a:lnTo>
                  <a:pt x="39" y="221"/>
                </a:lnTo>
                <a:lnTo>
                  <a:pt x="39" y="223"/>
                </a:lnTo>
                <a:lnTo>
                  <a:pt x="40" y="225"/>
                </a:lnTo>
                <a:lnTo>
                  <a:pt x="43" y="225"/>
                </a:lnTo>
                <a:lnTo>
                  <a:pt x="43" y="226"/>
                </a:lnTo>
                <a:lnTo>
                  <a:pt x="44" y="230"/>
                </a:lnTo>
                <a:lnTo>
                  <a:pt x="47" y="230"/>
                </a:lnTo>
                <a:lnTo>
                  <a:pt x="48" y="230"/>
                </a:lnTo>
                <a:lnTo>
                  <a:pt x="48" y="234"/>
                </a:lnTo>
                <a:lnTo>
                  <a:pt x="51" y="237"/>
                </a:lnTo>
                <a:lnTo>
                  <a:pt x="52" y="238"/>
                </a:lnTo>
                <a:lnTo>
                  <a:pt x="52" y="237"/>
                </a:lnTo>
                <a:lnTo>
                  <a:pt x="53" y="239"/>
                </a:lnTo>
                <a:lnTo>
                  <a:pt x="53" y="242"/>
                </a:lnTo>
                <a:lnTo>
                  <a:pt x="56" y="239"/>
                </a:lnTo>
                <a:lnTo>
                  <a:pt x="56" y="242"/>
                </a:lnTo>
                <a:lnTo>
                  <a:pt x="56" y="243"/>
                </a:lnTo>
                <a:lnTo>
                  <a:pt x="57" y="247"/>
                </a:lnTo>
                <a:lnTo>
                  <a:pt x="61" y="251"/>
                </a:lnTo>
                <a:lnTo>
                  <a:pt x="64" y="254"/>
                </a:lnTo>
                <a:lnTo>
                  <a:pt x="64" y="250"/>
                </a:lnTo>
                <a:lnTo>
                  <a:pt x="65" y="250"/>
                </a:lnTo>
                <a:lnTo>
                  <a:pt x="67" y="251"/>
                </a:lnTo>
                <a:lnTo>
                  <a:pt x="71" y="254"/>
                </a:lnTo>
                <a:lnTo>
                  <a:pt x="73" y="254"/>
                </a:lnTo>
                <a:lnTo>
                  <a:pt x="73" y="255"/>
                </a:lnTo>
                <a:lnTo>
                  <a:pt x="75" y="256"/>
                </a:lnTo>
                <a:lnTo>
                  <a:pt x="79" y="259"/>
                </a:lnTo>
                <a:lnTo>
                  <a:pt x="79" y="260"/>
                </a:lnTo>
                <a:lnTo>
                  <a:pt x="77" y="264"/>
                </a:lnTo>
                <a:lnTo>
                  <a:pt x="79" y="267"/>
                </a:lnTo>
                <a:lnTo>
                  <a:pt x="80" y="267"/>
                </a:lnTo>
                <a:lnTo>
                  <a:pt x="83" y="264"/>
                </a:lnTo>
                <a:lnTo>
                  <a:pt x="84" y="263"/>
                </a:lnTo>
                <a:lnTo>
                  <a:pt x="87" y="263"/>
                </a:lnTo>
                <a:lnTo>
                  <a:pt x="88" y="264"/>
                </a:lnTo>
                <a:lnTo>
                  <a:pt x="91" y="267"/>
                </a:lnTo>
                <a:lnTo>
                  <a:pt x="92" y="264"/>
                </a:lnTo>
                <a:lnTo>
                  <a:pt x="95" y="260"/>
                </a:lnTo>
                <a:lnTo>
                  <a:pt x="95" y="259"/>
                </a:lnTo>
                <a:lnTo>
                  <a:pt x="95" y="256"/>
                </a:lnTo>
                <a:lnTo>
                  <a:pt x="91" y="254"/>
                </a:lnTo>
                <a:lnTo>
                  <a:pt x="88" y="250"/>
                </a:lnTo>
                <a:lnTo>
                  <a:pt x="84" y="246"/>
                </a:lnTo>
                <a:lnTo>
                  <a:pt x="80" y="246"/>
                </a:lnTo>
                <a:lnTo>
                  <a:pt x="77" y="246"/>
                </a:lnTo>
                <a:lnTo>
                  <a:pt x="73" y="243"/>
                </a:lnTo>
                <a:lnTo>
                  <a:pt x="71" y="242"/>
                </a:lnTo>
                <a:lnTo>
                  <a:pt x="67" y="239"/>
                </a:lnTo>
                <a:lnTo>
                  <a:pt x="64" y="237"/>
                </a:lnTo>
                <a:lnTo>
                  <a:pt x="61" y="233"/>
                </a:lnTo>
                <a:lnTo>
                  <a:pt x="61" y="230"/>
                </a:lnTo>
                <a:lnTo>
                  <a:pt x="64" y="230"/>
                </a:lnTo>
                <a:lnTo>
                  <a:pt x="65" y="234"/>
                </a:lnTo>
                <a:lnTo>
                  <a:pt x="67" y="238"/>
                </a:lnTo>
                <a:lnTo>
                  <a:pt x="69" y="239"/>
                </a:lnTo>
                <a:lnTo>
                  <a:pt x="67" y="234"/>
                </a:lnTo>
                <a:lnTo>
                  <a:pt x="65" y="229"/>
                </a:lnTo>
                <a:lnTo>
                  <a:pt x="61" y="217"/>
                </a:lnTo>
                <a:lnTo>
                  <a:pt x="60" y="217"/>
                </a:lnTo>
                <a:lnTo>
                  <a:pt x="60" y="213"/>
                </a:lnTo>
                <a:lnTo>
                  <a:pt x="57" y="206"/>
                </a:lnTo>
                <a:lnTo>
                  <a:pt x="56" y="203"/>
                </a:lnTo>
                <a:lnTo>
                  <a:pt x="53" y="202"/>
                </a:lnTo>
                <a:lnTo>
                  <a:pt x="51" y="203"/>
                </a:lnTo>
                <a:lnTo>
                  <a:pt x="47" y="203"/>
                </a:lnTo>
                <a:lnTo>
                  <a:pt x="47" y="202"/>
                </a:lnTo>
                <a:lnTo>
                  <a:pt x="47" y="198"/>
                </a:lnTo>
                <a:lnTo>
                  <a:pt x="44" y="197"/>
                </a:lnTo>
                <a:lnTo>
                  <a:pt x="44" y="189"/>
                </a:lnTo>
                <a:lnTo>
                  <a:pt x="44" y="185"/>
                </a:lnTo>
                <a:lnTo>
                  <a:pt x="43" y="182"/>
                </a:lnTo>
                <a:lnTo>
                  <a:pt x="44" y="182"/>
                </a:lnTo>
                <a:lnTo>
                  <a:pt x="44" y="181"/>
                </a:lnTo>
                <a:lnTo>
                  <a:pt x="44" y="179"/>
                </a:lnTo>
                <a:lnTo>
                  <a:pt x="47" y="172"/>
                </a:lnTo>
                <a:lnTo>
                  <a:pt x="47" y="172"/>
                </a:lnTo>
                <a:lnTo>
                  <a:pt x="47" y="172"/>
                </a:lnTo>
                <a:lnTo>
                  <a:pt x="48" y="168"/>
                </a:lnTo>
                <a:lnTo>
                  <a:pt x="48" y="168"/>
                </a:lnTo>
                <a:lnTo>
                  <a:pt x="53" y="149"/>
                </a:lnTo>
                <a:lnTo>
                  <a:pt x="53" y="145"/>
                </a:lnTo>
                <a:lnTo>
                  <a:pt x="52" y="140"/>
                </a:lnTo>
                <a:lnTo>
                  <a:pt x="53" y="136"/>
                </a:lnTo>
                <a:lnTo>
                  <a:pt x="52" y="129"/>
                </a:lnTo>
                <a:lnTo>
                  <a:pt x="52" y="128"/>
                </a:lnTo>
                <a:lnTo>
                  <a:pt x="56" y="125"/>
                </a:lnTo>
                <a:lnTo>
                  <a:pt x="60" y="125"/>
                </a:lnTo>
                <a:lnTo>
                  <a:pt x="61" y="124"/>
                </a:lnTo>
                <a:lnTo>
                  <a:pt x="64" y="125"/>
                </a:lnTo>
                <a:lnTo>
                  <a:pt x="67" y="125"/>
                </a:lnTo>
                <a:lnTo>
                  <a:pt x="67" y="132"/>
                </a:lnTo>
                <a:lnTo>
                  <a:pt x="67" y="136"/>
                </a:lnTo>
                <a:lnTo>
                  <a:pt x="67" y="140"/>
                </a:lnTo>
                <a:lnTo>
                  <a:pt x="67" y="141"/>
                </a:lnTo>
                <a:lnTo>
                  <a:pt x="69" y="141"/>
                </a:lnTo>
                <a:lnTo>
                  <a:pt x="73" y="141"/>
                </a:lnTo>
                <a:lnTo>
                  <a:pt x="75" y="141"/>
                </a:lnTo>
                <a:lnTo>
                  <a:pt x="77" y="141"/>
                </a:lnTo>
                <a:lnTo>
                  <a:pt x="80" y="140"/>
                </a:lnTo>
                <a:lnTo>
                  <a:pt x="83" y="141"/>
                </a:lnTo>
                <a:lnTo>
                  <a:pt x="84" y="142"/>
                </a:lnTo>
                <a:lnTo>
                  <a:pt x="84" y="141"/>
                </a:lnTo>
                <a:lnTo>
                  <a:pt x="87" y="145"/>
                </a:lnTo>
                <a:lnTo>
                  <a:pt x="88" y="146"/>
                </a:lnTo>
                <a:lnTo>
                  <a:pt x="88" y="145"/>
                </a:lnTo>
                <a:lnTo>
                  <a:pt x="91" y="146"/>
                </a:lnTo>
                <a:lnTo>
                  <a:pt x="92" y="146"/>
                </a:lnTo>
                <a:lnTo>
                  <a:pt x="91" y="149"/>
                </a:lnTo>
                <a:lnTo>
                  <a:pt x="92" y="149"/>
                </a:lnTo>
                <a:lnTo>
                  <a:pt x="96" y="153"/>
                </a:lnTo>
                <a:lnTo>
                  <a:pt x="95" y="149"/>
                </a:lnTo>
                <a:lnTo>
                  <a:pt x="97" y="150"/>
                </a:lnTo>
                <a:lnTo>
                  <a:pt x="97" y="152"/>
                </a:lnTo>
                <a:lnTo>
                  <a:pt x="97" y="149"/>
                </a:lnTo>
                <a:lnTo>
                  <a:pt x="97" y="145"/>
                </a:lnTo>
                <a:lnTo>
                  <a:pt x="92" y="137"/>
                </a:lnTo>
                <a:lnTo>
                  <a:pt x="91" y="129"/>
                </a:lnTo>
                <a:lnTo>
                  <a:pt x="88" y="124"/>
                </a:lnTo>
                <a:lnTo>
                  <a:pt x="92" y="124"/>
                </a:lnTo>
                <a:lnTo>
                  <a:pt x="95" y="120"/>
                </a:lnTo>
                <a:lnTo>
                  <a:pt x="97" y="114"/>
                </a:lnTo>
                <a:lnTo>
                  <a:pt x="100" y="110"/>
                </a:lnTo>
                <a:lnTo>
                  <a:pt x="104" y="109"/>
                </a:lnTo>
                <a:lnTo>
                  <a:pt x="108" y="109"/>
                </a:lnTo>
                <a:lnTo>
                  <a:pt x="111" y="109"/>
                </a:lnTo>
                <a:lnTo>
                  <a:pt x="113" y="110"/>
                </a:lnTo>
                <a:lnTo>
                  <a:pt x="117" y="109"/>
                </a:lnTo>
                <a:lnTo>
                  <a:pt x="118" y="109"/>
                </a:lnTo>
                <a:lnTo>
                  <a:pt x="124" y="109"/>
                </a:lnTo>
                <a:lnTo>
                  <a:pt x="128" y="109"/>
                </a:lnTo>
                <a:lnTo>
                  <a:pt x="130" y="110"/>
                </a:lnTo>
                <a:lnTo>
                  <a:pt x="132" y="112"/>
                </a:lnTo>
                <a:lnTo>
                  <a:pt x="134" y="110"/>
                </a:lnTo>
                <a:lnTo>
                  <a:pt x="136" y="106"/>
                </a:lnTo>
                <a:lnTo>
                  <a:pt x="137" y="105"/>
                </a:lnTo>
                <a:lnTo>
                  <a:pt x="137" y="105"/>
                </a:lnTo>
                <a:lnTo>
                  <a:pt x="137" y="105"/>
                </a:lnTo>
                <a:lnTo>
                  <a:pt x="137" y="105"/>
                </a:lnTo>
                <a:lnTo>
                  <a:pt x="137" y="105"/>
                </a:lnTo>
                <a:lnTo>
                  <a:pt x="137" y="105"/>
                </a:lnTo>
                <a:lnTo>
                  <a:pt x="137" y="105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1" name="Freeform 171"/>
          <p:cNvSpPr>
            <a:spLocks/>
          </p:cNvSpPr>
          <p:nvPr/>
        </p:nvSpPr>
        <p:spPr bwMode="auto">
          <a:xfrm>
            <a:off x="4192557" y="4607798"/>
            <a:ext cx="37127" cy="50074"/>
          </a:xfrm>
          <a:custGeom>
            <a:avLst/>
            <a:gdLst>
              <a:gd name="T0" fmla="*/ 15 w 17"/>
              <a:gd name="T1" fmla="*/ 1 h 22"/>
              <a:gd name="T2" fmla="*/ 15 w 17"/>
              <a:gd name="T3" fmla="*/ 1 h 22"/>
              <a:gd name="T4" fmla="*/ 13 w 17"/>
              <a:gd name="T5" fmla="*/ 0 h 22"/>
              <a:gd name="T6" fmla="*/ 11 w 17"/>
              <a:gd name="T7" fmla="*/ 0 h 22"/>
              <a:gd name="T8" fmla="*/ 9 w 17"/>
              <a:gd name="T9" fmla="*/ 0 h 22"/>
              <a:gd name="T10" fmla="*/ 8 w 17"/>
              <a:gd name="T11" fmla="*/ 1 h 22"/>
              <a:gd name="T12" fmla="*/ 4 w 17"/>
              <a:gd name="T13" fmla="*/ 5 h 22"/>
              <a:gd name="T14" fmla="*/ 0 w 17"/>
              <a:gd name="T15" fmla="*/ 9 h 22"/>
              <a:gd name="T16" fmla="*/ 0 w 17"/>
              <a:gd name="T17" fmla="*/ 10 h 22"/>
              <a:gd name="T18" fmla="*/ 0 w 17"/>
              <a:gd name="T19" fmla="*/ 13 h 22"/>
              <a:gd name="T20" fmla="*/ 1 w 17"/>
              <a:gd name="T21" fmla="*/ 14 h 22"/>
              <a:gd name="T22" fmla="*/ 1 w 17"/>
              <a:gd name="T23" fmla="*/ 18 h 22"/>
              <a:gd name="T24" fmla="*/ 1 w 17"/>
              <a:gd name="T25" fmla="*/ 19 h 22"/>
              <a:gd name="T26" fmla="*/ 1 w 17"/>
              <a:gd name="T27" fmla="*/ 22 h 22"/>
              <a:gd name="T28" fmla="*/ 4 w 17"/>
              <a:gd name="T29" fmla="*/ 22 h 22"/>
              <a:gd name="T30" fmla="*/ 5 w 17"/>
              <a:gd name="T31" fmla="*/ 19 h 22"/>
              <a:gd name="T32" fmla="*/ 8 w 17"/>
              <a:gd name="T33" fmla="*/ 18 h 22"/>
              <a:gd name="T34" fmla="*/ 8 w 17"/>
              <a:gd name="T35" fmla="*/ 17 h 22"/>
              <a:gd name="T36" fmla="*/ 8 w 17"/>
              <a:gd name="T37" fmla="*/ 13 h 22"/>
              <a:gd name="T38" fmla="*/ 5 w 17"/>
              <a:gd name="T39" fmla="*/ 10 h 22"/>
              <a:gd name="T40" fmla="*/ 8 w 17"/>
              <a:gd name="T41" fmla="*/ 9 h 22"/>
              <a:gd name="T42" fmla="*/ 15 w 17"/>
              <a:gd name="T43" fmla="*/ 4 h 22"/>
              <a:gd name="T44" fmla="*/ 15 w 17"/>
              <a:gd name="T45" fmla="*/ 4 h 22"/>
              <a:gd name="T46" fmla="*/ 15 w 17"/>
              <a:gd name="T47" fmla="*/ 4 h 22"/>
              <a:gd name="T48" fmla="*/ 17 w 17"/>
              <a:gd name="T49" fmla="*/ 2 h 22"/>
              <a:gd name="T50" fmla="*/ 15 w 17"/>
              <a:gd name="T51" fmla="*/ 1 h 22"/>
              <a:gd name="T52" fmla="*/ 15 w 17"/>
              <a:gd name="T53" fmla="*/ 1 h 22"/>
              <a:gd name="T54" fmla="*/ 15 w 17"/>
              <a:gd name="T55" fmla="*/ 1 h 22"/>
              <a:gd name="T56" fmla="*/ 15 w 17"/>
              <a:gd name="T57" fmla="*/ 1 h 22"/>
              <a:gd name="T58" fmla="*/ 15 w 17"/>
              <a:gd name="T59" fmla="*/ 1 h 22"/>
              <a:gd name="T60" fmla="*/ 15 w 17"/>
              <a:gd name="T61" fmla="*/ 1 h 22"/>
              <a:gd name="T62" fmla="*/ 15 w 17"/>
              <a:gd name="T63" fmla="*/ 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" h="22">
                <a:moveTo>
                  <a:pt x="15" y="1"/>
                </a:moveTo>
                <a:lnTo>
                  <a:pt x="15" y="1"/>
                </a:lnTo>
                <a:lnTo>
                  <a:pt x="13" y="0"/>
                </a:lnTo>
                <a:lnTo>
                  <a:pt x="11" y="0"/>
                </a:lnTo>
                <a:lnTo>
                  <a:pt x="9" y="0"/>
                </a:lnTo>
                <a:lnTo>
                  <a:pt x="8" y="1"/>
                </a:lnTo>
                <a:lnTo>
                  <a:pt x="4" y="5"/>
                </a:lnTo>
                <a:lnTo>
                  <a:pt x="0" y="9"/>
                </a:lnTo>
                <a:lnTo>
                  <a:pt x="0" y="10"/>
                </a:lnTo>
                <a:lnTo>
                  <a:pt x="0" y="13"/>
                </a:lnTo>
                <a:lnTo>
                  <a:pt x="1" y="14"/>
                </a:lnTo>
                <a:lnTo>
                  <a:pt x="1" y="18"/>
                </a:lnTo>
                <a:lnTo>
                  <a:pt x="1" y="19"/>
                </a:lnTo>
                <a:lnTo>
                  <a:pt x="1" y="22"/>
                </a:lnTo>
                <a:lnTo>
                  <a:pt x="4" y="22"/>
                </a:lnTo>
                <a:lnTo>
                  <a:pt x="5" y="19"/>
                </a:lnTo>
                <a:lnTo>
                  <a:pt x="8" y="18"/>
                </a:lnTo>
                <a:lnTo>
                  <a:pt x="8" y="17"/>
                </a:lnTo>
                <a:lnTo>
                  <a:pt x="8" y="13"/>
                </a:lnTo>
                <a:lnTo>
                  <a:pt x="5" y="10"/>
                </a:lnTo>
                <a:lnTo>
                  <a:pt x="8" y="9"/>
                </a:lnTo>
                <a:lnTo>
                  <a:pt x="15" y="4"/>
                </a:lnTo>
                <a:lnTo>
                  <a:pt x="15" y="4"/>
                </a:lnTo>
                <a:lnTo>
                  <a:pt x="15" y="4"/>
                </a:lnTo>
                <a:lnTo>
                  <a:pt x="17" y="2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2" name="Freeform 172"/>
          <p:cNvSpPr>
            <a:spLocks/>
          </p:cNvSpPr>
          <p:nvPr/>
        </p:nvSpPr>
        <p:spPr bwMode="auto">
          <a:xfrm>
            <a:off x="4157615" y="4270929"/>
            <a:ext cx="264261" cy="357357"/>
          </a:xfrm>
          <a:custGeom>
            <a:avLst/>
            <a:gdLst>
              <a:gd name="T0" fmla="*/ 109 w 121"/>
              <a:gd name="T1" fmla="*/ 3 h 157"/>
              <a:gd name="T2" fmla="*/ 96 w 121"/>
              <a:gd name="T3" fmla="*/ 3 h 157"/>
              <a:gd name="T4" fmla="*/ 88 w 121"/>
              <a:gd name="T5" fmla="*/ 4 h 157"/>
              <a:gd name="T6" fmla="*/ 84 w 121"/>
              <a:gd name="T7" fmla="*/ 21 h 157"/>
              <a:gd name="T8" fmla="*/ 81 w 121"/>
              <a:gd name="T9" fmla="*/ 25 h 157"/>
              <a:gd name="T10" fmla="*/ 81 w 121"/>
              <a:gd name="T11" fmla="*/ 36 h 157"/>
              <a:gd name="T12" fmla="*/ 65 w 121"/>
              <a:gd name="T13" fmla="*/ 29 h 157"/>
              <a:gd name="T14" fmla="*/ 52 w 121"/>
              <a:gd name="T15" fmla="*/ 27 h 157"/>
              <a:gd name="T16" fmla="*/ 39 w 121"/>
              <a:gd name="T17" fmla="*/ 27 h 157"/>
              <a:gd name="T18" fmla="*/ 35 w 121"/>
              <a:gd name="T19" fmla="*/ 31 h 157"/>
              <a:gd name="T20" fmla="*/ 33 w 121"/>
              <a:gd name="T21" fmla="*/ 44 h 157"/>
              <a:gd name="T22" fmla="*/ 48 w 121"/>
              <a:gd name="T23" fmla="*/ 40 h 157"/>
              <a:gd name="T24" fmla="*/ 53 w 121"/>
              <a:gd name="T25" fmla="*/ 49 h 157"/>
              <a:gd name="T26" fmla="*/ 48 w 121"/>
              <a:gd name="T27" fmla="*/ 56 h 157"/>
              <a:gd name="T28" fmla="*/ 44 w 121"/>
              <a:gd name="T29" fmla="*/ 69 h 157"/>
              <a:gd name="T30" fmla="*/ 48 w 121"/>
              <a:gd name="T31" fmla="*/ 73 h 157"/>
              <a:gd name="T32" fmla="*/ 53 w 121"/>
              <a:gd name="T33" fmla="*/ 77 h 157"/>
              <a:gd name="T34" fmla="*/ 53 w 121"/>
              <a:gd name="T35" fmla="*/ 87 h 157"/>
              <a:gd name="T36" fmla="*/ 52 w 121"/>
              <a:gd name="T37" fmla="*/ 96 h 157"/>
              <a:gd name="T38" fmla="*/ 52 w 121"/>
              <a:gd name="T39" fmla="*/ 101 h 157"/>
              <a:gd name="T40" fmla="*/ 48 w 121"/>
              <a:gd name="T41" fmla="*/ 110 h 157"/>
              <a:gd name="T42" fmla="*/ 43 w 121"/>
              <a:gd name="T43" fmla="*/ 104 h 157"/>
              <a:gd name="T44" fmla="*/ 35 w 121"/>
              <a:gd name="T45" fmla="*/ 109 h 157"/>
              <a:gd name="T46" fmla="*/ 31 w 121"/>
              <a:gd name="T47" fmla="*/ 108 h 157"/>
              <a:gd name="T48" fmla="*/ 27 w 121"/>
              <a:gd name="T49" fmla="*/ 100 h 157"/>
              <a:gd name="T50" fmla="*/ 24 w 121"/>
              <a:gd name="T51" fmla="*/ 105 h 157"/>
              <a:gd name="T52" fmla="*/ 16 w 121"/>
              <a:gd name="T53" fmla="*/ 109 h 157"/>
              <a:gd name="T54" fmla="*/ 8 w 121"/>
              <a:gd name="T55" fmla="*/ 113 h 157"/>
              <a:gd name="T56" fmla="*/ 9 w 121"/>
              <a:gd name="T57" fmla="*/ 121 h 157"/>
              <a:gd name="T58" fmla="*/ 13 w 121"/>
              <a:gd name="T59" fmla="*/ 128 h 157"/>
              <a:gd name="T60" fmla="*/ 8 w 121"/>
              <a:gd name="T61" fmla="*/ 132 h 157"/>
              <a:gd name="T62" fmla="*/ 3 w 121"/>
              <a:gd name="T63" fmla="*/ 134 h 157"/>
              <a:gd name="T64" fmla="*/ 9 w 121"/>
              <a:gd name="T65" fmla="*/ 148 h 157"/>
              <a:gd name="T66" fmla="*/ 13 w 121"/>
              <a:gd name="T67" fmla="*/ 157 h 157"/>
              <a:gd name="T68" fmla="*/ 21 w 121"/>
              <a:gd name="T69" fmla="*/ 150 h 157"/>
              <a:gd name="T70" fmla="*/ 27 w 121"/>
              <a:gd name="T71" fmla="*/ 148 h 157"/>
              <a:gd name="T72" fmla="*/ 31 w 121"/>
              <a:gd name="T73" fmla="*/ 149 h 157"/>
              <a:gd name="T74" fmla="*/ 35 w 121"/>
              <a:gd name="T75" fmla="*/ 153 h 157"/>
              <a:gd name="T76" fmla="*/ 43 w 121"/>
              <a:gd name="T77" fmla="*/ 150 h 157"/>
              <a:gd name="T78" fmla="*/ 48 w 121"/>
              <a:gd name="T79" fmla="*/ 148 h 157"/>
              <a:gd name="T80" fmla="*/ 53 w 121"/>
              <a:gd name="T81" fmla="*/ 145 h 157"/>
              <a:gd name="T82" fmla="*/ 53 w 121"/>
              <a:gd name="T83" fmla="*/ 154 h 157"/>
              <a:gd name="T84" fmla="*/ 60 w 121"/>
              <a:gd name="T85" fmla="*/ 153 h 157"/>
              <a:gd name="T86" fmla="*/ 70 w 121"/>
              <a:gd name="T87" fmla="*/ 140 h 157"/>
              <a:gd name="T88" fmla="*/ 81 w 121"/>
              <a:gd name="T89" fmla="*/ 132 h 157"/>
              <a:gd name="T90" fmla="*/ 82 w 121"/>
              <a:gd name="T91" fmla="*/ 108 h 157"/>
              <a:gd name="T92" fmla="*/ 88 w 121"/>
              <a:gd name="T93" fmla="*/ 100 h 157"/>
              <a:gd name="T94" fmla="*/ 104 w 121"/>
              <a:gd name="T95" fmla="*/ 80 h 157"/>
              <a:gd name="T96" fmla="*/ 108 w 121"/>
              <a:gd name="T97" fmla="*/ 65 h 157"/>
              <a:gd name="T98" fmla="*/ 110 w 121"/>
              <a:gd name="T99" fmla="*/ 43 h 157"/>
              <a:gd name="T100" fmla="*/ 114 w 121"/>
              <a:gd name="T101" fmla="*/ 21 h 157"/>
              <a:gd name="T102" fmla="*/ 121 w 121"/>
              <a:gd name="T103" fmla="*/ 3 h 157"/>
              <a:gd name="T104" fmla="*/ 118 w 121"/>
              <a:gd name="T105" fmla="*/ 0 h 157"/>
              <a:gd name="T106" fmla="*/ 118 w 121"/>
              <a:gd name="T107" fmla="*/ 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1" h="157">
                <a:moveTo>
                  <a:pt x="118" y="0"/>
                </a:moveTo>
                <a:lnTo>
                  <a:pt x="113" y="3"/>
                </a:lnTo>
                <a:lnTo>
                  <a:pt x="109" y="3"/>
                </a:lnTo>
                <a:lnTo>
                  <a:pt x="104" y="0"/>
                </a:lnTo>
                <a:lnTo>
                  <a:pt x="100" y="0"/>
                </a:lnTo>
                <a:lnTo>
                  <a:pt x="96" y="3"/>
                </a:lnTo>
                <a:lnTo>
                  <a:pt x="94" y="3"/>
                </a:lnTo>
                <a:lnTo>
                  <a:pt x="90" y="3"/>
                </a:lnTo>
                <a:lnTo>
                  <a:pt x="88" y="4"/>
                </a:lnTo>
                <a:lnTo>
                  <a:pt x="88" y="7"/>
                </a:lnTo>
                <a:lnTo>
                  <a:pt x="86" y="16"/>
                </a:lnTo>
                <a:lnTo>
                  <a:pt x="84" y="21"/>
                </a:lnTo>
                <a:lnTo>
                  <a:pt x="82" y="25"/>
                </a:lnTo>
                <a:lnTo>
                  <a:pt x="82" y="24"/>
                </a:lnTo>
                <a:lnTo>
                  <a:pt x="81" y="25"/>
                </a:lnTo>
                <a:lnTo>
                  <a:pt x="81" y="29"/>
                </a:lnTo>
                <a:lnTo>
                  <a:pt x="81" y="33"/>
                </a:lnTo>
                <a:lnTo>
                  <a:pt x="81" y="36"/>
                </a:lnTo>
                <a:lnTo>
                  <a:pt x="73" y="31"/>
                </a:lnTo>
                <a:lnTo>
                  <a:pt x="69" y="29"/>
                </a:lnTo>
                <a:lnTo>
                  <a:pt x="65" y="29"/>
                </a:lnTo>
                <a:lnTo>
                  <a:pt x="61" y="29"/>
                </a:lnTo>
                <a:lnTo>
                  <a:pt x="60" y="27"/>
                </a:lnTo>
                <a:lnTo>
                  <a:pt x="52" y="27"/>
                </a:lnTo>
                <a:lnTo>
                  <a:pt x="49" y="27"/>
                </a:lnTo>
                <a:lnTo>
                  <a:pt x="44" y="27"/>
                </a:lnTo>
                <a:lnTo>
                  <a:pt x="39" y="27"/>
                </a:lnTo>
                <a:lnTo>
                  <a:pt x="37" y="27"/>
                </a:lnTo>
                <a:lnTo>
                  <a:pt x="35" y="27"/>
                </a:lnTo>
                <a:lnTo>
                  <a:pt x="35" y="31"/>
                </a:lnTo>
                <a:lnTo>
                  <a:pt x="33" y="35"/>
                </a:lnTo>
                <a:lnTo>
                  <a:pt x="35" y="39"/>
                </a:lnTo>
                <a:lnTo>
                  <a:pt x="33" y="44"/>
                </a:lnTo>
                <a:lnTo>
                  <a:pt x="45" y="41"/>
                </a:lnTo>
                <a:lnTo>
                  <a:pt x="47" y="40"/>
                </a:lnTo>
                <a:lnTo>
                  <a:pt x="48" y="40"/>
                </a:lnTo>
                <a:lnTo>
                  <a:pt x="50" y="43"/>
                </a:lnTo>
                <a:lnTo>
                  <a:pt x="52" y="47"/>
                </a:lnTo>
                <a:lnTo>
                  <a:pt x="53" y="49"/>
                </a:lnTo>
                <a:lnTo>
                  <a:pt x="53" y="52"/>
                </a:lnTo>
                <a:lnTo>
                  <a:pt x="52" y="56"/>
                </a:lnTo>
                <a:lnTo>
                  <a:pt x="48" y="56"/>
                </a:lnTo>
                <a:lnTo>
                  <a:pt x="47" y="60"/>
                </a:lnTo>
                <a:lnTo>
                  <a:pt x="47" y="65"/>
                </a:lnTo>
                <a:lnTo>
                  <a:pt x="44" y="69"/>
                </a:lnTo>
                <a:lnTo>
                  <a:pt x="44" y="71"/>
                </a:lnTo>
                <a:lnTo>
                  <a:pt x="48" y="71"/>
                </a:lnTo>
                <a:lnTo>
                  <a:pt x="48" y="73"/>
                </a:lnTo>
                <a:lnTo>
                  <a:pt x="50" y="75"/>
                </a:lnTo>
                <a:lnTo>
                  <a:pt x="52" y="75"/>
                </a:lnTo>
                <a:lnTo>
                  <a:pt x="53" y="77"/>
                </a:lnTo>
                <a:lnTo>
                  <a:pt x="56" y="79"/>
                </a:lnTo>
                <a:lnTo>
                  <a:pt x="53" y="80"/>
                </a:lnTo>
                <a:lnTo>
                  <a:pt x="53" y="87"/>
                </a:lnTo>
                <a:lnTo>
                  <a:pt x="53" y="92"/>
                </a:lnTo>
                <a:lnTo>
                  <a:pt x="53" y="93"/>
                </a:lnTo>
                <a:lnTo>
                  <a:pt x="52" y="96"/>
                </a:lnTo>
                <a:lnTo>
                  <a:pt x="53" y="96"/>
                </a:lnTo>
                <a:lnTo>
                  <a:pt x="53" y="97"/>
                </a:lnTo>
                <a:lnTo>
                  <a:pt x="52" y="101"/>
                </a:lnTo>
                <a:lnTo>
                  <a:pt x="50" y="104"/>
                </a:lnTo>
                <a:lnTo>
                  <a:pt x="50" y="108"/>
                </a:lnTo>
                <a:lnTo>
                  <a:pt x="48" y="110"/>
                </a:lnTo>
                <a:lnTo>
                  <a:pt x="47" y="113"/>
                </a:lnTo>
                <a:lnTo>
                  <a:pt x="44" y="109"/>
                </a:lnTo>
                <a:lnTo>
                  <a:pt x="43" y="104"/>
                </a:lnTo>
                <a:lnTo>
                  <a:pt x="40" y="108"/>
                </a:lnTo>
                <a:lnTo>
                  <a:pt x="39" y="110"/>
                </a:lnTo>
                <a:lnTo>
                  <a:pt x="35" y="109"/>
                </a:lnTo>
                <a:lnTo>
                  <a:pt x="33" y="109"/>
                </a:lnTo>
                <a:lnTo>
                  <a:pt x="31" y="109"/>
                </a:lnTo>
                <a:lnTo>
                  <a:pt x="31" y="108"/>
                </a:lnTo>
                <a:lnTo>
                  <a:pt x="29" y="104"/>
                </a:lnTo>
                <a:lnTo>
                  <a:pt x="28" y="100"/>
                </a:lnTo>
                <a:lnTo>
                  <a:pt x="27" y="100"/>
                </a:lnTo>
                <a:lnTo>
                  <a:pt x="24" y="100"/>
                </a:lnTo>
                <a:lnTo>
                  <a:pt x="21" y="101"/>
                </a:lnTo>
                <a:lnTo>
                  <a:pt x="24" y="105"/>
                </a:lnTo>
                <a:lnTo>
                  <a:pt x="21" y="109"/>
                </a:lnTo>
                <a:lnTo>
                  <a:pt x="20" y="109"/>
                </a:lnTo>
                <a:lnTo>
                  <a:pt x="16" y="109"/>
                </a:lnTo>
                <a:lnTo>
                  <a:pt x="13" y="109"/>
                </a:lnTo>
                <a:lnTo>
                  <a:pt x="8" y="109"/>
                </a:lnTo>
                <a:lnTo>
                  <a:pt x="8" y="113"/>
                </a:lnTo>
                <a:lnTo>
                  <a:pt x="8" y="117"/>
                </a:lnTo>
                <a:lnTo>
                  <a:pt x="9" y="117"/>
                </a:lnTo>
                <a:lnTo>
                  <a:pt x="9" y="121"/>
                </a:lnTo>
                <a:lnTo>
                  <a:pt x="9" y="124"/>
                </a:lnTo>
                <a:lnTo>
                  <a:pt x="13" y="126"/>
                </a:lnTo>
                <a:lnTo>
                  <a:pt x="13" y="128"/>
                </a:lnTo>
                <a:lnTo>
                  <a:pt x="13" y="134"/>
                </a:lnTo>
                <a:lnTo>
                  <a:pt x="9" y="134"/>
                </a:lnTo>
                <a:lnTo>
                  <a:pt x="8" y="132"/>
                </a:lnTo>
                <a:lnTo>
                  <a:pt x="8" y="130"/>
                </a:lnTo>
                <a:lnTo>
                  <a:pt x="7" y="130"/>
                </a:lnTo>
                <a:lnTo>
                  <a:pt x="3" y="134"/>
                </a:lnTo>
                <a:lnTo>
                  <a:pt x="0" y="137"/>
                </a:lnTo>
                <a:lnTo>
                  <a:pt x="7" y="144"/>
                </a:lnTo>
                <a:lnTo>
                  <a:pt x="9" y="148"/>
                </a:lnTo>
                <a:lnTo>
                  <a:pt x="12" y="150"/>
                </a:lnTo>
                <a:lnTo>
                  <a:pt x="13" y="154"/>
                </a:lnTo>
                <a:lnTo>
                  <a:pt x="13" y="157"/>
                </a:lnTo>
                <a:lnTo>
                  <a:pt x="16" y="157"/>
                </a:lnTo>
                <a:lnTo>
                  <a:pt x="20" y="152"/>
                </a:lnTo>
                <a:lnTo>
                  <a:pt x="21" y="150"/>
                </a:lnTo>
                <a:lnTo>
                  <a:pt x="24" y="149"/>
                </a:lnTo>
                <a:lnTo>
                  <a:pt x="25" y="148"/>
                </a:lnTo>
                <a:lnTo>
                  <a:pt x="27" y="148"/>
                </a:lnTo>
                <a:lnTo>
                  <a:pt x="29" y="148"/>
                </a:lnTo>
                <a:lnTo>
                  <a:pt x="31" y="149"/>
                </a:lnTo>
                <a:lnTo>
                  <a:pt x="31" y="149"/>
                </a:lnTo>
                <a:lnTo>
                  <a:pt x="33" y="149"/>
                </a:lnTo>
                <a:lnTo>
                  <a:pt x="35" y="152"/>
                </a:lnTo>
                <a:lnTo>
                  <a:pt x="35" y="153"/>
                </a:lnTo>
                <a:lnTo>
                  <a:pt x="37" y="154"/>
                </a:lnTo>
                <a:lnTo>
                  <a:pt x="40" y="153"/>
                </a:lnTo>
                <a:lnTo>
                  <a:pt x="43" y="150"/>
                </a:lnTo>
                <a:lnTo>
                  <a:pt x="44" y="148"/>
                </a:lnTo>
                <a:lnTo>
                  <a:pt x="47" y="148"/>
                </a:lnTo>
                <a:lnTo>
                  <a:pt x="48" y="148"/>
                </a:lnTo>
                <a:lnTo>
                  <a:pt x="50" y="145"/>
                </a:lnTo>
                <a:lnTo>
                  <a:pt x="52" y="145"/>
                </a:lnTo>
                <a:lnTo>
                  <a:pt x="53" y="145"/>
                </a:lnTo>
                <a:lnTo>
                  <a:pt x="53" y="148"/>
                </a:lnTo>
                <a:lnTo>
                  <a:pt x="52" y="150"/>
                </a:lnTo>
                <a:lnTo>
                  <a:pt x="53" y="154"/>
                </a:lnTo>
                <a:lnTo>
                  <a:pt x="56" y="154"/>
                </a:lnTo>
                <a:lnTo>
                  <a:pt x="57" y="154"/>
                </a:lnTo>
                <a:lnTo>
                  <a:pt x="60" y="153"/>
                </a:lnTo>
                <a:lnTo>
                  <a:pt x="65" y="148"/>
                </a:lnTo>
                <a:lnTo>
                  <a:pt x="70" y="144"/>
                </a:lnTo>
                <a:lnTo>
                  <a:pt x="70" y="140"/>
                </a:lnTo>
                <a:lnTo>
                  <a:pt x="74" y="137"/>
                </a:lnTo>
                <a:lnTo>
                  <a:pt x="78" y="136"/>
                </a:lnTo>
                <a:lnTo>
                  <a:pt x="81" y="132"/>
                </a:lnTo>
                <a:lnTo>
                  <a:pt x="82" y="124"/>
                </a:lnTo>
                <a:lnTo>
                  <a:pt x="82" y="109"/>
                </a:lnTo>
                <a:lnTo>
                  <a:pt x="82" y="108"/>
                </a:lnTo>
                <a:lnTo>
                  <a:pt x="84" y="105"/>
                </a:lnTo>
                <a:lnTo>
                  <a:pt x="86" y="104"/>
                </a:lnTo>
                <a:lnTo>
                  <a:pt x="88" y="100"/>
                </a:lnTo>
                <a:lnTo>
                  <a:pt x="92" y="92"/>
                </a:lnTo>
                <a:lnTo>
                  <a:pt x="97" y="87"/>
                </a:lnTo>
                <a:lnTo>
                  <a:pt x="104" y="80"/>
                </a:lnTo>
                <a:lnTo>
                  <a:pt x="105" y="77"/>
                </a:lnTo>
                <a:lnTo>
                  <a:pt x="108" y="73"/>
                </a:lnTo>
                <a:lnTo>
                  <a:pt x="108" y="65"/>
                </a:lnTo>
                <a:lnTo>
                  <a:pt x="109" y="57"/>
                </a:lnTo>
                <a:lnTo>
                  <a:pt x="109" y="52"/>
                </a:lnTo>
                <a:lnTo>
                  <a:pt x="110" y="43"/>
                </a:lnTo>
                <a:lnTo>
                  <a:pt x="113" y="35"/>
                </a:lnTo>
                <a:lnTo>
                  <a:pt x="113" y="27"/>
                </a:lnTo>
                <a:lnTo>
                  <a:pt x="114" y="21"/>
                </a:lnTo>
                <a:lnTo>
                  <a:pt x="118" y="14"/>
                </a:lnTo>
                <a:lnTo>
                  <a:pt x="121" y="4"/>
                </a:lnTo>
                <a:lnTo>
                  <a:pt x="121" y="3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3" name="Freeform 173"/>
          <p:cNvSpPr>
            <a:spLocks noEditPoints="1"/>
          </p:cNvSpPr>
          <p:nvPr/>
        </p:nvSpPr>
        <p:spPr bwMode="auto">
          <a:xfrm>
            <a:off x="3511164" y="2618445"/>
            <a:ext cx="417136" cy="314108"/>
          </a:xfrm>
          <a:custGeom>
            <a:avLst/>
            <a:gdLst>
              <a:gd name="T0" fmla="*/ 134 w 144"/>
              <a:gd name="T1" fmla="*/ 23 h 104"/>
              <a:gd name="T2" fmla="*/ 136 w 144"/>
              <a:gd name="T3" fmla="*/ 20 h 104"/>
              <a:gd name="T4" fmla="*/ 130 w 144"/>
              <a:gd name="T5" fmla="*/ 18 h 104"/>
              <a:gd name="T6" fmla="*/ 124 w 144"/>
              <a:gd name="T7" fmla="*/ 18 h 104"/>
              <a:gd name="T8" fmla="*/ 116 w 144"/>
              <a:gd name="T9" fmla="*/ 15 h 104"/>
              <a:gd name="T10" fmla="*/ 110 w 144"/>
              <a:gd name="T11" fmla="*/ 13 h 104"/>
              <a:gd name="T12" fmla="*/ 103 w 144"/>
              <a:gd name="T13" fmla="*/ 14 h 104"/>
              <a:gd name="T14" fmla="*/ 97 w 144"/>
              <a:gd name="T15" fmla="*/ 13 h 104"/>
              <a:gd name="T16" fmla="*/ 87 w 144"/>
              <a:gd name="T17" fmla="*/ 10 h 104"/>
              <a:gd name="T18" fmla="*/ 83 w 144"/>
              <a:gd name="T19" fmla="*/ 5 h 104"/>
              <a:gd name="T20" fmla="*/ 70 w 144"/>
              <a:gd name="T21" fmla="*/ 4 h 104"/>
              <a:gd name="T22" fmla="*/ 58 w 144"/>
              <a:gd name="T23" fmla="*/ 4 h 104"/>
              <a:gd name="T24" fmla="*/ 34 w 144"/>
              <a:gd name="T25" fmla="*/ 2 h 104"/>
              <a:gd name="T26" fmla="*/ 23 w 144"/>
              <a:gd name="T27" fmla="*/ 1 h 104"/>
              <a:gd name="T28" fmla="*/ 14 w 144"/>
              <a:gd name="T29" fmla="*/ 1 h 104"/>
              <a:gd name="T30" fmla="*/ 10 w 144"/>
              <a:gd name="T31" fmla="*/ 4 h 104"/>
              <a:gd name="T32" fmla="*/ 3 w 144"/>
              <a:gd name="T33" fmla="*/ 7 h 104"/>
              <a:gd name="T34" fmla="*/ 1 w 144"/>
              <a:gd name="T35" fmla="*/ 13 h 104"/>
              <a:gd name="T36" fmla="*/ 1 w 144"/>
              <a:gd name="T37" fmla="*/ 17 h 104"/>
              <a:gd name="T38" fmla="*/ 3 w 144"/>
              <a:gd name="T39" fmla="*/ 17 h 104"/>
              <a:gd name="T40" fmla="*/ 3 w 144"/>
              <a:gd name="T41" fmla="*/ 21 h 104"/>
              <a:gd name="T42" fmla="*/ 4 w 144"/>
              <a:gd name="T43" fmla="*/ 24 h 104"/>
              <a:gd name="T44" fmla="*/ 8 w 144"/>
              <a:gd name="T45" fmla="*/ 23 h 104"/>
              <a:gd name="T46" fmla="*/ 10 w 144"/>
              <a:gd name="T47" fmla="*/ 24 h 104"/>
              <a:gd name="T48" fmla="*/ 14 w 144"/>
              <a:gd name="T49" fmla="*/ 25 h 104"/>
              <a:gd name="T50" fmla="*/ 21 w 144"/>
              <a:gd name="T51" fmla="*/ 24 h 104"/>
              <a:gd name="T52" fmla="*/ 27 w 144"/>
              <a:gd name="T53" fmla="*/ 25 h 104"/>
              <a:gd name="T54" fmla="*/ 30 w 144"/>
              <a:gd name="T55" fmla="*/ 30 h 104"/>
              <a:gd name="T56" fmla="*/ 23 w 144"/>
              <a:gd name="T57" fmla="*/ 37 h 104"/>
              <a:gd name="T58" fmla="*/ 23 w 144"/>
              <a:gd name="T59" fmla="*/ 47 h 104"/>
              <a:gd name="T60" fmla="*/ 21 w 144"/>
              <a:gd name="T61" fmla="*/ 51 h 104"/>
              <a:gd name="T62" fmla="*/ 17 w 144"/>
              <a:gd name="T63" fmla="*/ 56 h 104"/>
              <a:gd name="T64" fmla="*/ 17 w 144"/>
              <a:gd name="T65" fmla="*/ 60 h 104"/>
              <a:gd name="T66" fmla="*/ 17 w 144"/>
              <a:gd name="T67" fmla="*/ 68 h 104"/>
              <a:gd name="T68" fmla="*/ 17 w 144"/>
              <a:gd name="T69" fmla="*/ 74 h 104"/>
              <a:gd name="T70" fmla="*/ 17 w 144"/>
              <a:gd name="T71" fmla="*/ 78 h 104"/>
              <a:gd name="T72" fmla="*/ 13 w 144"/>
              <a:gd name="T73" fmla="*/ 83 h 104"/>
              <a:gd name="T74" fmla="*/ 18 w 144"/>
              <a:gd name="T75" fmla="*/ 88 h 104"/>
              <a:gd name="T76" fmla="*/ 25 w 144"/>
              <a:gd name="T77" fmla="*/ 94 h 104"/>
              <a:gd name="T78" fmla="*/ 27 w 144"/>
              <a:gd name="T79" fmla="*/ 97 h 104"/>
              <a:gd name="T80" fmla="*/ 28 w 144"/>
              <a:gd name="T81" fmla="*/ 103 h 104"/>
              <a:gd name="T82" fmla="*/ 36 w 144"/>
              <a:gd name="T83" fmla="*/ 103 h 104"/>
              <a:gd name="T84" fmla="*/ 46 w 144"/>
              <a:gd name="T85" fmla="*/ 97 h 104"/>
              <a:gd name="T86" fmla="*/ 64 w 144"/>
              <a:gd name="T87" fmla="*/ 96 h 104"/>
              <a:gd name="T88" fmla="*/ 73 w 144"/>
              <a:gd name="T89" fmla="*/ 94 h 104"/>
              <a:gd name="T90" fmla="*/ 83 w 144"/>
              <a:gd name="T91" fmla="*/ 84 h 104"/>
              <a:gd name="T92" fmla="*/ 90 w 144"/>
              <a:gd name="T93" fmla="*/ 78 h 104"/>
              <a:gd name="T94" fmla="*/ 100 w 144"/>
              <a:gd name="T95" fmla="*/ 67 h 104"/>
              <a:gd name="T96" fmla="*/ 97 w 144"/>
              <a:gd name="T97" fmla="*/ 53 h 104"/>
              <a:gd name="T98" fmla="*/ 107 w 144"/>
              <a:gd name="T99" fmla="*/ 41 h 104"/>
              <a:gd name="T100" fmla="*/ 117 w 144"/>
              <a:gd name="T101" fmla="*/ 34 h 104"/>
              <a:gd name="T102" fmla="*/ 25 w 144"/>
              <a:gd name="T103" fmla="*/ 94 h 104"/>
              <a:gd name="T104" fmla="*/ 133 w 144"/>
              <a:gd name="T105" fmla="*/ 53 h 104"/>
              <a:gd name="T106" fmla="*/ 126 w 144"/>
              <a:gd name="T107" fmla="*/ 57 h 104"/>
              <a:gd name="T108" fmla="*/ 133 w 144"/>
              <a:gd name="T109" fmla="*/ 60 h 104"/>
              <a:gd name="T110" fmla="*/ 137 w 144"/>
              <a:gd name="T111" fmla="*/ 54 h 104"/>
              <a:gd name="T112" fmla="*/ 115 w 144"/>
              <a:gd name="T113" fmla="*/ 66 h 104"/>
              <a:gd name="T114" fmla="*/ 117 w 144"/>
              <a:gd name="T115" fmla="*/ 64 h 104"/>
              <a:gd name="T116" fmla="*/ 140 w 144"/>
              <a:gd name="T117" fmla="*/ 52 h 104"/>
              <a:gd name="T118" fmla="*/ 144 w 144"/>
              <a:gd name="T119" fmla="*/ 52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4" h="104">
                <a:moveTo>
                  <a:pt x="132" y="28"/>
                </a:moveTo>
                <a:cubicBezTo>
                  <a:pt x="133" y="27"/>
                  <a:pt x="133" y="27"/>
                  <a:pt x="133" y="27"/>
                </a:cubicBezTo>
                <a:cubicBezTo>
                  <a:pt x="134" y="24"/>
                  <a:pt x="134" y="24"/>
                  <a:pt x="134" y="24"/>
                </a:cubicBezTo>
                <a:cubicBezTo>
                  <a:pt x="134" y="23"/>
                  <a:pt x="134" y="23"/>
                  <a:pt x="134" y="23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4" y="20"/>
                  <a:pt x="134" y="20"/>
                  <a:pt x="134" y="20"/>
                </a:cubicBezTo>
                <a:cubicBezTo>
                  <a:pt x="135" y="20"/>
                  <a:pt x="135" y="20"/>
                  <a:pt x="135" y="20"/>
                </a:cubicBezTo>
                <a:cubicBezTo>
                  <a:pt x="136" y="20"/>
                  <a:pt x="136" y="20"/>
                  <a:pt x="136" y="20"/>
                </a:cubicBezTo>
                <a:cubicBezTo>
                  <a:pt x="136" y="18"/>
                  <a:pt x="136" y="18"/>
                  <a:pt x="136" y="18"/>
                </a:cubicBezTo>
                <a:cubicBezTo>
                  <a:pt x="134" y="17"/>
                  <a:pt x="134" y="17"/>
                  <a:pt x="134" y="17"/>
                </a:cubicBezTo>
                <a:cubicBezTo>
                  <a:pt x="132" y="17"/>
                  <a:pt x="132" y="17"/>
                  <a:pt x="132" y="17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29" y="18"/>
                  <a:pt x="129" y="18"/>
                  <a:pt x="129" y="18"/>
                </a:cubicBezTo>
                <a:cubicBezTo>
                  <a:pt x="127" y="18"/>
                  <a:pt x="127" y="18"/>
                  <a:pt x="127" y="18"/>
                </a:cubicBezTo>
                <a:cubicBezTo>
                  <a:pt x="126" y="18"/>
                  <a:pt x="126" y="18"/>
                  <a:pt x="126" y="18"/>
                </a:cubicBezTo>
                <a:cubicBezTo>
                  <a:pt x="124" y="18"/>
                  <a:pt x="124" y="18"/>
                  <a:pt x="124" y="18"/>
                </a:cubicBezTo>
                <a:cubicBezTo>
                  <a:pt x="123" y="18"/>
                  <a:pt x="123" y="18"/>
                  <a:pt x="123" y="18"/>
                </a:cubicBezTo>
                <a:cubicBezTo>
                  <a:pt x="119" y="17"/>
                  <a:pt x="119" y="17"/>
                  <a:pt x="119" y="17"/>
                </a:cubicBezTo>
                <a:cubicBezTo>
                  <a:pt x="116" y="17"/>
                  <a:pt x="116" y="17"/>
                  <a:pt x="116" y="17"/>
                </a:cubicBezTo>
                <a:cubicBezTo>
                  <a:pt x="116" y="15"/>
                  <a:pt x="116" y="15"/>
                  <a:pt x="116" y="15"/>
                </a:cubicBezTo>
                <a:cubicBezTo>
                  <a:pt x="116" y="14"/>
                  <a:pt x="116" y="14"/>
                  <a:pt x="116" y="14"/>
                </a:cubicBezTo>
                <a:cubicBezTo>
                  <a:pt x="114" y="14"/>
                  <a:pt x="114" y="14"/>
                  <a:pt x="114" y="14"/>
                </a:cubicBezTo>
                <a:cubicBezTo>
                  <a:pt x="113" y="14"/>
                  <a:pt x="113" y="14"/>
                  <a:pt x="113" y="14"/>
                </a:cubicBezTo>
                <a:cubicBezTo>
                  <a:pt x="110" y="13"/>
                  <a:pt x="110" y="13"/>
                  <a:pt x="110" y="13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07" y="13"/>
                  <a:pt x="107" y="13"/>
                  <a:pt x="107" y="13"/>
                </a:cubicBezTo>
                <a:cubicBezTo>
                  <a:pt x="107" y="14"/>
                  <a:pt x="107" y="14"/>
                  <a:pt x="107" y="14"/>
                </a:cubicBezTo>
                <a:cubicBezTo>
                  <a:pt x="103" y="14"/>
                  <a:pt x="103" y="14"/>
                  <a:pt x="103" y="14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0" y="14"/>
                  <a:pt x="100" y="14"/>
                  <a:pt x="100" y="14"/>
                </a:cubicBezTo>
                <a:cubicBezTo>
                  <a:pt x="99" y="14"/>
                  <a:pt x="99" y="14"/>
                  <a:pt x="99" y="14"/>
                </a:cubicBezTo>
                <a:cubicBezTo>
                  <a:pt x="97" y="13"/>
                  <a:pt x="97" y="13"/>
                  <a:pt x="97" y="13"/>
                </a:cubicBezTo>
                <a:cubicBezTo>
                  <a:pt x="96" y="13"/>
                  <a:pt x="96" y="13"/>
                  <a:pt x="96" y="13"/>
                </a:cubicBezTo>
                <a:cubicBezTo>
                  <a:pt x="91" y="11"/>
                  <a:pt x="91" y="11"/>
                  <a:pt x="91" y="11"/>
                </a:cubicBezTo>
                <a:cubicBezTo>
                  <a:pt x="89" y="10"/>
                  <a:pt x="89" y="10"/>
                  <a:pt x="89" y="10"/>
                </a:cubicBezTo>
                <a:cubicBezTo>
                  <a:pt x="87" y="10"/>
                  <a:pt x="87" y="10"/>
                  <a:pt x="87" y="10"/>
                </a:cubicBezTo>
                <a:cubicBezTo>
                  <a:pt x="86" y="10"/>
                  <a:pt x="86" y="10"/>
                  <a:pt x="86" y="10"/>
                </a:cubicBezTo>
                <a:cubicBezTo>
                  <a:pt x="84" y="8"/>
                  <a:pt x="84" y="8"/>
                  <a:pt x="84" y="8"/>
                </a:cubicBezTo>
                <a:cubicBezTo>
                  <a:pt x="86" y="7"/>
                  <a:pt x="86" y="7"/>
                  <a:pt x="86" y="7"/>
                </a:cubicBezTo>
                <a:cubicBezTo>
                  <a:pt x="83" y="5"/>
                  <a:pt x="83" y="5"/>
                  <a:pt x="83" y="5"/>
                </a:cubicBezTo>
                <a:cubicBezTo>
                  <a:pt x="81" y="5"/>
                  <a:pt x="81" y="5"/>
                  <a:pt x="81" y="5"/>
                </a:cubicBezTo>
                <a:cubicBezTo>
                  <a:pt x="79" y="5"/>
                  <a:pt x="79" y="5"/>
                  <a:pt x="79" y="5"/>
                </a:cubicBezTo>
                <a:cubicBezTo>
                  <a:pt x="76" y="5"/>
                  <a:pt x="76" y="5"/>
                  <a:pt x="76" y="5"/>
                </a:cubicBezTo>
                <a:cubicBezTo>
                  <a:pt x="70" y="4"/>
                  <a:pt x="70" y="4"/>
                  <a:pt x="70" y="4"/>
                </a:cubicBezTo>
                <a:cubicBezTo>
                  <a:pt x="67" y="5"/>
                  <a:pt x="67" y="5"/>
                  <a:pt x="67" y="5"/>
                </a:cubicBezTo>
                <a:cubicBezTo>
                  <a:pt x="66" y="4"/>
                  <a:pt x="66" y="4"/>
                  <a:pt x="66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58" y="4"/>
                  <a:pt x="58" y="4"/>
                  <a:pt x="58" y="4"/>
                </a:cubicBezTo>
                <a:cubicBezTo>
                  <a:pt x="53" y="4"/>
                  <a:pt x="53" y="4"/>
                  <a:pt x="53" y="4"/>
                </a:cubicBezTo>
                <a:cubicBezTo>
                  <a:pt x="48" y="4"/>
                  <a:pt x="48" y="4"/>
                  <a:pt x="48" y="4"/>
                </a:cubicBezTo>
                <a:cubicBezTo>
                  <a:pt x="40" y="2"/>
                  <a:pt x="40" y="2"/>
                  <a:pt x="40" y="2"/>
                </a:cubicBezTo>
                <a:cubicBezTo>
                  <a:pt x="34" y="2"/>
                  <a:pt x="34" y="2"/>
                  <a:pt x="34" y="2"/>
                </a:cubicBezTo>
                <a:cubicBezTo>
                  <a:pt x="28" y="2"/>
                  <a:pt x="28" y="2"/>
                  <a:pt x="28" y="2"/>
                </a:cubicBezTo>
                <a:cubicBezTo>
                  <a:pt x="25" y="2"/>
                  <a:pt x="25" y="2"/>
                  <a:pt x="25" y="2"/>
                </a:cubicBezTo>
                <a:cubicBezTo>
                  <a:pt x="24" y="4"/>
                  <a:pt x="24" y="4"/>
                  <a:pt x="24" y="4"/>
                </a:cubicBezTo>
                <a:cubicBezTo>
                  <a:pt x="23" y="1"/>
                  <a:pt x="23" y="1"/>
                  <a:pt x="23" y="1"/>
                </a:cubicBezTo>
                <a:cubicBezTo>
                  <a:pt x="20" y="1"/>
                  <a:pt x="20" y="1"/>
                  <a:pt x="20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7" y="0"/>
                  <a:pt x="17" y="0"/>
                  <a:pt x="17" y="0"/>
                </a:cubicBezTo>
                <a:cubicBezTo>
                  <a:pt x="14" y="1"/>
                  <a:pt x="14" y="1"/>
                  <a:pt x="14" y="1"/>
                </a:cubicBezTo>
                <a:cubicBezTo>
                  <a:pt x="14" y="0"/>
                  <a:pt x="14" y="0"/>
                  <a:pt x="14" y="0"/>
                </a:cubicBezTo>
                <a:cubicBezTo>
                  <a:pt x="13" y="1"/>
                  <a:pt x="13" y="1"/>
                  <a:pt x="13" y="1"/>
                </a:cubicBezTo>
                <a:cubicBezTo>
                  <a:pt x="11" y="2"/>
                  <a:pt x="11" y="2"/>
                  <a:pt x="11" y="2"/>
                </a:cubicBezTo>
                <a:cubicBezTo>
                  <a:pt x="10" y="4"/>
                  <a:pt x="10" y="4"/>
                  <a:pt x="10" y="4"/>
                </a:cubicBezTo>
                <a:cubicBezTo>
                  <a:pt x="11" y="4"/>
                  <a:pt x="11" y="4"/>
                  <a:pt x="11" y="4"/>
                </a:cubicBezTo>
                <a:cubicBezTo>
                  <a:pt x="7" y="5"/>
                  <a:pt x="7" y="5"/>
                  <a:pt x="7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7"/>
                  <a:pt x="3" y="7"/>
                  <a:pt x="3" y="7"/>
                </a:cubicBezTo>
                <a:cubicBezTo>
                  <a:pt x="1" y="8"/>
                  <a:pt x="1" y="8"/>
                  <a:pt x="1" y="8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1"/>
                  <a:pt x="0" y="11"/>
                  <a:pt x="0" y="11"/>
                </a:cubicBezTo>
                <a:cubicBezTo>
                  <a:pt x="1" y="13"/>
                  <a:pt x="1" y="13"/>
                  <a:pt x="1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1" y="14"/>
                  <a:pt x="1" y="14"/>
                  <a:pt x="1" y="14"/>
                </a:cubicBezTo>
                <a:cubicBezTo>
                  <a:pt x="1" y="15"/>
                  <a:pt x="1" y="15"/>
                  <a:pt x="1" y="15"/>
                </a:cubicBezTo>
                <a:cubicBezTo>
                  <a:pt x="1" y="17"/>
                  <a:pt x="1" y="17"/>
                  <a:pt x="1" y="17"/>
                </a:cubicBezTo>
                <a:cubicBezTo>
                  <a:pt x="3" y="15"/>
                  <a:pt x="3" y="15"/>
                  <a:pt x="3" y="15"/>
                </a:cubicBezTo>
                <a:cubicBezTo>
                  <a:pt x="4" y="14"/>
                  <a:pt x="4" y="14"/>
                  <a:pt x="4" y="14"/>
                </a:cubicBezTo>
                <a:cubicBezTo>
                  <a:pt x="4" y="15"/>
                  <a:pt x="4" y="15"/>
                  <a:pt x="4" y="15"/>
                </a:cubicBezTo>
                <a:cubicBezTo>
                  <a:pt x="3" y="17"/>
                  <a:pt x="3" y="17"/>
                  <a:pt x="3" y="17"/>
                </a:cubicBezTo>
                <a:cubicBezTo>
                  <a:pt x="4" y="18"/>
                  <a:pt x="4" y="18"/>
                  <a:pt x="4" y="18"/>
                </a:cubicBezTo>
                <a:cubicBezTo>
                  <a:pt x="3" y="20"/>
                  <a:pt x="3" y="20"/>
                  <a:pt x="3" y="20"/>
                </a:cubicBezTo>
                <a:cubicBezTo>
                  <a:pt x="4" y="20"/>
                  <a:pt x="4" y="20"/>
                  <a:pt x="4" y="20"/>
                </a:cubicBezTo>
                <a:cubicBezTo>
                  <a:pt x="3" y="21"/>
                  <a:pt x="3" y="21"/>
                  <a:pt x="3" y="21"/>
                </a:cubicBezTo>
                <a:cubicBezTo>
                  <a:pt x="3" y="23"/>
                  <a:pt x="3" y="23"/>
                  <a:pt x="3" y="23"/>
                </a:cubicBezTo>
                <a:cubicBezTo>
                  <a:pt x="3" y="24"/>
                  <a:pt x="3" y="24"/>
                  <a:pt x="3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4" y="24"/>
                  <a:pt x="4" y="24"/>
                  <a:pt x="4" y="24"/>
                </a:cubicBezTo>
                <a:cubicBezTo>
                  <a:pt x="7" y="23"/>
                  <a:pt x="7" y="23"/>
                  <a:pt x="7" y="23"/>
                </a:cubicBezTo>
                <a:cubicBezTo>
                  <a:pt x="8" y="23"/>
                  <a:pt x="8" y="23"/>
                  <a:pt x="8" y="23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3"/>
                  <a:pt x="10" y="23"/>
                  <a:pt x="10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0" y="24"/>
                  <a:pt x="10" y="24"/>
                  <a:pt x="10" y="24"/>
                </a:cubicBezTo>
                <a:cubicBezTo>
                  <a:pt x="10" y="25"/>
                  <a:pt x="10" y="25"/>
                  <a:pt x="10" y="25"/>
                </a:cubicBezTo>
                <a:cubicBezTo>
                  <a:pt x="11" y="25"/>
                  <a:pt x="11" y="25"/>
                  <a:pt x="11" y="25"/>
                </a:cubicBezTo>
                <a:cubicBezTo>
                  <a:pt x="13" y="25"/>
                  <a:pt x="13" y="25"/>
                  <a:pt x="13" y="25"/>
                </a:cubicBezTo>
                <a:cubicBezTo>
                  <a:pt x="14" y="25"/>
                  <a:pt x="14" y="25"/>
                  <a:pt x="14" y="25"/>
                </a:cubicBezTo>
                <a:cubicBezTo>
                  <a:pt x="15" y="25"/>
                  <a:pt x="15" y="25"/>
                  <a:pt x="15" y="25"/>
                </a:cubicBezTo>
                <a:cubicBezTo>
                  <a:pt x="18" y="25"/>
                  <a:pt x="18" y="25"/>
                  <a:pt x="18" y="25"/>
                </a:cubicBezTo>
                <a:cubicBezTo>
                  <a:pt x="20" y="25"/>
                  <a:pt x="20" y="25"/>
                  <a:pt x="20" y="25"/>
                </a:cubicBezTo>
                <a:cubicBezTo>
                  <a:pt x="21" y="24"/>
                  <a:pt x="21" y="24"/>
                  <a:pt x="21" y="24"/>
                </a:cubicBezTo>
                <a:cubicBezTo>
                  <a:pt x="23" y="24"/>
                  <a:pt x="23" y="24"/>
                  <a:pt x="23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7" y="24"/>
                  <a:pt x="27" y="24"/>
                  <a:pt x="27" y="24"/>
                </a:cubicBezTo>
                <a:cubicBezTo>
                  <a:pt x="27" y="25"/>
                  <a:pt x="27" y="25"/>
                  <a:pt x="27" y="25"/>
                </a:cubicBezTo>
                <a:cubicBezTo>
                  <a:pt x="27" y="27"/>
                  <a:pt x="27" y="27"/>
                  <a:pt x="27" y="27"/>
                </a:cubicBezTo>
                <a:cubicBezTo>
                  <a:pt x="28" y="28"/>
                  <a:pt x="28" y="28"/>
                  <a:pt x="28" y="28"/>
                </a:cubicBezTo>
                <a:cubicBezTo>
                  <a:pt x="31" y="28"/>
                  <a:pt x="31" y="28"/>
                  <a:pt x="31" y="28"/>
                </a:cubicBezTo>
                <a:cubicBezTo>
                  <a:pt x="30" y="30"/>
                  <a:pt x="30" y="30"/>
                  <a:pt x="30" y="30"/>
                </a:cubicBezTo>
                <a:cubicBezTo>
                  <a:pt x="28" y="33"/>
                  <a:pt x="28" y="33"/>
                  <a:pt x="28" y="33"/>
                </a:cubicBezTo>
                <a:cubicBezTo>
                  <a:pt x="25" y="35"/>
                  <a:pt x="25" y="35"/>
                  <a:pt x="25" y="35"/>
                </a:cubicBezTo>
                <a:cubicBezTo>
                  <a:pt x="24" y="35"/>
                  <a:pt x="24" y="35"/>
                  <a:pt x="24" y="35"/>
                </a:cubicBezTo>
                <a:cubicBezTo>
                  <a:pt x="23" y="37"/>
                  <a:pt x="23" y="37"/>
                  <a:pt x="23" y="37"/>
                </a:cubicBezTo>
                <a:cubicBezTo>
                  <a:pt x="24" y="40"/>
                  <a:pt x="24" y="40"/>
                  <a:pt x="24" y="40"/>
                </a:cubicBezTo>
                <a:cubicBezTo>
                  <a:pt x="23" y="43"/>
                  <a:pt x="23" y="43"/>
                  <a:pt x="23" y="43"/>
                </a:cubicBezTo>
                <a:cubicBezTo>
                  <a:pt x="23" y="45"/>
                  <a:pt x="23" y="45"/>
                  <a:pt x="23" y="45"/>
                </a:cubicBezTo>
                <a:cubicBezTo>
                  <a:pt x="23" y="47"/>
                  <a:pt x="23" y="47"/>
                  <a:pt x="23" y="47"/>
                </a:cubicBezTo>
                <a:cubicBezTo>
                  <a:pt x="21" y="47"/>
                  <a:pt x="21" y="47"/>
                  <a:pt x="21" y="47"/>
                </a:cubicBezTo>
                <a:cubicBezTo>
                  <a:pt x="21" y="48"/>
                  <a:pt x="21" y="48"/>
                  <a:pt x="21" y="48"/>
                </a:cubicBezTo>
                <a:cubicBezTo>
                  <a:pt x="21" y="50"/>
                  <a:pt x="21" y="50"/>
                  <a:pt x="21" y="50"/>
                </a:cubicBezTo>
                <a:cubicBezTo>
                  <a:pt x="21" y="51"/>
                  <a:pt x="21" y="51"/>
                  <a:pt x="21" y="51"/>
                </a:cubicBezTo>
                <a:cubicBezTo>
                  <a:pt x="21" y="53"/>
                  <a:pt x="21" y="53"/>
                  <a:pt x="21" y="53"/>
                </a:cubicBezTo>
                <a:cubicBezTo>
                  <a:pt x="20" y="54"/>
                  <a:pt x="20" y="54"/>
                  <a:pt x="20" y="54"/>
                </a:cubicBezTo>
                <a:cubicBezTo>
                  <a:pt x="18" y="56"/>
                  <a:pt x="18" y="56"/>
                  <a:pt x="18" y="56"/>
                </a:cubicBezTo>
                <a:cubicBezTo>
                  <a:pt x="17" y="56"/>
                  <a:pt x="17" y="56"/>
                  <a:pt x="17" y="56"/>
                </a:cubicBezTo>
                <a:cubicBezTo>
                  <a:pt x="14" y="56"/>
                  <a:pt x="14" y="56"/>
                  <a:pt x="14" y="56"/>
                </a:cubicBezTo>
                <a:cubicBezTo>
                  <a:pt x="17" y="57"/>
                  <a:pt x="17" y="57"/>
                  <a:pt x="17" y="57"/>
                </a:cubicBezTo>
                <a:cubicBezTo>
                  <a:pt x="17" y="58"/>
                  <a:pt x="17" y="58"/>
                  <a:pt x="17" y="58"/>
                </a:cubicBezTo>
                <a:cubicBezTo>
                  <a:pt x="17" y="60"/>
                  <a:pt x="17" y="60"/>
                  <a:pt x="17" y="60"/>
                </a:cubicBezTo>
                <a:cubicBezTo>
                  <a:pt x="18" y="61"/>
                  <a:pt x="18" y="61"/>
                  <a:pt x="18" y="61"/>
                </a:cubicBezTo>
                <a:cubicBezTo>
                  <a:pt x="20" y="64"/>
                  <a:pt x="20" y="64"/>
                  <a:pt x="20" y="64"/>
                </a:cubicBezTo>
                <a:cubicBezTo>
                  <a:pt x="17" y="67"/>
                  <a:pt x="17" y="67"/>
                  <a:pt x="17" y="67"/>
                </a:cubicBezTo>
                <a:cubicBezTo>
                  <a:pt x="17" y="68"/>
                  <a:pt x="17" y="68"/>
                  <a:pt x="17" y="68"/>
                </a:cubicBezTo>
                <a:cubicBezTo>
                  <a:pt x="15" y="70"/>
                  <a:pt x="15" y="70"/>
                  <a:pt x="15" y="70"/>
                </a:cubicBezTo>
                <a:cubicBezTo>
                  <a:pt x="16" y="71"/>
                  <a:pt x="16" y="71"/>
                  <a:pt x="16" y="71"/>
                </a:cubicBezTo>
                <a:cubicBezTo>
                  <a:pt x="15" y="71"/>
                  <a:pt x="15" y="71"/>
                  <a:pt x="15" y="71"/>
                </a:cubicBezTo>
                <a:cubicBezTo>
                  <a:pt x="17" y="74"/>
                  <a:pt x="17" y="74"/>
                  <a:pt x="17" y="74"/>
                </a:cubicBezTo>
                <a:cubicBezTo>
                  <a:pt x="18" y="74"/>
                  <a:pt x="18" y="74"/>
                  <a:pt x="18" y="74"/>
                </a:cubicBezTo>
                <a:cubicBezTo>
                  <a:pt x="20" y="74"/>
                  <a:pt x="20" y="74"/>
                  <a:pt x="20" y="74"/>
                </a:cubicBezTo>
                <a:cubicBezTo>
                  <a:pt x="18" y="77"/>
                  <a:pt x="18" y="77"/>
                  <a:pt x="18" y="77"/>
                </a:cubicBezTo>
                <a:cubicBezTo>
                  <a:pt x="17" y="78"/>
                  <a:pt x="17" y="78"/>
                  <a:pt x="17" y="78"/>
                </a:cubicBezTo>
                <a:cubicBezTo>
                  <a:pt x="15" y="80"/>
                  <a:pt x="15" y="80"/>
                  <a:pt x="15" y="80"/>
                </a:cubicBezTo>
                <a:cubicBezTo>
                  <a:pt x="14" y="81"/>
                  <a:pt x="14" y="81"/>
                  <a:pt x="14" y="81"/>
                </a:cubicBezTo>
                <a:cubicBezTo>
                  <a:pt x="13" y="83"/>
                  <a:pt x="13" y="83"/>
                  <a:pt x="13" y="83"/>
                </a:cubicBezTo>
                <a:cubicBezTo>
                  <a:pt x="13" y="83"/>
                  <a:pt x="13" y="83"/>
                  <a:pt x="13" y="83"/>
                </a:cubicBezTo>
                <a:cubicBezTo>
                  <a:pt x="13" y="86"/>
                  <a:pt x="13" y="86"/>
                  <a:pt x="13" y="86"/>
                </a:cubicBezTo>
                <a:cubicBezTo>
                  <a:pt x="14" y="88"/>
                  <a:pt x="14" y="88"/>
                  <a:pt x="14" y="88"/>
                </a:cubicBezTo>
                <a:cubicBezTo>
                  <a:pt x="17" y="88"/>
                  <a:pt x="17" y="88"/>
                  <a:pt x="17" y="88"/>
                </a:cubicBezTo>
                <a:cubicBezTo>
                  <a:pt x="18" y="88"/>
                  <a:pt x="18" y="88"/>
                  <a:pt x="18" y="88"/>
                </a:cubicBezTo>
                <a:cubicBezTo>
                  <a:pt x="20" y="87"/>
                  <a:pt x="20" y="87"/>
                  <a:pt x="20" y="87"/>
                </a:cubicBezTo>
                <a:cubicBezTo>
                  <a:pt x="20" y="88"/>
                  <a:pt x="20" y="88"/>
                  <a:pt x="20" y="88"/>
                </a:cubicBezTo>
                <a:cubicBezTo>
                  <a:pt x="21" y="91"/>
                  <a:pt x="21" y="91"/>
                  <a:pt x="21" y="91"/>
                </a:cubicBezTo>
                <a:cubicBezTo>
                  <a:pt x="25" y="94"/>
                  <a:pt x="25" y="94"/>
                  <a:pt x="25" y="94"/>
                </a:cubicBezTo>
                <a:cubicBezTo>
                  <a:pt x="24" y="94"/>
                  <a:pt x="24" y="94"/>
                  <a:pt x="24" y="94"/>
                </a:cubicBezTo>
                <a:cubicBezTo>
                  <a:pt x="24" y="96"/>
                  <a:pt x="24" y="96"/>
                  <a:pt x="24" y="96"/>
                </a:cubicBezTo>
                <a:cubicBezTo>
                  <a:pt x="25" y="96"/>
                  <a:pt x="25" y="96"/>
                  <a:pt x="25" y="96"/>
                </a:cubicBezTo>
                <a:cubicBezTo>
                  <a:pt x="27" y="97"/>
                  <a:pt x="27" y="97"/>
                  <a:pt x="27" y="97"/>
                </a:cubicBezTo>
                <a:cubicBezTo>
                  <a:pt x="27" y="99"/>
                  <a:pt x="27" y="99"/>
                  <a:pt x="27" y="99"/>
                </a:cubicBezTo>
                <a:cubicBezTo>
                  <a:pt x="25" y="99"/>
                  <a:pt x="25" y="99"/>
                  <a:pt x="25" y="99"/>
                </a:cubicBezTo>
                <a:cubicBezTo>
                  <a:pt x="27" y="101"/>
                  <a:pt x="27" y="101"/>
                  <a:pt x="27" y="101"/>
                </a:cubicBezTo>
                <a:cubicBezTo>
                  <a:pt x="28" y="103"/>
                  <a:pt x="28" y="103"/>
                  <a:pt x="28" y="103"/>
                </a:cubicBezTo>
                <a:cubicBezTo>
                  <a:pt x="31" y="104"/>
                  <a:pt x="31" y="104"/>
                  <a:pt x="31" y="104"/>
                </a:cubicBezTo>
                <a:cubicBezTo>
                  <a:pt x="33" y="104"/>
                  <a:pt x="33" y="104"/>
                  <a:pt x="33" y="104"/>
                </a:cubicBezTo>
                <a:cubicBezTo>
                  <a:pt x="34" y="104"/>
                  <a:pt x="34" y="104"/>
                  <a:pt x="34" y="104"/>
                </a:cubicBezTo>
                <a:cubicBezTo>
                  <a:pt x="36" y="103"/>
                  <a:pt x="36" y="103"/>
                  <a:pt x="36" y="103"/>
                </a:cubicBezTo>
                <a:cubicBezTo>
                  <a:pt x="37" y="101"/>
                  <a:pt x="37" y="101"/>
                  <a:pt x="37" y="101"/>
                </a:cubicBezTo>
                <a:cubicBezTo>
                  <a:pt x="38" y="99"/>
                  <a:pt x="38" y="99"/>
                  <a:pt x="38" y="99"/>
                </a:cubicBezTo>
                <a:cubicBezTo>
                  <a:pt x="43" y="99"/>
                  <a:pt x="43" y="99"/>
                  <a:pt x="43" y="99"/>
                </a:cubicBezTo>
                <a:cubicBezTo>
                  <a:pt x="46" y="97"/>
                  <a:pt x="46" y="97"/>
                  <a:pt x="46" y="97"/>
                </a:cubicBezTo>
                <a:cubicBezTo>
                  <a:pt x="47" y="96"/>
                  <a:pt x="47" y="96"/>
                  <a:pt x="47" y="96"/>
                </a:cubicBezTo>
                <a:cubicBezTo>
                  <a:pt x="50" y="96"/>
                  <a:pt x="50" y="96"/>
                  <a:pt x="50" y="96"/>
                </a:cubicBezTo>
                <a:cubicBezTo>
                  <a:pt x="61" y="94"/>
                  <a:pt x="61" y="94"/>
                  <a:pt x="61" y="94"/>
                </a:cubicBezTo>
                <a:cubicBezTo>
                  <a:pt x="64" y="96"/>
                  <a:pt x="64" y="96"/>
                  <a:pt x="64" y="96"/>
                </a:cubicBezTo>
                <a:cubicBezTo>
                  <a:pt x="67" y="94"/>
                  <a:pt x="67" y="94"/>
                  <a:pt x="67" y="94"/>
                </a:cubicBezTo>
                <a:cubicBezTo>
                  <a:pt x="68" y="94"/>
                  <a:pt x="68" y="94"/>
                  <a:pt x="68" y="94"/>
                </a:cubicBezTo>
                <a:cubicBezTo>
                  <a:pt x="71" y="94"/>
                  <a:pt x="71" y="94"/>
                  <a:pt x="71" y="94"/>
                </a:cubicBezTo>
                <a:cubicBezTo>
                  <a:pt x="73" y="94"/>
                  <a:pt x="73" y="94"/>
                  <a:pt x="73" y="94"/>
                </a:cubicBezTo>
                <a:cubicBezTo>
                  <a:pt x="74" y="93"/>
                  <a:pt x="74" y="93"/>
                  <a:pt x="74" y="93"/>
                </a:cubicBezTo>
                <a:cubicBezTo>
                  <a:pt x="76" y="90"/>
                  <a:pt x="76" y="90"/>
                  <a:pt x="76" y="90"/>
                </a:cubicBezTo>
                <a:cubicBezTo>
                  <a:pt x="79" y="86"/>
                  <a:pt x="79" y="86"/>
                  <a:pt x="79" y="86"/>
                </a:cubicBezTo>
                <a:cubicBezTo>
                  <a:pt x="83" y="84"/>
                  <a:pt x="83" y="84"/>
                  <a:pt x="83" y="84"/>
                </a:cubicBezTo>
                <a:cubicBezTo>
                  <a:pt x="87" y="84"/>
                  <a:pt x="87" y="84"/>
                  <a:pt x="87" y="84"/>
                </a:cubicBezTo>
                <a:cubicBezTo>
                  <a:pt x="89" y="83"/>
                  <a:pt x="89" y="83"/>
                  <a:pt x="89" y="83"/>
                </a:cubicBezTo>
                <a:cubicBezTo>
                  <a:pt x="89" y="81"/>
                  <a:pt x="89" y="81"/>
                  <a:pt x="89" y="81"/>
                </a:cubicBezTo>
                <a:cubicBezTo>
                  <a:pt x="90" y="78"/>
                  <a:pt x="90" y="78"/>
                  <a:pt x="90" y="78"/>
                </a:cubicBezTo>
                <a:cubicBezTo>
                  <a:pt x="91" y="74"/>
                  <a:pt x="91" y="74"/>
                  <a:pt x="91" y="74"/>
                </a:cubicBezTo>
                <a:cubicBezTo>
                  <a:pt x="97" y="70"/>
                  <a:pt x="97" y="70"/>
                  <a:pt x="97" y="70"/>
                </a:cubicBezTo>
                <a:cubicBezTo>
                  <a:pt x="99" y="68"/>
                  <a:pt x="99" y="68"/>
                  <a:pt x="99" y="68"/>
                </a:cubicBezTo>
                <a:cubicBezTo>
                  <a:pt x="100" y="67"/>
                  <a:pt x="100" y="67"/>
                  <a:pt x="100" y="67"/>
                </a:cubicBezTo>
                <a:cubicBezTo>
                  <a:pt x="97" y="64"/>
                  <a:pt x="97" y="64"/>
                  <a:pt x="97" y="64"/>
                </a:cubicBezTo>
                <a:cubicBezTo>
                  <a:pt x="96" y="61"/>
                  <a:pt x="96" y="61"/>
                  <a:pt x="96" y="61"/>
                </a:cubicBezTo>
                <a:cubicBezTo>
                  <a:pt x="96" y="57"/>
                  <a:pt x="96" y="57"/>
                  <a:pt x="96" y="57"/>
                </a:cubicBezTo>
                <a:cubicBezTo>
                  <a:pt x="97" y="53"/>
                  <a:pt x="97" y="53"/>
                  <a:pt x="97" y="53"/>
                </a:cubicBezTo>
                <a:cubicBezTo>
                  <a:pt x="100" y="50"/>
                  <a:pt x="100" y="50"/>
                  <a:pt x="100" y="50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6" y="43"/>
                  <a:pt x="106" y="43"/>
                  <a:pt x="106" y="43"/>
                </a:cubicBezTo>
                <a:cubicBezTo>
                  <a:pt x="107" y="41"/>
                  <a:pt x="107" y="41"/>
                  <a:pt x="107" y="41"/>
                </a:cubicBezTo>
                <a:cubicBezTo>
                  <a:pt x="109" y="41"/>
                  <a:pt x="109" y="41"/>
                  <a:pt x="109" y="41"/>
                </a:cubicBezTo>
                <a:cubicBezTo>
                  <a:pt x="107" y="40"/>
                  <a:pt x="107" y="40"/>
                  <a:pt x="107" y="40"/>
                </a:cubicBezTo>
                <a:cubicBezTo>
                  <a:pt x="112" y="37"/>
                  <a:pt x="112" y="37"/>
                  <a:pt x="112" y="37"/>
                </a:cubicBezTo>
                <a:cubicBezTo>
                  <a:pt x="117" y="34"/>
                  <a:pt x="117" y="34"/>
                  <a:pt x="117" y="34"/>
                </a:cubicBezTo>
                <a:cubicBezTo>
                  <a:pt x="123" y="33"/>
                  <a:pt x="123" y="33"/>
                  <a:pt x="123" y="33"/>
                </a:cubicBezTo>
                <a:cubicBezTo>
                  <a:pt x="126" y="30"/>
                  <a:pt x="126" y="30"/>
                  <a:pt x="126" y="30"/>
                </a:cubicBezTo>
                <a:lnTo>
                  <a:pt x="132" y="28"/>
                </a:lnTo>
                <a:close/>
                <a:moveTo>
                  <a:pt x="25" y="94"/>
                </a:moveTo>
                <a:cubicBezTo>
                  <a:pt x="25" y="93"/>
                  <a:pt x="25" y="93"/>
                  <a:pt x="25" y="93"/>
                </a:cubicBezTo>
                <a:cubicBezTo>
                  <a:pt x="27" y="93"/>
                  <a:pt x="27" y="93"/>
                  <a:pt x="27" y="93"/>
                </a:cubicBezTo>
                <a:lnTo>
                  <a:pt x="25" y="94"/>
                </a:lnTo>
                <a:close/>
                <a:moveTo>
                  <a:pt x="133" y="53"/>
                </a:moveTo>
                <a:cubicBezTo>
                  <a:pt x="134" y="51"/>
                  <a:pt x="134" y="51"/>
                  <a:pt x="134" y="51"/>
                </a:cubicBezTo>
                <a:cubicBezTo>
                  <a:pt x="130" y="53"/>
                  <a:pt x="130" y="53"/>
                  <a:pt x="130" y="53"/>
                </a:cubicBezTo>
                <a:cubicBezTo>
                  <a:pt x="127" y="54"/>
                  <a:pt x="127" y="54"/>
                  <a:pt x="127" y="54"/>
                </a:cubicBezTo>
                <a:cubicBezTo>
                  <a:pt x="126" y="57"/>
                  <a:pt x="126" y="57"/>
                  <a:pt x="126" y="57"/>
                </a:cubicBezTo>
                <a:cubicBezTo>
                  <a:pt x="129" y="57"/>
                  <a:pt x="129" y="57"/>
                  <a:pt x="129" y="57"/>
                </a:cubicBezTo>
                <a:cubicBezTo>
                  <a:pt x="129" y="58"/>
                  <a:pt x="129" y="58"/>
                  <a:pt x="129" y="58"/>
                </a:cubicBezTo>
                <a:cubicBezTo>
                  <a:pt x="130" y="60"/>
                  <a:pt x="130" y="60"/>
                  <a:pt x="130" y="60"/>
                </a:cubicBezTo>
                <a:cubicBezTo>
                  <a:pt x="133" y="60"/>
                  <a:pt x="133" y="60"/>
                  <a:pt x="133" y="60"/>
                </a:cubicBezTo>
                <a:cubicBezTo>
                  <a:pt x="134" y="58"/>
                  <a:pt x="134" y="58"/>
                  <a:pt x="134" y="58"/>
                </a:cubicBezTo>
                <a:cubicBezTo>
                  <a:pt x="136" y="56"/>
                  <a:pt x="136" y="56"/>
                  <a:pt x="136" y="56"/>
                </a:cubicBezTo>
                <a:cubicBezTo>
                  <a:pt x="137" y="56"/>
                  <a:pt x="137" y="56"/>
                  <a:pt x="137" y="56"/>
                </a:cubicBezTo>
                <a:cubicBezTo>
                  <a:pt x="137" y="54"/>
                  <a:pt x="137" y="54"/>
                  <a:pt x="137" y="54"/>
                </a:cubicBezTo>
                <a:cubicBezTo>
                  <a:pt x="134" y="54"/>
                  <a:pt x="134" y="54"/>
                  <a:pt x="134" y="54"/>
                </a:cubicBezTo>
                <a:lnTo>
                  <a:pt x="133" y="53"/>
                </a:lnTo>
                <a:close/>
                <a:moveTo>
                  <a:pt x="115" y="64"/>
                </a:moveTo>
                <a:cubicBezTo>
                  <a:pt x="115" y="66"/>
                  <a:pt x="115" y="66"/>
                  <a:pt x="115" y="66"/>
                </a:cubicBezTo>
                <a:cubicBezTo>
                  <a:pt x="116" y="66"/>
                  <a:pt x="116" y="66"/>
                  <a:pt x="116" y="66"/>
                </a:cubicBezTo>
                <a:cubicBezTo>
                  <a:pt x="118" y="65"/>
                  <a:pt x="118" y="65"/>
                  <a:pt x="118" y="65"/>
                </a:cubicBezTo>
                <a:cubicBezTo>
                  <a:pt x="118" y="63"/>
                  <a:pt x="118" y="63"/>
                  <a:pt x="118" y="63"/>
                </a:cubicBezTo>
                <a:cubicBezTo>
                  <a:pt x="117" y="64"/>
                  <a:pt x="117" y="64"/>
                  <a:pt x="117" y="64"/>
                </a:cubicBezTo>
                <a:cubicBezTo>
                  <a:pt x="115" y="64"/>
                  <a:pt x="115" y="64"/>
                  <a:pt x="115" y="64"/>
                </a:cubicBezTo>
                <a:close/>
                <a:moveTo>
                  <a:pt x="143" y="51"/>
                </a:moveTo>
                <a:cubicBezTo>
                  <a:pt x="141" y="51"/>
                  <a:pt x="141" y="51"/>
                  <a:pt x="141" y="51"/>
                </a:cubicBezTo>
                <a:cubicBezTo>
                  <a:pt x="140" y="52"/>
                  <a:pt x="140" y="52"/>
                  <a:pt x="140" y="52"/>
                </a:cubicBezTo>
                <a:cubicBezTo>
                  <a:pt x="142" y="53"/>
                  <a:pt x="142" y="53"/>
                  <a:pt x="142" y="53"/>
                </a:cubicBezTo>
                <a:cubicBezTo>
                  <a:pt x="143" y="54"/>
                  <a:pt x="143" y="54"/>
                  <a:pt x="143" y="54"/>
                </a:cubicBezTo>
                <a:cubicBezTo>
                  <a:pt x="144" y="54"/>
                  <a:pt x="144" y="54"/>
                  <a:pt x="144" y="54"/>
                </a:cubicBezTo>
                <a:cubicBezTo>
                  <a:pt x="144" y="52"/>
                  <a:pt x="144" y="52"/>
                  <a:pt x="144" y="52"/>
                </a:cubicBezTo>
                <a:cubicBezTo>
                  <a:pt x="143" y="51"/>
                  <a:pt x="143" y="51"/>
                  <a:pt x="143" y="5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4" name="Freeform 174"/>
          <p:cNvSpPr>
            <a:spLocks noEditPoints="1"/>
          </p:cNvSpPr>
          <p:nvPr/>
        </p:nvSpPr>
        <p:spPr bwMode="auto">
          <a:xfrm>
            <a:off x="4439343" y="2700386"/>
            <a:ext cx="248970" cy="279967"/>
          </a:xfrm>
          <a:custGeom>
            <a:avLst/>
            <a:gdLst>
              <a:gd name="T0" fmla="*/ 64 w 114"/>
              <a:gd name="T1" fmla="*/ 62 h 123"/>
              <a:gd name="T2" fmla="*/ 66 w 114"/>
              <a:gd name="T3" fmla="*/ 58 h 123"/>
              <a:gd name="T4" fmla="*/ 50 w 114"/>
              <a:gd name="T5" fmla="*/ 49 h 123"/>
              <a:gd name="T6" fmla="*/ 52 w 114"/>
              <a:gd name="T7" fmla="*/ 53 h 123"/>
              <a:gd name="T8" fmla="*/ 56 w 114"/>
              <a:gd name="T9" fmla="*/ 32 h 123"/>
              <a:gd name="T10" fmla="*/ 54 w 114"/>
              <a:gd name="T11" fmla="*/ 32 h 123"/>
              <a:gd name="T12" fmla="*/ 54 w 114"/>
              <a:gd name="T13" fmla="*/ 68 h 123"/>
              <a:gd name="T14" fmla="*/ 60 w 114"/>
              <a:gd name="T15" fmla="*/ 62 h 123"/>
              <a:gd name="T16" fmla="*/ 41 w 114"/>
              <a:gd name="T17" fmla="*/ 52 h 123"/>
              <a:gd name="T18" fmla="*/ 46 w 114"/>
              <a:gd name="T19" fmla="*/ 44 h 123"/>
              <a:gd name="T20" fmla="*/ 49 w 114"/>
              <a:gd name="T21" fmla="*/ 41 h 123"/>
              <a:gd name="T22" fmla="*/ 45 w 114"/>
              <a:gd name="T23" fmla="*/ 23 h 123"/>
              <a:gd name="T24" fmla="*/ 56 w 114"/>
              <a:gd name="T25" fmla="*/ 31 h 123"/>
              <a:gd name="T26" fmla="*/ 62 w 114"/>
              <a:gd name="T27" fmla="*/ 27 h 123"/>
              <a:gd name="T28" fmla="*/ 58 w 114"/>
              <a:gd name="T29" fmla="*/ 21 h 123"/>
              <a:gd name="T30" fmla="*/ 66 w 114"/>
              <a:gd name="T31" fmla="*/ 15 h 123"/>
              <a:gd name="T32" fmla="*/ 85 w 114"/>
              <a:gd name="T33" fmla="*/ 15 h 123"/>
              <a:gd name="T34" fmla="*/ 94 w 114"/>
              <a:gd name="T35" fmla="*/ 9 h 123"/>
              <a:gd name="T36" fmla="*/ 94 w 114"/>
              <a:gd name="T37" fmla="*/ 1 h 123"/>
              <a:gd name="T38" fmla="*/ 90 w 114"/>
              <a:gd name="T39" fmla="*/ 4 h 123"/>
              <a:gd name="T40" fmla="*/ 77 w 114"/>
              <a:gd name="T41" fmla="*/ 8 h 123"/>
              <a:gd name="T42" fmla="*/ 66 w 114"/>
              <a:gd name="T43" fmla="*/ 4 h 123"/>
              <a:gd name="T44" fmla="*/ 46 w 114"/>
              <a:gd name="T45" fmla="*/ 8 h 123"/>
              <a:gd name="T46" fmla="*/ 32 w 114"/>
              <a:gd name="T47" fmla="*/ 11 h 123"/>
              <a:gd name="T48" fmla="*/ 16 w 114"/>
              <a:gd name="T49" fmla="*/ 19 h 123"/>
              <a:gd name="T50" fmla="*/ 6 w 114"/>
              <a:gd name="T51" fmla="*/ 33 h 123"/>
              <a:gd name="T52" fmla="*/ 3 w 114"/>
              <a:gd name="T53" fmla="*/ 39 h 123"/>
              <a:gd name="T54" fmla="*/ 16 w 114"/>
              <a:gd name="T55" fmla="*/ 48 h 123"/>
              <a:gd name="T56" fmla="*/ 14 w 114"/>
              <a:gd name="T57" fmla="*/ 53 h 123"/>
              <a:gd name="T58" fmla="*/ 25 w 114"/>
              <a:gd name="T59" fmla="*/ 61 h 123"/>
              <a:gd name="T60" fmla="*/ 42 w 114"/>
              <a:gd name="T61" fmla="*/ 61 h 123"/>
              <a:gd name="T62" fmla="*/ 45 w 114"/>
              <a:gd name="T63" fmla="*/ 68 h 123"/>
              <a:gd name="T64" fmla="*/ 28 w 114"/>
              <a:gd name="T65" fmla="*/ 62 h 123"/>
              <a:gd name="T66" fmla="*/ 28 w 114"/>
              <a:gd name="T67" fmla="*/ 78 h 123"/>
              <a:gd name="T68" fmla="*/ 33 w 114"/>
              <a:gd name="T69" fmla="*/ 88 h 123"/>
              <a:gd name="T70" fmla="*/ 41 w 114"/>
              <a:gd name="T71" fmla="*/ 96 h 123"/>
              <a:gd name="T72" fmla="*/ 49 w 114"/>
              <a:gd name="T73" fmla="*/ 88 h 123"/>
              <a:gd name="T74" fmla="*/ 50 w 114"/>
              <a:gd name="T75" fmla="*/ 80 h 123"/>
              <a:gd name="T76" fmla="*/ 50 w 114"/>
              <a:gd name="T77" fmla="*/ 72 h 123"/>
              <a:gd name="T78" fmla="*/ 50 w 114"/>
              <a:gd name="T79" fmla="*/ 68 h 123"/>
              <a:gd name="T80" fmla="*/ 90 w 114"/>
              <a:gd name="T81" fmla="*/ 118 h 123"/>
              <a:gd name="T82" fmla="*/ 72 w 114"/>
              <a:gd name="T83" fmla="*/ 116 h 123"/>
              <a:gd name="T84" fmla="*/ 60 w 114"/>
              <a:gd name="T85" fmla="*/ 112 h 123"/>
              <a:gd name="T86" fmla="*/ 77 w 114"/>
              <a:gd name="T87" fmla="*/ 122 h 123"/>
              <a:gd name="T88" fmla="*/ 98 w 114"/>
              <a:gd name="T89" fmla="*/ 118 h 123"/>
              <a:gd name="T90" fmla="*/ 94 w 114"/>
              <a:gd name="T91" fmla="*/ 118 h 123"/>
              <a:gd name="T92" fmla="*/ 95 w 114"/>
              <a:gd name="T93" fmla="*/ 61 h 123"/>
              <a:gd name="T94" fmla="*/ 99 w 114"/>
              <a:gd name="T95" fmla="*/ 57 h 123"/>
              <a:gd name="T96" fmla="*/ 84 w 114"/>
              <a:gd name="T97" fmla="*/ 64 h 123"/>
              <a:gd name="T98" fmla="*/ 84 w 114"/>
              <a:gd name="T99" fmla="*/ 61 h 123"/>
              <a:gd name="T100" fmla="*/ 84 w 114"/>
              <a:gd name="T101" fmla="*/ 64 h 123"/>
              <a:gd name="T102" fmla="*/ 107 w 114"/>
              <a:gd name="T103" fmla="*/ 102 h 123"/>
              <a:gd name="T104" fmla="*/ 110 w 114"/>
              <a:gd name="T105" fmla="*/ 96 h 123"/>
              <a:gd name="T106" fmla="*/ 110 w 114"/>
              <a:gd name="T107" fmla="*/ 96 h 123"/>
              <a:gd name="T108" fmla="*/ 5 w 114"/>
              <a:gd name="T109" fmla="*/ 44 h 123"/>
              <a:gd name="T110" fmla="*/ 1 w 114"/>
              <a:gd name="T111" fmla="*/ 39 h 123"/>
              <a:gd name="T112" fmla="*/ 13 w 114"/>
              <a:gd name="T113" fmla="*/ 68 h 123"/>
              <a:gd name="T114" fmla="*/ 9 w 114"/>
              <a:gd name="T115" fmla="*/ 64 h 123"/>
              <a:gd name="T116" fmla="*/ 78 w 114"/>
              <a:gd name="T117" fmla="*/ 82 h 123"/>
              <a:gd name="T118" fmla="*/ 77 w 114"/>
              <a:gd name="T119" fmla="*/ 86 h 123"/>
              <a:gd name="T120" fmla="*/ 74 w 114"/>
              <a:gd name="T121" fmla="*/ 36 h 123"/>
              <a:gd name="T122" fmla="*/ 72 w 114"/>
              <a:gd name="T123" fmla="*/ 37 h 123"/>
              <a:gd name="T124" fmla="*/ 74 w 114"/>
              <a:gd name="T125" fmla="*/ 36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4" h="123">
                <a:moveTo>
                  <a:pt x="52" y="53"/>
                </a:moveTo>
                <a:lnTo>
                  <a:pt x="54" y="57"/>
                </a:lnTo>
                <a:lnTo>
                  <a:pt x="56" y="58"/>
                </a:lnTo>
                <a:lnTo>
                  <a:pt x="58" y="61"/>
                </a:lnTo>
                <a:lnTo>
                  <a:pt x="62" y="61"/>
                </a:lnTo>
                <a:lnTo>
                  <a:pt x="64" y="62"/>
                </a:lnTo>
                <a:lnTo>
                  <a:pt x="68" y="66"/>
                </a:lnTo>
                <a:lnTo>
                  <a:pt x="69" y="66"/>
                </a:lnTo>
                <a:lnTo>
                  <a:pt x="72" y="66"/>
                </a:lnTo>
                <a:lnTo>
                  <a:pt x="68" y="65"/>
                </a:lnTo>
                <a:lnTo>
                  <a:pt x="66" y="62"/>
                </a:lnTo>
                <a:lnTo>
                  <a:pt x="66" y="58"/>
                </a:lnTo>
                <a:lnTo>
                  <a:pt x="64" y="57"/>
                </a:lnTo>
                <a:lnTo>
                  <a:pt x="62" y="54"/>
                </a:lnTo>
                <a:lnTo>
                  <a:pt x="58" y="54"/>
                </a:lnTo>
                <a:lnTo>
                  <a:pt x="54" y="53"/>
                </a:lnTo>
                <a:lnTo>
                  <a:pt x="52" y="49"/>
                </a:lnTo>
                <a:lnTo>
                  <a:pt x="50" y="49"/>
                </a:lnTo>
                <a:lnTo>
                  <a:pt x="49" y="49"/>
                </a:lnTo>
                <a:lnTo>
                  <a:pt x="45" y="53"/>
                </a:lnTo>
                <a:lnTo>
                  <a:pt x="49" y="52"/>
                </a:lnTo>
                <a:lnTo>
                  <a:pt x="52" y="53"/>
                </a:lnTo>
                <a:lnTo>
                  <a:pt x="52" y="53"/>
                </a:lnTo>
                <a:lnTo>
                  <a:pt x="52" y="53"/>
                </a:lnTo>
                <a:lnTo>
                  <a:pt x="52" y="53"/>
                </a:lnTo>
                <a:lnTo>
                  <a:pt x="52" y="53"/>
                </a:lnTo>
                <a:lnTo>
                  <a:pt x="52" y="53"/>
                </a:lnTo>
                <a:lnTo>
                  <a:pt x="52" y="53"/>
                </a:lnTo>
                <a:close/>
                <a:moveTo>
                  <a:pt x="54" y="32"/>
                </a:moveTo>
                <a:lnTo>
                  <a:pt x="56" y="32"/>
                </a:lnTo>
                <a:lnTo>
                  <a:pt x="54" y="31"/>
                </a:lnTo>
                <a:lnTo>
                  <a:pt x="50" y="28"/>
                </a:lnTo>
                <a:lnTo>
                  <a:pt x="52" y="32"/>
                </a:lnTo>
                <a:lnTo>
                  <a:pt x="54" y="32"/>
                </a:lnTo>
                <a:lnTo>
                  <a:pt x="54" y="32"/>
                </a:lnTo>
                <a:lnTo>
                  <a:pt x="54" y="32"/>
                </a:lnTo>
                <a:lnTo>
                  <a:pt x="54" y="32"/>
                </a:lnTo>
                <a:lnTo>
                  <a:pt x="54" y="32"/>
                </a:lnTo>
                <a:lnTo>
                  <a:pt x="54" y="32"/>
                </a:lnTo>
                <a:lnTo>
                  <a:pt x="54" y="32"/>
                </a:lnTo>
                <a:close/>
                <a:moveTo>
                  <a:pt x="50" y="68"/>
                </a:moveTo>
                <a:lnTo>
                  <a:pt x="54" y="68"/>
                </a:lnTo>
                <a:lnTo>
                  <a:pt x="60" y="70"/>
                </a:lnTo>
                <a:lnTo>
                  <a:pt x="64" y="74"/>
                </a:lnTo>
                <a:lnTo>
                  <a:pt x="64" y="70"/>
                </a:lnTo>
                <a:lnTo>
                  <a:pt x="62" y="66"/>
                </a:lnTo>
                <a:lnTo>
                  <a:pt x="62" y="65"/>
                </a:lnTo>
                <a:lnTo>
                  <a:pt x="60" y="62"/>
                </a:lnTo>
                <a:lnTo>
                  <a:pt x="52" y="57"/>
                </a:lnTo>
                <a:lnTo>
                  <a:pt x="50" y="57"/>
                </a:lnTo>
                <a:lnTo>
                  <a:pt x="50" y="54"/>
                </a:lnTo>
                <a:lnTo>
                  <a:pt x="49" y="54"/>
                </a:lnTo>
                <a:lnTo>
                  <a:pt x="45" y="53"/>
                </a:lnTo>
                <a:lnTo>
                  <a:pt x="41" y="52"/>
                </a:lnTo>
                <a:lnTo>
                  <a:pt x="45" y="52"/>
                </a:lnTo>
                <a:lnTo>
                  <a:pt x="46" y="49"/>
                </a:lnTo>
                <a:lnTo>
                  <a:pt x="45" y="48"/>
                </a:lnTo>
                <a:lnTo>
                  <a:pt x="45" y="45"/>
                </a:lnTo>
                <a:lnTo>
                  <a:pt x="45" y="44"/>
                </a:lnTo>
                <a:lnTo>
                  <a:pt x="46" y="44"/>
                </a:lnTo>
                <a:lnTo>
                  <a:pt x="49" y="44"/>
                </a:lnTo>
                <a:lnTo>
                  <a:pt x="49" y="45"/>
                </a:lnTo>
                <a:lnTo>
                  <a:pt x="49" y="48"/>
                </a:lnTo>
                <a:lnTo>
                  <a:pt x="50" y="48"/>
                </a:lnTo>
                <a:lnTo>
                  <a:pt x="50" y="45"/>
                </a:lnTo>
                <a:lnTo>
                  <a:pt x="49" y="41"/>
                </a:lnTo>
                <a:lnTo>
                  <a:pt x="42" y="35"/>
                </a:lnTo>
                <a:lnTo>
                  <a:pt x="41" y="31"/>
                </a:lnTo>
                <a:lnTo>
                  <a:pt x="38" y="27"/>
                </a:lnTo>
                <a:lnTo>
                  <a:pt x="41" y="23"/>
                </a:lnTo>
                <a:lnTo>
                  <a:pt x="45" y="21"/>
                </a:lnTo>
                <a:lnTo>
                  <a:pt x="45" y="23"/>
                </a:lnTo>
                <a:lnTo>
                  <a:pt x="42" y="23"/>
                </a:lnTo>
                <a:lnTo>
                  <a:pt x="46" y="24"/>
                </a:lnTo>
                <a:lnTo>
                  <a:pt x="50" y="28"/>
                </a:lnTo>
                <a:lnTo>
                  <a:pt x="50" y="27"/>
                </a:lnTo>
                <a:lnTo>
                  <a:pt x="52" y="27"/>
                </a:lnTo>
                <a:lnTo>
                  <a:pt x="56" y="31"/>
                </a:lnTo>
                <a:lnTo>
                  <a:pt x="58" y="31"/>
                </a:lnTo>
                <a:lnTo>
                  <a:pt x="60" y="31"/>
                </a:lnTo>
                <a:lnTo>
                  <a:pt x="56" y="27"/>
                </a:lnTo>
                <a:lnTo>
                  <a:pt x="56" y="24"/>
                </a:lnTo>
                <a:lnTo>
                  <a:pt x="58" y="24"/>
                </a:lnTo>
                <a:lnTo>
                  <a:pt x="62" y="27"/>
                </a:lnTo>
                <a:lnTo>
                  <a:pt x="64" y="28"/>
                </a:lnTo>
                <a:lnTo>
                  <a:pt x="66" y="28"/>
                </a:lnTo>
                <a:lnTo>
                  <a:pt x="64" y="24"/>
                </a:lnTo>
                <a:lnTo>
                  <a:pt x="60" y="23"/>
                </a:lnTo>
                <a:lnTo>
                  <a:pt x="58" y="23"/>
                </a:lnTo>
                <a:lnTo>
                  <a:pt x="58" y="21"/>
                </a:lnTo>
                <a:lnTo>
                  <a:pt x="56" y="21"/>
                </a:lnTo>
                <a:lnTo>
                  <a:pt x="56" y="17"/>
                </a:lnTo>
                <a:lnTo>
                  <a:pt x="58" y="17"/>
                </a:lnTo>
                <a:lnTo>
                  <a:pt x="62" y="19"/>
                </a:lnTo>
                <a:lnTo>
                  <a:pt x="62" y="17"/>
                </a:lnTo>
                <a:lnTo>
                  <a:pt x="66" y="15"/>
                </a:lnTo>
                <a:lnTo>
                  <a:pt x="68" y="15"/>
                </a:lnTo>
                <a:lnTo>
                  <a:pt x="69" y="15"/>
                </a:lnTo>
                <a:lnTo>
                  <a:pt x="72" y="15"/>
                </a:lnTo>
                <a:lnTo>
                  <a:pt x="76" y="13"/>
                </a:lnTo>
                <a:lnTo>
                  <a:pt x="77" y="15"/>
                </a:lnTo>
                <a:lnTo>
                  <a:pt x="85" y="15"/>
                </a:lnTo>
                <a:lnTo>
                  <a:pt x="89" y="17"/>
                </a:lnTo>
                <a:lnTo>
                  <a:pt x="90" y="19"/>
                </a:lnTo>
                <a:lnTo>
                  <a:pt x="93" y="15"/>
                </a:lnTo>
                <a:lnTo>
                  <a:pt x="94" y="13"/>
                </a:lnTo>
                <a:lnTo>
                  <a:pt x="94" y="13"/>
                </a:lnTo>
                <a:lnTo>
                  <a:pt x="94" y="9"/>
                </a:lnTo>
                <a:lnTo>
                  <a:pt x="94" y="8"/>
                </a:lnTo>
                <a:lnTo>
                  <a:pt x="95" y="8"/>
                </a:lnTo>
                <a:lnTo>
                  <a:pt x="98" y="5"/>
                </a:lnTo>
                <a:lnTo>
                  <a:pt x="95" y="4"/>
                </a:lnTo>
                <a:lnTo>
                  <a:pt x="95" y="1"/>
                </a:lnTo>
                <a:lnTo>
                  <a:pt x="94" y="1"/>
                </a:lnTo>
                <a:lnTo>
                  <a:pt x="93" y="0"/>
                </a:lnTo>
                <a:lnTo>
                  <a:pt x="90" y="0"/>
                </a:lnTo>
                <a:lnTo>
                  <a:pt x="89" y="0"/>
                </a:lnTo>
                <a:lnTo>
                  <a:pt x="89" y="1"/>
                </a:lnTo>
                <a:lnTo>
                  <a:pt x="90" y="1"/>
                </a:lnTo>
                <a:lnTo>
                  <a:pt x="90" y="4"/>
                </a:lnTo>
                <a:lnTo>
                  <a:pt x="90" y="5"/>
                </a:lnTo>
                <a:lnTo>
                  <a:pt x="89" y="8"/>
                </a:lnTo>
                <a:lnTo>
                  <a:pt x="86" y="8"/>
                </a:lnTo>
                <a:lnTo>
                  <a:pt x="85" y="8"/>
                </a:lnTo>
                <a:lnTo>
                  <a:pt x="80" y="8"/>
                </a:lnTo>
                <a:lnTo>
                  <a:pt x="77" y="8"/>
                </a:lnTo>
                <a:lnTo>
                  <a:pt x="76" y="8"/>
                </a:lnTo>
                <a:lnTo>
                  <a:pt x="73" y="5"/>
                </a:lnTo>
                <a:lnTo>
                  <a:pt x="70" y="7"/>
                </a:lnTo>
                <a:lnTo>
                  <a:pt x="69" y="8"/>
                </a:lnTo>
                <a:lnTo>
                  <a:pt x="68" y="4"/>
                </a:lnTo>
                <a:lnTo>
                  <a:pt x="66" y="4"/>
                </a:lnTo>
                <a:lnTo>
                  <a:pt x="64" y="4"/>
                </a:lnTo>
                <a:lnTo>
                  <a:pt x="62" y="4"/>
                </a:lnTo>
                <a:lnTo>
                  <a:pt x="58" y="5"/>
                </a:lnTo>
                <a:lnTo>
                  <a:pt x="54" y="8"/>
                </a:lnTo>
                <a:lnTo>
                  <a:pt x="50" y="8"/>
                </a:lnTo>
                <a:lnTo>
                  <a:pt x="46" y="8"/>
                </a:lnTo>
                <a:lnTo>
                  <a:pt x="45" y="8"/>
                </a:lnTo>
                <a:lnTo>
                  <a:pt x="42" y="8"/>
                </a:lnTo>
                <a:lnTo>
                  <a:pt x="41" y="8"/>
                </a:lnTo>
                <a:lnTo>
                  <a:pt x="38" y="9"/>
                </a:lnTo>
                <a:lnTo>
                  <a:pt x="36" y="9"/>
                </a:lnTo>
                <a:lnTo>
                  <a:pt x="32" y="11"/>
                </a:lnTo>
                <a:lnTo>
                  <a:pt x="25" y="13"/>
                </a:lnTo>
                <a:lnTo>
                  <a:pt x="20" y="15"/>
                </a:lnTo>
                <a:lnTo>
                  <a:pt x="18" y="15"/>
                </a:lnTo>
                <a:lnTo>
                  <a:pt x="14" y="15"/>
                </a:lnTo>
                <a:lnTo>
                  <a:pt x="16" y="17"/>
                </a:lnTo>
                <a:lnTo>
                  <a:pt x="16" y="19"/>
                </a:lnTo>
                <a:lnTo>
                  <a:pt x="16" y="21"/>
                </a:lnTo>
                <a:lnTo>
                  <a:pt x="14" y="23"/>
                </a:lnTo>
                <a:lnTo>
                  <a:pt x="12" y="24"/>
                </a:lnTo>
                <a:lnTo>
                  <a:pt x="9" y="31"/>
                </a:lnTo>
                <a:lnTo>
                  <a:pt x="6" y="32"/>
                </a:lnTo>
                <a:lnTo>
                  <a:pt x="6" y="33"/>
                </a:lnTo>
                <a:lnTo>
                  <a:pt x="6" y="35"/>
                </a:lnTo>
                <a:lnTo>
                  <a:pt x="6" y="36"/>
                </a:lnTo>
                <a:lnTo>
                  <a:pt x="5" y="39"/>
                </a:lnTo>
                <a:lnTo>
                  <a:pt x="3" y="37"/>
                </a:lnTo>
                <a:lnTo>
                  <a:pt x="1" y="39"/>
                </a:lnTo>
                <a:lnTo>
                  <a:pt x="3" y="39"/>
                </a:lnTo>
                <a:lnTo>
                  <a:pt x="5" y="40"/>
                </a:lnTo>
                <a:lnTo>
                  <a:pt x="6" y="44"/>
                </a:lnTo>
                <a:lnTo>
                  <a:pt x="10" y="45"/>
                </a:lnTo>
                <a:lnTo>
                  <a:pt x="12" y="49"/>
                </a:lnTo>
                <a:lnTo>
                  <a:pt x="14" y="49"/>
                </a:lnTo>
                <a:lnTo>
                  <a:pt x="16" y="48"/>
                </a:lnTo>
                <a:lnTo>
                  <a:pt x="18" y="49"/>
                </a:lnTo>
                <a:lnTo>
                  <a:pt x="20" y="49"/>
                </a:lnTo>
                <a:lnTo>
                  <a:pt x="18" y="52"/>
                </a:lnTo>
                <a:lnTo>
                  <a:pt x="14" y="49"/>
                </a:lnTo>
                <a:lnTo>
                  <a:pt x="12" y="52"/>
                </a:lnTo>
                <a:lnTo>
                  <a:pt x="14" y="53"/>
                </a:lnTo>
                <a:lnTo>
                  <a:pt x="16" y="54"/>
                </a:lnTo>
                <a:lnTo>
                  <a:pt x="18" y="58"/>
                </a:lnTo>
                <a:lnTo>
                  <a:pt x="20" y="62"/>
                </a:lnTo>
                <a:lnTo>
                  <a:pt x="22" y="58"/>
                </a:lnTo>
                <a:lnTo>
                  <a:pt x="24" y="61"/>
                </a:lnTo>
                <a:lnTo>
                  <a:pt x="25" y="61"/>
                </a:lnTo>
                <a:lnTo>
                  <a:pt x="32" y="61"/>
                </a:lnTo>
                <a:lnTo>
                  <a:pt x="36" y="61"/>
                </a:lnTo>
                <a:lnTo>
                  <a:pt x="37" y="61"/>
                </a:lnTo>
                <a:lnTo>
                  <a:pt x="38" y="58"/>
                </a:lnTo>
                <a:lnTo>
                  <a:pt x="41" y="62"/>
                </a:lnTo>
                <a:lnTo>
                  <a:pt x="42" y="61"/>
                </a:lnTo>
                <a:lnTo>
                  <a:pt x="45" y="62"/>
                </a:lnTo>
                <a:lnTo>
                  <a:pt x="49" y="65"/>
                </a:lnTo>
                <a:lnTo>
                  <a:pt x="50" y="65"/>
                </a:lnTo>
                <a:lnTo>
                  <a:pt x="49" y="66"/>
                </a:lnTo>
                <a:lnTo>
                  <a:pt x="46" y="68"/>
                </a:lnTo>
                <a:lnTo>
                  <a:pt x="45" y="68"/>
                </a:lnTo>
                <a:lnTo>
                  <a:pt x="41" y="66"/>
                </a:lnTo>
                <a:lnTo>
                  <a:pt x="38" y="65"/>
                </a:lnTo>
                <a:lnTo>
                  <a:pt x="36" y="62"/>
                </a:lnTo>
                <a:lnTo>
                  <a:pt x="32" y="61"/>
                </a:lnTo>
                <a:lnTo>
                  <a:pt x="29" y="62"/>
                </a:lnTo>
                <a:lnTo>
                  <a:pt x="28" y="62"/>
                </a:lnTo>
                <a:lnTo>
                  <a:pt x="25" y="65"/>
                </a:lnTo>
                <a:lnTo>
                  <a:pt x="24" y="65"/>
                </a:lnTo>
                <a:lnTo>
                  <a:pt x="22" y="66"/>
                </a:lnTo>
                <a:lnTo>
                  <a:pt x="20" y="68"/>
                </a:lnTo>
                <a:lnTo>
                  <a:pt x="25" y="74"/>
                </a:lnTo>
                <a:lnTo>
                  <a:pt x="28" y="78"/>
                </a:lnTo>
                <a:lnTo>
                  <a:pt x="28" y="80"/>
                </a:lnTo>
                <a:lnTo>
                  <a:pt x="28" y="84"/>
                </a:lnTo>
                <a:lnTo>
                  <a:pt x="28" y="85"/>
                </a:lnTo>
                <a:lnTo>
                  <a:pt x="29" y="88"/>
                </a:lnTo>
                <a:lnTo>
                  <a:pt x="33" y="89"/>
                </a:lnTo>
                <a:lnTo>
                  <a:pt x="33" y="88"/>
                </a:lnTo>
                <a:lnTo>
                  <a:pt x="33" y="85"/>
                </a:lnTo>
                <a:lnTo>
                  <a:pt x="36" y="85"/>
                </a:lnTo>
                <a:lnTo>
                  <a:pt x="37" y="88"/>
                </a:lnTo>
                <a:lnTo>
                  <a:pt x="38" y="92"/>
                </a:lnTo>
                <a:lnTo>
                  <a:pt x="38" y="96"/>
                </a:lnTo>
                <a:lnTo>
                  <a:pt x="41" y="96"/>
                </a:lnTo>
                <a:lnTo>
                  <a:pt x="42" y="89"/>
                </a:lnTo>
                <a:lnTo>
                  <a:pt x="45" y="89"/>
                </a:lnTo>
                <a:lnTo>
                  <a:pt x="52" y="96"/>
                </a:lnTo>
                <a:lnTo>
                  <a:pt x="50" y="93"/>
                </a:lnTo>
                <a:lnTo>
                  <a:pt x="49" y="92"/>
                </a:lnTo>
                <a:lnTo>
                  <a:pt x="49" y="88"/>
                </a:lnTo>
                <a:lnTo>
                  <a:pt x="49" y="85"/>
                </a:lnTo>
                <a:lnTo>
                  <a:pt x="45" y="80"/>
                </a:lnTo>
                <a:lnTo>
                  <a:pt x="45" y="74"/>
                </a:lnTo>
                <a:lnTo>
                  <a:pt x="49" y="78"/>
                </a:lnTo>
                <a:lnTo>
                  <a:pt x="50" y="78"/>
                </a:lnTo>
                <a:lnTo>
                  <a:pt x="50" y="80"/>
                </a:lnTo>
                <a:lnTo>
                  <a:pt x="54" y="78"/>
                </a:lnTo>
                <a:lnTo>
                  <a:pt x="54" y="76"/>
                </a:lnTo>
                <a:lnTo>
                  <a:pt x="52" y="74"/>
                </a:lnTo>
                <a:lnTo>
                  <a:pt x="52" y="76"/>
                </a:lnTo>
                <a:lnTo>
                  <a:pt x="50" y="74"/>
                </a:lnTo>
                <a:lnTo>
                  <a:pt x="50" y="72"/>
                </a:lnTo>
                <a:lnTo>
                  <a:pt x="49" y="70"/>
                </a:lnTo>
                <a:lnTo>
                  <a:pt x="49" y="68"/>
                </a:lnTo>
                <a:lnTo>
                  <a:pt x="50" y="68"/>
                </a:lnTo>
                <a:lnTo>
                  <a:pt x="50" y="68"/>
                </a:lnTo>
                <a:lnTo>
                  <a:pt x="50" y="68"/>
                </a:lnTo>
                <a:lnTo>
                  <a:pt x="50" y="68"/>
                </a:lnTo>
                <a:lnTo>
                  <a:pt x="50" y="68"/>
                </a:lnTo>
                <a:lnTo>
                  <a:pt x="50" y="68"/>
                </a:lnTo>
                <a:lnTo>
                  <a:pt x="50" y="68"/>
                </a:lnTo>
                <a:close/>
                <a:moveTo>
                  <a:pt x="94" y="118"/>
                </a:moveTo>
                <a:lnTo>
                  <a:pt x="93" y="120"/>
                </a:lnTo>
                <a:lnTo>
                  <a:pt x="90" y="118"/>
                </a:lnTo>
                <a:lnTo>
                  <a:pt x="90" y="116"/>
                </a:lnTo>
                <a:lnTo>
                  <a:pt x="86" y="116"/>
                </a:lnTo>
                <a:lnTo>
                  <a:pt x="81" y="114"/>
                </a:lnTo>
                <a:lnTo>
                  <a:pt x="77" y="114"/>
                </a:lnTo>
                <a:lnTo>
                  <a:pt x="73" y="114"/>
                </a:lnTo>
                <a:lnTo>
                  <a:pt x="72" y="116"/>
                </a:lnTo>
                <a:lnTo>
                  <a:pt x="68" y="114"/>
                </a:lnTo>
                <a:lnTo>
                  <a:pt x="66" y="112"/>
                </a:lnTo>
                <a:lnTo>
                  <a:pt x="64" y="112"/>
                </a:lnTo>
                <a:lnTo>
                  <a:pt x="62" y="112"/>
                </a:lnTo>
                <a:lnTo>
                  <a:pt x="60" y="110"/>
                </a:lnTo>
                <a:lnTo>
                  <a:pt x="60" y="112"/>
                </a:lnTo>
                <a:lnTo>
                  <a:pt x="58" y="112"/>
                </a:lnTo>
                <a:lnTo>
                  <a:pt x="58" y="114"/>
                </a:lnTo>
                <a:lnTo>
                  <a:pt x="58" y="118"/>
                </a:lnTo>
                <a:lnTo>
                  <a:pt x="68" y="118"/>
                </a:lnTo>
                <a:lnTo>
                  <a:pt x="76" y="120"/>
                </a:lnTo>
                <a:lnTo>
                  <a:pt x="77" y="122"/>
                </a:lnTo>
                <a:lnTo>
                  <a:pt x="81" y="123"/>
                </a:lnTo>
                <a:lnTo>
                  <a:pt x="82" y="122"/>
                </a:lnTo>
                <a:lnTo>
                  <a:pt x="95" y="122"/>
                </a:lnTo>
                <a:lnTo>
                  <a:pt x="99" y="120"/>
                </a:lnTo>
                <a:lnTo>
                  <a:pt x="99" y="118"/>
                </a:lnTo>
                <a:lnTo>
                  <a:pt x="98" y="118"/>
                </a:lnTo>
                <a:lnTo>
                  <a:pt x="94" y="118"/>
                </a:lnTo>
                <a:lnTo>
                  <a:pt x="94" y="118"/>
                </a:lnTo>
                <a:lnTo>
                  <a:pt x="94" y="118"/>
                </a:lnTo>
                <a:lnTo>
                  <a:pt x="94" y="118"/>
                </a:lnTo>
                <a:lnTo>
                  <a:pt x="94" y="118"/>
                </a:lnTo>
                <a:lnTo>
                  <a:pt x="94" y="118"/>
                </a:lnTo>
                <a:lnTo>
                  <a:pt x="94" y="118"/>
                </a:lnTo>
                <a:close/>
                <a:moveTo>
                  <a:pt x="99" y="57"/>
                </a:moveTo>
                <a:lnTo>
                  <a:pt x="98" y="54"/>
                </a:lnTo>
                <a:lnTo>
                  <a:pt x="95" y="57"/>
                </a:lnTo>
                <a:lnTo>
                  <a:pt x="98" y="61"/>
                </a:lnTo>
                <a:lnTo>
                  <a:pt x="95" y="61"/>
                </a:lnTo>
                <a:lnTo>
                  <a:pt x="98" y="65"/>
                </a:lnTo>
                <a:lnTo>
                  <a:pt x="102" y="65"/>
                </a:lnTo>
                <a:lnTo>
                  <a:pt x="102" y="62"/>
                </a:lnTo>
                <a:lnTo>
                  <a:pt x="99" y="58"/>
                </a:lnTo>
                <a:lnTo>
                  <a:pt x="99" y="57"/>
                </a:lnTo>
                <a:lnTo>
                  <a:pt x="99" y="57"/>
                </a:lnTo>
                <a:lnTo>
                  <a:pt x="99" y="57"/>
                </a:lnTo>
                <a:lnTo>
                  <a:pt x="99" y="57"/>
                </a:lnTo>
                <a:lnTo>
                  <a:pt x="99" y="57"/>
                </a:lnTo>
                <a:lnTo>
                  <a:pt x="99" y="57"/>
                </a:lnTo>
                <a:lnTo>
                  <a:pt x="99" y="57"/>
                </a:lnTo>
                <a:close/>
                <a:moveTo>
                  <a:pt x="84" y="64"/>
                </a:moveTo>
                <a:lnTo>
                  <a:pt x="85" y="62"/>
                </a:lnTo>
                <a:lnTo>
                  <a:pt x="85" y="58"/>
                </a:lnTo>
                <a:lnTo>
                  <a:pt x="85" y="57"/>
                </a:lnTo>
                <a:lnTo>
                  <a:pt x="82" y="57"/>
                </a:lnTo>
                <a:lnTo>
                  <a:pt x="82" y="60"/>
                </a:lnTo>
                <a:lnTo>
                  <a:pt x="84" y="61"/>
                </a:lnTo>
                <a:lnTo>
                  <a:pt x="84" y="62"/>
                </a:lnTo>
                <a:lnTo>
                  <a:pt x="84" y="64"/>
                </a:lnTo>
                <a:lnTo>
                  <a:pt x="84" y="64"/>
                </a:lnTo>
                <a:lnTo>
                  <a:pt x="84" y="64"/>
                </a:lnTo>
                <a:lnTo>
                  <a:pt x="84" y="64"/>
                </a:lnTo>
                <a:lnTo>
                  <a:pt x="84" y="64"/>
                </a:lnTo>
                <a:lnTo>
                  <a:pt x="84" y="64"/>
                </a:lnTo>
                <a:lnTo>
                  <a:pt x="84" y="64"/>
                </a:lnTo>
                <a:close/>
                <a:moveTo>
                  <a:pt x="110" y="96"/>
                </a:moveTo>
                <a:lnTo>
                  <a:pt x="107" y="98"/>
                </a:lnTo>
                <a:lnTo>
                  <a:pt x="107" y="100"/>
                </a:lnTo>
                <a:lnTo>
                  <a:pt x="107" y="102"/>
                </a:lnTo>
                <a:lnTo>
                  <a:pt x="111" y="101"/>
                </a:lnTo>
                <a:lnTo>
                  <a:pt x="113" y="100"/>
                </a:lnTo>
                <a:lnTo>
                  <a:pt x="113" y="98"/>
                </a:lnTo>
                <a:lnTo>
                  <a:pt x="114" y="97"/>
                </a:lnTo>
                <a:lnTo>
                  <a:pt x="114" y="94"/>
                </a:lnTo>
                <a:lnTo>
                  <a:pt x="110" y="96"/>
                </a:lnTo>
                <a:lnTo>
                  <a:pt x="110" y="96"/>
                </a:lnTo>
                <a:lnTo>
                  <a:pt x="110" y="96"/>
                </a:lnTo>
                <a:lnTo>
                  <a:pt x="110" y="96"/>
                </a:lnTo>
                <a:lnTo>
                  <a:pt x="110" y="96"/>
                </a:lnTo>
                <a:lnTo>
                  <a:pt x="110" y="96"/>
                </a:lnTo>
                <a:lnTo>
                  <a:pt x="110" y="96"/>
                </a:lnTo>
                <a:close/>
                <a:moveTo>
                  <a:pt x="1" y="39"/>
                </a:moveTo>
                <a:lnTo>
                  <a:pt x="0" y="39"/>
                </a:lnTo>
                <a:lnTo>
                  <a:pt x="1" y="44"/>
                </a:lnTo>
                <a:lnTo>
                  <a:pt x="3" y="45"/>
                </a:lnTo>
                <a:lnTo>
                  <a:pt x="4" y="45"/>
                </a:lnTo>
                <a:lnTo>
                  <a:pt x="5" y="44"/>
                </a:lnTo>
                <a:lnTo>
                  <a:pt x="3" y="40"/>
                </a:lnTo>
                <a:lnTo>
                  <a:pt x="1" y="39"/>
                </a:lnTo>
                <a:lnTo>
                  <a:pt x="1" y="39"/>
                </a:lnTo>
                <a:lnTo>
                  <a:pt x="1" y="39"/>
                </a:lnTo>
                <a:lnTo>
                  <a:pt x="1" y="39"/>
                </a:lnTo>
                <a:lnTo>
                  <a:pt x="1" y="39"/>
                </a:lnTo>
                <a:lnTo>
                  <a:pt x="1" y="39"/>
                </a:lnTo>
                <a:lnTo>
                  <a:pt x="1" y="39"/>
                </a:lnTo>
                <a:close/>
                <a:moveTo>
                  <a:pt x="9" y="64"/>
                </a:moveTo>
                <a:lnTo>
                  <a:pt x="10" y="66"/>
                </a:lnTo>
                <a:lnTo>
                  <a:pt x="12" y="66"/>
                </a:lnTo>
                <a:lnTo>
                  <a:pt x="13" y="68"/>
                </a:lnTo>
                <a:lnTo>
                  <a:pt x="13" y="65"/>
                </a:lnTo>
                <a:lnTo>
                  <a:pt x="13" y="64"/>
                </a:lnTo>
                <a:lnTo>
                  <a:pt x="12" y="61"/>
                </a:lnTo>
                <a:lnTo>
                  <a:pt x="9" y="64"/>
                </a:lnTo>
                <a:lnTo>
                  <a:pt x="9" y="64"/>
                </a:lnTo>
                <a:lnTo>
                  <a:pt x="9" y="64"/>
                </a:lnTo>
                <a:lnTo>
                  <a:pt x="9" y="64"/>
                </a:lnTo>
                <a:lnTo>
                  <a:pt x="9" y="64"/>
                </a:lnTo>
                <a:lnTo>
                  <a:pt x="9" y="64"/>
                </a:lnTo>
                <a:lnTo>
                  <a:pt x="9" y="64"/>
                </a:lnTo>
                <a:close/>
                <a:moveTo>
                  <a:pt x="77" y="86"/>
                </a:moveTo>
                <a:lnTo>
                  <a:pt x="78" y="82"/>
                </a:lnTo>
                <a:lnTo>
                  <a:pt x="77" y="82"/>
                </a:lnTo>
                <a:lnTo>
                  <a:pt x="74" y="85"/>
                </a:lnTo>
                <a:lnTo>
                  <a:pt x="74" y="86"/>
                </a:lnTo>
                <a:lnTo>
                  <a:pt x="76" y="86"/>
                </a:lnTo>
                <a:lnTo>
                  <a:pt x="77" y="86"/>
                </a:lnTo>
                <a:lnTo>
                  <a:pt x="77" y="86"/>
                </a:lnTo>
                <a:lnTo>
                  <a:pt x="77" y="86"/>
                </a:lnTo>
                <a:lnTo>
                  <a:pt x="77" y="86"/>
                </a:lnTo>
                <a:lnTo>
                  <a:pt x="77" y="86"/>
                </a:lnTo>
                <a:lnTo>
                  <a:pt x="77" y="86"/>
                </a:lnTo>
                <a:lnTo>
                  <a:pt x="77" y="86"/>
                </a:lnTo>
                <a:close/>
                <a:moveTo>
                  <a:pt x="74" y="36"/>
                </a:moveTo>
                <a:lnTo>
                  <a:pt x="74" y="35"/>
                </a:lnTo>
                <a:lnTo>
                  <a:pt x="73" y="35"/>
                </a:lnTo>
                <a:lnTo>
                  <a:pt x="70" y="36"/>
                </a:lnTo>
                <a:lnTo>
                  <a:pt x="70" y="37"/>
                </a:lnTo>
                <a:lnTo>
                  <a:pt x="72" y="39"/>
                </a:lnTo>
                <a:lnTo>
                  <a:pt x="72" y="37"/>
                </a:lnTo>
                <a:lnTo>
                  <a:pt x="74" y="39"/>
                </a:lnTo>
                <a:lnTo>
                  <a:pt x="74" y="36"/>
                </a:lnTo>
                <a:lnTo>
                  <a:pt x="74" y="36"/>
                </a:lnTo>
                <a:lnTo>
                  <a:pt x="74" y="36"/>
                </a:lnTo>
                <a:lnTo>
                  <a:pt x="74" y="36"/>
                </a:lnTo>
                <a:lnTo>
                  <a:pt x="74" y="36"/>
                </a:lnTo>
                <a:lnTo>
                  <a:pt x="74" y="36"/>
                </a:lnTo>
                <a:lnTo>
                  <a:pt x="74" y="36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5" name="Freeform 175"/>
          <p:cNvSpPr>
            <a:spLocks noEditPoints="1"/>
          </p:cNvSpPr>
          <p:nvPr/>
        </p:nvSpPr>
        <p:spPr bwMode="auto">
          <a:xfrm>
            <a:off x="4155429" y="1648806"/>
            <a:ext cx="336329" cy="518962"/>
          </a:xfrm>
          <a:custGeom>
            <a:avLst/>
            <a:gdLst>
              <a:gd name="T0" fmla="*/ 97 w 154"/>
              <a:gd name="T1" fmla="*/ 190 h 228"/>
              <a:gd name="T2" fmla="*/ 95 w 154"/>
              <a:gd name="T3" fmla="*/ 181 h 228"/>
              <a:gd name="T4" fmla="*/ 95 w 154"/>
              <a:gd name="T5" fmla="*/ 181 h 228"/>
              <a:gd name="T6" fmla="*/ 93 w 154"/>
              <a:gd name="T7" fmla="*/ 195 h 228"/>
              <a:gd name="T8" fmla="*/ 48 w 154"/>
              <a:gd name="T9" fmla="*/ 228 h 228"/>
              <a:gd name="T10" fmla="*/ 48 w 154"/>
              <a:gd name="T11" fmla="*/ 226 h 228"/>
              <a:gd name="T12" fmla="*/ 93 w 154"/>
              <a:gd name="T13" fmla="*/ 154 h 228"/>
              <a:gd name="T14" fmla="*/ 93 w 154"/>
              <a:gd name="T15" fmla="*/ 154 h 228"/>
              <a:gd name="T16" fmla="*/ 148 w 154"/>
              <a:gd name="T17" fmla="*/ 41 h 228"/>
              <a:gd name="T18" fmla="*/ 146 w 154"/>
              <a:gd name="T19" fmla="*/ 28 h 228"/>
              <a:gd name="T20" fmla="*/ 144 w 154"/>
              <a:gd name="T21" fmla="*/ 16 h 228"/>
              <a:gd name="T22" fmla="*/ 110 w 154"/>
              <a:gd name="T23" fmla="*/ 0 h 228"/>
              <a:gd name="T24" fmla="*/ 105 w 154"/>
              <a:gd name="T25" fmla="*/ 3 h 228"/>
              <a:gd name="T26" fmla="*/ 83 w 154"/>
              <a:gd name="T27" fmla="*/ 7 h 228"/>
              <a:gd name="T28" fmla="*/ 75 w 154"/>
              <a:gd name="T29" fmla="*/ 15 h 228"/>
              <a:gd name="T30" fmla="*/ 61 w 154"/>
              <a:gd name="T31" fmla="*/ 28 h 228"/>
              <a:gd name="T32" fmla="*/ 49 w 154"/>
              <a:gd name="T33" fmla="*/ 43 h 228"/>
              <a:gd name="T34" fmla="*/ 34 w 154"/>
              <a:gd name="T35" fmla="*/ 64 h 228"/>
              <a:gd name="T36" fmla="*/ 32 w 154"/>
              <a:gd name="T37" fmla="*/ 77 h 228"/>
              <a:gd name="T38" fmla="*/ 10 w 154"/>
              <a:gd name="T39" fmla="*/ 85 h 228"/>
              <a:gd name="T40" fmla="*/ 10 w 154"/>
              <a:gd name="T41" fmla="*/ 102 h 228"/>
              <a:gd name="T42" fmla="*/ 18 w 154"/>
              <a:gd name="T43" fmla="*/ 121 h 228"/>
              <a:gd name="T44" fmla="*/ 14 w 154"/>
              <a:gd name="T45" fmla="*/ 133 h 228"/>
              <a:gd name="T46" fmla="*/ 8 w 154"/>
              <a:gd name="T47" fmla="*/ 147 h 228"/>
              <a:gd name="T48" fmla="*/ 4 w 154"/>
              <a:gd name="T49" fmla="*/ 163 h 228"/>
              <a:gd name="T50" fmla="*/ 0 w 154"/>
              <a:gd name="T51" fmla="*/ 165 h 228"/>
              <a:gd name="T52" fmla="*/ 5 w 154"/>
              <a:gd name="T53" fmla="*/ 171 h 228"/>
              <a:gd name="T54" fmla="*/ 8 w 154"/>
              <a:gd name="T55" fmla="*/ 182 h 228"/>
              <a:gd name="T56" fmla="*/ 22 w 154"/>
              <a:gd name="T57" fmla="*/ 201 h 228"/>
              <a:gd name="T58" fmla="*/ 22 w 154"/>
              <a:gd name="T59" fmla="*/ 215 h 228"/>
              <a:gd name="T60" fmla="*/ 41 w 154"/>
              <a:gd name="T61" fmla="*/ 220 h 228"/>
              <a:gd name="T62" fmla="*/ 48 w 154"/>
              <a:gd name="T63" fmla="*/ 209 h 228"/>
              <a:gd name="T64" fmla="*/ 67 w 154"/>
              <a:gd name="T65" fmla="*/ 199 h 228"/>
              <a:gd name="T66" fmla="*/ 70 w 154"/>
              <a:gd name="T67" fmla="*/ 185 h 228"/>
              <a:gd name="T68" fmla="*/ 70 w 154"/>
              <a:gd name="T69" fmla="*/ 178 h 228"/>
              <a:gd name="T70" fmla="*/ 70 w 154"/>
              <a:gd name="T71" fmla="*/ 167 h 228"/>
              <a:gd name="T72" fmla="*/ 82 w 154"/>
              <a:gd name="T73" fmla="*/ 165 h 228"/>
              <a:gd name="T74" fmla="*/ 83 w 154"/>
              <a:gd name="T75" fmla="*/ 161 h 228"/>
              <a:gd name="T76" fmla="*/ 91 w 154"/>
              <a:gd name="T77" fmla="*/ 155 h 228"/>
              <a:gd name="T78" fmla="*/ 101 w 154"/>
              <a:gd name="T79" fmla="*/ 147 h 228"/>
              <a:gd name="T80" fmla="*/ 89 w 154"/>
              <a:gd name="T81" fmla="*/ 138 h 228"/>
              <a:gd name="T82" fmla="*/ 75 w 154"/>
              <a:gd name="T83" fmla="*/ 133 h 228"/>
              <a:gd name="T84" fmla="*/ 74 w 154"/>
              <a:gd name="T85" fmla="*/ 120 h 228"/>
              <a:gd name="T86" fmla="*/ 78 w 154"/>
              <a:gd name="T87" fmla="*/ 110 h 228"/>
              <a:gd name="T88" fmla="*/ 83 w 154"/>
              <a:gd name="T89" fmla="*/ 102 h 228"/>
              <a:gd name="T90" fmla="*/ 85 w 154"/>
              <a:gd name="T91" fmla="*/ 97 h 228"/>
              <a:gd name="T92" fmla="*/ 97 w 154"/>
              <a:gd name="T93" fmla="*/ 90 h 228"/>
              <a:gd name="T94" fmla="*/ 111 w 154"/>
              <a:gd name="T95" fmla="*/ 81 h 228"/>
              <a:gd name="T96" fmla="*/ 122 w 154"/>
              <a:gd name="T97" fmla="*/ 68 h 228"/>
              <a:gd name="T98" fmla="*/ 125 w 154"/>
              <a:gd name="T99" fmla="*/ 59 h 228"/>
              <a:gd name="T100" fmla="*/ 135 w 154"/>
              <a:gd name="T101" fmla="*/ 55 h 228"/>
              <a:gd name="T102" fmla="*/ 139 w 154"/>
              <a:gd name="T103" fmla="*/ 49 h 228"/>
              <a:gd name="T104" fmla="*/ 154 w 154"/>
              <a:gd name="T105" fmla="*/ 49 h 228"/>
              <a:gd name="T106" fmla="*/ 154 w 154"/>
              <a:gd name="T107" fmla="*/ 49 h 228"/>
              <a:gd name="T108" fmla="*/ 107 w 154"/>
              <a:gd name="T109" fmla="*/ 130 h 228"/>
              <a:gd name="T110" fmla="*/ 110 w 154"/>
              <a:gd name="T111" fmla="*/ 132 h 228"/>
              <a:gd name="T112" fmla="*/ 109 w 154"/>
              <a:gd name="T113" fmla="*/ 13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4" h="228">
                <a:moveTo>
                  <a:pt x="95" y="181"/>
                </a:moveTo>
                <a:lnTo>
                  <a:pt x="91" y="185"/>
                </a:lnTo>
                <a:lnTo>
                  <a:pt x="91" y="190"/>
                </a:lnTo>
                <a:lnTo>
                  <a:pt x="91" y="191"/>
                </a:lnTo>
                <a:lnTo>
                  <a:pt x="93" y="194"/>
                </a:lnTo>
                <a:lnTo>
                  <a:pt x="97" y="190"/>
                </a:lnTo>
                <a:lnTo>
                  <a:pt x="101" y="186"/>
                </a:lnTo>
                <a:lnTo>
                  <a:pt x="98" y="186"/>
                </a:lnTo>
                <a:lnTo>
                  <a:pt x="101" y="182"/>
                </a:lnTo>
                <a:lnTo>
                  <a:pt x="101" y="181"/>
                </a:lnTo>
                <a:lnTo>
                  <a:pt x="98" y="178"/>
                </a:lnTo>
                <a:lnTo>
                  <a:pt x="95" y="181"/>
                </a:lnTo>
                <a:lnTo>
                  <a:pt x="95" y="181"/>
                </a:lnTo>
                <a:lnTo>
                  <a:pt x="95" y="181"/>
                </a:lnTo>
                <a:lnTo>
                  <a:pt x="95" y="181"/>
                </a:lnTo>
                <a:lnTo>
                  <a:pt x="95" y="181"/>
                </a:lnTo>
                <a:lnTo>
                  <a:pt x="95" y="181"/>
                </a:lnTo>
                <a:lnTo>
                  <a:pt x="95" y="181"/>
                </a:lnTo>
                <a:close/>
                <a:moveTo>
                  <a:pt x="93" y="195"/>
                </a:moveTo>
                <a:lnTo>
                  <a:pt x="93" y="194"/>
                </a:lnTo>
                <a:lnTo>
                  <a:pt x="91" y="195"/>
                </a:lnTo>
                <a:lnTo>
                  <a:pt x="93" y="195"/>
                </a:lnTo>
                <a:lnTo>
                  <a:pt x="93" y="195"/>
                </a:lnTo>
                <a:lnTo>
                  <a:pt x="93" y="195"/>
                </a:lnTo>
                <a:lnTo>
                  <a:pt x="93" y="195"/>
                </a:lnTo>
                <a:lnTo>
                  <a:pt x="93" y="195"/>
                </a:lnTo>
                <a:lnTo>
                  <a:pt x="93" y="195"/>
                </a:lnTo>
                <a:lnTo>
                  <a:pt x="93" y="195"/>
                </a:lnTo>
                <a:close/>
                <a:moveTo>
                  <a:pt x="48" y="226"/>
                </a:moveTo>
                <a:lnTo>
                  <a:pt x="48" y="228"/>
                </a:lnTo>
                <a:lnTo>
                  <a:pt x="49" y="228"/>
                </a:lnTo>
                <a:lnTo>
                  <a:pt x="51" y="228"/>
                </a:lnTo>
                <a:lnTo>
                  <a:pt x="51" y="226"/>
                </a:lnTo>
                <a:lnTo>
                  <a:pt x="48" y="224"/>
                </a:lnTo>
                <a:lnTo>
                  <a:pt x="48" y="226"/>
                </a:lnTo>
                <a:lnTo>
                  <a:pt x="48" y="226"/>
                </a:lnTo>
                <a:lnTo>
                  <a:pt x="48" y="226"/>
                </a:lnTo>
                <a:lnTo>
                  <a:pt x="48" y="226"/>
                </a:lnTo>
                <a:lnTo>
                  <a:pt x="48" y="226"/>
                </a:lnTo>
                <a:lnTo>
                  <a:pt x="48" y="226"/>
                </a:lnTo>
                <a:lnTo>
                  <a:pt x="48" y="226"/>
                </a:lnTo>
                <a:close/>
                <a:moveTo>
                  <a:pt x="93" y="154"/>
                </a:moveTo>
                <a:lnTo>
                  <a:pt x="93" y="155"/>
                </a:lnTo>
                <a:lnTo>
                  <a:pt x="95" y="155"/>
                </a:lnTo>
                <a:lnTo>
                  <a:pt x="93" y="154"/>
                </a:lnTo>
                <a:lnTo>
                  <a:pt x="93" y="154"/>
                </a:lnTo>
                <a:lnTo>
                  <a:pt x="93" y="154"/>
                </a:lnTo>
                <a:lnTo>
                  <a:pt x="93" y="154"/>
                </a:lnTo>
                <a:lnTo>
                  <a:pt x="93" y="154"/>
                </a:lnTo>
                <a:lnTo>
                  <a:pt x="93" y="154"/>
                </a:lnTo>
                <a:lnTo>
                  <a:pt x="93" y="154"/>
                </a:lnTo>
                <a:close/>
                <a:moveTo>
                  <a:pt x="154" y="49"/>
                </a:moveTo>
                <a:lnTo>
                  <a:pt x="148" y="43"/>
                </a:lnTo>
                <a:lnTo>
                  <a:pt x="148" y="41"/>
                </a:lnTo>
                <a:lnTo>
                  <a:pt x="148" y="37"/>
                </a:lnTo>
                <a:lnTo>
                  <a:pt x="148" y="36"/>
                </a:lnTo>
                <a:lnTo>
                  <a:pt x="150" y="33"/>
                </a:lnTo>
                <a:lnTo>
                  <a:pt x="148" y="32"/>
                </a:lnTo>
                <a:lnTo>
                  <a:pt x="146" y="29"/>
                </a:lnTo>
                <a:lnTo>
                  <a:pt x="146" y="28"/>
                </a:lnTo>
                <a:lnTo>
                  <a:pt x="146" y="27"/>
                </a:lnTo>
                <a:lnTo>
                  <a:pt x="146" y="24"/>
                </a:lnTo>
                <a:lnTo>
                  <a:pt x="144" y="24"/>
                </a:lnTo>
                <a:lnTo>
                  <a:pt x="142" y="20"/>
                </a:lnTo>
                <a:lnTo>
                  <a:pt x="142" y="19"/>
                </a:lnTo>
                <a:lnTo>
                  <a:pt x="144" y="16"/>
                </a:lnTo>
                <a:lnTo>
                  <a:pt x="142" y="15"/>
                </a:lnTo>
                <a:lnTo>
                  <a:pt x="139" y="13"/>
                </a:lnTo>
                <a:lnTo>
                  <a:pt x="136" y="11"/>
                </a:lnTo>
                <a:lnTo>
                  <a:pt x="129" y="7"/>
                </a:lnTo>
                <a:lnTo>
                  <a:pt x="115" y="0"/>
                </a:lnTo>
                <a:lnTo>
                  <a:pt x="110" y="0"/>
                </a:lnTo>
                <a:lnTo>
                  <a:pt x="110" y="0"/>
                </a:lnTo>
                <a:lnTo>
                  <a:pt x="110" y="0"/>
                </a:lnTo>
                <a:lnTo>
                  <a:pt x="109" y="0"/>
                </a:lnTo>
                <a:lnTo>
                  <a:pt x="102" y="0"/>
                </a:lnTo>
                <a:lnTo>
                  <a:pt x="105" y="1"/>
                </a:lnTo>
                <a:lnTo>
                  <a:pt x="105" y="3"/>
                </a:lnTo>
                <a:lnTo>
                  <a:pt x="101" y="7"/>
                </a:lnTo>
                <a:lnTo>
                  <a:pt x="105" y="7"/>
                </a:lnTo>
                <a:lnTo>
                  <a:pt x="101" y="9"/>
                </a:lnTo>
                <a:lnTo>
                  <a:pt x="95" y="9"/>
                </a:lnTo>
                <a:lnTo>
                  <a:pt x="87" y="7"/>
                </a:lnTo>
                <a:lnTo>
                  <a:pt x="83" y="7"/>
                </a:lnTo>
                <a:lnTo>
                  <a:pt x="82" y="7"/>
                </a:lnTo>
                <a:lnTo>
                  <a:pt x="79" y="7"/>
                </a:lnTo>
                <a:lnTo>
                  <a:pt x="79" y="9"/>
                </a:lnTo>
                <a:lnTo>
                  <a:pt x="79" y="13"/>
                </a:lnTo>
                <a:lnTo>
                  <a:pt x="78" y="15"/>
                </a:lnTo>
                <a:lnTo>
                  <a:pt x="75" y="15"/>
                </a:lnTo>
                <a:lnTo>
                  <a:pt x="71" y="15"/>
                </a:lnTo>
                <a:lnTo>
                  <a:pt x="67" y="15"/>
                </a:lnTo>
                <a:lnTo>
                  <a:pt x="62" y="20"/>
                </a:lnTo>
                <a:lnTo>
                  <a:pt x="57" y="24"/>
                </a:lnTo>
                <a:lnTo>
                  <a:pt x="58" y="27"/>
                </a:lnTo>
                <a:lnTo>
                  <a:pt x="61" y="28"/>
                </a:lnTo>
                <a:lnTo>
                  <a:pt x="61" y="29"/>
                </a:lnTo>
                <a:lnTo>
                  <a:pt x="51" y="37"/>
                </a:lnTo>
                <a:lnTo>
                  <a:pt x="49" y="37"/>
                </a:lnTo>
                <a:lnTo>
                  <a:pt x="49" y="40"/>
                </a:lnTo>
                <a:lnTo>
                  <a:pt x="49" y="41"/>
                </a:lnTo>
                <a:lnTo>
                  <a:pt x="49" y="43"/>
                </a:lnTo>
                <a:lnTo>
                  <a:pt x="44" y="45"/>
                </a:lnTo>
                <a:lnTo>
                  <a:pt x="38" y="45"/>
                </a:lnTo>
                <a:lnTo>
                  <a:pt x="40" y="51"/>
                </a:lnTo>
                <a:lnTo>
                  <a:pt x="40" y="55"/>
                </a:lnTo>
                <a:lnTo>
                  <a:pt x="38" y="59"/>
                </a:lnTo>
                <a:lnTo>
                  <a:pt x="34" y="64"/>
                </a:lnTo>
                <a:lnTo>
                  <a:pt x="28" y="70"/>
                </a:lnTo>
                <a:lnTo>
                  <a:pt x="32" y="70"/>
                </a:lnTo>
                <a:lnTo>
                  <a:pt x="34" y="72"/>
                </a:lnTo>
                <a:lnTo>
                  <a:pt x="34" y="73"/>
                </a:lnTo>
                <a:lnTo>
                  <a:pt x="34" y="76"/>
                </a:lnTo>
                <a:lnTo>
                  <a:pt x="32" y="77"/>
                </a:lnTo>
                <a:lnTo>
                  <a:pt x="28" y="77"/>
                </a:lnTo>
                <a:lnTo>
                  <a:pt x="22" y="77"/>
                </a:lnTo>
                <a:lnTo>
                  <a:pt x="17" y="80"/>
                </a:lnTo>
                <a:lnTo>
                  <a:pt x="13" y="81"/>
                </a:lnTo>
                <a:lnTo>
                  <a:pt x="10" y="84"/>
                </a:lnTo>
                <a:lnTo>
                  <a:pt x="10" y="85"/>
                </a:lnTo>
                <a:lnTo>
                  <a:pt x="9" y="86"/>
                </a:lnTo>
                <a:lnTo>
                  <a:pt x="9" y="90"/>
                </a:lnTo>
                <a:lnTo>
                  <a:pt x="10" y="94"/>
                </a:lnTo>
                <a:lnTo>
                  <a:pt x="9" y="97"/>
                </a:lnTo>
                <a:lnTo>
                  <a:pt x="9" y="98"/>
                </a:lnTo>
                <a:lnTo>
                  <a:pt x="10" y="102"/>
                </a:lnTo>
                <a:lnTo>
                  <a:pt x="10" y="106"/>
                </a:lnTo>
                <a:lnTo>
                  <a:pt x="10" y="112"/>
                </a:lnTo>
                <a:lnTo>
                  <a:pt x="10" y="116"/>
                </a:lnTo>
                <a:lnTo>
                  <a:pt x="14" y="117"/>
                </a:lnTo>
                <a:lnTo>
                  <a:pt x="18" y="120"/>
                </a:lnTo>
                <a:lnTo>
                  <a:pt x="18" y="121"/>
                </a:lnTo>
                <a:lnTo>
                  <a:pt x="21" y="124"/>
                </a:lnTo>
                <a:lnTo>
                  <a:pt x="18" y="125"/>
                </a:lnTo>
                <a:lnTo>
                  <a:pt x="14" y="128"/>
                </a:lnTo>
                <a:lnTo>
                  <a:pt x="13" y="129"/>
                </a:lnTo>
                <a:lnTo>
                  <a:pt x="13" y="130"/>
                </a:lnTo>
                <a:lnTo>
                  <a:pt x="14" y="133"/>
                </a:lnTo>
                <a:lnTo>
                  <a:pt x="17" y="137"/>
                </a:lnTo>
                <a:lnTo>
                  <a:pt x="14" y="142"/>
                </a:lnTo>
                <a:lnTo>
                  <a:pt x="13" y="143"/>
                </a:lnTo>
                <a:lnTo>
                  <a:pt x="10" y="143"/>
                </a:lnTo>
                <a:lnTo>
                  <a:pt x="9" y="146"/>
                </a:lnTo>
                <a:lnTo>
                  <a:pt x="8" y="147"/>
                </a:lnTo>
                <a:lnTo>
                  <a:pt x="8" y="150"/>
                </a:lnTo>
                <a:lnTo>
                  <a:pt x="5" y="151"/>
                </a:lnTo>
                <a:lnTo>
                  <a:pt x="8" y="154"/>
                </a:lnTo>
                <a:lnTo>
                  <a:pt x="8" y="159"/>
                </a:lnTo>
                <a:lnTo>
                  <a:pt x="5" y="161"/>
                </a:lnTo>
                <a:lnTo>
                  <a:pt x="4" y="163"/>
                </a:lnTo>
                <a:lnTo>
                  <a:pt x="1" y="161"/>
                </a:lnTo>
                <a:lnTo>
                  <a:pt x="1" y="159"/>
                </a:lnTo>
                <a:lnTo>
                  <a:pt x="0" y="159"/>
                </a:lnTo>
                <a:lnTo>
                  <a:pt x="0" y="159"/>
                </a:lnTo>
                <a:lnTo>
                  <a:pt x="0" y="161"/>
                </a:lnTo>
                <a:lnTo>
                  <a:pt x="0" y="165"/>
                </a:lnTo>
                <a:lnTo>
                  <a:pt x="0" y="169"/>
                </a:lnTo>
                <a:lnTo>
                  <a:pt x="0" y="171"/>
                </a:lnTo>
                <a:lnTo>
                  <a:pt x="1" y="171"/>
                </a:lnTo>
                <a:lnTo>
                  <a:pt x="4" y="173"/>
                </a:lnTo>
                <a:lnTo>
                  <a:pt x="4" y="171"/>
                </a:lnTo>
                <a:lnTo>
                  <a:pt x="5" y="171"/>
                </a:lnTo>
                <a:lnTo>
                  <a:pt x="4" y="173"/>
                </a:lnTo>
                <a:lnTo>
                  <a:pt x="5" y="173"/>
                </a:lnTo>
                <a:lnTo>
                  <a:pt x="9" y="173"/>
                </a:lnTo>
                <a:lnTo>
                  <a:pt x="8" y="177"/>
                </a:lnTo>
                <a:lnTo>
                  <a:pt x="8" y="181"/>
                </a:lnTo>
                <a:lnTo>
                  <a:pt x="8" y="182"/>
                </a:lnTo>
                <a:lnTo>
                  <a:pt x="9" y="185"/>
                </a:lnTo>
                <a:lnTo>
                  <a:pt x="9" y="187"/>
                </a:lnTo>
                <a:lnTo>
                  <a:pt x="10" y="187"/>
                </a:lnTo>
                <a:lnTo>
                  <a:pt x="13" y="191"/>
                </a:lnTo>
                <a:lnTo>
                  <a:pt x="18" y="198"/>
                </a:lnTo>
                <a:lnTo>
                  <a:pt x="22" y="201"/>
                </a:lnTo>
                <a:lnTo>
                  <a:pt x="22" y="203"/>
                </a:lnTo>
                <a:lnTo>
                  <a:pt x="18" y="203"/>
                </a:lnTo>
                <a:lnTo>
                  <a:pt x="21" y="207"/>
                </a:lnTo>
                <a:lnTo>
                  <a:pt x="17" y="207"/>
                </a:lnTo>
                <a:lnTo>
                  <a:pt x="18" y="211"/>
                </a:lnTo>
                <a:lnTo>
                  <a:pt x="22" y="215"/>
                </a:lnTo>
                <a:lnTo>
                  <a:pt x="25" y="218"/>
                </a:lnTo>
                <a:lnTo>
                  <a:pt x="22" y="222"/>
                </a:lnTo>
                <a:lnTo>
                  <a:pt x="36" y="220"/>
                </a:lnTo>
                <a:lnTo>
                  <a:pt x="40" y="222"/>
                </a:lnTo>
                <a:lnTo>
                  <a:pt x="41" y="222"/>
                </a:lnTo>
                <a:lnTo>
                  <a:pt x="41" y="220"/>
                </a:lnTo>
                <a:lnTo>
                  <a:pt x="40" y="216"/>
                </a:lnTo>
                <a:lnTo>
                  <a:pt x="40" y="215"/>
                </a:lnTo>
                <a:lnTo>
                  <a:pt x="41" y="213"/>
                </a:lnTo>
                <a:lnTo>
                  <a:pt x="44" y="211"/>
                </a:lnTo>
                <a:lnTo>
                  <a:pt x="48" y="211"/>
                </a:lnTo>
                <a:lnTo>
                  <a:pt x="48" y="209"/>
                </a:lnTo>
                <a:lnTo>
                  <a:pt x="51" y="209"/>
                </a:lnTo>
                <a:lnTo>
                  <a:pt x="54" y="209"/>
                </a:lnTo>
                <a:lnTo>
                  <a:pt x="58" y="209"/>
                </a:lnTo>
                <a:lnTo>
                  <a:pt x="62" y="209"/>
                </a:lnTo>
                <a:lnTo>
                  <a:pt x="65" y="205"/>
                </a:lnTo>
                <a:lnTo>
                  <a:pt x="67" y="199"/>
                </a:lnTo>
                <a:lnTo>
                  <a:pt x="67" y="195"/>
                </a:lnTo>
                <a:lnTo>
                  <a:pt x="70" y="194"/>
                </a:lnTo>
                <a:lnTo>
                  <a:pt x="70" y="190"/>
                </a:lnTo>
                <a:lnTo>
                  <a:pt x="71" y="187"/>
                </a:lnTo>
                <a:lnTo>
                  <a:pt x="71" y="186"/>
                </a:lnTo>
                <a:lnTo>
                  <a:pt x="70" y="185"/>
                </a:lnTo>
                <a:lnTo>
                  <a:pt x="71" y="182"/>
                </a:lnTo>
                <a:lnTo>
                  <a:pt x="70" y="181"/>
                </a:lnTo>
                <a:lnTo>
                  <a:pt x="67" y="178"/>
                </a:lnTo>
                <a:lnTo>
                  <a:pt x="71" y="181"/>
                </a:lnTo>
                <a:lnTo>
                  <a:pt x="71" y="178"/>
                </a:lnTo>
                <a:lnTo>
                  <a:pt x="70" y="178"/>
                </a:lnTo>
                <a:lnTo>
                  <a:pt x="71" y="177"/>
                </a:lnTo>
                <a:lnTo>
                  <a:pt x="71" y="173"/>
                </a:lnTo>
                <a:lnTo>
                  <a:pt x="66" y="169"/>
                </a:lnTo>
                <a:lnTo>
                  <a:pt x="70" y="171"/>
                </a:lnTo>
                <a:lnTo>
                  <a:pt x="74" y="169"/>
                </a:lnTo>
                <a:lnTo>
                  <a:pt x="70" y="167"/>
                </a:lnTo>
                <a:lnTo>
                  <a:pt x="71" y="167"/>
                </a:lnTo>
                <a:lnTo>
                  <a:pt x="74" y="167"/>
                </a:lnTo>
                <a:lnTo>
                  <a:pt x="75" y="167"/>
                </a:lnTo>
                <a:lnTo>
                  <a:pt x="75" y="165"/>
                </a:lnTo>
                <a:lnTo>
                  <a:pt x="78" y="165"/>
                </a:lnTo>
                <a:lnTo>
                  <a:pt x="82" y="165"/>
                </a:lnTo>
                <a:lnTo>
                  <a:pt x="79" y="163"/>
                </a:lnTo>
                <a:lnTo>
                  <a:pt x="82" y="163"/>
                </a:lnTo>
                <a:lnTo>
                  <a:pt x="82" y="161"/>
                </a:lnTo>
                <a:lnTo>
                  <a:pt x="83" y="163"/>
                </a:lnTo>
                <a:lnTo>
                  <a:pt x="82" y="159"/>
                </a:lnTo>
                <a:lnTo>
                  <a:pt x="83" y="161"/>
                </a:lnTo>
                <a:lnTo>
                  <a:pt x="85" y="163"/>
                </a:lnTo>
                <a:lnTo>
                  <a:pt x="87" y="161"/>
                </a:lnTo>
                <a:lnTo>
                  <a:pt x="89" y="159"/>
                </a:lnTo>
                <a:lnTo>
                  <a:pt x="93" y="157"/>
                </a:lnTo>
                <a:lnTo>
                  <a:pt x="93" y="155"/>
                </a:lnTo>
                <a:lnTo>
                  <a:pt x="91" y="155"/>
                </a:lnTo>
                <a:lnTo>
                  <a:pt x="89" y="155"/>
                </a:lnTo>
                <a:lnTo>
                  <a:pt x="87" y="154"/>
                </a:lnTo>
                <a:lnTo>
                  <a:pt x="91" y="154"/>
                </a:lnTo>
                <a:lnTo>
                  <a:pt x="95" y="151"/>
                </a:lnTo>
                <a:lnTo>
                  <a:pt x="97" y="150"/>
                </a:lnTo>
                <a:lnTo>
                  <a:pt x="101" y="147"/>
                </a:lnTo>
                <a:lnTo>
                  <a:pt x="97" y="146"/>
                </a:lnTo>
                <a:lnTo>
                  <a:pt x="98" y="146"/>
                </a:lnTo>
                <a:lnTo>
                  <a:pt x="98" y="143"/>
                </a:lnTo>
                <a:lnTo>
                  <a:pt x="97" y="142"/>
                </a:lnTo>
                <a:lnTo>
                  <a:pt x="93" y="141"/>
                </a:lnTo>
                <a:lnTo>
                  <a:pt x="89" y="138"/>
                </a:lnTo>
                <a:lnTo>
                  <a:pt x="85" y="137"/>
                </a:lnTo>
                <a:lnTo>
                  <a:pt x="85" y="134"/>
                </a:lnTo>
                <a:lnTo>
                  <a:pt x="83" y="134"/>
                </a:lnTo>
                <a:lnTo>
                  <a:pt x="82" y="134"/>
                </a:lnTo>
                <a:lnTo>
                  <a:pt x="79" y="133"/>
                </a:lnTo>
                <a:lnTo>
                  <a:pt x="75" y="133"/>
                </a:lnTo>
                <a:lnTo>
                  <a:pt x="78" y="130"/>
                </a:lnTo>
                <a:lnTo>
                  <a:pt x="75" y="129"/>
                </a:lnTo>
                <a:lnTo>
                  <a:pt x="74" y="125"/>
                </a:lnTo>
                <a:lnTo>
                  <a:pt x="74" y="124"/>
                </a:lnTo>
                <a:lnTo>
                  <a:pt x="74" y="121"/>
                </a:lnTo>
                <a:lnTo>
                  <a:pt x="74" y="120"/>
                </a:lnTo>
                <a:lnTo>
                  <a:pt x="74" y="117"/>
                </a:lnTo>
                <a:lnTo>
                  <a:pt x="75" y="116"/>
                </a:lnTo>
                <a:lnTo>
                  <a:pt x="78" y="117"/>
                </a:lnTo>
                <a:lnTo>
                  <a:pt x="78" y="116"/>
                </a:lnTo>
                <a:lnTo>
                  <a:pt x="75" y="112"/>
                </a:lnTo>
                <a:lnTo>
                  <a:pt x="78" y="110"/>
                </a:lnTo>
                <a:lnTo>
                  <a:pt x="79" y="108"/>
                </a:lnTo>
                <a:lnTo>
                  <a:pt x="75" y="106"/>
                </a:lnTo>
                <a:lnTo>
                  <a:pt x="75" y="102"/>
                </a:lnTo>
                <a:lnTo>
                  <a:pt x="78" y="104"/>
                </a:lnTo>
                <a:lnTo>
                  <a:pt x="82" y="102"/>
                </a:lnTo>
                <a:lnTo>
                  <a:pt x="83" y="102"/>
                </a:lnTo>
                <a:lnTo>
                  <a:pt x="83" y="98"/>
                </a:lnTo>
                <a:lnTo>
                  <a:pt x="82" y="97"/>
                </a:lnTo>
                <a:lnTo>
                  <a:pt x="79" y="93"/>
                </a:lnTo>
                <a:lnTo>
                  <a:pt x="82" y="94"/>
                </a:lnTo>
                <a:lnTo>
                  <a:pt x="82" y="97"/>
                </a:lnTo>
                <a:lnTo>
                  <a:pt x="85" y="97"/>
                </a:lnTo>
                <a:lnTo>
                  <a:pt x="87" y="97"/>
                </a:lnTo>
                <a:lnTo>
                  <a:pt x="89" y="97"/>
                </a:lnTo>
                <a:lnTo>
                  <a:pt x="89" y="94"/>
                </a:lnTo>
                <a:lnTo>
                  <a:pt x="87" y="94"/>
                </a:lnTo>
                <a:lnTo>
                  <a:pt x="91" y="93"/>
                </a:lnTo>
                <a:lnTo>
                  <a:pt x="97" y="90"/>
                </a:lnTo>
                <a:lnTo>
                  <a:pt x="101" y="86"/>
                </a:lnTo>
                <a:lnTo>
                  <a:pt x="102" y="86"/>
                </a:lnTo>
                <a:lnTo>
                  <a:pt x="105" y="86"/>
                </a:lnTo>
                <a:lnTo>
                  <a:pt x="106" y="85"/>
                </a:lnTo>
                <a:lnTo>
                  <a:pt x="109" y="85"/>
                </a:lnTo>
                <a:lnTo>
                  <a:pt x="111" y="81"/>
                </a:lnTo>
                <a:lnTo>
                  <a:pt x="111" y="84"/>
                </a:lnTo>
                <a:lnTo>
                  <a:pt x="114" y="81"/>
                </a:lnTo>
                <a:lnTo>
                  <a:pt x="118" y="77"/>
                </a:lnTo>
                <a:lnTo>
                  <a:pt x="122" y="73"/>
                </a:lnTo>
                <a:lnTo>
                  <a:pt x="125" y="72"/>
                </a:lnTo>
                <a:lnTo>
                  <a:pt x="122" y="68"/>
                </a:lnTo>
                <a:lnTo>
                  <a:pt x="122" y="67"/>
                </a:lnTo>
                <a:lnTo>
                  <a:pt x="119" y="64"/>
                </a:lnTo>
                <a:lnTo>
                  <a:pt x="122" y="64"/>
                </a:lnTo>
                <a:lnTo>
                  <a:pt x="125" y="63"/>
                </a:lnTo>
                <a:lnTo>
                  <a:pt x="125" y="60"/>
                </a:lnTo>
                <a:lnTo>
                  <a:pt x="125" y="59"/>
                </a:lnTo>
                <a:lnTo>
                  <a:pt x="123" y="57"/>
                </a:lnTo>
                <a:lnTo>
                  <a:pt x="127" y="57"/>
                </a:lnTo>
                <a:lnTo>
                  <a:pt x="129" y="55"/>
                </a:lnTo>
                <a:lnTo>
                  <a:pt x="127" y="55"/>
                </a:lnTo>
                <a:lnTo>
                  <a:pt x="130" y="53"/>
                </a:lnTo>
                <a:lnTo>
                  <a:pt x="135" y="55"/>
                </a:lnTo>
                <a:lnTo>
                  <a:pt x="133" y="53"/>
                </a:lnTo>
                <a:lnTo>
                  <a:pt x="133" y="51"/>
                </a:lnTo>
                <a:lnTo>
                  <a:pt x="133" y="49"/>
                </a:lnTo>
                <a:lnTo>
                  <a:pt x="135" y="49"/>
                </a:lnTo>
                <a:lnTo>
                  <a:pt x="136" y="51"/>
                </a:lnTo>
                <a:lnTo>
                  <a:pt x="139" y="49"/>
                </a:lnTo>
                <a:lnTo>
                  <a:pt x="144" y="51"/>
                </a:lnTo>
                <a:lnTo>
                  <a:pt x="142" y="49"/>
                </a:lnTo>
                <a:lnTo>
                  <a:pt x="146" y="51"/>
                </a:lnTo>
                <a:lnTo>
                  <a:pt x="148" y="51"/>
                </a:lnTo>
                <a:lnTo>
                  <a:pt x="154" y="49"/>
                </a:lnTo>
                <a:lnTo>
                  <a:pt x="154" y="49"/>
                </a:lnTo>
                <a:lnTo>
                  <a:pt x="154" y="49"/>
                </a:lnTo>
                <a:lnTo>
                  <a:pt x="154" y="49"/>
                </a:lnTo>
                <a:lnTo>
                  <a:pt x="154" y="49"/>
                </a:lnTo>
                <a:lnTo>
                  <a:pt x="154" y="49"/>
                </a:lnTo>
                <a:lnTo>
                  <a:pt x="154" y="49"/>
                </a:lnTo>
                <a:lnTo>
                  <a:pt x="154" y="49"/>
                </a:lnTo>
                <a:close/>
                <a:moveTo>
                  <a:pt x="109" y="130"/>
                </a:moveTo>
                <a:lnTo>
                  <a:pt x="109" y="129"/>
                </a:lnTo>
                <a:lnTo>
                  <a:pt x="107" y="130"/>
                </a:lnTo>
                <a:lnTo>
                  <a:pt x="109" y="130"/>
                </a:lnTo>
                <a:lnTo>
                  <a:pt x="109" y="132"/>
                </a:lnTo>
                <a:lnTo>
                  <a:pt x="107" y="130"/>
                </a:lnTo>
                <a:lnTo>
                  <a:pt x="107" y="133"/>
                </a:lnTo>
                <a:lnTo>
                  <a:pt x="109" y="133"/>
                </a:lnTo>
                <a:lnTo>
                  <a:pt x="110" y="134"/>
                </a:lnTo>
                <a:lnTo>
                  <a:pt x="111" y="133"/>
                </a:lnTo>
                <a:lnTo>
                  <a:pt x="110" y="133"/>
                </a:lnTo>
                <a:lnTo>
                  <a:pt x="110" y="132"/>
                </a:lnTo>
                <a:lnTo>
                  <a:pt x="110" y="132"/>
                </a:lnTo>
                <a:lnTo>
                  <a:pt x="111" y="132"/>
                </a:lnTo>
                <a:lnTo>
                  <a:pt x="111" y="130"/>
                </a:lnTo>
                <a:lnTo>
                  <a:pt x="110" y="130"/>
                </a:lnTo>
                <a:lnTo>
                  <a:pt x="109" y="130"/>
                </a:lnTo>
                <a:lnTo>
                  <a:pt x="109" y="130"/>
                </a:lnTo>
                <a:lnTo>
                  <a:pt x="109" y="130"/>
                </a:lnTo>
                <a:lnTo>
                  <a:pt x="109" y="130"/>
                </a:lnTo>
                <a:lnTo>
                  <a:pt x="109" y="130"/>
                </a:lnTo>
                <a:lnTo>
                  <a:pt x="109" y="130"/>
                </a:lnTo>
                <a:lnTo>
                  <a:pt x="109" y="130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6" name="Freeform 176"/>
          <p:cNvSpPr>
            <a:spLocks/>
          </p:cNvSpPr>
          <p:nvPr/>
        </p:nvSpPr>
        <p:spPr bwMode="auto">
          <a:xfrm>
            <a:off x="3991632" y="2361239"/>
            <a:ext cx="21839" cy="27313"/>
          </a:xfrm>
          <a:custGeom>
            <a:avLst/>
            <a:gdLst>
              <a:gd name="T0" fmla="*/ 0 w 10"/>
              <a:gd name="T1" fmla="*/ 0 h 12"/>
              <a:gd name="T2" fmla="*/ 0 w 10"/>
              <a:gd name="T3" fmla="*/ 2 h 12"/>
              <a:gd name="T4" fmla="*/ 0 w 10"/>
              <a:gd name="T5" fmla="*/ 4 h 12"/>
              <a:gd name="T6" fmla="*/ 0 w 10"/>
              <a:gd name="T7" fmla="*/ 6 h 12"/>
              <a:gd name="T8" fmla="*/ 0 w 10"/>
              <a:gd name="T9" fmla="*/ 8 h 12"/>
              <a:gd name="T10" fmla="*/ 0 w 10"/>
              <a:gd name="T11" fmla="*/ 10 h 12"/>
              <a:gd name="T12" fmla="*/ 8 w 10"/>
              <a:gd name="T13" fmla="*/ 12 h 12"/>
              <a:gd name="T14" fmla="*/ 10 w 10"/>
              <a:gd name="T15" fmla="*/ 8 h 12"/>
              <a:gd name="T16" fmla="*/ 10 w 10"/>
              <a:gd name="T17" fmla="*/ 6 h 12"/>
              <a:gd name="T18" fmla="*/ 8 w 10"/>
              <a:gd name="T19" fmla="*/ 4 h 12"/>
              <a:gd name="T20" fmla="*/ 4 w 10"/>
              <a:gd name="T21" fmla="*/ 2 h 12"/>
              <a:gd name="T22" fmla="*/ 4 w 10"/>
              <a:gd name="T23" fmla="*/ 0 h 12"/>
              <a:gd name="T24" fmla="*/ 2 w 10"/>
              <a:gd name="T25" fmla="*/ 0 h 12"/>
              <a:gd name="T26" fmla="*/ 0 w 10"/>
              <a:gd name="T27" fmla="*/ 0 h 12"/>
              <a:gd name="T28" fmla="*/ 0 w 10"/>
              <a:gd name="T29" fmla="*/ 0 h 12"/>
              <a:gd name="T30" fmla="*/ 0 w 10"/>
              <a:gd name="T31" fmla="*/ 0 h 12"/>
              <a:gd name="T32" fmla="*/ 0 w 10"/>
              <a:gd name="T33" fmla="*/ 0 h 12"/>
              <a:gd name="T34" fmla="*/ 0 w 10"/>
              <a:gd name="T35" fmla="*/ 0 h 12"/>
              <a:gd name="T36" fmla="*/ 0 w 10"/>
              <a:gd name="T37" fmla="*/ 0 h 12"/>
              <a:gd name="T38" fmla="*/ 0 w 10"/>
              <a:gd name="T39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" h="12">
                <a:moveTo>
                  <a:pt x="0" y="0"/>
                </a:moveTo>
                <a:lnTo>
                  <a:pt x="0" y="2"/>
                </a:lnTo>
                <a:lnTo>
                  <a:pt x="0" y="4"/>
                </a:lnTo>
                <a:lnTo>
                  <a:pt x="0" y="6"/>
                </a:lnTo>
                <a:lnTo>
                  <a:pt x="0" y="8"/>
                </a:lnTo>
                <a:lnTo>
                  <a:pt x="0" y="10"/>
                </a:lnTo>
                <a:lnTo>
                  <a:pt x="8" y="12"/>
                </a:lnTo>
                <a:lnTo>
                  <a:pt x="10" y="8"/>
                </a:lnTo>
                <a:lnTo>
                  <a:pt x="10" y="6"/>
                </a:lnTo>
                <a:lnTo>
                  <a:pt x="8" y="4"/>
                </a:lnTo>
                <a:lnTo>
                  <a:pt x="4" y="2"/>
                </a:lnTo>
                <a:lnTo>
                  <a:pt x="4" y="0"/>
                </a:ln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7" name="Freeform 177"/>
          <p:cNvSpPr>
            <a:spLocks noEditPoints="1"/>
          </p:cNvSpPr>
          <p:nvPr/>
        </p:nvSpPr>
        <p:spPr bwMode="auto">
          <a:xfrm>
            <a:off x="3664039" y="2322545"/>
            <a:ext cx="441158" cy="396049"/>
          </a:xfrm>
          <a:custGeom>
            <a:avLst/>
            <a:gdLst>
              <a:gd name="T0" fmla="*/ 189 w 202"/>
              <a:gd name="T1" fmla="*/ 154 h 174"/>
              <a:gd name="T2" fmla="*/ 190 w 202"/>
              <a:gd name="T3" fmla="*/ 162 h 174"/>
              <a:gd name="T4" fmla="*/ 195 w 202"/>
              <a:gd name="T5" fmla="*/ 174 h 174"/>
              <a:gd name="T6" fmla="*/ 199 w 202"/>
              <a:gd name="T7" fmla="*/ 143 h 174"/>
              <a:gd name="T8" fmla="*/ 178 w 202"/>
              <a:gd name="T9" fmla="*/ 36 h 174"/>
              <a:gd name="T10" fmla="*/ 168 w 202"/>
              <a:gd name="T11" fmla="*/ 35 h 174"/>
              <a:gd name="T12" fmla="*/ 158 w 202"/>
              <a:gd name="T13" fmla="*/ 29 h 174"/>
              <a:gd name="T14" fmla="*/ 137 w 202"/>
              <a:gd name="T15" fmla="*/ 19 h 174"/>
              <a:gd name="T16" fmla="*/ 128 w 202"/>
              <a:gd name="T17" fmla="*/ 19 h 174"/>
              <a:gd name="T18" fmla="*/ 121 w 202"/>
              <a:gd name="T19" fmla="*/ 13 h 174"/>
              <a:gd name="T20" fmla="*/ 108 w 202"/>
              <a:gd name="T21" fmla="*/ 5 h 174"/>
              <a:gd name="T22" fmla="*/ 103 w 202"/>
              <a:gd name="T23" fmla="*/ 0 h 174"/>
              <a:gd name="T24" fmla="*/ 93 w 202"/>
              <a:gd name="T25" fmla="*/ 16 h 174"/>
              <a:gd name="T26" fmla="*/ 72 w 202"/>
              <a:gd name="T27" fmla="*/ 25 h 174"/>
              <a:gd name="T28" fmla="*/ 71 w 202"/>
              <a:gd name="T29" fmla="*/ 31 h 174"/>
              <a:gd name="T30" fmla="*/ 51 w 202"/>
              <a:gd name="T31" fmla="*/ 29 h 174"/>
              <a:gd name="T32" fmla="*/ 41 w 202"/>
              <a:gd name="T33" fmla="*/ 23 h 174"/>
              <a:gd name="T34" fmla="*/ 45 w 202"/>
              <a:gd name="T35" fmla="*/ 39 h 174"/>
              <a:gd name="T36" fmla="*/ 40 w 202"/>
              <a:gd name="T37" fmla="*/ 43 h 174"/>
              <a:gd name="T38" fmla="*/ 31 w 202"/>
              <a:gd name="T39" fmla="*/ 44 h 174"/>
              <a:gd name="T40" fmla="*/ 15 w 202"/>
              <a:gd name="T41" fmla="*/ 43 h 174"/>
              <a:gd name="T42" fmla="*/ 2 w 202"/>
              <a:gd name="T43" fmla="*/ 48 h 174"/>
              <a:gd name="T44" fmla="*/ 7 w 202"/>
              <a:gd name="T45" fmla="*/ 52 h 174"/>
              <a:gd name="T46" fmla="*/ 14 w 202"/>
              <a:gd name="T47" fmla="*/ 57 h 174"/>
              <a:gd name="T48" fmla="*/ 23 w 202"/>
              <a:gd name="T49" fmla="*/ 61 h 174"/>
              <a:gd name="T50" fmla="*/ 28 w 202"/>
              <a:gd name="T51" fmla="*/ 63 h 174"/>
              <a:gd name="T52" fmla="*/ 35 w 202"/>
              <a:gd name="T53" fmla="*/ 67 h 174"/>
              <a:gd name="T54" fmla="*/ 37 w 202"/>
              <a:gd name="T55" fmla="*/ 78 h 174"/>
              <a:gd name="T56" fmla="*/ 49 w 202"/>
              <a:gd name="T57" fmla="*/ 90 h 174"/>
              <a:gd name="T58" fmla="*/ 53 w 202"/>
              <a:gd name="T59" fmla="*/ 100 h 174"/>
              <a:gd name="T60" fmla="*/ 48 w 202"/>
              <a:gd name="T61" fmla="*/ 114 h 174"/>
              <a:gd name="T62" fmla="*/ 40 w 202"/>
              <a:gd name="T63" fmla="*/ 136 h 174"/>
              <a:gd name="T64" fmla="*/ 44 w 202"/>
              <a:gd name="T65" fmla="*/ 143 h 174"/>
              <a:gd name="T66" fmla="*/ 59 w 202"/>
              <a:gd name="T67" fmla="*/ 147 h 174"/>
              <a:gd name="T68" fmla="*/ 72 w 202"/>
              <a:gd name="T69" fmla="*/ 149 h 174"/>
              <a:gd name="T70" fmla="*/ 81 w 202"/>
              <a:gd name="T71" fmla="*/ 149 h 174"/>
              <a:gd name="T72" fmla="*/ 93 w 202"/>
              <a:gd name="T73" fmla="*/ 154 h 174"/>
              <a:gd name="T74" fmla="*/ 103 w 202"/>
              <a:gd name="T75" fmla="*/ 154 h 174"/>
              <a:gd name="T76" fmla="*/ 108 w 202"/>
              <a:gd name="T77" fmla="*/ 143 h 174"/>
              <a:gd name="T78" fmla="*/ 121 w 202"/>
              <a:gd name="T79" fmla="*/ 133 h 174"/>
              <a:gd name="T80" fmla="*/ 136 w 202"/>
              <a:gd name="T81" fmla="*/ 136 h 174"/>
              <a:gd name="T82" fmla="*/ 137 w 202"/>
              <a:gd name="T83" fmla="*/ 137 h 174"/>
              <a:gd name="T84" fmla="*/ 150 w 202"/>
              <a:gd name="T85" fmla="*/ 141 h 174"/>
              <a:gd name="T86" fmla="*/ 168 w 202"/>
              <a:gd name="T87" fmla="*/ 133 h 174"/>
              <a:gd name="T88" fmla="*/ 176 w 202"/>
              <a:gd name="T89" fmla="*/ 124 h 174"/>
              <a:gd name="T90" fmla="*/ 165 w 202"/>
              <a:gd name="T91" fmla="*/ 120 h 174"/>
              <a:gd name="T92" fmla="*/ 162 w 202"/>
              <a:gd name="T93" fmla="*/ 109 h 174"/>
              <a:gd name="T94" fmla="*/ 165 w 202"/>
              <a:gd name="T95" fmla="*/ 97 h 174"/>
              <a:gd name="T96" fmla="*/ 164 w 202"/>
              <a:gd name="T97" fmla="*/ 84 h 174"/>
              <a:gd name="T98" fmla="*/ 156 w 202"/>
              <a:gd name="T99" fmla="*/ 84 h 174"/>
              <a:gd name="T100" fmla="*/ 154 w 202"/>
              <a:gd name="T101" fmla="*/ 78 h 174"/>
              <a:gd name="T102" fmla="*/ 165 w 202"/>
              <a:gd name="T103" fmla="*/ 65 h 174"/>
              <a:gd name="T104" fmla="*/ 173 w 202"/>
              <a:gd name="T105" fmla="*/ 63 h 174"/>
              <a:gd name="T106" fmla="*/ 176 w 202"/>
              <a:gd name="T107" fmla="*/ 53 h 174"/>
              <a:gd name="T108" fmla="*/ 178 w 202"/>
              <a:gd name="T109" fmla="*/ 36 h 174"/>
              <a:gd name="T110" fmla="*/ 178 w 202"/>
              <a:gd name="T111" fmla="*/ 36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02" h="174">
                <a:moveTo>
                  <a:pt x="199" y="143"/>
                </a:moveTo>
                <a:lnTo>
                  <a:pt x="198" y="145"/>
                </a:lnTo>
                <a:lnTo>
                  <a:pt x="198" y="149"/>
                </a:lnTo>
                <a:lnTo>
                  <a:pt x="190" y="150"/>
                </a:lnTo>
                <a:lnTo>
                  <a:pt x="189" y="154"/>
                </a:lnTo>
                <a:lnTo>
                  <a:pt x="189" y="157"/>
                </a:lnTo>
                <a:lnTo>
                  <a:pt x="189" y="158"/>
                </a:lnTo>
                <a:lnTo>
                  <a:pt x="190" y="161"/>
                </a:lnTo>
                <a:lnTo>
                  <a:pt x="189" y="162"/>
                </a:lnTo>
                <a:lnTo>
                  <a:pt x="190" y="162"/>
                </a:lnTo>
                <a:lnTo>
                  <a:pt x="189" y="166"/>
                </a:lnTo>
                <a:lnTo>
                  <a:pt x="193" y="167"/>
                </a:lnTo>
                <a:lnTo>
                  <a:pt x="190" y="167"/>
                </a:lnTo>
                <a:lnTo>
                  <a:pt x="193" y="170"/>
                </a:lnTo>
                <a:lnTo>
                  <a:pt x="195" y="174"/>
                </a:lnTo>
                <a:lnTo>
                  <a:pt x="202" y="158"/>
                </a:lnTo>
                <a:lnTo>
                  <a:pt x="202" y="150"/>
                </a:lnTo>
                <a:lnTo>
                  <a:pt x="199" y="143"/>
                </a:lnTo>
                <a:lnTo>
                  <a:pt x="199" y="143"/>
                </a:lnTo>
                <a:lnTo>
                  <a:pt x="199" y="143"/>
                </a:lnTo>
                <a:lnTo>
                  <a:pt x="199" y="143"/>
                </a:lnTo>
                <a:lnTo>
                  <a:pt x="199" y="143"/>
                </a:lnTo>
                <a:lnTo>
                  <a:pt x="199" y="143"/>
                </a:lnTo>
                <a:lnTo>
                  <a:pt x="199" y="143"/>
                </a:lnTo>
                <a:close/>
                <a:moveTo>
                  <a:pt x="178" y="36"/>
                </a:moveTo>
                <a:lnTo>
                  <a:pt x="176" y="35"/>
                </a:lnTo>
                <a:lnTo>
                  <a:pt x="173" y="35"/>
                </a:lnTo>
                <a:lnTo>
                  <a:pt x="172" y="35"/>
                </a:lnTo>
                <a:lnTo>
                  <a:pt x="169" y="35"/>
                </a:lnTo>
                <a:lnTo>
                  <a:pt x="168" y="35"/>
                </a:lnTo>
                <a:lnTo>
                  <a:pt x="168" y="33"/>
                </a:lnTo>
                <a:lnTo>
                  <a:pt x="165" y="33"/>
                </a:lnTo>
                <a:lnTo>
                  <a:pt x="164" y="35"/>
                </a:lnTo>
                <a:lnTo>
                  <a:pt x="162" y="31"/>
                </a:lnTo>
                <a:lnTo>
                  <a:pt x="158" y="29"/>
                </a:lnTo>
                <a:lnTo>
                  <a:pt x="150" y="27"/>
                </a:lnTo>
                <a:lnTo>
                  <a:pt x="145" y="27"/>
                </a:lnTo>
                <a:lnTo>
                  <a:pt x="142" y="25"/>
                </a:lnTo>
                <a:lnTo>
                  <a:pt x="137" y="23"/>
                </a:lnTo>
                <a:lnTo>
                  <a:pt x="137" y="19"/>
                </a:lnTo>
                <a:lnTo>
                  <a:pt x="137" y="16"/>
                </a:lnTo>
                <a:lnTo>
                  <a:pt x="133" y="19"/>
                </a:lnTo>
                <a:lnTo>
                  <a:pt x="132" y="19"/>
                </a:lnTo>
                <a:lnTo>
                  <a:pt x="129" y="19"/>
                </a:lnTo>
                <a:lnTo>
                  <a:pt x="128" y="19"/>
                </a:lnTo>
                <a:lnTo>
                  <a:pt x="128" y="16"/>
                </a:lnTo>
                <a:lnTo>
                  <a:pt x="128" y="13"/>
                </a:lnTo>
                <a:lnTo>
                  <a:pt x="125" y="13"/>
                </a:lnTo>
                <a:lnTo>
                  <a:pt x="124" y="13"/>
                </a:lnTo>
                <a:lnTo>
                  <a:pt x="121" y="13"/>
                </a:lnTo>
                <a:lnTo>
                  <a:pt x="120" y="12"/>
                </a:lnTo>
                <a:lnTo>
                  <a:pt x="118" y="9"/>
                </a:lnTo>
                <a:lnTo>
                  <a:pt x="116" y="9"/>
                </a:lnTo>
                <a:lnTo>
                  <a:pt x="114" y="8"/>
                </a:lnTo>
                <a:lnTo>
                  <a:pt x="108" y="5"/>
                </a:lnTo>
                <a:lnTo>
                  <a:pt x="106" y="4"/>
                </a:lnTo>
                <a:lnTo>
                  <a:pt x="106" y="3"/>
                </a:lnTo>
                <a:lnTo>
                  <a:pt x="106" y="0"/>
                </a:lnTo>
                <a:lnTo>
                  <a:pt x="105" y="0"/>
                </a:lnTo>
                <a:lnTo>
                  <a:pt x="103" y="0"/>
                </a:lnTo>
                <a:lnTo>
                  <a:pt x="99" y="0"/>
                </a:lnTo>
                <a:lnTo>
                  <a:pt x="93" y="4"/>
                </a:lnTo>
                <a:lnTo>
                  <a:pt x="92" y="9"/>
                </a:lnTo>
                <a:lnTo>
                  <a:pt x="92" y="13"/>
                </a:lnTo>
                <a:lnTo>
                  <a:pt x="93" y="16"/>
                </a:lnTo>
                <a:lnTo>
                  <a:pt x="92" y="16"/>
                </a:lnTo>
                <a:lnTo>
                  <a:pt x="89" y="17"/>
                </a:lnTo>
                <a:lnTo>
                  <a:pt x="85" y="19"/>
                </a:lnTo>
                <a:lnTo>
                  <a:pt x="76" y="23"/>
                </a:lnTo>
                <a:lnTo>
                  <a:pt x="72" y="25"/>
                </a:lnTo>
                <a:lnTo>
                  <a:pt x="71" y="27"/>
                </a:lnTo>
                <a:lnTo>
                  <a:pt x="71" y="29"/>
                </a:lnTo>
                <a:lnTo>
                  <a:pt x="75" y="29"/>
                </a:lnTo>
                <a:lnTo>
                  <a:pt x="76" y="29"/>
                </a:lnTo>
                <a:lnTo>
                  <a:pt x="71" y="31"/>
                </a:lnTo>
                <a:lnTo>
                  <a:pt x="67" y="31"/>
                </a:lnTo>
                <a:lnTo>
                  <a:pt x="63" y="31"/>
                </a:lnTo>
                <a:lnTo>
                  <a:pt x="57" y="31"/>
                </a:lnTo>
                <a:lnTo>
                  <a:pt x="53" y="31"/>
                </a:lnTo>
                <a:lnTo>
                  <a:pt x="51" y="29"/>
                </a:lnTo>
                <a:lnTo>
                  <a:pt x="51" y="27"/>
                </a:lnTo>
                <a:lnTo>
                  <a:pt x="51" y="25"/>
                </a:lnTo>
                <a:lnTo>
                  <a:pt x="48" y="25"/>
                </a:lnTo>
                <a:lnTo>
                  <a:pt x="45" y="25"/>
                </a:lnTo>
                <a:lnTo>
                  <a:pt x="41" y="23"/>
                </a:lnTo>
                <a:lnTo>
                  <a:pt x="44" y="27"/>
                </a:lnTo>
                <a:lnTo>
                  <a:pt x="44" y="29"/>
                </a:lnTo>
                <a:lnTo>
                  <a:pt x="45" y="31"/>
                </a:lnTo>
                <a:lnTo>
                  <a:pt x="48" y="33"/>
                </a:lnTo>
                <a:lnTo>
                  <a:pt x="45" y="39"/>
                </a:lnTo>
                <a:lnTo>
                  <a:pt x="48" y="43"/>
                </a:lnTo>
                <a:lnTo>
                  <a:pt x="49" y="43"/>
                </a:lnTo>
                <a:lnTo>
                  <a:pt x="44" y="44"/>
                </a:lnTo>
                <a:lnTo>
                  <a:pt x="41" y="43"/>
                </a:lnTo>
                <a:lnTo>
                  <a:pt x="40" y="43"/>
                </a:lnTo>
                <a:lnTo>
                  <a:pt x="40" y="44"/>
                </a:lnTo>
                <a:lnTo>
                  <a:pt x="37" y="44"/>
                </a:lnTo>
                <a:lnTo>
                  <a:pt x="36" y="43"/>
                </a:lnTo>
                <a:lnTo>
                  <a:pt x="35" y="43"/>
                </a:lnTo>
                <a:lnTo>
                  <a:pt x="31" y="44"/>
                </a:lnTo>
                <a:lnTo>
                  <a:pt x="27" y="43"/>
                </a:lnTo>
                <a:lnTo>
                  <a:pt x="24" y="39"/>
                </a:lnTo>
                <a:lnTo>
                  <a:pt x="23" y="39"/>
                </a:lnTo>
                <a:lnTo>
                  <a:pt x="19" y="40"/>
                </a:lnTo>
                <a:lnTo>
                  <a:pt x="15" y="43"/>
                </a:lnTo>
                <a:lnTo>
                  <a:pt x="6" y="43"/>
                </a:lnTo>
                <a:lnTo>
                  <a:pt x="2" y="44"/>
                </a:lnTo>
                <a:lnTo>
                  <a:pt x="2" y="47"/>
                </a:lnTo>
                <a:lnTo>
                  <a:pt x="0" y="48"/>
                </a:lnTo>
                <a:lnTo>
                  <a:pt x="2" y="48"/>
                </a:lnTo>
                <a:lnTo>
                  <a:pt x="4" y="48"/>
                </a:lnTo>
                <a:lnTo>
                  <a:pt x="6" y="48"/>
                </a:lnTo>
                <a:lnTo>
                  <a:pt x="7" y="49"/>
                </a:lnTo>
                <a:lnTo>
                  <a:pt x="6" y="49"/>
                </a:lnTo>
                <a:lnTo>
                  <a:pt x="7" y="52"/>
                </a:lnTo>
                <a:lnTo>
                  <a:pt x="2" y="53"/>
                </a:lnTo>
                <a:lnTo>
                  <a:pt x="4" y="56"/>
                </a:lnTo>
                <a:lnTo>
                  <a:pt x="7" y="57"/>
                </a:lnTo>
                <a:lnTo>
                  <a:pt x="11" y="57"/>
                </a:lnTo>
                <a:lnTo>
                  <a:pt x="14" y="57"/>
                </a:lnTo>
                <a:lnTo>
                  <a:pt x="18" y="60"/>
                </a:lnTo>
                <a:lnTo>
                  <a:pt x="20" y="57"/>
                </a:lnTo>
                <a:lnTo>
                  <a:pt x="20" y="60"/>
                </a:lnTo>
                <a:lnTo>
                  <a:pt x="23" y="60"/>
                </a:lnTo>
                <a:lnTo>
                  <a:pt x="23" y="61"/>
                </a:lnTo>
                <a:lnTo>
                  <a:pt x="23" y="63"/>
                </a:lnTo>
                <a:lnTo>
                  <a:pt x="27" y="61"/>
                </a:lnTo>
                <a:lnTo>
                  <a:pt x="28" y="61"/>
                </a:lnTo>
                <a:lnTo>
                  <a:pt x="27" y="63"/>
                </a:lnTo>
                <a:lnTo>
                  <a:pt x="28" y="63"/>
                </a:lnTo>
                <a:lnTo>
                  <a:pt x="31" y="63"/>
                </a:lnTo>
                <a:lnTo>
                  <a:pt x="32" y="63"/>
                </a:lnTo>
                <a:lnTo>
                  <a:pt x="32" y="65"/>
                </a:lnTo>
                <a:lnTo>
                  <a:pt x="32" y="67"/>
                </a:lnTo>
                <a:lnTo>
                  <a:pt x="35" y="67"/>
                </a:lnTo>
                <a:lnTo>
                  <a:pt x="36" y="67"/>
                </a:lnTo>
                <a:lnTo>
                  <a:pt x="36" y="69"/>
                </a:lnTo>
                <a:lnTo>
                  <a:pt x="37" y="70"/>
                </a:lnTo>
                <a:lnTo>
                  <a:pt x="36" y="74"/>
                </a:lnTo>
                <a:lnTo>
                  <a:pt x="37" y="78"/>
                </a:lnTo>
                <a:lnTo>
                  <a:pt x="40" y="80"/>
                </a:lnTo>
                <a:lnTo>
                  <a:pt x="45" y="84"/>
                </a:lnTo>
                <a:lnTo>
                  <a:pt x="48" y="84"/>
                </a:lnTo>
                <a:lnTo>
                  <a:pt x="49" y="84"/>
                </a:lnTo>
                <a:lnTo>
                  <a:pt x="49" y="90"/>
                </a:lnTo>
                <a:lnTo>
                  <a:pt x="49" y="93"/>
                </a:lnTo>
                <a:lnTo>
                  <a:pt x="48" y="93"/>
                </a:lnTo>
                <a:lnTo>
                  <a:pt x="48" y="96"/>
                </a:lnTo>
                <a:lnTo>
                  <a:pt x="51" y="97"/>
                </a:lnTo>
                <a:lnTo>
                  <a:pt x="53" y="100"/>
                </a:lnTo>
                <a:lnTo>
                  <a:pt x="49" y="97"/>
                </a:lnTo>
                <a:lnTo>
                  <a:pt x="48" y="106"/>
                </a:lnTo>
                <a:lnTo>
                  <a:pt x="48" y="113"/>
                </a:lnTo>
                <a:lnTo>
                  <a:pt x="49" y="113"/>
                </a:lnTo>
                <a:lnTo>
                  <a:pt x="48" y="114"/>
                </a:lnTo>
                <a:lnTo>
                  <a:pt x="45" y="118"/>
                </a:lnTo>
                <a:lnTo>
                  <a:pt x="45" y="120"/>
                </a:lnTo>
                <a:lnTo>
                  <a:pt x="44" y="130"/>
                </a:lnTo>
                <a:lnTo>
                  <a:pt x="41" y="133"/>
                </a:lnTo>
                <a:lnTo>
                  <a:pt x="40" y="136"/>
                </a:lnTo>
                <a:lnTo>
                  <a:pt x="37" y="137"/>
                </a:lnTo>
                <a:lnTo>
                  <a:pt x="40" y="137"/>
                </a:lnTo>
                <a:lnTo>
                  <a:pt x="44" y="140"/>
                </a:lnTo>
                <a:lnTo>
                  <a:pt x="41" y="141"/>
                </a:lnTo>
                <a:lnTo>
                  <a:pt x="44" y="143"/>
                </a:lnTo>
                <a:lnTo>
                  <a:pt x="45" y="143"/>
                </a:lnTo>
                <a:lnTo>
                  <a:pt x="48" y="143"/>
                </a:lnTo>
                <a:lnTo>
                  <a:pt x="51" y="145"/>
                </a:lnTo>
                <a:lnTo>
                  <a:pt x="57" y="147"/>
                </a:lnTo>
                <a:lnTo>
                  <a:pt x="59" y="147"/>
                </a:lnTo>
                <a:lnTo>
                  <a:pt x="61" y="149"/>
                </a:lnTo>
                <a:lnTo>
                  <a:pt x="63" y="149"/>
                </a:lnTo>
                <a:lnTo>
                  <a:pt x="64" y="149"/>
                </a:lnTo>
                <a:lnTo>
                  <a:pt x="67" y="149"/>
                </a:lnTo>
                <a:lnTo>
                  <a:pt x="72" y="149"/>
                </a:lnTo>
                <a:lnTo>
                  <a:pt x="72" y="147"/>
                </a:lnTo>
                <a:lnTo>
                  <a:pt x="75" y="147"/>
                </a:lnTo>
                <a:lnTo>
                  <a:pt x="76" y="147"/>
                </a:lnTo>
                <a:lnTo>
                  <a:pt x="80" y="149"/>
                </a:lnTo>
                <a:lnTo>
                  <a:pt x="81" y="149"/>
                </a:lnTo>
                <a:lnTo>
                  <a:pt x="84" y="149"/>
                </a:lnTo>
                <a:lnTo>
                  <a:pt x="84" y="150"/>
                </a:lnTo>
                <a:lnTo>
                  <a:pt x="84" y="153"/>
                </a:lnTo>
                <a:lnTo>
                  <a:pt x="88" y="153"/>
                </a:lnTo>
                <a:lnTo>
                  <a:pt x="93" y="154"/>
                </a:lnTo>
                <a:lnTo>
                  <a:pt x="95" y="154"/>
                </a:lnTo>
                <a:lnTo>
                  <a:pt x="97" y="154"/>
                </a:lnTo>
                <a:lnTo>
                  <a:pt x="99" y="154"/>
                </a:lnTo>
                <a:lnTo>
                  <a:pt x="101" y="154"/>
                </a:lnTo>
                <a:lnTo>
                  <a:pt x="103" y="154"/>
                </a:lnTo>
                <a:lnTo>
                  <a:pt x="105" y="153"/>
                </a:lnTo>
                <a:lnTo>
                  <a:pt x="108" y="153"/>
                </a:lnTo>
                <a:lnTo>
                  <a:pt x="110" y="154"/>
                </a:lnTo>
                <a:lnTo>
                  <a:pt x="106" y="145"/>
                </a:lnTo>
                <a:lnTo>
                  <a:pt x="108" y="143"/>
                </a:lnTo>
                <a:lnTo>
                  <a:pt x="108" y="141"/>
                </a:lnTo>
                <a:lnTo>
                  <a:pt x="110" y="140"/>
                </a:lnTo>
                <a:lnTo>
                  <a:pt x="114" y="137"/>
                </a:lnTo>
                <a:lnTo>
                  <a:pt x="118" y="136"/>
                </a:lnTo>
                <a:lnTo>
                  <a:pt x="121" y="133"/>
                </a:lnTo>
                <a:lnTo>
                  <a:pt x="128" y="136"/>
                </a:lnTo>
                <a:lnTo>
                  <a:pt x="132" y="136"/>
                </a:lnTo>
                <a:lnTo>
                  <a:pt x="132" y="133"/>
                </a:lnTo>
                <a:lnTo>
                  <a:pt x="133" y="136"/>
                </a:lnTo>
                <a:lnTo>
                  <a:pt x="136" y="136"/>
                </a:lnTo>
                <a:lnTo>
                  <a:pt x="137" y="136"/>
                </a:lnTo>
                <a:lnTo>
                  <a:pt x="137" y="133"/>
                </a:lnTo>
                <a:lnTo>
                  <a:pt x="138" y="136"/>
                </a:lnTo>
                <a:lnTo>
                  <a:pt x="137" y="136"/>
                </a:lnTo>
                <a:lnTo>
                  <a:pt x="137" y="137"/>
                </a:lnTo>
                <a:lnTo>
                  <a:pt x="138" y="137"/>
                </a:lnTo>
                <a:lnTo>
                  <a:pt x="141" y="137"/>
                </a:lnTo>
                <a:lnTo>
                  <a:pt x="141" y="140"/>
                </a:lnTo>
                <a:lnTo>
                  <a:pt x="145" y="141"/>
                </a:lnTo>
                <a:lnTo>
                  <a:pt x="150" y="141"/>
                </a:lnTo>
                <a:lnTo>
                  <a:pt x="152" y="141"/>
                </a:lnTo>
                <a:lnTo>
                  <a:pt x="154" y="141"/>
                </a:lnTo>
                <a:lnTo>
                  <a:pt x="160" y="140"/>
                </a:lnTo>
                <a:lnTo>
                  <a:pt x="160" y="137"/>
                </a:lnTo>
                <a:lnTo>
                  <a:pt x="168" y="133"/>
                </a:lnTo>
                <a:lnTo>
                  <a:pt x="172" y="130"/>
                </a:lnTo>
                <a:lnTo>
                  <a:pt x="172" y="129"/>
                </a:lnTo>
                <a:lnTo>
                  <a:pt x="173" y="128"/>
                </a:lnTo>
                <a:lnTo>
                  <a:pt x="173" y="126"/>
                </a:lnTo>
                <a:lnTo>
                  <a:pt x="176" y="124"/>
                </a:lnTo>
                <a:lnTo>
                  <a:pt x="176" y="122"/>
                </a:lnTo>
                <a:lnTo>
                  <a:pt x="173" y="122"/>
                </a:lnTo>
                <a:lnTo>
                  <a:pt x="169" y="122"/>
                </a:lnTo>
                <a:lnTo>
                  <a:pt x="168" y="122"/>
                </a:lnTo>
                <a:lnTo>
                  <a:pt x="165" y="120"/>
                </a:lnTo>
                <a:lnTo>
                  <a:pt x="164" y="118"/>
                </a:lnTo>
                <a:lnTo>
                  <a:pt x="165" y="114"/>
                </a:lnTo>
                <a:lnTo>
                  <a:pt x="165" y="113"/>
                </a:lnTo>
                <a:lnTo>
                  <a:pt x="165" y="110"/>
                </a:lnTo>
                <a:lnTo>
                  <a:pt x="162" y="109"/>
                </a:lnTo>
                <a:lnTo>
                  <a:pt x="160" y="106"/>
                </a:lnTo>
                <a:lnTo>
                  <a:pt x="164" y="105"/>
                </a:lnTo>
                <a:lnTo>
                  <a:pt x="168" y="101"/>
                </a:lnTo>
                <a:lnTo>
                  <a:pt x="168" y="100"/>
                </a:lnTo>
                <a:lnTo>
                  <a:pt x="165" y="97"/>
                </a:lnTo>
                <a:lnTo>
                  <a:pt x="164" y="93"/>
                </a:lnTo>
                <a:lnTo>
                  <a:pt x="165" y="92"/>
                </a:lnTo>
                <a:lnTo>
                  <a:pt x="165" y="90"/>
                </a:lnTo>
                <a:lnTo>
                  <a:pt x="164" y="88"/>
                </a:lnTo>
                <a:lnTo>
                  <a:pt x="164" y="84"/>
                </a:lnTo>
                <a:lnTo>
                  <a:pt x="162" y="82"/>
                </a:lnTo>
                <a:lnTo>
                  <a:pt x="160" y="82"/>
                </a:lnTo>
                <a:lnTo>
                  <a:pt x="158" y="82"/>
                </a:lnTo>
                <a:lnTo>
                  <a:pt x="156" y="82"/>
                </a:lnTo>
                <a:lnTo>
                  <a:pt x="156" y="84"/>
                </a:lnTo>
                <a:lnTo>
                  <a:pt x="154" y="86"/>
                </a:lnTo>
                <a:lnTo>
                  <a:pt x="150" y="88"/>
                </a:lnTo>
                <a:lnTo>
                  <a:pt x="152" y="84"/>
                </a:lnTo>
                <a:lnTo>
                  <a:pt x="152" y="80"/>
                </a:lnTo>
                <a:lnTo>
                  <a:pt x="154" y="78"/>
                </a:lnTo>
                <a:lnTo>
                  <a:pt x="156" y="76"/>
                </a:lnTo>
                <a:lnTo>
                  <a:pt x="158" y="74"/>
                </a:lnTo>
                <a:lnTo>
                  <a:pt x="162" y="70"/>
                </a:lnTo>
                <a:lnTo>
                  <a:pt x="168" y="65"/>
                </a:lnTo>
                <a:lnTo>
                  <a:pt x="165" y="65"/>
                </a:lnTo>
                <a:lnTo>
                  <a:pt x="165" y="63"/>
                </a:lnTo>
                <a:lnTo>
                  <a:pt x="168" y="63"/>
                </a:lnTo>
                <a:lnTo>
                  <a:pt x="169" y="65"/>
                </a:lnTo>
                <a:lnTo>
                  <a:pt x="172" y="63"/>
                </a:lnTo>
                <a:lnTo>
                  <a:pt x="173" y="63"/>
                </a:lnTo>
                <a:lnTo>
                  <a:pt x="176" y="61"/>
                </a:lnTo>
                <a:lnTo>
                  <a:pt x="173" y="61"/>
                </a:lnTo>
                <a:lnTo>
                  <a:pt x="173" y="60"/>
                </a:lnTo>
                <a:lnTo>
                  <a:pt x="173" y="57"/>
                </a:lnTo>
                <a:lnTo>
                  <a:pt x="176" y="53"/>
                </a:lnTo>
                <a:lnTo>
                  <a:pt x="177" y="48"/>
                </a:lnTo>
                <a:lnTo>
                  <a:pt x="178" y="43"/>
                </a:lnTo>
                <a:lnTo>
                  <a:pt x="185" y="36"/>
                </a:lnTo>
                <a:lnTo>
                  <a:pt x="182" y="36"/>
                </a:lnTo>
                <a:lnTo>
                  <a:pt x="178" y="36"/>
                </a:lnTo>
                <a:lnTo>
                  <a:pt x="178" y="36"/>
                </a:lnTo>
                <a:lnTo>
                  <a:pt x="178" y="36"/>
                </a:lnTo>
                <a:lnTo>
                  <a:pt x="178" y="36"/>
                </a:lnTo>
                <a:lnTo>
                  <a:pt x="178" y="36"/>
                </a:lnTo>
                <a:lnTo>
                  <a:pt x="178" y="36"/>
                </a:lnTo>
                <a:lnTo>
                  <a:pt x="178" y="36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8" name="Freeform 178"/>
          <p:cNvSpPr>
            <a:spLocks noEditPoints="1"/>
          </p:cNvSpPr>
          <p:nvPr/>
        </p:nvSpPr>
        <p:spPr bwMode="auto">
          <a:xfrm>
            <a:off x="3996002" y="2172321"/>
            <a:ext cx="277362" cy="302728"/>
          </a:xfrm>
          <a:custGeom>
            <a:avLst/>
            <a:gdLst>
              <a:gd name="T0" fmla="*/ 94 w 96"/>
              <a:gd name="T1" fmla="*/ 44 h 100"/>
              <a:gd name="T2" fmla="*/ 91 w 96"/>
              <a:gd name="T3" fmla="*/ 40 h 100"/>
              <a:gd name="T4" fmla="*/ 91 w 96"/>
              <a:gd name="T5" fmla="*/ 33 h 100"/>
              <a:gd name="T6" fmla="*/ 86 w 96"/>
              <a:gd name="T7" fmla="*/ 27 h 100"/>
              <a:gd name="T8" fmla="*/ 88 w 96"/>
              <a:gd name="T9" fmla="*/ 20 h 100"/>
              <a:gd name="T10" fmla="*/ 82 w 96"/>
              <a:gd name="T11" fmla="*/ 13 h 100"/>
              <a:gd name="T12" fmla="*/ 78 w 96"/>
              <a:gd name="T13" fmla="*/ 11 h 100"/>
              <a:gd name="T14" fmla="*/ 69 w 96"/>
              <a:gd name="T15" fmla="*/ 6 h 100"/>
              <a:gd name="T16" fmla="*/ 63 w 96"/>
              <a:gd name="T17" fmla="*/ 10 h 100"/>
              <a:gd name="T18" fmla="*/ 58 w 96"/>
              <a:gd name="T19" fmla="*/ 13 h 100"/>
              <a:gd name="T20" fmla="*/ 51 w 96"/>
              <a:gd name="T21" fmla="*/ 11 h 100"/>
              <a:gd name="T22" fmla="*/ 49 w 96"/>
              <a:gd name="T23" fmla="*/ 7 h 100"/>
              <a:gd name="T24" fmla="*/ 42 w 96"/>
              <a:gd name="T25" fmla="*/ 6 h 100"/>
              <a:gd name="T26" fmla="*/ 35 w 96"/>
              <a:gd name="T27" fmla="*/ 1 h 100"/>
              <a:gd name="T28" fmla="*/ 32 w 96"/>
              <a:gd name="T29" fmla="*/ 4 h 100"/>
              <a:gd name="T30" fmla="*/ 31 w 96"/>
              <a:gd name="T31" fmla="*/ 9 h 100"/>
              <a:gd name="T32" fmla="*/ 32 w 96"/>
              <a:gd name="T33" fmla="*/ 13 h 100"/>
              <a:gd name="T34" fmla="*/ 31 w 96"/>
              <a:gd name="T35" fmla="*/ 14 h 100"/>
              <a:gd name="T36" fmla="*/ 28 w 96"/>
              <a:gd name="T37" fmla="*/ 19 h 100"/>
              <a:gd name="T38" fmla="*/ 23 w 96"/>
              <a:gd name="T39" fmla="*/ 19 h 100"/>
              <a:gd name="T40" fmla="*/ 13 w 96"/>
              <a:gd name="T41" fmla="*/ 17 h 100"/>
              <a:gd name="T42" fmla="*/ 13 w 96"/>
              <a:gd name="T43" fmla="*/ 24 h 100"/>
              <a:gd name="T44" fmla="*/ 12 w 96"/>
              <a:gd name="T45" fmla="*/ 30 h 100"/>
              <a:gd name="T46" fmla="*/ 12 w 96"/>
              <a:gd name="T47" fmla="*/ 33 h 100"/>
              <a:gd name="T48" fmla="*/ 9 w 96"/>
              <a:gd name="T49" fmla="*/ 39 h 100"/>
              <a:gd name="T50" fmla="*/ 0 w 96"/>
              <a:gd name="T51" fmla="*/ 40 h 100"/>
              <a:gd name="T52" fmla="*/ 3 w 96"/>
              <a:gd name="T53" fmla="*/ 47 h 100"/>
              <a:gd name="T54" fmla="*/ 2 w 96"/>
              <a:gd name="T55" fmla="*/ 53 h 100"/>
              <a:gd name="T56" fmla="*/ 5 w 96"/>
              <a:gd name="T57" fmla="*/ 59 h 100"/>
              <a:gd name="T58" fmla="*/ 2 w 96"/>
              <a:gd name="T59" fmla="*/ 63 h 100"/>
              <a:gd name="T60" fmla="*/ 6 w 96"/>
              <a:gd name="T61" fmla="*/ 69 h 100"/>
              <a:gd name="T62" fmla="*/ 10 w 96"/>
              <a:gd name="T63" fmla="*/ 75 h 100"/>
              <a:gd name="T64" fmla="*/ 15 w 96"/>
              <a:gd name="T65" fmla="*/ 76 h 100"/>
              <a:gd name="T66" fmla="*/ 23 w 96"/>
              <a:gd name="T67" fmla="*/ 77 h 100"/>
              <a:gd name="T68" fmla="*/ 18 w 96"/>
              <a:gd name="T69" fmla="*/ 90 h 100"/>
              <a:gd name="T70" fmla="*/ 18 w 96"/>
              <a:gd name="T71" fmla="*/ 96 h 100"/>
              <a:gd name="T72" fmla="*/ 27 w 96"/>
              <a:gd name="T73" fmla="*/ 95 h 100"/>
              <a:gd name="T74" fmla="*/ 33 w 96"/>
              <a:gd name="T75" fmla="*/ 95 h 100"/>
              <a:gd name="T76" fmla="*/ 42 w 96"/>
              <a:gd name="T77" fmla="*/ 97 h 100"/>
              <a:gd name="T78" fmla="*/ 46 w 96"/>
              <a:gd name="T79" fmla="*/ 99 h 100"/>
              <a:gd name="T80" fmla="*/ 53 w 96"/>
              <a:gd name="T81" fmla="*/ 97 h 100"/>
              <a:gd name="T82" fmla="*/ 59 w 96"/>
              <a:gd name="T83" fmla="*/ 97 h 100"/>
              <a:gd name="T84" fmla="*/ 69 w 96"/>
              <a:gd name="T85" fmla="*/ 96 h 100"/>
              <a:gd name="T86" fmla="*/ 72 w 96"/>
              <a:gd name="T87" fmla="*/ 96 h 100"/>
              <a:gd name="T88" fmla="*/ 75 w 96"/>
              <a:gd name="T89" fmla="*/ 95 h 100"/>
              <a:gd name="T90" fmla="*/ 73 w 96"/>
              <a:gd name="T91" fmla="*/ 90 h 100"/>
              <a:gd name="T92" fmla="*/ 79 w 96"/>
              <a:gd name="T93" fmla="*/ 85 h 100"/>
              <a:gd name="T94" fmla="*/ 82 w 96"/>
              <a:gd name="T95" fmla="*/ 83 h 100"/>
              <a:gd name="T96" fmla="*/ 74 w 96"/>
              <a:gd name="T97" fmla="*/ 73 h 100"/>
              <a:gd name="T98" fmla="*/ 68 w 96"/>
              <a:gd name="T99" fmla="*/ 63 h 100"/>
              <a:gd name="T100" fmla="*/ 68 w 96"/>
              <a:gd name="T101" fmla="*/ 60 h 100"/>
              <a:gd name="T102" fmla="*/ 82 w 96"/>
              <a:gd name="T103" fmla="*/ 54 h 100"/>
              <a:gd name="T104" fmla="*/ 89 w 96"/>
              <a:gd name="T105" fmla="*/ 50 h 100"/>
              <a:gd name="T106" fmla="*/ 94 w 96"/>
              <a:gd name="T107" fmla="*/ 53 h 100"/>
              <a:gd name="T108" fmla="*/ 66 w 96"/>
              <a:gd name="T109" fmla="*/ 9 h 100"/>
              <a:gd name="T110" fmla="*/ 78 w 96"/>
              <a:gd name="T111" fmla="*/ 7 h 100"/>
              <a:gd name="T112" fmla="*/ 80 w 96"/>
              <a:gd name="T113" fmla="*/ 4 h 100"/>
              <a:gd name="T114" fmla="*/ 78 w 96"/>
              <a:gd name="T115" fmla="*/ 1 h 100"/>
              <a:gd name="T116" fmla="*/ 78 w 96"/>
              <a:gd name="T117" fmla="*/ 3 h 100"/>
              <a:gd name="T118" fmla="*/ 76 w 96"/>
              <a:gd name="T119" fmla="*/ 5 h 100"/>
              <a:gd name="T120" fmla="*/ 78 w 96"/>
              <a:gd name="T121" fmla="*/ 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6" h="100">
                <a:moveTo>
                  <a:pt x="95" y="51"/>
                </a:moveTo>
                <a:cubicBezTo>
                  <a:pt x="95" y="49"/>
                  <a:pt x="95" y="49"/>
                  <a:pt x="95" y="49"/>
                </a:cubicBezTo>
                <a:cubicBezTo>
                  <a:pt x="95" y="46"/>
                  <a:pt x="95" y="46"/>
                  <a:pt x="95" y="46"/>
                </a:cubicBezTo>
                <a:cubicBezTo>
                  <a:pt x="94" y="44"/>
                  <a:pt x="94" y="44"/>
                  <a:pt x="94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2" y="42"/>
                  <a:pt x="92" y="42"/>
                  <a:pt x="92" y="42"/>
                </a:cubicBezTo>
                <a:cubicBezTo>
                  <a:pt x="91" y="42"/>
                  <a:pt x="91" y="42"/>
                  <a:pt x="91" y="42"/>
                </a:cubicBezTo>
                <a:cubicBezTo>
                  <a:pt x="91" y="40"/>
                  <a:pt x="91" y="40"/>
                  <a:pt x="91" y="40"/>
                </a:cubicBezTo>
                <a:cubicBezTo>
                  <a:pt x="92" y="39"/>
                  <a:pt x="92" y="39"/>
                  <a:pt x="92" y="39"/>
                </a:cubicBezTo>
                <a:cubicBezTo>
                  <a:pt x="92" y="36"/>
                  <a:pt x="92" y="36"/>
                  <a:pt x="92" y="36"/>
                </a:cubicBezTo>
                <a:cubicBezTo>
                  <a:pt x="91" y="34"/>
                  <a:pt x="91" y="34"/>
                  <a:pt x="91" y="34"/>
                </a:cubicBezTo>
                <a:cubicBezTo>
                  <a:pt x="91" y="33"/>
                  <a:pt x="91" y="33"/>
                  <a:pt x="91" y="33"/>
                </a:cubicBezTo>
                <a:cubicBezTo>
                  <a:pt x="91" y="32"/>
                  <a:pt x="91" y="32"/>
                  <a:pt x="91" y="32"/>
                </a:cubicBezTo>
                <a:cubicBezTo>
                  <a:pt x="91" y="30"/>
                  <a:pt x="91" y="30"/>
                  <a:pt x="91" y="30"/>
                </a:cubicBezTo>
                <a:cubicBezTo>
                  <a:pt x="89" y="29"/>
                  <a:pt x="89" y="29"/>
                  <a:pt x="89" y="29"/>
                </a:cubicBezTo>
                <a:cubicBezTo>
                  <a:pt x="86" y="27"/>
                  <a:pt x="86" y="27"/>
                  <a:pt x="86" y="27"/>
                </a:cubicBezTo>
                <a:cubicBezTo>
                  <a:pt x="85" y="26"/>
                  <a:pt x="85" y="26"/>
                  <a:pt x="85" y="26"/>
                </a:cubicBezTo>
                <a:cubicBezTo>
                  <a:pt x="88" y="23"/>
                  <a:pt x="88" y="23"/>
                  <a:pt x="88" y="23"/>
                </a:cubicBezTo>
                <a:cubicBezTo>
                  <a:pt x="88" y="21"/>
                  <a:pt x="88" y="21"/>
                  <a:pt x="88" y="21"/>
                </a:cubicBezTo>
                <a:cubicBezTo>
                  <a:pt x="88" y="20"/>
                  <a:pt x="88" y="20"/>
                  <a:pt x="88" y="20"/>
                </a:cubicBezTo>
                <a:cubicBezTo>
                  <a:pt x="86" y="17"/>
                  <a:pt x="86" y="17"/>
                  <a:pt x="86" y="17"/>
                </a:cubicBezTo>
                <a:cubicBezTo>
                  <a:pt x="85" y="16"/>
                  <a:pt x="85" y="16"/>
                  <a:pt x="85" y="16"/>
                </a:cubicBezTo>
                <a:cubicBezTo>
                  <a:pt x="84" y="14"/>
                  <a:pt x="84" y="14"/>
                  <a:pt x="84" y="14"/>
                </a:cubicBezTo>
                <a:cubicBezTo>
                  <a:pt x="82" y="13"/>
                  <a:pt x="82" y="13"/>
                  <a:pt x="82" y="13"/>
                </a:cubicBezTo>
                <a:cubicBezTo>
                  <a:pt x="81" y="11"/>
                  <a:pt x="81" y="11"/>
                  <a:pt x="81" y="11"/>
                </a:cubicBezTo>
                <a:cubicBezTo>
                  <a:pt x="81" y="10"/>
                  <a:pt x="81" y="10"/>
                  <a:pt x="81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8" y="11"/>
                  <a:pt x="78" y="11"/>
                  <a:pt x="78" y="11"/>
                </a:cubicBezTo>
                <a:cubicBezTo>
                  <a:pt x="76" y="9"/>
                  <a:pt x="76" y="9"/>
                  <a:pt x="76" y="9"/>
                </a:cubicBezTo>
                <a:cubicBezTo>
                  <a:pt x="74" y="7"/>
                  <a:pt x="74" y="7"/>
                  <a:pt x="74" y="7"/>
                </a:cubicBezTo>
                <a:cubicBezTo>
                  <a:pt x="72" y="7"/>
                  <a:pt x="72" y="7"/>
                  <a:pt x="72" y="7"/>
                </a:cubicBezTo>
                <a:cubicBezTo>
                  <a:pt x="69" y="6"/>
                  <a:pt x="69" y="6"/>
                  <a:pt x="69" y="6"/>
                </a:cubicBezTo>
                <a:cubicBezTo>
                  <a:pt x="66" y="7"/>
                  <a:pt x="66" y="7"/>
                  <a:pt x="66" y="7"/>
                </a:cubicBezTo>
                <a:cubicBezTo>
                  <a:pt x="65" y="9"/>
                  <a:pt x="65" y="9"/>
                  <a:pt x="65" y="9"/>
                </a:cubicBezTo>
                <a:cubicBezTo>
                  <a:pt x="63" y="11"/>
                  <a:pt x="63" y="11"/>
                  <a:pt x="63" y="11"/>
                </a:cubicBezTo>
                <a:cubicBezTo>
                  <a:pt x="63" y="10"/>
                  <a:pt x="63" y="10"/>
                  <a:pt x="63" y="10"/>
                </a:cubicBezTo>
                <a:cubicBezTo>
                  <a:pt x="62" y="10"/>
                  <a:pt x="62" y="10"/>
                  <a:pt x="62" y="10"/>
                </a:cubicBezTo>
                <a:cubicBezTo>
                  <a:pt x="58" y="11"/>
                  <a:pt x="58" y="11"/>
                  <a:pt x="58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8" y="13"/>
                  <a:pt x="58" y="13"/>
                  <a:pt x="58" y="13"/>
                </a:cubicBezTo>
                <a:cubicBezTo>
                  <a:pt x="53" y="11"/>
                  <a:pt x="53" y="11"/>
                  <a:pt x="53" y="11"/>
                </a:cubicBezTo>
                <a:cubicBezTo>
                  <a:pt x="52" y="11"/>
                  <a:pt x="52" y="11"/>
                  <a:pt x="52" y="11"/>
                </a:cubicBezTo>
                <a:cubicBezTo>
                  <a:pt x="52" y="13"/>
                  <a:pt x="52" y="13"/>
                  <a:pt x="52" y="13"/>
                </a:cubicBezTo>
                <a:cubicBezTo>
                  <a:pt x="51" y="11"/>
                  <a:pt x="51" y="11"/>
                  <a:pt x="51" y="11"/>
                </a:cubicBezTo>
                <a:cubicBezTo>
                  <a:pt x="53" y="10"/>
                  <a:pt x="53" y="10"/>
                  <a:pt x="53" y="10"/>
                </a:cubicBezTo>
                <a:cubicBezTo>
                  <a:pt x="53" y="7"/>
                  <a:pt x="53" y="7"/>
                  <a:pt x="53" y="7"/>
                </a:cubicBezTo>
                <a:cubicBezTo>
                  <a:pt x="51" y="7"/>
                  <a:pt x="51" y="7"/>
                  <a:pt x="51" y="7"/>
                </a:cubicBezTo>
                <a:cubicBezTo>
                  <a:pt x="49" y="7"/>
                  <a:pt x="49" y="7"/>
                  <a:pt x="49" y="7"/>
                </a:cubicBezTo>
                <a:cubicBezTo>
                  <a:pt x="46" y="7"/>
                  <a:pt x="46" y="7"/>
                  <a:pt x="46" y="7"/>
                </a:cubicBezTo>
                <a:cubicBezTo>
                  <a:pt x="45" y="7"/>
                  <a:pt x="45" y="7"/>
                  <a:pt x="45" y="7"/>
                </a:cubicBezTo>
                <a:cubicBezTo>
                  <a:pt x="45" y="6"/>
                  <a:pt x="45" y="6"/>
                  <a:pt x="45" y="6"/>
                </a:cubicBezTo>
                <a:cubicBezTo>
                  <a:pt x="42" y="6"/>
                  <a:pt x="42" y="6"/>
                  <a:pt x="42" y="6"/>
                </a:cubicBezTo>
                <a:cubicBezTo>
                  <a:pt x="43" y="4"/>
                  <a:pt x="43" y="4"/>
                  <a:pt x="43" y="4"/>
                </a:cubicBezTo>
                <a:cubicBezTo>
                  <a:pt x="42" y="3"/>
                  <a:pt x="42" y="3"/>
                  <a:pt x="42" y="3"/>
                </a:cubicBezTo>
                <a:cubicBezTo>
                  <a:pt x="39" y="1"/>
                  <a:pt x="39" y="1"/>
                  <a:pt x="39" y="1"/>
                </a:cubicBezTo>
                <a:cubicBezTo>
                  <a:pt x="35" y="1"/>
                  <a:pt x="35" y="1"/>
                  <a:pt x="35" y="1"/>
                </a:cubicBezTo>
                <a:cubicBezTo>
                  <a:pt x="31" y="0"/>
                  <a:pt x="31" y="0"/>
                  <a:pt x="31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31" y="3"/>
                  <a:pt x="31" y="3"/>
                  <a:pt x="31" y="3"/>
                </a:cubicBezTo>
                <a:cubicBezTo>
                  <a:pt x="32" y="4"/>
                  <a:pt x="32" y="4"/>
                  <a:pt x="32" y="4"/>
                </a:cubicBezTo>
                <a:cubicBezTo>
                  <a:pt x="32" y="6"/>
                  <a:pt x="32" y="6"/>
                  <a:pt x="32" y="6"/>
                </a:cubicBezTo>
                <a:cubicBezTo>
                  <a:pt x="31" y="7"/>
                  <a:pt x="31" y="7"/>
                  <a:pt x="31" y="7"/>
                </a:cubicBezTo>
                <a:cubicBezTo>
                  <a:pt x="29" y="9"/>
                  <a:pt x="29" y="9"/>
                  <a:pt x="29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2" y="10"/>
                  <a:pt x="32" y="10"/>
                  <a:pt x="32" y="10"/>
                </a:cubicBezTo>
                <a:cubicBezTo>
                  <a:pt x="33" y="11"/>
                  <a:pt x="33" y="11"/>
                  <a:pt x="33" y="11"/>
                </a:cubicBezTo>
                <a:cubicBezTo>
                  <a:pt x="32" y="11"/>
                  <a:pt x="32" y="11"/>
                  <a:pt x="32" y="11"/>
                </a:cubicBezTo>
                <a:cubicBezTo>
                  <a:pt x="32" y="13"/>
                  <a:pt x="32" y="13"/>
                  <a:pt x="32" y="13"/>
                </a:cubicBezTo>
                <a:cubicBezTo>
                  <a:pt x="33" y="13"/>
                  <a:pt x="33" y="13"/>
                  <a:pt x="33" y="13"/>
                </a:cubicBezTo>
                <a:cubicBezTo>
                  <a:pt x="35" y="14"/>
                  <a:pt x="35" y="14"/>
                  <a:pt x="35" y="14"/>
                </a:cubicBezTo>
                <a:cubicBezTo>
                  <a:pt x="33" y="14"/>
                  <a:pt x="33" y="14"/>
                  <a:pt x="33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29" y="14"/>
                  <a:pt x="29" y="14"/>
                  <a:pt x="29" y="14"/>
                </a:cubicBezTo>
                <a:cubicBezTo>
                  <a:pt x="28" y="14"/>
                  <a:pt x="28" y="14"/>
                  <a:pt x="28" y="14"/>
                </a:cubicBezTo>
                <a:cubicBezTo>
                  <a:pt x="28" y="16"/>
                  <a:pt x="28" y="16"/>
                  <a:pt x="28" y="16"/>
                </a:cubicBezTo>
                <a:cubicBezTo>
                  <a:pt x="28" y="19"/>
                  <a:pt x="28" y="19"/>
                  <a:pt x="28" y="19"/>
                </a:cubicBezTo>
                <a:cubicBezTo>
                  <a:pt x="26" y="17"/>
                  <a:pt x="26" y="17"/>
                  <a:pt x="26" y="17"/>
                </a:cubicBezTo>
                <a:cubicBezTo>
                  <a:pt x="25" y="17"/>
                  <a:pt x="25" y="17"/>
                  <a:pt x="25" y="17"/>
                </a:cubicBezTo>
                <a:cubicBezTo>
                  <a:pt x="25" y="19"/>
                  <a:pt x="25" y="19"/>
                  <a:pt x="25" y="19"/>
                </a:cubicBezTo>
                <a:cubicBezTo>
                  <a:pt x="23" y="19"/>
                  <a:pt x="23" y="19"/>
                  <a:pt x="23" y="19"/>
                </a:cubicBezTo>
                <a:cubicBezTo>
                  <a:pt x="23" y="17"/>
                  <a:pt x="23" y="17"/>
                  <a:pt x="23" y="17"/>
                </a:cubicBezTo>
                <a:cubicBezTo>
                  <a:pt x="22" y="16"/>
                  <a:pt x="22" y="16"/>
                  <a:pt x="22" y="16"/>
                </a:cubicBezTo>
                <a:cubicBezTo>
                  <a:pt x="16" y="16"/>
                  <a:pt x="16" y="16"/>
                  <a:pt x="16" y="16"/>
                </a:cubicBezTo>
                <a:cubicBezTo>
                  <a:pt x="13" y="17"/>
                  <a:pt x="13" y="17"/>
                  <a:pt x="13" y="17"/>
                </a:cubicBezTo>
                <a:cubicBezTo>
                  <a:pt x="12" y="20"/>
                  <a:pt x="12" y="20"/>
                  <a:pt x="12" y="20"/>
                </a:cubicBezTo>
                <a:cubicBezTo>
                  <a:pt x="15" y="21"/>
                  <a:pt x="15" y="21"/>
                  <a:pt x="15" y="21"/>
                </a:cubicBezTo>
                <a:cubicBezTo>
                  <a:pt x="14" y="23"/>
                  <a:pt x="14" y="23"/>
                  <a:pt x="14" y="23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6"/>
                  <a:pt x="13" y="26"/>
                  <a:pt x="13" y="26"/>
                </a:cubicBezTo>
                <a:cubicBezTo>
                  <a:pt x="13" y="29"/>
                  <a:pt x="13" y="29"/>
                  <a:pt x="13" y="29"/>
                </a:cubicBezTo>
                <a:cubicBezTo>
                  <a:pt x="12" y="29"/>
                  <a:pt x="12" y="29"/>
                  <a:pt x="12" y="29"/>
                </a:cubicBezTo>
                <a:cubicBezTo>
                  <a:pt x="12" y="30"/>
                  <a:pt x="12" y="30"/>
                  <a:pt x="12" y="30"/>
                </a:cubicBezTo>
                <a:cubicBezTo>
                  <a:pt x="10" y="30"/>
                  <a:pt x="10" y="30"/>
                  <a:pt x="10" y="30"/>
                </a:cubicBezTo>
                <a:cubicBezTo>
                  <a:pt x="9" y="30"/>
                  <a:pt x="9" y="30"/>
                  <a:pt x="9" y="30"/>
                </a:cubicBezTo>
                <a:cubicBezTo>
                  <a:pt x="9" y="32"/>
                  <a:pt x="9" y="32"/>
                  <a:pt x="9" y="32"/>
                </a:cubicBezTo>
                <a:cubicBezTo>
                  <a:pt x="12" y="33"/>
                  <a:pt x="12" y="33"/>
                  <a:pt x="12" y="33"/>
                </a:cubicBezTo>
                <a:cubicBezTo>
                  <a:pt x="12" y="34"/>
                  <a:pt x="12" y="34"/>
                  <a:pt x="12" y="34"/>
                </a:cubicBezTo>
                <a:cubicBezTo>
                  <a:pt x="10" y="36"/>
                  <a:pt x="10" y="36"/>
                  <a:pt x="10" y="36"/>
                </a:cubicBezTo>
                <a:cubicBezTo>
                  <a:pt x="9" y="37"/>
                  <a:pt x="9" y="37"/>
                  <a:pt x="9" y="37"/>
                </a:cubicBezTo>
                <a:cubicBezTo>
                  <a:pt x="9" y="39"/>
                  <a:pt x="9" y="39"/>
                  <a:pt x="9" y="39"/>
                </a:cubicBezTo>
                <a:cubicBezTo>
                  <a:pt x="8" y="40"/>
                  <a:pt x="8" y="40"/>
                  <a:pt x="8" y="40"/>
                </a:cubicBezTo>
                <a:cubicBezTo>
                  <a:pt x="3" y="39"/>
                  <a:pt x="3" y="39"/>
                  <a:pt x="3" y="39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2"/>
                  <a:pt x="0" y="42"/>
                  <a:pt x="0" y="42"/>
                </a:cubicBezTo>
                <a:cubicBezTo>
                  <a:pt x="3" y="43"/>
                  <a:pt x="3" y="43"/>
                  <a:pt x="3" y="43"/>
                </a:cubicBezTo>
                <a:cubicBezTo>
                  <a:pt x="3" y="44"/>
                  <a:pt x="3" y="44"/>
                  <a:pt x="3" y="44"/>
                </a:cubicBezTo>
                <a:cubicBezTo>
                  <a:pt x="3" y="47"/>
                  <a:pt x="3" y="47"/>
                  <a:pt x="3" y="47"/>
                </a:cubicBezTo>
                <a:cubicBezTo>
                  <a:pt x="2" y="49"/>
                  <a:pt x="2" y="49"/>
                  <a:pt x="2" y="49"/>
                </a:cubicBezTo>
                <a:cubicBezTo>
                  <a:pt x="0" y="50"/>
                  <a:pt x="0" y="50"/>
                  <a:pt x="0" y="50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3"/>
                  <a:pt x="2" y="53"/>
                  <a:pt x="2" y="53"/>
                </a:cubicBezTo>
                <a:cubicBezTo>
                  <a:pt x="2" y="54"/>
                  <a:pt x="2" y="54"/>
                  <a:pt x="2" y="54"/>
                </a:cubicBezTo>
                <a:cubicBezTo>
                  <a:pt x="3" y="56"/>
                  <a:pt x="3" y="56"/>
                  <a:pt x="3" y="56"/>
                </a:cubicBezTo>
                <a:cubicBezTo>
                  <a:pt x="3" y="57"/>
                  <a:pt x="3" y="57"/>
                  <a:pt x="3" y="57"/>
                </a:cubicBezTo>
                <a:cubicBezTo>
                  <a:pt x="5" y="59"/>
                  <a:pt x="5" y="59"/>
                  <a:pt x="5" y="59"/>
                </a:cubicBezTo>
                <a:cubicBezTo>
                  <a:pt x="5" y="60"/>
                  <a:pt x="5" y="60"/>
                  <a:pt x="5" y="60"/>
                </a:cubicBezTo>
                <a:cubicBezTo>
                  <a:pt x="3" y="62"/>
                  <a:pt x="3" y="62"/>
                  <a:pt x="3" y="62"/>
                </a:cubicBezTo>
                <a:cubicBezTo>
                  <a:pt x="2" y="62"/>
                  <a:pt x="2" y="62"/>
                  <a:pt x="2" y="62"/>
                </a:cubicBezTo>
                <a:cubicBezTo>
                  <a:pt x="2" y="63"/>
                  <a:pt x="2" y="63"/>
                  <a:pt x="2" y="63"/>
                </a:cubicBezTo>
                <a:cubicBezTo>
                  <a:pt x="2" y="64"/>
                  <a:pt x="2" y="64"/>
                  <a:pt x="2" y="64"/>
                </a:cubicBezTo>
                <a:cubicBezTo>
                  <a:pt x="5" y="66"/>
                  <a:pt x="5" y="66"/>
                  <a:pt x="5" y="66"/>
                </a:cubicBezTo>
                <a:cubicBezTo>
                  <a:pt x="6" y="67"/>
                  <a:pt x="6" y="67"/>
                  <a:pt x="6" y="67"/>
                </a:cubicBezTo>
                <a:cubicBezTo>
                  <a:pt x="6" y="69"/>
                  <a:pt x="6" y="69"/>
                  <a:pt x="6" y="69"/>
                </a:cubicBezTo>
                <a:cubicBezTo>
                  <a:pt x="5" y="72"/>
                  <a:pt x="5" y="72"/>
                  <a:pt x="5" y="72"/>
                </a:cubicBezTo>
                <a:cubicBezTo>
                  <a:pt x="8" y="73"/>
                  <a:pt x="8" y="73"/>
                  <a:pt x="8" y="73"/>
                </a:cubicBezTo>
                <a:cubicBezTo>
                  <a:pt x="9" y="76"/>
                  <a:pt x="9" y="76"/>
                  <a:pt x="9" y="76"/>
                </a:cubicBezTo>
                <a:cubicBezTo>
                  <a:pt x="10" y="75"/>
                  <a:pt x="10" y="75"/>
                  <a:pt x="10" y="75"/>
                </a:cubicBezTo>
                <a:cubicBezTo>
                  <a:pt x="12" y="75"/>
                  <a:pt x="12" y="75"/>
                  <a:pt x="12" y="75"/>
                </a:cubicBezTo>
                <a:cubicBezTo>
                  <a:pt x="12" y="76"/>
                  <a:pt x="12" y="76"/>
                  <a:pt x="12" y="76"/>
                </a:cubicBezTo>
                <a:cubicBezTo>
                  <a:pt x="13" y="76"/>
                  <a:pt x="13" y="76"/>
                  <a:pt x="13" y="76"/>
                </a:cubicBezTo>
                <a:cubicBezTo>
                  <a:pt x="15" y="76"/>
                  <a:pt x="15" y="76"/>
                  <a:pt x="15" y="76"/>
                </a:cubicBezTo>
                <a:cubicBezTo>
                  <a:pt x="16" y="76"/>
                  <a:pt x="16" y="76"/>
                  <a:pt x="16" y="76"/>
                </a:cubicBezTo>
                <a:cubicBezTo>
                  <a:pt x="18" y="76"/>
                  <a:pt x="18" y="76"/>
                  <a:pt x="18" y="76"/>
                </a:cubicBezTo>
                <a:cubicBezTo>
                  <a:pt x="20" y="77"/>
                  <a:pt x="20" y="77"/>
                  <a:pt x="20" y="77"/>
                </a:cubicBezTo>
                <a:cubicBezTo>
                  <a:pt x="23" y="77"/>
                  <a:pt x="23" y="77"/>
                  <a:pt x="23" y="77"/>
                </a:cubicBezTo>
                <a:cubicBezTo>
                  <a:pt x="25" y="77"/>
                  <a:pt x="25" y="77"/>
                  <a:pt x="25" y="77"/>
                </a:cubicBezTo>
                <a:cubicBezTo>
                  <a:pt x="20" y="82"/>
                  <a:pt x="20" y="82"/>
                  <a:pt x="20" y="82"/>
                </a:cubicBezTo>
                <a:cubicBezTo>
                  <a:pt x="19" y="86"/>
                  <a:pt x="19" y="86"/>
                  <a:pt x="19" y="86"/>
                </a:cubicBezTo>
                <a:cubicBezTo>
                  <a:pt x="18" y="90"/>
                  <a:pt x="18" y="90"/>
                  <a:pt x="18" y="90"/>
                </a:cubicBezTo>
                <a:cubicBezTo>
                  <a:pt x="16" y="93"/>
                  <a:pt x="16" y="93"/>
                  <a:pt x="16" y="93"/>
                </a:cubicBezTo>
                <a:cubicBezTo>
                  <a:pt x="16" y="95"/>
                  <a:pt x="16" y="95"/>
                  <a:pt x="16" y="95"/>
                </a:cubicBezTo>
                <a:cubicBezTo>
                  <a:pt x="16" y="96"/>
                  <a:pt x="16" y="96"/>
                  <a:pt x="16" y="96"/>
                </a:cubicBezTo>
                <a:cubicBezTo>
                  <a:pt x="18" y="96"/>
                  <a:pt x="18" y="96"/>
                  <a:pt x="18" y="96"/>
                </a:cubicBezTo>
                <a:cubicBezTo>
                  <a:pt x="20" y="97"/>
                  <a:pt x="20" y="97"/>
                  <a:pt x="20" y="97"/>
                </a:cubicBezTo>
                <a:cubicBezTo>
                  <a:pt x="23" y="96"/>
                  <a:pt x="23" y="96"/>
                  <a:pt x="23" y="96"/>
                </a:cubicBezTo>
                <a:cubicBezTo>
                  <a:pt x="26" y="96"/>
                  <a:pt x="26" y="96"/>
                  <a:pt x="26" y="96"/>
                </a:cubicBezTo>
                <a:cubicBezTo>
                  <a:pt x="27" y="95"/>
                  <a:pt x="27" y="95"/>
                  <a:pt x="27" y="95"/>
                </a:cubicBezTo>
                <a:cubicBezTo>
                  <a:pt x="26" y="95"/>
                  <a:pt x="26" y="95"/>
                  <a:pt x="26" y="95"/>
                </a:cubicBezTo>
                <a:cubicBezTo>
                  <a:pt x="28" y="95"/>
                  <a:pt x="28" y="95"/>
                  <a:pt x="28" y="95"/>
                </a:cubicBezTo>
                <a:cubicBezTo>
                  <a:pt x="29" y="95"/>
                  <a:pt x="29" y="95"/>
                  <a:pt x="29" y="95"/>
                </a:cubicBezTo>
                <a:cubicBezTo>
                  <a:pt x="33" y="95"/>
                  <a:pt x="33" y="95"/>
                  <a:pt x="33" y="95"/>
                </a:cubicBezTo>
                <a:cubicBezTo>
                  <a:pt x="36" y="96"/>
                  <a:pt x="36" y="96"/>
                  <a:pt x="36" y="96"/>
                </a:cubicBezTo>
                <a:cubicBezTo>
                  <a:pt x="39" y="97"/>
                  <a:pt x="39" y="97"/>
                  <a:pt x="39" y="97"/>
                </a:cubicBezTo>
                <a:cubicBezTo>
                  <a:pt x="41" y="97"/>
                  <a:pt x="41" y="97"/>
                  <a:pt x="41" y="97"/>
                </a:cubicBezTo>
                <a:cubicBezTo>
                  <a:pt x="42" y="97"/>
                  <a:pt x="42" y="97"/>
                  <a:pt x="42" y="97"/>
                </a:cubicBezTo>
                <a:cubicBezTo>
                  <a:pt x="45" y="99"/>
                  <a:pt x="45" y="99"/>
                  <a:pt x="45" y="99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46" y="100"/>
                  <a:pt x="46" y="100"/>
                  <a:pt x="46" y="100"/>
                </a:cubicBezTo>
                <a:cubicBezTo>
                  <a:pt x="46" y="99"/>
                  <a:pt x="46" y="99"/>
                  <a:pt x="46" y="99"/>
                </a:cubicBezTo>
                <a:cubicBezTo>
                  <a:pt x="48" y="96"/>
                  <a:pt x="48" y="96"/>
                  <a:pt x="48" y="96"/>
                </a:cubicBezTo>
                <a:cubicBezTo>
                  <a:pt x="51" y="97"/>
                  <a:pt x="51" y="97"/>
                  <a:pt x="51" y="97"/>
                </a:cubicBezTo>
                <a:cubicBezTo>
                  <a:pt x="52" y="97"/>
                  <a:pt x="52" y="97"/>
                  <a:pt x="52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5" y="99"/>
                  <a:pt x="55" y="99"/>
                  <a:pt x="55" y="99"/>
                </a:cubicBezTo>
                <a:cubicBezTo>
                  <a:pt x="56" y="99"/>
                  <a:pt x="56" y="99"/>
                  <a:pt x="56" y="99"/>
                </a:cubicBezTo>
                <a:cubicBezTo>
                  <a:pt x="57" y="98"/>
                  <a:pt x="57" y="98"/>
                  <a:pt x="57" y="98"/>
                </a:cubicBezTo>
                <a:cubicBezTo>
                  <a:pt x="59" y="97"/>
                  <a:pt x="59" y="97"/>
                  <a:pt x="59" y="97"/>
                </a:cubicBezTo>
                <a:cubicBezTo>
                  <a:pt x="62" y="96"/>
                  <a:pt x="62" y="96"/>
                  <a:pt x="62" y="96"/>
                </a:cubicBezTo>
                <a:cubicBezTo>
                  <a:pt x="66" y="96"/>
                  <a:pt x="66" y="96"/>
                  <a:pt x="66" y="96"/>
                </a:cubicBezTo>
                <a:cubicBezTo>
                  <a:pt x="66" y="95"/>
                  <a:pt x="66" y="95"/>
                  <a:pt x="66" y="95"/>
                </a:cubicBezTo>
                <a:cubicBezTo>
                  <a:pt x="69" y="96"/>
                  <a:pt x="69" y="96"/>
                  <a:pt x="69" y="96"/>
                </a:cubicBezTo>
                <a:cubicBezTo>
                  <a:pt x="70" y="96"/>
                  <a:pt x="70" y="96"/>
                  <a:pt x="70" y="96"/>
                </a:cubicBezTo>
                <a:cubicBezTo>
                  <a:pt x="71" y="96"/>
                  <a:pt x="71" y="96"/>
                  <a:pt x="71" y="96"/>
                </a:cubicBezTo>
                <a:cubicBezTo>
                  <a:pt x="72" y="95"/>
                  <a:pt x="72" y="95"/>
                  <a:pt x="72" y="95"/>
                </a:cubicBezTo>
                <a:cubicBezTo>
                  <a:pt x="72" y="96"/>
                  <a:pt x="72" y="96"/>
                  <a:pt x="72" y="96"/>
                </a:cubicBezTo>
                <a:cubicBezTo>
                  <a:pt x="74" y="97"/>
                  <a:pt x="74" y="97"/>
                  <a:pt x="74" y="97"/>
                </a:cubicBezTo>
                <a:cubicBezTo>
                  <a:pt x="75" y="97"/>
                  <a:pt x="75" y="97"/>
                  <a:pt x="75" y="97"/>
                </a:cubicBezTo>
                <a:cubicBezTo>
                  <a:pt x="75" y="96"/>
                  <a:pt x="75" y="96"/>
                  <a:pt x="75" y="96"/>
                </a:cubicBezTo>
                <a:cubicBezTo>
                  <a:pt x="75" y="95"/>
                  <a:pt x="75" y="95"/>
                  <a:pt x="75" y="95"/>
                </a:cubicBezTo>
                <a:cubicBezTo>
                  <a:pt x="74" y="93"/>
                  <a:pt x="74" y="93"/>
                  <a:pt x="74" y="93"/>
                </a:cubicBezTo>
                <a:cubicBezTo>
                  <a:pt x="74" y="92"/>
                  <a:pt x="74" y="92"/>
                  <a:pt x="74" y="92"/>
                </a:cubicBezTo>
                <a:cubicBezTo>
                  <a:pt x="74" y="90"/>
                  <a:pt x="74" y="90"/>
                  <a:pt x="74" y="90"/>
                </a:cubicBezTo>
                <a:cubicBezTo>
                  <a:pt x="73" y="90"/>
                  <a:pt x="73" y="90"/>
                  <a:pt x="73" y="90"/>
                </a:cubicBezTo>
                <a:cubicBezTo>
                  <a:pt x="74" y="89"/>
                  <a:pt x="74" y="89"/>
                  <a:pt x="74" y="89"/>
                </a:cubicBezTo>
                <a:cubicBezTo>
                  <a:pt x="76" y="87"/>
                  <a:pt x="76" y="87"/>
                  <a:pt x="76" y="87"/>
                </a:cubicBezTo>
                <a:cubicBezTo>
                  <a:pt x="78" y="86"/>
                  <a:pt x="78" y="86"/>
                  <a:pt x="78" y="86"/>
                </a:cubicBezTo>
                <a:cubicBezTo>
                  <a:pt x="79" y="85"/>
                  <a:pt x="79" y="85"/>
                  <a:pt x="79" y="85"/>
                </a:cubicBezTo>
                <a:cubicBezTo>
                  <a:pt x="79" y="83"/>
                  <a:pt x="79" y="83"/>
                  <a:pt x="79" y="83"/>
                </a:cubicBezTo>
                <a:cubicBezTo>
                  <a:pt x="81" y="83"/>
                  <a:pt x="81" y="83"/>
                  <a:pt x="81" y="83"/>
                </a:cubicBezTo>
                <a:cubicBezTo>
                  <a:pt x="81" y="83"/>
                  <a:pt x="81" y="83"/>
                  <a:pt x="81" y="83"/>
                </a:cubicBezTo>
                <a:cubicBezTo>
                  <a:pt x="82" y="83"/>
                  <a:pt x="82" y="83"/>
                  <a:pt x="82" y="83"/>
                </a:cubicBezTo>
                <a:cubicBezTo>
                  <a:pt x="84" y="82"/>
                  <a:pt x="84" y="82"/>
                  <a:pt x="84" y="82"/>
                </a:cubicBezTo>
                <a:cubicBezTo>
                  <a:pt x="82" y="80"/>
                  <a:pt x="82" y="80"/>
                  <a:pt x="82" y="80"/>
                </a:cubicBezTo>
                <a:cubicBezTo>
                  <a:pt x="79" y="77"/>
                  <a:pt x="79" y="77"/>
                  <a:pt x="79" y="77"/>
                </a:cubicBezTo>
                <a:cubicBezTo>
                  <a:pt x="74" y="73"/>
                  <a:pt x="74" y="73"/>
                  <a:pt x="74" y="73"/>
                </a:cubicBezTo>
                <a:cubicBezTo>
                  <a:pt x="71" y="70"/>
                  <a:pt x="71" y="70"/>
                  <a:pt x="71" y="70"/>
                </a:cubicBezTo>
                <a:cubicBezTo>
                  <a:pt x="68" y="67"/>
                  <a:pt x="68" y="67"/>
                  <a:pt x="68" y="67"/>
                </a:cubicBezTo>
                <a:cubicBezTo>
                  <a:pt x="69" y="66"/>
                  <a:pt x="69" y="66"/>
                  <a:pt x="69" y="66"/>
                </a:cubicBezTo>
                <a:cubicBezTo>
                  <a:pt x="68" y="63"/>
                  <a:pt x="68" y="63"/>
                  <a:pt x="68" y="63"/>
                </a:cubicBezTo>
                <a:cubicBezTo>
                  <a:pt x="67" y="62"/>
                  <a:pt x="67" y="62"/>
                  <a:pt x="67" y="62"/>
                </a:cubicBezTo>
                <a:cubicBezTo>
                  <a:pt x="66" y="62"/>
                  <a:pt x="66" y="62"/>
                  <a:pt x="66" y="62"/>
                </a:cubicBezTo>
                <a:cubicBezTo>
                  <a:pt x="67" y="61"/>
                  <a:pt x="67" y="61"/>
                  <a:pt x="67" y="61"/>
                </a:cubicBezTo>
                <a:cubicBezTo>
                  <a:pt x="68" y="60"/>
                  <a:pt x="68" y="60"/>
                  <a:pt x="68" y="60"/>
                </a:cubicBezTo>
                <a:cubicBezTo>
                  <a:pt x="71" y="59"/>
                  <a:pt x="71" y="59"/>
                  <a:pt x="71" y="59"/>
                </a:cubicBezTo>
                <a:cubicBezTo>
                  <a:pt x="75" y="57"/>
                  <a:pt x="75" y="57"/>
                  <a:pt x="75" y="57"/>
                </a:cubicBezTo>
                <a:cubicBezTo>
                  <a:pt x="79" y="56"/>
                  <a:pt x="79" y="56"/>
                  <a:pt x="79" y="56"/>
                </a:cubicBezTo>
                <a:cubicBezTo>
                  <a:pt x="82" y="54"/>
                  <a:pt x="82" y="54"/>
                  <a:pt x="82" y="54"/>
                </a:cubicBezTo>
                <a:cubicBezTo>
                  <a:pt x="87" y="52"/>
                  <a:pt x="87" y="52"/>
                  <a:pt x="87" y="52"/>
                </a:cubicBezTo>
                <a:cubicBezTo>
                  <a:pt x="88" y="52"/>
                  <a:pt x="88" y="52"/>
                  <a:pt x="88" y="52"/>
                </a:cubicBezTo>
                <a:cubicBezTo>
                  <a:pt x="89" y="50"/>
                  <a:pt x="89" y="50"/>
                  <a:pt x="89" y="50"/>
                </a:cubicBezTo>
                <a:cubicBezTo>
                  <a:pt x="89" y="50"/>
                  <a:pt x="89" y="50"/>
                  <a:pt x="89" y="50"/>
                </a:cubicBezTo>
                <a:cubicBezTo>
                  <a:pt x="91" y="52"/>
                  <a:pt x="91" y="52"/>
                  <a:pt x="91" y="52"/>
                </a:cubicBezTo>
                <a:cubicBezTo>
                  <a:pt x="91" y="53"/>
                  <a:pt x="91" y="53"/>
                  <a:pt x="91" y="53"/>
                </a:cubicBezTo>
                <a:cubicBezTo>
                  <a:pt x="92" y="53"/>
                  <a:pt x="92" y="53"/>
                  <a:pt x="92" y="53"/>
                </a:cubicBezTo>
                <a:cubicBezTo>
                  <a:pt x="94" y="53"/>
                  <a:pt x="94" y="53"/>
                  <a:pt x="94" y="53"/>
                </a:cubicBezTo>
                <a:cubicBezTo>
                  <a:pt x="95" y="52"/>
                  <a:pt x="95" y="52"/>
                  <a:pt x="95" y="52"/>
                </a:cubicBezTo>
                <a:cubicBezTo>
                  <a:pt x="96" y="52"/>
                  <a:pt x="96" y="52"/>
                  <a:pt x="96" y="52"/>
                </a:cubicBezTo>
                <a:lnTo>
                  <a:pt x="95" y="51"/>
                </a:lnTo>
                <a:close/>
                <a:moveTo>
                  <a:pt x="66" y="9"/>
                </a:moveTo>
                <a:cubicBezTo>
                  <a:pt x="68" y="7"/>
                  <a:pt x="68" y="7"/>
                  <a:pt x="68" y="7"/>
                </a:cubicBezTo>
                <a:cubicBezTo>
                  <a:pt x="69" y="7"/>
                  <a:pt x="69" y="7"/>
                  <a:pt x="69" y="7"/>
                </a:cubicBezTo>
                <a:lnTo>
                  <a:pt x="66" y="9"/>
                </a:lnTo>
                <a:close/>
                <a:moveTo>
                  <a:pt x="78" y="7"/>
                </a:moveTo>
                <a:cubicBezTo>
                  <a:pt x="79" y="7"/>
                  <a:pt x="79" y="7"/>
                  <a:pt x="79" y="7"/>
                </a:cubicBezTo>
                <a:cubicBezTo>
                  <a:pt x="80" y="7"/>
                  <a:pt x="80" y="7"/>
                  <a:pt x="80" y="7"/>
                </a:cubicBezTo>
                <a:cubicBezTo>
                  <a:pt x="80" y="6"/>
                  <a:pt x="80" y="6"/>
                  <a:pt x="80" y="6"/>
                </a:cubicBezTo>
                <a:cubicBezTo>
                  <a:pt x="80" y="4"/>
                  <a:pt x="80" y="4"/>
                  <a:pt x="80" y="4"/>
                </a:cubicBezTo>
                <a:cubicBezTo>
                  <a:pt x="80" y="3"/>
                  <a:pt x="80" y="3"/>
                  <a:pt x="80" y="3"/>
                </a:cubicBezTo>
                <a:cubicBezTo>
                  <a:pt x="79" y="2"/>
                  <a:pt x="79" y="2"/>
                  <a:pt x="79" y="2"/>
                </a:cubicBezTo>
                <a:cubicBezTo>
                  <a:pt x="78" y="2"/>
                  <a:pt x="78" y="2"/>
                  <a:pt x="78" y="2"/>
                </a:cubicBezTo>
                <a:cubicBezTo>
                  <a:pt x="78" y="1"/>
                  <a:pt x="78" y="1"/>
                  <a:pt x="78" y="1"/>
                </a:cubicBezTo>
                <a:cubicBezTo>
                  <a:pt x="77" y="1"/>
                  <a:pt x="77" y="1"/>
                  <a:pt x="77" y="1"/>
                </a:cubicBezTo>
                <a:cubicBezTo>
                  <a:pt x="76" y="1"/>
                  <a:pt x="76" y="1"/>
                  <a:pt x="76" y="1"/>
                </a:cubicBezTo>
                <a:cubicBezTo>
                  <a:pt x="77" y="2"/>
                  <a:pt x="77" y="2"/>
                  <a:pt x="77" y="2"/>
                </a:cubicBezTo>
                <a:cubicBezTo>
                  <a:pt x="78" y="3"/>
                  <a:pt x="78" y="3"/>
                  <a:pt x="78" y="3"/>
                </a:cubicBezTo>
                <a:cubicBezTo>
                  <a:pt x="78" y="4"/>
                  <a:pt x="78" y="4"/>
                  <a:pt x="78" y="4"/>
                </a:cubicBezTo>
                <a:cubicBezTo>
                  <a:pt x="76" y="3"/>
                  <a:pt x="76" y="3"/>
                  <a:pt x="76" y="3"/>
                </a:cubicBezTo>
                <a:cubicBezTo>
                  <a:pt x="75" y="3"/>
                  <a:pt x="75" y="3"/>
                  <a:pt x="75" y="3"/>
                </a:cubicBezTo>
                <a:cubicBezTo>
                  <a:pt x="76" y="5"/>
                  <a:pt x="76" y="5"/>
                  <a:pt x="76" y="5"/>
                </a:cubicBezTo>
                <a:cubicBezTo>
                  <a:pt x="75" y="5"/>
                  <a:pt x="75" y="5"/>
                  <a:pt x="75" y="5"/>
                </a:cubicBezTo>
                <a:cubicBezTo>
                  <a:pt x="75" y="6"/>
                  <a:pt x="75" y="6"/>
                  <a:pt x="75" y="6"/>
                </a:cubicBezTo>
                <a:cubicBezTo>
                  <a:pt x="76" y="7"/>
                  <a:pt x="76" y="7"/>
                  <a:pt x="76" y="7"/>
                </a:cubicBezTo>
                <a:cubicBezTo>
                  <a:pt x="78" y="7"/>
                  <a:pt x="78" y="7"/>
                  <a:pt x="78" y="7"/>
                </a:cubicBezTo>
                <a:close/>
              </a:path>
            </a:pathLst>
          </a:custGeom>
          <a:solidFill>
            <a:srgbClr val="003366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49" name="Freeform 179"/>
          <p:cNvSpPr>
            <a:spLocks/>
          </p:cNvSpPr>
          <p:nvPr/>
        </p:nvSpPr>
        <p:spPr bwMode="auto">
          <a:xfrm>
            <a:off x="3893355" y="2304336"/>
            <a:ext cx="115749" cy="79665"/>
          </a:xfrm>
          <a:custGeom>
            <a:avLst/>
            <a:gdLst>
              <a:gd name="T0" fmla="*/ 1 w 40"/>
              <a:gd name="T1" fmla="*/ 8 h 26"/>
              <a:gd name="T2" fmla="*/ 1 w 40"/>
              <a:gd name="T3" fmla="*/ 9 h 26"/>
              <a:gd name="T4" fmla="*/ 2 w 40"/>
              <a:gd name="T5" fmla="*/ 10 h 26"/>
              <a:gd name="T6" fmla="*/ 7 w 40"/>
              <a:gd name="T7" fmla="*/ 12 h 26"/>
              <a:gd name="T8" fmla="*/ 8 w 40"/>
              <a:gd name="T9" fmla="*/ 13 h 26"/>
              <a:gd name="T10" fmla="*/ 10 w 40"/>
              <a:gd name="T11" fmla="*/ 13 h 26"/>
              <a:gd name="T12" fmla="*/ 11 w 40"/>
              <a:gd name="T13" fmla="*/ 15 h 26"/>
              <a:gd name="T14" fmla="*/ 12 w 40"/>
              <a:gd name="T15" fmla="*/ 16 h 26"/>
              <a:gd name="T16" fmla="*/ 14 w 40"/>
              <a:gd name="T17" fmla="*/ 16 h 26"/>
              <a:gd name="T18" fmla="*/ 15 w 40"/>
              <a:gd name="T19" fmla="*/ 16 h 26"/>
              <a:gd name="T20" fmla="*/ 17 w 40"/>
              <a:gd name="T21" fmla="*/ 16 h 26"/>
              <a:gd name="T22" fmla="*/ 17 w 40"/>
              <a:gd name="T23" fmla="*/ 18 h 26"/>
              <a:gd name="T24" fmla="*/ 17 w 40"/>
              <a:gd name="T25" fmla="*/ 20 h 26"/>
              <a:gd name="T26" fmla="*/ 18 w 40"/>
              <a:gd name="T27" fmla="*/ 20 h 26"/>
              <a:gd name="T28" fmla="*/ 20 w 40"/>
              <a:gd name="T29" fmla="*/ 20 h 26"/>
              <a:gd name="T30" fmla="*/ 21 w 40"/>
              <a:gd name="T31" fmla="*/ 20 h 26"/>
              <a:gd name="T32" fmla="*/ 24 w 40"/>
              <a:gd name="T33" fmla="*/ 18 h 26"/>
              <a:gd name="T34" fmla="*/ 24 w 40"/>
              <a:gd name="T35" fmla="*/ 20 h 26"/>
              <a:gd name="T36" fmla="*/ 24 w 40"/>
              <a:gd name="T37" fmla="*/ 23 h 26"/>
              <a:gd name="T38" fmla="*/ 28 w 40"/>
              <a:gd name="T39" fmla="*/ 25 h 26"/>
              <a:gd name="T40" fmla="*/ 30 w 40"/>
              <a:gd name="T41" fmla="*/ 26 h 26"/>
              <a:gd name="T42" fmla="*/ 34 w 40"/>
              <a:gd name="T43" fmla="*/ 26 h 26"/>
              <a:gd name="T44" fmla="*/ 34 w 40"/>
              <a:gd name="T45" fmla="*/ 25 h 26"/>
              <a:gd name="T46" fmla="*/ 34 w 40"/>
              <a:gd name="T47" fmla="*/ 23 h 26"/>
              <a:gd name="T48" fmla="*/ 34 w 40"/>
              <a:gd name="T49" fmla="*/ 22 h 26"/>
              <a:gd name="T50" fmla="*/ 34 w 40"/>
              <a:gd name="T51" fmla="*/ 20 h 26"/>
              <a:gd name="T52" fmla="*/ 34 w 40"/>
              <a:gd name="T53" fmla="*/ 19 h 26"/>
              <a:gd name="T54" fmla="*/ 35 w 40"/>
              <a:gd name="T55" fmla="*/ 19 h 26"/>
              <a:gd name="T56" fmla="*/ 37 w 40"/>
              <a:gd name="T57" fmla="*/ 19 h 26"/>
              <a:gd name="T58" fmla="*/ 37 w 40"/>
              <a:gd name="T59" fmla="*/ 18 h 26"/>
              <a:gd name="T60" fmla="*/ 38 w 40"/>
              <a:gd name="T61" fmla="*/ 18 h 26"/>
              <a:gd name="T62" fmla="*/ 40 w 40"/>
              <a:gd name="T63" fmla="*/ 16 h 26"/>
              <a:gd name="T64" fmla="*/ 40 w 40"/>
              <a:gd name="T65" fmla="*/ 15 h 26"/>
              <a:gd name="T66" fmla="*/ 38 w 40"/>
              <a:gd name="T67" fmla="*/ 13 h 26"/>
              <a:gd name="T68" fmla="*/ 38 w 40"/>
              <a:gd name="T69" fmla="*/ 12 h 26"/>
              <a:gd name="T70" fmla="*/ 37 w 40"/>
              <a:gd name="T71" fmla="*/ 10 h 26"/>
              <a:gd name="T72" fmla="*/ 35 w 40"/>
              <a:gd name="T73" fmla="*/ 10 h 26"/>
              <a:gd name="T74" fmla="*/ 34 w 40"/>
              <a:gd name="T75" fmla="*/ 10 h 26"/>
              <a:gd name="T76" fmla="*/ 33 w 40"/>
              <a:gd name="T77" fmla="*/ 9 h 26"/>
              <a:gd name="T78" fmla="*/ 33 w 40"/>
              <a:gd name="T79" fmla="*/ 8 h 26"/>
              <a:gd name="T80" fmla="*/ 34 w 40"/>
              <a:gd name="T81" fmla="*/ 6 h 26"/>
              <a:gd name="T82" fmla="*/ 33 w 40"/>
              <a:gd name="T83" fmla="*/ 4 h 26"/>
              <a:gd name="T84" fmla="*/ 30 w 40"/>
              <a:gd name="T85" fmla="*/ 3 h 26"/>
              <a:gd name="T86" fmla="*/ 28 w 40"/>
              <a:gd name="T87" fmla="*/ 3 h 26"/>
              <a:gd name="T88" fmla="*/ 27 w 40"/>
              <a:gd name="T89" fmla="*/ 0 h 26"/>
              <a:gd name="T90" fmla="*/ 25 w 40"/>
              <a:gd name="T91" fmla="*/ 2 h 26"/>
              <a:gd name="T92" fmla="*/ 23 w 40"/>
              <a:gd name="T93" fmla="*/ 0 h 26"/>
              <a:gd name="T94" fmla="*/ 23 w 40"/>
              <a:gd name="T95" fmla="*/ 2 h 26"/>
              <a:gd name="T96" fmla="*/ 20 w 40"/>
              <a:gd name="T97" fmla="*/ 0 h 26"/>
              <a:gd name="T98" fmla="*/ 20 w 40"/>
              <a:gd name="T99" fmla="*/ 2 h 26"/>
              <a:gd name="T100" fmla="*/ 19 w 40"/>
              <a:gd name="T101" fmla="*/ 2 h 26"/>
              <a:gd name="T102" fmla="*/ 18 w 40"/>
              <a:gd name="T103" fmla="*/ 2 h 26"/>
              <a:gd name="T104" fmla="*/ 18 w 40"/>
              <a:gd name="T105" fmla="*/ 3 h 26"/>
              <a:gd name="T106" fmla="*/ 17 w 40"/>
              <a:gd name="T107" fmla="*/ 3 h 26"/>
              <a:gd name="T108" fmla="*/ 15 w 40"/>
              <a:gd name="T109" fmla="*/ 5 h 26"/>
              <a:gd name="T110" fmla="*/ 12 w 40"/>
              <a:gd name="T111" fmla="*/ 3 h 26"/>
              <a:gd name="T112" fmla="*/ 10 w 40"/>
              <a:gd name="T113" fmla="*/ 3 h 26"/>
              <a:gd name="T114" fmla="*/ 10 w 40"/>
              <a:gd name="T115" fmla="*/ 2 h 26"/>
              <a:gd name="T116" fmla="*/ 0 w 40"/>
              <a:gd name="T117" fmla="*/ 6 h 26"/>
              <a:gd name="T118" fmla="*/ 1 w 40"/>
              <a:gd name="T119" fmla="*/ 6 h 26"/>
              <a:gd name="T120" fmla="*/ 1 w 40"/>
              <a:gd name="T121" fmla="*/ 8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0" h="26">
                <a:moveTo>
                  <a:pt x="1" y="8"/>
                </a:moveTo>
                <a:cubicBezTo>
                  <a:pt x="1" y="9"/>
                  <a:pt x="1" y="9"/>
                  <a:pt x="1" y="9"/>
                </a:cubicBezTo>
                <a:cubicBezTo>
                  <a:pt x="2" y="10"/>
                  <a:pt x="2" y="10"/>
                  <a:pt x="2" y="10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13"/>
                  <a:pt x="8" y="13"/>
                  <a:pt x="8" y="13"/>
                </a:cubicBezTo>
                <a:cubicBezTo>
                  <a:pt x="10" y="13"/>
                  <a:pt x="10" y="13"/>
                  <a:pt x="10" y="13"/>
                </a:cubicBezTo>
                <a:cubicBezTo>
                  <a:pt x="11" y="15"/>
                  <a:pt x="11" y="15"/>
                  <a:pt x="11" y="15"/>
                </a:cubicBezTo>
                <a:cubicBezTo>
                  <a:pt x="12" y="16"/>
                  <a:pt x="12" y="16"/>
                  <a:pt x="12" y="16"/>
                </a:cubicBezTo>
                <a:cubicBezTo>
                  <a:pt x="14" y="16"/>
                  <a:pt x="14" y="16"/>
                  <a:pt x="14" y="16"/>
                </a:cubicBezTo>
                <a:cubicBezTo>
                  <a:pt x="15" y="16"/>
                  <a:pt x="15" y="16"/>
                  <a:pt x="15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20"/>
                  <a:pt x="17" y="20"/>
                  <a:pt x="17" y="20"/>
                </a:cubicBezTo>
                <a:cubicBezTo>
                  <a:pt x="18" y="20"/>
                  <a:pt x="18" y="20"/>
                  <a:pt x="18" y="20"/>
                </a:cubicBezTo>
                <a:cubicBezTo>
                  <a:pt x="20" y="20"/>
                  <a:pt x="20" y="20"/>
                  <a:pt x="20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4" y="18"/>
                  <a:pt x="24" y="18"/>
                  <a:pt x="24" y="18"/>
                </a:cubicBezTo>
                <a:cubicBezTo>
                  <a:pt x="24" y="20"/>
                  <a:pt x="24" y="20"/>
                  <a:pt x="24" y="20"/>
                </a:cubicBezTo>
                <a:cubicBezTo>
                  <a:pt x="24" y="23"/>
                  <a:pt x="24" y="23"/>
                  <a:pt x="24" y="23"/>
                </a:cubicBezTo>
                <a:cubicBezTo>
                  <a:pt x="28" y="25"/>
                  <a:pt x="28" y="25"/>
                  <a:pt x="28" y="25"/>
                </a:cubicBezTo>
                <a:cubicBezTo>
                  <a:pt x="30" y="26"/>
                  <a:pt x="30" y="26"/>
                  <a:pt x="30" y="26"/>
                </a:cubicBezTo>
                <a:cubicBezTo>
                  <a:pt x="34" y="26"/>
                  <a:pt x="34" y="26"/>
                  <a:pt x="34" y="26"/>
                </a:cubicBezTo>
                <a:cubicBezTo>
                  <a:pt x="34" y="25"/>
                  <a:pt x="34" y="25"/>
                  <a:pt x="34" y="25"/>
                </a:cubicBezTo>
                <a:cubicBezTo>
                  <a:pt x="34" y="23"/>
                  <a:pt x="34" y="23"/>
                  <a:pt x="34" y="23"/>
                </a:cubicBezTo>
                <a:cubicBezTo>
                  <a:pt x="34" y="22"/>
                  <a:pt x="34" y="22"/>
                  <a:pt x="34" y="22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19"/>
                  <a:pt x="34" y="19"/>
                  <a:pt x="34" y="19"/>
                </a:cubicBezTo>
                <a:cubicBezTo>
                  <a:pt x="35" y="19"/>
                  <a:pt x="35" y="19"/>
                  <a:pt x="35" y="19"/>
                </a:cubicBezTo>
                <a:cubicBezTo>
                  <a:pt x="37" y="19"/>
                  <a:pt x="37" y="19"/>
                  <a:pt x="37" y="19"/>
                </a:cubicBezTo>
                <a:cubicBezTo>
                  <a:pt x="37" y="18"/>
                  <a:pt x="37" y="18"/>
                  <a:pt x="37" y="18"/>
                </a:cubicBezTo>
                <a:cubicBezTo>
                  <a:pt x="38" y="18"/>
                  <a:pt x="38" y="18"/>
                  <a:pt x="38" y="18"/>
                </a:cubicBezTo>
                <a:cubicBezTo>
                  <a:pt x="40" y="16"/>
                  <a:pt x="40" y="16"/>
                  <a:pt x="40" y="16"/>
                </a:cubicBezTo>
                <a:cubicBezTo>
                  <a:pt x="40" y="15"/>
                  <a:pt x="40" y="15"/>
                  <a:pt x="40" y="15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7" y="10"/>
                  <a:pt x="37" y="10"/>
                  <a:pt x="37" y="10"/>
                </a:cubicBezTo>
                <a:cubicBezTo>
                  <a:pt x="35" y="10"/>
                  <a:pt x="35" y="10"/>
                  <a:pt x="35" y="10"/>
                </a:cubicBezTo>
                <a:cubicBezTo>
                  <a:pt x="34" y="10"/>
                  <a:pt x="34" y="10"/>
                  <a:pt x="34" y="10"/>
                </a:cubicBezTo>
                <a:cubicBezTo>
                  <a:pt x="33" y="9"/>
                  <a:pt x="33" y="9"/>
                  <a:pt x="33" y="9"/>
                </a:cubicBezTo>
                <a:cubicBezTo>
                  <a:pt x="33" y="8"/>
                  <a:pt x="33" y="8"/>
                  <a:pt x="33" y="8"/>
                </a:cubicBezTo>
                <a:cubicBezTo>
                  <a:pt x="34" y="6"/>
                  <a:pt x="34" y="6"/>
                  <a:pt x="34" y="6"/>
                </a:cubicBezTo>
                <a:cubicBezTo>
                  <a:pt x="34" y="6"/>
                  <a:pt x="33" y="5"/>
                  <a:pt x="33" y="4"/>
                </a:cubicBezTo>
                <a:cubicBezTo>
                  <a:pt x="30" y="3"/>
                  <a:pt x="30" y="3"/>
                  <a:pt x="30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7" y="0"/>
                  <a:pt x="27" y="0"/>
                  <a:pt x="27" y="0"/>
                </a:cubicBezTo>
                <a:cubicBezTo>
                  <a:pt x="25" y="2"/>
                  <a:pt x="25" y="2"/>
                  <a:pt x="25" y="2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2"/>
                  <a:pt x="23" y="2"/>
                  <a:pt x="23" y="2"/>
                </a:cubicBezTo>
                <a:cubicBezTo>
                  <a:pt x="20" y="0"/>
                  <a:pt x="20" y="0"/>
                  <a:pt x="20" y="0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2"/>
                  <a:pt x="19" y="2"/>
                  <a:pt x="19" y="2"/>
                </a:cubicBezTo>
                <a:cubicBezTo>
                  <a:pt x="18" y="2"/>
                  <a:pt x="18" y="2"/>
                  <a:pt x="18" y="2"/>
                </a:cubicBezTo>
                <a:cubicBezTo>
                  <a:pt x="18" y="3"/>
                  <a:pt x="18" y="3"/>
                  <a:pt x="18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5" y="5"/>
                  <a:pt x="15" y="5"/>
                  <a:pt x="15" y="5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10" y="2"/>
                  <a:pt x="10" y="2"/>
                  <a:pt x="10" y="2"/>
                </a:cubicBezTo>
                <a:cubicBezTo>
                  <a:pt x="0" y="6"/>
                  <a:pt x="0" y="6"/>
                  <a:pt x="0" y="6"/>
                </a:cubicBezTo>
                <a:cubicBezTo>
                  <a:pt x="1" y="6"/>
                  <a:pt x="1" y="6"/>
                  <a:pt x="1" y="6"/>
                </a:cubicBezTo>
                <a:lnTo>
                  <a:pt x="1" y="8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0" name="Freeform 180"/>
          <p:cNvSpPr>
            <a:spLocks/>
          </p:cNvSpPr>
          <p:nvPr/>
        </p:nvSpPr>
        <p:spPr bwMode="auto">
          <a:xfrm>
            <a:off x="3921746" y="2229223"/>
            <a:ext cx="117933" cy="104703"/>
          </a:xfrm>
          <a:custGeom>
            <a:avLst/>
            <a:gdLst>
              <a:gd name="T0" fmla="*/ 35 w 40"/>
              <a:gd name="T1" fmla="*/ 0 h 35"/>
              <a:gd name="T2" fmla="*/ 27 w 40"/>
              <a:gd name="T3" fmla="*/ 1 h 35"/>
              <a:gd name="T4" fmla="*/ 21 w 40"/>
              <a:gd name="T5" fmla="*/ 4 h 35"/>
              <a:gd name="T6" fmla="*/ 17 w 40"/>
              <a:gd name="T7" fmla="*/ 7 h 35"/>
              <a:gd name="T8" fmla="*/ 13 w 40"/>
              <a:gd name="T9" fmla="*/ 8 h 35"/>
              <a:gd name="T10" fmla="*/ 7 w 40"/>
              <a:gd name="T11" fmla="*/ 20 h 35"/>
              <a:gd name="T12" fmla="*/ 10 w 40"/>
              <a:gd name="T13" fmla="*/ 23 h 35"/>
              <a:gd name="T14" fmla="*/ 10 w 40"/>
              <a:gd name="T15" fmla="*/ 24 h 35"/>
              <a:gd name="T16" fmla="*/ 7 w 40"/>
              <a:gd name="T17" fmla="*/ 24 h 35"/>
              <a:gd name="T18" fmla="*/ 7 w 40"/>
              <a:gd name="T19" fmla="*/ 25 h 35"/>
              <a:gd name="T20" fmla="*/ 2 w 40"/>
              <a:gd name="T21" fmla="*/ 24 h 35"/>
              <a:gd name="T22" fmla="*/ 2 w 40"/>
              <a:gd name="T23" fmla="*/ 27 h 35"/>
              <a:gd name="T24" fmla="*/ 8 w 40"/>
              <a:gd name="T25" fmla="*/ 27 h 35"/>
              <a:gd name="T26" fmla="*/ 10 w 40"/>
              <a:gd name="T27" fmla="*/ 27 h 35"/>
              <a:gd name="T28" fmla="*/ 13 w 40"/>
              <a:gd name="T29" fmla="*/ 27 h 35"/>
              <a:gd name="T30" fmla="*/ 15 w 40"/>
              <a:gd name="T31" fmla="*/ 27 h 35"/>
              <a:gd name="T32" fmla="*/ 18 w 40"/>
              <a:gd name="T33" fmla="*/ 28 h 35"/>
              <a:gd name="T34" fmla="*/ 23 w 40"/>
              <a:gd name="T35" fmla="*/ 29 h 35"/>
              <a:gd name="T36" fmla="*/ 23 w 40"/>
              <a:gd name="T37" fmla="*/ 33 h 35"/>
              <a:gd name="T38" fmla="*/ 24 w 40"/>
              <a:gd name="T39" fmla="*/ 35 h 35"/>
              <a:gd name="T40" fmla="*/ 27 w 40"/>
              <a:gd name="T41" fmla="*/ 35 h 35"/>
              <a:gd name="T42" fmla="*/ 27 w 40"/>
              <a:gd name="T43" fmla="*/ 33 h 35"/>
              <a:gd name="T44" fmla="*/ 27 w 40"/>
              <a:gd name="T45" fmla="*/ 30 h 35"/>
              <a:gd name="T46" fmla="*/ 28 w 40"/>
              <a:gd name="T47" fmla="*/ 25 h 35"/>
              <a:gd name="T48" fmla="*/ 25 w 40"/>
              <a:gd name="T49" fmla="*/ 23 h 35"/>
              <a:gd name="T50" fmla="*/ 27 w 40"/>
              <a:gd name="T51" fmla="*/ 21 h 35"/>
              <a:gd name="T52" fmla="*/ 33 w 40"/>
              <a:gd name="T53" fmla="*/ 21 h 35"/>
              <a:gd name="T54" fmla="*/ 34 w 40"/>
              <a:gd name="T55" fmla="*/ 18 h 35"/>
              <a:gd name="T56" fmla="*/ 37 w 40"/>
              <a:gd name="T57" fmla="*/ 15 h 35"/>
              <a:gd name="T58" fmla="*/ 34 w 40"/>
              <a:gd name="T59" fmla="*/ 13 h 35"/>
              <a:gd name="T60" fmla="*/ 35 w 40"/>
              <a:gd name="T61" fmla="*/ 11 h 35"/>
              <a:gd name="T62" fmla="*/ 37 w 40"/>
              <a:gd name="T63" fmla="*/ 10 h 35"/>
              <a:gd name="T64" fmla="*/ 38 w 40"/>
              <a:gd name="T65" fmla="*/ 7 h 35"/>
              <a:gd name="T66" fmla="*/ 39 w 40"/>
              <a:gd name="T67" fmla="*/ 4 h 35"/>
              <a:gd name="T68" fmla="*/ 37 w 40"/>
              <a:gd name="T69" fmla="*/ 1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" h="35">
                <a:moveTo>
                  <a:pt x="37" y="1"/>
                </a:moveTo>
                <a:cubicBezTo>
                  <a:pt x="35" y="0"/>
                  <a:pt x="35" y="0"/>
                  <a:pt x="35" y="0"/>
                </a:cubicBezTo>
                <a:cubicBezTo>
                  <a:pt x="33" y="0"/>
                  <a:pt x="33" y="0"/>
                  <a:pt x="33" y="0"/>
                </a:cubicBezTo>
                <a:cubicBezTo>
                  <a:pt x="27" y="1"/>
                  <a:pt x="27" y="1"/>
                  <a:pt x="27" y="1"/>
                </a:cubicBezTo>
                <a:cubicBezTo>
                  <a:pt x="24" y="2"/>
                  <a:pt x="24" y="2"/>
                  <a:pt x="24" y="2"/>
                </a:cubicBezTo>
                <a:cubicBezTo>
                  <a:pt x="21" y="4"/>
                  <a:pt x="21" y="4"/>
                  <a:pt x="21" y="4"/>
                </a:cubicBezTo>
                <a:cubicBezTo>
                  <a:pt x="20" y="5"/>
                  <a:pt x="20" y="5"/>
                  <a:pt x="20" y="5"/>
                </a:cubicBezTo>
                <a:cubicBezTo>
                  <a:pt x="17" y="7"/>
                  <a:pt x="17" y="7"/>
                  <a:pt x="17" y="7"/>
                </a:cubicBezTo>
                <a:cubicBezTo>
                  <a:pt x="14" y="7"/>
                  <a:pt x="14" y="7"/>
                  <a:pt x="14" y="7"/>
                </a:cubicBezTo>
                <a:cubicBezTo>
                  <a:pt x="13" y="8"/>
                  <a:pt x="13" y="8"/>
                  <a:pt x="13" y="8"/>
                </a:cubicBezTo>
                <a:cubicBezTo>
                  <a:pt x="11" y="14"/>
                  <a:pt x="11" y="14"/>
                  <a:pt x="11" y="14"/>
                </a:cubicBezTo>
                <a:cubicBezTo>
                  <a:pt x="7" y="20"/>
                  <a:pt x="7" y="20"/>
                  <a:pt x="7" y="20"/>
                </a:cubicBezTo>
                <a:cubicBezTo>
                  <a:pt x="7" y="21"/>
                  <a:pt x="7" y="21"/>
                  <a:pt x="7" y="21"/>
                </a:cubicBezTo>
                <a:cubicBezTo>
                  <a:pt x="10" y="23"/>
                  <a:pt x="10" y="23"/>
                  <a:pt x="10" y="23"/>
                </a:cubicBezTo>
                <a:cubicBezTo>
                  <a:pt x="11" y="23"/>
                  <a:pt x="11" y="23"/>
                  <a:pt x="11" y="23"/>
                </a:cubicBezTo>
                <a:cubicBezTo>
                  <a:pt x="10" y="24"/>
                  <a:pt x="10" y="24"/>
                  <a:pt x="10" y="24"/>
                </a:cubicBezTo>
                <a:cubicBezTo>
                  <a:pt x="8" y="24"/>
                  <a:pt x="8" y="24"/>
                  <a:pt x="8" y="24"/>
                </a:cubicBezTo>
                <a:cubicBezTo>
                  <a:pt x="7" y="24"/>
                  <a:pt x="7" y="24"/>
                  <a:pt x="7" y="24"/>
                </a:cubicBezTo>
                <a:cubicBezTo>
                  <a:pt x="5" y="24"/>
                  <a:pt x="5" y="24"/>
                  <a:pt x="5" y="24"/>
                </a:cubicBezTo>
                <a:cubicBezTo>
                  <a:pt x="7" y="25"/>
                  <a:pt x="7" y="25"/>
                  <a:pt x="7" y="25"/>
                </a:cubicBezTo>
                <a:cubicBezTo>
                  <a:pt x="4" y="24"/>
                  <a:pt x="4" y="24"/>
                  <a:pt x="4" y="24"/>
                </a:cubicBezTo>
                <a:cubicBezTo>
                  <a:pt x="2" y="24"/>
                  <a:pt x="2" y="24"/>
                  <a:pt x="2" y="24"/>
                </a:cubicBezTo>
                <a:cubicBezTo>
                  <a:pt x="0" y="25"/>
                  <a:pt x="0" y="25"/>
                  <a:pt x="0" y="25"/>
                </a:cubicBezTo>
                <a:cubicBezTo>
                  <a:pt x="2" y="27"/>
                  <a:pt x="2" y="27"/>
                  <a:pt x="2" y="27"/>
                </a:cubicBezTo>
                <a:cubicBezTo>
                  <a:pt x="5" y="27"/>
                  <a:pt x="5" y="27"/>
                  <a:pt x="5" y="27"/>
                </a:cubicBezTo>
                <a:cubicBezTo>
                  <a:pt x="8" y="27"/>
                  <a:pt x="8" y="27"/>
                  <a:pt x="8" y="27"/>
                </a:cubicBezTo>
                <a:cubicBezTo>
                  <a:pt x="9" y="27"/>
                  <a:pt x="9" y="27"/>
                  <a:pt x="9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0" y="25"/>
                  <a:pt x="10" y="25"/>
                  <a:pt x="10" y="25"/>
                </a:cubicBezTo>
                <a:cubicBezTo>
                  <a:pt x="13" y="27"/>
                  <a:pt x="13" y="27"/>
                  <a:pt x="13" y="27"/>
                </a:cubicBezTo>
                <a:cubicBezTo>
                  <a:pt x="13" y="25"/>
                  <a:pt x="13" y="25"/>
                  <a:pt x="13" y="25"/>
                </a:cubicBezTo>
                <a:cubicBezTo>
                  <a:pt x="15" y="27"/>
                  <a:pt x="15" y="27"/>
                  <a:pt x="15" y="27"/>
                </a:cubicBezTo>
                <a:cubicBezTo>
                  <a:pt x="17" y="25"/>
                  <a:pt x="17" y="25"/>
                  <a:pt x="17" y="25"/>
                </a:cubicBezTo>
                <a:cubicBezTo>
                  <a:pt x="18" y="28"/>
                  <a:pt x="18" y="28"/>
                  <a:pt x="18" y="28"/>
                </a:cubicBezTo>
                <a:cubicBezTo>
                  <a:pt x="20" y="28"/>
                  <a:pt x="20" y="28"/>
                  <a:pt x="20" y="28"/>
                </a:cubicBezTo>
                <a:cubicBezTo>
                  <a:pt x="23" y="29"/>
                  <a:pt x="23" y="29"/>
                  <a:pt x="23" y="29"/>
                </a:cubicBezTo>
                <a:cubicBezTo>
                  <a:pt x="23" y="30"/>
                  <a:pt x="24" y="31"/>
                  <a:pt x="24" y="31"/>
                </a:cubicBezTo>
                <a:cubicBezTo>
                  <a:pt x="23" y="33"/>
                  <a:pt x="23" y="33"/>
                  <a:pt x="23" y="33"/>
                </a:cubicBezTo>
                <a:cubicBezTo>
                  <a:pt x="23" y="34"/>
                  <a:pt x="23" y="34"/>
                  <a:pt x="23" y="34"/>
                </a:cubicBezTo>
                <a:cubicBezTo>
                  <a:pt x="24" y="35"/>
                  <a:pt x="24" y="35"/>
                  <a:pt x="24" y="35"/>
                </a:cubicBezTo>
                <a:cubicBezTo>
                  <a:pt x="25" y="35"/>
                  <a:pt x="25" y="35"/>
                  <a:pt x="25" y="35"/>
                </a:cubicBezTo>
                <a:cubicBezTo>
                  <a:pt x="27" y="35"/>
                  <a:pt x="27" y="35"/>
                  <a:pt x="27" y="35"/>
                </a:cubicBezTo>
                <a:cubicBezTo>
                  <a:pt x="27" y="34"/>
                  <a:pt x="27" y="34"/>
                  <a:pt x="27" y="34"/>
                </a:cubicBezTo>
                <a:cubicBezTo>
                  <a:pt x="27" y="33"/>
                  <a:pt x="27" y="33"/>
                  <a:pt x="27" y="33"/>
                </a:cubicBezTo>
                <a:cubicBezTo>
                  <a:pt x="25" y="31"/>
                  <a:pt x="25" y="31"/>
                  <a:pt x="25" y="31"/>
                </a:cubicBezTo>
                <a:cubicBezTo>
                  <a:pt x="27" y="30"/>
                  <a:pt x="27" y="30"/>
                  <a:pt x="27" y="30"/>
                </a:cubicBezTo>
                <a:cubicBezTo>
                  <a:pt x="28" y="28"/>
                  <a:pt x="28" y="28"/>
                  <a:pt x="28" y="28"/>
                </a:cubicBezTo>
                <a:cubicBezTo>
                  <a:pt x="28" y="25"/>
                  <a:pt x="28" y="25"/>
                  <a:pt x="28" y="25"/>
                </a:cubicBezTo>
                <a:cubicBezTo>
                  <a:pt x="28" y="24"/>
                  <a:pt x="28" y="24"/>
                  <a:pt x="28" y="24"/>
                </a:cubicBezTo>
                <a:cubicBezTo>
                  <a:pt x="25" y="23"/>
                  <a:pt x="25" y="23"/>
                  <a:pt x="25" y="23"/>
                </a:cubicBezTo>
                <a:cubicBezTo>
                  <a:pt x="25" y="21"/>
                  <a:pt x="25" y="21"/>
                  <a:pt x="25" y="21"/>
                </a:cubicBezTo>
                <a:cubicBezTo>
                  <a:pt x="27" y="21"/>
                  <a:pt x="27" y="21"/>
                  <a:pt x="27" y="21"/>
                </a:cubicBezTo>
                <a:cubicBezTo>
                  <a:pt x="28" y="20"/>
                  <a:pt x="28" y="20"/>
                  <a:pt x="28" y="20"/>
                </a:cubicBezTo>
                <a:cubicBezTo>
                  <a:pt x="33" y="21"/>
                  <a:pt x="33" y="21"/>
                  <a:pt x="33" y="21"/>
                </a:cubicBezTo>
                <a:cubicBezTo>
                  <a:pt x="34" y="20"/>
                  <a:pt x="34" y="20"/>
                  <a:pt x="34" y="20"/>
                </a:cubicBezTo>
                <a:cubicBezTo>
                  <a:pt x="34" y="18"/>
                  <a:pt x="34" y="18"/>
                  <a:pt x="34" y="18"/>
                </a:cubicBezTo>
                <a:cubicBezTo>
                  <a:pt x="35" y="17"/>
                  <a:pt x="35" y="17"/>
                  <a:pt x="35" y="17"/>
                </a:cubicBezTo>
                <a:cubicBezTo>
                  <a:pt x="37" y="15"/>
                  <a:pt x="37" y="15"/>
                  <a:pt x="37" y="15"/>
                </a:cubicBezTo>
                <a:cubicBezTo>
                  <a:pt x="37" y="14"/>
                  <a:pt x="37" y="14"/>
                  <a:pt x="37" y="14"/>
                </a:cubicBezTo>
                <a:cubicBezTo>
                  <a:pt x="34" y="13"/>
                  <a:pt x="34" y="13"/>
                  <a:pt x="34" y="13"/>
                </a:cubicBezTo>
                <a:cubicBezTo>
                  <a:pt x="34" y="11"/>
                  <a:pt x="34" y="11"/>
                  <a:pt x="34" y="11"/>
                </a:cubicBezTo>
                <a:cubicBezTo>
                  <a:pt x="35" y="11"/>
                  <a:pt x="35" y="11"/>
                  <a:pt x="35" y="11"/>
                </a:cubicBezTo>
                <a:cubicBezTo>
                  <a:pt x="37" y="11"/>
                  <a:pt x="37" y="11"/>
                  <a:pt x="37" y="11"/>
                </a:cubicBezTo>
                <a:cubicBezTo>
                  <a:pt x="37" y="10"/>
                  <a:pt x="37" y="10"/>
                  <a:pt x="37" y="10"/>
                </a:cubicBezTo>
                <a:cubicBezTo>
                  <a:pt x="38" y="10"/>
                  <a:pt x="38" y="10"/>
                  <a:pt x="38" y="10"/>
                </a:cubicBezTo>
                <a:cubicBezTo>
                  <a:pt x="38" y="7"/>
                  <a:pt x="38" y="7"/>
                  <a:pt x="38" y="7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4"/>
                  <a:pt x="39" y="4"/>
                  <a:pt x="39" y="4"/>
                </a:cubicBezTo>
                <a:cubicBezTo>
                  <a:pt x="40" y="2"/>
                  <a:pt x="40" y="2"/>
                  <a:pt x="40" y="2"/>
                </a:cubicBezTo>
                <a:lnTo>
                  <a:pt x="37" y="1"/>
                </a:lnTo>
                <a:close/>
              </a:path>
            </a:pathLst>
          </a:custGeom>
          <a:solidFill>
            <a:srgbClr val="003366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1" name="Freeform 181"/>
          <p:cNvSpPr>
            <a:spLocks/>
          </p:cNvSpPr>
          <p:nvPr/>
        </p:nvSpPr>
        <p:spPr bwMode="auto">
          <a:xfrm>
            <a:off x="5633964" y="2231499"/>
            <a:ext cx="2185" cy="4552"/>
          </a:xfrm>
          <a:custGeom>
            <a:avLst/>
            <a:gdLst>
              <a:gd name="T0" fmla="*/ 0 w 1"/>
              <a:gd name="T1" fmla="*/ 2 h 2"/>
              <a:gd name="T2" fmla="*/ 1 w 1"/>
              <a:gd name="T3" fmla="*/ 2 h 2"/>
              <a:gd name="T4" fmla="*/ 0 w 1"/>
              <a:gd name="T5" fmla="*/ 0 h 2"/>
              <a:gd name="T6" fmla="*/ 0 w 1"/>
              <a:gd name="T7" fmla="*/ 0 h 2"/>
              <a:gd name="T8" fmla="*/ 0 w 1"/>
              <a:gd name="T9" fmla="*/ 2 h 2"/>
              <a:gd name="T10" fmla="*/ 0 w 1"/>
              <a:gd name="T11" fmla="*/ 2 h 2"/>
              <a:gd name="T12" fmla="*/ 0 w 1"/>
              <a:gd name="T13" fmla="*/ 2 h 2"/>
              <a:gd name="T14" fmla="*/ 0 w 1"/>
              <a:gd name="T15" fmla="*/ 2 h 2"/>
              <a:gd name="T16" fmla="*/ 0 w 1"/>
              <a:gd name="T17" fmla="*/ 2 h 2"/>
              <a:gd name="T18" fmla="*/ 0 w 1"/>
              <a:gd name="T19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" h="2">
                <a:moveTo>
                  <a:pt x="0" y="2"/>
                </a:moveTo>
                <a:lnTo>
                  <a:pt x="1" y="2"/>
                </a:lnTo>
                <a:lnTo>
                  <a:pt x="0" y="0"/>
                </a:lnTo>
                <a:lnTo>
                  <a:pt x="0" y="0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lnTo>
                  <a:pt x="0" y="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2" name="Freeform 182"/>
          <p:cNvSpPr>
            <a:spLocks/>
          </p:cNvSpPr>
          <p:nvPr/>
        </p:nvSpPr>
        <p:spPr bwMode="auto">
          <a:xfrm>
            <a:off x="5616497" y="2274746"/>
            <a:ext cx="28394" cy="27313"/>
          </a:xfrm>
          <a:custGeom>
            <a:avLst/>
            <a:gdLst>
              <a:gd name="T0" fmla="*/ 7 w 13"/>
              <a:gd name="T1" fmla="*/ 3 h 12"/>
              <a:gd name="T2" fmla="*/ 0 w 13"/>
              <a:gd name="T3" fmla="*/ 7 h 12"/>
              <a:gd name="T4" fmla="*/ 0 w 13"/>
              <a:gd name="T5" fmla="*/ 8 h 12"/>
              <a:gd name="T6" fmla="*/ 3 w 13"/>
              <a:gd name="T7" fmla="*/ 8 h 12"/>
              <a:gd name="T8" fmla="*/ 7 w 13"/>
              <a:gd name="T9" fmla="*/ 11 h 12"/>
              <a:gd name="T10" fmla="*/ 11 w 13"/>
              <a:gd name="T11" fmla="*/ 12 h 12"/>
              <a:gd name="T12" fmla="*/ 12 w 13"/>
              <a:gd name="T13" fmla="*/ 12 h 12"/>
              <a:gd name="T14" fmla="*/ 13 w 13"/>
              <a:gd name="T15" fmla="*/ 12 h 12"/>
              <a:gd name="T16" fmla="*/ 11 w 13"/>
              <a:gd name="T17" fmla="*/ 0 h 12"/>
              <a:gd name="T18" fmla="*/ 8 w 13"/>
              <a:gd name="T19" fmla="*/ 3 h 12"/>
              <a:gd name="T20" fmla="*/ 7 w 13"/>
              <a:gd name="T21" fmla="*/ 3 h 12"/>
              <a:gd name="T22" fmla="*/ 7 w 13"/>
              <a:gd name="T23" fmla="*/ 3 h 12"/>
              <a:gd name="T24" fmla="*/ 7 w 13"/>
              <a:gd name="T25" fmla="*/ 3 h 12"/>
              <a:gd name="T26" fmla="*/ 7 w 13"/>
              <a:gd name="T27" fmla="*/ 3 h 12"/>
              <a:gd name="T28" fmla="*/ 7 w 13"/>
              <a:gd name="T29" fmla="*/ 3 h 12"/>
              <a:gd name="T30" fmla="*/ 7 w 13"/>
              <a:gd name="T31" fmla="*/ 3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" h="12">
                <a:moveTo>
                  <a:pt x="7" y="3"/>
                </a:moveTo>
                <a:lnTo>
                  <a:pt x="0" y="7"/>
                </a:lnTo>
                <a:lnTo>
                  <a:pt x="0" y="8"/>
                </a:lnTo>
                <a:lnTo>
                  <a:pt x="3" y="8"/>
                </a:lnTo>
                <a:lnTo>
                  <a:pt x="7" y="11"/>
                </a:lnTo>
                <a:lnTo>
                  <a:pt x="11" y="12"/>
                </a:lnTo>
                <a:lnTo>
                  <a:pt x="12" y="12"/>
                </a:lnTo>
                <a:lnTo>
                  <a:pt x="13" y="12"/>
                </a:lnTo>
                <a:lnTo>
                  <a:pt x="11" y="0"/>
                </a:lnTo>
                <a:lnTo>
                  <a:pt x="8" y="3"/>
                </a:lnTo>
                <a:lnTo>
                  <a:pt x="7" y="3"/>
                </a:lnTo>
                <a:lnTo>
                  <a:pt x="7" y="3"/>
                </a:lnTo>
                <a:lnTo>
                  <a:pt x="7" y="3"/>
                </a:lnTo>
                <a:lnTo>
                  <a:pt x="7" y="3"/>
                </a:lnTo>
                <a:lnTo>
                  <a:pt x="7" y="3"/>
                </a:lnTo>
                <a:lnTo>
                  <a:pt x="7" y="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3" name="Freeform 183"/>
          <p:cNvSpPr>
            <a:spLocks/>
          </p:cNvSpPr>
          <p:nvPr/>
        </p:nvSpPr>
        <p:spPr bwMode="auto">
          <a:xfrm>
            <a:off x="5631780" y="2245156"/>
            <a:ext cx="8736" cy="22761"/>
          </a:xfrm>
          <a:custGeom>
            <a:avLst/>
            <a:gdLst>
              <a:gd name="T0" fmla="*/ 1 w 4"/>
              <a:gd name="T1" fmla="*/ 2 h 10"/>
              <a:gd name="T2" fmla="*/ 1 w 4"/>
              <a:gd name="T3" fmla="*/ 4 h 10"/>
              <a:gd name="T4" fmla="*/ 0 w 4"/>
              <a:gd name="T5" fmla="*/ 6 h 10"/>
              <a:gd name="T6" fmla="*/ 4 w 4"/>
              <a:gd name="T7" fmla="*/ 10 h 10"/>
              <a:gd name="T8" fmla="*/ 2 w 4"/>
              <a:gd name="T9" fmla="*/ 0 h 10"/>
              <a:gd name="T10" fmla="*/ 1 w 4"/>
              <a:gd name="T11" fmla="*/ 0 h 10"/>
              <a:gd name="T12" fmla="*/ 1 w 4"/>
              <a:gd name="T13" fmla="*/ 2 h 10"/>
              <a:gd name="T14" fmla="*/ 1 w 4"/>
              <a:gd name="T15" fmla="*/ 2 h 10"/>
              <a:gd name="T16" fmla="*/ 1 w 4"/>
              <a:gd name="T17" fmla="*/ 2 h 10"/>
              <a:gd name="T18" fmla="*/ 1 w 4"/>
              <a:gd name="T19" fmla="*/ 2 h 10"/>
              <a:gd name="T20" fmla="*/ 1 w 4"/>
              <a:gd name="T21" fmla="*/ 2 h 10"/>
              <a:gd name="T22" fmla="*/ 1 w 4"/>
              <a:gd name="T23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" h="10">
                <a:moveTo>
                  <a:pt x="1" y="2"/>
                </a:moveTo>
                <a:lnTo>
                  <a:pt x="1" y="4"/>
                </a:lnTo>
                <a:lnTo>
                  <a:pt x="0" y="6"/>
                </a:lnTo>
                <a:lnTo>
                  <a:pt x="4" y="10"/>
                </a:lnTo>
                <a:lnTo>
                  <a:pt x="2" y="0"/>
                </a:lnTo>
                <a:lnTo>
                  <a:pt x="1" y="0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lnTo>
                  <a:pt x="1" y="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4" name="Freeform 185"/>
          <p:cNvSpPr>
            <a:spLocks/>
          </p:cNvSpPr>
          <p:nvPr/>
        </p:nvSpPr>
        <p:spPr bwMode="auto">
          <a:xfrm>
            <a:off x="5564078" y="2541056"/>
            <a:ext cx="583116" cy="352803"/>
          </a:xfrm>
          <a:custGeom>
            <a:avLst/>
            <a:gdLst>
              <a:gd name="T0" fmla="*/ 219 w 267"/>
              <a:gd name="T1" fmla="*/ 66 h 155"/>
              <a:gd name="T2" fmla="*/ 206 w 267"/>
              <a:gd name="T3" fmla="*/ 75 h 155"/>
              <a:gd name="T4" fmla="*/ 199 w 267"/>
              <a:gd name="T5" fmla="*/ 85 h 155"/>
              <a:gd name="T6" fmla="*/ 194 w 267"/>
              <a:gd name="T7" fmla="*/ 87 h 155"/>
              <a:gd name="T8" fmla="*/ 179 w 267"/>
              <a:gd name="T9" fmla="*/ 81 h 155"/>
              <a:gd name="T10" fmla="*/ 166 w 267"/>
              <a:gd name="T11" fmla="*/ 67 h 155"/>
              <a:gd name="T12" fmla="*/ 156 w 267"/>
              <a:gd name="T13" fmla="*/ 62 h 155"/>
              <a:gd name="T14" fmla="*/ 149 w 267"/>
              <a:gd name="T15" fmla="*/ 47 h 155"/>
              <a:gd name="T16" fmla="*/ 137 w 267"/>
              <a:gd name="T17" fmla="*/ 37 h 155"/>
              <a:gd name="T18" fmla="*/ 122 w 267"/>
              <a:gd name="T19" fmla="*/ 37 h 155"/>
              <a:gd name="T20" fmla="*/ 97 w 267"/>
              <a:gd name="T21" fmla="*/ 37 h 155"/>
              <a:gd name="T22" fmla="*/ 85 w 267"/>
              <a:gd name="T23" fmla="*/ 34 h 155"/>
              <a:gd name="T24" fmla="*/ 67 w 267"/>
              <a:gd name="T25" fmla="*/ 24 h 155"/>
              <a:gd name="T26" fmla="*/ 49 w 267"/>
              <a:gd name="T27" fmla="*/ 30 h 155"/>
              <a:gd name="T28" fmla="*/ 39 w 267"/>
              <a:gd name="T29" fmla="*/ 24 h 155"/>
              <a:gd name="T30" fmla="*/ 32 w 267"/>
              <a:gd name="T31" fmla="*/ 13 h 155"/>
              <a:gd name="T32" fmla="*/ 32 w 267"/>
              <a:gd name="T33" fmla="*/ 1 h 155"/>
              <a:gd name="T34" fmla="*/ 19 w 267"/>
              <a:gd name="T35" fmla="*/ 78 h 155"/>
              <a:gd name="T36" fmla="*/ 28 w 267"/>
              <a:gd name="T37" fmla="*/ 75 h 155"/>
              <a:gd name="T38" fmla="*/ 32 w 267"/>
              <a:gd name="T39" fmla="*/ 62 h 155"/>
              <a:gd name="T40" fmla="*/ 39 w 267"/>
              <a:gd name="T41" fmla="*/ 57 h 155"/>
              <a:gd name="T42" fmla="*/ 44 w 267"/>
              <a:gd name="T43" fmla="*/ 53 h 155"/>
              <a:gd name="T44" fmla="*/ 52 w 267"/>
              <a:gd name="T45" fmla="*/ 54 h 155"/>
              <a:gd name="T46" fmla="*/ 65 w 267"/>
              <a:gd name="T47" fmla="*/ 61 h 155"/>
              <a:gd name="T48" fmla="*/ 71 w 267"/>
              <a:gd name="T49" fmla="*/ 66 h 155"/>
              <a:gd name="T50" fmla="*/ 76 w 267"/>
              <a:gd name="T51" fmla="*/ 78 h 155"/>
              <a:gd name="T52" fmla="*/ 93 w 267"/>
              <a:gd name="T53" fmla="*/ 78 h 155"/>
              <a:gd name="T54" fmla="*/ 112 w 267"/>
              <a:gd name="T55" fmla="*/ 101 h 155"/>
              <a:gd name="T56" fmla="*/ 137 w 267"/>
              <a:gd name="T57" fmla="*/ 115 h 155"/>
              <a:gd name="T58" fmla="*/ 163 w 267"/>
              <a:gd name="T59" fmla="*/ 131 h 155"/>
              <a:gd name="T60" fmla="*/ 177 w 267"/>
              <a:gd name="T61" fmla="*/ 135 h 155"/>
              <a:gd name="T62" fmla="*/ 182 w 267"/>
              <a:gd name="T63" fmla="*/ 146 h 155"/>
              <a:gd name="T64" fmla="*/ 195 w 267"/>
              <a:gd name="T65" fmla="*/ 151 h 155"/>
              <a:gd name="T66" fmla="*/ 207 w 267"/>
              <a:gd name="T67" fmla="*/ 155 h 155"/>
              <a:gd name="T68" fmla="*/ 203 w 267"/>
              <a:gd name="T69" fmla="*/ 144 h 155"/>
              <a:gd name="T70" fmla="*/ 206 w 267"/>
              <a:gd name="T71" fmla="*/ 131 h 155"/>
              <a:gd name="T72" fmla="*/ 199 w 267"/>
              <a:gd name="T73" fmla="*/ 119 h 155"/>
              <a:gd name="T74" fmla="*/ 189 w 267"/>
              <a:gd name="T75" fmla="*/ 114 h 155"/>
              <a:gd name="T76" fmla="*/ 203 w 267"/>
              <a:gd name="T77" fmla="*/ 110 h 155"/>
              <a:gd name="T78" fmla="*/ 207 w 267"/>
              <a:gd name="T79" fmla="*/ 102 h 155"/>
              <a:gd name="T80" fmla="*/ 207 w 267"/>
              <a:gd name="T81" fmla="*/ 98 h 155"/>
              <a:gd name="T82" fmla="*/ 207 w 267"/>
              <a:gd name="T83" fmla="*/ 97 h 155"/>
              <a:gd name="T84" fmla="*/ 211 w 267"/>
              <a:gd name="T85" fmla="*/ 91 h 155"/>
              <a:gd name="T86" fmla="*/ 219 w 267"/>
              <a:gd name="T87" fmla="*/ 89 h 155"/>
              <a:gd name="T88" fmla="*/ 233 w 267"/>
              <a:gd name="T89" fmla="*/ 89 h 155"/>
              <a:gd name="T90" fmla="*/ 233 w 267"/>
              <a:gd name="T91" fmla="*/ 97 h 155"/>
              <a:gd name="T92" fmla="*/ 243 w 267"/>
              <a:gd name="T93" fmla="*/ 97 h 155"/>
              <a:gd name="T94" fmla="*/ 250 w 267"/>
              <a:gd name="T95" fmla="*/ 98 h 155"/>
              <a:gd name="T96" fmla="*/ 259 w 267"/>
              <a:gd name="T97" fmla="*/ 94 h 155"/>
              <a:gd name="T98" fmla="*/ 267 w 267"/>
              <a:gd name="T99" fmla="*/ 87 h 155"/>
              <a:gd name="T100" fmla="*/ 252 w 267"/>
              <a:gd name="T101" fmla="*/ 83 h 155"/>
              <a:gd name="T102" fmla="*/ 243 w 267"/>
              <a:gd name="T103" fmla="*/ 75 h 155"/>
              <a:gd name="T104" fmla="*/ 239 w 267"/>
              <a:gd name="T105" fmla="*/ 81 h 155"/>
              <a:gd name="T106" fmla="*/ 230 w 267"/>
              <a:gd name="T107" fmla="*/ 78 h 155"/>
              <a:gd name="T108" fmla="*/ 223 w 267"/>
              <a:gd name="T109" fmla="*/ 70 h 155"/>
              <a:gd name="T110" fmla="*/ 226 w 267"/>
              <a:gd name="T111" fmla="*/ 62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67" h="155">
                <a:moveTo>
                  <a:pt x="225" y="65"/>
                </a:moveTo>
                <a:lnTo>
                  <a:pt x="223" y="65"/>
                </a:lnTo>
                <a:lnTo>
                  <a:pt x="221" y="65"/>
                </a:lnTo>
                <a:lnTo>
                  <a:pt x="219" y="66"/>
                </a:lnTo>
                <a:lnTo>
                  <a:pt x="219" y="67"/>
                </a:lnTo>
                <a:lnTo>
                  <a:pt x="215" y="70"/>
                </a:lnTo>
                <a:lnTo>
                  <a:pt x="210" y="74"/>
                </a:lnTo>
                <a:lnTo>
                  <a:pt x="206" y="75"/>
                </a:lnTo>
                <a:lnTo>
                  <a:pt x="206" y="78"/>
                </a:lnTo>
                <a:lnTo>
                  <a:pt x="206" y="79"/>
                </a:lnTo>
                <a:lnTo>
                  <a:pt x="202" y="81"/>
                </a:lnTo>
                <a:lnTo>
                  <a:pt x="199" y="85"/>
                </a:lnTo>
                <a:lnTo>
                  <a:pt x="199" y="87"/>
                </a:lnTo>
                <a:lnTo>
                  <a:pt x="202" y="91"/>
                </a:lnTo>
                <a:lnTo>
                  <a:pt x="195" y="89"/>
                </a:lnTo>
                <a:lnTo>
                  <a:pt x="194" y="87"/>
                </a:lnTo>
                <a:lnTo>
                  <a:pt x="193" y="85"/>
                </a:lnTo>
                <a:lnTo>
                  <a:pt x="193" y="81"/>
                </a:lnTo>
                <a:lnTo>
                  <a:pt x="189" y="79"/>
                </a:lnTo>
                <a:lnTo>
                  <a:pt x="179" y="81"/>
                </a:lnTo>
                <a:lnTo>
                  <a:pt x="177" y="81"/>
                </a:lnTo>
                <a:lnTo>
                  <a:pt x="173" y="81"/>
                </a:lnTo>
                <a:lnTo>
                  <a:pt x="169" y="79"/>
                </a:lnTo>
                <a:lnTo>
                  <a:pt x="166" y="67"/>
                </a:lnTo>
                <a:lnTo>
                  <a:pt x="163" y="66"/>
                </a:lnTo>
                <a:lnTo>
                  <a:pt x="162" y="66"/>
                </a:lnTo>
                <a:lnTo>
                  <a:pt x="158" y="65"/>
                </a:lnTo>
                <a:lnTo>
                  <a:pt x="156" y="62"/>
                </a:lnTo>
                <a:lnTo>
                  <a:pt x="154" y="57"/>
                </a:lnTo>
                <a:lnTo>
                  <a:pt x="154" y="47"/>
                </a:lnTo>
                <a:lnTo>
                  <a:pt x="150" y="49"/>
                </a:lnTo>
                <a:lnTo>
                  <a:pt x="149" y="47"/>
                </a:lnTo>
                <a:lnTo>
                  <a:pt x="145" y="44"/>
                </a:lnTo>
                <a:lnTo>
                  <a:pt x="142" y="41"/>
                </a:lnTo>
                <a:lnTo>
                  <a:pt x="140" y="38"/>
                </a:lnTo>
                <a:lnTo>
                  <a:pt x="137" y="37"/>
                </a:lnTo>
                <a:lnTo>
                  <a:pt x="133" y="34"/>
                </a:lnTo>
                <a:lnTo>
                  <a:pt x="132" y="36"/>
                </a:lnTo>
                <a:lnTo>
                  <a:pt x="128" y="37"/>
                </a:lnTo>
                <a:lnTo>
                  <a:pt x="122" y="37"/>
                </a:lnTo>
                <a:lnTo>
                  <a:pt x="116" y="37"/>
                </a:lnTo>
                <a:lnTo>
                  <a:pt x="106" y="36"/>
                </a:lnTo>
                <a:lnTo>
                  <a:pt x="101" y="37"/>
                </a:lnTo>
                <a:lnTo>
                  <a:pt x="97" y="37"/>
                </a:lnTo>
                <a:lnTo>
                  <a:pt x="93" y="37"/>
                </a:lnTo>
                <a:lnTo>
                  <a:pt x="89" y="37"/>
                </a:lnTo>
                <a:lnTo>
                  <a:pt x="88" y="34"/>
                </a:lnTo>
                <a:lnTo>
                  <a:pt x="85" y="34"/>
                </a:lnTo>
                <a:lnTo>
                  <a:pt x="75" y="22"/>
                </a:lnTo>
                <a:lnTo>
                  <a:pt x="68" y="20"/>
                </a:lnTo>
                <a:lnTo>
                  <a:pt x="67" y="18"/>
                </a:lnTo>
                <a:lnTo>
                  <a:pt x="67" y="24"/>
                </a:lnTo>
                <a:lnTo>
                  <a:pt x="61" y="28"/>
                </a:lnTo>
                <a:lnTo>
                  <a:pt x="57" y="28"/>
                </a:lnTo>
                <a:lnTo>
                  <a:pt x="52" y="28"/>
                </a:lnTo>
                <a:lnTo>
                  <a:pt x="49" y="30"/>
                </a:lnTo>
                <a:lnTo>
                  <a:pt x="48" y="28"/>
                </a:lnTo>
                <a:lnTo>
                  <a:pt x="48" y="26"/>
                </a:lnTo>
                <a:lnTo>
                  <a:pt x="45" y="24"/>
                </a:lnTo>
                <a:lnTo>
                  <a:pt x="39" y="24"/>
                </a:lnTo>
                <a:lnTo>
                  <a:pt x="36" y="24"/>
                </a:lnTo>
                <a:lnTo>
                  <a:pt x="35" y="22"/>
                </a:lnTo>
                <a:lnTo>
                  <a:pt x="35" y="17"/>
                </a:lnTo>
                <a:lnTo>
                  <a:pt x="32" y="13"/>
                </a:lnTo>
                <a:lnTo>
                  <a:pt x="32" y="8"/>
                </a:lnTo>
                <a:lnTo>
                  <a:pt x="35" y="4"/>
                </a:lnTo>
                <a:lnTo>
                  <a:pt x="35" y="0"/>
                </a:lnTo>
                <a:lnTo>
                  <a:pt x="32" y="1"/>
                </a:lnTo>
                <a:lnTo>
                  <a:pt x="0" y="10"/>
                </a:lnTo>
                <a:lnTo>
                  <a:pt x="13" y="78"/>
                </a:lnTo>
                <a:lnTo>
                  <a:pt x="15" y="78"/>
                </a:lnTo>
                <a:lnTo>
                  <a:pt x="19" y="78"/>
                </a:lnTo>
                <a:lnTo>
                  <a:pt x="24" y="78"/>
                </a:lnTo>
                <a:lnTo>
                  <a:pt x="28" y="78"/>
                </a:lnTo>
                <a:lnTo>
                  <a:pt x="31" y="78"/>
                </a:lnTo>
                <a:lnTo>
                  <a:pt x="28" y="75"/>
                </a:lnTo>
                <a:lnTo>
                  <a:pt x="27" y="70"/>
                </a:lnTo>
                <a:lnTo>
                  <a:pt x="27" y="67"/>
                </a:lnTo>
                <a:lnTo>
                  <a:pt x="31" y="62"/>
                </a:lnTo>
                <a:lnTo>
                  <a:pt x="32" y="62"/>
                </a:lnTo>
                <a:lnTo>
                  <a:pt x="35" y="62"/>
                </a:lnTo>
                <a:lnTo>
                  <a:pt x="36" y="61"/>
                </a:lnTo>
                <a:lnTo>
                  <a:pt x="39" y="58"/>
                </a:lnTo>
                <a:lnTo>
                  <a:pt x="39" y="57"/>
                </a:lnTo>
                <a:lnTo>
                  <a:pt x="41" y="57"/>
                </a:lnTo>
                <a:lnTo>
                  <a:pt x="40" y="54"/>
                </a:lnTo>
                <a:lnTo>
                  <a:pt x="41" y="54"/>
                </a:lnTo>
                <a:lnTo>
                  <a:pt x="44" y="53"/>
                </a:lnTo>
                <a:lnTo>
                  <a:pt x="45" y="53"/>
                </a:lnTo>
                <a:lnTo>
                  <a:pt x="48" y="53"/>
                </a:lnTo>
                <a:lnTo>
                  <a:pt x="49" y="54"/>
                </a:lnTo>
                <a:lnTo>
                  <a:pt x="52" y="54"/>
                </a:lnTo>
                <a:lnTo>
                  <a:pt x="55" y="57"/>
                </a:lnTo>
                <a:lnTo>
                  <a:pt x="57" y="58"/>
                </a:lnTo>
                <a:lnTo>
                  <a:pt x="59" y="61"/>
                </a:lnTo>
                <a:lnTo>
                  <a:pt x="65" y="61"/>
                </a:lnTo>
                <a:lnTo>
                  <a:pt x="68" y="61"/>
                </a:lnTo>
                <a:lnTo>
                  <a:pt x="68" y="65"/>
                </a:lnTo>
                <a:lnTo>
                  <a:pt x="68" y="66"/>
                </a:lnTo>
                <a:lnTo>
                  <a:pt x="71" y="66"/>
                </a:lnTo>
                <a:lnTo>
                  <a:pt x="72" y="70"/>
                </a:lnTo>
                <a:lnTo>
                  <a:pt x="72" y="74"/>
                </a:lnTo>
                <a:lnTo>
                  <a:pt x="75" y="78"/>
                </a:lnTo>
                <a:lnTo>
                  <a:pt x="76" y="78"/>
                </a:lnTo>
                <a:lnTo>
                  <a:pt x="84" y="79"/>
                </a:lnTo>
                <a:lnTo>
                  <a:pt x="89" y="79"/>
                </a:lnTo>
                <a:lnTo>
                  <a:pt x="92" y="79"/>
                </a:lnTo>
                <a:lnTo>
                  <a:pt x="93" y="78"/>
                </a:lnTo>
                <a:lnTo>
                  <a:pt x="97" y="79"/>
                </a:lnTo>
                <a:lnTo>
                  <a:pt x="101" y="81"/>
                </a:lnTo>
                <a:lnTo>
                  <a:pt x="105" y="87"/>
                </a:lnTo>
                <a:lnTo>
                  <a:pt x="112" y="101"/>
                </a:lnTo>
                <a:lnTo>
                  <a:pt x="116" y="102"/>
                </a:lnTo>
                <a:lnTo>
                  <a:pt x="120" y="106"/>
                </a:lnTo>
                <a:lnTo>
                  <a:pt x="128" y="110"/>
                </a:lnTo>
                <a:lnTo>
                  <a:pt x="137" y="115"/>
                </a:lnTo>
                <a:lnTo>
                  <a:pt x="142" y="119"/>
                </a:lnTo>
                <a:lnTo>
                  <a:pt x="150" y="123"/>
                </a:lnTo>
                <a:lnTo>
                  <a:pt x="158" y="127"/>
                </a:lnTo>
                <a:lnTo>
                  <a:pt x="163" y="131"/>
                </a:lnTo>
                <a:lnTo>
                  <a:pt x="167" y="132"/>
                </a:lnTo>
                <a:lnTo>
                  <a:pt x="171" y="132"/>
                </a:lnTo>
                <a:lnTo>
                  <a:pt x="173" y="132"/>
                </a:lnTo>
                <a:lnTo>
                  <a:pt x="177" y="135"/>
                </a:lnTo>
                <a:lnTo>
                  <a:pt x="182" y="136"/>
                </a:lnTo>
                <a:lnTo>
                  <a:pt x="182" y="138"/>
                </a:lnTo>
                <a:lnTo>
                  <a:pt x="182" y="142"/>
                </a:lnTo>
                <a:lnTo>
                  <a:pt x="182" y="146"/>
                </a:lnTo>
                <a:lnTo>
                  <a:pt x="185" y="148"/>
                </a:lnTo>
                <a:lnTo>
                  <a:pt x="190" y="148"/>
                </a:lnTo>
                <a:lnTo>
                  <a:pt x="194" y="150"/>
                </a:lnTo>
                <a:lnTo>
                  <a:pt x="195" y="151"/>
                </a:lnTo>
                <a:lnTo>
                  <a:pt x="198" y="151"/>
                </a:lnTo>
                <a:lnTo>
                  <a:pt x="202" y="151"/>
                </a:lnTo>
                <a:lnTo>
                  <a:pt x="206" y="155"/>
                </a:lnTo>
                <a:lnTo>
                  <a:pt x="207" y="155"/>
                </a:lnTo>
                <a:lnTo>
                  <a:pt x="203" y="150"/>
                </a:lnTo>
                <a:lnTo>
                  <a:pt x="203" y="148"/>
                </a:lnTo>
                <a:lnTo>
                  <a:pt x="203" y="146"/>
                </a:lnTo>
                <a:lnTo>
                  <a:pt x="203" y="144"/>
                </a:lnTo>
                <a:lnTo>
                  <a:pt x="207" y="138"/>
                </a:lnTo>
                <a:lnTo>
                  <a:pt x="207" y="136"/>
                </a:lnTo>
                <a:lnTo>
                  <a:pt x="207" y="135"/>
                </a:lnTo>
                <a:lnTo>
                  <a:pt x="206" y="131"/>
                </a:lnTo>
                <a:lnTo>
                  <a:pt x="203" y="128"/>
                </a:lnTo>
                <a:lnTo>
                  <a:pt x="203" y="124"/>
                </a:lnTo>
                <a:lnTo>
                  <a:pt x="202" y="122"/>
                </a:lnTo>
                <a:lnTo>
                  <a:pt x="199" y="119"/>
                </a:lnTo>
                <a:lnTo>
                  <a:pt x="195" y="119"/>
                </a:lnTo>
                <a:lnTo>
                  <a:pt x="194" y="118"/>
                </a:lnTo>
                <a:lnTo>
                  <a:pt x="193" y="115"/>
                </a:lnTo>
                <a:lnTo>
                  <a:pt x="189" y="114"/>
                </a:lnTo>
                <a:lnTo>
                  <a:pt x="190" y="110"/>
                </a:lnTo>
                <a:lnTo>
                  <a:pt x="190" y="109"/>
                </a:lnTo>
                <a:lnTo>
                  <a:pt x="193" y="109"/>
                </a:lnTo>
                <a:lnTo>
                  <a:pt x="203" y="110"/>
                </a:lnTo>
                <a:lnTo>
                  <a:pt x="206" y="109"/>
                </a:lnTo>
                <a:lnTo>
                  <a:pt x="206" y="106"/>
                </a:lnTo>
                <a:lnTo>
                  <a:pt x="206" y="105"/>
                </a:lnTo>
                <a:lnTo>
                  <a:pt x="207" y="102"/>
                </a:lnTo>
                <a:lnTo>
                  <a:pt x="210" y="102"/>
                </a:lnTo>
                <a:lnTo>
                  <a:pt x="207" y="101"/>
                </a:lnTo>
                <a:lnTo>
                  <a:pt x="210" y="101"/>
                </a:lnTo>
                <a:lnTo>
                  <a:pt x="207" y="98"/>
                </a:lnTo>
                <a:lnTo>
                  <a:pt x="206" y="98"/>
                </a:lnTo>
                <a:lnTo>
                  <a:pt x="203" y="98"/>
                </a:lnTo>
                <a:lnTo>
                  <a:pt x="206" y="97"/>
                </a:lnTo>
                <a:lnTo>
                  <a:pt x="207" y="97"/>
                </a:lnTo>
                <a:lnTo>
                  <a:pt x="210" y="97"/>
                </a:lnTo>
                <a:lnTo>
                  <a:pt x="213" y="97"/>
                </a:lnTo>
                <a:lnTo>
                  <a:pt x="213" y="94"/>
                </a:lnTo>
                <a:lnTo>
                  <a:pt x="211" y="91"/>
                </a:lnTo>
                <a:lnTo>
                  <a:pt x="211" y="89"/>
                </a:lnTo>
                <a:lnTo>
                  <a:pt x="213" y="87"/>
                </a:lnTo>
                <a:lnTo>
                  <a:pt x="215" y="87"/>
                </a:lnTo>
                <a:lnTo>
                  <a:pt x="219" y="89"/>
                </a:lnTo>
                <a:lnTo>
                  <a:pt x="223" y="87"/>
                </a:lnTo>
                <a:lnTo>
                  <a:pt x="226" y="83"/>
                </a:lnTo>
                <a:lnTo>
                  <a:pt x="230" y="87"/>
                </a:lnTo>
                <a:lnTo>
                  <a:pt x="233" y="89"/>
                </a:lnTo>
                <a:lnTo>
                  <a:pt x="230" y="91"/>
                </a:lnTo>
                <a:lnTo>
                  <a:pt x="229" y="93"/>
                </a:lnTo>
                <a:lnTo>
                  <a:pt x="230" y="94"/>
                </a:lnTo>
                <a:lnTo>
                  <a:pt x="233" y="97"/>
                </a:lnTo>
                <a:lnTo>
                  <a:pt x="234" y="98"/>
                </a:lnTo>
                <a:lnTo>
                  <a:pt x="238" y="97"/>
                </a:lnTo>
                <a:lnTo>
                  <a:pt x="242" y="97"/>
                </a:lnTo>
                <a:lnTo>
                  <a:pt x="243" y="97"/>
                </a:lnTo>
                <a:lnTo>
                  <a:pt x="246" y="97"/>
                </a:lnTo>
                <a:lnTo>
                  <a:pt x="247" y="98"/>
                </a:lnTo>
                <a:lnTo>
                  <a:pt x="250" y="97"/>
                </a:lnTo>
                <a:lnTo>
                  <a:pt x="250" y="98"/>
                </a:lnTo>
                <a:lnTo>
                  <a:pt x="252" y="97"/>
                </a:lnTo>
                <a:lnTo>
                  <a:pt x="252" y="94"/>
                </a:lnTo>
                <a:lnTo>
                  <a:pt x="255" y="94"/>
                </a:lnTo>
                <a:lnTo>
                  <a:pt x="259" y="94"/>
                </a:lnTo>
                <a:lnTo>
                  <a:pt x="256" y="91"/>
                </a:lnTo>
                <a:lnTo>
                  <a:pt x="260" y="91"/>
                </a:lnTo>
                <a:lnTo>
                  <a:pt x="264" y="89"/>
                </a:lnTo>
                <a:lnTo>
                  <a:pt x="267" y="87"/>
                </a:lnTo>
                <a:lnTo>
                  <a:pt x="260" y="85"/>
                </a:lnTo>
                <a:lnTo>
                  <a:pt x="256" y="83"/>
                </a:lnTo>
                <a:lnTo>
                  <a:pt x="255" y="83"/>
                </a:lnTo>
                <a:lnTo>
                  <a:pt x="252" y="83"/>
                </a:lnTo>
                <a:lnTo>
                  <a:pt x="251" y="81"/>
                </a:lnTo>
                <a:lnTo>
                  <a:pt x="251" y="79"/>
                </a:lnTo>
                <a:lnTo>
                  <a:pt x="247" y="78"/>
                </a:lnTo>
                <a:lnTo>
                  <a:pt x="243" y="75"/>
                </a:lnTo>
                <a:lnTo>
                  <a:pt x="242" y="74"/>
                </a:lnTo>
                <a:lnTo>
                  <a:pt x="242" y="78"/>
                </a:lnTo>
                <a:lnTo>
                  <a:pt x="239" y="78"/>
                </a:lnTo>
                <a:lnTo>
                  <a:pt x="239" y="81"/>
                </a:lnTo>
                <a:lnTo>
                  <a:pt x="238" y="79"/>
                </a:lnTo>
                <a:lnTo>
                  <a:pt x="234" y="79"/>
                </a:lnTo>
                <a:lnTo>
                  <a:pt x="233" y="79"/>
                </a:lnTo>
                <a:lnTo>
                  <a:pt x="230" y="78"/>
                </a:lnTo>
                <a:lnTo>
                  <a:pt x="229" y="75"/>
                </a:lnTo>
                <a:lnTo>
                  <a:pt x="225" y="75"/>
                </a:lnTo>
                <a:lnTo>
                  <a:pt x="221" y="74"/>
                </a:lnTo>
                <a:lnTo>
                  <a:pt x="223" y="70"/>
                </a:lnTo>
                <a:lnTo>
                  <a:pt x="226" y="66"/>
                </a:lnTo>
                <a:lnTo>
                  <a:pt x="233" y="62"/>
                </a:lnTo>
                <a:lnTo>
                  <a:pt x="230" y="61"/>
                </a:lnTo>
                <a:lnTo>
                  <a:pt x="226" y="62"/>
                </a:lnTo>
                <a:lnTo>
                  <a:pt x="225" y="6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5" name="Freeform 189"/>
          <p:cNvSpPr>
            <a:spLocks noEditPoints="1"/>
          </p:cNvSpPr>
          <p:nvPr/>
        </p:nvSpPr>
        <p:spPr bwMode="auto">
          <a:xfrm>
            <a:off x="5219015" y="2782328"/>
            <a:ext cx="707600" cy="600903"/>
          </a:xfrm>
          <a:custGeom>
            <a:avLst/>
            <a:gdLst>
              <a:gd name="T0" fmla="*/ 234 w 244"/>
              <a:gd name="T1" fmla="*/ 156 h 199"/>
              <a:gd name="T2" fmla="*/ 211 w 244"/>
              <a:gd name="T3" fmla="*/ 135 h 199"/>
              <a:gd name="T4" fmla="*/ 219 w 244"/>
              <a:gd name="T5" fmla="*/ 116 h 199"/>
              <a:gd name="T6" fmla="*/ 205 w 244"/>
              <a:gd name="T7" fmla="*/ 102 h 199"/>
              <a:gd name="T8" fmla="*/ 203 w 244"/>
              <a:gd name="T9" fmla="*/ 86 h 199"/>
              <a:gd name="T10" fmla="*/ 199 w 244"/>
              <a:gd name="T11" fmla="*/ 75 h 199"/>
              <a:gd name="T12" fmla="*/ 202 w 244"/>
              <a:gd name="T13" fmla="*/ 62 h 199"/>
              <a:gd name="T14" fmla="*/ 201 w 244"/>
              <a:gd name="T15" fmla="*/ 52 h 199"/>
              <a:gd name="T16" fmla="*/ 196 w 244"/>
              <a:gd name="T17" fmla="*/ 42 h 199"/>
              <a:gd name="T18" fmla="*/ 185 w 244"/>
              <a:gd name="T19" fmla="*/ 37 h 199"/>
              <a:gd name="T20" fmla="*/ 166 w 244"/>
              <a:gd name="T21" fmla="*/ 29 h 199"/>
              <a:gd name="T22" fmla="*/ 143 w 244"/>
              <a:gd name="T23" fmla="*/ 20 h 199"/>
              <a:gd name="T24" fmla="*/ 130 w 244"/>
              <a:gd name="T25" fmla="*/ 24 h 199"/>
              <a:gd name="T26" fmla="*/ 123 w 244"/>
              <a:gd name="T27" fmla="*/ 32 h 199"/>
              <a:gd name="T28" fmla="*/ 113 w 244"/>
              <a:gd name="T29" fmla="*/ 39 h 199"/>
              <a:gd name="T30" fmla="*/ 77 w 244"/>
              <a:gd name="T31" fmla="*/ 36 h 199"/>
              <a:gd name="T32" fmla="*/ 56 w 244"/>
              <a:gd name="T33" fmla="*/ 19 h 199"/>
              <a:gd name="T34" fmla="*/ 47 w 244"/>
              <a:gd name="T35" fmla="*/ 9 h 199"/>
              <a:gd name="T36" fmla="*/ 36 w 244"/>
              <a:gd name="T37" fmla="*/ 6 h 199"/>
              <a:gd name="T38" fmla="*/ 18 w 244"/>
              <a:gd name="T39" fmla="*/ 10 h 199"/>
              <a:gd name="T40" fmla="*/ 4 w 244"/>
              <a:gd name="T41" fmla="*/ 2 h 199"/>
              <a:gd name="T42" fmla="*/ 7 w 244"/>
              <a:gd name="T43" fmla="*/ 19 h 199"/>
              <a:gd name="T44" fmla="*/ 13 w 244"/>
              <a:gd name="T45" fmla="*/ 33 h 199"/>
              <a:gd name="T46" fmla="*/ 20 w 244"/>
              <a:gd name="T47" fmla="*/ 47 h 199"/>
              <a:gd name="T48" fmla="*/ 33 w 244"/>
              <a:gd name="T49" fmla="*/ 53 h 199"/>
              <a:gd name="T50" fmla="*/ 30 w 244"/>
              <a:gd name="T51" fmla="*/ 63 h 199"/>
              <a:gd name="T52" fmla="*/ 26 w 244"/>
              <a:gd name="T53" fmla="*/ 72 h 199"/>
              <a:gd name="T54" fmla="*/ 30 w 244"/>
              <a:gd name="T55" fmla="*/ 83 h 199"/>
              <a:gd name="T56" fmla="*/ 44 w 244"/>
              <a:gd name="T57" fmla="*/ 98 h 199"/>
              <a:gd name="T58" fmla="*/ 56 w 244"/>
              <a:gd name="T59" fmla="*/ 109 h 199"/>
              <a:gd name="T60" fmla="*/ 60 w 244"/>
              <a:gd name="T61" fmla="*/ 119 h 199"/>
              <a:gd name="T62" fmla="*/ 64 w 244"/>
              <a:gd name="T63" fmla="*/ 131 h 199"/>
              <a:gd name="T64" fmla="*/ 72 w 244"/>
              <a:gd name="T65" fmla="*/ 128 h 199"/>
              <a:gd name="T66" fmla="*/ 75 w 244"/>
              <a:gd name="T67" fmla="*/ 132 h 199"/>
              <a:gd name="T68" fmla="*/ 84 w 244"/>
              <a:gd name="T69" fmla="*/ 136 h 199"/>
              <a:gd name="T70" fmla="*/ 89 w 244"/>
              <a:gd name="T71" fmla="*/ 144 h 199"/>
              <a:gd name="T72" fmla="*/ 90 w 244"/>
              <a:gd name="T73" fmla="*/ 147 h 199"/>
              <a:gd name="T74" fmla="*/ 92 w 244"/>
              <a:gd name="T75" fmla="*/ 163 h 199"/>
              <a:gd name="T76" fmla="*/ 100 w 244"/>
              <a:gd name="T77" fmla="*/ 169 h 199"/>
              <a:gd name="T78" fmla="*/ 106 w 244"/>
              <a:gd name="T79" fmla="*/ 162 h 199"/>
              <a:gd name="T80" fmla="*/ 125 w 244"/>
              <a:gd name="T81" fmla="*/ 172 h 199"/>
              <a:gd name="T82" fmla="*/ 143 w 244"/>
              <a:gd name="T83" fmla="*/ 181 h 199"/>
              <a:gd name="T84" fmla="*/ 155 w 244"/>
              <a:gd name="T85" fmla="*/ 175 h 199"/>
              <a:gd name="T86" fmla="*/ 170 w 244"/>
              <a:gd name="T87" fmla="*/ 178 h 199"/>
              <a:gd name="T88" fmla="*/ 182 w 244"/>
              <a:gd name="T89" fmla="*/ 192 h 199"/>
              <a:gd name="T90" fmla="*/ 196 w 244"/>
              <a:gd name="T91" fmla="*/ 195 h 199"/>
              <a:gd name="T92" fmla="*/ 216 w 244"/>
              <a:gd name="T93" fmla="*/ 198 h 199"/>
              <a:gd name="T94" fmla="*/ 228 w 244"/>
              <a:gd name="T95" fmla="*/ 189 h 199"/>
              <a:gd name="T96" fmla="*/ 241 w 244"/>
              <a:gd name="T97" fmla="*/ 179 h 199"/>
              <a:gd name="T98" fmla="*/ 81 w 244"/>
              <a:gd name="T99" fmla="*/ 148 h 199"/>
              <a:gd name="T100" fmla="*/ 136 w 244"/>
              <a:gd name="T101" fmla="*/ 185 h 199"/>
              <a:gd name="T102" fmla="*/ 119 w 244"/>
              <a:gd name="T103" fmla="*/ 182 h 199"/>
              <a:gd name="T104" fmla="*/ 113 w 244"/>
              <a:gd name="T105" fmla="*/ 179 h 199"/>
              <a:gd name="T106" fmla="*/ 123 w 244"/>
              <a:gd name="T107" fmla="*/ 186 h 1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44" h="199">
                <a:moveTo>
                  <a:pt x="242" y="171"/>
                </a:moveTo>
                <a:cubicBezTo>
                  <a:pt x="238" y="171"/>
                  <a:pt x="238" y="171"/>
                  <a:pt x="238" y="171"/>
                </a:cubicBezTo>
                <a:cubicBezTo>
                  <a:pt x="238" y="169"/>
                  <a:pt x="238" y="169"/>
                  <a:pt x="238" y="169"/>
                </a:cubicBezTo>
                <a:cubicBezTo>
                  <a:pt x="238" y="166"/>
                  <a:pt x="238" y="166"/>
                  <a:pt x="238" y="166"/>
                </a:cubicBezTo>
                <a:cubicBezTo>
                  <a:pt x="236" y="161"/>
                  <a:pt x="236" y="161"/>
                  <a:pt x="236" y="161"/>
                </a:cubicBezTo>
                <a:cubicBezTo>
                  <a:pt x="235" y="158"/>
                  <a:pt x="235" y="158"/>
                  <a:pt x="235" y="158"/>
                </a:cubicBezTo>
                <a:cubicBezTo>
                  <a:pt x="234" y="156"/>
                  <a:pt x="234" y="156"/>
                  <a:pt x="234" y="156"/>
                </a:cubicBezTo>
                <a:cubicBezTo>
                  <a:pt x="229" y="155"/>
                  <a:pt x="229" y="155"/>
                  <a:pt x="229" y="155"/>
                </a:cubicBezTo>
                <a:cubicBezTo>
                  <a:pt x="225" y="152"/>
                  <a:pt x="225" y="152"/>
                  <a:pt x="225" y="152"/>
                </a:cubicBezTo>
                <a:cubicBezTo>
                  <a:pt x="222" y="149"/>
                  <a:pt x="222" y="149"/>
                  <a:pt x="222" y="149"/>
                </a:cubicBezTo>
                <a:cubicBezTo>
                  <a:pt x="219" y="146"/>
                  <a:pt x="219" y="146"/>
                  <a:pt x="219" y="146"/>
                </a:cubicBezTo>
                <a:cubicBezTo>
                  <a:pt x="216" y="142"/>
                  <a:pt x="216" y="142"/>
                  <a:pt x="216" y="142"/>
                </a:cubicBezTo>
                <a:cubicBezTo>
                  <a:pt x="213" y="138"/>
                  <a:pt x="213" y="138"/>
                  <a:pt x="213" y="138"/>
                </a:cubicBezTo>
                <a:cubicBezTo>
                  <a:pt x="211" y="135"/>
                  <a:pt x="211" y="135"/>
                  <a:pt x="211" y="135"/>
                </a:cubicBezTo>
                <a:cubicBezTo>
                  <a:pt x="212" y="133"/>
                  <a:pt x="212" y="133"/>
                  <a:pt x="212" y="133"/>
                </a:cubicBezTo>
                <a:cubicBezTo>
                  <a:pt x="215" y="128"/>
                  <a:pt x="215" y="128"/>
                  <a:pt x="215" y="128"/>
                </a:cubicBezTo>
                <a:cubicBezTo>
                  <a:pt x="216" y="125"/>
                  <a:pt x="216" y="125"/>
                  <a:pt x="216" y="125"/>
                </a:cubicBezTo>
                <a:cubicBezTo>
                  <a:pt x="219" y="122"/>
                  <a:pt x="219" y="122"/>
                  <a:pt x="219" y="122"/>
                </a:cubicBezTo>
                <a:cubicBezTo>
                  <a:pt x="219" y="119"/>
                  <a:pt x="219" y="119"/>
                  <a:pt x="219" y="119"/>
                </a:cubicBezTo>
                <a:cubicBezTo>
                  <a:pt x="219" y="118"/>
                  <a:pt x="219" y="118"/>
                  <a:pt x="219" y="118"/>
                </a:cubicBezTo>
                <a:cubicBezTo>
                  <a:pt x="219" y="116"/>
                  <a:pt x="219" y="116"/>
                  <a:pt x="219" y="116"/>
                </a:cubicBezTo>
                <a:cubicBezTo>
                  <a:pt x="216" y="113"/>
                  <a:pt x="216" y="113"/>
                  <a:pt x="216" y="113"/>
                </a:cubicBezTo>
                <a:cubicBezTo>
                  <a:pt x="212" y="113"/>
                  <a:pt x="212" y="113"/>
                  <a:pt x="212" y="113"/>
                </a:cubicBezTo>
                <a:cubicBezTo>
                  <a:pt x="211" y="113"/>
                  <a:pt x="211" y="113"/>
                  <a:pt x="211" y="113"/>
                </a:cubicBezTo>
                <a:cubicBezTo>
                  <a:pt x="208" y="112"/>
                  <a:pt x="208" y="112"/>
                  <a:pt x="208" y="112"/>
                </a:cubicBezTo>
                <a:cubicBezTo>
                  <a:pt x="207" y="110"/>
                  <a:pt x="207" y="110"/>
                  <a:pt x="207" y="110"/>
                </a:cubicBezTo>
                <a:cubicBezTo>
                  <a:pt x="206" y="108"/>
                  <a:pt x="206" y="108"/>
                  <a:pt x="206" y="108"/>
                </a:cubicBezTo>
                <a:cubicBezTo>
                  <a:pt x="205" y="102"/>
                  <a:pt x="205" y="102"/>
                  <a:pt x="205" y="102"/>
                </a:cubicBezTo>
                <a:cubicBezTo>
                  <a:pt x="204" y="100"/>
                  <a:pt x="204" y="100"/>
                  <a:pt x="204" y="100"/>
                </a:cubicBezTo>
                <a:cubicBezTo>
                  <a:pt x="202" y="96"/>
                  <a:pt x="202" y="96"/>
                  <a:pt x="202" y="96"/>
                </a:cubicBezTo>
                <a:cubicBezTo>
                  <a:pt x="201" y="92"/>
                  <a:pt x="201" y="92"/>
                  <a:pt x="201" y="92"/>
                </a:cubicBezTo>
                <a:cubicBezTo>
                  <a:pt x="201" y="90"/>
                  <a:pt x="201" y="90"/>
                  <a:pt x="201" y="90"/>
                </a:cubicBezTo>
                <a:cubicBezTo>
                  <a:pt x="201" y="89"/>
                  <a:pt x="201" y="89"/>
                  <a:pt x="201" y="89"/>
                </a:cubicBezTo>
                <a:cubicBezTo>
                  <a:pt x="202" y="88"/>
                  <a:pt x="202" y="88"/>
                  <a:pt x="202" y="88"/>
                </a:cubicBezTo>
                <a:cubicBezTo>
                  <a:pt x="203" y="86"/>
                  <a:pt x="203" y="86"/>
                  <a:pt x="203" y="86"/>
                </a:cubicBezTo>
                <a:cubicBezTo>
                  <a:pt x="203" y="85"/>
                  <a:pt x="203" y="85"/>
                  <a:pt x="203" y="85"/>
                </a:cubicBezTo>
                <a:cubicBezTo>
                  <a:pt x="201" y="85"/>
                  <a:pt x="201" y="85"/>
                  <a:pt x="201" y="85"/>
                </a:cubicBezTo>
                <a:cubicBezTo>
                  <a:pt x="199" y="83"/>
                  <a:pt x="199" y="83"/>
                  <a:pt x="199" y="83"/>
                </a:cubicBezTo>
                <a:cubicBezTo>
                  <a:pt x="198" y="80"/>
                  <a:pt x="198" y="80"/>
                  <a:pt x="198" y="80"/>
                </a:cubicBezTo>
                <a:cubicBezTo>
                  <a:pt x="198" y="78"/>
                  <a:pt x="198" y="78"/>
                  <a:pt x="198" y="78"/>
                </a:cubicBezTo>
                <a:cubicBezTo>
                  <a:pt x="198" y="76"/>
                  <a:pt x="198" y="76"/>
                  <a:pt x="198" y="76"/>
                </a:cubicBezTo>
                <a:cubicBezTo>
                  <a:pt x="199" y="75"/>
                  <a:pt x="199" y="75"/>
                  <a:pt x="199" y="75"/>
                </a:cubicBezTo>
                <a:cubicBezTo>
                  <a:pt x="201" y="73"/>
                  <a:pt x="201" y="73"/>
                  <a:pt x="201" y="73"/>
                </a:cubicBezTo>
                <a:cubicBezTo>
                  <a:pt x="200" y="72"/>
                  <a:pt x="200" y="72"/>
                  <a:pt x="200" y="72"/>
                </a:cubicBezTo>
                <a:cubicBezTo>
                  <a:pt x="199" y="70"/>
                  <a:pt x="199" y="70"/>
                  <a:pt x="199" y="70"/>
                </a:cubicBezTo>
                <a:cubicBezTo>
                  <a:pt x="201" y="69"/>
                  <a:pt x="201" y="69"/>
                  <a:pt x="201" y="69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202" y="65"/>
                  <a:pt x="202" y="65"/>
                  <a:pt x="202" y="65"/>
                </a:cubicBezTo>
                <a:cubicBezTo>
                  <a:pt x="202" y="62"/>
                  <a:pt x="202" y="62"/>
                  <a:pt x="202" y="62"/>
                </a:cubicBezTo>
                <a:cubicBezTo>
                  <a:pt x="202" y="60"/>
                  <a:pt x="202" y="60"/>
                  <a:pt x="202" y="60"/>
                </a:cubicBezTo>
                <a:cubicBezTo>
                  <a:pt x="202" y="59"/>
                  <a:pt x="202" y="59"/>
                  <a:pt x="202" y="59"/>
                </a:cubicBezTo>
                <a:cubicBezTo>
                  <a:pt x="203" y="57"/>
                  <a:pt x="203" y="57"/>
                  <a:pt x="203" y="57"/>
                </a:cubicBezTo>
                <a:cubicBezTo>
                  <a:pt x="203" y="56"/>
                  <a:pt x="203" y="56"/>
                  <a:pt x="203" y="56"/>
                </a:cubicBezTo>
                <a:cubicBezTo>
                  <a:pt x="202" y="56"/>
                  <a:pt x="202" y="56"/>
                  <a:pt x="202" y="56"/>
                </a:cubicBezTo>
                <a:cubicBezTo>
                  <a:pt x="202" y="55"/>
                  <a:pt x="202" y="55"/>
                  <a:pt x="202" y="55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0"/>
                  <a:pt x="201" y="50"/>
                  <a:pt x="201" y="50"/>
                </a:cubicBezTo>
                <a:cubicBezTo>
                  <a:pt x="201" y="49"/>
                  <a:pt x="201" y="49"/>
                  <a:pt x="201" y="49"/>
                </a:cubicBezTo>
                <a:cubicBezTo>
                  <a:pt x="201" y="47"/>
                  <a:pt x="201" y="47"/>
                  <a:pt x="201" y="47"/>
                </a:cubicBezTo>
                <a:cubicBezTo>
                  <a:pt x="201" y="46"/>
                  <a:pt x="201" y="46"/>
                  <a:pt x="201" y="46"/>
                </a:cubicBezTo>
                <a:cubicBezTo>
                  <a:pt x="199" y="42"/>
                  <a:pt x="199" y="42"/>
                  <a:pt x="199" y="42"/>
                </a:cubicBezTo>
                <a:cubicBezTo>
                  <a:pt x="198" y="42"/>
                  <a:pt x="198" y="42"/>
                  <a:pt x="198" y="42"/>
                </a:cubicBezTo>
                <a:cubicBezTo>
                  <a:pt x="196" y="42"/>
                  <a:pt x="196" y="42"/>
                  <a:pt x="196" y="42"/>
                </a:cubicBezTo>
                <a:cubicBezTo>
                  <a:pt x="195" y="42"/>
                  <a:pt x="195" y="42"/>
                  <a:pt x="195" y="42"/>
                </a:cubicBezTo>
                <a:cubicBezTo>
                  <a:pt x="192" y="42"/>
                  <a:pt x="192" y="42"/>
                  <a:pt x="192" y="42"/>
                </a:cubicBezTo>
                <a:cubicBezTo>
                  <a:pt x="191" y="42"/>
                  <a:pt x="191" y="42"/>
                  <a:pt x="191" y="42"/>
                </a:cubicBezTo>
                <a:cubicBezTo>
                  <a:pt x="189" y="42"/>
                  <a:pt x="189" y="42"/>
                  <a:pt x="189" y="42"/>
                </a:cubicBezTo>
                <a:cubicBezTo>
                  <a:pt x="189" y="41"/>
                  <a:pt x="189" y="41"/>
                  <a:pt x="189" y="41"/>
                </a:cubicBezTo>
                <a:cubicBezTo>
                  <a:pt x="188" y="39"/>
                  <a:pt x="188" y="39"/>
                  <a:pt x="188" y="39"/>
                </a:cubicBezTo>
                <a:cubicBezTo>
                  <a:pt x="185" y="37"/>
                  <a:pt x="185" y="37"/>
                  <a:pt x="185" y="37"/>
                </a:cubicBezTo>
                <a:cubicBezTo>
                  <a:pt x="182" y="36"/>
                  <a:pt x="182" y="36"/>
                  <a:pt x="182" y="36"/>
                </a:cubicBezTo>
                <a:cubicBezTo>
                  <a:pt x="179" y="34"/>
                  <a:pt x="179" y="34"/>
                  <a:pt x="179" y="34"/>
                </a:cubicBezTo>
                <a:cubicBezTo>
                  <a:pt x="178" y="33"/>
                  <a:pt x="178" y="33"/>
                  <a:pt x="178" y="33"/>
                </a:cubicBezTo>
                <a:cubicBezTo>
                  <a:pt x="176" y="30"/>
                  <a:pt x="176" y="30"/>
                  <a:pt x="176" y="30"/>
                </a:cubicBezTo>
                <a:cubicBezTo>
                  <a:pt x="173" y="29"/>
                  <a:pt x="173" y="29"/>
                  <a:pt x="173" y="29"/>
                </a:cubicBezTo>
                <a:cubicBezTo>
                  <a:pt x="169" y="29"/>
                  <a:pt x="169" y="29"/>
                  <a:pt x="169" y="29"/>
                </a:cubicBezTo>
                <a:cubicBezTo>
                  <a:pt x="166" y="29"/>
                  <a:pt x="166" y="29"/>
                  <a:pt x="166" y="29"/>
                </a:cubicBezTo>
                <a:cubicBezTo>
                  <a:pt x="162" y="27"/>
                  <a:pt x="162" y="27"/>
                  <a:pt x="162" y="27"/>
                </a:cubicBezTo>
                <a:cubicBezTo>
                  <a:pt x="159" y="26"/>
                  <a:pt x="159" y="26"/>
                  <a:pt x="159" y="26"/>
                </a:cubicBezTo>
                <a:cubicBezTo>
                  <a:pt x="156" y="24"/>
                  <a:pt x="156" y="24"/>
                  <a:pt x="156" y="24"/>
                </a:cubicBezTo>
                <a:cubicBezTo>
                  <a:pt x="153" y="23"/>
                  <a:pt x="153" y="23"/>
                  <a:pt x="153" y="23"/>
                </a:cubicBezTo>
                <a:cubicBezTo>
                  <a:pt x="152" y="20"/>
                  <a:pt x="152" y="20"/>
                  <a:pt x="152" y="20"/>
                </a:cubicBezTo>
                <a:cubicBezTo>
                  <a:pt x="149" y="20"/>
                  <a:pt x="149" y="20"/>
                  <a:pt x="149" y="20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42" y="20"/>
                  <a:pt x="142" y="20"/>
                  <a:pt x="142" y="20"/>
                </a:cubicBezTo>
                <a:cubicBezTo>
                  <a:pt x="140" y="22"/>
                  <a:pt x="140" y="22"/>
                  <a:pt x="140" y="22"/>
                </a:cubicBezTo>
                <a:cubicBezTo>
                  <a:pt x="140" y="23"/>
                  <a:pt x="140" y="23"/>
                  <a:pt x="140" y="23"/>
                </a:cubicBezTo>
                <a:cubicBezTo>
                  <a:pt x="136" y="22"/>
                  <a:pt x="136" y="22"/>
                  <a:pt x="136" y="22"/>
                </a:cubicBezTo>
                <a:cubicBezTo>
                  <a:pt x="134" y="22"/>
                  <a:pt x="134" y="22"/>
                  <a:pt x="134" y="22"/>
                </a:cubicBezTo>
                <a:cubicBezTo>
                  <a:pt x="132" y="23"/>
                  <a:pt x="132" y="23"/>
                  <a:pt x="132" y="23"/>
                </a:cubicBezTo>
                <a:cubicBezTo>
                  <a:pt x="130" y="24"/>
                  <a:pt x="130" y="24"/>
                  <a:pt x="130" y="24"/>
                </a:cubicBezTo>
                <a:cubicBezTo>
                  <a:pt x="127" y="24"/>
                  <a:pt x="127" y="24"/>
                  <a:pt x="127" y="24"/>
                </a:cubicBezTo>
                <a:cubicBezTo>
                  <a:pt x="125" y="27"/>
                  <a:pt x="125" y="27"/>
                  <a:pt x="125" y="27"/>
                </a:cubicBezTo>
                <a:cubicBezTo>
                  <a:pt x="125" y="29"/>
                  <a:pt x="125" y="29"/>
                  <a:pt x="125" y="29"/>
                </a:cubicBezTo>
                <a:cubicBezTo>
                  <a:pt x="125" y="30"/>
                  <a:pt x="125" y="30"/>
                  <a:pt x="125" y="30"/>
                </a:cubicBezTo>
                <a:cubicBezTo>
                  <a:pt x="123" y="30"/>
                  <a:pt x="123" y="30"/>
                  <a:pt x="123" y="30"/>
                </a:cubicBezTo>
                <a:cubicBezTo>
                  <a:pt x="123" y="31"/>
                  <a:pt x="123" y="31"/>
                  <a:pt x="123" y="31"/>
                </a:cubicBezTo>
                <a:cubicBezTo>
                  <a:pt x="123" y="32"/>
                  <a:pt x="123" y="32"/>
                  <a:pt x="123" y="32"/>
                </a:cubicBezTo>
                <a:cubicBezTo>
                  <a:pt x="119" y="33"/>
                  <a:pt x="119" y="33"/>
                  <a:pt x="119" y="33"/>
                </a:cubicBezTo>
                <a:cubicBezTo>
                  <a:pt x="115" y="32"/>
                  <a:pt x="115" y="32"/>
                  <a:pt x="115" y="32"/>
                </a:cubicBezTo>
                <a:cubicBezTo>
                  <a:pt x="116" y="36"/>
                  <a:pt x="116" y="36"/>
                  <a:pt x="116" y="36"/>
                </a:cubicBezTo>
                <a:cubicBezTo>
                  <a:pt x="117" y="39"/>
                  <a:pt x="117" y="39"/>
                  <a:pt x="117" y="39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6" y="40"/>
                  <a:pt x="116" y="40"/>
                  <a:pt x="116" y="40"/>
                </a:cubicBezTo>
                <a:cubicBezTo>
                  <a:pt x="113" y="39"/>
                  <a:pt x="113" y="39"/>
                  <a:pt x="113" y="39"/>
                </a:cubicBezTo>
                <a:cubicBezTo>
                  <a:pt x="112" y="39"/>
                  <a:pt x="112" y="39"/>
                  <a:pt x="112" y="39"/>
                </a:cubicBezTo>
                <a:cubicBezTo>
                  <a:pt x="107" y="39"/>
                  <a:pt x="107" y="39"/>
                  <a:pt x="107" y="39"/>
                </a:cubicBezTo>
                <a:cubicBezTo>
                  <a:pt x="99" y="42"/>
                  <a:pt x="99" y="42"/>
                  <a:pt x="99" y="42"/>
                </a:cubicBezTo>
                <a:cubicBezTo>
                  <a:pt x="94" y="43"/>
                  <a:pt x="94" y="43"/>
                  <a:pt x="94" y="43"/>
                </a:cubicBezTo>
                <a:cubicBezTo>
                  <a:pt x="92" y="42"/>
                  <a:pt x="92" y="42"/>
                  <a:pt x="92" y="42"/>
                </a:cubicBezTo>
                <a:cubicBezTo>
                  <a:pt x="84" y="40"/>
                  <a:pt x="84" y="40"/>
                  <a:pt x="84" y="40"/>
                </a:cubicBezTo>
                <a:cubicBezTo>
                  <a:pt x="77" y="36"/>
                  <a:pt x="77" y="36"/>
                  <a:pt x="77" y="36"/>
                </a:cubicBezTo>
                <a:cubicBezTo>
                  <a:pt x="74" y="34"/>
                  <a:pt x="74" y="34"/>
                  <a:pt x="74" y="34"/>
                </a:cubicBezTo>
                <a:cubicBezTo>
                  <a:pt x="72" y="32"/>
                  <a:pt x="72" y="32"/>
                  <a:pt x="72" y="32"/>
                </a:cubicBezTo>
                <a:cubicBezTo>
                  <a:pt x="67" y="30"/>
                  <a:pt x="67" y="30"/>
                  <a:pt x="67" y="30"/>
                </a:cubicBezTo>
                <a:cubicBezTo>
                  <a:pt x="61" y="29"/>
                  <a:pt x="61" y="29"/>
                  <a:pt x="61" y="29"/>
                </a:cubicBezTo>
                <a:cubicBezTo>
                  <a:pt x="59" y="27"/>
                  <a:pt x="59" y="27"/>
                  <a:pt x="59" y="27"/>
                </a:cubicBezTo>
                <a:cubicBezTo>
                  <a:pt x="59" y="24"/>
                  <a:pt x="59" y="24"/>
                  <a:pt x="59" y="24"/>
                </a:cubicBezTo>
                <a:cubicBezTo>
                  <a:pt x="56" y="19"/>
                  <a:pt x="56" y="19"/>
                  <a:pt x="56" y="19"/>
                </a:cubicBezTo>
                <a:cubicBezTo>
                  <a:pt x="54" y="17"/>
                  <a:pt x="54" y="17"/>
                  <a:pt x="54" y="17"/>
                </a:cubicBezTo>
                <a:cubicBezTo>
                  <a:pt x="50" y="14"/>
                  <a:pt x="50" y="14"/>
                  <a:pt x="50" y="14"/>
                </a:cubicBezTo>
                <a:cubicBezTo>
                  <a:pt x="47" y="13"/>
                  <a:pt x="47" y="13"/>
                  <a:pt x="47" y="13"/>
                </a:cubicBezTo>
                <a:cubicBezTo>
                  <a:pt x="46" y="12"/>
                  <a:pt x="46" y="12"/>
                  <a:pt x="46" y="12"/>
                </a:cubicBezTo>
                <a:cubicBezTo>
                  <a:pt x="47" y="10"/>
                  <a:pt x="47" y="10"/>
                  <a:pt x="47" y="10"/>
                </a:cubicBezTo>
                <a:cubicBezTo>
                  <a:pt x="49" y="10"/>
                  <a:pt x="49" y="10"/>
                  <a:pt x="49" y="10"/>
                </a:cubicBezTo>
                <a:cubicBezTo>
                  <a:pt x="47" y="9"/>
                  <a:pt x="47" y="9"/>
                  <a:pt x="47" y="9"/>
                </a:cubicBezTo>
                <a:cubicBezTo>
                  <a:pt x="47" y="6"/>
                  <a:pt x="47" y="6"/>
                  <a:pt x="47" y="6"/>
                </a:cubicBezTo>
                <a:cubicBezTo>
                  <a:pt x="49" y="4"/>
                  <a:pt x="49" y="4"/>
                  <a:pt x="49" y="4"/>
                </a:cubicBezTo>
                <a:cubicBezTo>
                  <a:pt x="46" y="2"/>
                  <a:pt x="46" y="2"/>
                  <a:pt x="46" y="2"/>
                </a:cubicBezTo>
                <a:cubicBezTo>
                  <a:pt x="43" y="0"/>
                  <a:pt x="43" y="0"/>
                  <a:pt x="43" y="0"/>
                </a:cubicBezTo>
                <a:cubicBezTo>
                  <a:pt x="41" y="2"/>
                  <a:pt x="41" y="2"/>
                  <a:pt x="41" y="2"/>
                </a:cubicBezTo>
                <a:cubicBezTo>
                  <a:pt x="37" y="4"/>
                  <a:pt x="37" y="4"/>
                  <a:pt x="37" y="4"/>
                </a:cubicBezTo>
                <a:cubicBezTo>
                  <a:pt x="36" y="6"/>
                  <a:pt x="36" y="6"/>
                  <a:pt x="36" y="6"/>
                </a:cubicBezTo>
                <a:cubicBezTo>
                  <a:pt x="34" y="7"/>
                  <a:pt x="34" y="7"/>
                  <a:pt x="34" y="7"/>
                </a:cubicBezTo>
                <a:cubicBezTo>
                  <a:pt x="30" y="11"/>
                  <a:pt x="30" y="11"/>
                  <a:pt x="30" y="11"/>
                </a:cubicBezTo>
                <a:cubicBezTo>
                  <a:pt x="29" y="12"/>
                  <a:pt x="29" y="12"/>
                  <a:pt x="29" y="12"/>
                </a:cubicBezTo>
                <a:cubicBezTo>
                  <a:pt x="27" y="12"/>
                  <a:pt x="27" y="12"/>
                  <a:pt x="27" y="12"/>
                </a:cubicBezTo>
                <a:cubicBezTo>
                  <a:pt x="26" y="12"/>
                  <a:pt x="26" y="12"/>
                  <a:pt x="26" y="12"/>
                </a:cubicBezTo>
                <a:cubicBezTo>
                  <a:pt x="21" y="12"/>
                  <a:pt x="21" y="12"/>
                  <a:pt x="21" y="12"/>
                </a:cubicBezTo>
                <a:cubicBezTo>
                  <a:pt x="18" y="10"/>
                  <a:pt x="18" y="10"/>
                  <a:pt x="18" y="10"/>
                </a:cubicBezTo>
                <a:cubicBezTo>
                  <a:pt x="16" y="8"/>
                  <a:pt x="16" y="8"/>
                  <a:pt x="16" y="8"/>
                </a:cubicBezTo>
                <a:cubicBezTo>
                  <a:pt x="14" y="7"/>
                  <a:pt x="14" y="7"/>
                  <a:pt x="14" y="7"/>
                </a:cubicBezTo>
                <a:cubicBezTo>
                  <a:pt x="11" y="4"/>
                  <a:pt x="11" y="4"/>
                  <a:pt x="11" y="4"/>
                </a:cubicBezTo>
                <a:cubicBezTo>
                  <a:pt x="8" y="2"/>
                  <a:pt x="8" y="2"/>
                  <a:pt x="8" y="2"/>
                </a:cubicBezTo>
                <a:cubicBezTo>
                  <a:pt x="7" y="1"/>
                  <a:pt x="7" y="1"/>
                  <a:pt x="7" y="1"/>
                </a:cubicBezTo>
                <a:cubicBezTo>
                  <a:pt x="6" y="0"/>
                  <a:pt x="6" y="0"/>
                  <a:pt x="6" y="0"/>
                </a:cubicBezTo>
                <a:cubicBezTo>
                  <a:pt x="4" y="2"/>
                  <a:pt x="4" y="2"/>
                  <a:pt x="4" y="2"/>
                </a:cubicBezTo>
                <a:cubicBezTo>
                  <a:pt x="4" y="4"/>
                  <a:pt x="4" y="4"/>
                  <a:pt x="4" y="4"/>
                </a:cubicBezTo>
                <a:cubicBezTo>
                  <a:pt x="0" y="4"/>
                  <a:pt x="0" y="4"/>
                  <a:pt x="0" y="4"/>
                </a:cubicBezTo>
                <a:cubicBezTo>
                  <a:pt x="3" y="9"/>
                  <a:pt x="3" y="9"/>
                  <a:pt x="3" y="9"/>
                </a:cubicBezTo>
                <a:cubicBezTo>
                  <a:pt x="4" y="13"/>
                  <a:pt x="4" y="13"/>
                  <a:pt x="4" y="13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9"/>
                  <a:pt x="6" y="19"/>
                  <a:pt x="6" y="19"/>
                </a:cubicBezTo>
                <a:cubicBezTo>
                  <a:pt x="7" y="19"/>
                  <a:pt x="7" y="19"/>
                  <a:pt x="7" y="19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4"/>
                  <a:pt x="6" y="24"/>
                  <a:pt x="6" y="24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6"/>
                  <a:pt x="8" y="26"/>
                  <a:pt x="8" y="26"/>
                </a:cubicBezTo>
                <a:cubicBezTo>
                  <a:pt x="10" y="29"/>
                  <a:pt x="10" y="29"/>
                  <a:pt x="10" y="29"/>
                </a:cubicBezTo>
                <a:cubicBezTo>
                  <a:pt x="10" y="32"/>
                  <a:pt x="10" y="32"/>
                  <a:pt x="10" y="32"/>
                </a:cubicBezTo>
                <a:cubicBezTo>
                  <a:pt x="13" y="33"/>
                  <a:pt x="13" y="33"/>
                  <a:pt x="13" y="33"/>
                </a:cubicBezTo>
                <a:cubicBezTo>
                  <a:pt x="13" y="34"/>
                  <a:pt x="13" y="34"/>
                  <a:pt x="13" y="34"/>
                </a:cubicBezTo>
                <a:cubicBezTo>
                  <a:pt x="14" y="37"/>
                  <a:pt x="14" y="37"/>
                  <a:pt x="14" y="37"/>
                </a:cubicBezTo>
                <a:cubicBezTo>
                  <a:pt x="16" y="40"/>
                  <a:pt x="16" y="40"/>
                  <a:pt x="16" y="40"/>
                </a:cubicBezTo>
                <a:cubicBezTo>
                  <a:pt x="17" y="42"/>
                  <a:pt x="17" y="42"/>
                  <a:pt x="17" y="42"/>
                </a:cubicBezTo>
                <a:cubicBezTo>
                  <a:pt x="17" y="43"/>
                  <a:pt x="17" y="43"/>
                  <a:pt x="17" y="43"/>
                </a:cubicBezTo>
                <a:cubicBezTo>
                  <a:pt x="17" y="45"/>
                  <a:pt x="17" y="45"/>
                  <a:pt x="17" y="45"/>
                </a:cubicBezTo>
                <a:cubicBezTo>
                  <a:pt x="20" y="47"/>
                  <a:pt x="20" y="47"/>
                  <a:pt x="20" y="47"/>
                </a:cubicBezTo>
                <a:cubicBezTo>
                  <a:pt x="21" y="49"/>
                  <a:pt x="21" y="49"/>
                  <a:pt x="21" y="49"/>
                </a:cubicBezTo>
                <a:cubicBezTo>
                  <a:pt x="21" y="50"/>
                  <a:pt x="21" y="50"/>
                  <a:pt x="21" y="50"/>
                </a:cubicBezTo>
                <a:cubicBezTo>
                  <a:pt x="24" y="52"/>
                  <a:pt x="24" y="52"/>
                  <a:pt x="24" y="52"/>
                </a:cubicBezTo>
                <a:cubicBezTo>
                  <a:pt x="26" y="53"/>
                  <a:pt x="26" y="53"/>
                  <a:pt x="26" y="53"/>
                </a:cubicBezTo>
                <a:cubicBezTo>
                  <a:pt x="29" y="53"/>
                  <a:pt x="29" y="53"/>
                  <a:pt x="29" y="53"/>
                </a:cubicBezTo>
                <a:cubicBezTo>
                  <a:pt x="30" y="53"/>
                  <a:pt x="30" y="53"/>
                  <a:pt x="30" y="53"/>
                </a:cubicBezTo>
                <a:cubicBezTo>
                  <a:pt x="33" y="53"/>
                  <a:pt x="33" y="53"/>
                  <a:pt x="33" y="53"/>
                </a:cubicBezTo>
                <a:cubicBezTo>
                  <a:pt x="31" y="55"/>
                  <a:pt x="31" y="55"/>
                  <a:pt x="31" y="55"/>
                </a:cubicBezTo>
                <a:cubicBezTo>
                  <a:pt x="30" y="56"/>
                  <a:pt x="30" y="56"/>
                  <a:pt x="30" y="56"/>
                </a:cubicBezTo>
                <a:cubicBezTo>
                  <a:pt x="30" y="57"/>
                  <a:pt x="30" y="57"/>
                  <a:pt x="30" y="57"/>
                </a:cubicBezTo>
                <a:cubicBezTo>
                  <a:pt x="30" y="59"/>
                  <a:pt x="30" y="59"/>
                  <a:pt x="30" y="59"/>
                </a:cubicBezTo>
                <a:cubicBezTo>
                  <a:pt x="31" y="62"/>
                  <a:pt x="31" y="62"/>
                  <a:pt x="31" y="62"/>
                </a:cubicBezTo>
                <a:cubicBezTo>
                  <a:pt x="31" y="63"/>
                  <a:pt x="31" y="63"/>
                  <a:pt x="31" y="63"/>
                </a:cubicBezTo>
                <a:cubicBezTo>
                  <a:pt x="30" y="63"/>
                  <a:pt x="30" y="63"/>
                  <a:pt x="30" y="63"/>
                </a:cubicBezTo>
                <a:cubicBezTo>
                  <a:pt x="29" y="65"/>
                  <a:pt x="29" y="65"/>
                  <a:pt x="29" y="65"/>
                </a:cubicBezTo>
                <a:cubicBezTo>
                  <a:pt x="29" y="66"/>
                  <a:pt x="29" y="66"/>
                  <a:pt x="29" y="66"/>
                </a:cubicBezTo>
                <a:cubicBezTo>
                  <a:pt x="27" y="67"/>
                  <a:pt x="27" y="67"/>
                  <a:pt x="27" y="67"/>
                </a:cubicBezTo>
                <a:cubicBezTo>
                  <a:pt x="27" y="69"/>
                  <a:pt x="27" y="69"/>
                  <a:pt x="27" y="69"/>
                </a:cubicBezTo>
                <a:cubicBezTo>
                  <a:pt x="29" y="70"/>
                  <a:pt x="29" y="70"/>
                  <a:pt x="29" y="70"/>
                </a:cubicBezTo>
                <a:cubicBezTo>
                  <a:pt x="26" y="70"/>
                  <a:pt x="26" y="70"/>
                  <a:pt x="26" y="70"/>
                </a:cubicBezTo>
                <a:cubicBezTo>
                  <a:pt x="26" y="72"/>
                  <a:pt x="26" y="72"/>
                  <a:pt x="26" y="72"/>
                </a:cubicBezTo>
                <a:cubicBezTo>
                  <a:pt x="26" y="73"/>
                  <a:pt x="26" y="73"/>
                  <a:pt x="26" y="73"/>
                </a:cubicBezTo>
                <a:cubicBezTo>
                  <a:pt x="27" y="75"/>
                  <a:pt x="27" y="75"/>
                  <a:pt x="27" y="75"/>
                </a:cubicBezTo>
                <a:cubicBezTo>
                  <a:pt x="27" y="76"/>
                  <a:pt x="27" y="76"/>
                  <a:pt x="27" y="76"/>
                </a:cubicBezTo>
                <a:cubicBezTo>
                  <a:pt x="26" y="78"/>
                  <a:pt x="26" y="78"/>
                  <a:pt x="26" y="78"/>
                </a:cubicBezTo>
                <a:cubicBezTo>
                  <a:pt x="26" y="79"/>
                  <a:pt x="26" y="79"/>
                  <a:pt x="26" y="79"/>
                </a:cubicBezTo>
                <a:cubicBezTo>
                  <a:pt x="29" y="82"/>
                  <a:pt x="29" y="82"/>
                  <a:pt x="29" y="82"/>
                </a:cubicBezTo>
                <a:cubicBezTo>
                  <a:pt x="30" y="83"/>
                  <a:pt x="30" y="83"/>
                  <a:pt x="30" y="83"/>
                </a:cubicBezTo>
                <a:cubicBezTo>
                  <a:pt x="33" y="86"/>
                  <a:pt x="33" y="86"/>
                  <a:pt x="33" y="86"/>
                </a:cubicBezTo>
                <a:cubicBezTo>
                  <a:pt x="36" y="89"/>
                  <a:pt x="36" y="89"/>
                  <a:pt x="36" y="89"/>
                </a:cubicBezTo>
                <a:cubicBezTo>
                  <a:pt x="34" y="90"/>
                  <a:pt x="34" y="90"/>
                  <a:pt x="34" y="90"/>
                </a:cubicBezTo>
                <a:cubicBezTo>
                  <a:pt x="36" y="92"/>
                  <a:pt x="36" y="92"/>
                  <a:pt x="36" y="92"/>
                </a:cubicBezTo>
                <a:cubicBezTo>
                  <a:pt x="39" y="93"/>
                  <a:pt x="39" y="93"/>
                  <a:pt x="39" y="93"/>
                </a:cubicBezTo>
                <a:cubicBezTo>
                  <a:pt x="41" y="95"/>
                  <a:pt x="41" y="95"/>
                  <a:pt x="41" y="95"/>
                </a:cubicBezTo>
                <a:cubicBezTo>
                  <a:pt x="44" y="98"/>
                  <a:pt x="44" y="98"/>
                  <a:pt x="44" y="98"/>
                </a:cubicBezTo>
                <a:cubicBezTo>
                  <a:pt x="46" y="99"/>
                  <a:pt x="46" y="99"/>
                  <a:pt x="46" y="99"/>
                </a:cubicBezTo>
                <a:cubicBezTo>
                  <a:pt x="47" y="99"/>
                  <a:pt x="47" y="99"/>
                  <a:pt x="47" y="99"/>
                </a:cubicBezTo>
                <a:cubicBezTo>
                  <a:pt x="50" y="100"/>
                  <a:pt x="50" y="100"/>
                  <a:pt x="50" y="100"/>
                </a:cubicBezTo>
                <a:cubicBezTo>
                  <a:pt x="52" y="101"/>
                  <a:pt x="52" y="101"/>
                  <a:pt x="52" y="101"/>
                </a:cubicBezTo>
                <a:cubicBezTo>
                  <a:pt x="53" y="103"/>
                  <a:pt x="53" y="103"/>
                  <a:pt x="53" y="103"/>
                </a:cubicBezTo>
                <a:cubicBezTo>
                  <a:pt x="56" y="108"/>
                  <a:pt x="56" y="108"/>
                  <a:pt x="56" y="108"/>
                </a:cubicBezTo>
                <a:cubicBezTo>
                  <a:pt x="56" y="109"/>
                  <a:pt x="56" y="109"/>
                  <a:pt x="56" y="109"/>
                </a:cubicBezTo>
                <a:cubicBezTo>
                  <a:pt x="56" y="110"/>
                  <a:pt x="56" y="110"/>
                  <a:pt x="56" y="110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8"/>
                  <a:pt x="56" y="118"/>
                  <a:pt x="56" y="118"/>
                </a:cubicBezTo>
                <a:cubicBezTo>
                  <a:pt x="57" y="119"/>
                  <a:pt x="57" y="119"/>
                  <a:pt x="57" y="119"/>
                </a:cubicBezTo>
                <a:cubicBezTo>
                  <a:pt x="59" y="119"/>
                  <a:pt x="59" y="119"/>
                  <a:pt x="59" y="119"/>
                </a:cubicBezTo>
                <a:cubicBezTo>
                  <a:pt x="60" y="119"/>
                  <a:pt x="60" y="119"/>
                  <a:pt x="60" y="119"/>
                </a:cubicBezTo>
                <a:cubicBezTo>
                  <a:pt x="60" y="121"/>
                  <a:pt x="60" y="121"/>
                  <a:pt x="60" y="121"/>
                </a:cubicBezTo>
                <a:cubicBezTo>
                  <a:pt x="60" y="122"/>
                  <a:pt x="60" y="122"/>
                  <a:pt x="60" y="122"/>
                </a:cubicBezTo>
                <a:cubicBezTo>
                  <a:pt x="60" y="123"/>
                  <a:pt x="60" y="123"/>
                  <a:pt x="60" y="123"/>
                </a:cubicBezTo>
                <a:cubicBezTo>
                  <a:pt x="60" y="125"/>
                  <a:pt x="60" y="125"/>
                  <a:pt x="60" y="125"/>
                </a:cubicBezTo>
                <a:cubicBezTo>
                  <a:pt x="61" y="126"/>
                  <a:pt x="61" y="126"/>
                  <a:pt x="61" y="126"/>
                </a:cubicBezTo>
                <a:cubicBezTo>
                  <a:pt x="63" y="128"/>
                  <a:pt x="63" y="128"/>
                  <a:pt x="63" y="128"/>
                </a:cubicBezTo>
                <a:cubicBezTo>
                  <a:pt x="64" y="131"/>
                  <a:pt x="64" y="131"/>
                  <a:pt x="64" y="131"/>
                </a:cubicBezTo>
                <a:cubicBezTo>
                  <a:pt x="66" y="132"/>
                  <a:pt x="66" y="132"/>
                  <a:pt x="66" y="132"/>
                </a:cubicBezTo>
                <a:cubicBezTo>
                  <a:pt x="67" y="133"/>
                  <a:pt x="67" y="133"/>
                  <a:pt x="67" y="133"/>
                </a:cubicBezTo>
                <a:cubicBezTo>
                  <a:pt x="69" y="133"/>
                  <a:pt x="69" y="133"/>
                  <a:pt x="69" y="133"/>
                </a:cubicBezTo>
                <a:cubicBezTo>
                  <a:pt x="69" y="132"/>
                  <a:pt x="69" y="132"/>
                  <a:pt x="69" y="132"/>
                </a:cubicBezTo>
                <a:cubicBezTo>
                  <a:pt x="72" y="132"/>
                  <a:pt x="72" y="132"/>
                  <a:pt x="72" y="132"/>
                </a:cubicBezTo>
                <a:cubicBezTo>
                  <a:pt x="72" y="131"/>
                  <a:pt x="72" y="131"/>
                  <a:pt x="72" y="131"/>
                </a:cubicBezTo>
                <a:cubicBezTo>
                  <a:pt x="72" y="128"/>
                  <a:pt x="72" y="128"/>
                  <a:pt x="72" y="128"/>
                </a:cubicBezTo>
                <a:cubicBezTo>
                  <a:pt x="72" y="126"/>
                  <a:pt x="72" y="126"/>
                  <a:pt x="72" y="126"/>
                </a:cubicBezTo>
                <a:cubicBezTo>
                  <a:pt x="73" y="126"/>
                  <a:pt x="73" y="126"/>
                  <a:pt x="73" y="126"/>
                </a:cubicBezTo>
                <a:cubicBezTo>
                  <a:pt x="74" y="128"/>
                  <a:pt x="74" y="128"/>
                  <a:pt x="74" y="128"/>
                </a:cubicBezTo>
                <a:cubicBezTo>
                  <a:pt x="72" y="128"/>
                  <a:pt x="72" y="128"/>
                  <a:pt x="72" y="128"/>
                </a:cubicBezTo>
                <a:cubicBezTo>
                  <a:pt x="73" y="129"/>
                  <a:pt x="73" y="129"/>
                  <a:pt x="73" y="129"/>
                </a:cubicBezTo>
                <a:cubicBezTo>
                  <a:pt x="74" y="131"/>
                  <a:pt x="74" y="131"/>
                  <a:pt x="74" y="131"/>
                </a:cubicBezTo>
                <a:cubicBezTo>
                  <a:pt x="75" y="132"/>
                  <a:pt x="75" y="132"/>
                  <a:pt x="75" y="132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77" y="131"/>
                  <a:pt x="77" y="131"/>
                  <a:pt x="77" y="131"/>
                </a:cubicBezTo>
                <a:cubicBezTo>
                  <a:pt x="79" y="132"/>
                  <a:pt x="79" y="132"/>
                  <a:pt x="79" y="132"/>
                </a:cubicBezTo>
                <a:cubicBezTo>
                  <a:pt x="80" y="132"/>
                  <a:pt x="80" y="132"/>
                  <a:pt x="80" y="132"/>
                </a:cubicBezTo>
                <a:cubicBezTo>
                  <a:pt x="81" y="133"/>
                  <a:pt x="81" y="133"/>
                  <a:pt x="81" y="133"/>
                </a:cubicBezTo>
                <a:cubicBezTo>
                  <a:pt x="83" y="137"/>
                  <a:pt x="83" y="137"/>
                  <a:pt x="83" y="137"/>
                </a:cubicBezTo>
                <a:cubicBezTo>
                  <a:pt x="84" y="136"/>
                  <a:pt x="84" y="136"/>
                  <a:pt x="84" y="136"/>
                </a:cubicBezTo>
                <a:cubicBezTo>
                  <a:pt x="86" y="137"/>
                  <a:pt x="86" y="137"/>
                  <a:pt x="86" y="137"/>
                </a:cubicBezTo>
                <a:cubicBezTo>
                  <a:pt x="87" y="138"/>
                  <a:pt x="87" y="138"/>
                  <a:pt x="87" y="138"/>
                </a:cubicBezTo>
                <a:cubicBezTo>
                  <a:pt x="85" y="139"/>
                  <a:pt x="85" y="139"/>
                  <a:pt x="85" y="139"/>
                </a:cubicBezTo>
                <a:cubicBezTo>
                  <a:pt x="83" y="138"/>
                  <a:pt x="83" y="138"/>
                  <a:pt x="83" y="138"/>
                </a:cubicBezTo>
                <a:cubicBezTo>
                  <a:pt x="87" y="145"/>
                  <a:pt x="87" y="145"/>
                  <a:pt x="87" y="145"/>
                </a:cubicBezTo>
                <a:cubicBezTo>
                  <a:pt x="88" y="145"/>
                  <a:pt x="88" y="145"/>
                  <a:pt x="88" y="145"/>
                </a:cubicBezTo>
                <a:cubicBezTo>
                  <a:pt x="89" y="144"/>
                  <a:pt x="89" y="144"/>
                  <a:pt x="89" y="144"/>
                </a:cubicBezTo>
                <a:cubicBezTo>
                  <a:pt x="92" y="145"/>
                  <a:pt x="92" y="145"/>
                  <a:pt x="92" y="145"/>
                </a:cubicBezTo>
                <a:cubicBezTo>
                  <a:pt x="93" y="145"/>
                  <a:pt x="93" y="145"/>
                  <a:pt x="93" y="145"/>
                </a:cubicBezTo>
                <a:cubicBezTo>
                  <a:pt x="94" y="145"/>
                  <a:pt x="94" y="145"/>
                  <a:pt x="94" y="145"/>
                </a:cubicBezTo>
                <a:cubicBezTo>
                  <a:pt x="96" y="146"/>
                  <a:pt x="96" y="146"/>
                  <a:pt x="96" y="146"/>
                </a:cubicBezTo>
                <a:cubicBezTo>
                  <a:pt x="94" y="146"/>
                  <a:pt x="94" y="146"/>
                  <a:pt x="94" y="146"/>
                </a:cubicBezTo>
                <a:cubicBezTo>
                  <a:pt x="92" y="147"/>
                  <a:pt x="92" y="147"/>
                  <a:pt x="92" y="147"/>
                </a:cubicBezTo>
                <a:cubicBezTo>
                  <a:pt x="90" y="147"/>
                  <a:pt x="90" y="147"/>
                  <a:pt x="90" y="147"/>
                </a:cubicBezTo>
                <a:cubicBezTo>
                  <a:pt x="88" y="150"/>
                  <a:pt x="88" y="150"/>
                  <a:pt x="88" y="150"/>
                </a:cubicBezTo>
                <a:cubicBezTo>
                  <a:pt x="87" y="152"/>
                  <a:pt x="87" y="152"/>
                  <a:pt x="87" y="152"/>
                </a:cubicBezTo>
                <a:cubicBezTo>
                  <a:pt x="89" y="154"/>
                  <a:pt x="89" y="154"/>
                  <a:pt x="89" y="154"/>
                </a:cubicBezTo>
                <a:cubicBezTo>
                  <a:pt x="92" y="156"/>
                  <a:pt x="92" y="156"/>
                  <a:pt x="92" y="156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2" y="161"/>
                  <a:pt x="92" y="161"/>
                  <a:pt x="92" y="161"/>
                </a:cubicBezTo>
                <a:cubicBezTo>
                  <a:pt x="92" y="163"/>
                  <a:pt x="92" y="163"/>
                  <a:pt x="92" y="163"/>
                </a:cubicBezTo>
                <a:cubicBezTo>
                  <a:pt x="93" y="164"/>
                  <a:pt x="93" y="164"/>
                  <a:pt x="93" y="164"/>
                </a:cubicBezTo>
                <a:cubicBezTo>
                  <a:pt x="95" y="165"/>
                  <a:pt x="95" y="165"/>
                  <a:pt x="95" y="165"/>
                </a:cubicBezTo>
                <a:cubicBezTo>
                  <a:pt x="96" y="163"/>
                  <a:pt x="96" y="163"/>
                  <a:pt x="96" y="163"/>
                </a:cubicBezTo>
                <a:cubicBezTo>
                  <a:pt x="97" y="162"/>
                  <a:pt x="97" y="162"/>
                  <a:pt x="97" y="162"/>
                </a:cubicBezTo>
                <a:cubicBezTo>
                  <a:pt x="97" y="163"/>
                  <a:pt x="97" y="163"/>
                  <a:pt x="97" y="163"/>
                </a:cubicBezTo>
                <a:cubicBezTo>
                  <a:pt x="99" y="164"/>
                  <a:pt x="99" y="164"/>
                  <a:pt x="99" y="164"/>
                </a:cubicBezTo>
                <a:cubicBezTo>
                  <a:pt x="100" y="169"/>
                  <a:pt x="100" y="169"/>
                  <a:pt x="100" y="169"/>
                </a:cubicBezTo>
                <a:cubicBezTo>
                  <a:pt x="101" y="169"/>
                  <a:pt x="101" y="169"/>
                  <a:pt x="101" y="169"/>
                </a:cubicBezTo>
                <a:cubicBezTo>
                  <a:pt x="102" y="165"/>
                  <a:pt x="102" y="165"/>
                  <a:pt x="102" y="165"/>
                </a:cubicBezTo>
                <a:cubicBezTo>
                  <a:pt x="103" y="165"/>
                  <a:pt x="103" y="165"/>
                  <a:pt x="103" y="165"/>
                </a:cubicBezTo>
                <a:cubicBezTo>
                  <a:pt x="104" y="166"/>
                  <a:pt x="104" y="166"/>
                  <a:pt x="104" y="166"/>
                </a:cubicBezTo>
                <a:cubicBezTo>
                  <a:pt x="106" y="168"/>
                  <a:pt x="106" y="168"/>
                  <a:pt x="106" y="168"/>
                </a:cubicBezTo>
                <a:cubicBezTo>
                  <a:pt x="107" y="169"/>
                  <a:pt x="107" y="169"/>
                  <a:pt x="107" y="169"/>
                </a:cubicBezTo>
                <a:cubicBezTo>
                  <a:pt x="106" y="162"/>
                  <a:pt x="106" y="162"/>
                  <a:pt x="106" y="162"/>
                </a:cubicBezTo>
                <a:cubicBezTo>
                  <a:pt x="107" y="162"/>
                  <a:pt x="107" y="162"/>
                  <a:pt x="107" y="162"/>
                </a:cubicBezTo>
                <a:cubicBezTo>
                  <a:pt x="110" y="162"/>
                  <a:pt x="110" y="162"/>
                  <a:pt x="110" y="162"/>
                </a:cubicBezTo>
                <a:cubicBezTo>
                  <a:pt x="113" y="165"/>
                  <a:pt x="113" y="165"/>
                  <a:pt x="113" y="165"/>
                </a:cubicBezTo>
                <a:cubicBezTo>
                  <a:pt x="117" y="166"/>
                  <a:pt x="117" y="166"/>
                  <a:pt x="117" y="166"/>
                </a:cubicBezTo>
                <a:cubicBezTo>
                  <a:pt x="119" y="168"/>
                  <a:pt x="119" y="168"/>
                  <a:pt x="119" y="168"/>
                </a:cubicBezTo>
                <a:cubicBezTo>
                  <a:pt x="117" y="169"/>
                  <a:pt x="117" y="169"/>
                  <a:pt x="117" y="169"/>
                </a:cubicBezTo>
                <a:cubicBezTo>
                  <a:pt x="125" y="172"/>
                  <a:pt x="125" y="172"/>
                  <a:pt x="125" y="172"/>
                </a:cubicBezTo>
                <a:cubicBezTo>
                  <a:pt x="127" y="174"/>
                  <a:pt x="127" y="174"/>
                  <a:pt x="127" y="174"/>
                </a:cubicBezTo>
                <a:cubicBezTo>
                  <a:pt x="129" y="175"/>
                  <a:pt x="129" y="175"/>
                  <a:pt x="129" y="175"/>
                </a:cubicBezTo>
                <a:cubicBezTo>
                  <a:pt x="132" y="176"/>
                  <a:pt x="132" y="176"/>
                  <a:pt x="132" y="176"/>
                </a:cubicBezTo>
                <a:cubicBezTo>
                  <a:pt x="133" y="178"/>
                  <a:pt x="133" y="178"/>
                  <a:pt x="133" y="178"/>
                </a:cubicBezTo>
                <a:cubicBezTo>
                  <a:pt x="137" y="178"/>
                  <a:pt x="137" y="178"/>
                  <a:pt x="137" y="178"/>
                </a:cubicBezTo>
                <a:cubicBezTo>
                  <a:pt x="142" y="179"/>
                  <a:pt x="142" y="179"/>
                  <a:pt x="142" y="179"/>
                </a:cubicBezTo>
                <a:cubicBezTo>
                  <a:pt x="143" y="181"/>
                  <a:pt x="143" y="181"/>
                  <a:pt x="143" y="181"/>
                </a:cubicBezTo>
                <a:cubicBezTo>
                  <a:pt x="146" y="181"/>
                  <a:pt x="146" y="181"/>
                  <a:pt x="146" y="181"/>
                </a:cubicBezTo>
                <a:cubicBezTo>
                  <a:pt x="148" y="178"/>
                  <a:pt x="148" y="178"/>
                  <a:pt x="148" y="178"/>
                </a:cubicBezTo>
                <a:cubicBezTo>
                  <a:pt x="150" y="176"/>
                  <a:pt x="150" y="176"/>
                  <a:pt x="150" y="176"/>
                </a:cubicBezTo>
                <a:cubicBezTo>
                  <a:pt x="152" y="176"/>
                  <a:pt x="152" y="176"/>
                  <a:pt x="152" y="176"/>
                </a:cubicBezTo>
                <a:cubicBezTo>
                  <a:pt x="153" y="176"/>
                  <a:pt x="153" y="176"/>
                  <a:pt x="153" y="176"/>
                </a:cubicBezTo>
                <a:cubicBezTo>
                  <a:pt x="153" y="175"/>
                  <a:pt x="153" y="175"/>
                  <a:pt x="153" y="175"/>
                </a:cubicBezTo>
                <a:cubicBezTo>
                  <a:pt x="155" y="175"/>
                  <a:pt x="155" y="175"/>
                  <a:pt x="155" y="175"/>
                </a:cubicBezTo>
                <a:cubicBezTo>
                  <a:pt x="156" y="174"/>
                  <a:pt x="156" y="174"/>
                  <a:pt x="156" y="174"/>
                </a:cubicBezTo>
                <a:cubicBezTo>
                  <a:pt x="159" y="172"/>
                  <a:pt x="159" y="172"/>
                  <a:pt x="159" y="172"/>
                </a:cubicBezTo>
                <a:cubicBezTo>
                  <a:pt x="162" y="171"/>
                  <a:pt x="162" y="171"/>
                  <a:pt x="162" y="171"/>
                </a:cubicBezTo>
                <a:cubicBezTo>
                  <a:pt x="165" y="172"/>
                  <a:pt x="165" y="172"/>
                  <a:pt x="165" y="172"/>
                </a:cubicBezTo>
                <a:cubicBezTo>
                  <a:pt x="168" y="172"/>
                  <a:pt x="168" y="172"/>
                  <a:pt x="168" y="172"/>
                </a:cubicBezTo>
                <a:cubicBezTo>
                  <a:pt x="170" y="175"/>
                  <a:pt x="170" y="175"/>
                  <a:pt x="170" y="175"/>
                </a:cubicBezTo>
                <a:cubicBezTo>
                  <a:pt x="170" y="178"/>
                  <a:pt x="170" y="178"/>
                  <a:pt x="170" y="178"/>
                </a:cubicBezTo>
                <a:cubicBezTo>
                  <a:pt x="172" y="184"/>
                  <a:pt x="172" y="184"/>
                  <a:pt x="172" y="184"/>
                </a:cubicBezTo>
                <a:cubicBezTo>
                  <a:pt x="173" y="188"/>
                  <a:pt x="173" y="188"/>
                  <a:pt x="173" y="188"/>
                </a:cubicBezTo>
                <a:cubicBezTo>
                  <a:pt x="175" y="189"/>
                  <a:pt x="175" y="189"/>
                  <a:pt x="175" y="189"/>
                </a:cubicBezTo>
                <a:cubicBezTo>
                  <a:pt x="179" y="191"/>
                  <a:pt x="179" y="191"/>
                  <a:pt x="179" y="191"/>
                </a:cubicBezTo>
                <a:cubicBezTo>
                  <a:pt x="180" y="191"/>
                  <a:pt x="180" y="191"/>
                  <a:pt x="180" y="191"/>
                </a:cubicBezTo>
                <a:cubicBezTo>
                  <a:pt x="180" y="192"/>
                  <a:pt x="180" y="192"/>
                  <a:pt x="180" y="192"/>
                </a:cubicBezTo>
                <a:cubicBezTo>
                  <a:pt x="182" y="192"/>
                  <a:pt x="182" y="192"/>
                  <a:pt x="182" y="192"/>
                </a:cubicBezTo>
                <a:cubicBezTo>
                  <a:pt x="183" y="192"/>
                  <a:pt x="183" y="192"/>
                  <a:pt x="183" y="192"/>
                </a:cubicBezTo>
                <a:cubicBezTo>
                  <a:pt x="185" y="194"/>
                  <a:pt x="185" y="194"/>
                  <a:pt x="185" y="194"/>
                </a:cubicBezTo>
                <a:cubicBezTo>
                  <a:pt x="186" y="194"/>
                  <a:pt x="186" y="194"/>
                  <a:pt x="186" y="194"/>
                </a:cubicBezTo>
                <a:cubicBezTo>
                  <a:pt x="189" y="194"/>
                  <a:pt x="189" y="194"/>
                  <a:pt x="189" y="194"/>
                </a:cubicBezTo>
                <a:cubicBezTo>
                  <a:pt x="192" y="194"/>
                  <a:pt x="192" y="194"/>
                  <a:pt x="192" y="194"/>
                </a:cubicBezTo>
                <a:cubicBezTo>
                  <a:pt x="193" y="194"/>
                  <a:pt x="193" y="194"/>
                  <a:pt x="193" y="194"/>
                </a:cubicBezTo>
                <a:cubicBezTo>
                  <a:pt x="196" y="195"/>
                  <a:pt x="196" y="195"/>
                  <a:pt x="196" y="195"/>
                </a:cubicBezTo>
                <a:cubicBezTo>
                  <a:pt x="198" y="195"/>
                  <a:pt x="198" y="195"/>
                  <a:pt x="198" y="195"/>
                </a:cubicBezTo>
                <a:cubicBezTo>
                  <a:pt x="202" y="195"/>
                  <a:pt x="202" y="195"/>
                  <a:pt x="202" y="195"/>
                </a:cubicBezTo>
                <a:cubicBezTo>
                  <a:pt x="206" y="196"/>
                  <a:pt x="206" y="196"/>
                  <a:pt x="206" y="196"/>
                </a:cubicBezTo>
                <a:cubicBezTo>
                  <a:pt x="212" y="196"/>
                  <a:pt x="212" y="196"/>
                  <a:pt x="212" y="196"/>
                </a:cubicBezTo>
                <a:cubicBezTo>
                  <a:pt x="213" y="195"/>
                  <a:pt x="213" y="195"/>
                  <a:pt x="213" y="195"/>
                </a:cubicBezTo>
                <a:cubicBezTo>
                  <a:pt x="215" y="196"/>
                  <a:pt x="215" y="196"/>
                  <a:pt x="215" y="196"/>
                </a:cubicBezTo>
                <a:cubicBezTo>
                  <a:pt x="216" y="198"/>
                  <a:pt x="216" y="198"/>
                  <a:pt x="216" y="198"/>
                </a:cubicBezTo>
                <a:cubicBezTo>
                  <a:pt x="219" y="198"/>
                  <a:pt x="219" y="198"/>
                  <a:pt x="219" y="198"/>
                </a:cubicBezTo>
                <a:cubicBezTo>
                  <a:pt x="222" y="199"/>
                  <a:pt x="222" y="199"/>
                  <a:pt x="222" y="199"/>
                </a:cubicBezTo>
                <a:cubicBezTo>
                  <a:pt x="225" y="199"/>
                  <a:pt x="225" y="199"/>
                  <a:pt x="225" y="199"/>
                </a:cubicBezTo>
                <a:cubicBezTo>
                  <a:pt x="225" y="198"/>
                  <a:pt x="225" y="198"/>
                  <a:pt x="225" y="198"/>
                </a:cubicBezTo>
                <a:cubicBezTo>
                  <a:pt x="226" y="198"/>
                  <a:pt x="226" y="198"/>
                  <a:pt x="226" y="198"/>
                </a:cubicBezTo>
                <a:cubicBezTo>
                  <a:pt x="226" y="195"/>
                  <a:pt x="226" y="195"/>
                  <a:pt x="226" y="195"/>
                </a:cubicBezTo>
                <a:cubicBezTo>
                  <a:pt x="228" y="189"/>
                  <a:pt x="228" y="189"/>
                  <a:pt x="228" y="189"/>
                </a:cubicBezTo>
                <a:cubicBezTo>
                  <a:pt x="229" y="184"/>
                  <a:pt x="229" y="184"/>
                  <a:pt x="229" y="184"/>
                </a:cubicBezTo>
                <a:cubicBezTo>
                  <a:pt x="231" y="182"/>
                  <a:pt x="231" y="182"/>
                  <a:pt x="231" y="182"/>
                </a:cubicBezTo>
                <a:cubicBezTo>
                  <a:pt x="232" y="182"/>
                  <a:pt x="232" y="182"/>
                  <a:pt x="232" y="182"/>
                </a:cubicBezTo>
                <a:cubicBezTo>
                  <a:pt x="232" y="181"/>
                  <a:pt x="232" y="181"/>
                  <a:pt x="232" y="181"/>
                </a:cubicBezTo>
                <a:cubicBezTo>
                  <a:pt x="234" y="181"/>
                  <a:pt x="234" y="181"/>
                  <a:pt x="234" y="181"/>
                </a:cubicBezTo>
                <a:cubicBezTo>
                  <a:pt x="236" y="179"/>
                  <a:pt x="236" y="179"/>
                  <a:pt x="236" y="179"/>
                </a:cubicBezTo>
                <a:cubicBezTo>
                  <a:pt x="241" y="179"/>
                  <a:pt x="241" y="179"/>
                  <a:pt x="241" y="179"/>
                </a:cubicBezTo>
                <a:cubicBezTo>
                  <a:pt x="242" y="178"/>
                  <a:pt x="242" y="178"/>
                  <a:pt x="242" y="178"/>
                </a:cubicBezTo>
                <a:cubicBezTo>
                  <a:pt x="244" y="178"/>
                  <a:pt x="244" y="178"/>
                  <a:pt x="244" y="178"/>
                </a:cubicBezTo>
                <a:cubicBezTo>
                  <a:pt x="244" y="174"/>
                  <a:pt x="244" y="174"/>
                  <a:pt x="244" y="174"/>
                </a:cubicBezTo>
                <a:cubicBezTo>
                  <a:pt x="244" y="171"/>
                  <a:pt x="244" y="171"/>
                  <a:pt x="244" y="171"/>
                </a:cubicBezTo>
                <a:lnTo>
                  <a:pt x="242" y="171"/>
                </a:lnTo>
                <a:close/>
                <a:moveTo>
                  <a:pt x="80" y="146"/>
                </a:moveTo>
                <a:cubicBezTo>
                  <a:pt x="81" y="148"/>
                  <a:pt x="81" y="148"/>
                  <a:pt x="81" y="148"/>
                </a:cubicBezTo>
                <a:cubicBezTo>
                  <a:pt x="82" y="148"/>
                  <a:pt x="82" y="148"/>
                  <a:pt x="82" y="148"/>
                </a:cubicBezTo>
                <a:cubicBezTo>
                  <a:pt x="83" y="149"/>
                  <a:pt x="83" y="149"/>
                  <a:pt x="83" y="149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3" y="146"/>
                </a:cubicBezTo>
                <a:cubicBezTo>
                  <a:pt x="82" y="144"/>
                  <a:pt x="82" y="144"/>
                  <a:pt x="82" y="144"/>
                </a:cubicBezTo>
                <a:cubicBezTo>
                  <a:pt x="80" y="146"/>
                  <a:pt x="80" y="146"/>
                  <a:pt x="80" y="146"/>
                </a:cubicBezTo>
                <a:close/>
                <a:moveTo>
                  <a:pt x="136" y="185"/>
                </a:moveTo>
                <a:cubicBezTo>
                  <a:pt x="134" y="184"/>
                  <a:pt x="134" y="184"/>
                  <a:pt x="134" y="184"/>
                </a:cubicBezTo>
                <a:cubicBezTo>
                  <a:pt x="133" y="183"/>
                  <a:pt x="133" y="183"/>
                  <a:pt x="133" y="183"/>
                </a:cubicBezTo>
                <a:cubicBezTo>
                  <a:pt x="128" y="183"/>
                  <a:pt x="128" y="183"/>
                  <a:pt x="128" y="183"/>
                </a:cubicBezTo>
                <a:cubicBezTo>
                  <a:pt x="127" y="183"/>
                  <a:pt x="127" y="183"/>
                  <a:pt x="127" y="183"/>
                </a:cubicBezTo>
                <a:cubicBezTo>
                  <a:pt x="127" y="182"/>
                  <a:pt x="127" y="182"/>
                  <a:pt x="127" y="182"/>
                </a:cubicBezTo>
                <a:cubicBezTo>
                  <a:pt x="125" y="181"/>
                  <a:pt x="125" y="181"/>
                  <a:pt x="125" y="181"/>
                </a:cubicBezTo>
                <a:cubicBezTo>
                  <a:pt x="119" y="182"/>
                  <a:pt x="119" y="182"/>
                  <a:pt x="119" y="182"/>
                </a:cubicBezTo>
                <a:cubicBezTo>
                  <a:pt x="118" y="181"/>
                  <a:pt x="118" y="181"/>
                  <a:pt x="118" y="181"/>
                </a:cubicBezTo>
                <a:cubicBezTo>
                  <a:pt x="117" y="181"/>
                  <a:pt x="117" y="181"/>
                  <a:pt x="117" y="181"/>
                </a:cubicBezTo>
                <a:cubicBezTo>
                  <a:pt x="118" y="180"/>
                  <a:pt x="118" y="180"/>
                  <a:pt x="118" y="180"/>
                </a:cubicBezTo>
                <a:cubicBezTo>
                  <a:pt x="117" y="179"/>
                  <a:pt x="117" y="179"/>
                  <a:pt x="117" y="179"/>
                </a:cubicBezTo>
                <a:cubicBezTo>
                  <a:pt x="116" y="180"/>
                  <a:pt x="116" y="180"/>
                  <a:pt x="116" y="180"/>
                </a:cubicBezTo>
                <a:cubicBezTo>
                  <a:pt x="114" y="179"/>
                  <a:pt x="114" y="179"/>
                  <a:pt x="114" y="179"/>
                </a:cubicBezTo>
                <a:cubicBezTo>
                  <a:pt x="113" y="179"/>
                  <a:pt x="113" y="179"/>
                  <a:pt x="113" y="179"/>
                </a:cubicBezTo>
                <a:cubicBezTo>
                  <a:pt x="113" y="180"/>
                  <a:pt x="113" y="180"/>
                  <a:pt x="113" y="180"/>
                </a:cubicBezTo>
                <a:cubicBezTo>
                  <a:pt x="112" y="180"/>
                  <a:pt x="112" y="180"/>
                  <a:pt x="112" y="180"/>
                </a:cubicBezTo>
                <a:cubicBezTo>
                  <a:pt x="111" y="184"/>
                  <a:pt x="111" y="184"/>
                  <a:pt x="111" y="184"/>
                </a:cubicBezTo>
                <a:cubicBezTo>
                  <a:pt x="118" y="184"/>
                  <a:pt x="118" y="184"/>
                  <a:pt x="118" y="184"/>
                </a:cubicBezTo>
                <a:cubicBezTo>
                  <a:pt x="121" y="185"/>
                  <a:pt x="121" y="185"/>
                  <a:pt x="121" y="185"/>
                </a:cubicBezTo>
                <a:cubicBezTo>
                  <a:pt x="122" y="186"/>
                  <a:pt x="122" y="186"/>
                  <a:pt x="122" y="186"/>
                </a:cubicBezTo>
                <a:cubicBezTo>
                  <a:pt x="123" y="186"/>
                  <a:pt x="123" y="186"/>
                  <a:pt x="123" y="186"/>
                </a:cubicBezTo>
                <a:cubicBezTo>
                  <a:pt x="124" y="188"/>
                  <a:pt x="124" y="188"/>
                  <a:pt x="124" y="188"/>
                </a:cubicBezTo>
                <a:cubicBezTo>
                  <a:pt x="136" y="186"/>
                  <a:pt x="136" y="186"/>
                  <a:pt x="136" y="186"/>
                </a:cubicBezTo>
                <a:cubicBezTo>
                  <a:pt x="138" y="187"/>
                  <a:pt x="138" y="187"/>
                  <a:pt x="138" y="187"/>
                </a:cubicBezTo>
                <a:cubicBezTo>
                  <a:pt x="140" y="185"/>
                  <a:pt x="140" y="185"/>
                  <a:pt x="140" y="185"/>
                </a:cubicBezTo>
                <a:cubicBezTo>
                  <a:pt x="139" y="184"/>
                  <a:pt x="139" y="184"/>
                  <a:pt x="139" y="184"/>
                </a:cubicBezTo>
                <a:cubicBezTo>
                  <a:pt x="136" y="185"/>
                  <a:pt x="136" y="185"/>
                  <a:pt x="136" y="185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6" name="Freeform 191"/>
          <p:cNvSpPr>
            <a:spLocks/>
          </p:cNvSpPr>
          <p:nvPr/>
        </p:nvSpPr>
        <p:spPr bwMode="auto">
          <a:xfrm>
            <a:off x="5679830" y="3344535"/>
            <a:ext cx="15288" cy="27313"/>
          </a:xfrm>
          <a:custGeom>
            <a:avLst/>
            <a:gdLst>
              <a:gd name="T0" fmla="*/ 1 w 5"/>
              <a:gd name="T1" fmla="*/ 3 h 9"/>
              <a:gd name="T2" fmla="*/ 1 w 5"/>
              <a:gd name="T3" fmla="*/ 4 h 9"/>
              <a:gd name="T4" fmla="*/ 2 w 5"/>
              <a:gd name="T5" fmla="*/ 5 h 9"/>
              <a:gd name="T6" fmla="*/ 2 w 5"/>
              <a:gd name="T7" fmla="*/ 5 h 9"/>
              <a:gd name="T8" fmla="*/ 2 w 5"/>
              <a:gd name="T9" fmla="*/ 6 h 9"/>
              <a:gd name="T10" fmla="*/ 1 w 5"/>
              <a:gd name="T11" fmla="*/ 7 h 9"/>
              <a:gd name="T12" fmla="*/ 1 w 5"/>
              <a:gd name="T13" fmla="*/ 7 h 9"/>
              <a:gd name="T14" fmla="*/ 2 w 5"/>
              <a:gd name="T15" fmla="*/ 9 h 9"/>
              <a:gd name="T16" fmla="*/ 4 w 5"/>
              <a:gd name="T17" fmla="*/ 9 h 9"/>
              <a:gd name="T18" fmla="*/ 5 w 5"/>
              <a:gd name="T19" fmla="*/ 9 h 9"/>
              <a:gd name="T20" fmla="*/ 4 w 5"/>
              <a:gd name="T21" fmla="*/ 8 h 9"/>
              <a:gd name="T22" fmla="*/ 4 w 5"/>
              <a:gd name="T23" fmla="*/ 6 h 9"/>
              <a:gd name="T24" fmla="*/ 3 w 5"/>
              <a:gd name="T25" fmla="*/ 6 h 9"/>
              <a:gd name="T26" fmla="*/ 3 w 5"/>
              <a:gd name="T27" fmla="*/ 5 h 9"/>
              <a:gd name="T28" fmla="*/ 3 w 5"/>
              <a:gd name="T29" fmla="*/ 2 h 9"/>
              <a:gd name="T30" fmla="*/ 3 w 5"/>
              <a:gd name="T31" fmla="*/ 0 h 9"/>
              <a:gd name="T32" fmla="*/ 1 w 5"/>
              <a:gd name="T33" fmla="*/ 0 h 9"/>
              <a:gd name="T34" fmla="*/ 1 w 5"/>
              <a:gd name="T35" fmla="*/ 2 h 9"/>
              <a:gd name="T36" fmla="*/ 1 w 5"/>
              <a:gd name="T37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" h="9">
                <a:moveTo>
                  <a:pt x="1" y="3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1" y="7"/>
                </a:cubicBezTo>
                <a:cubicBezTo>
                  <a:pt x="0" y="8"/>
                  <a:pt x="1" y="7"/>
                  <a:pt x="1" y="7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3" y="8"/>
                  <a:pt x="4" y="9"/>
                </a:cubicBezTo>
                <a:cubicBezTo>
                  <a:pt x="4" y="9"/>
                  <a:pt x="4" y="9"/>
                  <a:pt x="5" y="9"/>
                </a:cubicBezTo>
                <a:cubicBezTo>
                  <a:pt x="4" y="8"/>
                  <a:pt x="4" y="8"/>
                  <a:pt x="4" y="8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5"/>
                  <a:pt x="3" y="5"/>
                  <a:pt x="3" y="5"/>
                </a:cubicBezTo>
                <a:cubicBezTo>
                  <a:pt x="3" y="2"/>
                  <a:pt x="3" y="2"/>
                  <a:pt x="3" y="2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2"/>
                </a:cubicBezTo>
                <a:cubicBezTo>
                  <a:pt x="1" y="3"/>
                  <a:pt x="1" y="3"/>
                  <a:pt x="1" y="3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7" name="Freeform 192"/>
          <p:cNvSpPr>
            <a:spLocks/>
          </p:cNvSpPr>
          <p:nvPr/>
        </p:nvSpPr>
        <p:spPr bwMode="auto">
          <a:xfrm>
            <a:off x="4590035" y="1616940"/>
            <a:ext cx="1107265" cy="1103933"/>
          </a:xfrm>
          <a:custGeom>
            <a:avLst/>
            <a:gdLst>
              <a:gd name="T0" fmla="*/ 371 w 382"/>
              <a:gd name="T1" fmla="*/ 182 h 366"/>
              <a:gd name="T2" fmla="*/ 364 w 382"/>
              <a:gd name="T3" fmla="*/ 149 h 366"/>
              <a:gd name="T4" fmla="*/ 359 w 382"/>
              <a:gd name="T5" fmla="*/ 101 h 366"/>
              <a:gd name="T6" fmla="*/ 354 w 382"/>
              <a:gd name="T7" fmla="*/ 21 h 366"/>
              <a:gd name="T8" fmla="*/ 291 w 382"/>
              <a:gd name="T9" fmla="*/ 2 h 366"/>
              <a:gd name="T10" fmla="*/ 278 w 382"/>
              <a:gd name="T11" fmla="*/ 15 h 366"/>
              <a:gd name="T12" fmla="*/ 263 w 382"/>
              <a:gd name="T13" fmla="*/ 13 h 366"/>
              <a:gd name="T14" fmla="*/ 231 w 382"/>
              <a:gd name="T15" fmla="*/ 19 h 366"/>
              <a:gd name="T16" fmla="*/ 214 w 382"/>
              <a:gd name="T17" fmla="*/ 13 h 366"/>
              <a:gd name="T18" fmla="*/ 181 w 382"/>
              <a:gd name="T19" fmla="*/ 23 h 366"/>
              <a:gd name="T20" fmla="*/ 162 w 382"/>
              <a:gd name="T21" fmla="*/ 36 h 366"/>
              <a:gd name="T22" fmla="*/ 144 w 382"/>
              <a:gd name="T23" fmla="*/ 16 h 366"/>
              <a:gd name="T24" fmla="*/ 141 w 382"/>
              <a:gd name="T25" fmla="*/ 32 h 366"/>
              <a:gd name="T26" fmla="*/ 139 w 382"/>
              <a:gd name="T27" fmla="*/ 42 h 366"/>
              <a:gd name="T28" fmla="*/ 117 w 382"/>
              <a:gd name="T29" fmla="*/ 62 h 366"/>
              <a:gd name="T30" fmla="*/ 84 w 382"/>
              <a:gd name="T31" fmla="*/ 56 h 366"/>
              <a:gd name="T32" fmla="*/ 84 w 382"/>
              <a:gd name="T33" fmla="*/ 71 h 366"/>
              <a:gd name="T34" fmla="*/ 63 w 382"/>
              <a:gd name="T35" fmla="*/ 56 h 366"/>
              <a:gd name="T36" fmla="*/ 42 w 382"/>
              <a:gd name="T37" fmla="*/ 36 h 366"/>
              <a:gd name="T38" fmla="*/ 56 w 382"/>
              <a:gd name="T39" fmla="*/ 38 h 366"/>
              <a:gd name="T40" fmla="*/ 115 w 382"/>
              <a:gd name="T41" fmla="*/ 28 h 366"/>
              <a:gd name="T42" fmla="*/ 49 w 382"/>
              <a:gd name="T43" fmla="*/ 8 h 366"/>
              <a:gd name="T44" fmla="*/ 29 w 382"/>
              <a:gd name="T45" fmla="*/ 0 h 366"/>
              <a:gd name="T46" fmla="*/ 8 w 382"/>
              <a:gd name="T47" fmla="*/ 8 h 366"/>
              <a:gd name="T48" fmla="*/ 16 w 382"/>
              <a:gd name="T49" fmla="*/ 28 h 366"/>
              <a:gd name="T50" fmla="*/ 19 w 382"/>
              <a:gd name="T51" fmla="*/ 59 h 366"/>
              <a:gd name="T52" fmla="*/ 36 w 382"/>
              <a:gd name="T53" fmla="*/ 89 h 366"/>
              <a:gd name="T54" fmla="*/ 29 w 382"/>
              <a:gd name="T55" fmla="*/ 118 h 366"/>
              <a:gd name="T56" fmla="*/ 12 w 382"/>
              <a:gd name="T57" fmla="*/ 125 h 366"/>
              <a:gd name="T58" fmla="*/ 13 w 382"/>
              <a:gd name="T59" fmla="*/ 152 h 366"/>
              <a:gd name="T60" fmla="*/ 28 w 382"/>
              <a:gd name="T61" fmla="*/ 170 h 366"/>
              <a:gd name="T62" fmla="*/ 52 w 382"/>
              <a:gd name="T63" fmla="*/ 190 h 366"/>
              <a:gd name="T64" fmla="*/ 58 w 382"/>
              <a:gd name="T65" fmla="*/ 207 h 366"/>
              <a:gd name="T66" fmla="*/ 79 w 382"/>
              <a:gd name="T67" fmla="*/ 218 h 366"/>
              <a:gd name="T68" fmla="*/ 98 w 382"/>
              <a:gd name="T69" fmla="*/ 233 h 366"/>
              <a:gd name="T70" fmla="*/ 126 w 382"/>
              <a:gd name="T71" fmla="*/ 244 h 366"/>
              <a:gd name="T72" fmla="*/ 152 w 382"/>
              <a:gd name="T73" fmla="*/ 254 h 366"/>
              <a:gd name="T74" fmla="*/ 154 w 382"/>
              <a:gd name="T75" fmla="*/ 270 h 366"/>
              <a:gd name="T76" fmla="*/ 141 w 382"/>
              <a:gd name="T77" fmla="*/ 286 h 366"/>
              <a:gd name="T78" fmla="*/ 137 w 382"/>
              <a:gd name="T79" fmla="*/ 296 h 366"/>
              <a:gd name="T80" fmla="*/ 131 w 382"/>
              <a:gd name="T81" fmla="*/ 310 h 366"/>
              <a:gd name="T82" fmla="*/ 142 w 382"/>
              <a:gd name="T83" fmla="*/ 320 h 366"/>
              <a:gd name="T84" fmla="*/ 207 w 382"/>
              <a:gd name="T85" fmla="*/ 345 h 366"/>
              <a:gd name="T86" fmla="*/ 234 w 382"/>
              <a:gd name="T87" fmla="*/ 355 h 366"/>
              <a:gd name="T88" fmla="*/ 256 w 382"/>
              <a:gd name="T89" fmla="*/ 350 h 366"/>
              <a:gd name="T90" fmla="*/ 235 w 382"/>
              <a:gd name="T91" fmla="*/ 322 h 366"/>
              <a:gd name="T92" fmla="*/ 253 w 382"/>
              <a:gd name="T93" fmla="*/ 302 h 366"/>
              <a:gd name="T94" fmla="*/ 254 w 382"/>
              <a:gd name="T95" fmla="*/ 291 h 366"/>
              <a:gd name="T96" fmla="*/ 227 w 382"/>
              <a:gd name="T97" fmla="*/ 270 h 366"/>
              <a:gd name="T98" fmla="*/ 228 w 382"/>
              <a:gd name="T99" fmla="*/ 244 h 366"/>
              <a:gd name="T100" fmla="*/ 248 w 382"/>
              <a:gd name="T101" fmla="*/ 236 h 366"/>
              <a:gd name="T102" fmla="*/ 267 w 382"/>
              <a:gd name="T103" fmla="*/ 228 h 366"/>
              <a:gd name="T104" fmla="*/ 301 w 382"/>
              <a:gd name="T105" fmla="*/ 237 h 366"/>
              <a:gd name="T106" fmla="*/ 320 w 382"/>
              <a:gd name="T107" fmla="*/ 236 h 366"/>
              <a:gd name="T108" fmla="*/ 344 w 382"/>
              <a:gd name="T109" fmla="*/ 237 h 366"/>
              <a:gd name="T110" fmla="*/ 373 w 382"/>
              <a:gd name="T111" fmla="*/ 237 h 366"/>
              <a:gd name="T112" fmla="*/ 359 w 382"/>
              <a:gd name="T113" fmla="*/ 220 h 366"/>
              <a:gd name="T114" fmla="*/ 365 w 382"/>
              <a:gd name="T115" fmla="*/ 203 h 366"/>
              <a:gd name="T116" fmla="*/ 365 w 382"/>
              <a:gd name="T117" fmla="*/ 197 h 366"/>
              <a:gd name="T118" fmla="*/ 381 w 382"/>
              <a:gd name="T119" fmla="*/ 190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82" h="366">
                <a:moveTo>
                  <a:pt x="381" y="190"/>
                </a:moveTo>
                <a:cubicBezTo>
                  <a:pt x="380" y="190"/>
                  <a:pt x="380" y="190"/>
                  <a:pt x="380" y="190"/>
                </a:cubicBezTo>
                <a:cubicBezTo>
                  <a:pt x="377" y="191"/>
                  <a:pt x="377" y="191"/>
                  <a:pt x="377" y="191"/>
                </a:cubicBezTo>
                <a:cubicBezTo>
                  <a:pt x="376" y="190"/>
                  <a:pt x="376" y="190"/>
                  <a:pt x="376" y="190"/>
                </a:cubicBezTo>
                <a:cubicBezTo>
                  <a:pt x="377" y="190"/>
                  <a:pt x="377" y="190"/>
                  <a:pt x="377" y="190"/>
                </a:cubicBezTo>
                <a:cubicBezTo>
                  <a:pt x="377" y="189"/>
                  <a:pt x="377" y="189"/>
                  <a:pt x="377" y="189"/>
                </a:cubicBezTo>
                <a:cubicBezTo>
                  <a:pt x="378" y="189"/>
                  <a:pt x="378" y="189"/>
                  <a:pt x="378" y="189"/>
                </a:cubicBezTo>
                <a:cubicBezTo>
                  <a:pt x="378" y="188"/>
                  <a:pt x="378" y="188"/>
                  <a:pt x="378" y="188"/>
                </a:cubicBezTo>
                <a:cubicBezTo>
                  <a:pt x="377" y="188"/>
                  <a:pt x="377" y="188"/>
                  <a:pt x="377" y="188"/>
                </a:cubicBezTo>
                <a:cubicBezTo>
                  <a:pt x="376" y="189"/>
                  <a:pt x="376" y="189"/>
                  <a:pt x="376" y="189"/>
                </a:cubicBezTo>
                <a:cubicBezTo>
                  <a:pt x="375" y="188"/>
                  <a:pt x="375" y="188"/>
                  <a:pt x="375" y="188"/>
                </a:cubicBezTo>
                <a:cubicBezTo>
                  <a:pt x="375" y="187"/>
                  <a:pt x="375" y="187"/>
                  <a:pt x="375" y="187"/>
                </a:cubicBezTo>
                <a:cubicBezTo>
                  <a:pt x="374" y="185"/>
                  <a:pt x="374" y="185"/>
                  <a:pt x="374" y="185"/>
                </a:cubicBezTo>
                <a:cubicBezTo>
                  <a:pt x="375" y="185"/>
                  <a:pt x="375" y="184"/>
                  <a:pt x="375" y="184"/>
                </a:cubicBezTo>
                <a:cubicBezTo>
                  <a:pt x="375" y="184"/>
                  <a:pt x="375" y="184"/>
                  <a:pt x="371" y="182"/>
                </a:cubicBezTo>
                <a:cubicBezTo>
                  <a:pt x="371" y="182"/>
                  <a:pt x="371" y="182"/>
                  <a:pt x="369" y="178"/>
                </a:cubicBezTo>
                <a:cubicBezTo>
                  <a:pt x="369" y="178"/>
                  <a:pt x="369" y="178"/>
                  <a:pt x="371" y="172"/>
                </a:cubicBezTo>
                <a:cubicBezTo>
                  <a:pt x="371" y="172"/>
                  <a:pt x="371" y="172"/>
                  <a:pt x="378" y="165"/>
                </a:cubicBezTo>
                <a:cubicBezTo>
                  <a:pt x="378" y="165"/>
                  <a:pt x="378" y="165"/>
                  <a:pt x="376" y="160"/>
                </a:cubicBezTo>
                <a:cubicBezTo>
                  <a:pt x="376" y="160"/>
                  <a:pt x="373" y="162"/>
                  <a:pt x="370" y="163"/>
                </a:cubicBezTo>
                <a:cubicBezTo>
                  <a:pt x="370" y="163"/>
                  <a:pt x="370" y="163"/>
                  <a:pt x="366" y="164"/>
                </a:cubicBezTo>
                <a:cubicBezTo>
                  <a:pt x="366" y="164"/>
                  <a:pt x="366" y="164"/>
                  <a:pt x="361" y="166"/>
                </a:cubicBezTo>
                <a:cubicBezTo>
                  <a:pt x="361" y="166"/>
                  <a:pt x="361" y="166"/>
                  <a:pt x="357" y="166"/>
                </a:cubicBezTo>
                <a:cubicBezTo>
                  <a:pt x="356" y="166"/>
                  <a:pt x="354" y="166"/>
                  <a:pt x="353" y="166"/>
                </a:cubicBezTo>
                <a:cubicBezTo>
                  <a:pt x="353" y="166"/>
                  <a:pt x="353" y="166"/>
                  <a:pt x="351" y="160"/>
                </a:cubicBezTo>
                <a:cubicBezTo>
                  <a:pt x="351" y="160"/>
                  <a:pt x="352" y="158"/>
                  <a:pt x="354" y="155"/>
                </a:cubicBezTo>
                <a:cubicBezTo>
                  <a:pt x="354" y="155"/>
                  <a:pt x="354" y="155"/>
                  <a:pt x="355" y="153"/>
                </a:cubicBezTo>
                <a:cubicBezTo>
                  <a:pt x="355" y="152"/>
                  <a:pt x="356" y="151"/>
                  <a:pt x="356" y="150"/>
                </a:cubicBezTo>
                <a:cubicBezTo>
                  <a:pt x="356" y="150"/>
                  <a:pt x="356" y="150"/>
                  <a:pt x="361" y="149"/>
                </a:cubicBezTo>
                <a:cubicBezTo>
                  <a:pt x="361" y="148"/>
                  <a:pt x="362" y="149"/>
                  <a:pt x="364" y="149"/>
                </a:cubicBezTo>
                <a:cubicBezTo>
                  <a:pt x="365" y="149"/>
                  <a:pt x="366" y="150"/>
                  <a:pt x="367" y="150"/>
                </a:cubicBezTo>
                <a:cubicBezTo>
                  <a:pt x="367" y="150"/>
                  <a:pt x="367" y="150"/>
                  <a:pt x="372" y="146"/>
                </a:cubicBezTo>
                <a:cubicBezTo>
                  <a:pt x="372" y="146"/>
                  <a:pt x="372" y="146"/>
                  <a:pt x="374" y="146"/>
                </a:cubicBezTo>
                <a:cubicBezTo>
                  <a:pt x="374" y="146"/>
                  <a:pt x="374" y="146"/>
                  <a:pt x="371" y="144"/>
                </a:cubicBezTo>
                <a:cubicBezTo>
                  <a:pt x="371" y="144"/>
                  <a:pt x="371" y="144"/>
                  <a:pt x="365" y="143"/>
                </a:cubicBezTo>
                <a:cubicBezTo>
                  <a:pt x="364" y="143"/>
                  <a:pt x="363" y="142"/>
                  <a:pt x="362" y="141"/>
                </a:cubicBezTo>
                <a:cubicBezTo>
                  <a:pt x="364" y="142"/>
                  <a:pt x="366" y="142"/>
                  <a:pt x="364" y="139"/>
                </a:cubicBezTo>
                <a:cubicBezTo>
                  <a:pt x="361" y="134"/>
                  <a:pt x="362" y="127"/>
                  <a:pt x="362" y="127"/>
                </a:cubicBezTo>
                <a:cubicBezTo>
                  <a:pt x="362" y="127"/>
                  <a:pt x="362" y="127"/>
                  <a:pt x="366" y="128"/>
                </a:cubicBezTo>
                <a:cubicBezTo>
                  <a:pt x="366" y="128"/>
                  <a:pt x="366" y="128"/>
                  <a:pt x="365" y="126"/>
                </a:cubicBezTo>
                <a:cubicBezTo>
                  <a:pt x="365" y="126"/>
                  <a:pt x="365" y="126"/>
                  <a:pt x="362" y="118"/>
                </a:cubicBezTo>
                <a:cubicBezTo>
                  <a:pt x="362" y="118"/>
                  <a:pt x="362" y="118"/>
                  <a:pt x="361" y="114"/>
                </a:cubicBezTo>
                <a:cubicBezTo>
                  <a:pt x="361" y="114"/>
                  <a:pt x="357" y="116"/>
                  <a:pt x="358" y="108"/>
                </a:cubicBezTo>
                <a:cubicBezTo>
                  <a:pt x="358" y="108"/>
                  <a:pt x="358" y="108"/>
                  <a:pt x="358" y="106"/>
                </a:cubicBezTo>
                <a:cubicBezTo>
                  <a:pt x="359" y="104"/>
                  <a:pt x="359" y="102"/>
                  <a:pt x="359" y="101"/>
                </a:cubicBezTo>
                <a:cubicBezTo>
                  <a:pt x="359" y="99"/>
                  <a:pt x="359" y="97"/>
                  <a:pt x="360" y="96"/>
                </a:cubicBezTo>
                <a:cubicBezTo>
                  <a:pt x="360" y="96"/>
                  <a:pt x="360" y="96"/>
                  <a:pt x="359" y="92"/>
                </a:cubicBezTo>
                <a:cubicBezTo>
                  <a:pt x="359" y="92"/>
                  <a:pt x="359" y="92"/>
                  <a:pt x="357" y="88"/>
                </a:cubicBezTo>
                <a:cubicBezTo>
                  <a:pt x="357" y="88"/>
                  <a:pt x="357" y="88"/>
                  <a:pt x="355" y="81"/>
                </a:cubicBezTo>
                <a:cubicBezTo>
                  <a:pt x="355" y="81"/>
                  <a:pt x="355" y="80"/>
                  <a:pt x="355" y="79"/>
                </a:cubicBezTo>
                <a:cubicBezTo>
                  <a:pt x="355" y="79"/>
                  <a:pt x="355" y="79"/>
                  <a:pt x="354" y="74"/>
                </a:cubicBezTo>
                <a:cubicBezTo>
                  <a:pt x="354" y="74"/>
                  <a:pt x="350" y="69"/>
                  <a:pt x="351" y="65"/>
                </a:cubicBezTo>
                <a:cubicBezTo>
                  <a:pt x="351" y="61"/>
                  <a:pt x="350" y="60"/>
                  <a:pt x="354" y="55"/>
                </a:cubicBezTo>
                <a:cubicBezTo>
                  <a:pt x="356" y="52"/>
                  <a:pt x="357" y="50"/>
                  <a:pt x="357" y="48"/>
                </a:cubicBezTo>
                <a:cubicBezTo>
                  <a:pt x="358" y="46"/>
                  <a:pt x="358" y="46"/>
                  <a:pt x="358" y="46"/>
                </a:cubicBezTo>
                <a:cubicBezTo>
                  <a:pt x="358" y="46"/>
                  <a:pt x="358" y="46"/>
                  <a:pt x="360" y="37"/>
                </a:cubicBezTo>
                <a:cubicBezTo>
                  <a:pt x="360" y="37"/>
                  <a:pt x="360" y="37"/>
                  <a:pt x="357" y="26"/>
                </a:cubicBezTo>
                <a:cubicBezTo>
                  <a:pt x="357" y="26"/>
                  <a:pt x="357" y="26"/>
                  <a:pt x="356" y="23"/>
                </a:cubicBezTo>
                <a:cubicBezTo>
                  <a:pt x="354" y="23"/>
                  <a:pt x="354" y="23"/>
                  <a:pt x="354" y="23"/>
                </a:cubicBezTo>
                <a:cubicBezTo>
                  <a:pt x="354" y="22"/>
                  <a:pt x="354" y="22"/>
                  <a:pt x="354" y="21"/>
                </a:cubicBezTo>
                <a:cubicBezTo>
                  <a:pt x="353" y="20"/>
                  <a:pt x="353" y="19"/>
                  <a:pt x="353" y="19"/>
                </a:cubicBezTo>
                <a:cubicBezTo>
                  <a:pt x="350" y="18"/>
                  <a:pt x="350" y="18"/>
                  <a:pt x="350" y="18"/>
                </a:cubicBezTo>
                <a:cubicBezTo>
                  <a:pt x="343" y="15"/>
                  <a:pt x="343" y="15"/>
                  <a:pt x="343" y="15"/>
                </a:cubicBezTo>
                <a:cubicBezTo>
                  <a:pt x="336" y="12"/>
                  <a:pt x="336" y="12"/>
                  <a:pt x="336" y="12"/>
                </a:cubicBezTo>
                <a:cubicBezTo>
                  <a:pt x="330" y="11"/>
                  <a:pt x="330" y="11"/>
                  <a:pt x="330" y="11"/>
                </a:cubicBezTo>
                <a:cubicBezTo>
                  <a:pt x="327" y="11"/>
                  <a:pt x="327" y="11"/>
                  <a:pt x="327" y="11"/>
                </a:cubicBezTo>
                <a:cubicBezTo>
                  <a:pt x="326" y="9"/>
                  <a:pt x="326" y="9"/>
                  <a:pt x="326" y="9"/>
                </a:cubicBezTo>
                <a:cubicBezTo>
                  <a:pt x="323" y="8"/>
                  <a:pt x="323" y="8"/>
                  <a:pt x="323" y="8"/>
                </a:cubicBezTo>
                <a:cubicBezTo>
                  <a:pt x="320" y="8"/>
                  <a:pt x="320" y="8"/>
                  <a:pt x="320" y="8"/>
                </a:cubicBezTo>
                <a:cubicBezTo>
                  <a:pt x="319" y="9"/>
                  <a:pt x="319" y="9"/>
                  <a:pt x="319" y="9"/>
                </a:cubicBezTo>
                <a:cubicBezTo>
                  <a:pt x="317" y="9"/>
                  <a:pt x="317" y="9"/>
                  <a:pt x="317" y="9"/>
                </a:cubicBezTo>
                <a:cubicBezTo>
                  <a:pt x="317" y="8"/>
                  <a:pt x="317" y="8"/>
                  <a:pt x="317" y="8"/>
                </a:cubicBezTo>
                <a:cubicBezTo>
                  <a:pt x="319" y="8"/>
                  <a:pt x="319" y="8"/>
                  <a:pt x="319" y="8"/>
                </a:cubicBezTo>
                <a:cubicBezTo>
                  <a:pt x="304" y="3"/>
                  <a:pt x="304" y="3"/>
                  <a:pt x="304" y="3"/>
                </a:cubicBezTo>
                <a:cubicBezTo>
                  <a:pt x="291" y="2"/>
                  <a:pt x="291" y="2"/>
                  <a:pt x="291" y="2"/>
                </a:cubicBezTo>
                <a:cubicBezTo>
                  <a:pt x="283" y="2"/>
                  <a:pt x="283" y="2"/>
                  <a:pt x="283" y="2"/>
                </a:cubicBezTo>
                <a:cubicBezTo>
                  <a:pt x="281" y="0"/>
                  <a:pt x="281" y="0"/>
                  <a:pt x="281" y="0"/>
                </a:cubicBezTo>
                <a:cubicBezTo>
                  <a:pt x="278" y="2"/>
                  <a:pt x="278" y="2"/>
                  <a:pt x="278" y="2"/>
                </a:cubicBezTo>
                <a:cubicBezTo>
                  <a:pt x="278" y="3"/>
                  <a:pt x="278" y="3"/>
                  <a:pt x="278" y="3"/>
                </a:cubicBezTo>
                <a:cubicBezTo>
                  <a:pt x="277" y="3"/>
                  <a:pt x="277" y="3"/>
                  <a:pt x="277" y="3"/>
                </a:cubicBezTo>
                <a:cubicBezTo>
                  <a:pt x="276" y="3"/>
                  <a:pt x="276" y="3"/>
                  <a:pt x="276" y="3"/>
                </a:cubicBezTo>
                <a:cubicBezTo>
                  <a:pt x="274" y="5"/>
                  <a:pt x="274" y="5"/>
                  <a:pt x="274" y="5"/>
                </a:cubicBezTo>
                <a:cubicBezTo>
                  <a:pt x="277" y="6"/>
                  <a:pt x="277" y="6"/>
                  <a:pt x="277" y="6"/>
                </a:cubicBezTo>
                <a:cubicBezTo>
                  <a:pt x="280" y="8"/>
                  <a:pt x="280" y="8"/>
                  <a:pt x="280" y="8"/>
                </a:cubicBezTo>
                <a:cubicBezTo>
                  <a:pt x="283" y="9"/>
                  <a:pt x="283" y="9"/>
                  <a:pt x="283" y="9"/>
                </a:cubicBezTo>
                <a:cubicBezTo>
                  <a:pt x="284" y="11"/>
                  <a:pt x="284" y="11"/>
                  <a:pt x="284" y="11"/>
                </a:cubicBezTo>
                <a:cubicBezTo>
                  <a:pt x="284" y="12"/>
                  <a:pt x="284" y="12"/>
                  <a:pt x="284" y="12"/>
                </a:cubicBezTo>
                <a:cubicBezTo>
                  <a:pt x="284" y="13"/>
                  <a:pt x="284" y="13"/>
                  <a:pt x="284" y="13"/>
                </a:cubicBezTo>
                <a:cubicBezTo>
                  <a:pt x="281" y="13"/>
                  <a:pt x="281" y="13"/>
                  <a:pt x="281" y="13"/>
                </a:cubicBezTo>
                <a:cubicBezTo>
                  <a:pt x="278" y="15"/>
                  <a:pt x="278" y="15"/>
                  <a:pt x="278" y="15"/>
                </a:cubicBezTo>
                <a:cubicBezTo>
                  <a:pt x="276" y="15"/>
                  <a:pt x="276" y="15"/>
                  <a:pt x="276" y="15"/>
                </a:cubicBezTo>
                <a:cubicBezTo>
                  <a:pt x="278" y="16"/>
                  <a:pt x="278" y="16"/>
                  <a:pt x="278" y="16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277" y="19"/>
                  <a:pt x="277" y="19"/>
                  <a:pt x="277" y="19"/>
                </a:cubicBezTo>
                <a:cubicBezTo>
                  <a:pt x="274" y="18"/>
                  <a:pt x="274" y="18"/>
                  <a:pt x="274" y="18"/>
                </a:cubicBezTo>
                <a:cubicBezTo>
                  <a:pt x="273" y="18"/>
                  <a:pt x="273" y="18"/>
                  <a:pt x="273" y="18"/>
                </a:cubicBezTo>
                <a:cubicBezTo>
                  <a:pt x="271" y="16"/>
                  <a:pt x="271" y="16"/>
                  <a:pt x="271" y="16"/>
                </a:cubicBezTo>
                <a:cubicBezTo>
                  <a:pt x="271" y="15"/>
                  <a:pt x="271" y="15"/>
                  <a:pt x="271" y="15"/>
                </a:cubicBezTo>
                <a:cubicBezTo>
                  <a:pt x="273" y="13"/>
                  <a:pt x="273" y="13"/>
                  <a:pt x="273" y="13"/>
                </a:cubicBezTo>
                <a:cubicBezTo>
                  <a:pt x="270" y="12"/>
                  <a:pt x="270" y="12"/>
                  <a:pt x="270" y="12"/>
                </a:cubicBezTo>
                <a:cubicBezTo>
                  <a:pt x="268" y="12"/>
                  <a:pt x="268" y="12"/>
                  <a:pt x="268" y="12"/>
                </a:cubicBezTo>
                <a:cubicBezTo>
                  <a:pt x="270" y="11"/>
                  <a:pt x="270" y="11"/>
                  <a:pt x="270" y="11"/>
                </a:cubicBezTo>
                <a:cubicBezTo>
                  <a:pt x="266" y="11"/>
                  <a:pt x="266" y="11"/>
                  <a:pt x="266" y="11"/>
                </a:cubicBezTo>
                <a:cubicBezTo>
                  <a:pt x="261" y="12"/>
                  <a:pt x="261" y="12"/>
                  <a:pt x="261" y="12"/>
                </a:cubicBezTo>
                <a:cubicBezTo>
                  <a:pt x="263" y="13"/>
                  <a:pt x="263" y="13"/>
                  <a:pt x="263" y="13"/>
                </a:cubicBezTo>
                <a:cubicBezTo>
                  <a:pt x="261" y="13"/>
                  <a:pt x="261" y="13"/>
                  <a:pt x="261" y="13"/>
                </a:cubicBezTo>
                <a:cubicBezTo>
                  <a:pt x="260" y="12"/>
                  <a:pt x="260" y="12"/>
                  <a:pt x="260" y="12"/>
                </a:cubicBezTo>
                <a:cubicBezTo>
                  <a:pt x="260" y="13"/>
                  <a:pt x="260" y="13"/>
                  <a:pt x="260" y="13"/>
                </a:cubicBezTo>
                <a:cubicBezTo>
                  <a:pt x="258" y="13"/>
                  <a:pt x="258" y="13"/>
                  <a:pt x="258" y="13"/>
                </a:cubicBezTo>
                <a:cubicBezTo>
                  <a:pt x="257" y="15"/>
                  <a:pt x="257" y="15"/>
                  <a:pt x="257" y="15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54" y="16"/>
                  <a:pt x="254" y="16"/>
                  <a:pt x="254" y="16"/>
                </a:cubicBezTo>
                <a:cubicBezTo>
                  <a:pt x="251" y="15"/>
                  <a:pt x="251" y="15"/>
                  <a:pt x="251" y="15"/>
                </a:cubicBezTo>
                <a:cubicBezTo>
                  <a:pt x="247" y="15"/>
                  <a:pt x="247" y="15"/>
                  <a:pt x="247" y="15"/>
                </a:cubicBezTo>
                <a:cubicBezTo>
                  <a:pt x="241" y="15"/>
                  <a:pt x="241" y="15"/>
                  <a:pt x="241" y="15"/>
                </a:cubicBezTo>
                <a:cubicBezTo>
                  <a:pt x="237" y="16"/>
                  <a:pt x="237" y="16"/>
                  <a:pt x="237" y="16"/>
                </a:cubicBezTo>
                <a:cubicBezTo>
                  <a:pt x="235" y="18"/>
                  <a:pt x="235" y="18"/>
                  <a:pt x="235" y="18"/>
                </a:cubicBezTo>
                <a:cubicBezTo>
                  <a:pt x="235" y="21"/>
                  <a:pt x="235" y="21"/>
                  <a:pt x="235" y="21"/>
                </a:cubicBezTo>
                <a:cubicBezTo>
                  <a:pt x="233" y="19"/>
                  <a:pt x="233" y="19"/>
                  <a:pt x="233" y="19"/>
                </a:cubicBezTo>
                <a:cubicBezTo>
                  <a:pt x="231" y="19"/>
                  <a:pt x="231" y="19"/>
                  <a:pt x="231" y="19"/>
                </a:cubicBezTo>
                <a:cubicBezTo>
                  <a:pt x="230" y="21"/>
                  <a:pt x="230" y="21"/>
                  <a:pt x="230" y="21"/>
                </a:cubicBezTo>
                <a:cubicBezTo>
                  <a:pt x="228" y="19"/>
                  <a:pt x="228" y="19"/>
                  <a:pt x="228" y="19"/>
                </a:cubicBezTo>
                <a:cubicBezTo>
                  <a:pt x="227" y="21"/>
                  <a:pt x="227" y="21"/>
                  <a:pt x="227" y="21"/>
                </a:cubicBezTo>
                <a:cubicBezTo>
                  <a:pt x="225" y="21"/>
                  <a:pt x="225" y="21"/>
                  <a:pt x="225" y="21"/>
                </a:cubicBezTo>
                <a:cubicBezTo>
                  <a:pt x="220" y="19"/>
                  <a:pt x="220" y="19"/>
                  <a:pt x="220" y="19"/>
                </a:cubicBezTo>
                <a:cubicBezTo>
                  <a:pt x="221" y="18"/>
                  <a:pt x="221" y="18"/>
                  <a:pt x="221" y="18"/>
                </a:cubicBezTo>
                <a:cubicBezTo>
                  <a:pt x="223" y="18"/>
                  <a:pt x="223" y="18"/>
                  <a:pt x="223" y="18"/>
                </a:cubicBezTo>
                <a:cubicBezTo>
                  <a:pt x="225" y="18"/>
                  <a:pt x="225" y="18"/>
                  <a:pt x="225" y="18"/>
                </a:cubicBezTo>
                <a:cubicBezTo>
                  <a:pt x="224" y="15"/>
                  <a:pt x="224" y="15"/>
                  <a:pt x="224" y="15"/>
                </a:cubicBezTo>
                <a:cubicBezTo>
                  <a:pt x="224" y="13"/>
                  <a:pt x="224" y="13"/>
                  <a:pt x="224" y="13"/>
                </a:cubicBezTo>
                <a:cubicBezTo>
                  <a:pt x="221" y="12"/>
                  <a:pt x="221" y="12"/>
                  <a:pt x="221" y="12"/>
                </a:cubicBezTo>
                <a:cubicBezTo>
                  <a:pt x="224" y="12"/>
                  <a:pt x="224" y="12"/>
                  <a:pt x="224" y="12"/>
                </a:cubicBezTo>
                <a:cubicBezTo>
                  <a:pt x="228" y="11"/>
                  <a:pt x="228" y="11"/>
                  <a:pt x="228" y="11"/>
                </a:cubicBezTo>
                <a:cubicBezTo>
                  <a:pt x="220" y="12"/>
                  <a:pt x="220" y="12"/>
                  <a:pt x="220" y="12"/>
                </a:cubicBezTo>
                <a:cubicBezTo>
                  <a:pt x="214" y="13"/>
                  <a:pt x="214" y="13"/>
                  <a:pt x="214" y="13"/>
                </a:cubicBezTo>
                <a:cubicBezTo>
                  <a:pt x="211" y="16"/>
                  <a:pt x="211" y="16"/>
                  <a:pt x="211" y="16"/>
                </a:cubicBezTo>
                <a:cubicBezTo>
                  <a:pt x="213" y="16"/>
                  <a:pt x="213" y="16"/>
                  <a:pt x="213" y="16"/>
                </a:cubicBezTo>
                <a:cubicBezTo>
                  <a:pt x="215" y="18"/>
                  <a:pt x="215" y="18"/>
                  <a:pt x="215" y="18"/>
                </a:cubicBezTo>
                <a:cubicBezTo>
                  <a:pt x="213" y="19"/>
                  <a:pt x="213" y="19"/>
                  <a:pt x="213" y="19"/>
                </a:cubicBezTo>
                <a:cubicBezTo>
                  <a:pt x="211" y="19"/>
                  <a:pt x="211" y="19"/>
                  <a:pt x="211" y="19"/>
                </a:cubicBezTo>
                <a:cubicBezTo>
                  <a:pt x="211" y="18"/>
                  <a:pt x="211" y="18"/>
                  <a:pt x="211" y="18"/>
                </a:cubicBezTo>
                <a:cubicBezTo>
                  <a:pt x="210" y="16"/>
                  <a:pt x="210" y="16"/>
                  <a:pt x="210" y="16"/>
                </a:cubicBezTo>
                <a:cubicBezTo>
                  <a:pt x="207" y="16"/>
                  <a:pt x="207" y="16"/>
                  <a:pt x="207" y="16"/>
                </a:cubicBezTo>
                <a:cubicBezTo>
                  <a:pt x="205" y="18"/>
                  <a:pt x="205" y="18"/>
                  <a:pt x="205" y="18"/>
                </a:cubicBezTo>
                <a:cubicBezTo>
                  <a:pt x="203" y="18"/>
                  <a:pt x="203" y="18"/>
                  <a:pt x="203" y="18"/>
                </a:cubicBezTo>
                <a:cubicBezTo>
                  <a:pt x="200" y="18"/>
                  <a:pt x="200" y="18"/>
                  <a:pt x="200" y="18"/>
                </a:cubicBezTo>
                <a:cubicBezTo>
                  <a:pt x="195" y="19"/>
                  <a:pt x="195" y="19"/>
                  <a:pt x="195" y="19"/>
                </a:cubicBezTo>
                <a:cubicBezTo>
                  <a:pt x="191" y="22"/>
                  <a:pt x="191" y="22"/>
                  <a:pt x="191" y="22"/>
                </a:cubicBezTo>
                <a:cubicBezTo>
                  <a:pt x="187" y="23"/>
                  <a:pt x="187" y="23"/>
                  <a:pt x="187" y="23"/>
                </a:cubicBezTo>
                <a:cubicBezTo>
                  <a:pt x="181" y="23"/>
                  <a:pt x="181" y="23"/>
                  <a:pt x="181" y="23"/>
                </a:cubicBezTo>
                <a:cubicBezTo>
                  <a:pt x="187" y="26"/>
                  <a:pt x="187" y="26"/>
                  <a:pt x="187" y="26"/>
                </a:cubicBezTo>
                <a:cubicBezTo>
                  <a:pt x="182" y="26"/>
                  <a:pt x="182" y="26"/>
                  <a:pt x="182" y="26"/>
                </a:cubicBezTo>
                <a:cubicBezTo>
                  <a:pt x="178" y="26"/>
                  <a:pt x="178" y="26"/>
                  <a:pt x="178" y="26"/>
                </a:cubicBezTo>
                <a:cubicBezTo>
                  <a:pt x="177" y="28"/>
                  <a:pt x="177" y="28"/>
                  <a:pt x="177" y="28"/>
                </a:cubicBezTo>
                <a:cubicBezTo>
                  <a:pt x="175" y="28"/>
                  <a:pt x="175" y="28"/>
                  <a:pt x="175" y="28"/>
                </a:cubicBezTo>
                <a:cubicBezTo>
                  <a:pt x="177" y="29"/>
                  <a:pt x="177" y="29"/>
                  <a:pt x="177" y="29"/>
                </a:cubicBezTo>
                <a:cubicBezTo>
                  <a:pt x="175" y="32"/>
                  <a:pt x="175" y="32"/>
                  <a:pt x="175" y="32"/>
                </a:cubicBezTo>
                <a:cubicBezTo>
                  <a:pt x="175" y="33"/>
                  <a:pt x="175" y="33"/>
                  <a:pt x="175" y="33"/>
                </a:cubicBezTo>
                <a:cubicBezTo>
                  <a:pt x="177" y="35"/>
                  <a:pt x="177" y="35"/>
                  <a:pt x="177" y="35"/>
                </a:cubicBezTo>
                <a:cubicBezTo>
                  <a:pt x="175" y="35"/>
                  <a:pt x="175" y="35"/>
                  <a:pt x="175" y="35"/>
                </a:cubicBezTo>
                <a:cubicBezTo>
                  <a:pt x="171" y="36"/>
                  <a:pt x="171" y="36"/>
                  <a:pt x="171" y="36"/>
                </a:cubicBezTo>
                <a:cubicBezTo>
                  <a:pt x="168" y="36"/>
                  <a:pt x="168" y="36"/>
                  <a:pt x="168" y="36"/>
                </a:cubicBezTo>
                <a:cubicBezTo>
                  <a:pt x="165" y="38"/>
                  <a:pt x="165" y="38"/>
                  <a:pt x="165" y="38"/>
                </a:cubicBezTo>
                <a:cubicBezTo>
                  <a:pt x="167" y="36"/>
                  <a:pt x="167" y="36"/>
                  <a:pt x="167" y="36"/>
                </a:cubicBezTo>
                <a:cubicBezTo>
                  <a:pt x="162" y="36"/>
                  <a:pt x="162" y="36"/>
                  <a:pt x="162" y="36"/>
                </a:cubicBezTo>
                <a:cubicBezTo>
                  <a:pt x="160" y="35"/>
                  <a:pt x="160" y="35"/>
                  <a:pt x="160" y="35"/>
                </a:cubicBezTo>
                <a:cubicBezTo>
                  <a:pt x="155" y="32"/>
                  <a:pt x="155" y="32"/>
                  <a:pt x="155" y="32"/>
                </a:cubicBezTo>
                <a:cubicBezTo>
                  <a:pt x="152" y="32"/>
                  <a:pt x="152" y="32"/>
                  <a:pt x="152" y="32"/>
                </a:cubicBezTo>
                <a:cubicBezTo>
                  <a:pt x="151" y="31"/>
                  <a:pt x="151" y="31"/>
                  <a:pt x="151" y="31"/>
                </a:cubicBezTo>
                <a:cubicBezTo>
                  <a:pt x="149" y="29"/>
                  <a:pt x="149" y="29"/>
                  <a:pt x="149" y="29"/>
                </a:cubicBezTo>
                <a:cubicBezTo>
                  <a:pt x="151" y="28"/>
                  <a:pt x="151" y="28"/>
                  <a:pt x="151" y="28"/>
                </a:cubicBezTo>
                <a:cubicBezTo>
                  <a:pt x="152" y="28"/>
                  <a:pt x="152" y="28"/>
                  <a:pt x="152" y="28"/>
                </a:cubicBezTo>
                <a:cubicBezTo>
                  <a:pt x="152" y="26"/>
                  <a:pt x="152" y="26"/>
                  <a:pt x="152" y="26"/>
                </a:cubicBezTo>
                <a:cubicBezTo>
                  <a:pt x="158" y="25"/>
                  <a:pt x="158" y="25"/>
                  <a:pt x="158" y="25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61" y="22"/>
                  <a:pt x="161" y="22"/>
                  <a:pt x="161" y="22"/>
                </a:cubicBezTo>
                <a:cubicBezTo>
                  <a:pt x="157" y="19"/>
                  <a:pt x="157" y="19"/>
                  <a:pt x="157" y="19"/>
                </a:cubicBezTo>
                <a:cubicBezTo>
                  <a:pt x="154" y="18"/>
                  <a:pt x="154" y="18"/>
                  <a:pt x="154" y="18"/>
                </a:cubicBezTo>
                <a:cubicBezTo>
                  <a:pt x="149" y="16"/>
                  <a:pt x="149" y="16"/>
                  <a:pt x="149" y="16"/>
                </a:cubicBezTo>
                <a:cubicBezTo>
                  <a:pt x="144" y="16"/>
                  <a:pt x="144" y="16"/>
                  <a:pt x="144" y="16"/>
                </a:cubicBezTo>
                <a:cubicBezTo>
                  <a:pt x="138" y="16"/>
                  <a:pt x="138" y="16"/>
                  <a:pt x="138" y="16"/>
                </a:cubicBezTo>
                <a:cubicBezTo>
                  <a:pt x="135" y="15"/>
                  <a:pt x="135" y="15"/>
                  <a:pt x="135" y="15"/>
                </a:cubicBezTo>
                <a:cubicBezTo>
                  <a:pt x="132" y="15"/>
                  <a:pt x="132" y="15"/>
                  <a:pt x="132" y="15"/>
                </a:cubicBezTo>
                <a:cubicBezTo>
                  <a:pt x="131" y="15"/>
                  <a:pt x="131" y="15"/>
                  <a:pt x="131" y="15"/>
                </a:cubicBezTo>
                <a:cubicBezTo>
                  <a:pt x="139" y="19"/>
                  <a:pt x="139" y="19"/>
                  <a:pt x="139" y="19"/>
                </a:cubicBezTo>
                <a:cubicBezTo>
                  <a:pt x="141" y="21"/>
                  <a:pt x="141" y="21"/>
                  <a:pt x="141" y="21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2" y="22"/>
                  <a:pt x="142" y="22"/>
                  <a:pt x="142" y="22"/>
                </a:cubicBezTo>
                <a:cubicBezTo>
                  <a:pt x="141" y="23"/>
                  <a:pt x="141" y="23"/>
                  <a:pt x="141" y="23"/>
                </a:cubicBezTo>
                <a:cubicBezTo>
                  <a:pt x="142" y="23"/>
                  <a:pt x="142" y="23"/>
                  <a:pt x="142" y="23"/>
                </a:cubicBezTo>
                <a:cubicBezTo>
                  <a:pt x="141" y="25"/>
                  <a:pt x="141" y="25"/>
                  <a:pt x="141" y="25"/>
                </a:cubicBezTo>
                <a:cubicBezTo>
                  <a:pt x="141" y="26"/>
                  <a:pt x="141" y="26"/>
                  <a:pt x="141" y="26"/>
                </a:cubicBezTo>
                <a:cubicBezTo>
                  <a:pt x="141" y="28"/>
                  <a:pt x="141" y="28"/>
                  <a:pt x="141" y="28"/>
                </a:cubicBezTo>
                <a:cubicBezTo>
                  <a:pt x="139" y="31"/>
                  <a:pt x="139" y="31"/>
                  <a:pt x="139" y="31"/>
                </a:cubicBezTo>
                <a:cubicBezTo>
                  <a:pt x="141" y="32"/>
                  <a:pt x="141" y="32"/>
                  <a:pt x="141" y="32"/>
                </a:cubicBezTo>
                <a:cubicBezTo>
                  <a:pt x="144" y="33"/>
                  <a:pt x="144" y="33"/>
                  <a:pt x="144" y="33"/>
                </a:cubicBezTo>
                <a:cubicBezTo>
                  <a:pt x="147" y="35"/>
                  <a:pt x="147" y="35"/>
                  <a:pt x="147" y="35"/>
                </a:cubicBezTo>
                <a:cubicBezTo>
                  <a:pt x="148" y="36"/>
                  <a:pt x="148" y="36"/>
                  <a:pt x="148" y="36"/>
                </a:cubicBezTo>
                <a:cubicBezTo>
                  <a:pt x="149" y="38"/>
                  <a:pt x="149" y="38"/>
                  <a:pt x="149" y="38"/>
                </a:cubicBezTo>
                <a:cubicBezTo>
                  <a:pt x="147" y="41"/>
                  <a:pt x="147" y="41"/>
                  <a:pt x="147" y="41"/>
                </a:cubicBezTo>
                <a:cubicBezTo>
                  <a:pt x="147" y="42"/>
                  <a:pt x="147" y="42"/>
                  <a:pt x="147" y="42"/>
                </a:cubicBezTo>
                <a:cubicBezTo>
                  <a:pt x="148" y="48"/>
                  <a:pt x="148" y="48"/>
                  <a:pt x="148" y="48"/>
                </a:cubicBezTo>
                <a:cubicBezTo>
                  <a:pt x="147" y="45"/>
                  <a:pt x="147" y="45"/>
                  <a:pt x="147" y="45"/>
                </a:cubicBezTo>
                <a:cubicBezTo>
                  <a:pt x="144" y="43"/>
                  <a:pt x="144" y="43"/>
                  <a:pt x="144" y="43"/>
                </a:cubicBezTo>
                <a:cubicBezTo>
                  <a:pt x="142" y="45"/>
                  <a:pt x="142" y="45"/>
                  <a:pt x="142" y="45"/>
                </a:cubicBezTo>
                <a:cubicBezTo>
                  <a:pt x="141" y="46"/>
                  <a:pt x="141" y="46"/>
                  <a:pt x="141" y="46"/>
                </a:cubicBezTo>
                <a:cubicBezTo>
                  <a:pt x="139" y="45"/>
                  <a:pt x="139" y="45"/>
                  <a:pt x="139" y="45"/>
                </a:cubicBezTo>
                <a:cubicBezTo>
                  <a:pt x="142" y="43"/>
                  <a:pt x="142" y="43"/>
                  <a:pt x="142" y="43"/>
                </a:cubicBezTo>
                <a:cubicBezTo>
                  <a:pt x="141" y="42"/>
                  <a:pt x="141" y="42"/>
                  <a:pt x="141" y="42"/>
                </a:cubicBezTo>
                <a:cubicBezTo>
                  <a:pt x="139" y="42"/>
                  <a:pt x="139" y="42"/>
                  <a:pt x="139" y="42"/>
                </a:cubicBezTo>
                <a:cubicBezTo>
                  <a:pt x="137" y="41"/>
                  <a:pt x="137" y="41"/>
                  <a:pt x="137" y="41"/>
                </a:cubicBezTo>
                <a:cubicBezTo>
                  <a:pt x="131" y="41"/>
                  <a:pt x="131" y="41"/>
                  <a:pt x="131" y="41"/>
                </a:cubicBezTo>
                <a:cubicBezTo>
                  <a:pt x="128" y="41"/>
                  <a:pt x="128" y="41"/>
                  <a:pt x="128" y="41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2" y="45"/>
                  <a:pt x="122" y="45"/>
                  <a:pt x="122" y="45"/>
                </a:cubicBezTo>
                <a:cubicBezTo>
                  <a:pt x="119" y="46"/>
                  <a:pt x="119" y="46"/>
                  <a:pt x="119" y="46"/>
                </a:cubicBezTo>
                <a:cubicBezTo>
                  <a:pt x="117" y="48"/>
                  <a:pt x="117" y="48"/>
                  <a:pt x="117" y="48"/>
                </a:cubicBezTo>
                <a:cubicBezTo>
                  <a:pt x="114" y="49"/>
                  <a:pt x="114" y="49"/>
                  <a:pt x="114" y="49"/>
                </a:cubicBezTo>
                <a:cubicBezTo>
                  <a:pt x="111" y="51"/>
                  <a:pt x="111" y="51"/>
                  <a:pt x="111" y="51"/>
                </a:cubicBezTo>
                <a:cubicBezTo>
                  <a:pt x="109" y="52"/>
                  <a:pt x="109" y="52"/>
                  <a:pt x="109" y="52"/>
                </a:cubicBezTo>
                <a:cubicBezTo>
                  <a:pt x="111" y="55"/>
                  <a:pt x="111" y="55"/>
                  <a:pt x="111" y="55"/>
                </a:cubicBezTo>
                <a:cubicBezTo>
                  <a:pt x="115" y="58"/>
                  <a:pt x="115" y="58"/>
                  <a:pt x="115" y="58"/>
                </a:cubicBezTo>
                <a:cubicBezTo>
                  <a:pt x="117" y="61"/>
                  <a:pt x="117" y="61"/>
                  <a:pt x="117" y="61"/>
                </a:cubicBezTo>
                <a:cubicBezTo>
                  <a:pt x="119" y="64"/>
                  <a:pt x="119" y="64"/>
                  <a:pt x="119" y="64"/>
                </a:cubicBezTo>
                <a:cubicBezTo>
                  <a:pt x="117" y="62"/>
                  <a:pt x="117" y="62"/>
                  <a:pt x="117" y="62"/>
                </a:cubicBezTo>
                <a:cubicBezTo>
                  <a:pt x="112" y="62"/>
                  <a:pt x="112" y="62"/>
                  <a:pt x="112" y="62"/>
                </a:cubicBezTo>
                <a:cubicBezTo>
                  <a:pt x="109" y="64"/>
                  <a:pt x="109" y="64"/>
                  <a:pt x="109" y="64"/>
                </a:cubicBezTo>
                <a:cubicBezTo>
                  <a:pt x="108" y="62"/>
                  <a:pt x="108" y="62"/>
                  <a:pt x="108" y="62"/>
                </a:cubicBezTo>
                <a:cubicBezTo>
                  <a:pt x="104" y="61"/>
                  <a:pt x="104" y="61"/>
                  <a:pt x="104" y="61"/>
                </a:cubicBezTo>
                <a:cubicBezTo>
                  <a:pt x="99" y="61"/>
                  <a:pt x="99" y="61"/>
                  <a:pt x="99" y="61"/>
                </a:cubicBezTo>
                <a:cubicBezTo>
                  <a:pt x="98" y="62"/>
                  <a:pt x="98" y="62"/>
                  <a:pt x="98" y="62"/>
                </a:cubicBezTo>
                <a:cubicBezTo>
                  <a:pt x="96" y="62"/>
                  <a:pt x="96" y="62"/>
                  <a:pt x="96" y="62"/>
                </a:cubicBezTo>
                <a:cubicBezTo>
                  <a:pt x="96" y="61"/>
                  <a:pt x="96" y="61"/>
                  <a:pt x="96" y="61"/>
                </a:cubicBezTo>
                <a:cubicBezTo>
                  <a:pt x="98" y="59"/>
                  <a:pt x="98" y="59"/>
                  <a:pt x="98" y="59"/>
                </a:cubicBezTo>
                <a:cubicBezTo>
                  <a:pt x="95" y="59"/>
                  <a:pt x="95" y="59"/>
                  <a:pt x="95" y="59"/>
                </a:cubicBezTo>
                <a:cubicBezTo>
                  <a:pt x="94" y="59"/>
                  <a:pt x="94" y="59"/>
                  <a:pt x="94" y="59"/>
                </a:cubicBezTo>
                <a:cubicBezTo>
                  <a:pt x="89" y="56"/>
                  <a:pt x="89" y="56"/>
                  <a:pt x="89" y="56"/>
                </a:cubicBezTo>
                <a:cubicBezTo>
                  <a:pt x="86" y="56"/>
                  <a:pt x="86" y="56"/>
                  <a:pt x="86" y="56"/>
                </a:cubicBezTo>
                <a:cubicBezTo>
                  <a:pt x="85" y="56"/>
                  <a:pt x="85" y="56"/>
                  <a:pt x="85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82" y="58"/>
                  <a:pt x="82" y="58"/>
                  <a:pt x="82" y="58"/>
                </a:cubicBezTo>
                <a:cubicBezTo>
                  <a:pt x="81" y="59"/>
                  <a:pt x="81" y="59"/>
                  <a:pt x="81" y="59"/>
                </a:cubicBezTo>
                <a:cubicBezTo>
                  <a:pt x="84" y="62"/>
                  <a:pt x="84" y="62"/>
                  <a:pt x="84" y="62"/>
                </a:cubicBezTo>
                <a:cubicBezTo>
                  <a:pt x="88" y="65"/>
                  <a:pt x="88" y="65"/>
                  <a:pt x="88" y="65"/>
                </a:cubicBezTo>
                <a:cubicBezTo>
                  <a:pt x="91" y="66"/>
                  <a:pt x="91" y="66"/>
                  <a:pt x="91" y="66"/>
                </a:cubicBezTo>
                <a:cubicBezTo>
                  <a:pt x="92" y="65"/>
                  <a:pt x="92" y="65"/>
                  <a:pt x="92" y="65"/>
                </a:cubicBezTo>
                <a:cubicBezTo>
                  <a:pt x="95" y="65"/>
                  <a:pt x="95" y="65"/>
                  <a:pt x="95" y="65"/>
                </a:cubicBezTo>
                <a:cubicBezTo>
                  <a:pt x="96" y="66"/>
                  <a:pt x="96" y="66"/>
                  <a:pt x="96" y="66"/>
                </a:cubicBezTo>
                <a:cubicBezTo>
                  <a:pt x="96" y="68"/>
                  <a:pt x="96" y="68"/>
                  <a:pt x="96" y="68"/>
                </a:cubicBezTo>
                <a:cubicBezTo>
                  <a:pt x="98" y="69"/>
                  <a:pt x="98" y="69"/>
                  <a:pt x="98" y="69"/>
                </a:cubicBezTo>
                <a:cubicBezTo>
                  <a:pt x="96" y="71"/>
                  <a:pt x="96" y="71"/>
                  <a:pt x="96" y="71"/>
                </a:cubicBezTo>
                <a:cubicBezTo>
                  <a:pt x="95" y="71"/>
                  <a:pt x="95" y="71"/>
                  <a:pt x="95" y="71"/>
                </a:cubicBezTo>
                <a:cubicBezTo>
                  <a:pt x="92" y="72"/>
                  <a:pt x="92" y="72"/>
                  <a:pt x="92" y="72"/>
                </a:cubicBezTo>
                <a:cubicBezTo>
                  <a:pt x="91" y="72"/>
                  <a:pt x="91" y="72"/>
                  <a:pt x="91" y="72"/>
                </a:cubicBezTo>
                <a:cubicBezTo>
                  <a:pt x="84" y="71"/>
                  <a:pt x="84" y="71"/>
                  <a:pt x="84" y="71"/>
                </a:cubicBezTo>
                <a:cubicBezTo>
                  <a:pt x="81" y="69"/>
                  <a:pt x="81" y="69"/>
                  <a:pt x="81" y="69"/>
                </a:cubicBezTo>
                <a:cubicBezTo>
                  <a:pt x="79" y="68"/>
                  <a:pt x="79" y="68"/>
                  <a:pt x="79" y="68"/>
                </a:cubicBezTo>
                <a:cubicBezTo>
                  <a:pt x="78" y="68"/>
                  <a:pt x="78" y="68"/>
                  <a:pt x="78" y="68"/>
                </a:cubicBezTo>
                <a:cubicBezTo>
                  <a:pt x="78" y="66"/>
                  <a:pt x="78" y="66"/>
                  <a:pt x="78" y="66"/>
                </a:cubicBezTo>
                <a:cubicBezTo>
                  <a:pt x="76" y="66"/>
                  <a:pt x="76" y="66"/>
                  <a:pt x="76" y="66"/>
                </a:cubicBezTo>
                <a:cubicBezTo>
                  <a:pt x="74" y="66"/>
                  <a:pt x="74" y="66"/>
                  <a:pt x="74" y="66"/>
                </a:cubicBezTo>
                <a:cubicBezTo>
                  <a:pt x="71" y="66"/>
                  <a:pt x="71" y="66"/>
                  <a:pt x="71" y="66"/>
                </a:cubicBezTo>
                <a:cubicBezTo>
                  <a:pt x="66" y="64"/>
                  <a:pt x="66" y="64"/>
                  <a:pt x="66" y="64"/>
                </a:cubicBezTo>
                <a:cubicBezTo>
                  <a:pt x="68" y="62"/>
                  <a:pt x="68" y="62"/>
                  <a:pt x="68" y="62"/>
                </a:cubicBezTo>
                <a:cubicBezTo>
                  <a:pt x="66" y="62"/>
                  <a:pt x="66" y="62"/>
                  <a:pt x="66" y="62"/>
                </a:cubicBezTo>
                <a:cubicBezTo>
                  <a:pt x="68" y="61"/>
                  <a:pt x="68" y="61"/>
                  <a:pt x="68" y="61"/>
                </a:cubicBezTo>
                <a:cubicBezTo>
                  <a:pt x="66" y="59"/>
                  <a:pt x="66" y="59"/>
                  <a:pt x="66" y="59"/>
                </a:cubicBezTo>
                <a:cubicBezTo>
                  <a:pt x="65" y="58"/>
                  <a:pt x="65" y="58"/>
                  <a:pt x="65" y="58"/>
                </a:cubicBezTo>
                <a:cubicBezTo>
                  <a:pt x="65" y="56"/>
                  <a:pt x="65" y="56"/>
                  <a:pt x="65" y="56"/>
                </a:cubicBezTo>
                <a:cubicBezTo>
                  <a:pt x="63" y="56"/>
                  <a:pt x="63" y="56"/>
                  <a:pt x="63" y="56"/>
                </a:cubicBezTo>
                <a:cubicBezTo>
                  <a:pt x="61" y="54"/>
                  <a:pt x="61" y="54"/>
                  <a:pt x="61" y="54"/>
                </a:cubicBezTo>
                <a:cubicBezTo>
                  <a:pt x="62" y="52"/>
                  <a:pt x="62" y="52"/>
                  <a:pt x="62" y="52"/>
                </a:cubicBezTo>
                <a:cubicBezTo>
                  <a:pt x="63" y="51"/>
                  <a:pt x="63" y="51"/>
                  <a:pt x="63" y="51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48"/>
                  <a:pt x="63" y="48"/>
                  <a:pt x="63" y="48"/>
                </a:cubicBezTo>
                <a:cubicBezTo>
                  <a:pt x="61" y="45"/>
                  <a:pt x="61" y="45"/>
                  <a:pt x="61" y="45"/>
                </a:cubicBezTo>
                <a:cubicBezTo>
                  <a:pt x="55" y="43"/>
                  <a:pt x="55" y="43"/>
                  <a:pt x="55" y="43"/>
                </a:cubicBezTo>
                <a:cubicBezTo>
                  <a:pt x="49" y="42"/>
                  <a:pt x="49" y="42"/>
                  <a:pt x="49" y="42"/>
                </a:cubicBezTo>
                <a:cubicBezTo>
                  <a:pt x="51" y="42"/>
                  <a:pt x="51" y="42"/>
                  <a:pt x="51" y="42"/>
                </a:cubicBezTo>
                <a:cubicBezTo>
                  <a:pt x="51" y="41"/>
                  <a:pt x="51" y="41"/>
                  <a:pt x="51" y="41"/>
                </a:cubicBezTo>
                <a:cubicBezTo>
                  <a:pt x="45" y="41"/>
                  <a:pt x="45" y="41"/>
                  <a:pt x="45" y="41"/>
                </a:cubicBezTo>
                <a:cubicBezTo>
                  <a:pt x="48" y="39"/>
                  <a:pt x="48" y="39"/>
                  <a:pt x="48" y="39"/>
                </a:cubicBezTo>
                <a:cubicBezTo>
                  <a:pt x="45" y="38"/>
                  <a:pt x="45" y="38"/>
                  <a:pt x="45" y="38"/>
                </a:cubicBezTo>
                <a:cubicBezTo>
                  <a:pt x="43" y="38"/>
                  <a:pt x="43" y="38"/>
                  <a:pt x="43" y="38"/>
                </a:cubicBezTo>
                <a:cubicBezTo>
                  <a:pt x="42" y="36"/>
                  <a:pt x="42" y="36"/>
                  <a:pt x="42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41" y="35"/>
                  <a:pt x="41" y="35"/>
                  <a:pt x="41" y="35"/>
                </a:cubicBezTo>
                <a:cubicBezTo>
                  <a:pt x="38" y="33"/>
                  <a:pt x="38" y="33"/>
                  <a:pt x="38" y="33"/>
                </a:cubicBezTo>
                <a:cubicBezTo>
                  <a:pt x="33" y="32"/>
                  <a:pt x="33" y="32"/>
                  <a:pt x="33" y="32"/>
                </a:cubicBezTo>
                <a:cubicBezTo>
                  <a:pt x="36" y="32"/>
                  <a:pt x="36" y="32"/>
                  <a:pt x="36" y="32"/>
                </a:cubicBezTo>
                <a:cubicBezTo>
                  <a:pt x="39" y="32"/>
                  <a:pt x="39" y="32"/>
                  <a:pt x="39" y="32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5"/>
                  <a:pt x="45" y="35"/>
                  <a:pt x="45" y="35"/>
                </a:cubicBezTo>
                <a:cubicBezTo>
                  <a:pt x="48" y="38"/>
                  <a:pt x="48" y="38"/>
                  <a:pt x="48" y="38"/>
                </a:cubicBezTo>
                <a:cubicBezTo>
                  <a:pt x="51" y="38"/>
                  <a:pt x="51" y="38"/>
                  <a:pt x="51" y="38"/>
                </a:cubicBezTo>
                <a:cubicBezTo>
                  <a:pt x="52" y="38"/>
                  <a:pt x="52" y="38"/>
                  <a:pt x="52" y="38"/>
                </a:cubicBezTo>
                <a:cubicBezTo>
                  <a:pt x="53" y="38"/>
                  <a:pt x="53" y="38"/>
                  <a:pt x="53" y="38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38"/>
                  <a:pt x="55" y="38"/>
                  <a:pt x="55" y="38"/>
                </a:cubicBezTo>
                <a:cubicBezTo>
                  <a:pt x="56" y="38"/>
                  <a:pt x="56" y="38"/>
                  <a:pt x="56" y="38"/>
                </a:cubicBezTo>
                <a:cubicBezTo>
                  <a:pt x="59" y="39"/>
                  <a:pt x="59" y="39"/>
                  <a:pt x="59" y="39"/>
                </a:cubicBezTo>
                <a:cubicBezTo>
                  <a:pt x="63" y="39"/>
                  <a:pt x="63" y="39"/>
                  <a:pt x="63" y="39"/>
                </a:cubicBezTo>
                <a:cubicBezTo>
                  <a:pt x="69" y="42"/>
                  <a:pt x="69" y="42"/>
                  <a:pt x="69" y="42"/>
                </a:cubicBezTo>
                <a:cubicBezTo>
                  <a:pt x="76" y="42"/>
                  <a:pt x="76" y="42"/>
                  <a:pt x="76" y="42"/>
                </a:cubicBezTo>
                <a:cubicBezTo>
                  <a:pt x="85" y="43"/>
                  <a:pt x="85" y="43"/>
                  <a:pt x="85" y="43"/>
                </a:cubicBezTo>
                <a:cubicBezTo>
                  <a:pt x="92" y="45"/>
                  <a:pt x="92" y="45"/>
                  <a:pt x="92" y="45"/>
                </a:cubicBezTo>
                <a:cubicBezTo>
                  <a:pt x="99" y="45"/>
                  <a:pt x="99" y="45"/>
                  <a:pt x="99" y="45"/>
                </a:cubicBezTo>
                <a:cubicBezTo>
                  <a:pt x="106" y="43"/>
                  <a:pt x="106" y="43"/>
                  <a:pt x="106" y="43"/>
                </a:cubicBezTo>
                <a:cubicBezTo>
                  <a:pt x="111" y="42"/>
                  <a:pt x="111" y="42"/>
                  <a:pt x="111" y="42"/>
                </a:cubicBezTo>
                <a:cubicBezTo>
                  <a:pt x="117" y="38"/>
                  <a:pt x="117" y="38"/>
                  <a:pt x="117" y="38"/>
                </a:cubicBezTo>
                <a:cubicBezTo>
                  <a:pt x="119" y="35"/>
                  <a:pt x="119" y="35"/>
                  <a:pt x="119" y="35"/>
                </a:cubicBezTo>
                <a:cubicBezTo>
                  <a:pt x="118" y="33"/>
                  <a:pt x="118" y="33"/>
                  <a:pt x="118" y="33"/>
                </a:cubicBezTo>
                <a:cubicBezTo>
                  <a:pt x="117" y="32"/>
                  <a:pt x="117" y="32"/>
                  <a:pt x="117" y="32"/>
                </a:cubicBezTo>
                <a:cubicBezTo>
                  <a:pt x="115" y="31"/>
                  <a:pt x="115" y="31"/>
                  <a:pt x="115" y="31"/>
                </a:cubicBezTo>
                <a:cubicBezTo>
                  <a:pt x="115" y="28"/>
                  <a:pt x="115" y="28"/>
                  <a:pt x="115" y="28"/>
                </a:cubicBezTo>
                <a:cubicBezTo>
                  <a:pt x="114" y="26"/>
                  <a:pt x="114" y="26"/>
                  <a:pt x="114" y="26"/>
                </a:cubicBezTo>
                <a:cubicBezTo>
                  <a:pt x="112" y="26"/>
                  <a:pt x="112" y="26"/>
                  <a:pt x="112" y="26"/>
                </a:cubicBezTo>
                <a:cubicBezTo>
                  <a:pt x="109" y="25"/>
                  <a:pt x="109" y="25"/>
                  <a:pt x="109" y="25"/>
                </a:cubicBezTo>
                <a:cubicBezTo>
                  <a:pt x="106" y="23"/>
                  <a:pt x="106" y="23"/>
                  <a:pt x="106" y="23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102" y="22"/>
                  <a:pt x="102" y="22"/>
                  <a:pt x="102" y="22"/>
                </a:cubicBezTo>
                <a:cubicBezTo>
                  <a:pt x="96" y="21"/>
                  <a:pt x="96" y="21"/>
                  <a:pt x="96" y="21"/>
                </a:cubicBezTo>
                <a:cubicBezTo>
                  <a:pt x="91" y="18"/>
                  <a:pt x="91" y="18"/>
                  <a:pt x="91" y="18"/>
                </a:cubicBezTo>
                <a:cubicBezTo>
                  <a:pt x="92" y="19"/>
                  <a:pt x="92" y="19"/>
                  <a:pt x="92" y="19"/>
                </a:cubicBezTo>
                <a:cubicBezTo>
                  <a:pt x="86" y="16"/>
                  <a:pt x="86" y="16"/>
                  <a:pt x="86" y="16"/>
                </a:cubicBezTo>
                <a:cubicBezTo>
                  <a:pt x="81" y="13"/>
                  <a:pt x="81" y="13"/>
                  <a:pt x="81" y="13"/>
                </a:cubicBezTo>
                <a:cubicBezTo>
                  <a:pt x="66" y="9"/>
                  <a:pt x="66" y="9"/>
                  <a:pt x="66" y="9"/>
                </a:cubicBezTo>
                <a:cubicBezTo>
                  <a:pt x="61" y="9"/>
                  <a:pt x="61" y="9"/>
                  <a:pt x="61" y="9"/>
                </a:cubicBezTo>
                <a:cubicBezTo>
                  <a:pt x="55" y="8"/>
                  <a:pt x="55" y="8"/>
                  <a:pt x="55" y="8"/>
                </a:cubicBezTo>
                <a:cubicBezTo>
                  <a:pt x="49" y="8"/>
                  <a:pt x="49" y="8"/>
                  <a:pt x="49" y="8"/>
                </a:cubicBezTo>
                <a:cubicBezTo>
                  <a:pt x="45" y="8"/>
                  <a:pt x="45" y="8"/>
                  <a:pt x="45" y="8"/>
                </a:cubicBezTo>
                <a:cubicBezTo>
                  <a:pt x="43" y="9"/>
                  <a:pt x="43" y="9"/>
                  <a:pt x="43" y="9"/>
                </a:cubicBezTo>
                <a:cubicBezTo>
                  <a:pt x="42" y="9"/>
                  <a:pt x="42" y="9"/>
                  <a:pt x="42" y="9"/>
                </a:cubicBezTo>
                <a:cubicBezTo>
                  <a:pt x="43" y="8"/>
                  <a:pt x="43" y="8"/>
                  <a:pt x="43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3" y="6"/>
                  <a:pt x="43" y="6"/>
                  <a:pt x="43" y="6"/>
                </a:cubicBezTo>
                <a:cubicBezTo>
                  <a:pt x="41" y="6"/>
                  <a:pt x="41" y="6"/>
                  <a:pt x="41" y="6"/>
                </a:cubicBezTo>
                <a:cubicBezTo>
                  <a:pt x="38" y="8"/>
                  <a:pt x="38" y="8"/>
                  <a:pt x="38" y="8"/>
                </a:cubicBezTo>
                <a:cubicBezTo>
                  <a:pt x="39" y="6"/>
                  <a:pt x="39" y="6"/>
                  <a:pt x="39" y="6"/>
                </a:cubicBezTo>
                <a:cubicBezTo>
                  <a:pt x="35" y="5"/>
                  <a:pt x="35" y="5"/>
                  <a:pt x="35" y="5"/>
                </a:cubicBezTo>
                <a:cubicBezTo>
                  <a:pt x="38" y="5"/>
                  <a:pt x="38" y="5"/>
                  <a:pt x="38" y="5"/>
                </a:cubicBezTo>
                <a:cubicBezTo>
                  <a:pt x="39" y="2"/>
                  <a:pt x="39" y="2"/>
                  <a:pt x="39" y="2"/>
                </a:cubicBezTo>
                <a:cubicBezTo>
                  <a:pt x="33" y="2"/>
                  <a:pt x="33" y="2"/>
                  <a:pt x="33" y="2"/>
                </a:cubicBezTo>
                <a:cubicBezTo>
                  <a:pt x="31" y="0"/>
                  <a:pt x="31" y="0"/>
                  <a:pt x="31" y="0"/>
                </a:cubicBezTo>
                <a:cubicBezTo>
                  <a:pt x="29" y="0"/>
                  <a:pt x="29" y="0"/>
                  <a:pt x="29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26" y="2"/>
                  <a:pt x="26" y="2"/>
                  <a:pt x="26" y="2"/>
                </a:cubicBezTo>
                <a:cubicBezTo>
                  <a:pt x="25" y="3"/>
                  <a:pt x="25" y="3"/>
                  <a:pt x="25" y="3"/>
                </a:cubicBezTo>
                <a:cubicBezTo>
                  <a:pt x="19" y="2"/>
                  <a:pt x="19" y="2"/>
                  <a:pt x="19" y="2"/>
                </a:cubicBezTo>
                <a:cubicBezTo>
                  <a:pt x="20" y="3"/>
                  <a:pt x="20" y="3"/>
                  <a:pt x="20" y="3"/>
                </a:cubicBezTo>
                <a:cubicBezTo>
                  <a:pt x="18" y="2"/>
                  <a:pt x="18" y="2"/>
                  <a:pt x="18" y="2"/>
                </a:cubicBezTo>
                <a:cubicBezTo>
                  <a:pt x="16" y="3"/>
                  <a:pt x="16" y="3"/>
                  <a:pt x="16" y="3"/>
                </a:cubicBezTo>
                <a:cubicBezTo>
                  <a:pt x="15" y="2"/>
                  <a:pt x="15" y="2"/>
                  <a:pt x="15" y="2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3"/>
                  <a:pt x="13" y="3"/>
                  <a:pt x="13" y="3"/>
                </a:cubicBezTo>
                <a:cubicBezTo>
                  <a:pt x="13" y="5"/>
                  <a:pt x="13" y="5"/>
                  <a:pt x="13" y="5"/>
                </a:cubicBezTo>
                <a:cubicBezTo>
                  <a:pt x="12" y="6"/>
                  <a:pt x="12" y="6"/>
                  <a:pt x="12" y="6"/>
                </a:cubicBezTo>
                <a:cubicBezTo>
                  <a:pt x="11" y="7"/>
                  <a:pt x="11" y="7"/>
                  <a:pt x="11" y="7"/>
                </a:cubicBezTo>
                <a:cubicBezTo>
                  <a:pt x="9" y="8"/>
                  <a:pt x="9" y="8"/>
                  <a:pt x="9" y="8"/>
                </a:cubicBezTo>
                <a:cubicBezTo>
                  <a:pt x="8" y="8"/>
                  <a:pt x="8" y="8"/>
                  <a:pt x="8" y="8"/>
                </a:cubicBezTo>
                <a:cubicBezTo>
                  <a:pt x="6" y="11"/>
                  <a:pt x="6" y="11"/>
                  <a:pt x="6" y="11"/>
                </a:cubicBezTo>
                <a:cubicBezTo>
                  <a:pt x="3" y="12"/>
                  <a:pt x="3" y="12"/>
                  <a:pt x="3" y="12"/>
                </a:cubicBezTo>
                <a:cubicBezTo>
                  <a:pt x="0" y="12"/>
                  <a:pt x="0" y="12"/>
                  <a:pt x="0" y="12"/>
                </a:cubicBezTo>
                <a:cubicBezTo>
                  <a:pt x="2" y="13"/>
                  <a:pt x="2" y="13"/>
                  <a:pt x="2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5"/>
                  <a:pt x="2" y="15"/>
                  <a:pt x="2" y="15"/>
                </a:cubicBezTo>
                <a:cubicBezTo>
                  <a:pt x="1" y="16"/>
                  <a:pt x="1" y="16"/>
                  <a:pt x="1" y="16"/>
                </a:cubicBezTo>
                <a:cubicBezTo>
                  <a:pt x="1" y="17"/>
                  <a:pt x="1" y="17"/>
                  <a:pt x="1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1" y="18"/>
                  <a:pt x="1" y="18"/>
                  <a:pt x="1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6" y="21"/>
                  <a:pt x="6" y="21"/>
                  <a:pt x="6" y="21"/>
                </a:cubicBezTo>
                <a:cubicBezTo>
                  <a:pt x="9" y="22"/>
                  <a:pt x="9" y="22"/>
                  <a:pt x="9" y="22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8"/>
                  <a:pt x="16" y="28"/>
                  <a:pt x="16" y="28"/>
                </a:cubicBezTo>
                <a:cubicBezTo>
                  <a:pt x="15" y="29"/>
                  <a:pt x="15" y="29"/>
                  <a:pt x="15" y="29"/>
                </a:cubicBezTo>
                <a:cubicBezTo>
                  <a:pt x="12" y="31"/>
                  <a:pt x="12" y="31"/>
                  <a:pt x="12" y="31"/>
                </a:cubicBezTo>
                <a:cubicBezTo>
                  <a:pt x="10" y="33"/>
                  <a:pt x="10" y="33"/>
                  <a:pt x="10" y="33"/>
                </a:cubicBezTo>
                <a:cubicBezTo>
                  <a:pt x="9" y="35"/>
                  <a:pt x="9" y="35"/>
                  <a:pt x="9" y="35"/>
                </a:cubicBezTo>
                <a:cubicBezTo>
                  <a:pt x="10" y="36"/>
                  <a:pt x="10" y="36"/>
                  <a:pt x="10" y="36"/>
                </a:cubicBezTo>
                <a:cubicBezTo>
                  <a:pt x="16" y="42"/>
                  <a:pt x="16" y="42"/>
                  <a:pt x="16" y="42"/>
                </a:cubicBezTo>
                <a:cubicBezTo>
                  <a:pt x="19" y="46"/>
                  <a:pt x="19" y="46"/>
                  <a:pt x="19" y="46"/>
                </a:cubicBezTo>
                <a:cubicBezTo>
                  <a:pt x="20" y="49"/>
                  <a:pt x="20" y="49"/>
                  <a:pt x="20" y="49"/>
                </a:cubicBezTo>
                <a:cubicBezTo>
                  <a:pt x="18" y="51"/>
                  <a:pt x="18" y="51"/>
                  <a:pt x="18" y="51"/>
                </a:cubicBezTo>
                <a:cubicBezTo>
                  <a:pt x="19" y="52"/>
                  <a:pt x="19" y="52"/>
                  <a:pt x="19" y="52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5"/>
                  <a:pt x="18" y="55"/>
                  <a:pt x="18" y="55"/>
                </a:cubicBezTo>
                <a:cubicBezTo>
                  <a:pt x="19" y="56"/>
                  <a:pt x="19" y="56"/>
                  <a:pt x="19" y="56"/>
                </a:cubicBezTo>
                <a:cubicBezTo>
                  <a:pt x="18" y="58"/>
                  <a:pt x="18" y="58"/>
                  <a:pt x="18" y="58"/>
                </a:cubicBezTo>
                <a:cubicBezTo>
                  <a:pt x="19" y="59"/>
                  <a:pt x="19" y="59"/>
                  <a:pt x="19" y="59"/>
                </a:cubicBezTo>
                <a:cubicBezTo>
                  <a:pt x="20" y="61"/>
                  <a:pt x="20" y="61"/>
                  <a:pt x="20" y="61"/>
                </a:cubicBezTo>
                <a:cubicBezTo>
                  <a:pt x="22" y="61"/>
                  <a:pt x="22" y="61"/>
                  <a:pt x="22" y="61"/>
                </a:cubicBezTo>
                <a:cubicBezTo>
                  <a:pt x="23" y="62"/>
                  <a:pt x="23" y="62"/>
                  <a:pt x="23" y="62"/>
                </a:cubicBezTo>
                <a:cubicBezTo>
                  <a:pt x="22" y="64"/>
                  <a:pt x="22" y="64"/>
                  <a:pt x="22" y="64"/>
                </a:cubicBezTo>
                <a:cubicBezTo>
                  <a:pt x="23" y="65"/>
                  <a:pt x="23" y="65"/>
                  <a:pt x="23" y="65"/>
                </a:cubicBezTo>
                <a:cubicBezTo>
                  <a:pt x="28" y="66"/>
                  <a:pt x="28" y="66"/>
                  <a:pt x="28" y="66"/>
                </a:cubicBezTo>
                <a:cubicBezTo>
                  <a:pt x="29" y="68"/>
                  <a:pt x="29" y="68"/>
                  <a:pt x="29" y="68"/>
                </a:cubicBezTo>
                <a:cubicBezTo>
                  <a:pt x="28" y="71"/>
                  <a:pt x="28" y="71"/>
                  <a:pt x="28" y="71"/>
                </a:cubicBezTo>
                <a:cubicBezTo>
                  <a:pt x="23" y="74"/>
                  <a:pt x="23" y="74"/>
                  <a:pt x="23" y="74"/>
                </a:cubicBezTo>
                <a:cubicBezTo>
                  <a:pt x="38" y="81"/>
                  <a:pt x="38" y="81"/>
                  <a:pt x="38" y="81"/>
                </a:cubicBezTo>
                <a:cubicBezTo>
                  <a:pt x="39" y="82"/>
                  <a:pt x="39" y="82"/>
                  <a:pt x="39" y="82"/>
                </a:cubicBezTo>
                <a:cubicBezTo>
                  <a:pt x="39" y="84"/>
                  <a:pt x="39" y="84"/>
                  <a:pt x="39" y="84"/>
                </a:cubicBezTo>
                <a:cubicBezTo>
                  <a:pt x="39" y="85"/>
                  <a:pt x="39" y="85"/>
                  <a:pt x="39" y="85"/>
                </a:cubicBezTo>
                <a:cubicBezTo>
                  <a:pt x="38" y="88"/>
                  <a:pt x="38" y="88"/>
                  <a:pt x="38" y="88"/>
                </a:cubicBezTo>
                <a:cubicBezTo>
                  <a:pt x="36" y="89"/>
                  <a:pt x="36" y="89"/>
                  <a:pt x="36" y="89"/>
                </a:cubicBezTo>
                <a:cubicBezTo>
                  <a:pt x="35" y="91"/>
                  <a:pt x="35" y="91"/>
                  <a:pt x="35" y="91"/>
                </a:cubicBezTo>
                <a:cubicBezTo>
                  <a:pt x="22" y="102"/>
                  <a:pt x="22" y="102"/>
                  <a:pt x="22" y="102"/>
                </a:cubicBezTo>
                <a:cubicBezTo>
                  <a:pt x="15" y="108"/>
                  <a:pt x="15" y="108"/>
                  <a:pt x="15" y="108"/>
                </a:cubicBezTo>
                <a:cubicBezTo>
                  <a:pt x="9" y="112"/>
                  <a:pt x="9" y="112"/>
                  <a:pt x="9" y="112"/>
                </a:cubicBezTo>
                <a:cubicBezTo>
                  <a:pt x="11" y="112"/>
                  <a:pt x="11" y="112"/>
                  <a:pt x="11" y="112"/>
                </a:cubicBezTo>
                <a:cubicBezTo>
                  <a:pt x="12" y="112"/>
                  <a:pt x="12" y="112"/>
                  <a:pt x="12" y="112"/>
                </a:cubicBezTo>
                <a:cubicBezTo>
                  <a:pt x="13" y="111"/>
                  <a:pt x="13" y="111"/>
                  <a:pt x="13" y="111"/>
                </a:cubicBezTo>
                <a:cubicBezTo>
                  <a:pt x="15" y="111"/>
                  <a:pt x="15" y="111"/>
                  <a:pt x="15" y="111"/>
                </a:cubicBezTo>
                <a:cubicBezTo>
                  <a:pt x="18" y="111"/>
                  <a:pt x="18" y="111"/>
                  <a:pt x="18" y="111"/>
                </a:cubicBezTo>
                <a:cubicBezTo>
                  <a:pt x="16" y="112"/>
                  <a:pt x="16" y="112"/>
                  <a:pt x="16" y="112"/>
                </a:cubicBezTo>
                <a:cubicBezTo>
                  <a:pt x="19" y="115"/>
                  <a:pt x="19" y="115"/>
                  <a:pt x="19" y="115"/>
                </a:cubicBezTo>
                <a:cubicBezTo>
                  <a:pt x="22" y="117"/>
                  <a:pt x="22" y="117"/>
                  <a:pt x="22" y="117"/>
                </a:cubicBezTo>
                <a:cubicBezTo>
                  <a:pt x="25" y="117"/>
                  <a:pt x="25" y="117"/>
                  <a:pt x="25" y="117"/>
                </a:cubicBezTo>
                <a:cubicBezTo>
                  <a:pt x="28" y="117"/>
                  <a:pt x="28" y="117"/>
                  <a:pt x="28" y="117"/>
                </a:cubicBezTo>
                <a:cubicBezTo>
                  <a:pt x="29" y="118"/>
                  <a:pt x="29" y="118"/>
                  <a:pt x="29" y="118"/>
                </a:cubicBezTo>
                <a:cubicBezTo>
                  <a:pt x="32" y="119"/>
                  <a:pt x="32" y="119"/>
                  <a:pt x="32" y="119"/>
                </a:cubicBezTo>
                <a:cubicBezTo>
                  <a:pt x="32" y="121"/>
                  <a:pt x="32" y="121"/>
                  <a:pt x="32" y="121"/>
                </a:cubicBezTo>
                <a:cubicBezTo>
                  <a:pt x="28" y="119"/>
                  <a:pt x="28" y="119"/>
                  <a:pt x="28" y="119"/>
                </a:cubicBezTo>
                <a:cubicBezTo>
                  <a:pt x="25" y="119"/>
                  <a:pt x="25" y="119"/>
                  <a:pt x="25" y="119"/>
                </a:cubicBezTo>
                <a:cubicBezTo>
                  <a:pt x="23" y="119"/>
                  <a:pt x="23" y="119"/>
                  <a:pt x="23" y="119"/>
                </a:cubicBezTo>
                <a:cubicBezTo>
                  <a:pt x="22" y="121"/>
                  <a:pt x="22" y="121"/>
                  <a:pt x="22" y="121"/>
                </a:cubicBezTo>
                <a:cubicBezTo>
                  <a:pt x="19" y="122"/>
                  <a:pt x="19" y="122"/>
                  <a:pt x="19" y="122"/>
                </a:cubicBezTo>
                <a:cubicBezTo>
                  <a:pt x="18" y="121"/>
                  <a:pt x="18" y="121"/>
                  <a:pt x="18" y="121"/>
                </a:cubicBezTo>
                <a:cubicBezTo>
                  <a:pt x="16" y="121"/>
                  <a:pt x="16" y="121"/>
                  <a:pt x="16" y="121"/>
                </a:cubicBezTo>
                <a:cubicBezTo>
                  <a:pt x="16" y="122"/>
                  <a:pt x="16" y="122"/>
                  <a:pt x="16" y="122"/>
                </a:cubicBezTo>
                <a:cubicBezTo>
                  <a:pt x="15" y="124"/>
                  <a:pt x="15" y="124"/>
                  <a:pt x="15" y="124"/>
                </a:cubicBezTo>
                <a:cubicBezTo>
                  <a:pt x="13" y="122"/>
                  <a:pt x="13" y="122"/>
                  <a:pt x="13" y="122"/>
                </a:cubicBezTo>
                <a:cubicBezTo>
                  <a:pt x="12" y="122"/>
                  <a:pt x="12" y="122"/>
                  <a:pt x="12" y="122"/>
                </a:cubicBezTo>
                <a:cubicBezTo>
                  <a:pt x="12" y="124"/>
                  <a:pt x="12" y="124"/>
                  <a:pt x="12" y="124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5" y="128"/>
                  <a:pt x="15" y="128"/>
                  <a:pt x="15" y="128"/>
                </a:cubicBezTo>
                <a:cubicBezTo>
                  <a:pt x="13" y="128"/>
                  <a:pt x="13" y="128"/>
                  <a:pt x="13" y="128"/>
                </a:cubicBezTo>
                <a:cubicBezTo>
                  <a:pt x="12" y="128"/>
                  <a:pt x="12" y="128"/>
                  <a:pt x="12" y="128"/>
                </a:cubicBezTo>
                <a:cubicBezTo>
                  <a:pt x="10" y="131"/>
                  <a:pt x="10" y="131"/>
                  <a:pt x="10" y="131"/>
                </a:cubicBezTo>
                <a:cubicBezTo>
                  <a:pt x="9" y="132"/>
                  <a:pt x="9" y="132"/>
                  <a:pt x="9" y="132"/>
                </a:cubicBezTo>
                <a:cubicBezTo>
                  <a:pt x="8" y="135"/>
                  <a:pt x="8" y="135"/>
                  <a:pt x="8" y="135"/>
                </a:cubicBezTo>
                <a:cubicBezTo>
                  <a:pt x="9" y="137"/>
                  <a:pt x="9" y="137"/>
                  <a:pt x="9" y="137"/>
                </a:cubicBezTo>
                <a:cubicBezTo>
                  <a:pt x="9" y="140"/>
                  <a:pt x="9" y="140"/>
                  <a:pt x="9" y="140"/>
                </a:cubicBezTo>
                <a:cubicBezTo>
                  <a:pt x="9" y="141"/>
                  <a:pt x="9" y="141"/>
                  <a:pt x="9" y="141"/>
                </a:cubicBezTo>
                <a:cubicBezTo>
                  <a:pt x="9" y="142"/>
                  <a:pt x="9" y="142"/>
                  <a:pt x="9" y="142"/>
                </a:cubicBezTo>
                <a:cubicBezTo>
                  <a:pt x="10" y="144"/>
                  <a:pt x="10" y="144"/>
                  <a:pt x="10" y="144"/>
                </a:cubicBezTo>
                <a:cubicBezTo>
                  <a:pt x="13" y="147"/>
                  <a:pt x="13" y="147"/>
                  <a:pt x="13" y="147"/>
                </a:cubicBezTo>
                <a:cubicBezTo>
                  <a:pt x="9" y="150"/>
                  <a:pt x="9" y="150"/>
                  <a:pt x="9" y="150"/>
                </a:cubicBezTo>
                <a:cubicBezTo>
                  <a:pt x="10" y="151"/>
                  <a:pt x="10" y="151"/>
                  <a:pt x="10" y="151"/>
                </a:cubicBezTo>
                <a:cubicBezTo>
                  <a:pt x="13" y="152"/>
                  <a:pt x="13" y="152"/>
                  <a:pt x="13" y="152"/>
                </a:cubicBezTo>
                <a:cubicBezTo>
                  <a:pt x="13" y="154"/>
                  <a:pt x="13" y="154"/>
                  <a:pt x="13" y="154"/>
                </a:cubicBezTo>
                <a:cubicBezTo>
                  <a:pt x="13" y="155"/>
                  <a:pt x="13" y="155"/>
                  <a:pt x="13" y="155"/>
                </a:cubicBezTo>
                <a:cubicBezTo>
                  <a:pt x="13" y="158"/>
                  <a:pt x="13" y="158"/>
                  <a:pt x="13" y="158"/>
                </a:cubicBezTo>
                <a:cubicBezTo>
                  <a:pt x="13" y="160"/>
                  <a:pt x="13" y="160"/>
                  <a:pt x="13" y="160"/>
                </a:cubicBezTo>
                <a:cubicBezTo>
                  <a:pt x="15" y="160"/>
                  <a:pt x="15" y="160"/>
                  <a:pt x="15" y="160"/>
                </a:cubicBezTo>
                <a:cubicBezTo>
                  <a:pt x="16" y="161"/>
                  <a:pt x="16" y="161"/>
                  <a:pt x="16" y="161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9" y="167"/>
                  <a:pt x="19" y="167"/>
                  <a:pt x="19" y="167"/>
                </a:cubicBezTo>
                <a:cubicBezTo>
                  <a:pt x="20" y="168"/>
                  <a:pt x="20" y="168"/>
                  <a:pt x="20" y="168"/>
                </a:cubicBezTo>
                <a:cubicBezTo>
                  <a:pt x="20" y="169"/>
                  <a:pt x="20" y="169"/>
                  <a:pt x="20" y="169"/>
                </a:cubicBezTo>
                <a:cubicBezTo>
                  <a:pt x="20" y="170"/>
                  <a:pt x="20" y="170"/>
                  <a:pt x="20" y="170"/>
                </a:cubicBezTo>
                <a:cubicBezTo>
                  <a:pt x="22" y="170"/>
                  <a:pt x="22" y="170"/>
                  <a:pt x="22" y="170"/>
                </a:cubicBezTo>
                <a:cubicBezTo>
                  <a:pt x="23" y="170"/>
                  <a:pt x="23" y="170"/>
                  <a:pt x="23" y="170"/>
                </a:cubicBezTo>
                <a:cubicBezTo>
                  <a:pt x="26" y="170"/>
                  <a:pt x="26" y="170"/>
                  <a:pt x="26" y="170"/>
                </a:cubicBezTo>
                <a:cubicBezTo>
                  <a:pt x="28" y="170"/>
                  <a:pt x="28" y="170"/>
                  <a:pt x="28" y="170"/>
                </a:cubicBezTo>
                <a:cubicBezTo>
                  <a:pt x="31" y="170"/>
                  <a:pt x="31" y="170"/>
                  <a:pt x="31" y="170"/>
                </a:cubicBezTo>
                <a:cubicBezTo>
                  <a:pt x="32" y="171"/>
                  <a:pt x="32" y="171"/>
                  <a:pt x="32" y="171"/>
                </a:cubicBezTo>
                <a:cubicBezTo>
                  <a:pt x="32" y="173"/>
                  <a:pt x="32" y="173"/>
                  <a:pt x="32" y="173"/>
                </a:cubicBezTo>
                <a:cubicBezTo>
                  <a:pt x="33" y="174"/>
                  <a:pt x="33" y="174"/>
                  <a:pt x="33" y="174"/>
                </a:cubicBezTo>
                <a:cubicBezTo>
                  <a:pt x="36" y="173"/>
                  <a:pt x="36" y="173"/>
                  <a:pt x="36" y="173"/>
                </a:cubicBezTo>
                <a:cubicBezTo>
                  <a:pt x="41" y="173"/>
                  <a:pt x="41" y="173"/>
                  <a:pt x="41" y="173"/>
                </a:cubicBezTo>
                <a:cubicBezTo>
                  <a:pt x="45" y="174"/>
                  <a:pt x="45" y="174"/>
                  <a:pt x="45" y="174"/>
                </a:cubicBezTo>
                <a:cubicBezTo>
                  <a:pt x="48" y="175"/>
                  <a:pt x="48" y="175"/>
                  <a:pt x="48" y="175"/>
                </a:cubicBezTo>
                <a:cubicBezTo>
                  <a:pt x="48" y="178"/>
                  <a:pt x="48" y="178"/>
                  <a:pt x="48" y="178"/>
                </a:cubicBezTo>
                <a:cubicBezTo>
                  <a:pt x="48" y="180"/>
                  <a:pt x="48" y="180"/>
                  <a:pt x="48" y="180"/>
                </a:cubicBezTo>
                <a:cubicBezTo>
                  <a:pt x="49" y="181"/>
                  <a:pt x="49" y="181"/>
                  <a:pt x="49" y="181"/>
                </a:cubicBezTo>
                <a:cubicBezTo>
                  <a:pt x="48" y="184"/>
                  <a:pt x="48" y="184"/>
                  <a:pt x="48" y="184"/>
                </a:cubicBezTo>
                <a:cubicBezTo>
                  <a:pt x="48" y="185"/>
                  <a:pt x="48" y="185"/>
                  <a:pt x="48" y="185"/>
                </a:cubicBezTo>
                <a:cubicBezTo>
                  <a:pt x="49" y="187"/>
                  <a:pt x="49" y="187"/>
                  <a:pt x="49" y="187"/>
                </a:cubicBezTo>
                <a:cubicBezTo>
                  <a:pt x="52" y="190"/>
                  <a:pt x="52" y="190"/>
                  <a:pt x="52" y="190"/>
                </a:cubicBezTo>
                <a:cubicBezTo>
                  <a:pt x="53" y="193"/>
                  <a:pt x="53" y="193"/>
                  <a:pt x="53" y="193"/>
                </a:cubicBezTo>
                <a:cubicBezTo>
                  <a:pt x="56" y="194"/>
                  <a:pt x="56" y="194"/>
                  <a:pt x="56" y="194"/>
                </a:cubicBezTo>
                <a:cubicBezTo>
                  <a:pt x="58" y="194"/>
                  <a:pt x="58" y="194"/>
                  <a:pt x="58" y="194"/>
                </a:cubicBezTo>
                <a:cubicBezTo>
                  <a:pt x="59" y="195"/>
                  <a:pt x="59" y="195"/>
                  <a:pt x="59" y="195"/>
                </a:cubicBezTo>
                <a:cubicBezTo>
                  <a:pt x="59" y="198"/>
                  <a:pt x="59" y="198"/>
                  <a:pt x="59" y="198"/>
                </a:cubicBezTo>
                <a:cubicBezTo>
                  <a:pt x="61" y="198"/>
                  <a:pt x="61" y="198"/>
                  <a:pt x="61" y="198"/>
                </a:cubicBezTo>
                <a:cubicBezTo>
                  <a:pt x="65" y="198"/>
                  <a:pt x="65" y="198"/>
                  <a:pt x="65" y="198"/>
                </a:cubicBezTo>
                <a:cubicBezTo>
                  <a:pt x="66" y="200"/>
                  <a:pt x="66" y="200"/>
                  <a:pt x="66" y="200"/>
                </a:cubicBezTo>
                <a:cubicBezTo>
                  <a:pt x="66" y="201"/>
                  <a:pt x="66" y="201"/>
                  <a:pt x="66" y="201"/>
                </a:cubicBezTo>
                <a:cubicBezTo>
                  <a:pt x="69" y="203"/>
                  <a:pt x="69" y="203"/>
                  <a:pt x="69" y="203"/>
                </a:cubicBezTo>
                <a:cubicBezTo>
                  <a:pt x="71" y="204"/>
                  <a:pt x="71" y="204"/>
                  <a:pt x="71" y="204"/>
                </a:cubicBezTo>
                <a:cubicBezTo>
                  <a:pt x="68" y="205"/>
                  <a:pt x="68" y="205"/>
                  <a:pt x="68" y="205"/>
                </a:cubicBezTo>
                <a:cubicBezTo>
                  <a:pt x="65" y="207"/>
                  <a:pt x="65" y="207"/>
                  <a:pt x="65" y="207"/>
                </a:cubicBezTo>
                <a:cubicBezTo>
                  <a:pt x="61" y="207"/>
                  <a:pt x="61" y="207"/>
                  <a:pt x="61" y="207"/>
                </a:cubicBezTo>
                <a:cubicBezTo>
                  <a:pt x="58" y="207"/>
                  <a:pt x="58" y="207"/>
                  <a:pt x="58" y="207"/>
                </a:cubicBezTo>
                <a:cubicBezTo>
                  <a:pt x="56" y="207"/>
                  <a:pt x="56" y="207"/>
                  <a:pt x="56" y="207"/>
                </a:cubicBezTo>
                <a:cubicBezTo>
                  <a:pt x="56" y="208"/>
                  <a:pt x="56" y="208"/>
                  <a:pt x="56" y="208"/>
                </a:cubicBezTo>
                <a:cubicBezTo>
                  <a:pt x="58" y="211"/>
                  <a:pt x="58" y="211"/>
                  <a:pt x="58" y="211"/>
                </a:cubicBezTo>
                <a:cubicBezTo>
                  <a:pt x="59" y="213"/>
                  <a:pt x="59" y="213"/>
                  <a:pt x="59" y="213"/>
                </a:cubicBezTo>
                <a:cubicBezTo>
                  <a:pt x="59" y="214"/>
                  <a:pt x="59" y="214"/>
                  <a:pt x="59" y="214"/>
                </a:cubicBezTo>
                <a:cubicBezTo>
                  <a:pt x="61" y="218"/>
                  <a:pt x="61" y="218"/>
                  <a:pt x="61" y="218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3" y="221"/>
                  <a:pt x="63" y="221"/>
                  <a:pt x="63" y="221"/>
                </a:cubicBezTo>
                <a:cubicBezTo>
                  <a:pt x="66" y="221"/>
                  <a:pt x="66" y="221"/>
                  <a:pt x="66" y="221"/>
                </a:cubicBezTo>
                <a:cubicBezTo>
                  <a:pt x="68" y="220"/>
                  <a:pt x="68" y="220"/>
                  <a:pt x="68" y="220"/>
                </a:cubicBezTo>
                <a:cubicBezTo>
                  <a:pt x="68" y="217"/>
                  <a:pt x="68" y="217"/>
                  <a:pt x="68" y="217"/>
                </a:cubicBezTo>
                <a:cubicBezTo>
                  <a:pt x="69" y="217"/>
                  <a:pt x="69" y="217"/>
                  <a:pt x="69" y="217"/>
                </a:cubicBezTo>
                <a:cubicBezTo>
                  <a:pt x="72" y="218"/>
                  <a:pt x="72" y="218"/>
                  <a:pt x="72" y="218"/>
                </a:cubicBezTo>
                <a:cubicBezTo>
                  <a:pt x="75" y="218"/>
                  <a:pt x="75" y="218"/>
                  <a:pt x="75" y="218"/>
                </a:cubicBezTo>
                <a:cubicBezTo>
                  <a:pt x="79" y="218"/>
                  <a:pt x="79" y="218"/>
                  <a:pt x="79" y="218"/>
                </a:cubicBezTo>
                <a:cubicBezTo>
                  <a:pt x="82" y="217"/>
                  <a:pt x="82" y="217"/>
                  <a:pt x="82" y="217"/>
                </a:cubicBezTo>
                <a:cubicBezTo>
                  <a:pt x="84" y="217"/>
                  <a:pt x="84" y="217"/>
                  <a:pt x="84" y="217"/>
                </a:cubicBezTo>
                <a:cubicBezTo>
                  <a:pt x="85" y="218"/>
                  <a:pt x="85" y="218"/>
                  <a:pt x="85" y="218"/>
                </a:cubicBezTo>
                <a:cubicBezTo>
                  <a:pt x="86" y="221"/>
                  <a:pt x="86" y="221"/>
                  <a:pt x="86" y="221"/>
                </a:cubicBezTo>
                <a:cubicBezTo>
                  <a:pt x="87" y="222"/>
                  <a:pt x="87" y="222"/>
                  <a:pt x="87" y="222"/>
                </a:cubicBezTo>
                <a:cubicBezTo>
                  <a:pt x="89" y="223"/>
                  <a:pt x="89" y="223"/>
                  <a:pt x="89" y="223"/>
                </a:cubicBezTo>
                <a:cubicBezTo>
                  <a:pt x="91" y="226"/>
                  <a:pt x="91" y="226"/>
                  <a:pt x="91" y="226"/>
                </a:cubicBezTo>
                <a:cubicBezTo>
                  <a:pt x="89" y="226"/>
                  <a:pt x="89" y="226"/>
                  <a:pt x="89" y="226"/>
                </a:cubicBezTo>
                <a:cubicBezTo>
                  <a:pt x="88" y="227"/>
                  <a:pt x="88" y="227"/>
                  <a:pt x="88" y="227"/>
                </a:cubicBezTo>
                <a:cubicBezTo>
                  <a:pt x="89" y="228"/>
                  <a:pt x="89" y="228"/>
                  <a:pt x="89" y="228"/>
                </a:cubicBezTo>
                <a:cubicBezTo>
                  <a:pt x="89" y="230"/>
                  <a:pt x="89" y="230"/>
                  <a:pt x="89" y="230"/>
                </a:cubicBezTo>
                <a:cubicBezTo>
                  <a:pt x="89" y="231"/>
                  <a:pt x="89" y="231"/>
                  <a:pt x="89" y="231"/>
                </a:cubicBezTo>
                <a:cubicBezTo>
                  <a:pt x="92" y="233"/>
                  <a:pt x="92" y="233"/>
                  <a:pt x="92" y="233"/>
                </a:cubicBezTo>
                <a:cubicBezTo>
                  <a:pt x="96" y="233"/>
                  <a:pt x="96" y="233"/>
                  <a:pt x="96" y="233"/>
                </a:cubicBezTo>
                <a:cubicBezTo>
                  <a:pt x="98" y="233"/>
                  <a:pt x="98" y="233"/>
                  <a:pt x="98" y="233"/>
                </a:cubicBezTo>
                <a:cubicBezTo>
                  <a:pt x="99" y="233"/>
                  <a:pt x="99" y="233"/>
                  <a:pt x="99" y="233"/>
                </a:cubicBezTo>
                <a:cubicBezTo>
                  <a:pt x="101" y="234"/>
                  <a:pt x="101" y="234"/>
                  <a:pt x="101" y="234"/>
                </a:cubicBezTo>
                <a:cubicBezTo>
                  <a:pt x="102" y="237"/>
                  <a:pt x="102" y="237"/>
                  <a:pt x="102" y="237"/>
                </a:cubicBezTo>
                <a:cubicBezTo>
                  <a:pt x="104" y="241"/>
                  <a:pt x="104" y="241"/>
                  <a:pt x="104" y="241"/>
                </a:cubicBezTo>
                <a:cubicBezTo>
                  <a:pt x="105" y="243"/>
                  <a:pt x="105" y="243"/>
                  <a:pt x="105" y="243"/>
                </a:cubicBezTo>
                <a:cubicBezTo>
                  <a:pt x="106" y="243"/>
                  <a:pt x="106" y="243"/>
                  <a:pt x="106" y="243"/>
                </a:cubicBezTo>
                <a:cubicBezTo>
                  <a:pt x="108" y="243"/>
                  <a:pt x="108" y="243"/>
                  <a:pt x="108" y="243"/>
                </a:cubicBezTo>
                <a:cubicBezTo>
                  <a:pt x="109" y="243"/>
                  <a:pt x="109" y="243"/>
                  <a:pt x="109" y="243"/>
                </a:cubicBezTo>
                <a:cubicBezTo>
                  <a:pt x="111" y="243"/>
                  <a:pt x="111" y="243"/>
                  <a:pt x="111" y="243"/>
                </a:cubicBezTo>
                <a:cubicBezTo>
                  <a:pt x="112" y="244"/>
                  <a:pt x="112" y="244"/>
                  <a:pt x="112" y="244"/>
                </a:cubicBezTo>
                <a:cubicBezTo>
                  <a:pt x="115" y="246"/>
                  <a:pt x="115" y="246"/>
                  <a:pt x="115" y="246"/>
                </a:cubicBezTo>
                <a:cubicBezTo>
                  <a:pt x="119" y="244"/>
                  <a:pt x="119" y="244"/>
                  <a:pt x="119" y="244"/>
                </a:cubicBezTo>
                <a:cubicBezTo>
                  <a:pt x="122" y="243"/>
                  <a:pt x="122" y="243"/>
                  <a:pt x="122" y="243"/>
                </a:cubicBezTo>
                <a:cubicBezTo>
                  <a:pt x="124" y="243"/>
                  <a:pt x="124" y="243"/>
                  <a:pt x="124" y="243"/>
                </a:cubicBezTo>
                <a:cubicBezTo>
                  <a:pt x="126" y="244"/>
                  <a:pt x="126" y="244"/>
                  <a:pt x="126" y="244"/>
                </a:cubicBezTo>
                <a:cubicBezTo>
                  <a:pt x="127" y="244"/>
                  <a:pt x="127" y="244"/>
                  <a:pt x="127" y="244"/>
                </a:cubicBezTo>
                <a:cubicBezTo>
                  <a:pt x="128" y="246"/>
                  <a:pt x="128" y="246"/>
                  <a:pt x="128" y="246"/>
                </a:cubicBezTo>
                <a:cubicBezTo>
                  <a:pt x="128" y="247"/>
                  <a:pt x="128" y="247"/>
                  <a:pt x="128" y="247"/>
                </a:cubicBezTo>
                <a:cubicBezTo>
                  <a:pt x="129" y="248"/>
                  <a:pt x="129" y="248"/>
                  <a:pt x="129" y="248"/>
                </a:cubicBezTo>
                <a:cubicBezTo>
                  <a:pt x="131" y="250"/>
                  <a:pt x="131" y="250"/>
                  <a:pt x="131" y="250"/>
                </a:cubicBezTo>
                <a:cubicBezTo>
                  <a:pt x="134" y="248"/>
                  <a:pt x="134" y="248"/>
                  <a:pt x="134" y="248"/>
                </a:cubicBezTo>
                <a:cubicBezTo>
                  <a:pt x="137" y="248"/>
                  <a:pt x="137" y="248"/>
                  <a:pt x="137" y="248"/>
                </a:cubicBezTo>
                <a:cubicBezTo>
                  <a:pt x="139" y="250"/>
                  <a:pt x="139" y="250"/>
                  <a:pt x="139" y="250"/>
                </a:cubicBezTo>
                <a:cubicBezTo>
                  <a:pt x="142" y="250"/>
                  <a:pt x="142" y="250"/>
                  <a:pt x="142" y="250"/>
                </a:cubicBezTo>
                <a:cubicBezTo>
                  <a:pt x="144" y="250"/>
                  <a:pt x="144" y="250"/>
                  <a:pt x="144" y="250"/>
                </a:cubicBezTo>
                <a:cubicBezTo>
                  <a:pt x="145" y="251"/>
                  <a:pt x="145" y="251"/>
                  <a:pt x="145" y="251"/>
                </a:cubicBezTo>
                <a:cubicBezTo>
                  <a:pt x="148" y="253"/>
                  <a:pt x="148" y="253"/>
                  <a:pt x="148" y="253"/>
                </a:cubicBezTo>
                <a:cubicBezTo>
                  <a:pt x="149" y="254"/>
                  <a:pt x="149" y="254"/>
                  <a:pt x="149" y="254"/>
                </a:cubicBezTo>
                <a:cubicBezTo>
                  <a:pt x="151" y="254"/>
                  <a:pt x="151" y="254"/>
                  <a:pt x="151" y="254"/>
                </a:cubicBezTo>
                <a:cubicBezTo>
                  <a:pt x="152" y="254"/>
                  <a:pt x="152" y="254"/>
                  <a:pt x="152" y="254"/>
                </a:cubicBezTo>
                <a:cubicBezTo>
                  <a:pt x="154" y="254"/>
                  <a:pt x="154" y="254"/>
                  <a:pt x="154" y="254"/>
                </a:cubicBezTo>
                <a:cubicBezTo>
                  <a:pt x="154" y="256"/>
                  <a:pt x="154" y="256"/>
                  <a:pt x="154" y="256"/>
                </a:cubicBezTo>
                <a:cubicBezTo>
                  <a:pt x="154" y="257"/>
                  <a:pt x="154" y="257"/>
                  <a:pt x="154" y="257"/>
                </a:cubicBezTo>
                <a:cubicBezTo>
                  <a:pt x="155" y="259"/>
                  <a:pt x="155" y="259"/>
                  <a:pt x="155" y="259"/>
                </a:cubicBezTo>
                <a:cubicBezTo>
                  <a:pt x="152" y="260"/>
                  <a:pt x="152" y="260"/>
                  <a:pt x="152" y="260"/>
                </a:cubicBezTo>
                <a:cubicBezTo>
                  <a:pt x="151" y="261"/>
                  <a:pt x="151" y="261"/>
                  <a:pt x="151" y="261"/>
                </a:cubicBezTo>
                <a:cubicBezTo>
                  <a:pt x="152" y="263"/>
                  <a:pt x="152" y="263"/>
                  <a:pt x="152" y="263"/>
                </a:cubicBezTo>
                <a:cubicBezTo>
                  <a:pt x="154" y="263"/>
                  <a:pt x="154" y="263"/>
                  <a:pt x="154" y="263"/>
                </a:cubicBezTo>
                <a:cubicBezTo>
                  <a:pt x="155" y="264"/>
                  <a:pt x="155" y="264"/>
                  <a:pt x="155" y="264"/>
                </a:cubicBezTo>
                <a:cubicBezTo>
                  <a:pt x="152" y="264"/>
                  <a:pt x="152" y="264"/>
                  <a:pt x="152" y="264"/>
                </a:cubicBezTo>
                <a:cubicBezTo>
                  <a:pt x="151" y="266"/>
                  <a:pt x="151" y="266"/>
                  <a:pt x="151" y="266"/>
                </a:cubicBezTo>
                <a:cubicBezTo>
                  <a:pt x="151" y="267"/>
                  <a:pt x="151" y="267"/>
                  <a:pt x="151" y="267"/>
                </a:cubicBezTo>
                <a:cubicBezTo>
                  <a:pt x="154" y="269"/>
                  <a:pt x="154" y="269"/>
                  <a:pt x="154" y="269"/>
                </a:cubicBezTo>
                <a:cubicBezTo>
                  <a:pt x="155" y="270"/>
                  <a:pt x="155" y="270"/>
                  <a:pt x="155" y="270"/>
                </a:cubicBezTo>
                <a:cubicBezTo>
                  <a:pt x="154" y="270"/>
                  <a:pt x="154" y="270"/>
                  <a:pt x="154" y="270"/>
                </a:cubicBezTo>
                <a:cubicBezTo>
                  <a:pt x="155" y="271"/>
                  <a:pt x="155" y="271"/>
                  <a:pt x="155" y="271"/>
                </a:cubicBezTo>
                <a:cubicBezTo>
                  <a:pt x="155" y="274"/>
                  <a:pt x="155" y="274"/>
                  <a:pt x="155" y="274"/>
                </a:cubicBezTo>
                <a:cubicBezTo>
                  <a:pt x="154" y="276"/>
                  <a:pt x="154" y="276"/>
                  <a:pt x="154" y="276"/>
                </a:cubicBezTo>
                <a:cubicBezTo>
                  <a:pt x="152" y="277"/>
                  <a:pt x="152" y="277"/>
                  <a:pt x="152" y="277"/>
                </a:cubicBezTo>
                <a:cubicBezTo>
                  <a:pt x="151" y="277"/>
                  <a:pt x="151" y="277"/>
                  <a:pt x="151" y="277"/>
                </a:cubicBezTo>
                <a:cubicBezTo>
                  <a:pt x="148" y="277"/>
                  <a:pt x="148" y="277"/>
                  <a:pt x="148" y="277"/>
                </a:cubicBezTo>
                <a:cubicBezTo>
                  <a:pt x="147" y="277"/>
                  <a:pt x="147" y="277"/>
                  <a:pt x="147" y="277"/>
                </a:cubicBezTo>
                <a:cubicBezTo>
                  <a:pt x="145" y="277"/>
                  <a:pt x="145" y="277"/>
                  <a:pt x="145" y="277"/>
                </a:cubicBezTo>
                <a:cubicBezTo>
                  <a:pt x="144" y="277"/>
                  <a:pt x="144" y="277"/>
                  <a:pt x="144" y="277"/>
                </a:cubicBezTo>
                <a:cubicBezTo>
                  <a:pt x="141" y="280"/>
                  <a:pt x="141" y="280"/>
                  <a:pt x="141" y="280"/>
                </a:cubicBezTo>
                <a:cubicBezTo>
                  <a:pt x="139" y="281"/>
                  <a:pt x="139" y="281"/>
                  <a:pt x="139" y="281"/>
                </a:cubicBezTo>
                <a:cubicBezTo>
                  <a:pt x="138" y="283"/>
                  <a:pt x="138" y="283"/>
                  <a:pt x="138" y="283"/>
                </a:cubicBezTo>
                <a:cubicBezTo>
                  <a:pt x="139" y="284"/>
                  <a:pt x="139" y="284"/>
                  <a:pt x="139" y="284"/>
                </a:cubicBezTo>
                <a:cubicBezTo>
                  <a:pt x="139" y="286"/>
                  <a:pt x="139" y="286"/>
                  <a:pt x="139" y="286"/>
                </a:cubicBezTo>
                <a:cubicBezTo>
                  <a:pt x="141" y="286"/>
                  <a:pt x="141" y="286"/>
                  <a:pt x="141" y="286"/>
                </a:cubicBezTo>
                <a:cubicBezTo>
                  <a:pt x="142" y="286"/>
                  <a:pt x="142" y="286"/>
                  <a:pt x="142" y="286"/>
                </a:cubicBezTo>
                <a:cubicBezTo>
                  <a:pt x="145" y="286"/>
                  <a:pt x="145" y="286"/>
                  <a:pt x="145" y="286"/>
                </a:cubicBezTo>
                <a:cubicBezTo>
                  <a:pt x="148" y="284"/>
                  <a:pt x="148" y="284"/>
                  <a:pt x="148" y="284"/>
                </a:cubicBezTo>
                <a:cubicBezTo>
                  <a:pt x="149" y="284"/>
                  <a:pt x="149" y="284"/>
                  <a:pt x="149" y="284"/>
                </a:cubicBezTo>
                <a:cubicBezTo>
                  <a:pt x="149" y="286"/>
                  <a:pt x="149" y="286"/>
                  <a:pt x="149" y="286"/>
                </a:cubicBezTo>
                <a:cubicBezTo>
                  <a:pt x="151" y="287"/>
                  <a:pt x="151" y="287"/>
                  <a:pt x="151" y="287"/>
                </a:cubicBezTo>
                <a:cubicBezTo>
                  <a:pt x="148" y="289"/>
                  <a:pt x="148" y="289"/>
                  <a:pt x="148" y="289"/>
                </a:cubicBezTo>
                <a:cubicBezTo>
                  <a:pt x="145" y="290"/>
                  <a:pt x="145" y="290"/>
                  <a:pt x="145" y="290"/>
                </a:cubicBezTo>
                <a:cubicBezTo>
                  <a:pt x="142" y="291"/>
                  <a:pt x="142" y="291"/>
                  <a:pt x="142" y="291"/>
                </a:cubicBezTo>
                <a:cubicBezTo>
                  <a:pt x="142" y="293"/>
                  <a:pt x="142" y="293"/>
                  <a:pt x="142" y="293"/>
                </a:cubicBezTo>
                <a:cubicBezTo>
                  <a:pt x="139" y="293"/>
                  <a:pt x="139" y="293"/>
                  <a:pt x="139" y="293"/>
                </a:cubicBezTo>
                <a:cubicBezTo>
                  <a:pt x="137" y="293"/>
                  <a:pt x="137" y="293"/>
                  <a:pt x="137" y="293"/>
                </a:cubicBezTo>
                <a:cubicBezTo>
                  <a:pt x="135" y="293"/>
                  <a:pt x="135" y="293"/>
                  <a:pt x="135" y="293"/>
                </a:cubicBezTo>
                <a:cubicBezTo>
                  <a:pt x="137" y="294"/>
                  <a:pt x="137" y="294"/>
                  <a:pt x="137" y="294"/>
                </a:cubicBezTo>
                <a:cubicBezTo>
                  <a:pt x="137" y="296"/>
                  <a:pt x="137" y="296"/>
                  <a:pt x="137" y="296"/>
                </a:cubicBezTo>
                <a:cubicBezTo>
                  <a:pt x="141" y="297"/>
                  <a:pt x="141" y="297"/>
                  <a:pt x="141" y="297"/>
                </a:cubicBezTo>
                <a:cubicBezTo>
                  <a:pt x="142" y="299"/>
                  <a:pt x="142" y="299"/>
                  <a:pt x="142" y="299"/>
                </a:cubicBezTo>
                <a:cubicBezTo>
                  <a:pt x="144" y="302"/>
                  <a:pt x="144" y="302"/>
                  <a:pt x="144" y="302"/>
                </a:cubicBezTo>
                <a:cubicBezTo>
                  <a:pt x="142" y="300"/>
                  <a:pt x="142" y="300"/>
                  <a:pt x="142" y="300"/>
                </a:cubicBezTo>
                <a:cubicBezTo>
                  <a:pt x="141" y="300"/>
                  <a:pt x="141" y="300"/>
                  <a:pt x="141" y="300"/>
                </a:cubicBezTo>
                <a:cubicBezTo>
                  <a:pt x="139" y="302"/>
                  <a:pt x="139" y="302"/>
                  <a:pt x="139" y="302"/>
                </a:cubicBezTo>
                <a:cubicBezTo>
                  <a:pt x="138" y="304"/>
                  <a:pt x="138" y="304"/>
                  <a:pt x="138" y="304"/>
                </a:cubicBezTo>
                <a:cubicBezTo>
                  <a:pt x="137" y="306"/>
                  <a:pt x="137" y="306"/>
                  <a:pt x="137" y="306"/>
                </a:cubicBezTo>
                <a:cubicBezTo>
                  <a:pt x="135" y="306"/>
                  <a:pt x="135" y="306"/>
                  <a:pt x="135" y="306"/>
                </a:cubicBezTo>
                <a:cubicBezTo>
                  <a:pt x="135" y="309"/>
                  <a:pt x="135" y="309"/>
                  <a:pt x="135" y="309"/>
                </a:cubicBezTo>
                <a:cubicBezTo>
                  <a:pt x="137" y="307"/>
                  <a:pt x="137" y="307"/>
                  <a:pt x="137" y="307"/>
                </a:cubicBezTo>
                <a:cubicBezTo>
                  <a:pt x="137" y="309"/>
                  <a:pt x="137" y="309"/>
                  <a:pt x="137" y="309"/>
                </a:cubicBezTo>
                <a:cubicBezTo>
                  <a:pt x="137" y="312"/>
                  <a:pt x="137" y="312"/>
                  <a:pt x="137" y="312"/>
                </a:cubicBezTo>
                <a:cubicBezTo>
                  <a:pt x="132" y="310"/>
                  <a:pt x="132" y="310"/>
                  <a:pt x="132" y="310"/>
                </a:cubicBezTo>
                <a:cubicBezTo>
                  <a:pt x="131" y="310"/>
                  <a:pt x="131" y="310"/>
                  <a:pt x="131" y="310"/>
                </a:cubicBezTo>
                <a:cubicBezTo>
                  <a:pt x="132" y="312"/>
                  <a:pt x="132" y="312"/>
                  <a:pt x="132" y="312"/>
                </a:cubicBezTo>
                <a:cubicBezTo>
                  <a:pt x="128" y="310"/>
                  <a:pt x="128" y="310"/>
                  <a:pt x="128" y="310"/>
                </a:cubicBezTo>
                <a:cubicBezTo>
                  <a:pt x="127" y="309"/>
                  <a:pt x="127" y="309"/>
                  <a:pt x="127" y="309"/>
                </a:cubicBezTo>
                <a:cubicBezTo>
                  <a:pt x="125" y="310"/>
                  <a:pt x="125" y="310"/>
                  <a:pt x="125" y="310"/>
                </a:cubicBezTo>
                <a:cubicBezTo>
                  <a:pt x="127" y="310"/>
                  <a:pt x="127" y="310"/>
                  <a:pt x="127" y="310"/>
                </a:cubicBezTo>
                <a:cubicBezTo>
                  <a:pt x="128" y="312"/>
                  <a:pt x="128" y="312"/>
                  <a:pt x="128" y="312"/>
                </a:cubicBezTo>
                <a:cubicBezTo>
                  <a:pt x="127" y="312"/>
                  <a:pt x="127" y="312"/>
                  <a:pt x="127" y="312"/>
                </a:cubicBezTo>
                <a:cubicBezTo>
                  <a:pt x="125" y="313"/>
                  <a:pt x="125" y="313"/>
                  <a:pt x="125" y="313"/>
                </a:cubicBezTo>
                <a:cubicBezTo>
                  <a:pt x="131" y="314"/>
                  <a:pt x="131" y="314"/>
                  <a:pt x="131" y="314"/>
                </a:cubicBezTo>
                <a:cubicBezTo>
                  <a:pt x="132" y="316"/>
                  <a:pt x="132" y="316"/>
                  <a:pt x="132" y="316"/>
                </a:cubicBezTo>
                <a:cubicBezTo>
                  <a:pt x="134" y="317"/>
                  <a:pt x="134" y="317"/>
                  <a:pt x="134" y="317"/>
                </a:cubicBezTo>
                <a:cubicBezTo>
                  <a:pt x="138" y="320"/>
                  <a:pt x="138" y="320"/>
                  <a:pt x="138" y="320"/>
                </a:cubicBezTo>
                <a:cubicBezTo>
                  <a:pt x="139" y="320"/>
                  <a:pt x="139" y="320"/>
                  <a:pt x="139" y="320"/>
                </a:cubicBezTo>
                <a:cubicBezTo>
                  <a:pt x="139" y="319"/>
                  <a:pt x="139" y="319"/>
                  <a:pt x="139" y="319"/>
                </a:cubicBezTo>
                <a:cubicBezTo>
                  <a:pt x="142" y="320"/>
                  <a:pt x="142" y="320"/>
                  <a:pt x="142" y="320"/>
                </a:cubicBezTo>
                <a:cubicBezTo>
                  <a:pt x="144" y="323"/>
                  <a:pt x="144" y="323"/>
                  <a:pt x="144" y="323"/>
                </a:cubicBezTo>
                <a:cubicBezTo>
                  <a:pt x="151" y="326"/>
                  <a:pt x="151" y="326"/>
                  <a:pt x="151" y="326"/>
                </a:cubicBezTo>
                <a:cubicBezTo>
                  <a:pt x="158" y="332"/>
                  <a:pt x="158" y="332"/>
                  <a:pt x="158" y="332"/>
                </a:cubicBezTo>
                <a:cubicBezTo>
                  <a:pt x="164" y="337"/>
                  <a:pt x="164" y="337"/>
                  <a:pt x="164" y="337"/>
                </a:cubicBezTo>
                <a:cubicBezTo>
                  <a:pt x="165" y="337"/>
                  <a:pt x="165" y="337"/>
                  <a:pt x="165" y="337"/>
                </a:cubicBezTo>
                <a:cubicBezTo>
                  <a:pt x="165" y="334"/>
                  <a:pt x="165" y="334"/>
                  <a:pt x="165" y="334"/>
                </a:cubicBezTo>
                <a:cubicBezTo>
                  <a:pt x="167" y="334"/>
                  <a:pt x="167" y="334"/>
                  <a:pt x="167" y="334"/>
                </a:cubicBezTo>
                <a:cubicBezTo>
                  <a:pt x="171" y="334"/>
                  <a:pt x="171" y="334"/>
                  <a:pt x="171" y="334"/>
                </a:cubicBezTo>
                <a:cubicBezTo>
                  <a:pt x="180" y="337"/>
                  <a:pt x="180" y="337"/>
                  <a:pt x="180" y="337"/>
                </a:cubicBezTo>
                <a:cubicBezTo>
                  <a:pt x="185" y="339"/>
                  <a:pt x="185" y="339"/>
                  <a:pt x="185" y="339"/>
                </a:cubicBezTo>
                <a:cubicBezTo>
                  <a:pt x="191" y="339"/>
                  <a:pt x="191" y="339"/>
                  <a:pt x="191" y="339"/>
                </a:cubicBezTo>
                <a:cubicBezTo>
                  <a:pt x="195" y="340"/>
                  <a:pt x="195" y="340"/>
                  <a:pt x="195" y="340"/>
                </a:cubicBezTo>
                <a:cubicBezTo>
                  <a:pt x="198" y="340"/>
                  <a:pt x="198" y="340"/>
                  <a:pt x="198" y="340"/>
                </a:cubicBezTo>
                <a:cubicBezTo>
                  <a:pt x="204" y="343"/>
                  <a:pt x="204" y="343"/>
                  <a:pt x="204" y="343"/>
                </a:cubicBezTo>
                <a:cubicBezTo>
                  <a:pt x="207" y="345"/>
                  <a:pt x="207" y="345"/>
                  <a:pt x="207" y="345"/>
                </a:cubicBezTo>
                <a:cubicBezTo>
                  <a:pt x="208" y="346"/>
                  <a:pt x="208" y="346"/>
                  <a:pt x="208" y="346"/>
                </a:cubicBezTo>
                <a:cubicBezTo>
                  <a:pt x="211" y="347"/>
                  <a:pt x="211" y="347"/>
                  <a:pt x="211" y="347"/>
                </a:cubicBezTo>
                <a:cubicBezTo>
                  <a:pt x="214" y="346"/>
                  <a:pt x="214" y="346"/>
                  <a:pt x="214" y="346"/>
                </a:cubicBezTo>
                <a:cubicBezTo>
                  <a:pt x="217" y="346"/>
                  <a:pt x="217" y="346"/>
                  <a:pt x="217" y="346"/>
                </a:cubicBezTo>
                <a:cubicBezTo>
                  <a:pt x="218" y="346"/>
                  <a:pt x="218" y="346"/>
                  <a:pt x="218" y="346"/>
                </a:cubicBezTo>
                <a:cubicBezTo>
                  <a:pt x="220" y="347"/>
                  <a:pt x="220" y="347"/>
                  <a:pt x="220" y="347"/>
                </a:cubicBezTo>
                <a:cubicBezTo>
                  <a:pt x="220" y="346"/>
                  <a:pt x="220" y="346"/>
                  <a:pt x="220" y="346"/>
                </a:cubicBezTo>
                <a:cubicBezTo>
                  <a:pt x="221" y="346"/>
                  <a:pt x="221" y="346"/>
                  <a:pt x="221" y="346"/>
                </a:cubicBezTo>
                <a:cubicBezTo>
                  <a:pt x="224" y="346"/>
                  <a:pt x="224" y="346"/>
                  <a:pt x="224" y="346"/>
                </a:cubicBezTo>
                <a:cubicBezTo>
                  <a:pt x="227" y="347"/>
                  <a:pt x="227" y="347"/>
                  <a:pt x="227" y="347"/>
                </a:cubicBezTo>
                <a:cubicBezTo>
                  <a:pt x="230" y="349"/>
                  <a:pt x="230" y="349"/>
                  <a:pt x="230" y="349"/>
                </a:cubicBezTo>
                <a:cubicBezTo>
                  <a:pt x="230" y="350"/>
                  <a:pt x="230" y="350"/>
                  <a:pt x="230" y="350"/>
                </a:cubicBezTo>
                <a:cubicBezTo>
                  <a:pt x="230" y="352"/>
                  <a:pt x="230" y="352"/>
                  <a:pt x="230" y="352"/>
                </a:cubicBezTo>
                <a:cubicBezTo>
                  <a:pt x="231" y="353"/>
                  <a:pt x="231" y="353"/>
                  <a:pt x="231" y="353"/>
                </a:cubicBezTo>
                <a:cubicBezTo>
                  <a:pt x="234" y="355"/>
                  <a:pt x="234" y="355"/>
                  <a:pt x="234" y="355"/>
                </a:cubicBezTo>
                <a:cubicBezTo>
                  <a:pt x="238" y="356"/>
                  <a:pt x="238" y="356"/>
                  <a:pt x="238" y="356"/>
                </a:cubicBezTo>
                <a:cubicBezTo>
                  <a:pt x="241" y="357"/>
                  <a:pt x="241" y="357"/>
                  <a:pt x="241" y="357"/>
                </a:cubicBezTo>
                <a:cubicBezTo>
                  <a:pt x="246" y="360"/>
                  <a:pt x="246" y="360"/>
                  <a:pt x="246" y="360"/>
                </a:cubicBezTo>
                <a:cubicBezTo>
                  <a:pt x="248" y="362"/>
                  <a:pt x="248" y="362"/>
                  <a:pt x="248" y="362"/>
                </a:cubicBezTo>
                <a:cubicBezTo>
                  <a:pt x="249" y="364"/>
                  <a:pt x="249" y="364"/>
                  <a:pt x="249" y="364"/>
                </a:cubicBezTo>
                <a:cubicBezTo>
                  <a:pt x="250" y="365"/>
                  <a:pt x="250" y="365"/>
                  <a:pt x="250" y="365"/>
                </a:cubicBezTo>
                <a:cubicBezTo>
                  <a:pt x="251" y="365"/>
                  <a:pt x="251" y="365"/>
                  <a:pt x="251" y="365"/>
                </a:cubicBezTo>
                <a:cubicBezTo>
                  <a:pt x="256" y="366"/>
                  <a:pt x="256" y="366"/>
                  <a:pt x="256" y="366"/>
                </a:cubicBezTo>
                <a:cubicBezTo>
                  <a:pt x="257" y="365"/>
                  <a:pt x="257" y="365"/>
                  <a:pt x="257" y="365"/>
                </a:cubicBezTo>
                <a:cubicBezTo>
                  <a:pt x="258" y="363"/>
                  <a:pt x="258" y="363"/>
                  <a:pt x="258" y="363"/>
                </a:cubicBezTo>
                <a:cubicBezTo>
                  <a:pt x="260" y="360"/>
                  <a:pt x="260" y="360"/>
                  <a:pt x="260" y="360"/>
                </a:cubicBezTo>
                <a:cubicBezTo>
                  <a:pt x="261" y="359"/>
                  <a:pt x="261" y="359"/>
                  <a:pt x="261" y="359"/>
                </a:cubicBezTo>
                <a:cubicBezTo>
                  <a:pt x="261" y="357"/>
                  <a:pt x="261" y="357"/>
                  <a:pt x="261" y="357"/>
                </a:cubicBezTo>
                <a:cubicBezTo>
                  <a:pt x="260" y="356"/>
                  <a:pt x="260" y="356"/>
                  <a:pt x="260" y="356"/>
                </a:cubicBezTo>
                <a:cubicBezTo>
                  <a:pt x="256" y="350"/>
                  <a:pt x="256" y="350"/>
                  <a:pt x="256" y="350"/>
                </a:cubicBezTo>
                <a:cubicBezTo>
                  <a:pt x="251" y="346"/>
                  <a:pt x="251" y="346"/>
                  <a:pt x="251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48" y="342"/>
                  <a:pt x="248" y="342"/>
                  <a:pt x="248" y="342"/>
                </a:cubicBezTo>
                <a:cubicBezTo>
                  <a:pt x="247" y="340"/>
                  <a:pt x="247" y="340"/>
                  <a:pt x="247" y="340"/>
                </a:cubicBezTo>
                <a:cubicBezTo>
                  <a:pt x="248" y="337"/>
                  <a:pt x="248" y="337"/>
                  <a:pt x="248" y="337"/>
                </a:cubicBezTo>
                <a:cubicBezTo>
                  <a:pt x="247" y="336"/>
                  <a:pt x="247" y="336"/>
                  <a:pt x="247" y="336"/>
                </a:cubicBezTo>
                <a:cubicBezTo>
                  <a:pt x="247" y="334"/>
                  <a:pt x="247" y="334"/>
                  <a:pt x="247" y="334"/>
                </a:cubicBezTo>
                <a:cubicBezTo>
                  <a:pt x="246" y="334"/>
                  <a:pt x="246" y="334"/>
                  <a:pt x="246" y="334"/>
                </a:cubicBezTo>
                <a:cubicBezTo>
                  <a:pt x="246" y="333"/>
                  <a:pt x="246" y="333"/>
                  <a:pt x="246" y="333"/>
                </a:cubicBezTo>
                <a:cubicBezTo>
                  <a:pt x="246" y="332"/>
                  <a:pt x="246" y="332"/>
                  <a:pt x="246" y="332"/>
                </a:cubicBezTo>
                <a:cubicBezTo>
                  <a:pt x="246" y="330"/>
                  <a:pt x="246" y="330"/>
                  <a:pt x="246" y="330"/>
                </a:cubicBezTo>
                <a:cubicBezTo>
                  <a:pt x="244" y="327"/>
                  <a:pt x="244" y="327"/>
                  <a:pt x="244" y="327"/>
                </a:cubicBezTo>
                <a:cubicBezTo>
                  <a:pt x="240" y="324"/>
                  <a:pt x="240" y="324"/>
                  <a:pt x="240" y="324"/>
                </a:cubicBezTo>
                <a:cubicBezTo>
                  <a:pt x="237" y="323"/>
                  <a:pt x="237" y="323"/>
                  <a:pt x="237" y="323"/>
                </a:cubicBezTo>
                <a:cubicBezTo>
                  <a:pt x="235" y="322"/>
                  <a:pt x="235" y="322"/>
                  <a:pt x="235" y="322"/>
                </a:cubicBezTo>
                <a:cubicBezTo>
                  <a:pt x="235" y="320"/>
                  <a:pt x="235" y="320"/>
                  <a:pt x="235" y="320"/>
                </a:cubicBezTo>
                <a:cubicBezTo>
                  <a:pt x="237" y="319"/>
                  <a:pt x="237" y="319"/>
                  <a:pt x="237" y="319"/>
                </a:cubicBezTo>
                <a:cubicBezTo>
                  <a:pt x="238" y="317"/>
                  <a:pt x="238" y="317"/>
                  <a:pt x="238" y="317"/>
                </a:cubicBezTo>
                <a:cubicBezTo>
                  <a:pt x="241" y="312"/>
                  <a:pt x="241" y="312"/>
                  <a:pt x="241" y="312"/>
                </a:cubicBezTo>
                <a:cubicBezTo>
                  <a:pt x="241" y="309"/>
                  <a:pt x="241" y="309"/>
                  <a:pt x="241" y="309"/>
                </a:cubicBezTo>
                <a:cubicBezTo>
                  <a:pt x="240" y="304"/>
                  <a:pt x="240" y="304"/>
                  <a:pt x="240" y="304"/>
                </a:cubicBezTo>
                <a:cubicBezTo>
                  <a:pt x="243" y="306"/>
                  <a:pt x="243" y="306"/>
                  <a:pt x="243" y="306"/>
                </a:cubicBezTo>
                <a:cubicBezTo>
                  <a:pt x="243" y="304"/>
                  <a:pt x="243" y="304"/>
                  <a:pt x="243" y="304"/>
                </a:cubicBezTo>
                <a:cubicBezTo>
                  <a:pt x="246" y="306"/>
                  <a:pt x="246" y="306"/>
                  <a:pt x="246" y="306"/>
                </a:cubicBezTo>
                <a:cubicBezTo>
                  <a:pt x="247" y="304"/>
                  <a:pt x="247" y="304"/>
                  <a:pt x="247" y="304"/>
                </a:cubicBezTo>
                <a:cubicBezTo>
                  <a:pt x="248" y="304"/>
                  <a:pt x="248" y="304"/>
                  <a:pt x="248" y="304"/>
                </a:cubicBezTo>
                <a:cubicBezTo>
                  <a:pt x="251" y="304"/>
                  <a:pt x="251" y="304"/>
                  <a:pt x="251" y="304"/>
                </a:cubicBezTo>
                <a:cubicBezTo>
                  <a:pt x="251" y="303"/>
                  <a:pt x="251" y="303"/>
                  <a:pt x="251" y="303"/>
                </a:cubicBezTo>
                <a:cubicBezTo>
                  <a:pt x="254" y="303"/>
                  <a:pt x="254" y="303"/>
                  <a:pt x="254" y="303"/>
                </a:cubicBezTo>
                <a:cubicBezTo>
                  <a:pt x="253" y="302"/>
                  <a:pt x="253" y="302"/>
                  <a:pt x="253" y="302"/>
                </a:cubicBezTo>
                <a:cubicBezTo>
                  <a:pt x="254" y="302"/>
                  <a:pt x="254" y="302"/>
                  <a:pt x="254" y="302"/>
                </a:cubicBezTo>
                <a:cubicBezTo>
                  <a:pt x="253" y="300"/>
                  <a:pt x="253" y="300"/>
                  <a:pt x="253" y="300"/>
                </a:cubicBezTo>
                <a:cubicBezTo>
                  <a:pt x="256" y="300"/>
                  <a:pt x="256" y="300"/>
                  <a:pt x="256" y="300"/>
                </a:cubicBezTo>
                <a:cubicBezTo>
                  <a:pt x="256" y="299"/>
                  <a:pt x="256" y="299"/>
                  <a:pt x="256" y="299"/>
                </a:cubicBezTo>
                <a:cubicBezTo>
                  <a:pt x="258" y="300"/>
                  <a:pt x="258" y="300"/>
                  <a:pt x="258" y="300"/>
                </a:cubicBezTo>
                <a:cubicBezTo>
                  <a:pt x="257" y="297"/>
                  <a:pt x="257" y="297"/>
                  <a:pt x="257" y="297"/>
                </a:cubicBezTo>
                <a:cubicBezTo>
                  <a:pt x="258" y="297"/>
                  <a:pt x="258" y="297"/>
                  <a:pt x="258" y="297"/>
                </a:cubicBezTo>
                <a:cubicBezTo>
                  <a:pt x="256" y="296"/>
                  <a:pt x="256" y="296"/>
                  <a:pt x="256" y="296"/>
                </a:cubicBezTo>
                <a:cubicBezTo>
                  <a:pt x="254" y="294"/>
                  <a:pt x="254" y="294"/>
                  <a:pt x="254" y="294"/>
                </a:cubicBezTo>
                <a:cubicBezTo>
                  <a:pt x="250" y="293"/>
                  <a:pt x="250" y="293"/>
                  <a:pt x="250" y="293"/>
                </a:cubicBezTo>
                <a:cubicBezTo>
                  <a:pt x="251" y="292"/>
                  <a:pt x="251" y="292"/>
                  <a:pt x="251" y="292"/>
                </a:cubicBezTo>
                <a:cubicBezTo>
                  <a:pt x="250" y="291"/>
                  <a:pt x="250" y="291"/>
                  <a:pt x="250" y="291"/>
                </a:cubicBezTo>
                <a:cubicBezTo>
                  <a:pt x="251" y="291"/>
                  <a:pt x="251" y="291"/>
                  <a:pt x="251" y="291"/>
                </a:cubicBezTo>
                <a:cubicBezTo>
                  <a:pt x="253" y="291"/>
                  <a:pt x="253" y="291"/>
                  <a:pt x="253" y="291"/>
                </a:cubicBezTo>
                <a:cubicBezTo>
                  <a:pt x="254" y="291"/>
                  <a:pt x="254" y="291"/>
                  <a:pt x="254" y="291"/>
                </a:cubicBezTo>
                <a:cubicBezTo>
                  <a:pt x="253" y="289"/>
                  <a:pt x="253" y="289"/>
                  <a:pt x="253" y="289"/>
                </a:cubicBezTo>
                <a:cubicBezTo>
                  <a:pt x="251" y="287"/>
                  <a:pt x="251" y="287"/>
                  <a:pt x="251" y="287"/>
                </a:cubicBezTo>
                <a:cubicBezTo>
                  <a:pt x="247" y="283"/>
                  <a:pt x="247" y="283"/>
                  <a:pt x="247" y="283"/>
                </a:cubicBezTo>
                <a:cubicBezTo>
                  <a:pt x="246" y="280"/>
                  <a:pt x="246" y="280"/>
                  <a:pt x="246" y="280"/>
                </a:cubicBezTo>
                <a:cubicBezTo>
                  <a:pt x="241" y="279"/>
                  <a:pt x="241" y="279"/>
                  <a:pt x="241" y="279"/>
                </a:cubicBezTo>
                <a:cubicBezTo>
                  <a:pt x="238" y="277"/>
                  <a:pt x="238" y="277"/>
                  <a:pt x="238" y="277"/>
                </a:cubicBezTo>
                <a:cubicBezTo>
                  <a:pt x="237" y="277"/>
                  <a:pt x="237" y="277"/>
                  <a:pt x="237" y="277"/>
                </a:cubicBezTo>
                <a:cubicBezTo>
                  <a:pt x="235" y="279"/>
                  <a:pt x="235" y="279"/>
                  <a:pt x="235" y="279"/>
                </a:cubicBezTo>
                <a:cubicBezTo>
                  <a:pt x="234" y="279"/>
                  <a:pt x="234" y="279"/>
                  <a:pt x="234" y="279"/>
                </a:cubicBezTo>
                <a:cubicBezTo>
                  <a:pt x="233" y="277"/>
                  <a:pt x="233" y="277"/>
                  <a:pt x="233" y="277"/>
                </a:cubicBezTo>
                <a:cubicBezTo>
                  <a:pt x="231" y="274"/>
                  <a:pt x="231" y="274"/>
                  <a:pt x="231" y="274"/>
                </a:cubicBezTo>
                <a:cubicBezTo>
                  <a:pt x="233" y="274"/>
                  <a:pt x="233" y="274"/>
                  <a:pt x="233" y="274"/>
                </a:cubicBezTo>
                <a:cubicBezTo>
                  <a:pt x="230" y="271"/>
                  <a:pt x="230" y="271"/>
                  <a:pt x="230" y="271"/>
                </a:cubicBezTo>
                <a:cubicBezTo>
                  <a:pt x="228" y="270"/>
                  <a:pt x="228" y="270"/>
                  <a:pt x="228" y="270"/>
                </a:cubicBezTo>
                <a:cubicBezTo>
                  <a:pt x="227" y="270"/>
                  <a:pt x="227" y="270"/>
                  <a:pt x="227" y="270"/>
                </a:cubicBezTo>
                <a:cubicBezTo>
                  <a:pt x="225" y="269"/>
                  <a:pt x="225" y="269"/>
                  <a:pt x="225" y="269"/>
                </a:cubicBezTo>
                <a:cubicBezTo>
                  <a:pt x="224" y="267"/>
                  <a:pt x="224" y="267"/>
                  <a:pt x="224" y="267"/>
                </a:cubicBezTo>
                <a:cubicBezTo>
                  <a:pt x="224" y="266"/>
                  <a:pt x="224" y="266"/>
                  <a:pt x="224" y="266"/>
                </a:cubicBezTo>
                <a:cubicBezTo>
                  <a:pt x="225" y="263"/>
                  <a:pt x="225" y="263"/>
                  <a:pt x="225" y="263"/>
                </a:cubicBezTo>
                <a:cubicBezTo>
                  <a:pt x="227" y="261"/>
                  <a:pt x="227" y="261"/>
                  <a:pt x="227" y="261"/>
                </a:cubicBezTo>
                <a:cubicBezTo>
                  <a:pt x="228" y="260"/>
                  <a:pt x="228" y="260"/>
                  <a:pt x="228" y="260"/>
                </a:cubicBezTo>
                <a:cubicBezTo>
                  <a:pt x="227" y="259"/>
                  <a:pt x="227" y="259"/>
                  <a:pt x="227" y="259"/>
                </a:cubicBezTo>
                <a:cubicBezTo>
                  <a:pt x="226" y="258"/>
                  <a:pt x="226" y="258"/>
                  <a:pt x="226" y="258"/>
                </a:cubicBezTo>
                <a:cubicBezTo>
                  <a:pt x="225" y="257"/>
                  <a:pt x="225" y="257"/>
                  <a:pt x="225" y="257"/>
                </a:cubicBezTo>
                <a:cubicBezTo>
                  <a:pt x="224" y="254"/>
                  <a:pt x="224" y="254"/>
                  <a:pt x="224" y="254"/>
                </a:cubicBezTo>
                <a:cubicBezTo>
                  <a:pt x="225" y="251"/>
                  <a:pt x="225" y="251"/>
                  <a:pt x="225" y="251"/>
                </a:cubicBezTo>
                <a:cubicBezTo>
                  <a:pt x="228" y="248"/>
                  <a:pt x="228" y="248"/>
                  <a:pt x="228" y="248"/>
                </a:cubicBezTo>
                <a:cubicBezTo>
                  <a:pt x="228" y="247"/>
                  <a:pt x="228" y="247"/>
                  <a:pt x="228" y="247"/>
                </a:cubicBezTo>
                <a:cubicBezTo>
                  <a:pt x="228" y="246"/>
                  <a:pt x="228" y="246"/>
                  <a:pt x="228" y="246"/>
                </a:cubicBezTo>
                <a:cubicBezTo>
                  <a:pt x="228" y="244"/>
                  <a:pt x="228" y="244"/>
                  <a:pt x="228" y="244"/>
                </a:cubicBezTo>
                <a:cubicBezTo>
                  <a:pt x="228" y="243"/>
                  <a:pt x="228" y="243"/>
                  <a:pt x="228" y="243"/>
                </a:cubicBezTo>
                <a:cubicBezTo>
                  <a:pt x="230" y="243"/>
                  <a:pt x="230" y="243"/>
                  <a:pt x="230" y="243"/>
                </a:cubicBezTo>
                <a:cubicBezTo>
                  <a:pt x="231" y="243"/>
                  <a:pt x="231" y="243"/>
                  <a:pt x="231" y="243"/>
                </a:cubicBezTo>
                <a:cubicBezTo>
                  <a:pt x="233" y="244"/>
                  <a:pt x="233" y="244"/>
                  <a:pt x="233" y="244"/>
                </a:cubicBezTo>
                <a:cubicBezTo>
                  <a:pt x="235" y="246"/>
                  <a:pt x="235" y="246"/>
                  <a:pt x="235" y="246"/>
                </a:cubicBezTo>
                <a:cubicBezTo>
                  <a:pt x="240" y="250"/>
                  <a:pt x="240" y="250"/>
                  <a:pt x="240" y="250"/>
                </a:cubicBezTo>
                <a:cubicBezTo>
                  <a:pt x="243" y="250"/>
                  <a:pt x="243" y="250"/>
                  <a:pt x="243" y="250"/>
                </a:cubicBezTo>
                <a:cubicBezTo>
                  <a:pt x="244" y="248"/>
                  <a:pt x="244" y="248"/>
                  <a:pt x="244" y="248"/>
                </a:cubicBezTo>
                <a:cubicBezTo>
                  <a:pt x="244" y="247"/>
                  <a:pt x="244" y="247"/>
                  <a:pt x="244" y="247"/>
                </a:cubicBezTo>
                <a:cubicBezTo>
                  <a:pt x="243" y="243"/>
                  <a:pt x="243" y="243"/>
                  <a:pt x="243" y="243"/>
                </a:cubicBezTo>
                <a:cubicBezTo>
                  <a:pt x="241" y="241"/>
                  <a:pt x="241" y="241"/>
                  <a:pt x="241" y="241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244" y="240"/>
                  <a:pt x="244" y="240"/>
                  <a:pt x="244" y="240"/>
                </a:cubicBezTo>
                <a:cubicBezTo>
                  <a:pt x="247" y="237"/>
                  <a:pt x="247" y="237"/>
                  <a:pt x="247" y="237"/>
                </a:cubicBezTo>
                <a:cubicBezTo>
                  <a:pt x="248" y="236"/>
                  <a:pt x="248" y="236"/>
                  <a:pt x="248" y="236"/>
                </a:cubicBezTo>
                <a:cubicBezTo>
                  <a:pt x="247" y="236"/>
                  <a:pt x="247" y="236"/>
                  <a:pt x="247" y="236"/>
                </a:cubicBezTo>
                <a:cubicBezTo>
                  <a:pt x="247" y="234"/>
                  <a:pt x="247" y="234"/>
                  <a:pt x="247" y="234"/>
                </a:cubicBezTo>
                <a:cubicBezTo>
                  <a:pt x="248" y="234"/>
                  <a:pt x="248" y="234"/>
                  <a:pt x="248" y="234"/>
                </a:cubicBezTo>
                <a:cubicBezTo>
                  <a:pt x="251" y="233"/>
                  <a:pt x="251" y="233"/>
                  <a:pt x="251" y="233"/>
                </a:cubicBezTo>
                <a:cubicBezTo>
                  <a:pt x="253" y="231"/>
                  <a:pt x="253" y="231"/>
                  <a:pt x="253" y="231"/>
                </a:cubicBezTo>
                <a:cubicBezTo>
                  <a:pt x="254" y="231"/>
                  <a:pt x="254" y="231"/>
                  <a:pt x="254" y="231"/>
                </a:cubicBezTo>
                <a:cubicBezTo>
                  <a:pt x="256" y="231"/>
                  <a:pt x="256" y="231"/>
                  <a:pt x="256" y="231"/>
                </a:cubicBezTo>
                <a:cubicBezTo>
                  <a:pt x="257" y="230"/>
                  <a:pt x="257" y="230"/>
                  <a:pt x="257" y="230"/>
                </a:cubicBezTo>
                <a:cubicBezTo>
                  <a:pt x="257" y="228"/>
                  <a:pt x="257" y="228"/>
                  <a:pt x="257" y="228"/>
                </a:cubicBezTo>
                <a:cubicBezTo>
                  <a:pt x="258" y="227"/>
                  <a:pt x="258" y="227"/>
                  <a:pt x="258" y="227"/>
                </a:cubicBezTo>
                <a:cubicBezTo>
                  <a:pt x="260" y="227"/>
                  <a:pt x="260" y="227"/>
                  <a:pt x="260" y="227"/>
                </a:cubicBezTo>
                <a:cubicBezTo>
                  <a:pt x="260" y="226"/>
                  <a:pt x="260" y="226"/>
                  <a:pt x="260" y="226"/>
                </a:cubicBezTo>
                <a:cubicBezTo>
                  <a:pt x="263" y="226"/>
                  <a:pt x="263" y="226"/>
                  <a:pt x="263" y="226"/>
                </a:cubicBezTo>
                <a:cubicBezTo>
                  <a:pt x="266" y="227"/>
                  <a:pt x="266" y="227"/>
                  <a:pt x="266" y="227"/>
                </a:cubicBezTo>
                <a:cubicBezTo>
                  <a:pt x="267" y="228"/>
                  <a:pt x="267" y="228"/>
                  <a:pt x="267" y="228"/>
                </a:cubicBezTo>
                <a:cubicBezTo>
                  <a:pt x="268" y="228"/>
                  <a:pt x="268" y="228"/>
                  <a:pt x="268" y="228"/>
                </a:cubicBezTo>
                <a:cubicBezTo>
                  <a:pt x="270" y="228"/>
                  <a:pt x="270" y="228"/>
                  <a:pt x="270" y="228"/>
                </a:cubicBezTo>
                <a:cubicBezTo>
                  <a:pt x="270" y="227"/>
                  <a:pt x="270" y="227"/>
                  <a:pt x="270" y="227"/>
                </a:cubicBezTo>
                <a:cubicBezTo>
                  <a:pt x="271" y="226"/>
                  <a:pt x="271" y="226"/>
                  <a:pt x="271" y="226"/>
                </a:cubicBezTo>
                <a:cubicBezTo>
                  <a:pt x="276" y="224"/>
                  <a:pt x="276" y="224"/>
                  <a:pt x="276" y="224"/>
                </a:cubicBezTo>
                <a:cubicBezTo>
                  <a:pt x="277" y="227"/>
                  <a:pt x="277" y="227"/>
                  <a:pt x="277" y="227"/>
                </a:cubicBezTo>
                <a:cubicBezTo>
                  <a:pt x="278" y="228"/>
                  <a:pt x="278" y="228"/>
                  <a:pt x="278" y="228"/>
                </a:cubicBezTo>
                <a:cubicBezTo>
                  <a:pt x="280" y="228"/>
                  <a:pt x="280" y="228"/>
                  <a:pt x="280" y="228"/>
                </a:cubicBezTo>
                <a:cubicBezTo>
                  <a:pt x="281" y="228"/>
                  <a:pt x="281" y="228"/>
                  <a:pt x="281" y="228"/>
                </a:cubicBezTo>
                <a:cubicBezTo>
                  <a:pt x="286" y="228"/>
                  <a:pt x="286" y="228"/>
                  <a:pt x="286" y="228"/>
                </a:cubicBezTo>
                <a:cubicBezTo>
                  <a:pt x="287" y="228"/>
                  <a:pt x="287" y="228"/>
                  <a:pt x="287" y="228"/>
                </a:cubicBezTo>
                <a:cubicBezTo>
                  <a:pt x="290" y="230"/>
                  <a:pt x="290" y="230"/>
                  <a:pt x="290" y="230"/>
                </a:cubicBezTo>
                <a:cubicBezTo>
                  <a:pt x="291" y="231"/>
                  <a:pt x="291" y="231"/>
                  <a:pt x="291" y="231"/>
                </a:cubicBezTo>
                <a:cubicBezTo>
                  <a:pt x="296" y="233"/>
                  <a:pt x="296" y="233"/>
                  <a:pt x="296" y="233"/>
                </a:cubicBezTo>
                <a:cubicBezTo>
                  <a:pt x="301" y="237"/>
                  <a:pt x="301" y="237"/>
                  <a:pt x="301" y="237"/>
                </a:cubicBezTo>
                <a:cubicBezTo>
                  <a:pt x="301" y="240"/>
                  <a:pt x="301" y="240"/>
                  <a:pt x="301" y="240"/>
                </a:cubicBezTo>
                <a:cubicBezTo>
                  <a:pt x="301" y="241"/>
                  <a:pt x="301" y="241"/>
                  <a:pt x="301" y="241"/>
                </a:cubicBezTo>
                <a:cubicBezTo>
                  <a:pt x="303" y="241"/>
                  <a:pt x="303" y="241"/>
                  <a:pt x="303" y="241"/>
                </a:cubicBezTo>
                <a:cubicBezTo>
                  <a:pt x="303" y="240"/>
                  <a:pt x="303" y="240"/>
                  <a:pt x="303" y="240"/>
                </a:cubicBezTo>
                <a:cubicBezTo>
                  <a:pt x="303" y="238"/>
                  <a:pt x="303" y="238"/>
                  <a:pt x="303" y="238"/>
                </a:cubicBezTo>
                <a:cubicBezTo>
                  <a:pt x="301" y="236"/>
                  <a:pt x="301" y="236"/>
                  <a:pt x="301" y="236"/>
                </a:cubicBezTo>
                <a:cubicBezTo>
                  <a:pt x="303" y="234"/>
                  <a:pt x="303" y="234"/>
                  <a:pt x="303" y="234"/>
                </a:cubicBezTo>
                <a:cubicBezTo>
                  <a:pt x="304" y="236"/>
                  <a:pt x="304" y="236"/>
                  <a:pt x="304" y="236"/>
                </a:cubicBezTo>
                <a:cubicBezTo>
                  <a:pt x="307" y="237"/>
                  <a:pt x="307" y="237"/>
                  <a:pt x="307" y="237"/>
                </a:cubicBezTo>
                <a:cubicBezTo>
                  <a:pt x="310" y="238"/>
                  <a:pt x="310" y="238"/>
                  <a:pt x="310" y="238"/>
                </a:cubicBezTo>
                <a:cubicBezTo>
                  <a:pt x="313" y="240"/>
                  <a:pt x="313" y="240"/>
                  <a:pt x="313" y="240"/>
                </a:cubicBezTo>
                <a:cubicBezTo>
                  <a:pt x="316" y="240"/>
                  <a:pt x="316" y="240"/>
                  <a:pt x="316" y="240"/>
                </a:cubicBezTo>
                <a:cubicBezTo>
                  <a:pt x="317" y="238"/>
                  <a:pt x="317" y="238"/>
                  <a:pt x="317" y="238"/>
                </a:cubicBezTo>
                <a:cubicBezTo>
                  <a:pt x="319" y="237"/>
                  <a:pt x="319" y="237"/>
                  <a:pt x="319" y="237"/>
                </a:cubicBezTo>
                <a:cubicBezTo>
                  <a:pt x="320" y="236"/>
                  <a:pt x="320" y="236"/>
                  <a:pt x="320" y="236"/>
                </a:cubicBezTo>
                <a:cubicBezTo>
                  <a:pt x="320" y="234"/>
                  <a:pt x="320" y="234"/>
                  <a:pt x="320" y="234"/>
                </a:cubicBezTo>
                <a:cubicBezTo>
                  <a:pt x="323" y="236"/>
                  <a:pt x="323" y="236"/>
                  <a:pt x="323" y="236"/>
                </a:cubicBezTo>
                <a:cubicBezTo>
                  <a:pt x="324" y="234"/>
                  <a:pt x="324" y="234"/>
                  <a:pt x="324" y="234"/>
                </a:cubicBezTo>
                <a:cubicBezTo>
                  <a:pt x="326" y="234"/>
                  <a:pt x="326" y="234"/>
                  <a:pt x="326" y="234"/>
                </a:cubicBezTo>
                <a:cubicBezTo>
                  <a:pt x="329" y="234"/>
                  <a:pt x="329" y="234"/>
                  <a:pt x="329" y="234"/>
                </a:cubicBezTo>
                <a:cubicBezTo>
                  <a:pt x="332" y="237"/>
                  <a:pt x="332" y="237"/>
                  <a:pt x="332" y="237"/>
                </a:cubicBezTo>
                <a:cubicBezTo>
                  <a:pt x="333" y="237"/>
                  <a:pt x="333" y="237"/>
                  <a:pt x="333" y="237"/>
                </a:cubicBezTo>
                <a:cubicBezTo>
                  <a:pt x="334" y="236"/>
                  <a:pt x="334" y="236"/>
                  <a:pt x="334" y="236"/>
                </a:cubicBezTo>
                <a:cubicBezTo>
                  <a:pt x="334" y="234"/>
                  <a:pt x="334" y="234"/>
                  <a:pt x="334" y="234"/>
                </a:cubicBezTo>
                <a:cubicBezTo>
                  <a:pt x="336" y="234"/>
                  <a:pt x="336" y="234"/>
                  <a:pt x="336" y="234"/>
                </a:cubicBezTo>
                <a:cubicBezTo>
                  <a:pt x="337" y="234"/>
                  <a:pt x="337" y="234"/>
                  <a:pt x="337" y="234"/>
                </a:cubicBezTo>
                <a:cubicBezTo>
                  <a:pt x="339" y="233"/>
                  <a:pt x="339" y="233"/>
                  <a:pt x="339" y="233"/>
                </a:cubicBezTo>
                <a:cubicBezTo>
                  <a:pt x="340" y="233"/>
                  <a:pt x="340" y="233"/>
                  <a:pt x="340" y="233"/>
                </a:cubicBezTo>
                <a:cubicBezTo>
                  <a:pt x="342" y="233"/>
                  <a:pt x="342" y="233"/>
                  <a:pt x="342" y="233"/>
                </a:cubicBezTo>
                <a:cubicBezTo>
                  <a:pt x="344" y="237"/>
                  <a:pt x="344" y="237"/>
                  <a:pt x="344" y="237"/>
                </a:cubicBezTo>
                <a:cubicBezTo>
                  <a:pt x="347" y="238"/>
                  <a:pt x="347" y="238"/>
                  <a:pt x="347" y="238"/>
                </a:cubicBezTo>
                <a:cubicBezTo>
                  <a:pt x="350" y="240"/>
                  <a:pt x="350" y="240"/>
                  <a:pt x="350" y="240"/>
                </a:cubicBezTo>
                <a:cubicBezTo>
                  <a:pt x="353" y="240"/>
                  <a:pt x="353" y="240"/>
                  <a:pt x="353" y="240"/>
                </a:cubicBezTo>
                <a:cubicBezTo>
                  <a:pt x="354" y="240"/>
                  <a:pt x="354" y="240"/>
                  <a:pt x="354" y="240"/>
                </a:cubicBezTo>
                <a:cubicBezTo>
                  <a:pt x="354" y="241"/>
                  <a:pt x="354" y="241"/>
                  <a:pt x="354" y="241"/>
                </a:cubicBezTo>
                <a:cubicBezTo>
                  <a:pt x="356" y="241"/>
                  <a:pt x="356" y="241"/>
                  <a:pt x="356" y="241"/>
                </a:cubicBezTo>
                <a:cubicBezTo>
                  <a:pt x="357" y="240"/>
                  <a:pt x="357" y="240"/>
                  <a:pt x="357" y="240"/>
                </a:cubicBezTo>
                <a:cubicBezTo>
                  <a:pt x="357" y="238"/>
                  <a:pt x="357" y="238"/>
                  <a:pt x="357" y="238"/>
                </a:cubicBezTo>
                <a:cubicBezTo>
                  <a:pt x="359" y="237"/>
                  <a:pt x="359" y="237"/>
                  <a:pt x="359" y="237"/>
                </a:cubicBezTo>
                <a:cubicBezTo>
                  <a:pt x="360" y="237"/>
                  <a:pt x="360" y="237"/>
                  <a:pt x="360" y="237"/>
                </a:cubicBezTo>
                <a:cubicBezTo>
                  <a:pt x="362" y="238"/>
                  <a:pt x="362" y="238"/>
                  <a:pt x="362" y="238"/>
                </a:cubicBezTo>
                <a:cubicBezTo>
                  <a:pt x="366" y="240"/>
                  <a:pt x="366" y="240"/>
                  <a:pt x="366" y="240"/>
                </a:cubicBezTo>
                <a:cubicBezTo>
                  <a:pt x="370" y="238"/>
                  <a:pt x="370" y="238"/>
                  <a:pt x="370" y="238"/>
                </a:cubicBezTo>
                <a:cubicBezTo>
                  <a:pt x="372" y="238"/>
                  <a:pt x="372" y="238"/>
                  <a:pt x="372" y="238"/>
                </a:cubicBezTo>
                <a:cubicBezTo>
                  <a:pt x="373" y="237"/>
                  <a:pt x="373" y="237"/>
                  <a:pt x="373" y="237"/>
                </a:cubicBezTo>
                <a:cubicBezTo>
                  <a:pt x="373" y="234"/>
                  <a:pt x="373" y="234"/>
                  <a:pt x="373" y="234"/>
                </a:cubicBezTo>
                <a:cubicBezTo>
                  <a:pt x="373" y="233"/>
                  <a:pt x="373" y="233"/>
                  <a:pt x="373" y="233"/>
                </a:cubicBezTo>
                <a:cubicBezTo>
                  <a:pt x="375" y="231"/>
                  <a:pt x="375" y="231"/>
                  <a:pt x="375" y="231"/>
                </a:cubicBezTo>
                <a:cubicBezTo>
                  <a:pt x="372" y="230"/>
                  <a:pt x="372" y="230"/>
                  <a:pt x="372" y="230"/>
                </a:cubicBezTo>
                <a:cubicBezTo>
                  <a:pt x="369" y="230"/>
                  <a:pt x="369" y="230"/>
                  <a:pt x="369" y="230"/>
                </a:cubicBezTo>
                <a:cubicBezTo>
                  <a:pt x="367" y="230"/>
                  <a:pt x="367" y="230"/>
                  <a:pt x="367" y="230"/>
                </a:cubicBezTo>
                <a:cubicBezTo>
                  <a:pt x="366" y="228"/>
                  <a:pt x="366" y="228"/>
                  <a:pt x="366" y="228"/>
                </a:cubicBezTo>
                <a:cubicBezTo>
                  <a:pt x="365" y="227"/>
                  <a:pt x="365" y="227"/>
                  <a:pt x="365" y="227"/>
                </a:cubicBezTo>
                <a:cubicBezTo>
                  <a:pt x="363" y="227"/>
                  <a:pt x="363" y="227"/>
                  <a:pt x="363" y="227"/>
                </a:cubicBezTo>
                <a:cubicBezTo>
                  <a:pt x="362" y="227"/>
                  <a:pt x="362" y="227"/>
                  <a:pt x="362" y="227"/>
                </a:cubicBezTo>
                <a:cubicBezTo>
                  <a:pt x="359" y="226"/>
                  <a:pt x="359" y="226"/>
                  <a:pt x="359" y="226"/>
                </a:cubicBezTo>
                <a:cubicBezTo>
                  <a:pt x="356" y="224"/>
                  <a:pt x="356" y="224"/>
                  <a:pt x="356" y="224"/>
                </a:cubicBezTo>
                <a:cubicBezTo>
                  <a:pt x="354" y="224"/>
                  <a:pt x="354" y="224"/>
                  <a:pt x="354" y="224"/>
                </a:cubicBezTo>
                <a:cubicBezTo>
                  <a:pt x="354" y="223"/>
                  <a:pt x="354" y="223"/>
                  <a:pt x="354" y="223"/>
                </a:cubicBezTo>
                <a:cubicBezTo>
                  <a:pt x="359" y="220"/>
                  <a:pt x="359" y="220"/>
                  <a:pt x="359" y="220"/>
                </a:cubicBezTo>
                <a:cubicBezTo>
                  <a:pt x="360" y="220"/>
                  <a:pt x="360" y="220"/>
                  <a:pt x="360" y="220"/>
                </a:cubicBezTo>
                <a:cubicBezTo>
                  <a:pt x="363" y="217"/>
                  <a:pt x="363" y="217"/>
                  <a:pt x="363" y="217"/>
                </a:cubicBezTo>
                <a:cubicBezTo>
                  <a:pt x="359" y="213"/>
                  <a:pt x="359" y="213"/>
                  <a:pt x="359" y="213"/>
                </a:cubicBezTo>
                <a:cubicBezTo>
                  <a:pt x="360" y="211"/>
                  <a:pt x="360" y="211"/>
                  <a:pt x="360" y="211"/>
                </a:cubicBezTo>
                <a:cubicBezTo>
                  <a:pt x="360" y="210"/>
                  <a:pt x="360" y="210"/>
                  <a:pt x="360" y="210"/>
                </a:cubicBezTo>
                <a:cubicBezTo>
                  <a:pt x="360" y="208"/>
                  <a:pt x="360" y="208"/>
                  <a:pt x="360" y="208"/>
                </a:cubicBezTo>
                <a:cubicBezTo>
                  <a:pt x="365" y="208"/>
                  <a:pt x="365" y="208"/>
                  <a:pt x="365" y="208"/>
                </a:cubicBezTo>
                <a:cubicBezTo>
                  <a:pt x="367" y="210"/>
                  <a:pt x="367" y="210"/>
                  <a:pt x="367" y="210"/>
                </a:cubicBezTo>
                <a:cubicBezTo>
                  <a:pt x="372" y="208"/>
                  <a:pt x="372" y="208"/>
                  <a:pt x="372" y="208"/>
                </a:cubicBezTo>
                <a:cubicBezTo>
                  <a:pt x="370" y="207"/>
                  <a:pt x="370" y="207"/>
                  <a:pt x="370" y="207"/>
                </a:cubicBezTo>
                <a:cubicBezTo>
                  <a:pt x="369" y="207"/>
                  <a:pt x="369" y="207"/>
                  <a:pt x="369" y="207"/>
                </a:cubicBezTo>
                <a:cubicBezTo>
                  <a:pt x="360" y="205"/>
                  <a:pt x="360" y="205"/>
                  <a:pt x="360" y="205"/>
                </a:cubicBezTo>
                <a:cubicBezTo>
                  <a:pt x="360" y="204"/>
                  <a:pt x="360" y="204"/>
                  <a:pt x="360" y="204"/>
                </a:cubicBezTo>
                <a:cubicBezTo>
                  <a:pt x="362" y="203"/>
                  <a:pt x="362" y="203"/>
                  <a:pt x="362" y="203"/>
                </a:cubicBezTo>
                <a:cubicBezTo>
                  <a:pt x="365" y="203"/>
                  <a:pt x="365" y="203"/>
                  <a:pt x="365" y="203"/>
                </a:cubicBezTo>
                <a:cubicBezTo>
                  <a:pt x="364" y="202"/>
                  <a:pt x="364" y="202"/>
                  <a:pt x="364" y="202"/>
                </a:cubicBezTo>
                <a:cubicBezTo>
                  <a:pt x="363" y="201"/>
                  <a:pt x="363" y="201"/>
                  <a:pt x="363" y="201"/>
                </a:cubicBezTo>
                <a:cubicBezTo>
                  <a:pt x="362" y="201"/>
                  <a:pt x="362" y="201"/>
                  <a:pt x="362" y="201"/>
                </a:cubicBezTo>
                <a:cubicBezTo>
                  <a:pt x="360" y="201"/>
                  <a:pt x="360" y="201"/>
                  <a:pt x="360" y="201"/>
                </a:cubicBezTo>
                <a:cubicBezTo>
                  <a:pt x="359" y="201"/>
                  <a:pt x="359" y="201"/>
                  <a:pt x="359" y="201"/>
                </a:cubicBezTo>
                <a:cubicBezTo>
                  <a:pt x="358" y="200"/>
                  <a:pt x="358" y="200"/>
                  <a:pt x="358" y="200"/>
                </a:cubicBezTo>
                <a:cubicBezTo>
                  <a:pt x="359" y="200"/>
                  <a:pt x="359" y="200"/>
                  <a:pt x="359" y="200"/>
                </a:cubicBezTo>
                <a:cubicBezTo>
                  <a:pt x="359" y="198"/>
                  <a:pt x="359" y="198"/>
                  <a:pt x="359" y="198"/>
                </a:cubicBezTo>
                <a:cubicBezTo>
                  <a:pt x="356" y="197"/>
                  <a:pt x="356" y="197"/>
                  <a:pt x="356" y="197"/>
                </a:cubicBezTo>
                <a:cubicBezTo>
                  <a:pt x="359" y="197"/>
                  <a:pt x="359" y="197"/>
                  <a:pt x="359" y="197"/>
                </a:cubicBezTo>
                <a:cubicBezTo>
                  <a:pt x="359" y="195"/>
                  <a:pt x="359" y="195"/>
                  <a:pt x="359" y="195"/>
                </a:cubicBezTo>
                <a:cubicBezTo>
                  <a:pt x="361" y="195"/>
                  <a:pt x="361" y="195"/>
                  <a:pt x="361" y="195"/>
                </a:cubicBezTo>
                <a:cubicBezTo>
                  <a:pt x="362" y="195"/>
                  <a:pt x="362" y="195"/>
                  <a:pt x="362" y="195"/>
                </a:cubicBezTo>
                <a:cubicBezTo>
                  <a:pt x="365" y="197"/>
                  <a:pt x="365" y="197"/>
                  <a:pt x="365" y="197"/>
                </a:cubicBezTo>
                <a:cubicBezTo>
                  <a:pt x="365" y="197"/>
                  <a:pt x="365" y="197"/>
                  <a:pt x="365" y="197"/>
                </a:cubicBezTo>
                <a:cubicBezTo>
                  <a:pt x="367" y="195"/>
                  <a:pt x="367" y="195"/>
                  <a:pt x="367" y="195"/>
                </a:cubicBezTo>
                <a:cubicBezTo>
                  <a:pt x="369" y="195"/>
                  <a:pt x="369" y="195"/>
                  <a:pt x="369" y="195"/>
                </a:cubicBezTo>
                <a:cubicBezTo>
                  <a:pt x="370" y="195"/>
                  <a:pt x="370" y="195"/>
                  <a:pt x="370" y="195"/>
                </a:cubicBezTo>
                <a:cubicBezTo>
                  <a:pt x="372" y="197"/>
                  <a:pt x="372" y="197"/>
                  <a:pt x="372" y="197"/>
                </a:cubicBezTo>
                <a:cubicBezTo>
                  <a:pt x="373" y="195"/>
                  <a:pt x="373" y="195"/>
                  <a:pt x="373" y="195"/>
                </a:cubicBezTo>
                <a:cubicBezTo>
                  <a:pt x="373" y="194"/>
                  <a:pt x="373" y="194"/>
                  <a:pt x="373" y="194"/>
                </a:cubicBezTo>
                <a:cubicBezTo>
                  <a:pt x="373" y="194"/>
                  <a:pt x="374" y="194"/>
                  <a:pt x="374" y="194"/>
                </a:cubicBezTo>
                <a:cubicBezTo>
                  <a:pt x="377" y="194"/>
                  <a:pt x="377" y="194"/>
                  <a:pt x="377" y="194"/>
                </a:cubicBezTo>
                <a:cubicBezTo>
                  <a:pt x="379" y="193"/>
                  <a:pt x="379" y="193"/>
                  <a:pt x="379" y="193"/>
                </a:cubicBezTo>
                <a:cubicBezTo>
                  <a:pt x="380" y="193"/>
                  <a:pt x="380" y="193"/>
                  <a:pt x="380" y="193"/>
                </a:cubicBezTo>
                <a:cubicBezTo>
                  <a:pt x="380" y="193"/>
                  <a:pt x="380" y="193"/>
                  <a:pt x="380" y="193"/>
                </a:cubicBezTo>
                <a:cubicBezTo>
                  <a:pt x="381" y="193"/>
                  <a:pt x="381" y="193"/>
                  <a:pt x="381" y="193"/>
                </a:cubicBezTo>
                <a:cubicBezTo>
                  <a:pt x="382" y="192"/>
                  <a:pt x="382" y="192"/>
                  <a:pt x="382" y="192"/>
                </a:cubicBezTo>
                <a:cubicBezTo>
                  <a:pt x="382" y="191"/>
                  <a:pt x="382" y="191"/>
                  <a:pt x="382" y="191"/>
                </a:cubicBezTo>
                <a:cubicBezTo>
                  <a:pt x="381" y="190"/>
                  <a:pt x="381" y="190"/>
                  <a:pt x="381" y="190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58" name="Freeform 193"/>
          <p:cNvSpPr>
            <a:spLocks/>
          </p:cNvSpPr>
          <p:nvPr/>
        </p:nvSpPr>
        <p:spPr bwMode="auto">
          <a:xfrm>
            <a:off x="5238670" y="2149558"/>
            <a:ext cx="1244853" cy="598626"/>
          </a:xfrm>
          <a:custGeom>
            <a:avLst/>
            <a:gdLst>
              <a:gd name="T0" fmla="*/ 417 w 429"/>
              <a:gd name="T1" fmla="*/ 74 h 198"/>
              <a:gd name="T2" fmla="*/ 397 w 429"/>
              <a:gd name="T3" fmla="*/ 69 h 198"/>
              <a:gd name="T4" fmla="*/ 370 w 429"/>
              <a:gd name="T5" fmla="*/ 60 h 198"/>
              <a:gd name="T6" fmla="*/ 356 w 429"/>
              <a:gd name="T7" fmla="*/ 59 h 198"/>
              <a:gd name="T8" fmla="*/ 346 w 429"/>
              <a:gd name="T9" fmla="*/ 59 h 198"/>
              <a:gd name="T10" fmla="*/ 295 w 429"/>
              <a:gd name="T11" fmla="*/ 21 h 198"/>
              <a:gd name="T12" fmla="*/ 278 w 429"/>
              <a:gd name="T13" fmla="*/ 17 h 198"/>
              <a:gd name="T14" fmla="*/ 264 w 429"/>
              <a:gd name="T15" fmla="*/ 24 h 198"/>
              <a:gd name="T16" fmla="*/ 251 w 429"/>
              <a:gd name="T17" fmla="*/ 17 h 198"/>
              <a:gd name="T18" fmla="*/ 242 w 429"/>
              <a:gd name="T19" fmla="*/ 16 h 198"/>
              <a:gd name="T20" fmla="*/ 232 w 429"/>
              <a:gd name="T21" fmla="*/ 10 h 198"/>
              <a:gd name="T22" fmla="*/ 209 w 429"/>
              <a:gd name="T23" fmla="*/ 1 h 198"/>
              <a:gd name="T24" fmla="*/ 196 w 429"/>
              <a:gd name="T25" fmla="*/ 7 h 198"/>
              <a:gd name="T26" fmla="*/ 163 w 429"/>
              <a:gd name="T27" fmla="*/ 14 h 198"/>
              <a:gd name="T28" fmla="*/ 149 w 429"/>
              <a:gd name="T29" fmla="*/ 17 h 198"/>
              <a:gd name="T30" fmla="*/ 135 w 429"/>
              <a:gd name="T31" fmla="*/ 18 h 198"/>
              <a:gd name="T32" fmla="*/ 140 w 429"/>
              <a:gd name="T33" fmla="*/ 25 h 198"/>
              <a:gd name="T34" fmla="*/ 136 w 429"/>
              <a:gd name="T35" fmla="*/ 31 h 198"/>
              <a:gd name="T36" fmla="*/ 135 w 429"/>
              <a:gd name="T37" fmla="*/ 49 h 198"/>
              <a:gd name="T38" fmla="*/ 149 w 429"/>
              <a:gd name="T39" fmla="*/ 57 h 198"/>
              <a:gd name="T40" fmla="*/ 132 w 429"/>
              <a:gd name="T41" fmla="*/ 64 h 198"/>
              <a:gd name="T42" fmla="*/ 113 w 429"/>
              <a:gd name="T43" fmla="*/ 57 h 198"/>
              <a:gd name="T44" fmla="*/ 96 w 429"/>
              <a:gd name="T45" fmla="*/ 57 h 198"/>
              <a:gd name="T46" fmla="*/ 77 w 429"/>
              <a:gd name="T47" fmla="*/ 59 h 198"/>
              <a:gd name="T48" fmla="*/ 63 w 429"/>
              <a:gd name="T49" fmla="*/ 51 h 198"/>
              <a:gd name="T50" fmla="*/ 44 w 429"/>
              <a:gd name="T51" fmla="*/ 51 h 198"/>
              <a:gd name="T52" fmla="*/ 30 w 429"/>
              <a:gd name="T53" fmla="*/ 54 h 198"/>
              <a:gd name="T54" fmla="*/ 17 w 429"/>
              <a:gd name="T55" fmla="*/ 64 h 198"/>
              <a:gd name="T56" fmla="*/ 4 w 429"/>
              <a:gd name="T57" fmla="*/ 66 h 198"/>
              <a:gd name="T58" fmla="*/ 4 w 429"/>
              <a:gd name="T59" fmla="*/ 83 h 198"/>
              <a:gd name="T60" fmla="*/ 7 w 429"/>
              <a:gd name="T61" fmla="*/ 97 h 198"/>
              <a:gd name="T62" fmla="*/ 29 w 429"/>
              <a:gd name="T63" fmla="*/ 112 h 198"/>
              <a:gd name="T64" fmla="*/ 34 w 429"/>
              <a:gd name="T65" fmla="*/ 119 h 198"/>
              <a:gd name="T66" fmla="*/ 52 w 429"/>
              <a:gd name="T67" fmla="*/ 110 h 198"/>
              <a:gd name="T68" fmla="*/ 77 w 429"/>
              <a:gd name="T69" fmla="*/ 123 h 198"/>
              <a:gd name="T70" fmla="*/ 65 w 429"/>
              <a:gd name="T71" fmla="*/ 132 h 198"/>
              <a:gd name="T72" fmla="*/ 50 w 429"/>
              <a:gd name="T73" fmla="*/ 143 h 198"/>
              <a:gd name="T74" fmla="*/ 66 w 429"/>
              <a:gd name="T75" fmla="*/ 162 h 198"/>
              <a:gd name="T76" fmla="*/ 82 w 429"/>
              <a:gd name="T77" fmla="*/ 172 h 198"/>
              <a:gd name="T78" fmla="*/ 95 w 429"/>
              <a:gd name="T79" fmla="*/ 175 h 198"/>
              <a:gd name="T80" fmla="*/ 112 w 429"/>
              <a:gd name="T81" fmla="*/ 137 h 198"/>
              <a:gd name="T82" fmla="*/ 146 w 429"/>
              <a:gd name="T83" fmla="*/ 127 h 198"/>
              <a:gd name="T84" fmla="*/ 155 w 429"/>
              <a:gd name="T85" fmla="*/ 125 h 198"/>
              <a:gd name="T86" fmla="*/ 158 w 429"/>
              <a:gd name="T87" fmla="*/ 130 h 198"/>
              <a:gd name="T88" fmla="*/ 176 w 429"/>
              <a:gd name="T89" fmla="*/ 155 h 198"/>
              <a:gd name="T90" fmla="*/ 211 w 429"/>
              <a:gd name="T91" fmla="*/ 156 h 198"/>
              <a:gd name="T92" fmla="*/ 229 w 429"/>
              <a:gd name="T93" fmla="*/ 176 h 198"/>
              <a:gd name="T94" fmla="*/ 257 w 429"/>
              <a:gd name="T95" fmla="*/ 190 h 198"/>
              <a:gd name="T96" fmla="*/ 267 w 429"/>
              <a:gd name="T97" fmla="*/ 186 h 198"/>
              <a:gd name="T98" fmla="*/ 282 w 429"/>
              <a:gd name="T99" fmla="*/ 173 h 198"/>
              <a:gd name="T100" fmla="*/ 308 w 429"/>
              <a:gd name="T101" fmla="*/ 172 h 198"/>
              <a:gd name="T102" fmla="*/ 333 w 429"/>
              <a:gd name="T103" fmla="*/ 168 h 198"/>
              <a:gd name="T104" fmla="*/ 354 w 429"/>
              <a:gd name="T105" fmla="*/ 166 h 198"/>
              <a:gd name="T106" fmla="*/ 383 w 429"/>
              <a:gd name="T107" fmla="*/ 173 h 198"/>
              <a:gd name="T108" fmla="*/ 387 w 429"/>
              <a:gd name="T109" fmla="*/ 163 h 198"/>
              <a:gd name="T110" fmla="*/ 374 w 429"/>
              <a:gd name="T111" fmla="*/ 140 h 198"/>
              <a:gd name="T112" fmla="*/ 396 w 429"/>
              <a:gd name="T113" fmla="*/ 136 h 198"/>
              <a:gd name="T114" fmla="*/ 394 w 429"/>
              <a:gd name="T115" fmla="*/ 112 h 198"/>
              <a:gd name="T116" fmla="*/ 421 w 429"/>
              <a:gd name="T117" fmla="*/ 109 h 198"/>
              <a:gd name="T118" fmla="*/ 423 w 429"/>
              <a:gd name="T119" fmla="*/ 84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29" h="198">
                <a:moveTo>
                  <a:pt x="429" y="83"/>
                </a:moveTo>
                <a:cubicBezTo>
                  <a:pt x="427" y="82"/>
                  <a:pt x="427" y="82"/>
                  <a:pt x="427" y="82"/>
                </a:cubicBezTo>
                <a:cubicBezTo>
                  <a:pt x="426" y="82"/>
                  <a:pt x="426" y="82"/>
                  <a:pt x="426" y="82"/>
                </a:cubicBezTo>
                <a:cubicBezTo>
                  <a:pt x="425" y="81"/>
                  <a:pt x="425" y="81"/>
                  <a:pt x="425" y="81"/>
                </a:cubicBezTo>
                <a:cubicBezTo>
                  <a:pt x="423" y="80"/>
                  <a:pt x="423" y="80"/>
                  <a:pt x="423" y="80"/>
                </a:cubicBezTo>
                <a:cubicBezTo>
                  <a:pt x="421" y="77"/>
                  <a:pt x="421" y="77"/>
                  <a:pt x="421" y="77"/>
                </a:cubicBezTo>
                <a:cubicBezTo>
                  <a:pt x="420" y="77"/>
                  <a:pt x="420" y="77"/>
                  <a:pt x="420" y="77"/>
                </a:cubicBezTo>
                <a:cubicBezTo>
                  <a:pt x="419" y="76"/>
                  <a:pt x="419" y="76"/>
                  <a:pt x="419" y="76"/>
                </a:cubicBezTo>
                <a:cubicBezTo>
                  <a:pt x="419" y="74"/>
                  <a:pt x="419" y="74"/>
                  <a:pt x="419" y="74"/>
                </a:cubicBezTo>
                <a:cubicBezTo>
                  <a:pt x="417" y="74"/>
                  <a:pt x="417" y="74"/>
                  <a:pt x="417" y="74"/>
                </a:cubicBezTo>
                <a:cubicBezTo>
                  <a:pt x="416" y="76"/>
                  <a:pt x="416" y="76"/>
                  <a:pt x="416" y="76"/>
                </a:cubicBezTo>
                <a:cubicBezTo>
                  <a:pt x="414" y="77"/>
                  <a:pt x="414" y="77"/>
                  <a:pt x="414" y="77"/>
                </a:cubicBezTo>
                <a:cubicBezTo>
                  <a:pt x="413" y="77"/>
                  <a:pt x="413" y="77"/>
                  <a:pt x="413" y="77"/>
                </a:cubicBezTo>
                <a:cubicBezTo>
                  <a:pt x="411" y="77"/>
                  <a:pt x="411" y="77"/>
                  <a:pt x="411" y="77"/>
                </a:cubicBezTo>
                <a:cubicBezTo>
                  <a:pt x="409" y="77"/>
                  <a:pt x="409" y="77"/>
                  <a:pt x="409" y="77"/>
                </a:cubicBezTo>
                <a:cubicBezTo>
                  <a:pt x="403" y="76"/>
                  <a:pt x="403" y="76"/>
                  <a:pt x="403" y="76"/>
                </a:cubicBezTo>
                <a:cubicBezTo>
                  <a:pt x="401" y="73"/>
                  <a:pt x="401" y="73"/>
                  <a:pt x="401" y="73"/>
                </a:cubicBezTo>
                <a:cubicBezTo>
                  <a:pt x="400" y="71"/>
                  <a:pt x="400" y="71"/>
                  <a:pt x="400" y="71"/>
                </a:cubicBezTo>
                <a:cubicBezTo>
                  <a:pt x="399" y="70"/>
                  <a:pt x="399" y="70"/>
                  <a:pt x="399" y="70"/>
                </a:cubicBezTo>
                <a:cubicBezTo>
                  <a:pt x="397" y="69"/>
                  <a:pt x="397" y="69"/>
                  <a:pt x="397" y="69"/>
                </a:cubicBezTo>
                <a:cubicBezTo>
                  <a:pt x="394" y="69"/>
                  <a:pt x="394" y="69"/>
                  <a:pt x="394" y="69"/>
                </a:cubicBezTo>
                <a:cubicBezTo>
                  <a:pt x="391" y="67"/>
                  <a:pt x="391" y="67"/>
                  <a:pt x="391" y="67"/>
                </a:cubicBezTo>
                <a:cubicBezTo>
                  <a:pt x="390" y="66"/>
                  <a:pt x="390" y="66"/>
                  <a:pt x="390" y="66"/>
                </a:cubicBezTo>
                <a:cubicBezTo>
                  <a:pt x="387" y="64"/>
                  <a:pt x="387" y="64"/>
                  <a:pt x="387" y="64"/>
                </a:cubicBezTo>
                <a:cubicBezTo>
                  <a:pt x="383" y="60"/>
                  <a:pt x="383" y="60"/>
                  <a:pt x="383" y="60"/>
                </a:cubicBezTo>
                <a:cubicBezTo>
                  <a:pt x="378" y="59"/>
                  <a:pt x="378" y="59"/>
                  <a:pt x="378" y="59"/>
                </a:cubicBezTo>
                <a:cubicBezTo>
                  <a:pt x="374" y="57"/>
                  <a:pt x="374" y="57"/>
                  <a:pt x="374" y="57"/>
                </a:cubicBezTo>
                <a:cubicBezTo>
                  <a:pt x="373" y="59"/>
                  <a:pt x="373" y="59"/>
                  <a:pt x="373" y="59"/>
                </a:cubicBezTo>
                <a:cubicBezTo>
                  <a:pt x="371" y="59"/>
                  <a:pt x="371" y="59"/>
                  <a:pt x="371" y="59"/>
                </a:cubicBezTo>
                <a:cubicBezTo>
                  <a:pt x="370" y="60"/>
                  <a:pt x="370" y="60"/>
                  <a:pt x="370" y="60"/>
                </a:cubicBezTo>
                <a:cubicBezTo>
                  <a:pt x="368" y="61"/>
                  <a:pt x="368" y="61"/>
                  <a:pt x="368" y="61"/>
                </a:cubicBezTo>
                <a:cubicBezTo>
                  <a:pt x="367" y="61"/>
                  <a:pt x="367" y="61"/>
                  <a:pt x="367" y="61"/>
                </a:cubicBezTo>
                <a:cubicBezTo>
                  <a:pt x="366" y="61"/>
                  <a:pt x="366" y="61"/>
                  <a:pt x="366" y="61"/>
                </a:cubicBezTo>
                <a:cubicBezTo>
                  <a:pt x="364" y="61"/>
                  <a:pt x="364" y="61"/>
                  <a:pt x="364" y="61"/>
                </a:cubicBezTo>
                <a:cubicBezTo>
                  <a:pt x="363" y="61"/>
                  <a:pt x="363" y="61"/>
                  <a:pt x="363" y="61"/>
                </a:cubicBezTo>
                <a:cubicBezTo>
                  <a:pt x="361" y="61"/>
                  <a:pt x="361" y="61"/>
                  <a:pt x="361" y="61"/>
                </a:cubicBezTo>
                <a:cubicBezTo>
                  <a:pt x="360" y="61"/>
                  <a:pt x="360" y="61"/>
                  <a:pt x="360" y="61"/>
                </a:cubicBezTo>
                <a:cubicBezTo>
                  <a:pt x="357" y="60"/>
                  <a:pt x="357" y="60"/>
                  <a:pt x="357" y="60"/>
                </a:cubicBezTo>
                <a:cubicBezTo>
                  <a:pt x="357" y="59"/>
                  <a:pt x="357" y="59"/>
                  <a:pt x="357" y="59"/>
                </a:cubicBezTo>
                <a:cubicBezTo>
                  <a:pt x="356" y="59"/>
                  <a:pt x="356" y="59"/>
                  <a:pt x="356" y="59"/>
                </a:cubicBezTo>
                <a:cubicBezTo>
                  <a:pt x="354" y="59"/>
                  <a:pt x="354" y="59"/>
                  <a:pt x="354" y="59"/>
                </a:cubicBezTo>
                <a:cubicBezTo>
                  <a:pt x="353" y="59"/>
                  <a:pt x="353" y="59"/>
                  <a:pt x="353" y="59"/>
                </a:cubicBezTo>
                <a:cubicBezTo>
                  <a:pt x="353" y="56"/>
                  <a:pt x="353" y="56"/>
                  <a:pt x="353" y="56"/>
                </a:cubicBezTo>
                <a:cubicBezTo>
                  <a:pt x="351" y="56"/>
                  <a:pt x="351" y="56"/>
                  <a:pt x="351" y="56"/>
                </a:cubicBezTo>
                <a:cubicBezTo>
                  <a:pt x="350" y="54"/>
                  <a:pt x="350" y="54"/>
                  <a:pt x="350" y="54"/>
                </a:cubicBezTo>
                <a:cubicBezTo>
                  <a:pt x="347" y="54"/>
                  <a:pt x="347" y="54"/>
                  <a:pt x="347" y="54"/>
                </a:cubicBezTo>
                <a:cubicBezTo>
                  <a:pt x="346" y="54"/>
                  <a:pt x="346" y="54"/>
                  <a:pt x="346" y="54"/>
                </a:cubicBezTo>
                <a:cubicBezTo>
                  <a:pt x="346" y="56"/>
                  <a:pt x="346" y="56"/>
                  <a:pt x="346" y="56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46" y="59"/>
                  <a:pt x="346" y="59"/>
                  <a:pt x="346" y="59"/>
                </a:cubicBezTo>
                <a:cubicBezTo>
                  <a:pt x="344" y="60"/>
                  <a:pt x="344" y="60"/>
                  <a:pt x="344" y="60"/>
                </a:cubicBezTo>
                <a:cubicBezTo>
                  <a:pt x="344" y="61"/>
                  <a:pt x="344" y="61"/>
                  <a:pt x="344" y="61"/>
                </a:cubicBezTo>
                <a:cubicBezTo>
                  <a:pt x="341" y="60"/>
                  <a:pt x="341" y="60"/>
                  <a:pt x="341" y="60"/>
                </a:cubicBezTo>
                <a:cubicBezTo>
                  <a:pt x="338" y="57"/>
                  <a:pt x="338" y="57"/>
                  <a:pt x="338" y="57"/>
                </a:cubicBezTo>
                <a:cubicBezTo>
                  <a:pt x="333" y="51"/>
                  <a:pt x="333" y="51"/>
                  <a:pt x="333" y="51"/>
                </a:cubicBezTo>
                <a:cubicBezTo>
                  <a:pt x="320" y="39"/>
                  <a:pt x="320" y="39"/>
                  <a:pt x="320" y="39"/>
                </a:cubicBezTo>
                <a:cubicBezTo>
                  <a:pt x="318" y="37"/>
                  <a:pt x="318" y="37"/>
                  <a:pt x="318" y="37"/>
                </a:cubicBezTo>
                <a:cubicBezTo>
                  <a:pt x="311" y="31"/>
                  <a:pt x="311" y="31"/>
                  <a:pt x="311" y="31"/>
                </a:cubicBezTo>
                <a:cubicBezTo>
                  <a:pt x="304" y="26"/>
                  <a:pt x="304" y="26"/>
                  <a:pt x="304" y="26"/>
                </a:cubicBezTo>
                <a:cubicBezTo>
                  <a:pt x="295" y="21"/>
                  <a:pt x="295" y="21"/>
                  <a:pt x="295" y="21"/>
                </a:cubicBezTo>
                <a:cubicBezTo>
                  <a:pt x="288" y="17"/>
                  <a:pt x="288" y="17"/>
                  <a:pt x="288" y="17"/>
                </a:cubicBezTo>
                <a:cubicBezTo>
                  <a:pt x="290" y="17"/>
                  <a:pt x="290" y="17"/>
                  <a:pt x="290" y="17"/>
                </a:cubicBezTo>
                <a:cubicBezTo>
                  <a:pt x="291" y="17"/>
                  <a:pt x="291" y="17"/>
                  <a:pt x="291" y="17"/>
                </a:cubicBezTo>
                <a:cubicBezTo>
                  <a:pt x="291" y="16"/>
                  <a:pt x="291" y="16"/>
                  <a:pt x="291" y="16"/>
                </a:cubicBezTo>
                <a:cubicBezTo>
                  <a:pt x="290" y="14"/>
                  <a:pt x="290" y="14"/>
                  <a:pt x="290" y="14"/>
                </a:cubicBezTo>
                <a:cubicBezTo>
                  <a:pt x="291" y="13"/>
                  <a:pt x="291" y="13"/>
                  <a:pt x="291" y="13"/>
                </a:cubicBezTo>
                <a:cubicBezTo>
                  <a:pt x="288" y="14"/>
                  <a:pt x="288" y="14"/>
                  <a:pt x="288" y="14"/>
                </a:cubicBezTo>
                <a:cubicBezTo>
                  <a:pt x="285" y="14"/>
                  <a:pt x="285" y="14"/>
                  <a:pt x="285" y="14"/>
                </a:cubicBezTo>
                <a:cubicBezTo>
                  <a:pt x="284" y="16"/>
                  <a:pt x="284" y="16"/>
                  <a:pt x="284" y="16"/>
                </a:cubicBezTo>
                <a:cubicBezTo>
                  <a:pt x="278" y="17"/>
                  <a:pt x="278" y="17"/>
                  <a:pt x="278" y="17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278" y="20"/>
                  <a:pt x="278" y="20"/>
                  <a:pt x="278" y="20"/>
                </a:cubicBezTo>
                <a:cubicBezTo>
                  <a:pt x="275" y="21"/>
                  <a:pt x="275" y="21"/>
                  <a:pt x="275" y="21"/>
                </a:cubicBezTo>
                <a:cubicBezTo>
                  <a:pt x="272" y="23"/>
                  <a:pt x="272" y="23"/>
                  <a:pt x="272" y="23"/>
                </a:cubicBezTo>
                <a:cubicBezTo>
                  <a:pt x="271" y="24"/>
                  <a:pt x="271" y="24"/>
                  <a:pt x="271" y="24"/>
                </a:cubicBezTo>
                <a:cubicBezTo>
                  <a:pt x="271" y="26"/>
                  <a:pt x="271" y="26"/>
                  <a:pt x="271" y="26"/>
                </a:cubicBezTo>
                <a:cubicBezTo>
                  <a:pt x="270" y="24"/>
                  <a:pt x="270" y="24"/>
                  <a:pt x="270" y="24"/>
                </a:cubicBezTo>
                <a:cubicBezTo>
                  <a:pt x="268" y="24"/>
                  <a:pt x="268" y="24"/>
                  <a:pt x="268" y="24"/>
                </a:cubicBezTo>
                <a:cubicBezTo>
                  <a:pt x="267" y="23"/>
                  <a:pt x="267" y="23"/>
                  <a:pt x="267" y="23"/>
                </a:cubicBezTo>
                <a:cubicBezTo>
                  <a:pt x="264" y="24"/>
                  <a:pt x="264" y="24"/>
                  <a:pt x="264" y="24"/>
                </a:cubicBezTo>
                <a:cubicBezTo>
                  <a:pt x="261" y="26"/>
                  <a:pt x="261" y="26"/>
                  <a:pt x="261" y="26"/>
                </a:cubicBezTo>
                <a:cubicBezTo>
                  <a:pt x="259" y="24"/>
                  <a:pt x="259" y="24"/>
                  <a:pt x="259" y="24"/>
                </a:cubicBezTo>
                <a:cubicBezTo>
                  <a:pt x="258" y="23"/>
                  <a:pt x="258" y="23"/>
                  <a:pt x="258" y="23"/>
                </a:cubicBezTo>
                <a:cubicBezTo>
                  <a:pt x="259" y="21"/>
                  <a:pt x="259" y="21"/>
                  <a:pt x="259" y="21"/>
                </a:cubicBezTo>
                <a:cubicBezTo>
                  <a:pt x="262" y="20"/>
                  <a:pt x="262" y="20"/>
                  <a:pt x="262" y="20"/>
                </a:cubicBezTo>
                <a:cubicBezTo>
                  <a:pt x="261" y="17"/>
                  <a:pt x="261" y="17"/>
                  <a:pt x="261" y="17"/>
                </a:cubicBezTo>
                <a:cubicBezTo>
                  <a:pt x="259" y="18"/>
                  <a:pt x="259" y="18"/>
                  <a:pt x="259" y="18"/>
                </a:cubicBezTo>
                <a:cubicBezTo>
                  <a:pt x="258" y="20"/>
                  <a:pt x="258" y="20"/>
                  <a:pt x="258" y="20"/>
                </a:cubicBezTo>
                <a:cubicBezTo>
                  <a:pt x="254" y="18"/>
                  <a:pt x="254" y="18"/>
                  <a:pt x="254" y="18"/>
                </a:cubicBezTo>
                <a:cubicBezTo>
                  <a:pt x="251" y="17"/>
                  <a:pt x="251" y="17"/>
                  <a:pt x="251" y="17"/>
                </a:cubicBezTo>
                <a:cubicBezTo>
                  <a:pt x="249" y="17"/>
                  <a:pt x="249" y="17"/>
                  <a:pt x="249" y="17"/>
                </a:cubicBezTo>
                <a:cubicBezTo>
                  <a:pt x="249" y="18"/>
                  <a:pt x="249" y="18"/>
                  <a:pt x="249" y="18"/>
                </a:cubicBezTo>
                <a:cubicBezTo>
                  <a:pt x="251" y="18"/>
                  <a:pt x="251" y="18"/>
                  <a:pt x="251" y="18"/>
                </a:cubicBezTo>
                <a:cubicBezTo>
                  <a:pt x="248" y="20"/>
                  <a:pt x="248" y="20"/>
                  <a:pt x="248" y="20"/>
                </a:cubicBezTo>
                <a:cubicBezTo>
                  <a:pt x="248" y="18"/>
                  <a:pt x="248" y="18"/>
                  <a:pt x="248" y="18"/>
                </a:cubicBezTo>
                <a:cubicBezTo>
                  <a:pt x="248" y="17"/>
                  <a:pt x="248" y="17"/>
                  <a:pt x="248" y="17"/>
                </a:cubicBezTo>
                <a:cubicBezTo>
                  <a:pt x="245" y="16"/>
                  <a:pt x="245" y="16"/>
                  <a:pt x="245" y="16"/>
                </a:cubicBezTo>
                <a:cubicBezTo>
                  <a:pt x="244" y="14"/>
                  <a:pt x="244" y="14"/>
                  <a:pt x="244" y="14"/>
                </a:cubicBezTo>
                <a:cubicBezTo>
                  <a:pt x="244" y="16"/>
                  <a:pt x="244" y="16"/>
                  <a:pt x="244" y="16"/>
                </a:cubicBezTo>
                <a:cubicBezTo>
                  <a:pt x="242" y="16"/>
                  <a:pt x="242" y="16"/>
                  <a:pt x="242" y="16"/>
                </a:cubicBezTo>
                <a:cubicBezTo>
                  <a:pt x="241" y="16"/>
                  <a:pt x="241" y="16"/>
                  <a:pt x="241" y="16"/>
                </a:cubicBezTo>
                <a:cubicBezTo>
                  <a:pt x="239" y="17"/>
                  <a:pt x="239" y="17"/>
                  <a:pt x="239" y="17"/>
                </a:cubicBezTo>
                <a:cubicBezTo>
                  <a:pt x="238" y="17"/>
                  <a:pt x="238" y="17"/>
                  <a:pt x="238" y="17"/>
                </a:cubicBezTo>
                <a:cubicBezTo>
                  <a:pt x="235" y="17"/>
                  <a:pt x="235" y="17"/>
                  <a:pt x="235" y="17"/>
                </a:cubicBezTo>
                <a:cubicBezTo>
                  <a:pt x="234" y="17"/>
                  <a:pt x="234" y="17"/>
                  <a:pt x="234" y="17"/>
                </a:cubicBezTo>
                <a:cubicBezTo>
                  <a:pt x="232" y="16"/>
                  <a:pt x="232" y="16"/>
                  <a:pt x="232" y="16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234" y="13"/>
                  <a:pt x="234" y="13"/>
                  <a:pt x="234" y="13"/>
                </a:cubicBezTo>
                <a:cubicBezTo>
                  <a:pt x="232" y="11"/>
                  <a:pt x="232" y="11"/>
                  <a:pt x="232" y="11"/>
                </a:cubicBezTo>
                <a:cubicBezTo>
                  <a:pt x="232" y="10"/>
                  <a:pt x="232" y="10"/>
                  <a:pt x="232" y="10"/>
                </a:cubicBezTo>
                <a:cubicBezTo>
                  <a:pt x="231" y="8"/>
                  <a:pt x="231" y="8"/>
                  <a:pt x="231" y="8"/>
                </a:cubicBezTo>
                <a:cubicBezTo>
                  <a:pt x="229" y="7"/>
                  <a:pt x="229" y="7"/>
                  <a:pt x="229" y="7"/>
                </a:cubicBezTo>
                <a:cubicBezTo>
                  <a:pt x="228" y="4"/>
                  <a:pt x="228" y="4"/>
                  <a:pt x="228" y="4"/>
                </a:cubicBezTo>
                <a:cubicBezTo>
                  <a:pt x="225" y="3"/>
                  <a:pt x="225" y="3"/>
                  <a:pt x="225" y="3"/>
                </a:cubicBezTo>
                <a:cubicBezTo>
                  <a:pt x="224" y="1"/>
                  <a:pt x="224" y="1"/>
                  <a:pt x="224" y="1"/>
                </a:cubicBezTo>
                <a:cubicBezTo>
                  <a:pt x="221" y="3"/>
                  <a:pt x="221" y="3"/>
                  <a:pt x="221" y="3"/>
                </a:cubicBezTo>
                <a:cubicBezTo>
                  <a:pt x="219" y="4"/>
                  <a:pt x="219" y="4"/>
                  <a:pt x="219" y="4"/>
                </a:cubicBezTo>
                <a:cubicBezTo>
                  <a:pt x="216" y="3"/>
                  <a:pt x="216" y="3"/>
                  <a:pt x="216" y="3"/>
                </a:cubicBezTo>
                <a:cubicBezTo>
                  <a:pt x="214" y="1"/>
                  <a:pt x="214" y="1"/>
                  <a:pt x="214" y="1"/>
                </a:cubicBezTo>
                <a:cubicBezTo>
                  <a:pt x="209" y="1"/>
                  <a:pt x="209" y="1"/>
                  <a:pt x="209" y="1"/>
                </a:cubicBezTo>
                <a:cubicBezTo>
                  <a:pt x="208" y="1"/>
                  <a:pt x="208" y="1"/>
                  <a:pt x="208" y="1"/>
                </a:cubicBezTo>
                <a:cubicBezTo>
                  <a:pt x="205" y="0"/>
                  <a:pt x="205" y="0"/>
                  <a:pt x="205" y="0"/>
                </a:cubicBezTo>
                <a:cubicBezTo>
                  <a:pt x="206" y="1"/>
                  <a:pt x="206" y="1"/>
                  <a:pt x="206" y="1"/>
                </a:cubicBezTo>
                <a:cubicBezTo>
                  <a:pt x="204" y="1"/>
                  <a:pt x="204" y="1"/>
                  <a:pt x="204" y="1"/>
                </a:cubicBezTo>
                <a:cubicBezTo>
                  <a:pt x="204" y="3"/>
                  <a:pt x="204" y="3"/>
                  <a:pt x="204" y="3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4"/>
                  <a:pt x="201" y="4"/>
                  <a:pt x="201" y="4"/>
                </a:cubicBezTo>
                <a:cubicBezTo>
                  <a:pt x="199" y="4"/>
                  <a:pt x="199" y="4"/>
                  <a:pt x="199" y="4"/>
                </a:cubicBezTo>
                <a:cubicBezTo>
                  <a:pt x="201" y="6"/>
                  <a:pt x="201" y="6"/>
                  <a:pt x="201" y="6"/>
                </a:cubicBezTo>
                <a:cubicBezTo>
                  <a:pt x="196" y="7"/>
                  <a:pt x="196" y="7"/>
                  <a:pt x="196" y="7"/>
                </a:cubicBezTo>
                <a:cubicBezTo>
                  <a:pt x="192" y="8"/>
                  <a:pt x="192" y="8"/>
                  <a:pt x="192" y="8"/>
                </a:cubicBezTo>
                <a:cubicBezTo>
                  <a:pt x="185" y="10"/>
                  <a:pt x="185" y="10"/>
                  <a:pt x="185" y="10"/>
                </a:cubicBezTo>
                <a:cubicBezTo>
                  <a:pt x="178" y="10"/>
                  <a:pt x="178" y="10"/>
                  <a:pt x="178" y="10"/>
                </a:cubicBezTo>
                <a:cubicBezTo>
                  <a:pt x="173" y="11"/>
                  <a:pt x="173" y="11"/>
                  <a:pt x="173" y="11"/>
                </a:cubicBezTo>
                <a:cubicBezTo>
                  <a:pt x="172" y="13"/>
                  <a:pt x="172" y="13"/>
                  <a:pt x="172" y="13"/>
                </a:cubicBezTo>
                <a:cubicBezTo>
                  <a:pt x="172" y="14"/>
                  <a:pt x="172" y="14"/>
                  <a:pt x="172" y="14"/>
                </a:cubicBezTo>
                <a:cubicBezTo>
                  <a:pt x="171" y="14"/>
                  <a:pt x="171" y="14"/>
                  <a:pt x="171" y="14"/>
                </a:cubicBezTo>
                <a:cubicBezTo>
                  <a:pt x="169" y="14"/>
                  <a:pt x="169" y="14"/>
                  <a:pt x="169" y="14"/>
                </a:cubicBezTo>
                <a:cubicBezTo>
                  <a:pt x="168" y="14"/>
                  <a:pt x="168" y="14"/>
                  <a:pt x="168" y="14"/>
                </a:cubicBezTo>
                <a:cubicBezTo>
                  <a:pt x="163" y="14"/>
                  <a:pt x="163" y="14"/>
                  <a:pt x="163" y="14"/>
                </a:cubicBezTo>
                <a:cubicBezTo>
                  <a:pt x="162" y="14"/>
                  <a:pt x="162" y="14"/>
                  <a:pt x="162" y="14"/>
                </a:cubicBezTo>
                <a:cubicBezTo>
                  <a:pt x="162" y="16"/>
                  <a:pt x="162" y="16"/>
                  <a:pt x="162" y="16"/>
                </a:cubicBezTo>
                <a:cubicBezTo>
                  <a:pt x="158" y="16"/>
                  <a:pt x="158" y="16"/>
                  <a:pt x="158" y="16"/>
                </a:cubicBezTo>
                <a:cubicBezTo>
                  <a:pt x="157" y="16"/>
                  <a:pt x="157" y="16"/>
                  <a:pt x="157" y="16"/>
                </a:cubicBezTo>
                <a:cubicBezTo>
                  <a:pt x="157" y="16"/>
                  <a:pt x="157" y="16"/>
                  <a:pt x="156" y="16"/>
                </a:cubicBezTo>
                <a:cubicBezTo>
                  <a:pt x="156" y="16"/>
                  <a:pt x="156" y="16"/>
                  <a:pt x="156" y="16"/>
                </a:cubicBezTo>
                <a:cubicBezTo>
                  <a:pt x="156" y="16"/>
                  <a:pt x="156" y="16"/>
                  <a:pt x="155" y="16"/>
                </a:cubicBezTo>
                <a:cubicBezTo>
                  <a:pt x="153" y="17"/>
                  <a:pt x="153" y="17"/>
                  <a:pt x="153" y="17"/>
                </a:cubicBezTo>
                <a:cubicBezTo>
                  <a:pt x="153" y="17"/>
                  <a:pt x="153" y="17"/>
                  <a:pt x="150" y="17"/>
                </a:cubicBezTo>
                <a:cubicBezTo>
                  <a:pt x="150" y="17"/>
                  <a:pt x="149" y="17"/>
                  <a:pt x="149" y="17"/>
                </a:cubicBezTo>
                <a:cubicBezTo>
                  <a:pt x="149" y="17"/>
                  <a:pt x="149" y="17"/>
                  <a:pt x="149" y="18"/>
                </a:cubicBezTo>
                <a:cubicBezTo>
                  <a:pt x="149" y="18"/>
                  <a:pt x="149" y="18"/>
                  <a:pt x="148" y="20"/>
                </a:cubicBezTo>
                <a:cubicBezTo>
                  <a:pt x="148" y="20"/>
                  <a:pt x="148" y="20"/>
                  <a:pt x="146" y="18"/>
                </a:cubicBezTo>
                <a:cubicBezTo>
                  <a:pt x="146" y="18"/>
                  <a:pt x="146" y="18"/>
                  <a:pt x="145" y="18"/>
                </a:cubicBezTo>
                <a:cubicBezTo>
                  <a:pt x="145" y="18"/>
                  <a:pt x="145" y="18"/>
                  <a:pt x="143" y="18"/>
                </a:cubicBezTo>
                <a:cubicBezTo>
                  <a:pt x="143" y="18"/>
                  <a:pt x="143" y="18"/>
                  <a:pt x="141" y="20"/>
                </a:cubicBezTo>
                <a:cubicBezTo>
                  <a:pt x="141" y="20"/>
                  <a:pt x="141" y="20"/>
                  <a:pt x="141" y="20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37" y="18"/>
                  <a:pt x="137" y="18"/>
                  <a:pt x="137" y="18"/>
                </a:cubicBezTo>
                <a:cubicBezTo>
                  <a:pt x="135" y="18"/>
                  <a:pt x="135" y="18"/>
                  <a:pt x="135" y="18"/>
                </a:cubicBezTo>
                <a:cubicBezTo>
                  <a:pt x="135" y="20"/>
                  <a:pt x="135" y="20"/>
                  <a:pt x="135" y="20"/>
                </a:cubicBezTo>
                <a:cubicBezTo>
                  <a:pt x="132" y="20"/>
                  <a:pt x="132" y="20"/>
                  <a:pt x="132" y="20"/>
                </a:cubicBezTo>
                <a:cubicBezTo>
                  <a:pt x="135" y="21"/>
                  <a:pt x="135" y="21"/>
                  <a:pt x="135" y="21"/>
                </a:cubicBezTo>
                <a:cubicBezTo>
                  <a:pt x="135" y="23"/>
                  <a:pt x="135" y="23"/>
                  <a:pt x="135" y="23"/>
                </a:cubicBezTo>
                <a:cubicBezTo>
                  <a:pt x="134" y="23"/>
                  <a:pt x="134" y="23"/>
                  <a:pt x="134" y="23"/>
                </a:cubicBezTo>
                <a:cubicBezTo>
                  <a:pt x="135" y="24"/>
                  <a:pt x="135" y="24"/>
                  <a:pt x="135" y="24"/>
                </a:cubicBezTo>
                <a:cubicBezTo>
                  <a:pt x="136" y="24"/>
                  <a:pt x="136" y="24"/>
                  <a:pt x="136" y="24"/>
                </a:cubicBezTo>
                <a:cubicBezTo>
                  <a:pt x="138" y="24"/>
                  <a:pt x="138" y="24"/>
                  <a:pt x="138" y="24"/>
                </a:cubicBezTo>
                <a:cubicBezTo>
                  <a:pt x="139" y="24"/>
                  <a:pt x="139" y="24"/>
                  <a:pt x="139" y="24"/>
                </a:cubicBezTo>
                <a:cubicBezTo>
                  <a:pt x="140" y="25"/>
                  <a:pt x="140" y="25"/>
                  <a:pt x="140" y="25"/>
                </a:cubicBezTo>
                <a:cubicBezTo>
                  <a:pt x="140" y="25"/>
                  <a:pt x="140" y="25"/>
                  <a:pt x="141" y="26"/>
                </a:cubicBezTo>
                <a:cubicBezTo>
                  <a:pt x="141" y="26"/>
                  <a:pt x="141" y="26"/>
                  <a:pt x="138" y="26"/>
                </a:cubicBezTo>
                <a:cubicBezTo>
                  <a:pt x="138" y="26"/>
                  <a:pt x="138" y="26"/>
                  <a:pt x="136" y="27"/>
                </a:cubicBezTo>
                <a:cubicBezTo>
                  <a:pt x="136" y="27"/>
                  <a:pt x="136" y="27"/>
                  <a:pt x="136" y="28"/>
                </a:cubicBezTo>
                <a:cubicBezTo>
                  <a:pt x="136" y="28"/>
                  <a:pt x="136" y="28"/>
                  <a:pt x="145" y="30"/>
                </a:cubicBezTo>
                <a:cubicBezTo>
                  <a:pt x="145" y="30"/>
                  <a:pt x="145" y="30"/>
                  <a:pt x="146" y="30"/>
                </a:cubicBezTo>
                <a:cubicBezTo>
                  <a:pt x="146" y="30"/>
                  <a:pt x="146" y="30"/>
                  <a:pt x="148" y="31"/>
                </a:cubicBezTo>
                <a:cubicBezTo>
                  <a:pt x="148" y="31"/>
                  <a:pt x="148" y="31"/>
                  <a:pt x="143" y="33"/>
                </a:cubicBezTo>
                <a:cubicBezTo>
                  <a:pt x="143" y="33"/>
                  <a:pt x="143" y="33"/>
                  <a:pt x="141" y="31"/>
                </a:cubicBezTo>
                <a:cubicBezTo>
                  <a:pt x="141" y="31"/>
                  <a:pt x="141" y="31"/>
                  <a:pt x="136" y="31"/>
                </a:cubicBezTo>
                <a:cubicBezTo>
                  <a:pt x="136" y="31"/>
                  <a:pt x="136" y="31"/>
                  <a:pt x="136" y="33"/>
                </a:cubicBezTo>
                <a:cubicBezTo>
                  <a:pt x="136" y="33"/>
                  <a:pt x="136" y="33"/>
                  <a:pt x="136" y="34"/>
                </a:cubicBezTo>
                <a:cubicBezTo>
                  <a:pt x="136" y="34"/>
                  <a:pt x="136" y="34"/>
                  <a:pt x="135" y="36"/>
                </a:cubicBezTo>
                <a:cubicBezTo>
                  <a:pt x="135" y="36"/>
                  <a:pt x="135" y="36"/>
                  <a:pt x="139" y="40"/>
                </a:cubicBezTo>
                <a:cubicBezTo>
                  <a:pt x="139" y="40"/>
                  <a:pt x="139" y="40"/>
                  <a:pt x="136" y="43"/>
                </a:cubicBezTo>
                <a:cubicBezTo>
                  <a:pt x="136" y="43"/>
                  <a:pt x="136" y="43"/>
                  <a:pt x="135" y="43"/>
                </a:cubicBezTo>
                <a:cubicBezTo>
                  <a:pt x="135" y="43"/>
                  <a:pt x="135" y="43"/>
                  <a:pt x="130" y="46"/>
                </a:cubicBezTo>
                <a:cubicBezTo>
                  <a:pt x="130" y="46"/>
                  <a:pt x="130" y="46"/>
                  <a:pt x="130" y="47"/>
                </a:cubicBezTo>
                <a:cubicBezTo>
                  <a:pt x="130" y="47"/>
                  <a:pt x="130" y="47"/>
                  <a:pt x="132" y="47"/>
                </a:cubicBezTo>
                <a:cubicBezTo>
                  <a:pt x="132" y="47"/>
                  <a:pt x="132" y="47"/>
                  <a:pt x="135" y="49"/>
                </a:cubicBezTo>
                <a:cubicBezTo>
                  <a:pt x="135" y="49"/>
                  <a:pt x="135" y="49"/>
                  <a:pt x="138" y="50"/>
                </a:cubicBezTo>
                <a:cubicBezTo>
                  <a:pt x="138" y="50"/>
                  <a:pt x="138" y="50"/>
                  <a:pt x="139" y="50"/>
                </a:cubicBezTo>
                <a:cubicBezTo>
                  <a:pt x="139" y="50"/>
                  <a:pt x="139" y="50"/>
                  <a:pt x="141" y="50"/>
                </a:cubicBezTo>
                <a:cubicBezTo>
                  <a:pt x="141" y="50"/>
                  <a:pt x="141" y="50"/>
                  <a:pt x="142" y="51"/>
                </a:cubicBezTo>
                <a:cubicBezTo>
                  <a:pt x="142" y="51"/>
                  <a:pt x="142" y="51"/>
                  <a:pt x="143" y="53"/>
                </a:cubicBezTo>
                <a:cubicBezTo>
                  <a:pt x="143" y="53"/>
                  <a:pt x="143" y="53"/>
                  <a:pt x="145" y="53"/>
                </a:cubicBezTo>
                <a:cubicBezTo>
                  <a:pt x="145" y="53"/>
                  <a:pt x="145" y="53"/>
                  <a:pt x="148" y="53"/>
                </a:cubicBezTo>
                <a:cubicBezTo>
                  <a:pt x="148" y="53"/>
                  <a:pt x="148" y="53"/>
                  <a:pt x="151" y="54"/>
                </a:cubicBezTo>
                <a:cubicBezTo>
                  <a:pt x="151" y="54"/>
                  <a:pt x="151" y="54"/>
                  <a:pt x="149" y="56"/>
                </a:cubicBezTo>
                <a:cubicBezTo>
                  <a:pt x="149" y="56"/>
                  <a:pt x="149" y="56"/>
                  <a:pt x="149" y="57"/>
                </a:cubicBezTo>
                <a:cubicBezTo>
                  <a:pt x="149" y="57"/>
                  <a:pt x="149" y="57"/>
                  <a:pt x="149" y="60"/>
                </a:cubicBezTo>
                <a:cubicBezTo>
                  <a:pt x="149" y="60"/>
                  <a:pt x="149" y="60"/>
                  <a:pt x="148" y="61"/>
                </a:cubicBezTo>
                <a:cubicBezTo>
                  <a:pt x="148" y="61"/>
                  <a:pt x="148" y="61"/>
                  <a:pt x="146" y="61"/>
                </a:cubicBezTo>
                <a:cubicBezTo>
                  <a:pt x="146" y="61"/>
                  <a:pt x="146" y="61"/>
                  <a:pt x="142" y="63"/>
                </a:cubicBezTo>
                <a:cubicBezTo>
                  <a:pt x="142" y="63"/>
                  <a:pt x="142" y="63"/>
                  <a:pt x="138" y="61"/>
                </a:cubicBezTo>
                <a:cubicBezTo>
                  <a:pt x="138" y="61"/>
                  <a:pt x="138" y="61"/>
                  <a:pt x="136" y="60"/>
                </a:cubicBezTo>
                <a:cubicBezTo>
                  <a:pt x="136" y="60"/>
                  <a:pt x="136" y="60"/>
                  <a:pt x="135" y="60"/>
                </a:cubicBezTo>
                <a:cubicBezTo>
                  <a:pt x="135" y="60"/>
                  <a:pt x="135" y="60"/>
                  <a:pt x="133" y="61"/>
                </a:cubicBezTo>
                <a:cubicBezTo>
                  <a:pt x="133" y="61"/>
                  <a:pt x="133" y="61"/>
                  <a:pt x="133" y="63"/>
                </a:cubicBezTo>
                <a:cubicBezTo>
                  <a:pt x="133" y="63"/>
                  <a:pt x="133" y="63"/>
                  <a:pt x="132" y="64"/>
                </a:cubicBezTo>
                <a:cubicBezTo>
                  <a:pt x="132" y="64"/>
                  <a:pt x="132" y="64"/>
                  <a:pt x="130" y="64"/>
                </a:cubicBezTo>
                <a:cubicBezTo>
                  <a:pt x="130" y="64"/>
                  <a:pt x="130" y="64"/>
                  <a:pt x="130" y="63"/>
                </a:cubicBezTo>
                <a:cubicBezTo>
                  <a:pt x="130" y="63"/>
                  <a:pt x="130" y="63"/>
                  <a:pt x="129" y="63"/>
                </a:cubicBezTo>
                <a:cubicBezTo>
                  <a:pt x="129" y="63"/>
                  <a:pt x="129" y="63"/>
                  <a:pt x="126" y="63"/>
                </a:cubicBezTo>
                <a:cubicBezTo>
                  <a:pt x="126" y="63"/>
                  <a:pt x="126" y="63"/>
                  <a:pt x="123" y="61"/>
                </a:cubicBezTo>
                <a:cubicBezTo>
                  <a:pt x="123" y="61"/>
                  <a:pt x="123" y="61"/>
                  <a:pt x="120" y="60"/>
                </a:cubicBezTo>
                <a:cubicBezTo>
                  <a:pt x="120" y="60"/>
                  <a:pt x="120" y="60"/>
                  <a:pt x="118" y="56"/>
                </a:cubicBezTo>
                <a:cubicBezTo>
                  <a:pt x="118" y="56"/>
                  <a:pt x="118" y="56"/>
                  <a:pt x="116" y="56"/>
                </a:cubicBezTo>
                <a:cubicBezTo>
                  <a:pt x="116" y="56"/>
                  <a:pt x="116" y="56"/>
                  <a:pt x="115" y="56"/>
                </a:cubicBezTo>
                <a:cubicBezTo>
                  <a:pt x="115" y="56"/>
                  <a:pt x="115" y="56"/>
                  <a:pt x="113" y="57"/>
                </a:cubicBezTo>
                <a:cubicBezTo>
                  <a:pt x="113" y="57"/>
                  <a:pt x="113" y="57"/>
                  <a:pt x="112" y="57"/>
                </a:cubicBezTo>
                <a:cubicBezTo>
                  <a:pt x="112" y="57"/>
                  <a:pt x="112" y="57"/>
                  <a:pt x="110" y="57"/>
                </a:cubicBezTo>
                <a:cubicBezTo>
                  <a:pt x="110" y="57"/>
                  <a:pt x="110" y="57"/>
                  <a:pt x="110" y="59"/>
                </a:cubicBezTo>
                <a:cubicBezTo>
                  <a:pt x="110" y="59"/>
                  <a:pt x="110" y="59"/>
                  <a:pt x="109" y="60"/>
                </a:cubicBezTo>
                <a:cubicBezTo>
                  <a:pt x="109" y="60"/>
                  <a:pt x="109" y="60"/>
                  <a:pt x="108" y="60"/>
                </a:cubicBezTo>
                <a:cubicBezTo>
                  <a:pt x="108" y="60"/>
                  <a:pt x="108" y="60"/>
                  <a:pt x="105" y="57"/>
                </a:cubicBezTo>
                <a:cubicBezTo>
                  <a:pt x="105" y="57"/>
                  <a:pt x="105" y="57"/>
                  <a:pt x="102" y="57"/>
                </a:cubicBezTo>
                <a:cubicBezTo>
                  <a:pt x="102" y="57"/>
                  <a:pt x="102" y="57"/>
                  <a:pt x="100" y="57"/>
                </a:cubicBezTo>
                <a:cubicBezTo>
                  <a:pt x="100" y="57"/>
                  <a:pt x="100" y="57"/>
                  <a:pt x="99" y="59"/>
                </a:cubicBezTo>
                <a:cubicBezTo>
                  <a:pt x="99" y="59"/>
                  <a:pt x="99" y="59"/>
                  <a:pt x="96" y="57"/>
                </a:cubicBezTo>
                <a:cubicBezTo>
                  <a:pt x="96" y="57"/>
                  <a:pt x="96" y="57"/>
                  <a:pt x="96" y="59"/>
                </a:cubicBezTo>
                <a:cubicBezTo>
                  <a:pt x="96" y="59"/>
                  <a:pt x="96" y="59"/>
                  <a:pt x="95" y="60"/>
                </a:cubicBezTo>
                <a:cubicBezTo>
                  <a:pt x="95" y="60"/>
                  <a:pt x="95" y="60"/>
                  <a:pt x="93" y="61"/>
                </a:cubicBezTo>
                <a:cubicBezTo>
                  <a:pt x="93" y="61"/>
                  <a:pt x="93" y="61"/>
                  <a:pt x="92" y="63"/>
                </a:cubicBezTo>
                <a:cubicBezTo>
                  <a:pt x="92" y="63"/>
                  <a:pt x="92" y="63"/>
                  <a:pt x="89" y="63"/>
                </a:cubicBezTo>
                <a:cubicBezTo>
                  <a:pt x="89" y="63"/>
                  <a:pt x="89" y="63"/>
                  <a:pt x="86" y="61"/>
                </a:cubicBezTo>
                <a:cubicBezTo>
                  <a:pt x="86" y="61"/>
                  <a:pt x="86" y="61"/>
                  <a:pt x="83" y="60"/>
                </a:cubicBezTo>
                <a:cubicBezTo>
                  <a:pt x="83" y="60"/>
                  <a:pt x="83" y="60"/>
                  <a:pt x="80" y="59"/>
                </a:cubicBezTo>
                <a:cubicBezTo>
                  <a:pt x="80" y="59"/>
                  <a:pt x="80" y="59"/>
                  <a:pt x="79" y="57"/>
                </a:cubicBezTo>
                <a:cubicBezTo>
                  <a:pt x="79" y="57"/>
                  <a:pt x="79" y="57"/>
                  <a:pt x="77" y="59"/>
                </a:cubicBezTo>
                <a:cubicBezTo>
                  <a:pt x="77" y="59"/>
                  <a:pt x="77" y="59"/>
                  <a:pt x="79" y="61"/>
                </a:cubicBezTo>
                <a:cubicBezTo>
                  <a:pt x="79" y="61"/>
                  <a:pt x="79" y="61"/>
                  <a:pt x="79" y="63"/>
                </a:cubicBezTo>
                <a:cubicBezTo>
                  <a:pt x="79" y="63"/>
                  <a:pt x="79" y="63"/>
                  <a:pt x="79" y="64"/>
                </a:cubicBezTo>
                <a:cubicBezTo>
                  <a:pt x="79" y="64"/>
                  <a:pt x="79" y="64"/>
                  <a:pt x="77" y="64"/>
                </a:cubicBezTo>
                <a:cubicBezTo>
                  <a:pt x="77" y="64"/>
                  <a:pt x="77" y="64"/>
                  <a:pt x="77" y="63"/>
                </a:cubicBezTo>
                <a:cubicBezTo>
                  <a:pt x="77" y="63"/>
                  <a:pt x="77" y="63"/>
                  <a:pt x="77" y="60"/>
                </a:cubicBezTo>
                <a:cubicBezTo>
                  <a:pt x="77" y="60"/>
                  <a:pt x="77" y="60"/>
                  <a:pt x="72" y="56"/>
                </a:cubicBezTo>
                <a:cubicBezTo>
                  <a:pt x="72" y="56"/>
                  <a:pt x="72" y="56"/>
                  <a:pt x="67" y="54"/>
                </a:cubicBezTo>
                <a:cubicBezTo>
                  <a:pt x="67" y="54"/>
                  <a:pt x="67" y="54"/>
                  <a:pt x="66" y="53"/>
                </a:cubicBezTo>
                <a:cubicBezTo>
                  <a:pt x="66" y="53"/>
                  <a:pt x="66" y="53"/>
                  <a:pt x="63" y="51"/>
                </a:cubicBezTo>
                <a:cubicBezTo>
                  <a:pt x="63" y="51"/>
                  <a:pt x="63" y="51"/>
                  <a:pt x="62" y="51"/>
                </a:cubicBezTo>
                <a:cubicBezTo>
                  <a:pt x="62" y="51"/>
                  <a:pt x="62" y="51"/>
                  <a:pt x="57" y="51"/>
                </a:cubicBezTo>
                <a:cubicBezTo>
                  <a:pt x="57" y="51"/>
                  <a:pt x="57" y="51"/>
                  <a:pt x="56" y="51"/>
                </a:cubicBezTo>
                <a:cubicBezTo>
                  <a:pt x="56" y="51"/>
                  <a:pt x="56" y="51"/>
                  <a:pt x="54" y="51"/>
                </a:cubicBezTo>
                <a:cubicBezTo>
                  <a:pt x="54" y="51"/>
                  <a:pt x="54" y="51"/>
                  <a:pt x="53" y="50"/>
                </a:cubicBezTo>
                <a:cubicBezTo>
                  <a:pt x="53" y="50"/>
                  <a:pt x="53" y="50"/>
                  <a:pt x="52" y="47"/>
                </a:cubicBezTo>
                <a:cubicBezTo>
                  <a:pt x="52" y="47"/>
                  <a:pt x="52" y="47"/>
                  <a:pt x="47" y="49"/>
                </a:cubicBezTo>
                <a:cubicBezTo>
                  <a:pt x="47" y="49"/>
                  <a:pt x="47" y="49"/>
                  <a:pt x="46" y="50"/>
                </a:cubicBezTo>
                <a:cubicBezTo>
                  <a:pt x="46" y="50"/>
                  <a:pt x="46" y="50"/>
                  <a:pt x="46" y="51"/>
                </a:cubicBezTo>
                <a:cubicBezTo>
                  <a:pt x="46" y="51"/>
                  <a:pt x="46" y="51"/>
                  <a:pt x="44" y="51"/>
                </a:cubicBezTo>
                <a:cubicBezTo>
                  <a:pt x="44" y="51"/>
                  <a:pt x="44" y="51"/>
                  <a:pt x="43" y="51"/>
                </a:cubicBezTo>
                <a:cubicBezTo>
                  <a:pt x="43" y="51"/>
                  <a:pt x="43" y="51"/>
                  <a:pt x="42" y="50"/>
                </a:cubicBezTo>
                <a:cubicBezTo>
                  <a:pt x="42" y="50"/>
                  <a:pt x="42" y="50"/>
                  <a:pt x="39" y="49"/>
                </a:cubicBezTo>
                <a:cubicBezTo>
                  <a:pt x="39" y="49"/>
                  <a:pt x="39" y="49"/>
                  <a:pt x="36" y="49"/>
                </a:cubicBezTo>
                <a:cubicBezTo>
                  <a:pt x="36" y="49"/>
                  <a:pt x="36" y="49"/>
                  <a:pt x="36" y="50"/>
                </a:cubicBezTo>
                <a:cubicBezTo>
                  <a:pt x="36" y="50"/>
                  <a:pt x="36" y="50"/>
                  <a:pt x="34" y="50"/>
                </a:cubicBezTo>
                <a:cubicBezTo>
                  <a:pt x="34" y="50"/>
                  <a:pt x="34" y="50"/>
                  <a:pt x="33" y="51"/>
                </a:cubicBezTo>
                <a:cubicBezTo>
                  <a:pt x="33" y="51"/>
                  <a:pt x="33" y="51"/>
                  <a:pt x="33" y="53"/>
                </a:cubicBezTo>
                <a:cubicBezTo>
                  <a:pt x="33" y="53"/>
                  <a:pt x="33" y="53"/>
                  <a:pt x="32" y="54"/>
                </a:cubicBezTo>
                <a:cubicBezTo>
                  <a:pt x="32" y="54"/>
                  <a:pt x="32" y="54"/>
                  <a:pt x="30" y="54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4"/>
                  <a:pt x="29" y="54"/>
                  <a:pt x="27" y="56"/>
                </a:cubicBezTo>
                <a:cubicBezTo>
                  <a:pt x="27" y="56"/>
                  <a:pt x="27" y="56"/>
                  <a:pt x="24" y="57"/>
                </a:cubicBezTo>
                <a:cubicBezTo>
                  <a:pt x="24" y="57"/>
                  <a:pt x="24" y="57"/>
                  <a:pt x="23" y="57"/>
                </a:cubicBezTo>
                <a:cubicBezTo>
                  <a:pt x="23" y="57"/>
                  <a:pt x="23" y="57"/>
                  <a:pt x="23" y="59"/>
                </a:cubicBezTo>
                <a:cubicBezTo>
                  <a:pt x="23" y="59"/>
                  <a:pt x="23" y="59"/>
                  <a:pt x="24" y="59"/>
                </a:cubicBezTo>
                <a:cubicBezTo>
                  <a:pt x="24" y="59"/>
                  <a:pt x="24" y="59"/>
                  <a:pt x="23" y="60"/>
                </a:cubicBezTo>
                <a:cubicBezTo>
                  <a:pt x="23" y="60"/>
                  <a:pt x="23" y="60"/>
                  <a:pt x="20" y="63"/>
                </a:cubicBezTo>
                <a:cubicBezTo>
                  <a:pt x="20" y="63"/>
                  <a:pt x="20" y="63"/>
                  <a:pt x="16" y="63"/>
                </a:cubicBezTo>
                <a:cubicBezTo>
                  <a:pt x="16" y="63"/>
                  <a:pt x="16" y="63"/>
                  <a:pt x="17" y="64"/>
                </a:cubicBezTo>
                <a:cubicBezTo>
                  <a:pt x="17" y="64"/>
                  <a:pt x="17" y="64"/>
                  <a:pt x="19" y="66"/>
                </a:cubicBezTo>
                <a:cubicBezTo>
                  <a:pt x="19" y="66"/>
                  <a:pt x="19" y="66"/>
                  <a:pt x="20" y="70"/>
                </a:cubicBezTo>
                <a:cubicBezTo>
                  <a:pt x="20" y="70"/>
                  <a:pt x="20" y="70"/>
                  <a:pt x="20" y="71"/>
                </a:cubicBezTo>
                <a:cubicBezTo>
                  <a:pt x="20" y="71"/>
                  <a:pt x="20" y="71"/>
                  <a:pt x="19" y="73"/>
                </a:cubicBezTo>
                <a:cubicBezTo>
                  <a:pt x="19" y="73"/>
                  <a:pt x="19" y="73"/>
                  <a:pt x="16" y="73"/>
                </a:cubicBezTo>
                <a:cubicBezTo>
                  <a:pt x="16" y="73"/>
                  <a:pt x="16" y="73"/>
                  <a:pt x="11" y="69"/>
                </a:cubicBezTo>
                <a:cubicBezTo>
                  <a:pt x="11" y="69"/>
                  <a:pt x="11" y="69"/>
                  <a:pt x="9" y="67"/>
                </a:cubicBezTo>
                <a:cubicBezTo>
                  <a:pt x="9" y="67"/>
                  <a:pt x="9" y="67"/>
                  <a:pt x="7" y="66"/>
                </a:cubicBezTo>
                <a:cubicBezTo>
                  <a:pt x="7" y="66"/>
                  <a:pt x="7" y="66"/>
                  <a:pt x="6" y="66"/>
                </a:cubicBezTo>
                <a:cubicBezTo>
                  <a:pt x="6" y="66"/>
                  <a:pt x="6" y="66"/>
                  <a:pt x="4" y="66"/>
                </a:cubicBezTo>
                <a:cubicBezTo>
                  <a:pt x="4" y="66"/>
                  <a:pt x="4" y="66"/>
                  <a:pt x="4" y="67"/>
                </a:cubicBezTo>
                <a:cubicBezTo>
                  <a:pt x="4" y="67"/>
                  <a:pt x="4" y="67"/>
                  <a:pt x="4" y="69"/>
                </a:cubicBezTo>
                <a:cubicBezTo>
                  <a:pt x="4" y="69"/>
                  <a:pt x="4" y="69"/>
                  <a:pt x="4" y="70"/>
                </a:cubicBezTo>
                <a:cubicBezTo>
                  <a:pt x="4" y="70"/>
                  <a:pt x="4" y="70"/>
                  <a:pt x="4" y="71"/>
                </a:cubicBezTo>
                <a:cubicBezTo>
                  <a:pt x="4" y="71"/>
                  <a:pt x="4" y="71"/>
                  <a:pt x="1" y="74"/>
                </a:cubicBezTo>
                <a:cubicBezTo>
                  <a:pt x="1" y="74"/>
                  <a:pt x="1" y="74"/>
                  <a:pt x="0" y="77"/>
                </a:cubicBezTo>
                <a:cubicBezTo>
                  <a:pt x="0" y="77"/>
                  <a:pt x="0" y="77"/>
                  <a:pt x="1" y="80"/>
                </a:cubicBezTo>
                <a:cubicBezTo>
                  <a:pt x="1" y="80"/>
                  <a:pt x="1" y="80"/>
                  <a:pt x="2" y="81"/>
                </a:cubicBezTo>
                <a:cubicBezTo>
                  <a:pt x="2" y="81"/>
                  <a:pt x="2" y="81"/>
                  <a:pt x="3" y="82"/>
                </a:cubicBezTo>
                <a:cubicBezTo>
                  <a:pt x="3" y="82"/>
                  <a:pt x="3" y="82"/>
                  <a:pt x="4" y="83"/>
                </a:cubicBezTo>
                <a:cubicBezTo>
                  <a:pt x="4" y="83"/>
                  <a:pt x="4" y="83"/>
                  <a:pt x="3" y="84"/>
                </a:cubicBezTo>
                <a:cubicBezTo>
                  <a:pt x="3" y="84"/>
                  <a:pt x="3" y="84"/>
                  <a:pt x="1" y="86"/>
                </a:cubicBezTo>
                <a:cubicBezTo>
                  <a:pt x="1" y="86"/>
                  <a:pt x="1" y="86"/>
                  <a:pt x="0" y="89"/>
                </a:cubicBezTo>
                <a:cubicBezTo>
                  <a:pt x="0" y="89"/>
                  <a:pt x="0" y="89"/>
                  <a:pt x="0" y="90"/>
                </a:cubicBezTo>
                <a:cubicBezTo>
                  <a:pt x="0" y="90"/>
                  <a:pt x="0" y="90"/>
                  <a:pt x="1" y="92"/>
                </a:cubicBezTo>
                <a:cubicBezTo>
                  <a:pt x="1" y="92"/>
                  <a:pt x="1" y="92"/>
                  <a:pt x="3" y="93"/>
                </a:cubicBezTo>
                <a:cubicBezTo>
                  <a:pt x="3" y="93"/>
                  <a:pt x="3" y="93"/>
                  <a:pt x="4" y="93"/>
                </a:cubicBezTo>
                <a:cubicBezTo>
                  <a:pt x="4" y="93"/>
                  <a:pt x="4" y="93"/>
                  <a:pt x="6" y="94"/>
                </a:cubicBezTo>
                <a:cubicBezTo>
                  <a:pt x="6" y="94"/>
                  <a:pt x="6" y="94"/>
                  <a:pt x="9" y="97"/>
                </a:cubicBezTo>
                <a:cubicBezTo>
                  <a:pt x="9" y="97"/>
                  <a:pt x="9" y="97"/>
                  <a:pt x="7" y="97"/>
                </a:cubicBezTo>
                <a:cubicBezTo>
                  <a:pt x="7" y="97"/>
                  <a:pt x="7" y="97"/>
                  <a:pt x="9" y="100"/>
                </a:cubicBezTo>
                <a:cubicBezTo>
                  <a:pt x="9" y="100"/>
                  <a:pt x="9" y="100"/>
                  <a:pt x="10" y="102"/>
                </a:cubicBezTo>
                <a:cubicBezTo>
                  <a:pt x="10" y="102"/>
                  <a:pt x="10" y="102"/>
                  <a:pt x="11" y="102"/>
                </a:cubicBezTo>
                <a:cubicBezTo>
                  <a:pt x="11" y="102"/>
                  <a:pt x="11" y="102"/>
                  <a:pt x="13" y="100"/>
                </a:cubicBezTo>
                <a:cubicBezTo>
                  <a:pt x="13" y="100"/>
                  <a:pt x="13" y="100"/>
                  <a:pt x="14" y="100"/>
                </a:cubicBezTo>
                <a:cubicBezTo>
                  <a:pt x="14" y="100"/>
                  <a:pt x="14" y="100"/>
                  <a:pt x="17" y="102"/>
                </a:cubicBezTo>
                <a:cubicBezTo>
                  <a:pt x="17" y="102"/>
                  <a:pt x="17" y="102"/>
                  <a:pt x="22" y="103"/>
                </a:cubicBezTo>
                <a:cubicBezTo>
                  <a:pt x="22" y="103"/>
                  <a:pt x="22" y="103"/>
                  <a:pt x="23" y="106"/>
                </a:cubicBezTo>
                <a:cubicBezTo>
                  <a:pt x="23" y="106"/>
                  <a:pt x="23" y="106"/>
                  <a:pt x="27" y="110"/>
                </a:cubicBezTo>
                <a:cubicBezTo>
                  <a:pt x="27" y="110"/>
                  <a:pt x="27" y="110"/>
                  <a:pt x="29" y="112"/>
                </a:cubicBezTo>
                <a:cubicBezTo>
                  <a:pt x="29" y="112"/>
                  <a:pt x="29" y="112"/>
                  <a:pt x="30" y="114"/>
                </a:cubicBezTo>
                <a:cubicBezTo>
                  <a:pt x="30" y="114"/>
                  <a:pt x="30" y="114"/>
                  <a:pt x="29" y="114"/>
                </a:cubicBezTo>
                <a:cubicBezTo>
                  <a:pt x="29" y="114"/>
                  <a:pt x="29" y="114"/>
                  <a:pt x="27" y="114"/>
                </a:cubicBezTo>
                <a:cubicBezTo>
                  <a:pt x="27" y="114"/>
                  <a:pt x="27" y="114"/>
                  <a:pt x="26" y="114"/>
                </a:cubicBezTo>
                <a:cubicBezTo>
                  <a:pt x="26" y="114"/>
                  <a:pt x="26" y="114"/>
                  <a:pt x="27" y="115"/>
                </a:cubicBezTo>
                <a:cubicBezTo>
                  <a:pt x="27" y="115"/>
                  <a:pt x="27" y="115"/>
                  <a:pt x="26" y="116"/>
                </a:cubicBezTo>
                <a:cubicBezTo>
                  <a:pt x="26" y="116"/>
                  <a:pt x="26" y="116"/>
                  <a:pt x="30" y="117"/>
                </a:cubicBezTo>
                <a:cubicBezTo>
                  <a:pt x="32" y="119"/>
                  <a:pt x="32" y="119"/>
                  <a:pt x="32" y="119"/>
                </a:cubicBezTo>
                <a:cubicBezTo>
                  <a:pt x="32" y="119"/>
                  <a:pt x="32" y="119"/>
                  <a:pt x="34" y="120"/>
                </a:cubicBezTo>
                <a:cubicBezTo>
                  <a:pt x="34" y="119"/>
                  <a:pt x="34" y="119"/>
                  <a:pt x="34" y="119"/>
                </a:cubicBezTo>
                <a:cubicBezTo>
                  <a:pt x="36" y="119"/>
                  <a:pt x="36" y="119"/>
                  <a:pt x="36" y="119"/>
                </a:cubicBezTo>
                <a:cubicBezTo>
                  <a:pt x="34" y="117"/>
                  <a:pt x="34" y="117"/>
                  <a:pt x="34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9" y="117"/>
                  <a:pt x="39" y="117"/>
                  <a:pt x="39" y="117"/>
                </a:cubicBezTo>
                <a:cubicBezTo>
                  <a:pt x="40" y="117"/>
                  <a:pt x="40" y="117"/>
                  <a:pt x="40" y="117"/>
                </a:cubicBezTo>
                <a:cubicBezTo>
                  <a:pt x="44" y="114"/>
                  <a:pt x="44" y="114"/>
                  <a:pt x="44" y="114"/>
                </a:cubicBezTo>
                <a:cubicBezTo>
                  <a:pt x="46" y="113"/>
                  <a:pt x="46" y="113"/>
                  <a:pt x="46" y="113"/>
                </a:cubicBezTo>
                <a:cubicBezTo>
                  <a:pt x="47" y="113"/>
                  <a:pt x="47" y="113"/>
                  <a:pt x="47" y="113"/>
                </a:cubicBezTo>
                <a:cubicBezTo>
                  <a:pt x="50" y="112"/>
                  <a:pt x="50" y="112"/>
                  <a:pt x="50" y="112"/>
                </a:cubicBezTo>
                <a:cubicBezTo>
                  <a:pt x="52" y="110"/>
                  <a:pt x="52" y="110"/>
                  <a:pt x="52" y="110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7" y="112"/>
                  <a:pt x="57" y="112"/>
                  <a:pt x="57" y="112"/>
                </a:cubicBezTo>
                <a:cubicBezTo>
                  <a:pt x="63" y="113"/>
                  <a:pt x="63" y="113"/>
                  <a:pt x="63" y="113"/>
                </a:cubicBezTo>
                <a:cubicBezTo>
                  <a:pt x="65" y="113"/>
                  <a:pt x="65" y="113"/>
                  <a:pt x="65" y="113"/>
                </a:cubicBezTo>
                <a:cubicBezTo>
                  <a:pt x="67" y="112"/>
                  <a:pt x="67" y="112"/>
                  <a:pt x="67" y="112"/>
                </a:cubicBezTo>
                <a:cubicBezTo>
                  <a:pt x="70" y="112"/>
                  <a:pt x="70" y="112"/>
                  <a:pt x="70" y="112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75" y="116"/>
                  <a:pt x="75" y="116"/>
                  <a:pt x="75" y="116"/>
                </a:cubicBezTo>
                <a:cubicBezTo>
                  <a:pt x="77" y="120"/>
                  <a:pt x="77" y="120"/>
                  <a:pt x="77" y="120"/>
                </a:cubicBezTo>
                <a:cubicBezTo>
                  <a:pt x="77" y="123"/>
                  <a:pt x="77" y="123"/>
                  <a:pt x="77" y="123"/>
                </a:cubicBezTo>
                <a:cubicBezTo>
                  <a:pt x="76" y="126"/>
                  <a:pt x="76" y="126"/>
                  <a:pt x="76" y="126"/>
                </a:cubicBezTo>
                <a:cubicBezTo>
                  <a:pt x="75" y="127"/>
                  <a:pt x="75" y="127"/>
                  <a:pt x="75" y="127"/>
                </a:cubicBezTo>
                <a:cubicBezTo>
                  <a:pt x="75" y="130"/>
                  <a:pt x="75" y="130"/>
                  <a:pt x="75" y="130"/>
                </a:cubicBezTo>
                <a:cubicBezTo>
                  <a:pt x="77" y="132"/>
                  <a:pt x="77" y="132"/>
                  <a:pt x="77" y="132"/>
                </a:cubicBezTo>
                <a:cubicBezTo>
                  <a:pt x="80" y="133"/>
                  <a:pt x="80" y="133"/>
                  <a:pt x="80" y="133"/>
                </a:cubicBezTo>
                <a:cubicBezTo>
                  <a:pt x="77" y="135"/>
                  <a:pt x="77" y="135"/>
                  <a:pt x="77" y="135"/>
                </a:cubicBezTo>
                <a:cubicBezTo>
                  <a:pt x="75" y="133"/>
                  <a:pt x="75" y="133"/>
                  <a:pt x="75" y="133"/>
                </a:cubicBezTo>
                <a:cubicBezTo>
                  <a:pt x="69" y="133"/>
                  <a:pt x="69" y="133"/>
                  <a:pt x="69" y="133"/>
                </a:cubicBezTo>
                <a:cubicBezTo>
                  <a:pt x="66" y="133"/>
                  <a:pt x="66" y="133"/>
                  <a:pt x="66" y="133"/>
                </a:cubicBezTo>
                <a:cubicBezTo>
                  <a:pt x="65" y="132"/>
                  <a:pt x="65" y="132"/>
                  <a:pt x="65" y="132"/>
                </a:cubicBezTo>
                <a:cubicBezTo>
                  <a:pt x="62" y="133"/>
                  <a:pt x="62" y="133"/>
                  <a:pt x="62" y="133"/>
                </a:cubicBezTo>
                <a:cubicBezTo>
                  <a:pt x="59" y="137"/>
                  <a:pt x="59" y="137"/>
                  <a:pt x="59" y="137"/>
                </a:cubicBezTo>
                <a:cubicBezTo>
                  <a:pt x="57" y="139"/>
                  <a:pt x="57" y="139"/>
                  <a:pt x="57" y="139"/>
                </a:cubicBezTo>
                <a:cubicBezTo>
                  <a:pt x="59" y="140"/>
                  <a:pt x="59" y="140"/>
                  <a:pt x="59" y="140"/>
                </a:cubicBezTo>
                <a:cubicBezTo>
                  <a:pt x="62" y="143"/>
                  <a:pt x="62" y="143"/>
                  <a:pt x="62" y="143"/>
                </a:cubicBezTo>
                <a:cubicBezTo>
                  <a:pt x="65" y="145"/>
                  <a:pt x="65" y="145"/>
                  <a:pt x="65" y="145"/>
                </a:cubicBezTo>
                <a:cubicBezTo>
                  <a:pt x="60" y="145"/>
                  <a:pt x="60" y="145"/>
                  <a:pt x="60" y="145"/>
                </a:cubicBezTo>
                <a:cubicBezTo>
                  <a:pt x="57" y="143"/>
                  <a:pt x="57" y="143"/>
                  <a:pt x="57" y="143"/>
                </a:cubicBezTo>
                <a:cubicBezTo>
                  <a:pt x="53" y="143"/>
                  <a:pt x="53" y="143"/>
                  <a:pt x="53" y="143"/>
                </a:cubicBezTo>
                <a:cubicBezTo>
                  <a:pt x="50" y="143"/>
                  <a:pt x="50" y="143"/>
                  <a:pt x="50" y="143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0" y="146"/>
                  <a:pt x="50" y="146"/>
                  <a:pt x="50" y="146"/>
                </a:cubicBezTo>
                <a:cubicBezTo>
                  <a:pt x="53" y="147"/>
                  <a:pt x="53" y="147"/>
                  <a:pt x="53" y="147"/>
                </a:cubicBezTo>
                <a:cubicBezTo>
                  <a:pt x="57" y="149"/>
                  <a:pt x="57" y="149"/>
                  <a:pt x="57" y="149"/>
                </a:cubicBezTo>
                <a:cubicBezTo>
                  <a:pt x="59" y="152"/>
                  <a:pt x="59" y="152"/>
                  <a:pt x="59" y="152"/>
                </a:cubicBezTo>
                <a:cubicBezTo>
                  <a:pt x="62" y="155"/>
                  <a:pt x="62" y="155"/>
                  <a:pt x="62" y="155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65" y="160"/>
                  <a:pt x="65" y="160"/>
                  <a:pt x="65" y="160"/>
                </a:cubicBezTo>
                <a:cubicBezTo>
                  <a:pt x="66" y="162"/>
                  <a:pt x="66" y="162"/>
                  <a:pt x="66" y="162"/>
                </a:cubicBezTo>
                <a:cubicBezTo>
                  <a:pt x="67" y="162"/>
                  <a:pt x="67" y="162"/>
                  <a:pt x="67" y="162"/>
                </a:cubicBezTo>
                <a:cubicBezTo>
                  <a:pt x="69" y="162"/>
                  <a:pt x="69" y="162"/>
                  <a:pt x="69" y="162"/>
                </a:cubicBezTo>
                <a:cubicBezTo>
                  <a:pt x="69" y="163"/>
                  <a:pt x="69" y="163"/>
                  <a:pt x="69" y="163"/>
                </a:cubicBezTo>
                <a:cubicBezTo>
                  <a:pt x="72" y="166"/>
                  <a:pt x="72" y="166"/>
                  <a:pt x="72" y="166"/>
                </a:cubicBezTo>
                <a:cubicBezTo>
                  <a:pt x="73" y="166"/>
                  <a:pt x="73" y="166"/>
                  <a:pt x="73" y="166"/>
                </a:cubicBezTo>
                <a:cubicBezTo>
                  <a:pt x="76" y="166"/>
                  <a:pt x="76" y="166"/>
                  <a:pt x="76" y="166"/>
                </a:cubicBezTo>
                <a:cubicBezTo>
                  <a:pt x="80" y="168"/>
                  <a:pt x="80" y="168"/>
                  <a:pt x="80" y="168"/>
                </a:cubicBezTo>
                <a:cubicBezTo>
                  <a:pt x="82" y="169"/>
                  <a:pt x="82" y="169"/>
                  <a:pt x="82" y="169"/>
                </a:cubicBezTo>
                <a:cubicBezTo>
                  <a:pt x="82" y="170"/>
                  <a:pt x="82" y="170"/>
                  <a:pt x="82" y="170"/>
                </a:cubicBezTo>
                <a:cubicBezTo>
                  <a:pt x="82" y="172"/>
                  <a:pt x="82" y="172"/>
                  <a:pt x="82" y="172"/>
                </a:cubicBezTo>
                <a:cubicBezTo>
                  <a:pt x="80" y="176"/>
                  <a:pt x="80" y="176"/>
                  <a:pt x="80" y="176"/>
                </a:cubicBezTo>
                <a:cubicBezTo>
                  <a:pt x="80" y="179"/>
                  <a:pt x="80" y="179"/>
                  <a:pt x="80" y="179"/>
                </a:cubicBezTo>
                <a:cubicBezTo>
                  <a:pt x="82" y="182"/>
                  <a:pt x="82" y="182"/>
                  <a:pt x="82" y="182"/>
                </a:cubicBezTo>
                <a:cubicBezTo>
                  <a:pt x="85" y="179"/>
                  <a:pt x="85" y="179"/>
                  <a:pt x="85" y="179"/>
                </a:cubicBezTo>
                <a:cubicBezTo>
                  <a:pt x="86" y="178"/>
                  <a:pt x="86" y="178"/>
                  <a:pt x="86" y="178"/>
                </a:cubicBezTo>
                <a:cubicBezTo>
                  <a:pt x="87" y="176"/>
                  <a:pt x="87" y="176"/>
                  <a:pt x="87" y="176"/>
                </a:cubicBezTo>
                <a:cubicBezTo>
                  <a:pt x="89" y="175"/>
                  <a:pt x="89" y="175"/>
                  <a:pt x="89" y="175"/>
                </a:cubicBezTo>
                <a:cubicBezTo>
                  <a:pt x="90" y="175"/>
                  <a:pt x="90" y="175"/>
                  <a:pt x="90" y="175"/>
                </a:cubicBezTo>
                <a:cubicBezTo>
                  <a:pt x="92" y="175"/>
                  <a:pt x="92" y="175"/>
                  <a:pt x="92" y="175"/>
                </a:cubicBezTo>
                <a:cubicBezTo>
                  <a:pt x="95" y="175"/>
                  <a:pt x="95" y="175"/>
                  <a:pt x="95" y="175"/>
                </a:cubicBezTo>
                <a:cubicBezTo>
                  <a:pt x="98" y="175"/>
                  <a:pt x="98" y="175"/>
                  <a:pt x="98" y="175"/>
                </a:cubicBezTo>
                <a:cubicBezTo>
                  <a:pt x="103" y="176"/>
                  <a:pt x="103" y="176"/>
                  <a:pt x="103" y="176"/>
                </a:cubicBezTo>
                <a:cubicBezTo>
                  <a:pt x="109" y="180"/>
                  <a:pt x="109" y="180"/>
                  <a:pt x="109" y="180"/>
                </a:cubicBezTo>
                <a:cubicBezTo>
                  <a:pt x="113" y="185"/>
                  <a:pt x="113" y="185"/>
                  <a:pt x="113" y="185"/>
                </a:cubicBezTo>
                <a:cubicBezTo>
                  <a:pt x="114" y="185"/>
                  <a:pt x="114" y="185"/>
                  <a:pt x="114" y="185"/>
                </a:cubicBezTo>
                <a:cubicBezTo>
                  <a:pt x="115" y="186"/>
                  <a:pt x="115" y="186"/>
                  <a:pt x="115" y="186"/>
                </a:cubicBezTo>
                <a:cubicBezTo>
                  <a:pt x="118" y="188"/>
                  <a:pt x="118" y="188"/>
                  <a:pt x="118" y="188"/>
                </a:cubicBezTo>
                <a:cubicBezTo>
                  <a:pt x="119" y="188"/>
                  <a:pt x="119" y="188"/>
                  <a:pt x="119" y="188"/>
                </a:cubicBezTo>
                <a:cubicBezTo>
                  <a:pt x="122" y="188"/>
                  <a:pt x="122" y="188"/>
                  <a:pt x="122" y="188"/>
                </a:cubicBezTo>
                <a:cubicBezTo>
                  <a:pt x="112" y="137"/>
                  <a:pt x="112" y="137"/>
                  <a:pt x="112" y="137"/>
                </a:cubicBezTo>
                <a:cubicBezTo>
                  <a:pt x="136" y="130"/>
                  <a:pt x="136" y="130"/>
                  <a:pt x="136" y="130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8" y="127"/>
                  <a:pt x="138" y="127"/>
                  <a:pt x="138" y="127"/>
                </a:cubicBezTo>
                <a:cubicBezTo>
                  <a:pt x="139" y="126"/>
                  <a:pt x="139" y="126"/>
                  <a:pt x="139" y="126"/>
                </a:cubicBezTo>
                <a:cubicBezTo>
                  <a:pt x="141" y="126"/>
                  <a:pt x="141" y="126"/>
                  <a:pt x="141" y="126"/>
                </a:cubicBezTo>
                <a:cubicBezTo>
                  <a:pt x="145" y="125"/>
                  <a:pt x="145" y="125"/>
                  <a:pt x="145" y="125"/>
                </a:cubicBezTo>
                <a:cubicBezTo>
                  <a:pt x="145" y="126"/>
                  <a:pt x="145" y="126"/>
                  <a:pt x="145" y="126"/>
                </a:cubicBezTo>
                <a:cubicBezTo>
                  <a:pt x="143" y="126"/>
                  <a:pt x="143" y="126"/>
                  <a:pt x="143" y="126"/>
                </a:cubicBezTo>
                <a:cubicBezTo>
                  <a:pt x="143" y="127"/>
                  <a:pt x="143" y="127"/>
                  <a:pt x="143" y="127"/>
                </a:cubicBezTo>
                <a:cubicBezTo>
                  <a:pt x="146" y="127"/>
                  <a:pt x="146" y="127"/>
                  <a:pt x="146" y="127"/>
                </a:cubicBezTo>
                <a:cubicBezTo>
                  <a:pt x="148" y="129"/>
                  <a:pt x="148" y="129"/>
                  <a:pt x="148" y="129"/>
                </a:cubicBezTo>
                <a:cubicBezTo>
                  <a:pt x="148" y="127"/>
                  <a:pt x="148" y="127"/>
                  <a:pt x="148" y="127"/>
                </a:cubicBezTo>
                <a:cubicBezTo>
                  <a:pt x="148" y="125"/>
                  <a:pt x="148" y="125"/>
                  <a:pt x="148" y="125"/>
                </a:cubicBezTo>
                <a:cubicBezTo>
                  <a:pt x="146" y="122"/>
                  <a:pt x="146" y="122"/>
                  <a:pt x="146" y="122"/>
                </a:cubicBezTo>
                <a:cubicBezTo>
                  <a:pt x="145" y="120"/>
                  <a:pt x="145" y="120"/>
                  <a:pt x="145" y="120"/>
                </a:cubicBezTo>
                <a:cubicBezTo>
                  <a:pt x="148" y="122"/>
                  <a:pt x="148" y="122"/>
                  <a:pt x="148" y="122"/>
                </a:cubicBezTo>
                <a:cubicBezTo>
                  <a:pt x="149" y="122"/>
                  <a:pt x="149" y="122"/>
                  <a:pt x="149" y="122"/>
                </a:cubicBezTo>
                <a:cubicBezTo>
                  <a:pt x="149" y="123"/>
                  <a:pt x="149" y="123"/>
                  <a:pt x="149" y="123"/>
                </a:cubicBezTo>
                <a:cubicBezTo>
                  <a:pt x="153" y="123"/>
                  <a:pt x="153" y="123"/>
                  <a:pt x="153" y="123"/>
                </a:cubicBezTo>
                <a:cubicBezTo>
                  <a:pt x="155" y="125"/>
                  <a:pt x="155" y="125"/>
                  <a:pt x="155" y="125"/>
                </a:cubicBezTo>
                <a:cubicBezTo>
                  <a:pt x="153" y="125"/>
                  <a:pt x="153" y="125"/>
                  <a:pt x="153" y="125"/>
                </a:cubicBezTo>
                <a:cubicBezTo>
                  <a:pt x="152" y="125"/>
                  <a:pt x="152" y="125"/>
                  <a:pt x="152" y="125"/>
                </a:cubicBezTo>
                <a:cubicBezTo>
                  <a:pt x="153" y="126"/>
                  <a:pt x="153" y="126"/>
                  <a:pt x="153" y="126"/>
                </a:cubicBezTo>
                <a:cubicBezTo>
                  <a:pt x="156" y="129"/>
                  <a:pt x="156" y="129"/>
                  <a:pt x="156" y="129"/>
                </a:cubicBezTo>
                <a:cubicBezTo>
                  <a:pt x="153" y="129"/>
                  <a:pt x="153" y="129"/>
                  <a:pt x="153" y="129"/>
                </a:cubicBezTo>
                <a:cubicBezTo>
                  <a:pt x="151" y="129"/>
                  <a:pt x="151" y="129"/>
                  <a:pt x="151" y="129"/>
                </a:cubicBezTo>
                <a:cubicBezTo>
                  <a:pt x="149" y="129"/>
                  <a:pt x="149" y="129"/>
                  <a:pt x="149" y="129"/>
                </a:cubicBezTo>
                <a:cubicBezTo>
                  <a:pt x="152" y="130"/>
                  <a:pt x="152" y="130"/>
                  <a:pt x="152" y="130"/>
                </a:cubicBezTo>
                <a:cubicBezTo>
                  <a:pt x="155" y="130"/>
                  <a:pt x="155" y="130"/>
                  <a:pt x="155" y="130"/>
                </a:cubicBezTo>
                <a:cubicBezTo>
                  <a:pt x="158" y="130"/>
                  <a:pt x="158" y="130"/>
                  <a:pt x="158" y="130"/>
                </a:cubicBezTo>
                <a:cubicBezTo>
                  <a:pt x="158" y="133"/>
                  <a:pt x="158" y="133"/>
                  <a:pt x="158" y="133"/>
                </a:cubicBezTo>
                <a:cubicBezTo>
                  <a:pt x="158" y="135"/>
                  <a:pt x="158" y="135"/>
                  <a:pt x="158" y="135"/>
                </a:cubicBezTo>
                <a:cubicBezTo>
                  <a:pt x="158" y="136"/>
                  <a:pt x="158" y="136"/>
                  <a:pt x="158" y="136"/>
                </a:cubicBezTo>
                <a:cubicBezTo>
                  <a:pt x="159" y="137"/>
                  <a:pt x="159" y="137"/>
                  <a:pt x="159" y="137"/>
                </a:cubicBezTo>
                <a:cubicBezTo>
                  <a:pt x="162" y="142"/>
                  <a:pt x="162" y="142"/>
                  <a:pt x="162" y="142"/>
                </a:cubicBezTo>
                <a:cubicBezTo>
                  <a:pt x="163" y="142"/>
                  <a:pt x="163" y="142"/>
                  <a:pt x="163" y="142"/>
                </a:cubicBezTo>
                <a:cubicBezTo>
                  <a:pt x="162" y="143"/>
                  <a:pt x="162" y="143"/>
                  <a:pt x="162" y="143"/>
                </a:cubicBezTo>
                <a:cubicBezTo>
                  <a:pt x="163" y="144"/>
                  <a:pt x="163" y="144"/>
                  <a:pt x="163" y="144"/>
                </a:cubicBezTo>
                <a:cubicBezTo>
                  <a:pt x="168" y="146"/>
                  <a:pt x="168" y="146"/>
                  <a:pt x="168" y="146"/>
                </a:cubicBezTo>
                <a:cubicBezTo>
                  <a:pt x="176" y="155"/>
                  <a:pt x="176" y="155"/>
                  <a:pt x="176" y="155"/>
                </a:cubicBezTo>
                <a:cubicBezTo>
                  <a:pt x="178" y="155"/>
                  <a:pt x="178" y="155"/>
                  <a:pt x="178" y="155"/>
                </a:cubicBezTo>
                <a:cubicBezTo>
                  <a:pt x="179" y="157"/>
                  <a:pt x="179" y="157"/>
                  <a:pt x="179" y="157"/>
                </a:cubicBezTo>
                <a:cubicBezTo>
                  <a:pt x="182" y="157"/>
                  <a:pt x="182" y="157"/>
                  <a:pt x="182" y="157"/>
                </a:cubicBezTo>
                <a:cubicBezTo>
                  <a:pt x="185" y="157"/>
                  <a:pt x="185" y="157"/>
                  <a:pt x="185" y="157"/>
                </a:cubicBezTo>
                <a:cubicBezTo>
                  <a:pt x="188" y="157"/>
                  <a:pt x="188" y="157"/>
                  <a:pt x="188" y="157"/>
                </a:cubicBezTo>
                <a:cubicBezTo>
                  <a:pt x="192" y="156"/>
                  <a:pt x="192" y="156"/>
                  <a:pt x="192" y="156"/>
                </a:cubicBezTo>
                <a:cubicBezTo>
                  <a:pt x="199" y="157"/>
                  <a:pt x="199" y="157"/>
                  <a:pt x="199" y="157"/>
                </a:cubicBezTo>
                <a:cubicBezTo>
                  <a:pt x="204" y="157"/>
                  <a:pt x="204" y="157"/>
                  <a:pt x="204" y="157"/>
                </a:cubicBezTo>
                <a:cubicBezTo>
                  <a:pt x="208" y="157"/>
                  <a:pt x="208" y="157"/>
                  <a:pt x="208" y="157"/>
                </a:cubicBezTo>
                <a:cubicBezTo>
                  <a:pt x="211" y="156"/>
                  <a:pt x="211" y="156"/>
                  <a:pt x="211" y="156"/>
                </a:cubicBezTo>
                <a:cubicBezTo>
                  <a:pt x="212" y="155"/>
                  <a:pt x="212" y="155"/>
                  <a:pt x="212" y="155"/>
                </a:cubicBezTo>
                <a:cubicBezTo>
                  <a:pt x="215" y="157"/>
                  <a:pt x="215" y="157"/>
                  <a:pt x="215" y="157"/>
                </a:cubicBezTo>
                <a:cubicBezTo>
                  <a:pt x="217" y="158"/>
                  <a:pt x="217" y="158"/>
                  <a:pt x="217" y="158"/>
                </a:cubicBezTo>
                <a:cubicBezTo>
                  <a:pt x="219" y="160"/>
                  <a:pt x="219" y="160"/>
                  <a:pt x="219" y="160"/>
                </a:cubicBezTo>
                <a:cubicBezTo>
                  <a:pt x="221" y="162"/>
                  <a:pt x="221" y="162"/>
                  <a:pt x="221" y="162"/>
                </a:cubicBezTo>
                <a:cubicBezTo>
                  <a:pt x="224" y="165"/>
                  <a:pt x="224" y="165"/>
                  <a:pt x="224" y="165"/>
                </a:cubicBezTo>
                <a:cubicBezTo>
                  <a:pt x="225" y="166"/>
                  <a:pt x="225" y="166"/>
                  <a:pt x="225" y="166"/>
                </a:cubicBezTo>
                <a:cubicBezTo>
                  <a:pt x="228" y="165"/>
                  <a:pt x="228" y="165"/>
                  <a:pt x="228" y="165"/>
                </a:cubicBezTo>
                <a:cubicBezTo>
                  <a:pt x="228" y="172"/>
                  <a:pt x="228" y="172"/>
                  <a:pt x="228" y="172"/>
                </a:cubicBezTo>
                <a:cubicBezTo>
                  <a:pt x="229" y="176"/>
                  <a:pt x="229" y="176"/>
                  <a:pt x="229" y="176"/>
                </a:cubicBezTo>
                <a:cubicBezTo>
                  <a:pt x="231" y="178"/>
                  <a:pt x="231" y="178"/>
                  <a:pt x="231" y="178"/>
                </a:cubicBezTo>
                <a:cubicBezTo>
                  <a:pt x="234" y="179"/>
                  <a:pt x="234" y="179"/>
                  <a:pt x="234" y="179"/>
                </a:cubicBezTo>
                <a:cubicBezTo>
                  <a:pt x="235" y="179"/>
                  <a:pt x="235" y="179"/>
                  <a:pt x="235" y="179"/>
                </a:cubicBezTo>
                <a:cubicBezTo>
                  <a:pt x="237" y="180"/>
                  <a:pt x="237" y="180"/>
                  <a:pt x="237" y="180"/>
                </a:cubicBezTo>
                <a:cubicBezTo>
                  <a:pt x="239" y="189"/>
                  <a:pt x="239" y="189"/>
                  <a:pt x="239" y="189"/>
                </a:cubicBezTo>
                <a:cubicBezTo>
                  <a:pt x="242" y="190"/>
                  <a:pt x="242" y="190"/>
                  <a:pt x="242" y="190"/>
                </a:cubicBezTo>
                <a:cubicBezTo>
                  <a:pt x="245" y="190"/>
                  <a:pt x="245" y="190"/>
                  <a:pt x="245" y="190"/>
                </a:cubicBezTo>
                <a:cubicBezTo>
                  <a:pt x="247" y="190"/>
                  <a:pt x="247" y="190"/>
                  <a:pt x="247" y="190"/>
                </a:cubicBezTo>
                <a:cubicBezTo>
                  <a:pt x="254" y="189"/>
                  <a:pt x="254" y="189"/>
                  <a:pt x="254" y="189"/>
                </a:cubicBezTo>
                <a:cubicBezTo>
                  <a:pt x="257" y="190"/>
                  <a:pt x="257" y="190"/>
                  <a:pt x="257" y="190"/>
                </a:cubicBezTo>
                <a:cubicBezTo>
                  <a:pt x="257" y="193"/>
                  <a:pt x="257" y="193"/>
                  <a:pt x="257" y="193"/>
                </a:cubicBezTo>
                <a:cubicBezTo>
                  <a:pt x="258" y="195"/>
                  <a:pt x="258" y="195"/>
                  <a:pt x="258" y="195"/>
                </a:cubicBezTo>
                <a:cubicBezTo>
                  <a:pt x="259" y="196"/>
                  <a:pt x="259" y="196"/>
                  <a:pt x="259" y="196"/>
                </a:cubicBezTo>
                <a:cubicBezTo>
                  <a:pt x="264" y="198"/>
                  <a:pt x="264" y="198"/>
                  <a:pt x="264" y="198"/>
                </a:cubicBezTo>
                <a:cubicBezTo>
                  <a:pt x="262" y="195"/>
                  <a:pt x="262" y="195"/>
                  <a:pt x="262" y="195"/>
                </a:cubicBezTo>
                <a:cubicBezTo>
                  <a:pt x="262" y="193"/>
                  <a:pt x="262" y="193"/>
                  <a:pt x="262" y="193"/>
                </a:cubicBezTo>
                <a:cubicBezTo>
                  <a:pt x="264" y="190"/>
                  <a:pt x="264" y="190"/>
                  <a:pt x="264" y="190"/>
                </a:cubicBezTo>
                <a:cubicBezTo>
                  <a:pt x="267" y="189"/>
                  <a:pt x="267" y="189"/>
                  <a:pt x="267" y="189"/>
                </a:cubicBezTo>
                <a:cubicBezTo>
                  <a:pt x="267" y="188"/>
                  <a:pt x="267" y="188"/>
                  <a:pt x="267" y="188"/>
                </a:cubicBezTo>
                <a:cubicBezTo>
                  <a:pt x="267" y="186"/>
                  <a:pt x="267" y="186"/>
                  <a:pt x="267" y="186"/>
                </a:cubicBezTo>
                <a:cubicBezTo>
                  <a:pt x="270" y="185"/>
                  <a:pt x="270" y="185"/>
                  <a:pt x="270" y="185"/>
                </a:cubicBezTo>
                <a:cubicBezTo>
                  <a:pt x="274" y="182"/>
                  <a:pt x="274" y="182"/>
                  <a:pt x="274" y="182"/>
                </a:cubicBezTo>
                <a:cubicBezTo>
                  <a:pt x="277" y="180"/>
                  <a:pt x="277" y="180"/>
                  <a:pt x="277" y="180"/>
                </a:cubicBezTo>
                <a:cubicBezTo>
                  <a:pt x="277" y="179"/>
                  <a:pt x="277" y="179"/>
                  <a:pt x="277" y="179"/>
                </a:cubicBezTo>
                <a:cubicBezTo>
                  <a:pt x="278" y="178"/>
                  <a:pt x="278" y="178"/>
                  <a:pt x="278" y="178"/>
                </a:cubicBezTo>
                <a:cubicBezTo>
                  <a:pt x="280" y="178"/>
                  <a:pt x="280" y="178"/>
                  <a:pt x="280" y="178"/>
                </a:cubicBezTo>
                <a:cubicBezTo>
                  <a:pt x="281" y="178"/>
                  <a:pt x="281" y="178"/>
                  <a:pt x="281" y="178"/>
                </a:cubicBezTo>
                <a:cubicBezTo>
                  <a:pt x="282" y="176"/>
                  <a:pt x="282" y="176"/>
                  <a:pt x="282" y="176"/>
                </a:cubicBezTo>
                <a:cubicBezTo>
                  <a:pt x="285" y="175"/>
                  <a:pt x="285" y="175"/>
                  <a:pt x="285" y="175"/>
                </a:cubicBezTo>
                <a:cubicBezTo>
                  <a:pt x="282" y="173"/>
                  <a:pt x="282" y="173"/>
                  <a:pt x="282" y="173"/>
                </a:cubicBezTo>
                <a:cubicBezTo>
                  <a:pt x="284" y="172"/>
                  <a:pt x="284" y="172"/>
                  <a:pt x="284" y="172"/>
                </a:cubicBezTo>
                <a:cubicBezTo>
                  <a:pt x="285" y="169"/>
                  <a:pt x="285" y="169"/>
                  <a:pt x="285" y="169"/>
                </a:cubicBezTo>
                <a:cubicBezTo>
                  <a:pt x="291" y="168"/>
                  <a:pt x="291" y="168"/>
                  <a:pt x="291" y="168"/>
                </a:cubicBezTo>
                <a:cubicBezTo>
                  <a:pt x="292" y="168"/>
                  <a:pt x="292" y="168"/>
                  <a:pt x="292" y="168"/>
                </a:cubicBezTo>
                <a:cubicBezTo>
                  <a:pt x="295" y="168"/>
                  <a:pt x="295" y="168"/>
                  <a:pt x="295" y="168"/>
                </a:cubicBezTo>
                <a:cubicBezTo>
                  <a:pt x="297" y="168"/>
                  <a:pt x="297" y="168"/>
                  <a:pt x="297" y="168"/>
                </a:cubicBezTo>
                <a:cubicBezTo>
                  <a:pt x="301" y="169"/>
                  <a:pt x="301" y="169"/>
                  <a:pt x="301" y="169"/>
                </a:cubicBezTo>
                <a:cubicBezTo>
                  <a:pt x="304" y="170"/>
                  <a:pt x="304" y="170"/>
                  <a:pt x="304" y="170"/>
                </a:cubicBezTo>
                <a:cubicBezTo>
                  <a:pt x="307" y="172"/>
                  <a:pt x="307" y="172"/>
                  <a:pt x="307" y="172"/>
                </a:cubicBezTo>
                <a:cubicBezTo>
                  <a:pt x="308" y="172"/>
                  <a:pt x="308" y="172"/>
                  <a:pt x="308" y="172"/>
                </a:cubicBezTo>
                <a:cubicBezTo>
                  <a:pt x="310" y="172"/>
                  <a:pt x="310" y="172"/>
                  <a:pt x="310" y="172"/>
                </a:cubicBezTo>
                <a:cubicBezTo>
                  <a:pt x="311" y="172"/>
                  <a:pt x="311" y="172"/>
                  <a:pt x="311" y="172"/>
                </a:cubicBezTo>
                <a:cubicBezTo>
                  <a:pt x="310" y="168"/>
                  <a:pt x="310" y="168"/>
                  <a:pt x="310" y="168"/>
                </a:cubicBezTo>
                <a:cubicBezTo>
                  <a:pt x="310" y="166"/>
                  <a:pt x="310" y="166"/>
                  <a:pt x="310" y="166"/>
                </a:cubicBezTo>
                <a:cubicBezTo>
                  <a:pt x="311" y="163"/>
                  <a:pt x="311" y="163"/>
                  <a:pt x="311" y="163"/>
                </a:cubicBezTo>
                <a:cubicBezTo>
                  <a:pt x="314" y="163"/>
                  <a:pt x="314" y="163"/>
                  <a:pt x="314" y="163"/>
                </a:cubicBezTo>
                <a:cubicBezTo>
                  <a:pt x="315" y="162"/>
                  <a:pt x="315" y="162"/>
                  <a:pt x="315" y="162"/>
                </a:cubicBezTo>
                <a:cubicBezTo>
                  <a:pt x="325" y="166"/>
                  <a:pt x="325" y="166"/>
                  <a:pt x="325" y="166"/>
                </a:cubicBezTo>
                <a:cubicBezTo>
                  <a:pt x="331" y="168"/>
                  <a:pt x="331" y="168"/>
                  <a:pt x="331" y="168"/>
                </a:cubicBezTo>
                <a:cubicBezTo>
                  <a:pt x="333" y="168"/>
                  <a:pt x="333" y="168"/>
                  <a:pt x="333" y="168"/>
                </a:cubicBezTo>
                <a:cubicBezTo>
                  <a:pt x="334" y="168"/>
                  <a:pt x="334" y="168"/>
                  <a:pt x="334" y="168"/>
                </a:cubicBezTo>
                <a:cubicBezTo>
                  <a:pt x="334" y="166"/>
                  <a:pt x="334" y="166"/>
                  <a:pt x="334" y="166"/>
                </a:cubicBezTo>
                <a:cubicBezTo>
                  <a:pt x="335" y="166"/>
                  <a:pt x="335" y="166"/>
                  <a:pt x="335" y="166"/>
                </a:cubicBezTo>
                <a:cubicBezTo>
                  <a:pt x="338" y="166"/>
                  <a:pt x="338" y="166"/>
                  <a:pt x="338" y="166"/>
                </a:cubicBezTo>
                <a:cubicBezTo>
                  <a:pt x="341" y="166"/>
                  <a:pt x="341" y="166"/>
                  <a:pt x="341" y="166"/>
                </a:cubicBezTo>
                <a:cubicBezTo>
                  <a:pt x="343" y="166"/>
                  <a:pt x="343" y="166"/>
                  <a:pt x="343" y="166"/>
                </a:cubicBezTo>
                <a:cubicBezTo>
                  <a:pt x="348" y="166"/>
                  <a:pt x="348" y="166"/>
                  <a:pt x="348" y="166"/>
                </a:cubicBezTo>
                <a:cubicBezTo>
                  <a:pt x="350" y="166"/>
                  <a:pt x="350" y="166"/>
                  <a:pt x="350" y="166"/>
                </a:cubicBezTo>
                <a:cubicBezTo>
                  <a:pt x="351" y="166"/>
                  <a:pt x="351" y="166"/>
                  <a:pt x="351" y="166"/>
                </a:cubicBezTo>
                <a:cubicBezTo>
                  <a:pt x="354" y="166"/>
                  <a:pt x="354" y="166"/>
                  <a:pt x="354" y="166"/>
                </a:cubicBezTo>
                <a:cubicBezTo>
                  <a:pt x="356" y="166"/>
                  <a:pt x="356" y="166"/>
                  <a:pt x="356" y="166"/>
                </a:cubicBezTo>
                <a:cubicBezTo>
                  <a:pt x="357" y="166"/>
                  <a:pt x="357" y="166"/>
                  <a:pt x="357" y="166"/>
                </a:cubicBezTo>
                <a:cubicBezTo>
                  <a:pt x="363" y="166"/>
                  <a:pt x="363" y="166"/>
                  <a:pt x="363" y="166"/>
                </a:cubicBezTo>
                <a:cubicBezTo>
                  <a:pt x="368" y="168"/>
                  <a:pt x="368" y="168"/>
                  <a:pt x="368" y="168"/>
                </a:cubicBezTo>
                <a:cubicBezTo>
                  <a:pt x="373" y="169"/>
                  <a:pt x="373" y="169"/>
                  <a:pt x="373" y="169"/>
                </a:cubicBezTo>
                <a:cubicBezTo>
                  <a:pt x="374" y="170"/>
                  <a:pt x="374" y="170"/>
                  <a:pt x="374" y="170"/>
                </a:cubicBezTo>
                <a:cubicBezTo>
                  <a:pt x="376" y="172"/>
                  <a:pt x="376" y="172"/>
                  <a:pt x="376" y="172"/>
                </a:cubicBezTo>
                <a:cubicBezTo>
                  <a:pt x="377" y="172"/>
                  <a:pt x="377" y="172"/>
                  <a:pt x="377" y="172"/>
                </a:cubicBezTo>
                <a:cubicBezTo>
                  <a:pt x="378" y="172"/>
                  <a:pt x="378" y="172"/>
                  <a:pt x="378" y="172"/>
                </a:cubicBezTo>
                <a:cubicBezTo>
                  <a:pt x="383" y="173"/>
                  <a:pt x="383" y="173"/>
                  <a:pt x="383" y="173"/>
                </a:cubicBezTo>
                <a:cubicBezTo>
                  <a:pt x="383" y="174"/>
                  <a:pt x="383" y="174"/>
                  <a:pt x="383" y="174"/>
                </a:cubicBezTo>
                <a:cubicBezTo>
                  <a:pt x="386" y="178"/>
                  <a:pt x="386" y="178"/>
                  <a:pt x="386" y="178"/>
                </a:cubicBezTo>
                <a:cubicBezTo>
                  <a:pt x="386" y="173"/>
                  <a:pt x="386" y="173"/>
                  <a:pt x="386" y="173"/>
                </a:cubicBezTo>
                <a:cubicBezTo>
                  <a:pt x="384" y="170"/>
                  <a:pt x="384" y="170"/>
                  <a:pt x="384" y="170"/>
                </a:cubicBezTo>
                <a:cubicBezTo>
                  <a:pt x="383" y="169"/>
                  <a:pt x="383" y="169"/>
                  <a:pt x="383" y="169"/>
                </a:cubicBezTo>
                <a:cubicBezTo>
                  <a:pt x="384" y="168"/>
                  <a:pt x="384" y="168"/>
                  <a:pt x="384" y="168"/>
                </a:cubicBezTo>
                <a:cubicBezTo>
                  <a:pt x="387" y="166"/>
                  <a:pt x="387" y="166"/>
                  <a:pt x="387" y="166"/>
                </a:cubicBezTo>
                <a:cubicBezTo>
                  <a:pt x="384" y="165"/>
                  <a:pt x="384" y="165"/>
                  <a:pt x="384" y="165"/>
                </a:cubicBezTo>
                <a:cubicBezTo>
                  <a:pt x="386" y="163"/>
                  <a:pt x="386" y="163"/>
                  <a:pt x="386" y="163"/>
                </a:cubicBezTo>
                <a:cubicBezTo>
                  <a:pt x="387" y="163"/>
                  <a:pt x="387" y="163"/>
                  <a:pt x="387" y="163"/>
                </a:cubicBezTo>
                <a:cubicBezTo>
                  <a:pt x="389" y="162"/>
                  <a:pt x="389" y="162"/>
                  <a:pt x="389" y="162"/>
                </a:cubicBezTo>
                <a:cubicBezTo>
                  <a:pt x="387" y="162"/>
                  <a:pt x="387" y="162"/>
                  <a:pt x="387" y="162"/>
                </a:cubicBezTo>
                <a:cubicBezTo>
                  <a:pt x="386" y="159"/>
                  <a:pt x="386" y="159"/>
                  <a:pt x="386" y="159"/>
                </a:cubicBezTo>
                <a:cubicBezTo>
                  <a:pt x="384" y="156"/>
                  <a:pt x="384" y="156"/>
                  <a:pt x="384" y="156"/>
                </a:cubicBezTo>
                <a:cubicBezTo>
                  <a:pt x="383" y="153"/>
                  <a:pt x="383" y="153"/>
                  <a:pt x="383" y="153"/>
                </a:cubicBezTo>
                <a:cubicBezTo>
                  <a:pt x="380" y="149"/>
                  <a:pt x="380" y="149"/>
                  <a:pt x="380" y="149"/>
                </a:cubicBezTo>
                <a:cubicBezTo>
                  <a:pt x="378" y="146"/>
                  <a:pt x="378" y="146"/>
                  <a:pt x="378" y="146"/>
                </a:cubicBezTo>
                <a:cubicBezTo>
                  <a:pt x="377" y="142"/>
                  <a:pt x="377" y="142"/>
                  <a:pt x="377" y="142"/>
                </a:cubicBezTo>
                <a:cubicBezTo>
                  <a:pt x="377" y="140"/>
                  <a:pt x="377" y="140"/>
                  <a:pt x="377" y="140"/>
                </a:cubicBezTo>
                <a:cubicBezTo>
                  <a:pt x="374" y="140"/>
                  <a:pt x="374" y="140"/>
                  <a:pt x="374" y="140"/>
                </a:cubicBezTo>
                <a:cubicBezTo>
                  <a:pt x="371" y="140"/>
                  <a:pt x="371" y="140"/>
                  <a:pt x="371" y="140"/>
                </a:cubicBezTo>
                <a:cubicBezTo>
                  <a:pt x="371" y="139"/>
                  <a:pt x="371" y="139"/>
                  <a:pt x="371" y="139"/>
                </a:cubicBezTo>
                <a:cubicBezTo>
                  <a:pt x="373" y="137"/>
                  <a:pt x="373" y="137"/>
                  <a:pt x="373" y="137"/>
                </a:cubicBezTo>
                <a:cubicBezTo>
                  <a:pt x="374" y="137"/>
                  <a:pt x="374" y="137"/>
                  <a:pt x="374" y="137"/>
                </a:cubicBezTo>
                <a:cubicBezTo>
                  <a:pt x="380" y="136"/>
                  <a:pt x="380" y="136"/>
                  <a:pt x="380" y="136"/>
                </a:cubicBezTo>
                <a:cubicBezTo>
                  <a:pt x="386" y="135"/>
                  <a:pt x="386" y="135"/>
                  <a:pt x="386" y="135"/>
                </a:cubicBezTo>
                <a:cubicBezTo>
                  <a:pt x="389" y="135"/>
                  <a:pt x="389" y="135"/>
                  <a:pt x="389" y="135"/>
                </a:cubicBezTo>
                <a:cubicBezTo>
                  <a:pt x="391" y="136"/>
                  <a:pt x="391" y="136"/>
                  <a:pt x="391" y="136"/>
                </a:cubicBezTo>
                <a:cubicBezTo>
                  <a:pt x="393" y="136"/>
                  <a:pt x="393" y="136"/>
                  <a:pt x="393" y="136"/>
                </a:cubicBezTo>
                <a:cubicBezTo>
                  <a:pt x="396" y="136"/>
                  <a:pt x="396" y="136"/>
                  <a:pt x="396" y="136"/>
                </a:cubicBezTo>
                <a:cubicBezTo>
                  <a:pt x="397" y="136"/>
                  <a:pt x="397" y="136"/>
                  <a:pt x="397" y="136"/>
                </a:cubicBezTo>
                <a:cubicBezTo>
                  <a:pt x="399" y="135"/>
                  <a:pt x="399" y="135"/>
                  <a:pt x="399" y="135"/>
                </a:cubicBezTo>
                <a:cubicBezTo>
                  <a:pt x="397" y="133"/>
                  <a:pt x="397" y="133"/>
                  <a:pt x="397" y="133"/>
                </a:cubicBezTo>
                <a:cubicBezTo>
                  <a:pt x="396" y="132"/>
                  <a:pt x="396" y="132"/>
                  <a:pt x="396" y="132"/>
                </a:cubicBezTo>
                <a:cubicBezTo>
                  <a:pt x="394" y="130"/>
                  <a:pt x="394" y="130"/>
                  <a:pt x="394" y="130"/>
                </a:cubicBezTo>
                <a:cubicBezTo>
                  <a:pt x="393" y="129"/>
                  <a:pt x="393" y="129"/>
                  <a:pt x="393" y="129"/>
                </a:cubicBezTo>
                <a:cubicBezTo>
                  <a:pt x="393" y="123"/>
                  <a:pt x="393" y="123"/>
                  <a:pt x="393" y="123"/>
                </a:cubicBezTo>
                <a:cubicBezTo>
                  <a:pt x="393" y="117"/>
                  <a:pt x="393" y="117"/>
                  <a:pt x="393" y="117"/>
                </a:cubicBezTo>
                <a:cubicBezTo>
                  <a:pt x="394" y="114"/>
                  <a:pt x="394" y="114"/>
                  <a:pt x="394" y="114"/>
                </a:cubicBezTo>
                <a:cubicBezTo>
                  <a:pt x="394" y="112"/>
                  <a:pt x="394" y="112"/>
                  <a:pt x="394" y="112"/>
                </a:cubicBezTo>
                <a:cubicBezTo>
                  <a:pt x="394" y="109"/>
                  <a:pt x="394" y="109"/>
                  <a:pt x="394" y="109"/>
                </a:cubicBezTo>
                <a:cubicBezTo>
                  <a:pt x="396" y="109"/>
                  <a:pt x="396" y="109"/>
                  <a:pt x="396" y="109"/>
                </a:cubicBezTo>
                <a:cubicBezTo>
                  <a:pt x="400" y="110"/>
                  <a:pt x="400" y="110"/>
                  <a:pt x="400" y="110"/>
                </a:cubicBezTo>
                <a:cubicBezTo>
                  <a:pt x="406" y="112"/>
                  <a:pt x="406" y="112"/>
                  <a:pt x="406" y="112"/>
                </a:cubicBezTo>
                <a:cubicBezTo>
                  <a:pt x="410" y="112"/>
                  <a:pt x="410" y="112"/>
                  <a:pt x="410" y="112"/>
                </a:cubicBezTo>
                <a:cubicBezTo>
                  <a:pt x="413" y="112"/>
                  <a:pt x="413" y="112"/>
                  <a:pt x="413" y="112"/>
                </a:cubicBezTo>
                <a:cubicBezTo>
                  <a:pt x="414" y="113"/>
                  <a:pt x="414" y="113"/>
                  <a:pt x="414" y="113"/>
                </a:cubicBezTo>
                <a:cubicBezTo>
                  <a:pt x="417" y="112"/>
                  <a:pt x="417" y="112"/>
                  <a:pt x="417" y="112"/>
                </a:cubicBezTo>
                <a:cubicBezTo>
                  <a:pt x="420" y="110"/>
                  <a:pt x="420" y="110"/>
                  <a:pt x="420" y="110"/>
                </a:cubicBezTo>
                <a:cubicBezTo>
                  <a:pt x="421" y="109"/>
                  <a:pt x="421" y="109"/>
                  <a:pt x="421" y="109"/>
                </a:cubicBezTo>
                <a:cubicBezTo>
                  <a:pt x="420" y="106"/>
                  <a:pt x="420" y="106"/>
                  <a:pt x="420" y="106"/>
                </a:cubicBezTo>
                <a:cubicBezTo>
                  <a:pt x="417" y="100"/>
                  <a:pt x="417" y="100"/>
                  <a:pt x="417" y="100"/>
                </a:cubicBezTo>
                <a:cubicBezTo>
                  <a:pt x="416" y="97"/>
                  <a:pt x="416" y="97"/>
                  <a:pt x="416" y="97"/>
                </a:cubicBezTo>
                <a:cubicBezTo>
                  <a:pt x="416" y="94"/>
                  <a:pt x="416" y="94"/>
                  <a:pt x="416" y="94"/>
                </a:cubicBezTo>
                <a:cubicBezTo>
                  <a:pt x="417" y="93"/>
                  <a:pt x="417" y="93"/>
                  <a:pt x="417" y="93"/>
                </a:cubicBezTo>
                <a:cubicBezTo>
                  <a:pt x="419" y="92"/>
                  <a:pt x="419" y="92"/>
                  <a:pt x="419" y="92"/>
                </a:cubicBezTo>
                <a:cubicBezTo>
                  <a:pt x="421" y="92"/>
                  <a:pt x="421" y="92"/>
                  <a:pt x="421" y="92"/>
                </a:cubicBezTo>
                <a:cubicBezTo>
                  <a:pt x="424" y="89"/>
                  <a:pt x="424" y="89"/>
                  <a:pt x="424" y="89"/>
                </a:cubicBezTo>
                <a:cubicBezTo>
                  <a:pt x="424" y="86"/>
                  <a:pt x="424" y="86"/>
                  <a:pt x="424" y="86"/>
                </a:cubicBezTo>
                <a:cubicBezTo>
                  <a:pt x="423" y="84"/>
                  <a:pt x="423" y="84"/>
                  <a:pt x="423" y="84"/>
                </a:cubicBezTo>
                <a:cubicBezTo>
                  <a:pt x="424" y="83"/>
                  <a:pt x="424" y="83"/>
                  <a:pt x="424" y="83"/>
                </a:cubicBezTo>
                <a:lnTo>
                  <a:pt x="429" y="8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 sz="1400">
              <a:solidFill>
                <a:prstClr val="black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5635057" y="3390058"/>
            <a:ext cx="35064" cy="35064"/>
          </a:xfrm>
          <a:prstGeom prst="ellipse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60" name="Rounded Rectangle 159"/>
          <p:cNvSpPr/>
          <p:nvPr/>
        </p:nvSpPr>
        <p:spPr bwMode="auto">
          <a:xfrm>
            <a:off x="2455728" y="5355979"/>
            <a:ext cx="1431256" cy="379185"/>
          </a:xfrm>
          <a:prstGeom prst="roundRect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txBody>
          <a:bodyPr vert="horz" wrap="square" lIns="66462" tIns="33231" rIns="66462" bIns="33231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/>
              <a:t>South Africa</a:t>
            </a:r>
          </a:p>
        </p:txBody>
      </p:sp>
      <p:cxnSp>
        <p:nvCxnSpPr>
          <p:cNvPr id="161" name="Straight Arrow Connector 160"/>
          <p:cNvCxnSpPr>
            <a:cxnSpLocks/>
            <a:stCxn id="160" idx="3"/>
          </p:cNvCxnSpPr>
          <p:nvPr/>
        </p:nvCxnSpPr>
        <p:spPr>
          <a:xfrm>
            <a:off x="3886984" y="5545572"/>
            <a:ext cx="660861" cy="13911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ounded Rectangle 161"/>
          <p:cNvSpPr/>
          <p:nvPr/>
        </p:nvSpPr>
        <p:spPr bwMode="auto">
          <a:xfrm>
            <a:off x="1768412" y="2621347"/>
            <a:ext cx="1431256" cy="379185"/>
          </a:xfrm>
          <a:prstGeom prst="roundRect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txBody>
          <a:bodyPr vert="horz" wrap="square" lIns="66462" tIns="33231" rIns="66462" bIns="33231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/>
              <a:t>Turkey</a:t>
            </a:r>
          </a:p>
        </p:txBody>
      </p:sp>
      <p:cxnSp>
        <p:nvCxnSpPr>
          <p:cNvPr id="163" name="Straight Arrow Connector 162"/>
          <p:cNvCxnSpPr>
            <a:cxnSpLocks/>
            <a:stCxn id="162" idx="3"/>
          </p:cNvCxnSpPr>
          <p:nvPr/>
        </p:nvCxnSpPr>
        <p:spPr>
          <a:xfrm>
            <a:off x="3199669" y="2810940"/>
            <a:ext cx="1599473" cy="1199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Rounded Rectangle 163"/>
          <p:cNvSpPr/>
          <p:nvPr/>
        </p:nvSpPr>
        <p:spPr bwMode="auto">
          <a:xfrm>
            <a:off x="5183717" y="3878742"/>
            <a:ext cx="1548000" cy="715089"/>
          </a:xfrm>
          <a:prstGeom prst="roundRect">
            <a:avLst/>
          </a:prstGeom>
          <a:solidFill>
            <a:srgbClr val="00BDD2"/>
          </a:solidFill>
          <a:ln w="12700" cap="rnd" cmpd="sng" algn="ctr">
            <a:solidFill>
              <a:srgbClr val="00BDD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eaLnBrk="0" hangingPunct="0"/>
            <a:r>
              <a:rPr lang="en-GB" sz="1400" dirty="0">
                <a:cs typeface="Calibri" pitchFamily="34" charset="0"/>
              </a:rPr>
              <a:t>Bahrain, Jordan, Oman, Qatar, Saudi Arabia, UAE </a:t>
            </a:r>
          </a:p>
        </p:txBody>
      </p:sp>
      <p:cxnSp>
        <p:nvCxnSpPr>
          <p:cNvPr id="165" name="Straight Arrow Connector 164"/>
          <p:cNvCxnSpPr>
            <a:cxnSpLocks/>
            <a:endCxn id="138" idx="14"/>
          </p:cNvCxnSpPr>
          <p:nvPr/>
        </p:nvCxnSpPr>
        <p:spPr>
          <a:xfrm flipH="1" flipV="1">
            <a:off x="5668907" y="3487935"/>
            <a:ext cx="76442" cy="39377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/>
          <p:cNvCxnSpPr/>
          <p:nvPr/>
        </p:nvCxnSpPr>
        <p:spPr>
          <a:xfrm flipH="1" flipV="1">
            <a:off x="7244217" y="3761071"/>
            <a:ext cx="1178571" cy="11153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Arrow Connector 168"/>
          <p:cNvCxnSpPr>
            <a:cxnSpLocks/>
            <a:stCxn id="166" idx="1"/>
            <a:endCxn id="88" idx="19"/>
          </p:cNvCxnSpPr>
          <p:nvPr/>
        </p:nvCxnSpPr>
        <p:spPr>
          <a:xfrm flipH="1">
            <a:off x="7330897" y="4006394"/>
            <a:ext cx="933439" cy="31005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Arrow Connector 169"/>
          <p:cNvCxnSpPr/>
          <p:nvPr/>
        </p:nvCxnSpPr>
        <p:spPr>
          <a:xfrm flipH="1">
            <a:off x="7475043" y="4177607"/>
            <a:ext cx="947746" cy="48937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>
            <a:cxnSpLocks/>
          </p:cNvCxnSpPr>
          <p:nvPr/>
        </p:nvCxnSpPr>
        <p:spPr>
          <a:xfrm flipV="1">
            <a:off x="3014674" y="3265895"/>
            <a:ext cx="829178" cy="31491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>
            <a:cxnSpLocks/>
            <a:stCxn id="137" idx="45"/>
            <a:endCxn id="136" idx="23"/>
          </p:cNvCxnSpPr>
          <p:nvPr/>
        </p:nvCxnSpPr>
        <p:spPr>
          <a:xfrm flipH="1" flipV="1">
            <a:off x="4969990" y="3262593"/>
            <a:ext cx="432477" cy="60090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>
            <a:extLst>
              <a:ext uri="{FF2B5EF4-FFF2-40B4-BE49-F238E27FC236}">
                <a16:creationId xmlns:a16="http://schemas.microsoft.com/office/drawing/2014/main" id="{8B30A198-9101-41D1-BCFE-157B2A07DF8A}"/>
              </a:ext>
            </a:extLst>
          </p:cNvPr>
          <p:cNvCxnSpPr>
            <a:cxnSpLocks/>
            <a:endCxn id="114" idx="28"/>
          </p:cNvCxnSpPr>
          <p:nvPr/>
        </p:nvCxnSpPr>
        <p:spPr>
          <a:xfrm flipH="1" flipV="1">
            <a:off x="7472856" y="3927230"/>
            <a:ext cx="949931" cy="596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ounded Rectangle 165"/>
          <p:cNvSpPr/>
          <p:nvPr/>
        </p:nvSpPr>
        <p:spPr bwMode="auto">
          <a:xfrm>
            <a:off x="8264336" y="3717272"/>
            <a:ext cx="2170982" cy="578245"/>
          </a:xfrm>
          <a:prstGeom prst="roundRect">
            <a:avLst/>
          </a:prstGeom>
          <a:solidFill>
            <a:srgbClr val="00BDD2"/>
          </a:solidFill>
          <a:ln w="12700" cap="rnd" cmpd="sng" algn="ctr">
            <a:solidFill>
              <a:srgbClr val="00BDD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eaLnBrk="0" hangingPunct="0"/>
            <a:r>
              <a:rPr lang="en-GB" sz="1400" dirty="0">
                <a:cs typeface="Calibri" pitchFamily="34" charset="0"/>
              </a:rPr>
              <a:t>Thailand, Vietnam, Malaysia, Indonesia</a:t>
            </a:r>
          </a:p>
        </p:txBody>
      </p:sp>
      <p:sp>
        <p:nvSpPr>
          <p:cNvPr id="175" name="Rounded Rectangle 174"/>
          <p:cNvSpPr/>
          <p:nvPr/>
        </p:nvSpPr>
        <p:spPr bwMode="auto">
          <a:xfrm>
            <a:off x="1703067" y="3534950"/>
            <a:ext cx="1431256" cy="312614"/>
          </a:xfrm>
          <a:prstGeom prst="roundRect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txBody>
          <a:bodyPr vert="horz" wrap="square" lIns="66462" tIns="33231" rIns="66462" bIns="33231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/>
              <a:t>Algeria</a:t>
            </a:r>
          </a:p>
        </p:txBody>
      </p:sp>
      <p:sp>
        <p:nvSpPr>
          <p:cNvPr id="191" name="Rounded Rectangle 174">
            <a:extLst>
              <a:ext uri="{FF2B5EF4-FFF2-40B4-BE49-F238E27FC236}">
                <a16:creationId xmlns:a16="http://schemas.microsoft.com/office/drawing/2014/main" id="{743DB7B1-08A6-4460-980A-D7D894DB2EE7}"/>
              </a:ext>
            </a:extLst>
          </p:cNvPr>
          <p:cNvSpPr/>
          <p:nvPr/>
        </p:nvSpPr>
        <p:spPr bwMode="auto">
          <a:xfrm>
            <a:off x="1551115" y="3153805"/>
            <a:ext cx="1431256" cy="312614"/>
          </a:xfrm>
          <a:prstGeom prst="roundRect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txBody>
          <a:bodyPr vert="horz" wrap="square" lIns="66462" tIns="33231" rIns="66462" bIns="33231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/>
              <a:t>Tunisia</a:t>
            </a:r>
          </a:p>
        </p:txBody>
      </p: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45CF61F6-4502-47D0-A723-BD0C0A3959EF}"/>
              </a:ext>
            </a:extLst>
          </p:cNvPr>
          <p:cNvCxnSpPr>
            <a:cxnSpLocks/>
            <a:endCxn id="66" idx="4"/>
          </p:cNvCxnSpPr>
          <p:nvPr/>
        </p:nvCxnSpPr>
        <p:spPr>
          <a:xfrm flipV="1">
            <a:off x="2972091" y="2989458"/>
            <a:ext cx="1087246" cy="29766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74F28824-FB03-4F5A-906A-8401F1D7E4F0}"/>
              </a:ext>
            </a:extLst>
          </p:cNvPr>
          <p:cNvCxnSpPr>
            <a:cxnSpLocks/>
            <a:endCxn id="135" idx="39"/>
          </p:cNvCxnSpPr>
          <p:nvPr/>
        </p:nvCxnSpPr>
        <p:spPr>
          <a:xfrm flipH="1">
            <a:off x="5371891" y="3132749"/>
            <a:ext cx="432422" cy="4790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Rounded Rectangle 174">
            <a:extLst>
              <a:ext uri="{FF2B5EF4-FFF2-40B4-BE49-F238E27FC236}">
                <a16:creationId xmlns:a16="http://schemas.microsoft.com/office/drawing/2014/main" id="{80FC2995-1CCF-420A-8836-342707851718}"/>
              </a:ext>
            </a:extLst>
          </p:cNvPr>
          <p:cNvSpPr/>
          <p:nvPr/>
        </p:nvSpPr>
        <p:spPr bwMode="auto">
          <a:xfrm>
            <a:off x="5629572" y="2917721"/>
            <a:ext cx="973335" cy="312614"/>
          </a:xfrm>
          <a:prstGeom prst="roundRect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txBody>
          <a:bodyPr vert="horz" wrap="square" lIns="66462" tIns="33231" rIns="66462" bIns="33231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400" dirty="0"/>
              <a:t>Kuwait</a:t>
            </a:r>
          </a:p>
        </p:txBody>
      </p: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1F0F62EB-AD23-4067-BB53-7F275C006BC0}"/>
              </a:ext>
            </a:extLst>
          </p:cNvPr>
          <p:cNvCxnSpPr>
            <a:cxnSpLocks/>
          </p:cNvCxnSpPr>
          <p:nvPr/>
        </p:nvCxnSpPr>
        <p:spPr>
          <a:xfrm flipH="1" flipV="1">
            <a:off x="5389112" y="3449239"/>
            <a:ext cx="205517" cy="42677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79C7DE7-8744-4670-8AC6-BCDD61CD2C9C}"/>
              </a:ext>
            </a:extLst>
          </p:cNvPr>
          <p:cNvSpPr/>
          <p:nvPr/>
        </p:nvSpPr>
        <p:spPr>
          <a:xfrm>
            <a:off x="6944338" y="3244386"/>
            <a:ext cx="3778209" cy="1786776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B558C3-023C-46A7-B613-75CE4CA4C3D1}"/>
              </a:ext>
            </a:extLst>
          </p:cNvPr>
          <p:cNvSpPr txBox="1"/>
          <p:nvPr/>
        </p:nvSpPr>
        <p:spPr>
          <a:xfrm>
            <a:off x="9433677" y="2775499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Asia Pacific</a:t>
            </a:r>
          </a:p>
        </p:txBody>
      </p:sp>
    </p:spTree>
    <p:extLst>
      <p:ext uri="{BB962C8B-B14F-4D97-AF65-F5344CB8AC3E}">
        <p14:creationId xmlns:p14="http://schemas.microsoft.com/office/powerpoint/2010/main" val="3562017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Africa and Middle East have seen a step change in interest</a:t>
            </a: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8DA5518C-63B7-4A8B-9206-2B24485928DE}"/>
              </a:ext>
            </a:extLst>
          </p:cNvPr>
          <p:cNvGrpSpPr/>
          <p:nvPr/>
        </p:nvGrpSpPr>
        <p:grpSpPr>
          <a:xfrm>
            <a:off x="9800604" y="1708616"/>
            <a:ext cx="1299549" cy="215444"/>
            <a:chOff x="9800604" y="1708616"/>
            <a:chExt cx="1299549" cy="215444"/>
          </a:xfrm>
        </p:grpSpPr>
        <p:sp>
          <p:nvSpPr>
            <p:cNvPr id="184" name="Rectangle 183"/>
            <p:cNvSpPr/>
            <p:nvPr/>
          </p:nvSpPr>
          <p:spPr>
            <a:xfrm>
              <a:off x="9800604" y="1733261"/>
              <a:ext cx="166154" cy="166154"/>
            </a:xfrm>
            <a:prstGeom prst="rect">
              <a:avLst/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10075834" y="1708616"/>
              <a:ext cx="102431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i="1" dirty="0"/>
                <a:t>On the move</a:t>
              </a: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8BEFDE18-B2D4-4AE0-A88E-BC3CAFE0895F}"/>
              </a:ext>
            </a:extLst>
          </p:cNvPr>
          <p:cNvGrpSpPr/>
          <p:nvPr/>
        </p:nvGrpSpPr>
        <p:grpSpPr>
          <a:xfrm>
            <a:off x="9800610" y="2020358"/>
            <a:ext cx="699507" cy="215444"/>
            <a:chOff x="9800610" y="1983764"/>
            <a:chExt cx="699507" cy="215444"/>
          </a:xfrm>
        </p:grpSpPr>
        <p:sp>
          <p:nvSpPr>
            <p:cNvPr id="187" name="Rectangle 186"/>
            <p:cNvSpPr/>
            <p:nvPr/>
          </p:nvSpPr>
          <p:spPr>
            <a:xfrm>
              <a:off x="9800610" y="2008409"/>
              <a:ext cx="166154" cy="166154"/>
            </a:xfrm>
            <a:prstGeom prst="rect">
              <a:avLst/>
            </a:prstGeom>
            <a:solidFill>
              <a:srgbClr val="00BDD2"/>
            </a:solidFill>
            <a:ln>
              <a:solidFill>
                <a:srgbClr val="00BD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10075834" y="1983764"/>
              <a:ext cx="42428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i="1" dirty="0"/>
                <a:t>Trials</a:t>
              </a:r>
            </a:p>
          </p:txBody>
        </p: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EAF9EBC1-8848-4246-9B64-9E546A194FBE}"/>
              </a:ext>
            </a:extLst>
          </p:cNvPr>
          <p:cNvGrpSpPr/>
          <p:nvPr/>
        </p:nvGrpSpPr>
        <p:grpSpPr>
          <a:xfrm>
            <a:off x="9807433" y="2332099"/>
            <a:ext cx="1621335" cy="215444"/>
            <a:chOff x="9807433" y="2332099"/>
            <a:chExt cx="1621335" cy="215444"/>
          </a:xfrm>
        </p:grpSpPr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3BFE89C6-2354-4802-BFBD-508B1395CA18}"/>
                </a:ext>
              </a:extLst>
            </p:cNvPr>
            <p:cNvSpPr/>
            <p:nvPr/>
          </p:nvSpPr>
          <p:spPr>
            <a:xfrm>
              <a:off x="9807433" y="2356744"/>
              <a:ext cx="166154" cy="166154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5731F817-285E-4C8E-A9AE-7C9740E2B88D}"/>
                </a:ext>
              </a:extLst>
            </p:cNvPr>
            <p:cNvSpPr txBox="1"/>
            <p:nvPr/>
          </p:nvSpPr>
          <p:spPr>
            <a:xfrm>
              <a:off x="10075834" y="2332099"/>
              <a:ext cx="1352934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i="1" dirty="0"/>
                <a:t>Requests for info</a:t>
              </a: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73A96F98-0885-4B4E-99A3-C0B2BDB4D165}"/>
              </a:ext>
            </a:extLst>
          </p:cNvPr>
          <p:cNvGrpSpPr/>
          <p:nvPr/>
        </p:nvGrpSpPr>
        <p:grpSpPr>
          <a:xfrm>
            <a:off x="1786126" y="1118580"/>
            <a:ext cx="7455336" cy="5238683"/>
            <a:chOff x="1786126" y="900860"/>
            <a:chExt cx="7455336" cy="5238683"/>
          </a:xfrm>
        </p:grpSpPr>
        <p:sp>
          <p:nvSpPr>
            <p:cNvPr id="160" name="Rounded Rectangle 159"/>
            <p:cNvSpPr/>
            <p:nvPr/>
          </p:nvSpPr>
          <p:spPr bwMode="auto">
            <a:xfrm>
              <a:off x="3091543" y="5396216"/>
              <a:ext cx="1405319" cy="433289"/>
            </a:xfrm>
            <a:prstGeom prst="roundRect">
              <a:avLst/>
            </a:prstGeom>
            <a:solidFill>
              <a:srgbClr val="00BDD2"/>
            </a:solidFill>
            <a:ln>
              <a:solidFill>
                <a:srgbClr val="00BDD2"/>
              </a:solidFill>
            </a:ln>
          </p:spPr>
          <p:txBody>
            <a:bodyPr vert="horz" wrap="square" lIns="36000" tIns="72000" rIns="36000" bIns="7200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sz="1600" dirty="0"/>
                <a:t>South Africa</a:t>
              </a:r>
            </a:p>
          </p:txBody>
        </p:sp>
        <p:sp>
          <p:nvSpPr>
            <p:cNvPr id="7" name="Freeform 168"/>
            <p:cNvSpPr>
              <a:spLocks/>
            </p:cNvSpPr>
            <p:nvPr/>
          </p:nvSpPr>
          <p:spPr bwMode="auto">
            <a:xfrm>
              <a:off x="6285031" y="1224090"/>
              <a:ext cx="346155" cy="364528"/>
            </a:xfrm>
            <a:custGeom>
              <a:avLst/>
              <a:gdLst>
                <a:gd name="T0" fmla="*/ 66 w 72"/>
                <a:gd name="T1" fmla="*/ 3 h 73"/>
                <a:gd name="T2" fmla="*/ 59 w 72"/>
                <a:gd name="T3" fmla="*/ 3 h 73"/>
                <a:gd name="T4" fmla="*/ 51 w 72"/>
                <a:gd name="T5" fmla="*/ 3 h 73"/>
                <a:gd name="T6" fmla="*/ 39 w 72"/>
                <a:gd name="T7" fmla="*/ 9 h 73"/>
                <a:gd name="T8" fmla="*/ 31 w 72"/>
                <a:gd name="T9" fmla="*/ 9 h 73"/>
                <a:gd name="T10" fmla="*/ 27 w 72"/>
                <a:gd name="T11" fmla="*/ 6 h 73"/>
                <a:gd name="T12" fmla="*/ 20 w 72"/>
                <a:gd name="T13" fmla="*/ 7 h 73"/>
                <a:gd name="T14" fmla="*/ 13 w 72"/>
                <a:gd name="T15" fmla="*/ 9 h 73"/>
                <a:gd name="T16" fmla="*/ 8 w 72"/>
                <a:gd name="T17" fmla="*/ 7 h 73"/>
                <a:gd name="T18" fmla="*/ 7 w 72"/>
                <a:gd name="T19" fmla="*/ 10 h 73"/>
                <a:gd name="T20" fmla="*/ 6 w 72"/>
                <a:gd name="T21" fmla="*/ 14 h 73"/>
                <a:gd name="T22" fmla="*/ 5 w 72"/>
                <a:gd name="T23" fmla="*/ 18 h 73"/>
                <a:gd name="T24" fmla="*/ 3 w 72"/>
                <a:gd name="T25" fmla="*/ 20 h 73"/>
                <a:gd name="T26" fmla="*/ 0 w 72"/>
                <a:gd name="T27" fmla="*/ 19 h 73"/>
                <a:gd name="T28" fmla="*/ 1 w 72"/>
                <a:gd name="T29" fmla="*/ 26 h 73"/>
                <a:gd name="T30" fmla="*/ 1 w 72"/>
                <a:gd name="T31" fmla="*/ 29 h 73"/>
                <a:gd name="T32" fmla="*/ 3 w 72"/>
                <a:gd name="T33" fmla="*/ 36 h 73"/>
                <a:gd name="T34" fmla="*/ 6 w 72"/>
                <a:gd name="T35" fmla="*/ 36 h 73"/>
                <a:gd name="T36" fmla="*/ 7 w 72"/>
                <a:gd name="T37" fmla="*/ 39 h 73"/>
                <a:gd name="T38" fmla="*/ 10 w 72"/>
                <a:gd name="T39" fmla="*/ 42 h 73"/>
                <a:gd name="T40" fmla="*/ 8 w 72"/>
                <a:gd name="T41" fmla="*/ 45 h 73"/>
                <a:gd name="T42" fmla="*/ 8 w 72"/>
                <a:gd name="T43" fmla="*/ 47 h 73"/>
                <a:gd name="T44" fmla="*/ 4 w 72"/>
                <a:gd name="T45" fmla="*/ 49 h 73"/>
                <a:gd name="T46" fmla="*/ 3 w 72"/>
                <a:gd name="T47" fmla="*/ 53 h 73"/>
                <a:gd name="T48" fmla="*/ 1 w 72"/>
                <a:gd name="T49" fmla="*/ 60 h 73"/>
                <a:gd name="T50" fmla="*/ 1 w 72"/>
                <a:gd name="T51" fmla="*/ 67 h 73"/>
                <a:gd name="T52" fmla="*/ 5 w 72"/>
                <a:gd name="T53" fmla="*/ 70 h 73"/>
                <a:gd name="T54" fmla="*/ 39 w 72"/>
                <a:gd name="T55" fmla="*/ 70 h 73"/>
                <a:gd name="T56" fmla="*/ 43 w 72"/>
                <a:gd name="T57" fmla="*/ 69 h 73"/>
                <a:gd name="T58" fmla="*/ 40 w 72"/>
                <a:gd name="T59" fmla="*/ 66 h 73"/>
                <a:gd name="T60" fmla="*/ 40 w 72"/>
                <a:gd name="T61" fmla="*/ 63 h 73"/>
                <a:gd name="T62" fmla="*/ 41 w 72"/>
                <a:gd name="T63" fmla="*/ 51 h 73"/>
                <a:gd name="T64" fmla="*/ 56 w 72"/>
                <a:gd name="T65" fmla="*/ 43 h 73"/>
                <a:gd name="T66" fmla="*/ 61 w 72"/>
                <a:gd name="T67" fmla="*/ 36 h 73"/>
                <a:gd name="T68" fmla="*/ 61 w 72"/>
                <a:gd name="T69" fmla="*/ 29 h 73"/>
                <a:gd name="T70" fmla="*/ 63 w 72"/>
                <a:gd name="T71" fmla="*/ 22 h 73"/>
                <a:gd name="T72" fmla="*/ 60 w 72"/>
                <a:gd name="T73" fmla="*/ 13 h 73"/>
                <a:gd name="T74" fmla="*/ 64 w 72"/>
                <a:gd name="T75" fmla="*/ 10 h 73"/>
                <a:gd name="T76" fmla="*/ 70 w 72"/>
                <a:gd name="T77" fmla="*/ 6 h 73"/>
                <a:gd name="T78" fmla="*/ 72 w 72"/>
                <a:gd name="T79" fmla="*/ 3 h 73"/>
                <a:gd name="T80" fmla="*/ 72 w 72"/>
                <a:gd name="T8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72" h="73">
                  <a:moveTo>
                    <a:pt x="70" y="0"/>
                  </a:moveTo>
                  <a:cubicBezTo>
                    <a:pt x="66" y="3"/>
                    <a:pt x="66" y="3"/>
                    <a:pt x="66" y="3"/>
                  </a:cubicBezTo>
                  <a:cubicBezTo>
                    <a:pt x="61" y="3"/>
                    <a:pt x="61" y="3"/>
                    <a:pt x="61" y="3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9"/>
                    <a:pt x="1" y="29"/>
                    <a:pt x="1" y="29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6"/>
                    <a:pt x="8" y="46"/>
                    <a:pt x="8" y="46"/>
                  </a:cubicBezTo>
                  <a:cubicBezTo>
                    <a:pt x="8" y="47"/>
                    <a:pt x="8" y="47"/>
                    <a:pt x="8" y="47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60"/>
                    <a:pt x="1" y="60"/>
                    <a:pt x="1" y="60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5" y="70"/>
                    <a:pt x="5" y="70"/>
                    <a:pt x="5" y="70"/>
                  </a:cubicBezTo>
                  <a:cubicBezTo>
                    <a:pt x="13" y="73"/>
                    <a:pt x="13" y="73"/>
                    <a:pt x="13" y="73"/>
                  </a:cubicBezTo>
                  <a:cubicBezTo>
                    <a:pt x="39" y="70"/>
                    <a:pt x="39" y="70"/>
                    <a:pt x="39" y="70"/>
                  </a:cubicBezTo>
                  <a:cubicBezTo>
                    <a:pt x="39" y="70"/>
                    <a:pt x="40" y="70"/>
                    <a:pt x="41" y="70"/>
                  </a:cubicBezTo>
                  <a:cubicBezTo>
                    <a:pt x="41" y="69"/>
                    <a:pt x="42" y="69"/>
                    <a:pt x="43" y="69"/>
                  </a:cubicBezTo>
                  <a:cubicBezTo>
                    <a:pt x="40" y="67"/>
                    <a:pt x="40" y="67"/>
                    <a:pt x="40" y="67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37" y="54"/>
                    <a:pt x="37" y="54"/>
                    <a:pt x="37" y="54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56" y="43"/>
                    <a:pt x="56" y="43"/>
                    <a:pt x="56" y="43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1" y="29"/>
                    <a:pt x="61" y="29"/>
                    <a:pt x="61" y="29"/>
                  </a:cubicBezTo>
                  <a:cubicBezTo>
                    <a:pt x="63" y="24"/>
                    <a:pt x="63" y="24"/>
                    <a:pt x="63" y="24"/>
                  </a:cubicBezTo>
                  <a:cubicBezTo>
                    <a:pt x="63" y="22"/>
                    <a:pt x="63" y="22"/>
                    <a:pt x="63" y="22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0" y="13"/>
                    <a:pt x="60" y="13"/>
                    <a:pt x="60" y="13"/>
                  </a:cubicBezTo>
                  <a:cubicBezTo>
                    <a:pt x="63" y="12"/>
                    <a:pt x="63" y="12"/>
                    <a:pt x="63" y="12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2" y="4"/>
                    <a:pt x="72" y="4"/>
                    <a:pt x="72" y="4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0"/>
                    <a:pt x="72" y="0"/>
                    <a:pt x="72" y="0"/>
                  </a:cubicBezTo>
                  <a:lnTo>
                    <a:pt x="7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Freeform 190"/>
            <p:cNvSpPr>
              <a:spLocks/>
            </p:cNvSpPr>
            <p:nvPr/>
          </p:nvSpPr>
          <p:spPr bwMode="auto">
            <a:xfrm>
              <a:off x="7229741" y="1994478"/>
              <a:ext cx="277648" cy="229239"/>
            </a:xfrm>
            <a:custGeom>
              <a:avLst/>
              <a:gdLst>
                <a:gd name="T0" fmla="*/ 55 w 58"/>
                <a:gd name="T1" fmla="*/ 11 h 46"/>
                <a:gd name="T2" fmla="*/ 54 w 58"/>
                <a:gd name="T3" fmla="*/ 7 h 46"/>
                <a:gd name="T4" fmla="*/ 53 w 58"/>
                <a:gd name="T5" fmla="*/ 7 h 46"/>
                <a:gd name="T6" fmla="*/ 52 w 58"/>
                <a:gd name="T7" fmla="*/ 7 h 46"/>
                <a:gd name="T8" fmla="*/ 50 w 58"/>
                <a:gd name="T9" fmla="*/ 7 h 46"/>
                <a:gd name="T10" fmla="*/ 49 w 58"/>
                <a:gd name="T11" fmla="*/ 5 h 46"/>
                <a:gd name="T12" fmla="*/ 49 w 58"/>
                <a:gd name="T13" fmla="*/ 5 h 46"/>
                <a:gd name="T14" fmla="*/ 50 w 58"/>
                <a:gd name="T15" fmla="*/ 4 h 46"/>
                <a:gd name="T16" fmla="*/ 50 w 58"/>
                <a:gd name="T17" fmla="*/ 3 h 46"/>
                <a:gd name="T18" fmla="*/ 50 w 58"/>
                <a:gd name="T19" fmla="*/ 3 h 46"/>
                <a:gd name="T20" fmla="*/ 49 w 58"/>
                <a:gd name="T21" fmla="*/ 2 h 46"/>
                <a:gd name="T22" fmla="*/ 49 w 58"/>
                <a:gd name="T23" fmla="*/ 1 h 46"/>
                <a:gd name="T24" fmla="*/ 49 w 58"/>
                <a:gd name="T25" fmla="*/ 0 h 46"/>
                <a:gd name="T26" fmla="*/ 48 w 58"/>
                <a:gd name="T27" fmla="*/ 3 h 46"/>
                <a:gd name="T28" fmla="*/ 44 w 58"/>
                <a:gd name="T29" fmla="*/ 6 h 46"/>
                <a:gd name="T30" fmla="*/ 41 w 58"/>
                <a:gd name="T31" fmla="*/ 10 h 46"/>
                <a:gd name="T32" fmla="*/ 38 w 58"/>
                <a:gd name="T33" fmla="*/ 14 h 46"/>
                <a:gd name="T34" fmla="*/ 35 w 58"/>
                <a:gd name="T35" fmla="*/ 17 h 46"/>
                <a:gd name="T36" fmla="*/ 34 w 58"/>
                <a:gd name="T37" fmla="*/ 21 h 46"/>
                <a:gd name="T38" fmla="*/ 32 w 58"/>
                <a:gd name="T39" fmla="*/ 23 h 46"/>
                <a:gd name="T40" fmla="*/ 31 w 58"/>
                <a:gd name="T41" fmla="*/ 24 h 46"/>
                <a:gd name="T42" fmla="*/ 29 w 58"/>
                <a:gd name="T43" fmla="*/ 23 h 46"/>
                <a:gd name="T44" fmla="*/ 28 w 58"/>
                <a:gd name="T45" fmla="*/ 23 h 46"/>
                <a:gd name="T46" fmla="*/ 29 w 58"/>
                <a:gd name="T47" fmla="*/ 24 h 46"/>
                <a:gd name="T48" fmla="*/ 26 w 58"/>
                <a:gd name="T49" fmla="*/ 26 h 46"/>
                <a:gd name="T50" fmla="*/ 24 w 58"/>
                <a:gd name="T51" fmla="*/ 26 h 46"/>
                <a:gd name="T52" fmla="*/ 18 w 58"/>
                <a:gd name="T53" fmla="*/ 26 h 46"/>
                <a:gd name="T54" fmla="*/ 14 w 58"/>
                <a:gd name="T55" fmla="*/ 26 h 46"/>
                <a:gd name="T56" fmla="*/ 11 w 58"/>
                <a:gd name="T57" fmla="*/ 24 h 46"/>
                <a:gd name="T58" fmla="*/ 9 w 58"/>
                <a:gd name="T59" fmla="*/ 26 h 46"/>
                <a:gd name="T60" fmla="*/ 5 w 58"/>
                <a:gd name="T61" fmla="*/ 27 h 46"/>
                <a:gd name="T62" fmla="*/ 4 w 58"/>
                <a:gd name="T63" fmla="*/ 27 h 46"/>
                <a:gd name="T64" fmla="*/ 2 w 58"/>
                <a:gd name="T65" fmla="*/ 27 h 46"/>
                <a:gd name="T66" fmla="*/ 1 w 58"/>
                <a:gd name="T67" fmla="*/ 23 h 46"/>
                <a:gd name="T68" fmla="*/ 0 w 58"/>
                <a:gd name="T69" fmla="*/ 24 h 46"/>
                <a:gd name="T70" fmla="*/ 1 w 58"/>
                <a:gd name="T71" fmla="*/ 27 h 46"/>
                <a:gd name="T72" fmla="*/ 8 w 58"/>
                <a:gd name="T73" fmla="*/ 36 h 46"/>
                <a:gd name="T74" fmla="*/ 12 w 58"/>
                <a:gd name="T75" fmla="*/ 41 h 46"/>
                <a:gd name="T76" fmla="*/ 29 w 58"/>
                <a:gd name="T77" fmla="*/ 43 h 46"/>
                <a:gd name="T78" fmla="*/ 41 w 58"/>
                <a:gd name="T79" fmla="*/ 46 h 46"/>
                <a:gd name="T80" fmla="*/ 42 w 58"/>
                <a:gd name="T81" fmla="*/ 44 h 46"/>
                <a:gd name="T82" fmla="*/ 44 w 58"/>
                <a:gd name="T83" fmla="*/ 46 h 46"/>
                <a:gd name="T84" fmla="*/ 44 w 58"/>
                <a:gd name="T85" fmla="*/ 44 h 46"/>
                <a:gd name="T86" fmla="*/ 44 w 58"/>
                <a:gd name="T87" fmla="*/ 40 h 46"/>
                <a:gd name="T88" fmla="*/ 45 w 58"/>
                <a:gd name="T89" fmla="*/ 36 h 46"/>
                <a:gd name="T90" fmla="*/ 47 w 58"/>
                <a:gd name="T91" fmla="*/ 30 h 46"/>
                <a:gd name="T92" fmla="*/ 45 w 58"/>
                <a:gd name="T93" fmla="*/ 29 h 46"/>
                <a:gd name="T94" fmla="*/ 45 w 58"/>
                <a:gd name="T95" fmla="*/ 27 h 46"/>
                <a:gd name="T96" fmla="*/ 48 w 58"/>
                <a:gd name="T97" fmla="*/ 27 h 46"/>
                <a:gd name="T98" fmla="*/ 51 w 58"/>
                <a:gd name="T99" fmla="*/ 26 h 46"/>
                <a:gd name="T100" fmla="*/ 51 w 58"/>
                <a:gd name="T101" fmla="*/ 24 h 46"/>
                <a:gd name="T102" fmla="*/ 49 w 58"/>
                <a:gd name="T103" fmla="*/ 24 h 46"/>
                <a:gd name="T104" fmla="*/ 48 w 58"/>
                <a:gd name="T105" fmla="*/ 19 h 46"/>
                <a:gd name="T106" fmla="*/ 48 w 58"/>
                <a:gd name="T107" fmla="*/ 16 h 46"/>
                <a:gd name="T108" fmla="*/ 48 w 58"/>
                <a:gd name="T109" fmla="*/ 14 h 46"/>
                <a:gd name="T110" fmla="*/ 49 w 58"/>
                <a:gd name="T111" fmla="*/ 14 h 46"/>
                <a:gd name="T112" fmla="*/ 51 w 58"/>
                <a:gd name="T113" fmla="*/ 16 h 46"/>
                <a:gd name="T114" fmla="*/ 54 w 58"/>
                <a:gd name="T115" fmla="*/ 14 h 46"/>
                <a:gd name="T116" fmla="*/ 55 w 58"/>
                <a:gd name="T117" fmla="*/ 16 h 46"/>
                <a:gd name="T118" fmla="*/ 58 w 58"/>
                <a:gd name="T119" fmla="*/ 13 h 46"/>
                <a:gd name="T120" fmla="*/ 55 w 58"/>
                <a:gd name="T121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8" h="46">
                  <a:moveTo>
                    <a:pt x="55" y="11"/>
                  </a:moveTo>
                  <a:cubicBezTo>
                    <a:pt x="54" y="7"/>
                    <a:pt x="54" y="7"/>
                    <a:pt x="54" y="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2" y="7"/>
                    <a:pt x="52" y="7"/>
                    <a:pt x="52" y="7"/>
                  </a:cubicBezTo>
                  <a:cubicBezTo>
                    <a:pt x="51" y="6"/>
                    <a:pt x="50" y="7"/>
                    <a:pt x="50" y="7"/>
                  </a:cubicBezTo>
                  <a:cubicBezTo>
                    <a:pt x="49" y="5"/>
                    <a:pt x="49" y="5"/>
                    <a:pt x="49" y="5"/>
                  </a:cubicBezTo>
                  <a:cubicBezTo>
                    <a:pt x="49" y="5"/>
                    <a:pt x="48" y="6"/>
                    <a:pt x="49" y="5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50" y="3"/>
                    <a:pt x="50" y="3"/>
                    <a:pt x="50" y="3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4" y="6"/>
                    <a:pt x="44" y="6"/>
                    <a:pt x="44" y="6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38" y="14"/>
                    <a:pt x="38" y="14"/>
                    <a:pt x="38" y="14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4" y="21"/>
                    <a:pt x="34" y="21"/>
                    <a:pt x="34" y="21"/>
                  </a:cubicBezTo>
                  <a:cubicBezTo>
                    <a:pt x="32" y="23"/>
                    <a:pt x="32" y="23"/>
                    <a:pt x="32" y="23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29" y="23"/>
                    <a:pt x="29" y="23"/>
                    <a:pt x="29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45" y="29"/>
                    <a:pt x="45" y="29"/>
                    <a:pt x="45" y="29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51" y="26"/>
                    <a:pt x="51" y="26"/>
                    <a:pt x="51" y="26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49" y="24"/>
                    <a:pt x="49" y="24"/>
                    <a:pt x="49" y="24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48" y="16"/>
                    <a:pt x="48" y="16"/>
                    <a:pt x="48" y="16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49" y="14"/>
                    <a:pt x="49" y="14"/>
                    <a:pt x="49" y="14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8" y="13"/>
                    <a:pt x="58" y="13"/>
                    <a:pt x="58" y="13"/>
                  </a:cubicBezTo>
                  <a:cubicBezTo>
                    <a:pt x="55" y="11"/>
                    <a:pt x="55" y="11"/>
                    <a:pt x="55" y="11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" name="Freeform 38"/>
            <p:cNvSpPr>
              <a:spLocks/>
            </p:cNvSpPr>
            <p:nvPr/>
          </p:nvSpPr>
          <p:spPr bwMode="auto">
            <a:xfrm>
              <a:off x="6216519" y="1505935"/>
              <a:ext cx="72114" cy="255545"/>
            </a:xfrm>
            <a:custGeom>
              <a:avLst/>
              <a:gdLst>
                <a:gd name="T0" fmla="*/ 10 w 15"/>
                <a:gd name="T1" fmla="*/ 0 h 51"/>
                <a:gd name="T2" fmla="*/ 10 w 15"/>
                <a:gd name="T3" fmla="*/ 0 h 51"/>
                <a:gd name="T4" fmla="*/ 8 w 15"/>
                <a:gd name="T5" fmla="*/ 0 h 51"/>
                <a:gd name="T6" fmla="*/ 8 w 15"/>
                <a:gd name="T7" fmla="*/ 2 h 51"/>
                <a:gd name="T8" fmla="*/ 8 w 15"/>
                <a:gd name="T9" fmla="*/ 3 h 51"/>
                <a:gd name="T10" fmla="*/ 7 w 15"/>
                <a:gd name="T11" fmla="*/ 6 h 51"/>
                <a:gd name="T12" fmla="*/ 7 w 15"/>
                <a:gd name="T13" fmla="*/ 8 h 51"/>
                <a:gd name="T14" fmla="*/ 5 w 15"/>
                <a:gd name="T15" fmla="*/ 15 h 51"/>
                <a:gd name="T16" fmla="*/ 2 w 15"/>
                <a:gd name="T17" fmla="*/ 20 h 51"/>
                <a:gd name="T18" fmla="*/ 4 w 15"/>
                <a:gd name="T19" fmla="*/ 22 h 51"/>
                <a:gd name="T20" fmla="*/ 2 w 15"/>
                <a:gd name="T21" fmla="*/ 23 h 51"/>
                <a:gd name="T22" fmla="*/ 1 w 15"/>
                <a:gd name="T23" fmla="*/ 25 h 51"/>
                <a:gd name="T24" fmla="*/ 0 w 15"/>
                <a:gd name="T25" fmla="*/ 27 h 51"/>
                <a:gd name="T26" fmla="*/ 10 w 15"/>
                <a:gd name="T27" fmla="*/ 51 h 51"/>
                <a:gd name="T28" fmla="*/ 10 w 15"/>
                <a:gd name="T29" fmla="*/ 49 h 51"/>
                <a:gd name="T30" fmla="*/ 11 w 15"/>
                <a:gd name="T31" fmla="*/ 50 h 51"/>
                <a:gd name="T32" fmla="*/ 11 w 15"/>
                <a:gd name="T33" fmla="*/ 46 h 51"/>
                <a:gd name="T34" fmla="*/ 12 w 15"/>
                <a:gd name="T35" fmla="*/ 42 h 51"/>
                <a:gd name="T36" fmla="*/ 12 w 15"/>
                <a:gd name="T37" fmla="*/ 41 h 51"/>
                <a:gd name="T38" fmla="*/ 12 w 15"/>
                <a:gd name="T39" fmla="*/ 35 h 51"/>
                <a:gd name="T40" fmla="*/ 14 w 15"/>
                <a:gd name="T41" fmla="*/ 29 h 51"/>
                <a:gd name="T42" fmla="*/ 14 w 15"/>
                <a:gd name="T43" fmla="*/ 29 h 51"/>
                <a:gd name="T44" fmla="*/ 14 w 15"/>
                <a:gd name="T45" fmla="*/ 28 h 51"/>
                <a:gd name="T46" fmla="*/ 14 w 15"/>
                <a:gd name="T47" fmla="*/ 28 h 51"/>
                <a:gd name="T48" fmla="*/ 14 w 15"/>
                <a:gd name="T49" fmla="*/ 27 h 51"/>
                <a:gd name="T50" fmla="*/ 14 w 15"/>
                <a:gd name="T51" fmla="*/ 25 h 51"/>
                <a:gd name="T52" fmla="*/ 14 w 15"/>
                <a:gd name="T53" fmla="*/ 22 h 51"/>
                <a:gd name="T54" fmla="*/ 14 w 15"/>
                <a:gd name="T55" fmla="*/ 22 h 51"/>
                <a:gd name="T56" fmla="*/ 14 w 15"/>
                <a:gd name="T57" fmla="*/ 22 h 51"/>
                <a:gd name="T58" fmla="*/ 11 w 15"/>
                <a:gd name="T59" fmla="*/ 23 h 51"/>
                <a:gd name="T60" fmla="*/ 10 w 15"/>
                <a:gd name="T61" fmla="*/ 25 h 51"/>
                <a:gd name="T62" fmla="*/ 8 w 15"/>
                <a:gd name="T63" fmla="*/ 23 h 51"/>
                <a:gd name="T64" fmla="*/ 8 w 15"/>
                <a:gd name="T65" fmla="*/ 22 h 51"/>
                <a:gd name="T66" fmla="*/ 10 w 15"/>
                <a:gd name="T67" fmla="*/ 19 h 51"/>
                <a:gd name="T68" fmla="*/ 11 w 15"/>
                <a:gd name="T69" fmla="*/ 18 h 51"/>
                <a:gd name="T70" fmla="*/ 10 w 15"/>
                <a:gd name="T71" fmla="*/ 18 h 51"/>
                <a:gd name="T72" fmla="*/ 8 w 15"/>
                <a:gd name="T73" fmla="*/ 18 h 51"/>
                <a:gd name="T74" fmla="*/ 8 w 15"/>
                <a:gd name="T75" fmla="*/ 15 h 51"/>
                <a:gd name="T76" fmla="*/ 8 w 15"/>
                <a:gd name="T77" fmla="*/ 12 h 51"/>
                <a:gd name="T78" fmla="*/ 10 w 15"/>
                <a:gd name="T79" fmla="*/ 9 h 51"/>
                <a:gd name="T80" fmla="*/ 11 w 15"/>
                <a:gd name="T81" fmla="*/ 8 h 51"/>
                <a:gd name="T82" fmla="*/ 13 w 15"/>
                <a:gd name="T83" fmla="*/ 9 h 51"/>
                <a:gd name="T84" fmla="*/ 15 w 15"/>
                <a:gd name="T85" fmla="*/ 10 h 51"/>
                <a:gd name="T86" fmla="*/ 15 w 15"/>
                <a:gd name="T87" fmla="*/ 7 h 51"/>
                <a:gd name="T88" fmla="*/ 15 w 15"/>
                <a:gd name="T89" fmla="*/ 3 h 51"/>
                <a:gd name="T90" fmla="*/ 15 w 15"/>
                <a:gd name="T91" fmla="*/ 1 h 51"/>
                <a:gd name="T92" fmla="*/ 10 w 15"/>
                <a:gd name="T9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5" h="51">
                  <a:moveTo>
                    <a:pt x="1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6"/>
                    <a:pt x="11" y="46"/>
                    <a:pt x="11" y="46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0" y="25"/>
                    <a:pt x="10" y="25"/>
                    <a:pt x="10" y="25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1"/>
                    <a:pt x="15" y="1"/>
                    <a:pt x="15" y="1"/>
                  </a:cubicBezTo>
                  <a:lnTo>
                    <a:pt x="1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2" name="Freeform 35"/>
            <p:cNvSpPr>
              <a:spLocks/>
            </p:cNvSpPr>
            <p:nvPr/>
          </p:nvSpPr>
          <p:spPr bwMode="auto">
            <a:xfrm>
              <a:off x="6270607" y="1558550"/>
              <a:ext cx="219951" cy="214207"/>
            </a:xfrm>
            <a:custGeom>
              <a:avLst/>
              <a:gdLst>
                <a:gd name="T0" fmla="*/ 46 w 46"/>
                <a:gd name="T1" fmla="*/ 2 h 43"/>
                <a:gd name="T2" fmla="*/ 46 w 46"/>
                <a:gd name="T3" fmla="*/ 2 h 43"/>
                <a:gd name="T4" fmla="*/ 44 w 46"/>
                <a:gd name="T5" fmla="*/ 3 h 43"/>
                <a:gd name="T6" fmla="*/ 42 w 46"/>
                <a:gd name="T7" fmla="*/ 3 h 43"/>
                <a:gd name="T8" fmla="*/ 16 w 46"/>
                <a:gd name="T9" fmla="*/ 6 h 43"/>
                <a:gd name="T10" fmla="*/ 11 w 46"/>
                <a:gd name="T11" fmla="*/ 4 h 43"/>
                <a:gd name="T12" fmla="*/ 8 w 46"/>
                <a:gd name="T13" fmla="*/ 3 h 43"/>
                <a:gd name="T14" fmla="*/ 8 w 46"/>
                <a:gd name="T15" fmla="*/ 3 h 43"/>
                <a:gd name="T16" fmla="*/ 4 w 46"/>
                <a:gd name="T17" fmla="*/ 0 h 43"/>
                <a:gd name="T18" fmla="*/ 4 w 46"/>
                <a:gd name="T19" fmla="*/ 0 h 43"/>
                <a:gd name="T20" fmla="*/ 4 w 46"/>
                <a:gd name="T21" fmla="*/ 6 h 43"/>
                <a:gd name="T22" fmla="*/ 4 w 46"/>
                <a:gd name="T23" fmla="*/ 9 h 43"/>
                <a:gd name="T24" fmla="*/ 3 w 46"/>
                <a:gd name="T25" fmla="*/ 12 h 43"/>
                <a:gd name="T26" fmla="*/ 3 w 46"/>
                <a:gd name="T27" fmla="*/ 15 h 43"/>
                <a:gd name="T28" fmla="*/ 3 w 46"/>
                <a:gd name="T29" fmla="*/ 17 h 43"/>
                <a:gd name="T30" fmla="*/ 3 w 46"/>
                <a:gd name="T31" fmla="*/ 18 h 43"/>
                <a:gd name="T32" fmla="*/ 3 w 46"/>
                <a:gd name="T33" fmla="*/ 19 h 43"/>
                <a:gd name="T34" fmla="*/ 3 w 46"/>
                <a:gd name="T35" fmla="*/ 19 h 43"/>
                <a:gd name="T36" fmla="*/ 1 w 46"/>
                <a:gd name="T37" fmla="*/ 25 h 43"/>
                <a:gd name="T38" fmla="*/ 1 w 46"/>
                <a:gd name="T39" fmla="*/ 31 h 43"/>
                <a:gd name="T40" fmla="*/ 1 w 46"/>
                <a:gd name="T41" fmla="*/ 32 h 43"/>
                <a:gd name="T42" fmla="*/ 0 w 46"/>
                <a:gd name="T43" fmla="*/ 36 h 43"/>
                <a:gd name="T44" fmla="*/ 0 w 46"/>
                <a:gd name="T45" fmla="*/ 40 h 43"/>
                <a:gd name="T46" fmla="*/ 0 w 46"/>
                <a:gd name="T47" fmla="*/ 42 h 43"/>
                <a:gd name="T48" fmla="*/ 2 w 46"/>
                <a:gd name="T49" fmla="*/ 42 h 43"/>
                <a:gd name="T50" fmla="*/ 2 w 46"/>
                <a:gd name="T51" fmla="*/ 42 h 43"/>
                <a:gd name="T52" fmla="*/ 6 w 46"/>
                <a:gd name="T53" fmla="*/ 43 h 43"/>
                <a:gd name="T54" fmla="*/ 13 w 46"/>
                <a:gd name="T55" fmla="*/ 43 h 43"/>
                <a:gd name="T56" fmla="*/ 16 w 46"/>
                <a:gd name="T57" fmla="*/ 42 h 43"/>
                <a:gd name="T58" fmla="*/ 17 w 46"/>
                <a:gd name="T59" fmla="*/ 39 h 43"/>
                <a:gd name="T60" fmla="*/ 20 w 46"/>
                <a:gd name="T61" fmla="*/ 36 h 43"/>
                <a:gd name="T62" fmla="*/ 23 w 46"/>
                <a:gd name="T63" fmla="*/ 33 h 43"/>
                <a:gd name="T64" fmla="*/ 27 w 46"/>
                <a:gd name="T65" fmla="*/ 33 h 43"/>
                <a:gd name="T66" fmla="*/ 29 w 46"/>
                <a:gd name="T67" fmla="*/ 33 h 43"/>
                <a:gd name="T68" fmla="*/ 29 w 46"/>
                <a:gd name="T69" fmla="*/ 32 h 43"/>
                <a:gd name="T70" fmla="*/ 30 w 46"/>
                <a:gd name="T71" fmla="*/ 29 h 43"/>
                <a:gd name="T72" fmla="*/ 30 w 46"/>
                <a:gd name="T73" fmla="*/ 28 h 43"/>
                <a:gd name="T74" fmla="*/ 34 w 46"/>
                <a:gd name="T75" fmla="*/ 26 h 43"/>
                <a:gd name="T76" fmla="*/ 21 w 46"/>
                <a:gd name="T77" fmla="*/ 12 h 43"/>
                <a:gd name="T78" fmla="*/ 33 w 46"/>
                <a:gd name="T79" fmla="*/ 9 h 43"/>
                <a:gd name="T80" fmla="*/ 44 w 46"/>
                <a:gd name="T81" fmla="*/ 3 h 43"/>
                <a:gd name="T82" fmla="*/ 45 w 46"/>
                <a:gd name="T83" fmla="*/ 3 h 43"/>
                <a:gd name="T84" fmla="*/ 46 w 46"/>
                <a:gd name="T85" fmla="*/ 3 h 43"/>
                <a:gd name="T86" fmla="*/ 46 w 46"/>
                <a:gd name="T8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" h="43">
                  <a:moveTo>
                    <a:pt x="46" y="2"/>
                  </a:moveTo>
                  <a:cubicBezTo>
                    <a:pt x="46" y="2"/>
                    <a:pt x="46" y="2"/>
                    <a:pt x="46" y="2"/>
                  </a:cubicBezTo>
                  <a:cubicBezTo>
                    <a:pt x="45" y="2"/>
                    <a:pt x="44" y="2"/>
                    <a:pt x="44" y="3"/>
                  </a:cubicBezTo>
                  <a:cubicBezTo>
                    <a:pt x="43" y="3"/>
                    <a:pt x="42" y="3"/>
                    <a:pt x="42" y="3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3" y="12"/>
                    <a:pt x="3" y="12"/>
                    <a:pt x="3" y="12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6" y="43"/>
                    <a:pt x="6" y="43"/>
                    <a:pt x="6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7" y="39"/>
                    <a:pt x="17" y="39"/>
                    <a:pt x="17" y="39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9" y="33"/>
                    <a:pt x="29" y="33"/>
                    <a:pt x="29" y="33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0" y="28"/>
                    <a:pt x="30" y="28"/>
                    <a:pt x="30" y="28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6" y="3"/>
                    <a:pt x="46" y="3"/>
                    <a:pt x="46" y="3"/>
                  </a:cubicBezTo>
                  <a:cubicBezTo>
                    <a:pt x="46" y="2"/>
                    <a:pt x="46" y="2"/>
                    <a:pt x="46" y="2"/>
                  </a:cubicBezTo>
                  <a:close/>
                </a:path>
              </a:pathLst>
            </a:custGeom>
            <a:solidFill>
              <a:srgbClr val="00BDD2"/>
            </a:solidFill>
            <a:ln w="3175">
              <a:solidFill>
                <a:srgbClr val="00BDD2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" name="Freeform 36"/>
            <p:cNvSpPr>
              <a:spLocks/>
            </p:cNvSpPr>
            <p:nvPr/>
          </p:nvSpPr>
          <p:spPr bwMode="auto">
            <a:xfrm>
              <a:off x="6256183" y="1400713"/>
              <a:ext cx="75724" cy="112739"/>
            </a:xfrm>
            <a:custGeom>
              <a:avLst/>
              <a:gdLst>
                <a:gd name="T0" fmla="*/ 16 w 21"/>
                <a:gd name="T1" fmla="*/ 19 h 30"/>
                <a:gd name="T2" fmla="*/ 13 w 21"/>
                <a:gd name="T3" fmla="*/ 18 h 30"/>
                <a:gd name="T4" fmla="*/ 13 w 21"/>
                <a:gd name="T5" fmla="*/ 15 h 30"/>
                <a:gd name="T6" fmla="*/ 19 w 21"/>
                <a:gd name="T7" fmla="*/ 15 h 30"/>
                <a:gd name="T8" fmla="*/ 19 w 21"/>
                <a:gd name="T9" fmla="*/ 14 h 30"/>
                <a:gd name="T10" fmla="*/ 19 w 21"/>
                <a:gd name="T11" fmla="*/ 12 h 30"/>
                <a:gd name="T12" fmla="*/ 21 w 21"/>
                <a:gd name="T13" fmla="*/ 10 h 30"/>
                <a:gd name="T14" fmla="*/ 21 w 21"/>
                <a:gd name="T15" fmla="*/ 8 h 30"/>
                <a:gd name="T16" fmla="*/ 19 w 21"/>
                <a:gd name="T17" fmla="*/ 4 h 30"/>
                <a:gd name="T18" fmla="*/ 17 w 21"/>
                <a:gd name="T19" fmla="*/ 4 h 30"/>
                <a:gd name="T20" fmla="*/ 17 w 21"/>
                <a:gd name="T21" fmla="*/ 0 h 30"/>
                <a:gd name="T22" fmla="*/ 16 w 21"/>
                <a:gd name="T23" fmla="*/ 0 h 30"/>
                <a:gd name="T24" fmla="*/ 13 w 21"/>
                <a:gd name="T25" fmla="*/ 0 h 30"/>
                <a:gd name="T26" fmla="*/ 12 w 21"/>
                <a:gd name="T27" fmla="*/ 0 h 30"/>
                <a:gd name="T28" fmla="*/ 12 w 21"/>
                <a:gd name="T29" fmla="*/ 2 h 30"/>
                <a:gd name="T30" fmla="*/ 12 w 21"/>
                <a:gd name="T31" fmla="*/ 4 h 30"/>
                <a:gd name="T32" fmla="*/ 8 w 21"/>
                <a:gd name="T33" fmla="*/ 6 h 30"/>
                <a:gd name="T34" fmla="*/ 8 w 21"/>
                <a:gd name="T35" fmla="*/ 10 h 30"/>
                <a:gd name="T36" fmla="*/ 5 w 21"/>
                <a:gd name="T37" fmla="*/ 14 h 30"/>
                <a:gd name="T38" fmla="*/ 4 w 21"/>
                <a:gd name="T39" fmla="*/ 22 h 30"/>
                <a:gd name="T40" fmla="*/ 3 w 21"/>
                <a:gd name="T41" fmla="*/ 26 h 30"/>
                <a:gd name="T42" fmla="*/ 0 w 21"/>
                <a:gd name="T43" fmla="*/ 28 h 30"/>
                <a:gd name="T44" fmla="*/ 3 w 21"/>
                <a:gd name="T45" fmla="*/ 28 h 30"/>
                <a:gd name="T46" fmla="*/ 3 w 21"/>
                <a:gd name="T47" fmla="*/ 28 h 30"/>
                <a:gd name="T48" fmla="*/ 9 w 21"/>
                <a:gd name="T49" fmla="*/ 30 h 30"/>
                <a:gd name="T50" fmla="*/ 12 w 21"/>
                <a:gd name="T51" fmla="*/ 23 h 30"/>
                <a:gd name="T52" fmla="*/ 16 w 21"/>
                <a:gd name="T53" fmla="*/ 19 h 30"/>
                <a:gd name="T54" fmla="*/ 16 w 21"/>
                <a:gd name="T55" fmla="*/ 19 h 30"/>
                <a:gd name="T56" fmla="*/ 16 w 21"/>
                <a:gd name="T57" fmla="*/ 19 h 30"/>
                <a:gd name="T58" fmla="*/ 16 w 21"/>
                <a:gd name="T59" fmla="*/ 19 h 30"/>
                <a:gd name="T60" fmla="*/ 16 w 21"/>
                <a:gd name="T61" fmla="*/ 19 h 30"/>
                <a:gd name="T62" fmla="*/ 16 w 21"/>
                <a:gd name="T63" fmla="*/ 19 h 30"/>
                <a:gd name="T64" fmla="*/ 16 w 21"/>
                <a:gd name="T65" fmla="*/ 1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" h="30">
                  <a:moveTo>
                    <a:pt x="16" y="19"/>
                  </a:moveTo>
                  <a:lnTo>
                    <a:pt x="13" y="18"/>
                  </a:lnTo>
                  <a:lnTo>
                    <a:pt x="13" y="15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21" y="10"/>
                  </a:lnTo>
                  <a:lnTo>
                    <a:pt x="21" y="8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7" y="0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2" y="4"/>
                  </a:lnTo>
                  <a:lnTo>
                    <a:pt x="8" y="6"/>
                  </a:lnTo>
                  <a:lnTo>
                    <a:pt x="8" y="10"/>
                  </a:lnTo>
                  <a:lnTo>
                    <a:pt x="5" y="14"/>
                  </a:lnTo>
                  <a:lnTo>
                    <a:pt x="4" y="22"/>
                  </a:lnTo>
                  <a:lnTo>
                    <a:pt x="3" y="26"/>
                  </a:lnTo>
                  <a:lnTo>
                    <a:pt x="0" y="28"/>
                  </a:lnTo>
                  <a:lnTo>
                    <a:pt x="3" y="28"/>
                  </a:lnTo>
                  <a:lnTo>
                    <a:pt x="3" y="28"/>
                  </a:lnTo>
                  <a:lnTo>
                    <a:pt x="9" y="30"/>
                  </a:lnTo>
                  <a:lnTo>
                    <a:pt x="12" y="23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" name="Freeform 37"/>
            <p:cNvSpPr>
              <a:spLocks/>
            </p:cNvSpPr>
            <p:nvPr/>
          </p:nvSpPr>
          <p:spPr bwMode="auto">
            <a:xfrm>
              <a:off x="6256183" y="1547276"/>
              <a:ext cx="32453" cy="86437"/>
            </a:xfrm>
            <a:custGeom>
              <a:avLst/>
              <a:gdLst>
                <a:gd name="T0" fmla="*/ 4 w 9"/>
                <a:gd name="T1" fmla="*/ 0 h 23"/>
                <a:gd name="T2" fmla="*/ 3 w 9"/>
                <a:gd name="T3" fmla="*/ 1 h 23"/>
                <a:gd name="T4" fmla="*/ 0 w 9"/>
                <a:gd name="T5" fmla="*/ 5 h 23"/>
                <a:gd name="T6" fmla="*/ 0 w 9"/>
                <a:gd name="T7" fmla="*/ 9 h 23"/>
                <a:gd name="T8" fmla="*/ 0 w 9"/>
                <a:gd name="T9" fmla="*/ 13 h 23"/>
                <a:gd name="T10" fmla="*/ 3 w 9"/>
                <a:gd name="T11" fmla="*/ 13 h 23"/>
                <a:gd name="T12" fmla="*/ 4 w 9"/>
                <a:gd name="T13" fmla="*/ 13 h 23"/>
                <a:gd name="T14" fmla="*/ 3 w 9"/>
                <a:gd name="T15" fmla="*/ 15 h 23"/>
                <a:gd name="T16" fmla="*/ 0 w 9"/>
                <a:gd name="T17" fmla="*/ 19 h 23"/>
                <a:gd name="T18" fmla="*/ 0 w 9"/>
                <a:gd name="T19" fmla="*/ 20 h 23"/>
                <a:gd name="T20" fmla="*/ 3 w 9"/>
                <a:gd name="T21" fmla="*/ 23 h 23"/>
                <a:gd name="T22" fmla="*/ 4 w 9"/>
                <a:gd name="T23" fmla="*/ 20 h 23"/>
                <a:gd name="T24" fmla="*/ 8 w 9"/>
                <a:gd name="T25" fmla="*/ 19 h 23"/>
                <a:gd name="T26" fmla="*/ 8 w 9"/>
                <a:gd name="T27" fmla="*/ 19 h 23"/>
                <a:gd name="T28" fmla="*/ 8 w 9"/>
                <a:gd name="T29" fmla="*/ 19 h 23"/>
                <a:gd name="T30" fmla="*/ 9 w 9"/>
                <a:gd name="T31" fmla="*/ 15 h 23"/>
                <a:gd name="T32" fmla="*/ 9 w 9"/>
                <a:gd name="T33" fmla="*/ 11 h 23"/>
                <a:gd name="T34" fmla="*/ 9 w 9"/>
                <a:gd name="T35" fmla="*/ 11 h 23"/>
                <a:gd name="T36" fmla="*/ 9 w 9"/>
                <a:gd name="T37" fmla="*/ 3 h 23"/>
                <a:gd name="T38" fmla="*/ 9 w 9"/>
                <a:gd name="T39" fmla="*/ 3 h 23"/>
                <a:gd name="T40" fmla="*/ 7 w 9"/>
                <a:gd name="T41" fmla="*/ 1 h 23"/>
                <a:gd name="T42" fmla="*/ 4 w 9"/>
                <a:gd name="T43" fmla="*/ 0 h 23"/>
                <a:gd name="T44" fmla="*/ 4 w 9"/>
                <a:gd name="T45" fmla="*/ 0 h 23"/>
                <a:gd name="T46" fmla="*/ 4 w 9"/>
                <a:gd name="T47" fmla="*/ 0 h 23"/>
                <a:gd name="T48" fmla="*/ 4 w 9"/>
                <a:gd name="T49" fmla="*/ 0 h 23"/>
                <a:gd name="T50" fmla="*/ 4 w 9"/>
                <a:gd name="T51" fmla="*/ 0 h 23"/>
                <a:gd name="T52" fmla="*/ 4 w 9"/>
                <a:gd name="T53" fmla="*/ 0 h 23"/>
                <a:gd name="T54" fmla="*/ 4 w 9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" h="23">
                  <a:moveTo>
                    <a:pt x="4" y="0"/>
                  </a:moveTo>
                  <a:lnTo>
                    <a:pt x="3" y="1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3"/>
                  </a:lnTo>
                  <a:lnTo>
                    <a:pt x="3" y="13"/>
                  </a:lnTo>
                  <a:lnTo>
                    <a:pt x="4" y="13"/>
                  </a:lnTo>
                  <a:lnTo>
                    <a:pt x="3" y="15"/>
                  </a:lnTo>
                  <a:lnTo>
                    <a:pt x="0" y="19"/>
                  </a:lnTo>
                  <a:lnTo>
                    <a:pt x="0" y="20"/>
                  </a:lnTo>
                  <a:lnTo>
                    <a:pt x="3" y="23"/>
                  </a:lnTo>
                  <a:lnTo>
                    <a:pt x="4" y="20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8" y="19"/>
                  </a:lnTo>
                  <a:lnTo>
                    <a:pt x="9" y="15"/>
                  </a:lnTo>
                  <a:lnTo>
                    <a:pt x="9" y="11"/>
                  </a:lnTo>
                  <a:lnTo>
                    <a:pt x="9" y="11"/>
                  </a:lnTo>
                  <a:lnTo>
                    <a:pt x="9" y="3"/>
                  </a:lnTo>
                  <a:lnTo>
                    <a:pt x="9" y="3"/>
                  </a:lnTo>
                  <a:lnTo>
                    <a:pt x="7" y="1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3" name="Freeform 47"/>
            <p:cNvSpPr>
              <a:spLocks/>
            </p:cNvSpPr>
            <p:nvPr/>
          </p:nvSpPr>
          <p:spPr bwMode="auto">
            <a:xfrm>
              <a:off x="3342718" y="2824993"/>
              <a:ext cx="173076" cy="48855"/>
            </a:xfrm>
            <a:custGeom>
              <a:avLst/>
              <a:gdLst>
                <a:gd name="T0" fmla="*/ 7 w 48"/>
                <a:gd name="T1" fmla="*/ 12 h 13"/>
                <a:gd name="T2" fmla="*/ 8 w 48"/>
                <a:gd name="T3" fmla="*/ 12 h 13"/>
                <a:gd name="T4" fmla="*/ 16 w 48"/>
                <a:gd name="T5" fmla="*/ 12 h 13"/>
                <a:gd name="T6" fmla="*/ 16 w 48"/>
                <a:gd name="T7" fmla="*/ 9 h 13"/>
                <a:gd name="T8" fmla="*/ 18 w 48"/>
                <a:gd name="T9" fmla="*/ 8 h 13"/>
                <a:gd name="T10" fmla="*/ 20 w 48"/>
                <a:gd name="T11" fmla="*/ 8 h 13"/>
                <a:gd name="T12" fmla="*/ 22 w 48"/>
                <a:gd name="T13" fmla="*/ 8 h 13"/>
                <a:gd name="T14" fmla="*/ 24 w 48"/>
                <a:gd name="T15" fmla="*/ 8 h 13"/>
                <a:gd name="T16" fmla="*/ 26 w 48"/>
                <a:gd name="T17" fmla="*/ 8 h 13"/>
                <a:gd name="T18" fmla="*/ 27 w 48"/>
                <a:gd name="T19" fmla="*/ 4 h 13"/>
                <a:gd name="T20" fmla="*/ 30 w 48"/>
                <a:gd name="T21" fmla="*/ 5 h 13"/>
                <a:gd name="T22" fmla="*/ 34 w 48"/>
                <a:gd name="T23" fmla="*/ 8 h 13"/>
                <a:gd name="T24" fmla="*/ 38 w 48"/>
                <a:gd name="T25" fmla="*/ 9 h 13"/>
                <a:gd name="T26" fmla="*/ 40 w 48"/>
                <a:gd name="T27" fmla="*/ 9 h 13"/>
                <a:gd name="T28" fmla="*/ 43 w 48"/>
                <a:gd name="T29" fmla="*/ 9 h 13"/>
                <a:gd name="T30" fmla="*/ 44 w 48"/>
                <a:gd name="T31" fmla="*/ 9 h 13"/>
                <a:gd name="T32" fmla="*/ 47 w 48"/>
                <a:gd name="T33" fmla="*/ 9 h 13"/>
                <a:gd name="T34" fmla="*/ 48 w 48"/>
                <a:gd name="T35" fmla="*/ 8 h 13"/>
                <a:gd name="T36" fmla="*/ 48 w 48"/>
                <a:gd name="T37" fmla="*/ 5 h 13"/>
                <a:gd name="T38" fmla="*/ 47 w 48"/>
                <a:gd name="T39" fmla="*/ 4 h 13"/>
                <a:gd name="T40" fmla="*/ 43 w 48"/>
                <a:gd name="T41" fmla="*/ 4 h 13"/>
                <a:gd name="T42" fmla="*/ 40 w 48"/>
                <a:gd name="T43" fmla="*/ 5 h 13"/>
                <a:gd name="T44" fmla="*/ 39 w 48"/>
                <a:gd name="T45" fmla="*/ 5 h 13"/>
                <a:gd name="T46" fmla="*/ 38 w 48"/>
                <a:gd name="T47" fmla="*/ 2 h 13"/>
                <a:gd name="T48" fmla="*/ 35 w 48"/>
                <a:gd name="T49" fmla="*/ 2 h 13"/>
                <a:gd name="T50" fmla="*/ 34 w 48"/>
                <a:gd name="T51" fmla="*/ 2 h 13"/>
                <a:gd name="T52" fmla="*/ 31 w 48"/>
                <a:gd name="T53" fmla="*/ 0 h 13"/>
                <a:gd name="T54" fmla="*/ 30 w 48"/>
                <a:gd name="T55" fmla="*/ 0 h 13"/>
                <a:gd name="T56" fmla="*/ 27 w 48"/>
                <a:gd name="T57" fmla="*/ 0 h 13"/>
                <a:gd name="T58" fmla="*/ 24 w 48"/>
                <a:gd name="T59" fmla="*/ 0 h 13"/>
                <a:gd name="T60" fmla="*/ 22 w 48"/>
                <a:gd name="T61" fmla="*/ 2 h 13"/>
                <a:gd name="T62" fmla="*/ 22 w 48"/>
                <a:gd name="T63" fmla="*/ 4 h 13"/>
                <a:gd name="T64" fmla="*/ 8 w 48"/>
                <a:gd name="T65" fmla="*/ 4 h 13"/>
                <a:gd name="T66" fmla="*/ 4 w 48"/>
                <a:gd name="T67" fmla="*/ 4 h 13"/>
                <a:gd name="T68" fmla="*/ 4 w 48"/>
                <a:gd name="T69" fmla="*/ 5 h 13"/>
                <a:gd name="T70" fmla="*/ 7 w 48"/>
                <a:gd name="T71" fmla="*/ 8 h 13"/>
                <a:gd name="T72" fmla="*/ 10 w 48"/>
                <a:gd name="T73" fmla="*/ 8 h 13"/>
                <a:gd name="T74" fmla="*/ 14 w 48"/>
                <a:gd name="T75" fmla="*/ 5 h 13"/>
                <a:gd name="T76" fmla="*/ 20 w 48"/>
                <a:gd name="T77" fmla="*/ 5 h 13"/>
                <a:gd name="T78" fmla="*/ 14 w 48"/>
                <a:gd name="T79" fmla="*/ 8 h 13"/>
                <a:gd name="T80" fmla="*/ 10 w 48"/>
                <a:gd name="T81" fmla="*/ 8 h 13"/>
                <a:gd name="T82" fmla="*/ 10 w 48"/>
                <a:gd name="T83" fmla="*/ 9 h 13"/>
                <a:gd name="T84" fmla="*/ 7 w 48"/>
                <a:gd name="T85" fmla="*/ 9 h 13"/>
                <a:gd name="T86" fmla="*/ 4 w 48"/>
                <a:gd name="T87" fmla="*/ 9 h 13"/>
                <a:gd name="T88" fmla="*/ 3 w 48"/>
                <a:gd name="T89" fmla="*/ 5 h 13"/>
                <a:gd name="T90" fmla="*/ 0 w 48"/>
                <a:gd name="T91" fmla="*/ 8 h 13"/>
                <a:gd name="T92" fmla="*/ 0 w 48"/>
                <a:gd name="T93" fmla="*/ 13 h 13"/>
                <a:gd name="T94" fmla="*/ 4 w 48"/>
                <a:gd name="T95" fmla="*/ 12 h 13"/>
                <a:gd name="T96" fmla="*/ 7 w 48"/>
                <a:gd name="T97" fmla="*/ 12 h 13"/>
                <a:gd name="T98" fmla="*/ 7 w 48"/>
                <a:gd name="T99" fmla="*/ 12 h 13"/>
                <a:gd name="T100" fmla="*/ 7 w 48"/>
                <a:gd name="T101" fmla="*/ 12 h 13"/>
                <a:gd name="T102" fmla="*/ 7 w 48"/>
                <a:gd name="T103" fmla="*/ 12 h 13"/>
                <a:gd name="T104" fmla="*/ 7 w 48"/>
                <a:gd name="T105" fmla="*/ 12 h 13"/>
                <a:gd name="T106" fmla="*/ 7 w 48"/>
                <a:gd name="T107" fmla="*/ 12 h 13"/>
                <a:gd name="T108" fmla="*/ 7 w 48"/>
                <a:gd name="T10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" h="13">
                  <a:moveTo>
                    <a:pt x="7" y="12"/>
                  </a:moveTo>
                  <a:lnTo>
                    <a:pt x="8" y="12"/>
                  </a:lnTo>
                  <a:lnTo>
                    <a:pt x="16" y="12"/>
                  </a:lnTo>
                  <a:lnTo>
                    <a:pt x="16" y="9"/>
                  </a:lnTo>
                  <a:lnTo>
                    <a:pt x="18" y="8"/>
                  </a:lnTo>
                  <a:lnTo>
                    <a:pt x="20" y="8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6" y="8"/>
                  </a:lnTo>
                  <a:lnTo>
                    <a:pt x="27" y="4"/>
                  </a:lnTo>
                  <a:lnTo>
                    <a:pt x="30" y="5"/>
                  </a:lnTo>
                  <a:lnTo>
                    <a:pt x="34" y="8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7" y="9"/>
                  </a:lnTo>
                  <a:lnTo>
                    <a:pt x="48" y="8"/>
                  </a:lnTo>
                  <a:lnTo>
                    <a:pt x="48" y="5"/>
                  </a:lnTo>
                  <a:lnTo>
                    <a:pt x="47" y="4"/>
                  </a:lnTo>
                  <a:lnTo>
                    <a:pt x="43" y="4"/>
                  </a:lnTo>
                  <a:lnTo>
                    <a:pt x="40" y="5"/>
                  </a:lnTo>
                  <a:lnTo>
                    <a:pt x="39" y="5"/>
                  </a:lnTo>
                  <a:lnTo>
                    <a:pt x="38" y="2"/>
                  </a:lnTo>
                  <a:lnTo>
                    <a:pt x="35" y="2"/>
                  </a:lnTo>
                  <a:lnTo>
                    <a:pt x="34" y="2"/>
                  </a:lnTo>
                  <a:lnTo>
                    <a:pt x="31" y="0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8" y="4"/>
                  </a:lnTo>
                  <a:lnTo>
                    <a:pt x="4" y="4"/>
                  </a:lnTo>
                  <a:lnTo>
                    <a:pt x="4" y="5"/>
                  </a:lnTo>
                  <a:lnTo>
                    <a:pt x="7" y="8"/>
                  </a:lnTo>
                  <a:lnTo>
                    <a:pt x="10" y="8"/>
                  </a:lnTo>
                  <a:lnTo>
                    <a:pt x="14" y="5"/>
                  </a:lnTo>
                  <a:lnTo>
                    <a:pt x="20" y="5"/>
                  </a:lnTo>
                  <a:lnTo>
                    <a:pt x="14" y="8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7" y="9"/>
                  </a:lnTo>
                  <a:lnTo>
                    <a:pt x="4" y="9"/>
                  </a:lnTo>
                  <a:lnTo>
                    <a:pt x="3" y="5"/>
                  </a:lnTo>
                  <a:lnTo>
                    <a:pt x="0" y="8"/>
                  </a:lnTo>
                  <a:lnTo>
                    <a:pt x="0" y="13"/>
                  </a:lnTo>
                  <a:lnTo>
                    <a:pt x="4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7" y="12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4" name="Freeform 48"/>
            <p:cNvSpPr>
              <a:spLocks/>
            </p:cNvSpPr>
            <p:nvPr/>
          </p:nvSpPr>
          <p:spPr bwMode="auto">
            <a:xfrm>
              <a:off x="5700894" y="1607405"/>
              <a:ext cx="631014" cy="672681"/>
            </a:xfrm>
            <a:custGeom>
              <a:avLst/>
              <a:gdLst>
                <a:gd name="T0" fmla="*/ 1 w 175"/>
                <a:gd name="T1" fmla="*/ 16 h 179"/>
                <a:gd name="T2" fmla="*/ 0 w 175"/>
                <a:gd name="T3" fmla="*/ 28 h 179"/>
                <a:gd name="T4" fmla="*/ 5 w 175"/>
                <a:gd name="T5" fmla="*/ 54 h 179"/>
                <a:gd name="T6" fmla="*/ 91 w 175"/>
                <a:gd name="T7" fmla="*/ 175 h 179"/>
                <a:gd name="T8" fmla="*/ 106 w 175"/>
                <a:gd name="T9" fmla="*/ 174 h 179"/>
                <a:gd name="T10" fmla="*/ 109 w 175"/>
                <a:gd name="T11" fmla="*/ 175 h 179"/>
                <a:gd name="T12" fmla="*/ 139 w 175"/>
                <a:gd name="T13" fmla="*/ 178 h 179"/>
                <a:gd name="T14" fmla="*/ 149 w 175"/>
                <a:gd name="T15" fmla="*/ 179 h 179"/>
                <a:gd name="T16" fmla="*/ 154 w 175"/>
                <a:gd name="T17" fmla="*/ 171 h 179"/>
                <a:gd name="T18" fmla="*/ 162 w 175"/>
                <a:gd name="T19" fmla="*/ 166 h 179"/>
                <a:gd name="T20" fmla="*/ 166 w 175"/>
                <a:gd name="T21" fmla="*/ 161 h 179"/>
                <a:gd name="T22" fmla="*/ 173 w 175"/>
                <a:gd name="T23" fmla="*/ 155 h 179"/>
                <a:gd name="T24" fmla="*/ 171 w 175"/>
                <a:gd name="T25" fmla="*/ 139 h 179"/>
                <a:gd name="T26" fmla="*/ 170 w 175"/>
                <a:gd name="T27" fmla="*/ 134 h 179"/>
                <a:gd name="T28" fmla="*/ 146 w 175"/>
                <a:gd name="T29" fmla="*/ 94 h 179"/>
                <a:gd name="T30" fmla="*/ 145 w 175"/>
                <a:gd name="T31" fmla="*/ 86 h 179"/>
                <a:gd name="T32" fmla="*/ 137 w 175"/>
                <a:gd name="T33" fmla="*/ 73 h 179"/>
                <a:gd name="T34" fmla="*/ 135 w 175"/>
                <a:gd name="T35" fmla="*/ 68 h 179"/>
                <a:gd name="T36" fmla="*/ 122 w 175"/>
                <a:gd name="T37" fmla="*/ 46 h 179"/>
                <a:gd name="T38" fmla="*/ 118 w 175"/>
                <a:gd name="T39" fmla="*/ 34 h 179"/>
                <a:gd name="T40" fmla="*/ 126 w 175"/>
                <a:gd name="T41" fmla="*/ 44 h 179"/>
                <a:gd name="T42" fmla="*/ 131 w 175"/>
                <a:gd name="T43" fmla="*/ 54 h 179"/>
                <a:gd name="T44" fmla="*/ 137 w 175"/>
                <a:gd name="T45" fmla="*/ 61 h 179"/>
                <a:gd name="T46" fmla="*/ 149 w 175"/>
                <a:gd name="T47" fmla="*/ 68 h 179"/>
                <a:gd name="T48" fmla="*/ 153 w 175"/>
                <a:gd name="T49" fmla="*/ 56 h 179"/>
                <a:gd name="T50" fmla="*/ 157 w 175"/>
                <a:gd name="T51" fmla="*/ 41 h 179"/>
                <a:gd name="T52" fmla="*/ 131 w 175"/>
                <a:gd name="T53" fmla="*/ 11 h 179"/>
                <a:gd name="T54" fmla="*/ 126 w 175"/>
                <a:gd name="T55" fmla="*/ 11 h 179"/>
                <a:gd name="T56" fmla="*/ 118 w 175"/>
                <a:gd name="T57" fmla="*/ 11 h 179"/>
                <a:gd name="T58" fmla="*/ 114 w 175"/>
                <a:gd name="T59" fmla="*/ 11 h 179"/>
                <a:gd name="T60" fmla="*/ 109 w 175"/>
                <a:gd name="T61" fmla="*/ 8 h 179"/>
                <a:gd name="T62" fmla="*/ 106 w 175"/>
                <a:gd name="T63" fmla="*/ 3 h 179"/>
                <a:gd name="T64" fmla="*/ 99 w 175"/>
                <a:gd name="T65" fmla="*/ 3 h 179"/>
                <a:gd name="T66" fmla="*/ 95 w 175"/>
                <a:gd name="T67" fmla="*/ 3 h 179"/>
                <a:gd name="T68" fmla="*/ 86 w 175"/>
                <a:gd name="T69" fmla="*/ 3 h 179"/>
                <a:gd name="T70" fmla="*/ 80 w 175"/>
                <a:gd name="T71" fmla="*/ 7 h 179"/>
                <a:gd name="T72" fmla="*/ 65 w 175"/>
                <a:gd name="T73" fmla="*/ 16 h 179"/>
                <a:gd name="T74" fmla="*/ 48 w 175"/>
                <a:gd name="T75" fmla="*/ 11 h 179"/>
                <a:gd name="T76" fmla="*/ 36 w 175"/>
                <a:gd name="T77" fmla="*/ 4 h 179"/>
                <a:gd name="T78" fmla="*/ 12 w 175"/>
                <a:gd name="T79" fmla="*/ 3 h 179"/>
                <a:gd name="T80" fmla="*/ 4 w 175"/>
                <a:gd name="T81" fmla="*/ 0 h 179"/>
                <a:gd name="T82" fmla="*/ 0 w 175"/>
                <a:gd name="T83" fmla="*/ 7 h 179"/>
                <a:gd name="T84" fmla="*/ 0 w 175"/>
                <a:gd name="T85" fmla="*/ 7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5" h="179">
                  <a:moveTo>
                    <a:pt x="0" y="7"/>
                  </a:moveTo>
                  <a:lnTo>
                    <a:pt x="1" y="11"/>
                  </a:lnTo>
                  <a:lnTo>
                    <a:pt x="1" y="16"/>
                  </a:lnTo>
                  <a:lnTo>
                    <a:pt x="1" y="20"/>
                  </a:lnTo>
                  <a:lnTo>
                    <a:pt x="0" y="25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1" y="37"/>
                  </a:lnTo>
                  <a:lnTo>
                    <a:pt x="5" y="54"/>
                  </a:lnTo>
                  <a:lnTo>
                    <a:pt x="9" y="175"/>
                  </a:lnTo>
                  <a:lnTo>
                    <a:pt x="48" y="175"/>
                  </a:lnTo>
                  <a:lnTo>
                    <a:pt x="91" y="175"/>
                  </a:lnTo>
                  <a:lnTo>
                    <a:pt x="99" y="175"/>
                  </a:lnTo>
                  <a:lnTo>
                    <a:pt x="105" y="175"/>
                  </a:lnTo>
                  <a:lnTo>
                    <a:pt x="106" y="174"/>
                  </a:lnTo>
                  <a:lnTo>
                    <a:pt x="109" y="171"/>
                  </a:lnTo>
                  <a:lnTo>
                    <a:pt x="110" y="171"/>
                  </a:lnTo>
                  <a:lnTo>
                    <a:pt x="109" y="175"/>
                  </a:lnTo>
                  <a:lnTo>
                    <a:pt x="119" y="175"/>
                  </a:lnTo>
                  <a:lnTo>
                    <a:pt x="133" y="175"/>
                  </a:lnTo>
                  <a:lnTo>
                    <a:pt x="139" y="178"/>
                  </a:lnTo>
                  <a:lnTo>
                    <a:pt x="143" y="179"/>
                  </a:lnTo>
                  <a:lnTo>
                    <a:pt x="146" y="179"/>
                  </a:lnTo>
                  <a:lnTo>
                    <a:pt x="149" y="179"/>
                  </a:lnTo>
                  <a:lnTo>
                    <a:pt x="150" y="178"/>
                  </a:lnTo>
                  <a:lnTo>
                    <a:pt x="153" y="174"/>
                  </a:lnTo>
                  <a:lnTo>
                    <a:pt x="154" y="171"/>
                  </a:lnTo>
                  <a:lnTo>
                    <a:pt x="158" y="170"/>
                  </a:lnTo>
                  <a:lnTo>
                    <a:pt x="159" y="170"/>
                  </a:lnTo>
                  <a:lnTo>
                    <a:pt x="162" y="166"/>
                  </a:lnTo>
                  <a:lnTo>
                    <a:pt x="163" y="162"/>
                  </a:lnTo>
                  <a:lnTo>
                    <a:pt x="166" y="161"/>
                  </a:lnTo>
                  <a:lnTo>
                    <a:pt x="166" y="161"/>
                  </a:lnTo>
                  <a:lnTo>
                    <a:pt x="167" y="161"/>
                  </a:lnTo>
                  <a:lnTo>
                    <a:pt x="171" y="158"/>
                  </a:lnTo>
                  <a:lnTo>
                    <a:pt x="173" y="155"/>
                  </a:lnTo>
                  <a:lnTo>
                    <a:pt x="173" y="153"/>
                  </a:lnTo>
                  <a:lnTo>
                    <a:pt x="171" y="147"/>
                  </a:lnTo>
                  <a:lnTo>
                    <a:pt x="171" y="139"/>
                  </a:lnTo>
                  <a:lnTo>
                    <a:pt x="175" y="142"/>
                  </a:lnTo>
                  <a:lnTo>
                    <a:pt x="173" y="138"/>
                  </a:lnTo>
                  <a:lnTo>
                    <a:pt x="170" y="134"/>
                  </a:lnTo>
                  <a:lnTo>
                    <a:pt x="163" y="126"/>
                  </a:lnTo>
                  <a:lnTo>
                    <a:pt x="150" y="101"/>
                  </a:lnTo>
                  <a:lnTo>
                    <a:pt x="146" y="94"/>
                  </a:lnTo>
                  <a:lnTo>
                    <a:pt x="145" y="90"/>
                  </a:lnTo>
                  <a:lnTo>
                    <a:pt x="145" y="87"/>
                  </a:lnTo>
                  <a:lnTo>
                    <a:pt x="145" y="86"/>
                  </a:lnTo>
                  <a:lnTo>
                    <a:pt x="143" y="82"/>
                  </a:lnTo>
                  <a:lnTo>
                    <a:pt x="139" y="77"/>
                  </a:lnTo>
                  <a:lnTo>
                    <a:pt x="137" y="73"/>
                  </a:lnTo>
                  <a:lnTo>
                    <a:pt x="137" y="72"/>
                  </a:lnTo>
                  <a:lnTo>
                    <a:pt x="137" y="69"/>
                  </a:lnTo>
                  <a:lnTo>
                    <a:pt x="135" y="68"/>
                  </a:lnTo>
                  <a:lnTo>
                    <a:pt x="131" y="64"/>
                  </a:lnTo>
                  <a:lnTo>
                    <a:pt x="123" y="52"/>
                  </a:lnTo>
                  <a:lnTo>
                    <a:pt x="122" y="46"/>
                  </a:lnTo>
                  <a:lnTo>
                    <a:pt x="118" y="38"/>
                  </a:lnTo>
                  <a:lnTo>
                    <a:pt x="118" y="37"/>
                  </a:lnTo>
                  <a:lnTo>
                    <a:pt x="118" y="34"/>
                  </a:lnTo>
                  <a:lnTo>
                    <a:pt x="119" y="30"/>
                  </a:lnTo>
                  <a:lnTo>
                    <a:pt x="122" y="37"/>
                  </a:lnTo>
                  <a:lnTo>
                    <a:pt x="126" y="44"/>
                  </a:lnTo>
                  <a:lnTo>
                    <a:pt x="129" y="48"/>
                  </a:lnTo>
                  <a:lnTo>
                    <a:pt x="131" y="50"/>
                  </a:lnTo>
                  <a:lnTo>
                    <a:pt x="131" y="54"/>
                  </a:lnTo>
                  <a:lnTo>
                    <a:pt x="131" y="56"/>
                  </a:lnTo>
                  <a:lnTo>
                    <a:pt x="133" y="57"/>
                  </a:lnTo>
                  <a:lnTo>
                    <a:pt x="137" y="61"/>
                  </a:lnTo>
                  <a:lnTo>
                    <a:pt x="143" y="68"/>
                  </a:lnTo>
                  <a:lnTo>
                    <a:pt x="149" y="72"/>
                  </a:lnTo>
                  <a:lnTo>
                    <a:pt x="149" y="68"/>
                  </a:lnTo>
                  <a:lnTo>
                    <a:pt x="150" y="64"/>
                  </a:lnTo>
                  <a:lnTo>
                    <a:pt x="150" y="60"/>
                  </a:lnTo>
                  <a:lnTo>
                    <a:pt x="153" y="56"/>
                  </a:lnTo>
                  <a:lnTo>
                    <a:pt x="154" y="48"/>
                  </a:lnTo>
                  <a:lnTo>
                    <a:pt x="154" y="42"/>
                  </a:lnTo>
                  <a:lnTo>
                    <a:pt x="157" y="41"/>
                  </a:lnTo>
                  <a:lnTo>
                    <a:pt x="143" y="7"/>
                  </a:lnTo>
                  <a:lnTo>
                    <a:pt x="137" y="11"/>
                  </a:lnTo>
                  <a:lnTo>
                    <a:pt x="131" y="11"/>
                  </a:lnTo>
                  <a:lnTo>
                    <a:pt x="127" y="12"/>
                  </a:lnTo>
                  <a:lnTo>
                    <a:pt x="127" y="11"/>
                  </a:lnTo>
                  <a:lnTo>
                    <a:pt x="126" y="11"/>
                  </a:lnTo>
                  <a:lnTo>
                    <a:pt x="122" y="11"/>
                  </a:lnTo>
                  <a:lnTo>
                    <a:pt x="119" y="11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14" y="8"/>
                  </a:lnTo>
                  <a:lnTo>
                    <a:pt x="114" y="11"/>
                  </a:lnTo>
                  <a:lnTo>
                    <a:pt x="113" y="12"/>
                  </a:lnTo>
                  <a:lnTo>
                    <a:pt x="110" y="11"/>
                  </a:lnTo>
                  <a:lnTo>
                    <a:pt x="109" y="8"/>
                  </a:lnTo>
                  <a:lnTo>
                    <a:pt x="106" y="8"/>
                  </a:lnTo>
                  <a:lnTo>
                    <a:pt x="106" y="7"/>
                  </a:lnTo>
                  <a:lnTo>
                    <a:pt x="106" y="3"/>
                  </a:lnTo>
                  <a:lnTo>
                    <a:pt x="102" y="4"/>
                  </a:lnTo>
                  <a:lnTo>
                    <a:pt x="101" y="4"/>
                  </a:lnTo>
                  <a:lnTo>
                    <a:pt x="99" y="3"/>
                  </a:lnTo>
                  <a:lnTo>
                    <a:pt x="97" y="0"/>
                  </a:lnTo>
                  <a:lnTo>
                    <a:pt x="93" y="0"/>
                  </a:lnTo>
                  <a:lnTo>
                    <a:pt x="95" y="3"/>
                  </a:lnTo>
                  <a:lnTo>
                    <a:pt x="93" y="4"/>
                  </a:lnTo>
                  <a:lnTo>
                    <a:pt x="88" y="4"/>
                  </a:lnTo>
                  <a:lnTo>
                    <a:pt x="86" y="3"/>
                  </a:lnTo>
                  <a:lnTo>
                    <a:pt x="84" y="7"/>
                  </a:lnTo>
                  <a:lnTo>
                    <a:pt x="82" y="8"/>
                  </a:lnTo>
                  <a:lnTo>
                    <a:pt x="80" y="7"/>
                  </a:lnTo>
                  <a:lnTo>
                    <a:pt x="76" y="11"/>
                  </a:lnTo>
                  <a:lnTo>
                    <a:pt x="70" y="14"/>
                  </a:lnTo>
                  <a:lnTo>
                    <a:pt x="65" y="16"/>
                  </a:lnTo>
                  <a:lnTo>
                    <a:pt x="58" y="12"/>
                  </a:lnTo>
                  <a:lnTo>
                    <a:pt x="53" y="11"/>
                  </a:lnTo>
                  <a:lnTo>
                    <a:pt x="48" y="11"/>
                  </a:lnTo>
                  <a:lnTo>
                    <a:pt x="45" y="8"/>
                  </a:lnTo>
                  <a:lnTo>
                    <a:pt x="40" y="8"/>
                  </a:lnTo>
                  <a:lnTo>
                    <a:pt x="36" y="4"/>
                  </a:lnTo>
                  <a:lnTo>
                    <a:pt x="22" y="3"/>
                  </a:lnTo>
                  <a:lnTo>
                    <a:pt x="17" y="3"/>
                  </a:lnTo>
                  <a:lnTo>
                    <a:pt x="12" y="3"/>
                  </a:lnTo>
                  <a:lnTo>
                    <a:pt x="8" y="3"/>
                  </a:lnTo>
                  <a:lnTo>
                    <a:pt x="5" y="3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5" name="Freeform 49"/>
            <p:cNvSpPr>
              <a:spLocks/>
            </p:cNvSpPr>
            <p:nvPr/>
          </p:nvSpPr>
          <p:spPr bwMode="auto">
            <a:xfrm>
              <a:off x="6393201" y="2539388"/>
              <a:ext cx="385821" cy="413375"/>
            </a:xfrm>
            <a:custGeom>
              <a:avLst/>
              <a:gdLst>
                <a:gd name="T0" fmla="*/ 103 w 107"/>
                <a:gd name="T1" fmla="*/ 92 h 110"/>
                <a:gd name="T2" fmla="*/ 97 w 107"/>
                <a:gd name="T3" fmla="*/ 85 h 110"/>
                <a:gd name="T4" fmla="*/ 93 w 107"/>
                <a:gd name="T5" fmla="*/ 82 h 110"/>
                <a:gd name="T6" fmla="*/ 92 w 107"/>
                <a:gd name="T7" fmla="*/ 80 h 110"/>
                <a:gd name="T8" fmla="*/ 89 w 107"/>
                <a:gd name="T9" fmla="*/ 78 h 110"/>
                <a:gd name="T10" fmla="*/ 81 w 107"/>
                <a:gd name="T11" fmla="*/ 70 h 110"/>
                <a:gd name="T12" fmla="*/ 76 w 107"/>
                <a:gd name="T13" fmla="*/ 62 h 110"/>
                <a:gd name="T14" fmla="*/ 72 w 107"/>
                <a:gd name="T15" fmla="*/ 61 h 110"/>
                <a:gd name="T16" fmla="*/ 67 w 107"/>
                <a:gd name="T17" fmla="*/ 55 h 110"/>
                <a:gd name="T18" fmla="*/ 43 w 107"/>
                <a:gd name="T19" fmla="*/ 32 h 110"/>
                <a:gd name="T20" fmla="*/ 38 w 107"/>
                <a:gd name="T21" fmla="*/ 13 h 110"/>
                <a:gd name="T22" fmla="*/ 32 w 107"/>
                <a:gd name="T23" fmla="*/ 0 h 110"/>
                <a:gd name="T24" fmla="*/ 24 w 107"/>
                <a:gd name="T25" fmla="*/ 9 h 110"/>
                <a:gd name="T26" fmla="*/ 15 w 107"/>
                <a:gd name="T27" fmla="*/ 13 h 110"/>
                <a:gd name="T28" fmla="*/ 14 w 107"/>
                <a:gd name="T29" fmla="*/ 17 h 110"/>
                <a:gd name="T30" fmla="*/ 10 w 107"/>
                <a:gd name="T31" fmla="*/ 17 h 110"/>
                <a:gd name="T32" fmla="*/ 8 w 107"/>
                <a:gd name="T33" fmla="*/ 24 h 110"/>
                <a:gd name="T34" fmla="*/ 6 w 107"/>
                <a:gd name="T35" fmla="*/ 36 h 110"/>
                <a:gd name="T36" fmla="*/ 0 w 107"/>
                <a:gd name="T37" fmla="*/ 52 h 110"/>
                <a:gd name="T38" fmla="*/ 0 w 107"/>
                <a:gd name="T39" fmla="*/ 62 h 110"/>
                <a:gd name="T40" fmla="*/ 2 w 107"/>
                <a:gd name="T41" fmla="*/ 68 h 110"/>
                <a:gd name="T42" fmla="*/ 10 w 107"/>
                <a:gd name="T43" fmla="*/ 66 h 110"/>
                <a:gd name="T44" fmla="*/ 14 w 107"/>
                <a:gd name="T45" fmla="*/ 65 h 110"/>
                <a:gd name="T46" fmla="*/ 19 w 107"/>
                <a:gd name="T47" fmla="*/ 70 h 110"/>
                <a:gd name="T48" fmla="*/ 27 w 107"/>
                <a:gd name="T49" fmla="*/ 59 h 110"/>
                <a:gd name="T50" fmla="*/ 31 w 107"/>
                <a:gd name="T51" fmla="*/ 61 h 110"/>
                <a:gd name="T52" fmla="*/ 36 w 107"/>
                <a:gd name="T53" fmla="*/ 65 h 110"/>
                <a:gd name="T54" fmla="*/ 42 w 107"/>
                <a:gd name="T55" fmla="*/ 61 h 110"/>
                <a:gd name="T56" fmla="*/ 44 w 107"/>
                <a:gd name="T57" fmla="*/ 65 h 110"/>
                <a:gd name="T58" fmla="*/ 50 w 107"/>
                <a:gd name="T59" fmla="*/ 62 h 110"/>
                <a:gd name="T60" fmla="*/ 59 w 107"/>
                <a:gd name="T61" fmla="*/ 65 h 110"/>
                <a:gd name="T62" fmla="*/ 68 w 107"/>
                <a:gd name="T63" fmla="*/ 68 h 110"/>
                <a:gd name="T64" fmla="*/ 75 w 107"/>
                <a:gd name="T65" fmla="*/ 74 h 110"/>
                <a:gd name="T66" fmla="*/ 81 w 107"/>
                <a:gd name="T67" fmla="*/ 84 h 110"/>
                <a:gd name="T68" fmla="*/ 88 w 107"/>
                <a:gd name="T69" fmla="*/ 92 h 110"/>
                <a:gd name="T70" fmla="*/ 95 w 107"/>
                <a:gd name="T71" fmla="*/ 98 h 110"/>
                <a:gd name="T72" fmla="*/ 93 w 107"/>
                <a:gd name="T73" fmla="*/ 105 h 110"/>
                <a:gd name="T74" fmla="*/ 100 w 107"/>
                <a:gd name="T75" fmla="*/ 110 h 110"/>
                <a:gd name="T76" fmla="*/ 107 w 107"/>
                <a:gd name="T77" fmla="*/ 97 h 110"/>
                <a:gd name="T78" fmla="*/ 105 w 107"/>
                <a:gd name="T79" fmla="*/ 93 h 110"/>
                <a:gd name="T80" fmla="*/ 105 w 107"/>
                <a:gd name="T81" fmla="*/ 93 h 110"/>
                <a:gd name="T82" fmla="*/ 105 w 107"/>
                <a:gd name="T83" fmla="*/ 93 h 110"/>
                <a:gd name="T84" fmla="*/ 105 w 107"/>
                <a:gd name="T85" fmla="*/ 9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7" h="110">
                  <a:moveTo>
                    <a:pt x="105" y="93"/>
                  </a:moveTo>
                  <a:lnTo>
                    <a:pt x="103" y="92"/>
                  </a:lnTo>
                  <a:lnTo>
                    <a:pt x="99" y="88"/>
                  </a:lnTo>
                  <a:lnTo>
                    <a:pt x="97" y="85"/>
                  </a:lnTo>
                  <a:lnTo>
                    <a:pt x="97" y="85"/>
                  </a:lnTo>
                  <a:lnTo>
                    <a:pt x="93" y="82"/>
                  </a:lnTo>
                  <a:lnTo>
                    <a:pt x="93" y="81"/>
                  </a:lnTo>
                  <a:lnTo>
                    <a:pt x="92" y="80"/>
                  </a:lnTo>
                  <a:lnTo>
                    <a:pt x="92" y="80"/>
                  </a:lnTo>
                  <a:lnTo>
                    <a:pt x="89" y="78"/>
                  </a:lnTo>
                  <a:lnTo>
                    <a:pt x="85" y="74"/>
                  </a:lnTo>
                  <a:lnTo>
                    <a:pt x="81" y="70"/>
                  </a:lnTo>
                  <a:lnTo>
                    <a:pt x="80" y="66"/>
                  </a:lnTo>
                  <a:lnTo>
                    <a:pt x="76" y="62"/>
                  </a:lnTo>
                  <a:lnTo>
                    <a:pt x="72" y="61"/>
                  </a:lnTo>
                  <a:lnTo>
                    <a:pt x="72" y="61"/>
                  </a:lnTo>
                  <a:lnTo>
                    <a:pt x="67" y="56"/>
                  </a:lnTo>
                  <a:lnTo>
                    <a:pt x="67" y="55"/>
                  </a:lnTo>
                  <a:lnTo>
                    <a:pt x="67" y="55"/>
                  </a:lnTo>
                  <a:lnTo>
                    <a:pt x="43" y="32"/>
                  </a:lnTo>
                  <a:lnTo>
                    <a:pt x="42" y="28"/>
                  </a:lnTo>
                  <a:lnTo>
                    <a:pt x="38" y="13"/>
                  </a:lnTo>
                  <a:lnTo>
                    <a:pt x="36" y="8"/>
                  </a:lnTo>
                  <a:lnTo>
                    <a:pt x="32" y="0"/>
                  </a:lnTo>
                  <a:lnTo>
                    <a:pt x="28" y="5"/>
                  </a:lnTo>
                  <a:lnTo>
                    <a:pt x="24" y="9"/>
                  </a:lnTo>
                  <a:lnTo>
                    <a:pt x="19" y="11"/>
                  </a:lnTo>
                  <a:lnTo>
                    <a:pt x="15" y="13"/>
                  </a:lnTo>
                  <a:lnTo>
                    <a:pt x="15" y="17"/>
                  </a:lnTo>
                  <a:lnTo>
                    <a:pt x="14" y="17"/>
                  </a:lnTo>
                  <a:lnTo>
                    <a:pt x="11" y="17"/>
                  </a:lnTo>
                  <a:lnTo>
                    <a:pt x="10" y="17"/>
                  </a:lnTo>
                  <a:lnTo>
                    <a:pt x="8" y="21"/>
                  </a:lnTo>
                  <a:lnTo>
                    <a:pt x="8" y="24"/>
                  </a:lnTo>
                  <a:lnTo>
                    <a:pt x="8" y="31"/>
                  </a:lnTo>
                  <a:lnTo>
                    <a:pt x="6" y="36"/>
                  </a:lnTo>
                  <a:lnTo>
                    <a:pt x="4" y="44"/>
                  </a:lnTo>
                  <a:lnTo>
                    <a:pt x="0" y="52"/>
                  </a:lnTo>
                  <a:lnTo>
                    <a:pt x="0" y="57"/>
                  </a:lnTo>
                  <a:lnTo>
                    <a:pt x="0" y="62"/>
                  </a:lnTo>
                  <a:lnTo>
                    <a:pt x="2" y="70"/>
                  </a:lnTo>
                  <a:lnTo>
                    <a:pt x="2" y="68"/>
                  </a:lnTo>
                  <a:lnTo>
                    <a:pt x="4" y="66"/>
                  </a:lnTo>
                  <a:lnTo>
                    <a:pt x="10" y="66"/>
                  </a:lnTo>
                  <a:lnTo>
                    <a:pt x="11" y="66"/>
                  </a:lnTo>
                  <a:lnTo>
                    <a:pt x="14" y="65"/>
                  </a:lnTo>
                  <a:lnTo>
                    <a:pt x="18" y="68"/>
                  </a:lnTo>
                  <a:lnTo>
                    <a:pt x="19" y="70"/>
                  </a:lnTo>
                  <a:lnTo>
                    <a:pt x="23" y="57"/>
                  </a:lnTo>
                  <a:lnTo>
                    <a:pt x="27" y="59"/>
                  </a:lnTo>
                  <a:lnTo>
                    <a:pt x="28" y="61"/>
                  </a:lnTo>
                  <a:lnTo>
                    <a:pt x="31" y="61"/>
                  </a:lnTo>
                  <a:lnTo>
                    <a:pt x="32" y="65"/>
                  </a:lnTo>
                  <a:lnTo>
                    <a:pt x="36" y="65"/>
                  </a:lnTo>
                  <a:lnTo>
                    <a:pt x="40" y="62"/>
                  </a:lnTo>
                  <a:lnTo>
                    <a:pt x="42" y="61"/>
                  </a:lnTo>
                  <a:lnTo>
                    <a:pt x="44" y="62"/>
                  </a:lnTo>
                  <a:lnTo>
                    <a:pt x="44" y="65"/>
                  </a:lnTo>
                  <a:lnTo>
                    <a:pt x="48" y="62"/>
                  </a:lnTo>
                  <a:lnTo>
                    <a:pt x="50" y="62"/>
                  </a:lnTo>
                  <a:lnTo>
                    <a:pt x="55" y="65"/>
                  </a:lnTo>
                  <a:lnTo>
                    <a:pt x="59" y="65"/>
                  </a:lnTo>
                  <a:lnTo>
                    <a:pt x="63" y="66"/>
                  </a:lnTo>
                  <a:lnTo>
                    <a:pt x="68" y="68"/>
                  </a:lnTo>
                  <a:lnTo>
                    <a:pt x="72" y="72"/>
                  </a:lnTo>
                  <a:lnTo>
                    <a:pt x="75" y="74"/>
                  </a:lnTo>
                  <a:lnTo>
                    <a:pt x="79" y="81"/>
                  </a:lnTo>
                  <a:lnTo>
                    <a:pt x="81" y="84"/>
                  </a:lnTo>
                  <a:lnTo>
                    <a:pt x="85" y="88"/>
                  </a:lnTo>
                  <a:lnTo>
                    <a:pt x="88" y="92"/>
                  </a:lnTo>
                  <a:lnTo>
                    <a:pt x="92" y="96"/>
                  </a:lnTo>
                  <a:lnTo>
                    <a:pt x="95" y="98"/>
                  </a:lnTo>
                  <a:lnTo>
                    <a:pt x="95" y="101"/>
                  </a:lnTo>
                  <a:lnTo>
                    <a:pt x="93" y="105"/>
                  </a:lnTo>
                  <a:lnTo>
                    <a:pt x="92" y="106"/>
                  </a:lnTo>
                  <a:lnTo>
                    <a:pt x="100" y="110"/>
                  </a:lnTo>
                  <a:lnTo>
                    <a:pt x="107" y="102"/>
                  </a:lnTo>
                  <a:lnTo>
                    <a:pt x="107" y="97"/>
                  </a:lnTo>
                  <a:lnTo>
                    <a:pt x="107" y="96"/>
                  </a:lnTo>
                  <a:lnTo>
                    <a:pt x="105" y="93"/>
                  </a:lnTo>
                  <a:lnTo>
                    <a:pt x="105" y="93"/>
                  </a:lnTo>
                  <a:lnTo>
                    <a:pt x="105" y="93"/>
                  </a:lnTo>
                  <a:lnTo>
                    <a:pt x="105" y="93"/>
                  </a:lnTo>
                  <a:lnTo>
                    <a:pt x="105" y="93"/>
                  </a:lnTo>
                  <a:lnTo>
                    <a:pt x="105" y="93"/>
                  </a:lnTo>
                  <a:lnTo>
                    <a:pt x="105" y="9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6" name="Freeform 50"/>
            <p:cNvSpPr>
              <a:spLocks/>
            </p:cNvSpPr>
            <p:nvPr/>
          </p:nvSpPr>
          <p:spPr bwMode="auto">
            <a:xfrm>
              <a:off x="6710513" y="2900154"/>
              <a:ext cx="86538" cy="120257"/>
            </a:xfrm>
            <a:custGeom>
              <a:avLst/>
              <a:gdLst>
                <a:gd name="T0" fmla="*/ 5 w 24"/>
                <a:gd name="T1" fmla="*/ 10 h 32"/>
                <a:gd name="T2" fmla="*/ 0 w 24"/>
                <a:gd name="T3" fmla="*/ 16 h 32"/>
                <a:gd name="T4" fmla="*/ 0 w 24"/>
                <a:gd name="T5" fmla="*/ 20 h 32"/>
                <a:gd name="T6" fmla="*/ 0 w 24"/>
                <a:gd name="T7" fmla="*/ 24 h 32"/>
                <a:gd name="T8" fmla="*/ 0 w 24"/>
                <a:gd name="T9" fmla="*/ 29 h 32"/>
                <a:gd name="T10" fmla="*/ 1 w 24"/>
                <a:gd name="T11" fmla="*/ 32 h 32"/>
                <a:gd name="T12" fmla="*/ 5 w 24"/>
                <a:gd name="T13" fmla="*/ 32 h 32"/>
                <a:gd name="T14" fmla="*/ 11 w 24"/>
                <a:gd name="T15" fmla="*/ 29 h 32"/>
                <a:gd name="T16" fmla="*/ 15 w 24"/>
                <a:gd name="T17" fmla="*/ 29 h 32"/>
                <a:gd name="T18" fmla="*/ 17 w 24"/>
                <a:gd name="T19" fmla="*/ 29 h 32"/>
                <a:gd name="T20" fmla="*/ 19 w 24"/>
                <a:gd name="T21" fmla="*/ 29 h 32"/>
                <a:gd name="T22" fmla="*/ 19 w 24"/>
                <a:gd name="T23" fmla="*/ 28 h 32"/>
                <a:gd name="T24" fmla="*/ 20 w 24"/>
                <a:gd name="T25" fmla="*/ 25 h 32"/>
                <a:gd name="T26" fmla="*/ 20 w 24"/>
                <a:gd name="T27" fmla="*/ 24 h 32"/>
                <a:gd name="T28" fmla="*/ 20 w 24"/>
                <a:gd name="T29" fmla="*/ 22 h 32"/>
                <a:gd name="T30" fmla="*/ 20 w 24"/>
                <a:gd name="T31" fmla="*/ 20 h 32"/>
                <a:gd name="T32" fmla="*/ 15 w 24"/>
                <a:gd name="T33" fmla="*/ 22 h 32"/>
                <a:gd name="T34" fmla="*/ 13 w 24"/>
                <a:gd name="T35" fmla="*/ 22 h 32"/>
                <a:gd name="T36" fmla="*/ 11 w 24"/>
                <a:gd name="T37" fmla="*/ 20 h 32"/>
                <a:gd name="T38" fmla="*/ 13 w 24"/>
                <a:gd name="T39" fmla="*/ 20 h 32"/>
                <a:gd name="T40" fmla="*/ 15 w 24"/>
                <a:gd name="T41" fmla="*/ 16 h 32"/>
                <a:gd name="T42" fmla="*/ 20 w 24"/>
                <a:gd name="T43" fmla="*/ 14 h 32"/>
                <a:gd name="T44" fmla="*/ 24 w 24"/>
                <a:gd name="T45" fmla="*/ 13 h 32"/>
                <a:gd name="T46" fmla="*/ 24 w 24"/>
                <a:gd name="T47" fmla="*/ 9 h 32"/>
                <a:gd name="T48" fmla="*/ 23 w 24"/>
                <a:gd name="T49" fmla="*/ 5 h 32"/>
                <a:gd name="T50" fmla="*/ 19 w 24"/>
                <a:gd name="T51" fmla="*/ 0 h 32"/>
                <a:gd name="T52" fmla="*/ 15 w 24"/>
                <a:gd name="T53" fmla="*/ 2 h 32"/>
                <a:gd name="T54" fmla="*/ 15 w 24"/>
                <a:gd name="T55" fmla="*/ 5 h 32"/>
                <a:gd name="T56" fmla="*/ 13 w 24"/>
                <a:gd name="T57" fmla="*/ 5 h 32"/>
                <a:gd name="T58" fmla="*/ 9 w 24"/>
                <a:gd name="T59" fmla="*/ 5 h 32"/>
                <a:gd name="T60" fmla="*/ 7 w 24"/>
                <a:gd name="T61" fmla="*/ 5 h 32"/>
                <a:gd name="T62" fmla="*/ 7 w 24"/>
                <a:gd name="T63" fmla="*/ 6 h 32"/>
                <a:gd name="T64" fmla="*/ 5 w 24"/>
                <a:gd name="T65" fmla="*/ 10 h 32"/>
                <a:gd name="T66" fmla="*/ 5 w 24"/>
                <a:gd name="T67" fmla="*/ 10 h 32"/>
                <a:gd name="T68" fmla="*/ 5 w 24"/>
                <a:gd name="T69" fmla="*/ 10 h 32"/>
                <a:gd name="T70" fmla="*/ 5 w 24"/>
                <a:gd name="T71" fmla="*/ 10 h 32"/>
                <a:gd name="T72" fmla="*/ 5 w 24"/>
                <a:gd name="T73" fmla="*/ 10 h 32"/>
                <a:gd name="T74" fmla="*/ 5 w 24"/>
                <a:gd name="T75" fmla="*/ 10 h 32"/>
                <a:gd name="T76" fmla="*/ 5 w 24"/>
                <a:gd name="T77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4" h="32">
                  <a:moveTo>
                    <a:pt x="5" y="10"/>
                  </a:moveTo>
                  <a:lnTo>
                    <a:pt x="0" y="16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1" y="32"/>
                  </a:lnTo>
                  <a:lnTo>
                    <a:pt x="5" y="32"/>
                  </a:lnTo>
                  <a:lnTo>
                    <a:pt x="11" y="29"/>
                  </a:lnTo>
                  <a:lnTo>
                    <a:pt x="15" y="29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19" y="28"/>
                  </a:lnTo>
                  <a:lnTo>
                    <a:pt x="20" y="25"/>
                  </a:lnTo>
                  <a:lnTo>
                    <a:pt x="20" y="24"/>
                  </a:lnTo>
                  <a:lnTo>
                    <a:pt x="20" y="22"/>
                  </a:lnTo>
                  <a:lnTo>
                    <a:pt x="20" y="20"/>
                  </a:lnTo>
                  <a:lnTo>
                    <a:pt x="15" y="22"/>
                  </a:lnTo>
                  <a:lnTo>
                    <a:pt x="13" y="22"/>
                  </a:lnTo>
                  <a:lnTo>
                    <a:pt x="11" y="20"/>
                  </a:lnTo>
                  <a:lnTo>
                    <a:pt x="13" y="20"/>
                  </a:lnTo>
                  <a:lnTo>
                    <a:pt x="15" y="16"/>
                  </a:lnTo>
                  <a:lnTo>
                    <a:pt x="20" y="14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23" y="5"/>
                  </a:lnTo>
                  <a:lnTo>
                    <a:pt x="19" y="0"/>
                  </a:lnTo>
                  <a:lnTo>
                    <a:pt x="15" y="2"/>
                  </a:lnTo>
                  <a:lnTo>
                    <a:pt x="15" y="5"/>
                  </a:lnTo>
                  <a:lnTo>
                    <a:pt x="13" y="5"/>
                  </a:lnTo>
                  <a:lnTo>
                    <a:pt x="9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7" name="Freeform 51"/>
            <p:cNvSpPr>
              <a:spLocks/>
            </p:cNvSpPr>
            <p:nvPr/>
          </p:nvSpPr>
          <p:spPr bwMode="auto">
            <a:xfrm>
              <a:off x="6667241" y="2952765"/>
              <a:ext cx="587742" cy="924466"/>
            </a:xfrm>
            <a:custGeom>
              <a:avLst/>
              <a:gdLst>
                <a:gd name="T0" fmla="*/ 161 w 163"/>
                <a:gd name="T1" fmla="*/ 27 h 246"/>
                <a:gd name="T2" fmla="*/ 161 w 163"/>
                <a:gd name="T3" fmla="*/ 25 h 246"/>
                <a:gd name="T4" fmla="*/ 161 w 163"/>
                <a:gd name="T5" fmla="*/ 15 h 246"/>
                <a:gd name="T6" fmla="*/ 161 w 163"/>
                <a:gd name="T7" fmla="*/ 4 h 246"/>
                <a:gd name="T8" fmla="*/ 158 w 163"/>
                <a:gd name="T9" fmla="*/ 0 h 246"/>
                <a:gd name="T10" fmla="*/ 149 w 163"/>
                <a:gd name="T11" fmla="*/ 2 h 246"/>
                <a:gd name="T12" fmla="*/ 141 w 163"/>
                <a:gd name="T13" fmla="*/ 8 h 246"/>
                <a:gd name="T14" fmla="*/ 130 w 163"/>
                <a:gd name="T15" fmla="*/ 12 h 246"/>
                <a:gd name="T16" fmla="*/ 120 w 163"/>
                <a:gd name="T17" fmla="*/ 12 h 246"/>
                <a:gd name="T18" fmla="*/ 110 w 163"/>
                <a:gd name="T19" fmla="*/ 14 h 246"/>
                <a:gd name="T20" fmla="*/ 104 w 163"/>
                <a:gd name="T21" fmla="*/ 14 h 246"/>
                <a:gd name="T22" fmla="*/ 97 w 163"/>
                <a:gd name="T23" fmla="*/ 15 h 246"/>
                <a:gd name="T24" fmla="*/ 86 w 163"/>
                <a:gd name="T25" fmla="*/ 22 h 246"/>
                <a:gd name="T26" fmla="*/ 74 w 163"/>
                <a:gd name="T27" fmla="*/ 19 h 246"/>
                <a:gd name="T28" fmla="*/ 63 w 163"/>
                <a:gd name="T29" fmla="*/ 27 h 246"/>
                <a:gd name="T30" fmla="*/ 53 w 163"/>
                <a:gd name="T31" fmla="*/ 27 h 246"/>
                <a:gd name="T32" fmla="*/ 44 w 163"/>
                <a:gd name="T33" fmla="*/ 22 h 246"/>
                <a:gd name="T34" fmla="*/ 36 w 163"/>
                <a:gd name="T35" fmla="*/ 10 h 246"/>
                <a:gd name="T36" fmla="*/ 32 w 163"/>
                <a:gd name="T37" fmla="*/ 11 h 246"/>
                <a:gd name="T38" fmla="*/ 31 w 163"/>
                <a:gd name="T39" fmla="*/ 15 h 246"/>
                <a:gd name="T40" fmla="*/ 27 w 163"/>
                <a:gd name="T41" fmla="*/ 22 h 246"/>
                <a:gd name="T42" fmla="*/ 27 w 163"/>
                <a:gd name="T43" fmla="*/ 28 h 246"/>
                <a:gd name="T44" fmla="*/ 36 w 163"/>
                <a:gd name="T45" fmla="*/ 40 h 246"/>
                <a:gd name="T46" fmla="*/ 40 w 163"/>
                <a:gd name="T47" fmla="*/ 45 h 246"/>
                <a:gd name="T48" fmla="*/ 49 w 163"/>
                <a:gd name="T49" fmla="*/ 53 h 246"/>
                <a:gd name="T50" fmla="*/ 76 w 163"/>
                <a:gd name="T51" fmla="*/ 63 h 246"/>
                <a:gd name="T52" fmla="*/ 104 w 163"/>
                <a:gd name="T53" fmla="*/ 71 h 246"/>
                <a:gd name="T54" fmla="*/ 65 w 163"/>
                <a:gd name="T55" fmla="*/ 124 h 246"/>
                <a:gd name="T56" fmla="*/ 57 w 163"/>
                <a:gd name="T57" fmla="*/ 128 h 246"/>
                <a:gd name="T58" fmla="*/ 39 w 163"/>
                <a:gd name="T59" fmla="*/ 129 h 246"/>
                <a:gd name="T60" fmla="*/ 29 w 163"/>
                <a:gd name="T61" fmla="*/ 137 h 246"/>
                <a:gd name="T62" fmla="*/ 17 w 163"/>
                <a:gd name="T63" fmla="*/ 141 h 246"/>
                <a:gd name="T64" fmla="*/ 12 w 163"/>
                <a:gd name="T65" fmla="*/ 149 h 246"/>
                <a:gd name="T66" fmla="*/ 3 w 163"/>
                <a:gd name="T67" fmla="*/ 164 h 246"/>
                <a:gd name="T68" fmla="*/ 0 w 163"/>
                <a:gd name="T69" fmla="*/ 173 h 246"/>
                <a:gd name="T70" fmla="*/ 0 w 163"/>
                <a:gd name="T71" fmla="*/ 223 h 246"/>
                <a:gd name="T72" fmla="*/ 4 w 163"/>
                <a:gd name="T73" fmla="*/ 234 h 246"/>
                <a:gd name="T74" fmla="*/ 9 w 163"/>
                <a:gd name="T75" fmla="*/ 243 h 246"/>
                <a:gd name="T76" fmla="*/ 13 w 163"/>
                <a:gd name="T77" fmla="*/ 241 h 246"/>
                <a:gd name="T78" fmla="*/ 17 w 163"/>
                <a:gd name="T79" fmla="*/ 233 h 246"/>
                <a:gd name="T80" fmla="*/ 21 w 163"/>
                <a:gd name="T81" fmla="*/ 229 h 246"/>
                <a:gd name="T82" fmla="*/ 40 w 163"/>
                <a:gd name="T83" fmla="*/ 206 h 246"/>
                <a:gd name="T84" fmla="*/ 60 w 163"/>
                <a:gd name="T85" fmla="*/ 186 h 246"/>
                <a:gd name="T86" fmla="*/ 82 w 163"/>
                <a:gd name="T87" fmla="*/ 170 h 246"/>
                <a:gd name="T88" fmla="*/ 109 w 163"/>
                <a:gd name="T89" fmla="*/ 140 h 246"/>
                <a:gd name="T90" fmla="*/ 118 w 163"/>
                <a:gd name="T91" fmla="*/ 124 h 246"/>
                <a:gd name="T92" fmla="*/ 128 w 163"/>
                <a:gd name="T93" fmla="*/ 106 h 246"/>
                <a:gd name="T94" fmla="*/ 133 w 163"/>
                <a:gd name="T95" fmla="*/ 89 h 246"/>
                <a:gd name="T96" fmla="*/ 140 w 163"/>
                <a:gd name="T97" fmla="*/ 79 h 246"/>
                <a:gd name="T98" fmla="*/ 145 w 163"/>
                <a:gd name="T99" fmla="*/ 69 h 246"/>
                <a:gd name="T100" fmla="*/ 150 w 163"/>
                <a:gd name="T101" fmla="*/ 56 h 246"/>
                <a:gd name="T102" fmla="*/ 157 w 163"/>
                <a:gd name="T103" fmla="*/ 45 h 246"/>
                <a:gd name="T104" fmla="*/ 157 w 163"/>
                <a:gd name="T105" fmla="*/ 31 h 246"/>
                <a:gd name="T106" fmla="*/ 161 w 163"/>
                <a:gd name="T107" fmla="*/ 28 h 246"/>
                <a:gd name="T108" fmla="*/ 162 w 163"/>
                <a:gd name="T109" fmla="*/ 25 h 246"/>
                <a:gd name="T110" fmla="*/ 162 w 163"/>
                <a:gd name="T111" fmla="*/ 25 h 246"/>
                <a:gd name="T112" fmla="*/ 162 w 163"/>
                <a:gd name="T113" fmla="*/ 25 h 246"/>
                <a:gd name="T114" fmla="*/ 162 w 163"/>
                <a:gd name="T115" fmla="*/ 25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63" h="246">
                  <a:moveTo>
                    <a:pt x="162" y="25"/>
                  </a:moveTo>
                  <a:lnTo>
                    <a:pt x="161" y="27"/>
                  </a:lnTo>
                  <a:lnTo>
                    <a:pt x="158" y="27"/>
                  </a:lnTo>
                  <a:lnTo>
                    <a:pt x="161" y="25"/>
                  </a:lnTo>
                  <a:lnTo>
                    <a:pt x="161" y="22"/>
                  </a:lnTo>
                  <a:lnTo>
                    <a:pt x="161" y="15"/>
                  </a:lnTo>
                  <a:lnTo>
                    <a:pt x="161" y="10"/>
                  </a:lnTo>
                  <a:lnTo>
                    <a:pt x="161" y="4"/>
                  </a:lnTo>
                  <a:lnTo>
                    <a:pt x="161" y="2"/>
                  </a:lnTo>
                  <a:lnTo>
                    <a:pt x="158" y="0"/>
                  </a:lnTo>
                  <a:lnTo>
                    <a:pt x="153" y="0"/>
                  </a:lnTo>
                  <a:lnTo>
                    <a:pt x="149" y="2"/>
                  </a:lnTo>
                  <a:lnTo>
                    <a:pt x="145" y="6"/>
                  </a:lnTo>
                  <a:lnTo>
                    <a:pt x="141" y="8"/>
                  </a:lnTo>
                  <a:lnTo>
                    <a:pt x="136" y="8"/>
                  </a:lnTo>
                  <a:lnTo>
                    <a:pt x="130" y="12"/>
                  </a:lnTo>
                  <a:lnTo>
                    <a:pt x="124" y="12"/>
                  </a:lnTo>
                  <a:lnTo>
                    <a:pt x="120" y="12"/>
                  </a:lnTo>
                  <a:lnTo>
                    <a:pt x="118" y="12"/>
                  </a:lnTo>
                  <a:lnTo>
                    <a:pt x="110" y="14"/>
                  </a:lnTo>
                  <a:lnTo>
                    <a:pt x="106" y="14"/>
                  </a:lnTo>
                  <a:lnTo>
                    <a:pt x="104" y="14"/>
                  </a:lnTo>
                  <a:lnTo>
                    <a:pt x="100" y="14"/>
                  </a:lnTo>
                  <a:lnTo>
                    <a:pt x="97" y="15"/>
                  </a:lnTo>
                  <a:lnTo>
                    <a:pt x="92" y="19"/>
                  </a:lnTo>
                  <a:lnTo>
                    <a:pt x="86" y="22"/>
                  </a:lnTo>
                  <a:lnTo>
                    <a:pt x="80" y="22"/>
                  </a:lnTo>
                  <a:lnTo>
                    <a:pt x="74" y="19"/>
                  </a:lnTo>
                  <a:lnTo>
                    <a:pt x="71" y="22"/>
                  </a:lnTo>
                  <a:lnTo>
                    <a:pt x="63" y="27"/>
                  </a:lnTo>
                  <a:lnTo>
                    <a:pt x="57" y="27"/>
                  </a:lnTo>
                  <a:lnTo>
                    <a:pt x="53" y="27"/>
                  </a:lnTo>
                  <a:lnTo>
                    <a:pt x="48" y="25"/>
                  </a:lnTo>
                  <a:lnTo>
                    <a:pt x="44" y="22"/>
                  </a:lnTo>
                  <a:lnTo>
                    <a:pt x="40" y="14"/>
                  </a:lnTo>
                  <a:lnTo>
                    <a:pt x="36" y="10"/>
                  </a:lnTo>
                  <a:lnTo>
                    <a:pt x="35" y="8"/>
                  </a:lnTo>
                  <a:lnTo>
                    <a:pt x="32" y="11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9" y="15"/>
                  </a:lnTo>
                  <a:lnTo>
                    <a:pt x="27" y="22"/>
                  </a:lnTo>
                  <a:lnTo>
                    <a:pt x="27" y="25"/>
                  </a:lnTo>
                  <a:lnTo>
                    <a:pt x="27" y="28"/>
                  </a:lnTo>
                  <a:lnTo>
                    <a:pt x="31" y="32"/>
                  </a:lnTo>
                  <a:lnTo>
                    <a:pt x="36" y="40"/>
                  </a:lnTo>
                  <a:lnTo>
                    <a:pt x="36" y="44"/>
                  </a:lnTo>
                  <a:lnTo>
                    <a:pt x="40" y="45"/>
                  </a:lnTo>
                  <a:lnTo>
                    <a:pt x="44" y="49"/>
                  </a:lnTo>
                  <a:lnTo>
                    <a:pt x="49" y="53"/>
                  </a:lnTo>
                  <a:lnTo>
                    <a:pt x="60" y="57"/>
                  </a:lnTo>
                  <a:lnTo>
                    <a:pt x="76" y="63"/>
                  </a:lnTo>
                  <a:lnTo>
                    <a:pt x="96" y="71"/>
                  </a:lnTo>
                  <a:lnTo>
                    <a:pt x="104" y="71"/>
                  </a:lnTo>
                  <a:lnTo>
                    <a:pt x="110" y="71"/>
                  </a:lnTo>
                  <a:lnTo>
                    <a:pt x="65" y="124"/>
                  </a:lnTo>
                  <a:lnTo>
                    <a:pt x="63" y="128"/>
                  </a:lnTo>
                  <a:lnTo>
                    <a:pt x="57" y="128"/>
                  </a:lnTo>
                  <a:lnTo>
                    <a:pt x="48" y="126"/>
                  </a:lnTo>
                  <a:lnTo>
                    <a:pt x="39" y="129"/>
                  </a:lnTo>
                  <a:lnTo>
                    <a:pt x="32" y="136"/>
                  </a:lnTo>
                  <a:lnTo>
                    <a:pt x="29" y="137"/>
                  </a:lnTo>
                  <a:lnTo>
                    <a:pt x="25" y="140"/>
                  </a:lnTo>
                  <a:lnTo>
                    <a:pt x="17" y="141"/>
                  </a:lnTo>
                  <a:lnTo>
                    <a:pt x="16" y="145"/>
                  </a:lnTo>
                  <a:lnTo>
                    <a:pt x="12" y="149"/>
                  </a:lnTo>
                  <a:lnTo>
                    <a:pt x="5" y="158"/>
                  </a:lnTo>
                  <a:lnTo>
                    <a:pt x="3" y="164"/>
                  </a:lnTo>
                  <a:lnTo>
                    <a:pt x="0" y="170"/>
                  </a:lnTo>
                  <a:lnTo>
                    <a:pt x="0" y="173"/>
                  </a:lnTo>
                  <a:lnTo>
                    <a:pt x="0" y="177"/>
                  </a:lnTo>
                  <a:lnTo>
                    <a:pt x="0" y="223"/>
                  </a:lnTo>
                  <a:lnTo>
                    <a:pt x="0" y="229"/>
                  </a:lnTo>
                  <a:lnTo>
                    <a:pt x="4" y="234"/>
                  </a:lnTo>
                  <a:lnTo>
                    <a:pt x="8" y="241"/>
                  </a:lnTo>
                  <a:lnTo>
                    <a:pt x="9" y="243"/>
                  </a:lnTo>
                  <a:lnTo>
                    <a:pt x="9" y="246"/>
                  </a:lnTo>
                  <a:lnTo>
                    <a:pt x="13" y="241"/>
                  </a:lnTo>
                  <a:lnTo>
                    <a:pt x="13" y="241"/>
                  </a:lnTo>
                  <a:lnTo>
                    <a:pt x="17" y="233"/>
                  </a:lnTo>
                  <a:lnTo>
                    <a:pt x="19" y="233"/>
                  </a:lnTo>
                  <a:lnTo>
                    <a:pt x="21" y="229"/>
                  </a:lnTo>
                  <a:lnTo>
                    <a:pt x="27" y="221"/>
                  </a:lnTo>
                  <a:lnTo>
                    <a:pt x="40" y="206"/>
                  </a:lnTo>
                  <a:lnTo>
                    <a:pt x="53" y="193"/>
                  </a:lnTo>
                  <a:lnTo>
                    <a:pt x="60" y="186"/>
                  </a:lnTo>
                  <a:lnTo>
                    <a:pt x="67" y="181"/>
                  </a:lnTo>
                  <a:lnTo>
                    <a:pt x="82" y="170"/>
                  </a:lnTo>
                  <a:lnTo>
                    <a:pt x="96" y="157"/>
                  </a:lnTo>
                  <a:lnTo>
                    <a:pt x="109" y="140"/>
                  </a:lnTo>
                  <a:lnTo>
                    <a:pt x="113" y="132"/>
                  </a:lnTo>
                  <a:lnTo>
                    <a:pt x="118" y="124"/>
                  </a:lnTo>
                  <a:lnTo>
                    <a:pt x="122" y="116"/>
                  </a:lnTo>
                  <a:lnTo>
                    <a:pt x="128" y="106"/>
                  </a:lnTo>
                  <a:lnTo>
                    <a:pt x="130" y="100"/>
                  </a:lnTo>
                  <a:lnTo>
                    <a:pt x="133" y="89"/>
                  </a:lnTo>
                  <a:lnTo>
                    <a:pt x="137" y="84"/>
                  </a:lnTo>
                  <a:lnTo>
                    <a:pt x="140" y="79"/>
                  </a:lnTo>
                  <a:lnTo>
                    <a:pt x="141" y="72"/>
                  </a:lnTo>
                  <a:lnTo>
                    <a:pt x="145" y="69"/>
                  </a:lnTo>
                  <a:lnTo>
                    <a:pt x="148" y="61"/>
                  </a:lnTo>
                  <a:lnTo>
                    <a:pt x="150" y="56"/>
                  </a:lnTo>
                  <a:lnTo>
                    <a:pt x="153" y="49"/>
                  </a:lnTo>
                  <a:lnTo>
                    <a:pt x="157" y="45"/>
                  </a:lnTo>
                  <a:lnTo>
                    <a:pt x="157" y="39"/>
                  </a:lnTo>
                  <a:lnTo>
                    <a:pt x="157" y="31"/>
                  </a:lnTo>
                  <a:lnTo>
                    <a:pt x="158" y="28"/>
                  </a:lnTo>
                  <a:lnTo>
                    <a:pt x="161" y="28"/>
                  </a:lnTo>
                  <a:lnTo>
                    <a:pt x="163" y="27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25"/>
                  </a:lnTo>
                  <a:lnTo>
                    <a:pt x="162" y="2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8" name="Freeform 52"/>
            <p:cNvSpPr>
              <a:spLocks/>
            </p:cNvSpPr>
            <p:nvPr/>
          </p:nvSpPr>
          <p:spPr bwMode="auto">
            <a:xfrm>
              <a:off x="6209306" y="2753588"/>
              <a:ext cx="854570" cy="777905"/>
            </a:xfrm>
            <a:custGeom>
              <a:avLst/>
              <a:gdLst>
                <a:gd name="T0" fmla="*/ 49 w 237"/>
                <a:gd name="T1" fmla="*/ 27 h 207"/>
                <a:gd name="T2" fmla="*/ 47 w 237"/>
                <a:gd name="T3" fmla="*/ 39 h 207"/>
                <a:gd name="T4" fmla="*/ 42 w 237"/>
                <a:gd name="T5" fmla="*/ 40 h 207"/>
                <a:gd name="T6" fmla="*/ 34 w 237"/>
                <a:gd name="T7" fmla="*/ 53 h 207"/>
                <a:gd name="T8" fmla="*/ 30 w 237"/>
                <a:gd name="T9" fmla="*/ 61 h 207"/>
                <a:gd name="T10" fmla="*/ 30 w 237"/>
                <a:gd name="T11" fmla="*/ 68 h 207"/>
                <a:gd name="T12" fmla="*/ 25 w 237"/>
                <a:gd name="T13" fmla="*/ 72 h 207"/>
                <a:gd name="T14" fmla="*/ 21 w 237"/>
                <a:gd name="T15" fmla="*/ 78 h 207"/>
                <a:gd name="T16" fmla="*/ 17 w 237"/>
                <a:gd name="T17" fmla="*/ 92 h 207"/>
                <a:gd name="T18" fmla="*/ 17 w 237"/>
                <a:gd name="T19" fmla="*/ 110 h 207"/>
                <a:gd name="T20" fmla="*/ 5 w 237"/>
                <a:gd name="T21" fmla="*/ 116 h 207"/>
                <a:gd name="T22" fmla="*/ 2 w 237"/>
                <a:gd name="T23" fmla="*/ 122 h 207"/>
                <a:gd name="T24" fmla="*/ 0 w 237"/>
                <a:gd name="T25" fmla="*/ 128 h 207"/>
                <a:gd name="T26" fmla="*/ 16 w 237"/>
                <a:gd name="T27" fmla="*/ 136 h 207"/>
                <a:gd name="T28" fmla="*/ 26 w 237"/>
                <a:gd name="T29" fmla="*/ 149 h 207"/>
                <a:gd name="T30" fmla="*/ 32 w 237"/>
                <a:gd name="T31" fmla="*/ 166 h 207"/>
                <a:gd name="T32" fmla="*/ 38 w 237"/>
                <a:gd name="T33" fmla="*/ 171 h 207"/>
                <a:gd name="T34" fmla="*/ 43 w 237"/>
                <a:gd name="T35" fmla="*/ 175 h 207"/>
                <a:gd name="T36" fmla="*/ 45 w 237"/>
                <a:gd name="T37" fmla="*/ 182 h 207"/>
                <a:gd name="T38" fmla="*/ 47 w 237"/>
                <a:gd name="T39" fmla="*/ 186 h 207"/>
                <a:gd name="T40" fmla="*/ 61 w 237"/>
                <a:gd name="T41" fmla="*/ 189 h 207"/>
                <a:gd name="T42" fmla="*/ 70 w 237"/>
                <a:gd name="T43" fmla="*/ 194 h 207"/>
                <a:gd name="T44" fmla="*/ 83 w 237"/>
                <a:gd name="T45" fmla="*/ 203 h 207"/>
                <a:gd name="T46" fmla="*/ 95 w 237"/>
                <a:gd name="T47" fmla="*/ 206 h 207"/>
                <a:gd name="T48" fmla="*/ 105 w 237"/>
                <a:gd name="T49" fmla="*/ 207 h 207"/>
                <a:gd name="T50" fmla="*/ 117 w 237"/>
                <a:gd name="T51" fmla="*/ 195 h 207"/>
                <a:gd name="T52" fmla="*/ 127 w 237"/>
                <a:gd name="T53" fmla="*/ 194 h 207"/>
                <a:gd name="T54" fmla="*/ 136 w 237"/>
                <a:gd name="T55" fmla="*/ 198 h 207"/>
                <a:gd name="T56" fmla="*/ 144 w 237"/>
                <a:gd name="T57" fmla="*/ 194 h 207"/>
                <a:gd name="T58" fmla="*/ 159 w 237"/>
                <a:gd name="T59" fmla="*/ 189 h 207"/>
                <a:gd name="T60" fmla="*/ 184 w 237"/>
                <a:gd name="T61" fmla="*/ 181 h 207"/>
                <a:gd name="T62" fmla="*/ 237 w 237"/>
                <a:gd name="T63" fmla="*/ 124 h 207"/>
                <a:gd name="T64" fmla="*/ 203 w 237"/>
                <a:gd name="T65" fmla="*/ 116 h 207"/>
                <a:gd name="T66" fmla="*/ 171 w 237"/>
                <a:gd name="T67" fmla="*/ 102 h 207"/>
                <a:gd name="T68" fmla="*/ 163 w 237"/>
                <a:gd name="T69" fmla="*/ 93 h 207"/>
                <a:gd name="T70" fmla="*/ 154 w 237"/>
                <a:gd name="T71" fmla="*/ 78 h 207"/>
                <a:gd name="T72" fmla="*/ 154 w 237"/>
                <a:gd name="T73" fmla="*/ 68 h 207"/>
                <a:gd name="T74" fmla="*/ 140 w 237"/>
                <a:gd name="T75" fmla="*/ 71 h 207"/>
                <a:gd name="T76" fmla="*/ 139 w 237"/>
                <a:gd name="T77" fmla="*/ 59 h 207"/>
                <a:gd name="T78" fmla="*/ 144 w 237"/>
                <a:gd name="T79" fmla="*/ 48 h 207"/>
                <a:gd name="T80" fmla="*/ 143 w 237"/>
                <a:gd name="T81" fmla="*/ 39 h 207"/>
                <a:gd name="T82" fmla="*/ 132 w 237"/>
                <a:gd name="T83" fmla="*/ 27 h 207"/>
                <a:gd name="T84" fmla="*/ 123 w 237"/>
                <a:gd name="T85" fmla="*/ 15 h 207"/>
                <a:gd name="T86" fmla="*/ 110 w 237"/>
                <a:gd name="T87" fmla="*/ 8 h 207"/>
                <a:gd name="T88" fmla="*/ 99 w 237"/>
                <a:gd name="T89" fmla="*/ 5 h 207"/>
                <a:gd name="T90" fmla="*/ 93 w 237"/>
                <a:gd name="T91" fmla="*/ 4 h 207"/>
                <a:gd name="T92" fmla="*/ 83 w 237"/>
                <a:gd name="T93" fmla="*/ 8 h 207"/>
                <a:gd name="T94" fmla="*/ 78 w 237"/>
                <a:gd name="T95" fmla="*/ 2 h 207"/>
                <a:gd name="T96" fmla="*/ 69 w 237"/>
                <a:gd name="T97" fmla="*/ 11 h 207"/>
                <a:gd name="T98" fmla="*/ 61 w 237"/>
                <a:gd name="T99" fmla="*/ 9 h 207"/>
                <a:gd name="T100" fmla="*/ 53 w 237"/>
                <a:gd name="T101" fmla="*/ 11 h 207"/>
                <a:gd name="T102" fmla="*/ 51 w 237"/>
                <a:gd name="T103" fmla="*/ 21 h 207"/>
                <a:gd name="T104" fmla="*/ 51 w 237"/>
                <a:gd name="T105" fmla="*/ 2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7" h="207">
                  <a:moveTo>
                    <a:pt x="51" y="21"/>
                  </a:moveTo>
                  <a:lnTo>
                    <a:pt x="49" y="27"/>
                  </a:lnTo>
                  <a:lnTo>
                    <a:pt x="49" y="27"/>
                  </a:lnTo>
                  <a:lnTo>
                    <a:pt x="49" y="32"/>
                  </a:lnTo>
                  <a:lnTo>
                    <a:pt x="49" y="36"/>
                  </a:lnTo>
                  <a:lnTo>
                    <a:pt x="47" y="39"/>
                  </a:lnTo>
                  <a:lnTo>
                    <a:pt x="47" y="40"/>
                  </a:lnTo>
                  <a:lnTo>
                    <a:pt x="43" y="40"/>
                  </a:lnTo>
                  <a:lnTo>
                    <a:pt x="42" y="40"/>
                  </a:lnTo>
                  <a:lnTo>
                    <a:pt x="39" y="41"/>
                  </a:lnTo>
                  <a:lnTo>
                    <a:pt x="35" y="48"/>
                  </a:lnTo>
                  <a:lnTo>
                    <a:pt x="34" y="53"/>
                  </a:lnTo>
                  <a:lnTo>
                    <a:pt x="32" y="55"/>
                  </a:lnTo>
                  <a:lnTo>
                    <a:pt x="32" y="59"/>
                  </a:lnTo>
                  <a:lnTo>
                    <a:pt x="30" y="61"/>
                  </a:lnTo>
                  <a:lnTo>
                    <a:pt x="30" y="65"/>
                  </a:lnTo>
                  <a:lnTo>
                    <a:pt x="30" y="67"/>
                  </a:lnTo>
                  <a:lnTo>
                    <a:pt x="30" y="68"/>
                  </a:lnTo>
                  <a:lnTo>
                    <a:pt x="30" y="71"/>
                  </a:lnTo>
                  <a:lnTo>
                    <a:pt x="26" y="76"/>
                  </a:lnTo>
                  <a:lnTo>
                    <a:pt x="25" y="72"/>
                  </a:lnTo>
                  <a:lnTo>
                    <a:pt x="22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81"/>
                  </a:lnTo>
                  <a:lnTo>
                    <a:pt x="18" y="88"/>
                  </a:lnTo>
                  <a:lnTo>
                    <a:pt x="17" y="92"/>
                  </a:lnTo>
                  <a:lnTo>
                    <a:pt x="17" y="97"/>
                  </a:lnTo>
                  <a:lnTo>
                    <a:pt x="17" y="102"/>
                  </a:lnTo>
                  <a:lnTo>
                    <a:pt x="17" y="110"/>
                  </a:lnTo>
                  <a:lnTo>
                    <a:pt x="17" y="114"/>
                  </a:lnTo>
                  <a:lnTo>
                    <a:pt x="13" y="116"/>
                  </a:lnTo>
                  <a:lnTo>
                    <a:pt x="5" y="116"/>
                  </a:lnTo>
                  <a:lnTo>
                    <a:pt x="4" y="116"/>
                  </a:lnTo>
                  <a:lnTo>
                    <a:pt x="2" y="118"/>
                  </a:lnTo>
                  <a:lnTo>
                    <a:pt x="2" y="122"/>
                  </a:lnTo>
                  <a:lnTo>
                    <a:pt x="0" y="124"/>
                  </a:lnTo>
                  <a:lnTo>
                    <a:pt x="0" y="125"/>
                  </a:lnTo>
                  <a:lnTo>
                    <a:pt x="0" y="128"/>
                  </a:lnTo>
                  <a:lnTo>
                    <a:pt x="9" y="129"/>
                  </a:lnTo>
                  <a:lnTo>
                    <a:pt x="13" y="133"/>
                  </a:lnTo>
                  <a:lnTo>
                    <a:pt x="16" y="136"/>
                  </a:lnTo>
                  <a:lnTo>
                    <a:pt x="18" y="138"/>
                  </a:lnTo>
                  <a:lnTo>
                    <a:pt x="21" y="142"/>
                  </a:lnTo>
                  <a:lnTo>
                    <a:pt x="26" y="149"/>
                  </a:lnTo>
                  <a:lnTo>
                    <a:pt x="29" y="153"/>
                  </a:lnTo>
                  <a:lnTo>
                    <a:pt x="30" y="155"/>
                  </a:lnTo>
                  <a:lnTo>
                    <a:pt x="32" y="166"/>
                  </a:lnTo>
                  <a:lnTo>
                    <a:pt x="34" y="169"/>
                  </a:lnTo>
                  <a:lnTo>
                    <a:pt x="35" y="169"/>
                  </a:lnTo>
                  <a:lnTo>
                    <a:pt x="38" y="171"/>
                  </a:lnTo>
                  <a:lnTo>
                    <a:pt x="39" y="171"/>
                  </a:lnTo>
                  <a:lnTo>
                    <a:pt x="43" y="171"/>
                  </a:lnTo>
                  <a:lnTo>
                    <a:pt x="43" y="175"/>
                  </a:lnTo>
                  <a:lnTo>
                    <a:pt x="45" y="177"/>
                  </a:lnTo>
                  <a:lnTo>
                    <a:pt x="43" y="181"/>
                  </a:lnTo>
                  <a:lnTo>
                    <a:pt x="45" y="182"/>
                  </a:lnTo>
                  <a:lnTo>
                    <a:pt x="47" y="185"/>
                  </a:lnTo>
                  <a:lnTo>
                    <a:pt x="45" y="185"/>
                  </a:lnTo>
                  <a:lnTo>
                    <a:pt x="47" y="186"/>
                  </a:lnTo>
                  <a:lnTo>
                    <a:pt x="49" y="189"/>
                  </a:lnTo>
                  <a:lnTo>
                    <a:pt x="57" y="189"/>
                  </a:lnTo>
                  <a:lnTo>
                    <a:pt x="61" y="189"/>
                  </a:lnTo>
                  <a:lnTo>
                    <a:pt x="62" y="190"/>
                  </a:lnTo>
                  <a:lnTo>
                    <a:pt x="65" y="190"/>
                  </a:lnTo>
                  <a:lnTo>
                    <a:pt x="70" y="194"/>
                  </a:lnTo>
                  <a:lnTo>
                    <a:pt x="78" y="199"/>
                  </a:lnTo>
                  <a:lnTo>
                    <a:pt x="79" y="202"/>
                  </a:lnTo>
                  <a:lnTo>
                    <a:pt x="83" y="203"/>
                  </a:lnTo>
                  <a:lnTo>
                    <a:pt x="87" y="203"/>
                  </a:lnTo>
                  <a:lnTo>
                    <a:pt x="91" y="203"/>
                  </a:lnTo>
                  <a:lnTo>
                    <a:pt x="95" y="206"/>
                  </a:lnTo>
                  <a:lnTo>
                    <a:pt x="99" y="206"/>
                  </a:lnTo>
                  <a:lnTo>
                    <a:pt x="102" y="206"/>
                  </a:lnTo>
                  <a:lnTo>
                    <a:pt x="105" y="207"/>
                  </a:lnTo>
                  <a:lnTo>
                    <a:pt x="106" y="203"/>
                  </a:lnTo>
                  <a:lnTo>
                    <a:pt x="110" y="199"/>
                  </a:lnTo>
                  <a:lnTo>
                    <a:pt x="117" y="195"/>
                  </a:lnTo>
                  <a:lnTo>
                    <a:pt x="122" y="193"/>
                  </a:lnTo>
                  <a:lnTo>
                    <a:pt x="126" y="193"/>
                  </a:lnTo>
                  <a:lnTo>
                    <a:pt x="127" y="194"/>
                  </a:lnTo>
                  <a:lnTo>
                    <a:pt x="130" y="198"/>
                  </a:lnTo>
                  <a:lnTo>
                    <a:pt x="132" y="198"/>
                  </a:lnTo>
                  <a:lnTo>
                    <a:pt x="136" y="198"/>
                  </a:lnTo>
                  <a:lnTo>
                    <a:pt x="139" y="198"/>
                  </a:lnTo>
                  <a:lnTo>
                    <a:pt x="143" y="198"/>
                  </a:lnTo>
                  <a:lnTo>
                    <a:pt x="144" y="194"/>
                  </a:lnTo>
                  <a:lnTo>
                    <a:pt x="152" y="193"/>
                  </a:lnTo>
                  <a:lnTo>
                    <a:pt x="156" y="190"/>
                  </a:lnTo>
                  <a:lnTo>
                    <a:pt x="159" y="189"/>
                  </a:lnTo>
                  <a:lnTo>
                    <a:pt x="166" y="182"/>
                  </a:lnTo>
                  <a:lnTo>
                    <a:pt x="175" y="179"/>
                  </a:lnTo>
                  <a:lnTo>
                    <a:pt x="184" y="181"/>
                  </a:lnTo>
                  <a:lnTo>
                    <a:pt x="190" y="181"/>
                  </a:lnTo>
                  <a:lnTo>
                    <a:pt x="192" y="177"/>
                  </a:lnTo>
                  <a:lnTo>
                    <a:pt x="237" y="124"/>
                  </a:lnTo>
                  <a:lnTo>
                    <a:pt x="231" y="124"/>
                  </a:lnTo>
                  <a:lnTo>
                    <a:pt x="223" y="124"/>
                  </a:lnTo>
                  <a:lnTo>
                    <a:pt x="203" y="116"/>
                  </a:lnTo>
                  <a:lnTo>
                    <a:pt x="187" y="110"/>
                  </a:lnTo>
                  <a:lnTo>
                    <a:pt x="176" y="106"/>
                  </a:lnTo>
                  <a:lnTo>
                    <a:pt x="171" y="102"/>
                  </a:lnTo>
                  <a:lnTo>
                    <a:pt x="167" y="98"/>
                  </a:lnTo>
                  <a:lnTo>
                    <a:pt x="163" y="97"/>
                  </a:lnTo>
                  <a:lnTo>
                    <a:pt x="163" y="93"/>
                  </a:lnTo>
                  <a:lnTo>
                    <a:pt x="158" y="85"/>
                  </a:lnTo>
                  <a:lnTo>
                    <a:pt x="154" y="81"/>
                  </a:lnTo>
                  <a:lnTo>
                    <a:pt x="154" y="78"/>
                  </a:lnTo>
                  <a:lnTo>
                    <a:pt x="154" y="75"/>
                  </a:lnTo>
                  <a:lnTo>
                    <a:pt x="156" y="68"/>
                  </a:lnTo>
                  <a:lnTo>
                    <a:pt x="154" y="68"/>
                  </a:lnTo>
                  <a:lnTo>
                    <a:pt x="150" y="68"/>
                  </a:lnTo>
                  <a:lnTo>
                    <a:pt x="144" y="71"/>
                  </a:lnTo>
                  <a:lnTo>
                    <a:pt x="140" y="71"/>
                  </a:lnTo>
                  <a:lnTo>
                    <a:pt x="139" y="68"/>
                  </a:lnTo>
                  <a:lnTo>
                    <a:pt x="139" y="63"/>
                  </a:lnTo>
                  <a:lnTo>
                    <a:pt x="139" y="59"/>
                  </a:lnTo>
                  <a:lnTo>
                    <a:pt x="139" y="55"/>
                  </a:lnTo>
                  <a:lnTo>
                    <a:pt x="144" y="49"/>
                  </a:lnTo>
                  <a:lnTo>
                    <a:pt x="144" y="48"/>
                  </a:lnTo>
                  <a:lnTo>
                    <a:pt x="146" y="44"/>
                  </a:lnTo>
                  <a:lnTo>
                    <a:pt x="146" y="41"/>
                  </a:lnTo>
                  <a:lnTo>
                    <a:pt x="143" y="39"/>
                  </a:lnTo>
                  <a:lnTo>
                    <a:pt x="139" y="35"/>
                  </a:lnTo>
                  <a:lnTo>
                    <a:pt x="136" y="31"/>
                  </a:lnTo>
                  <a:lnTo>
                    <a:pt x="132" y="27"/>
                  </a:lnTo>
                  <a:lnTo>
                    <a:pt x="130" y="24"/>
                  </a:lnTo>
                  <a:lnTo>
                    <a:pt x="126" y="17"/>
                  </a:lnTo>
                  <a:lnTo>
                    <a:pt x="123" y="15"/>
                  </a:lnTo>
                  <a:lnTo>
                    <a:pt x="119" y="11"/>
                  </a:lnTo>
                  <a:lnTo>
                    <a:pt x="114" y="9"/>
                  </a:lnTo>
                  <a:lnTo>
                    <a:pt x="110" y="8"/>
                  </a:lnTo>
                  <a:lnTo>
                    <a:pt x="106" y="8"/>
                  </a:lnTo>
                  <a:lnTo>
                    <a:pt x="101" y="5"/>
                  </a:lnTo>
                  <a:lnTo>
                    <a:pt x="99" y="5"/>
                  </a:lnTo>
                  <a:lnTo>
                    <a:pt x="95" y="8"/>
                  </a:lnTo>
                  <a:lnTo>
                    <a:pt x="95" y="5"/>
                  </a:lnTo>
                  <a:lnTo>
                    <a:pt x="93" y="4"/>
                  </a:lnTo>
                  <a:lnTo>
                    <a:pt x="91" y="5"/>
                  </a:lnTo>
                  <a:lnTo>
                    <a:pt x="87" y="8"/>
                  </a:lnTo>
                  <a:lnTo>
                    <a:pt x="83" y="8"/>
                  </a:lnTo>
                  <a:lnTo>
                    <a:pt x="82" y="4"/>
                  </a:lnTo>
                  <a:lnTo>
                    <a:pt x="79" y="4"/>
                  </a:lnTo>
                  <a:lnTo>
                    <a:pt x="78" y="2"/>
                  </a:lnTo>
                  <a:lnTo>
                    <a:pt x="74" y="0"/>
                  </a:lnTo>
                  <a:lnTo>
                    <a:pt x="70" y="13"/>
                  </a:lnTo>
                  <a:lnTo>
                    <a:pt x="69" y="11"/>
                  </a:lnTo>
                  <a:lnTo>
                    <a:pt x="65" y="8"/>
                  </a:lnTo>
                  <a:lnTo>
                    <a:pt x="62" y="9"/>
                  </a:lnTo>
                  <a:lnTo>
                    <a:pt x="61" y="9"/>
                  </a:lnTo>
                  <a:lnTo>
                    <a:pt x="55" y="9"/>
                  </a:lnTo>
                  <a:lnTo>
                    <a:pt x="53" y="11"/>
                  </a:lnTo>
                  <a:lnTo>
                    <a:pt x="53" y="11"/>
                  </a:lnTo>
                  <a:lnTo>
                    <a:pt x="53" y="13"/>
                  </a:lnTo>
                  <a:lnTo>
                    <a:pt x="51" y="21"/>
                  </a:lnTo>
                  <a:lnTo>
                    <a:pt x="51" y="21"/>
                  </a:lnTo>
                  <a:lnTo>
                    <a:pt x="51" y="21"/>
                  </a:lnTo>
                  <a:lnTo>
                    <a:pt x="51" y="21"/>
                  </a:lnTo>
                  <a:lnTo>
                    <a:pt x="51" y="21"/>
                  </a:lnTo>
                  <a:lnTo>
                    <a:pt x="51" y="21"/>
                  </a:lnTo>
                  <a:lnTo>
                    <a:pt x="51" y="2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29" name="Freeform 53"/>
            <p:cNvSpPr>
              <a:spLocks/>
            </p:cNvSpPr>
            <p:nvPr/>
          </p:nvSpPr>
          <p:spPr bwMode="auto">
            <a:xfrm>
              <a:off x="5823488" y="5711128"/>
              <a:ext cx="137021" cy="146563"/>
            </a:xfrm>
            <a:custGeom>
              <a:avLst/>
              <a:gdLst>
                <a:gd name="T0" fmla="*/ 32 w 38"/>
                <a:gd name="T1" fmla="*/ 7 h 39"/>
                <a:gd name="T2" fmla="*/ 27 w 38"/>
                <a:gd name="T3" fmla="*/ 0 h 39"/>
                <a:gd name="T4" fmla="*/ 24 w 38"/>
                <a:gd name="T5" fmla="*/ 0 h 39"/>
                <a:gd name="T6" fmla="*/ 23 w 38"/>
                <a:gd name="T7" fmla="*/ 0 h 39"/>
                <a:gd name="T8" fmla="*/ 22 w 38"/>
                <a:gd name="T9" fmla="*/ 3 h 39"/>
                <a:gd name="T10" fmla="*/ 18 w 38"/>
                <a:gd name="T11" fmla="*/ 4 h 39"/>
                <a:gd name="T12" fmla="*/ 14 w 38"/>
                <a:gd name="T13" fmla="*/ 7 h 39"/>
                <a:gd name="T14" fmla="*/ 11 w 38"/>
                <a:gd name="T15" fmla="*/ 8 h 39"/>
                <a:gd name="T16" fmla="*/ 8 w 38"/>
                <a:gd name="T17" fmla="*/ 16 h 39"/>
                <a:gd name="T18" fmla="*/ 4 w 38"/>
                <a:gd name="T19" fmla="*/ 18 h 39"/>
                <a:gd name="T20" fmla="*/ 0 w 38"/>
                <a:gd name="T21" fmla="*/ 20 h 39"/>
                <a:gd name="T22" fmla="*/ 2 w 38"/>
                <a:gd name="T23" fmla="*/ 24 h 39"/>
                <a:gd name="T24" fmla="*/ 4 w 38"/>
                <a:gd name="T25" fmla="*/ 27 h 39"/>
                <a:gd name="T26" fmla="*/ 6 w 38"/>
                <a:gd name="T27" fmla="*/ 29 h 39"/>
                <a:gd name="T28" fmla="*/ 6 w 38"/>
                <a:gd name="T29" fmla="*/ 31 h 39"/>
                <a:gd name="T30" fmla="*/ 11 w 38"/>
                <a:gd name="T31" fmla="*/ 37 h 39"/>
                <a:gd name="T32" fmla="*/ 14 w 38"/>
                <a:gd name="T33" fmla="*/ 39 h 39"/>
                <a:gd name="T34" fmla="*/ 15 w 38"/>
                <a:gd name="T35" fmla="*/ 37 h 39"/>
                <a:gd name="T36" fmla="*/ 19 w 38"/>
                <a:gd name="T37" fmla="*/ 31 h 39"/>
                <a:gd name="T38" fmla="*/ 23 w 38"/>
                <a:gd name="T39" fmla="*/ 29 h 39"/>
                <a:gd name="T40" fmla="*/ 27 w 38"/>
                <a:gd name="T41" fmla="*/ 27 h 39"/>
                <a:gd name="T42" fmla="*/ 31 w 38"/>
                <a:gd name="T43" fmla="*/ 27 h 39"/>
                <a:gd name="T44" fmla="*/ 32 w 38"/>
                <a:gd name="T45" fmla="*/ 24 h 39"/>
                <a:gd name="T46" fmla="*/ 36 w 38"/>
                <a:gd name="T47" fmla="*/ 18 h 39"/>
                <a:gd name="T48" fmla="*/ 38 w 38"/>
                <a:gd name="T49" fmla="*/ 16 h 39"/>
                <a:gd name="T50" fmla="*/ 38 w 38"/>
                <a:gd name="T51" fmla="*/ 14 h 39"/>
                <a:gd name="T52" fmla="*/ 36 w 38"/>
                <a:gd name="T53" fmla="*/ 10 h 39"/>
                <a:gd name="T54" fmla="*/ 32 w 38"/>
                <a:gd name="T55" fmla="*/ 7 h 39"/>
                <a:gd name="T56" fmla="*/ 32 w 38"/>
                <a:gd name="T57" fmla="*/ 7 h 39"/>
                <a:gd name="T58" fmla="*/ 32 w 38"/>
                <a:gd name="T59" fmla="*/ 7 h 39"/>
                <a:gd name="T60" fmla="*/ 32 w 38"/>
                <a:gd name="T61" fmla="*/ 7 h 39"/>
                <a:gd name="T62" fmla="*/ 32 w 38"/>
                <a:gd name="T63" fmla="*/ 7 h 39"/>
                <a:gd name="T64" fmla="*/ 32 w 38"/>
                <a:gd name="T65" fmla="*/ 7 h 39"/>
                <a:gd name="T66" fmla="*/ 32 w 38"/>
                <a:gd name="T67" fmla="*/ 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39">
                  <a:moveTo>
                    <a:pt x="32" y="7"/>
                  </a:moveTo>
                  <a:lnTo>
                    <a:pt x="27" y="0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2" y="3"/>
                  </a:lnTo>
                  <a:lnTo>
                    <a:pt x="18" y="4"/>
                  </a:lnTo>
                  <a:lnTo>
                    <a:pt x="14" y="7"/>
                  </a:lnTo>
                  <a:lnTo>
                    <a:pt x="11" y="8"/>
                  </a:lnTo>
                  <a:lnTo>
                    <a:pt x="8" y="16"/>
                  </a:lnTo>
                  <a:lnTo>
                    <a:pt x="4" y="18"/>
                  </a:lnTo>
                  <a:lnTo>
                    <a:pt x="0" y="20"/>
                  </a:lnTo>
                  <a:lnTo>
                    <a:pt x="2" y="24"/>
                  </a:lnTo>
                  <a:lnTo>
                    <a:pt x="4" y="27"/>
                  </a:lnTo>
                  <a:lnTo>
                    <a:pt x="6" y="29"/>
                  </a:lnTo>
                  <a:lnTo>
                    <a:pt x="6" y="31"/>
                  </a:lnTo>
                  <a:lnTo>
                    <a:pt x="11" y="37"/>
                  </a:lnTo>
                  <a:lnTo>
                    <a:pt x="14" y="39"/>
                  </a:lnTo>
                  <a:lnTo>
                    <a:pt x="15" y="37"/>
                  </a:lnTo>
                  <a:lnTo>
                    <a:pt x="19" y="31"/>
                  </a:lnTo>
                  <a:lnTo>
                    <a:pt x="23" y="29"/>
                  </a:lnTo>
                  <a:lnTo>
                    <a:pt x="27" y="27"/>
                  </a:lnTo>
                  <a:lnTo>
                    <a:pt x="31" y="27"/>
                  </a:lnTo>
                  <a:lnTo>
                    <a:pt x="32" y="24"/>
                  </a:lnTo>
                  <a:lnTo>
                    <a:pt x="36" y="18"/>
                  </a:lnTo>
                  <a:lnTo>
                    <a:pt x="38" y="16"/>
                  </a:lnTo>
                  <a:lnTo>
                    <a:pt x="38" y="14"/>
                  </a:lnTo>
                  <a:lnTo>
                    <a:pt x="36" y="10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lnTo>
                    <a:pt x="32" y="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0" name="Freeform 54"/>
            <p:cNvSpPr>
              <a:spLocks/>
            </p:cNvSpPr>
            <p:nvPr/>
          </p:nvSpPr>
          <p:spPr bwMode="auto">
            <a:xfrm>
              <a:off x="6043439" y="5526987"/>
              <a:ext cx="82935" cy="93950"/>
            </a:xfrm>
            <a:custGeom>
              <a:avLst/>
              <a:gdLst>
                <a:gd name="T0" fmla="*/ 10 w 23"/>
                <a:gd name="T1" fmla="*/ 0 h 25"/>
                <a:gd name="T2" fmla="*/ 7 w 23"/>
                <a:gd name="T3" fmla="*/ 1 h 25"/>
                <a:gd name="T4" fmla="*/ 6 w 23"/>
                <a:gd name="T5" fmla="*/ 5 h 25"/>
                <a:gd name="T6" fmla="*/ 0 w 23"/>
                <a:gd name="T7" fmla="*/ 16 h 25"/>
                <a:gd name="T8" fmla="*/ 6 w 23"/>
                <a:gd name="T9" fmla="*/ 21 h 25"/>
                <a:gd name="T10" fmla="*/ 11 w 23"/>
                <a:gd name="T11" fmla="*/ 25 h 25"/>
                <a:gd name="T12" fmla="*/ 15 w 23"/>
                <a:gd name="T13" fmla="*/ 25 h 25"/>
                <a:gd name="T14" fmla="*/ 18 w 23"/>
                <a:gd name="T15" fmla="*/ 25 h 25"/>
                <a:gd name="T16" fmla="*/ 18 w 23"/>
                <a:gd name="T17" fmla="*/ 23 h 25"/>
                <a:gd name="T18" fmla="*/ 19 w 23"/>
                <a:gd name="T19" fmla="*/ 17 h 25"/>
                <a:gd name="T20" fmla="*/ 23 w 23"/>
                <a:gd name="T21" fmla="*/ 17 h 25"/>
                <a:gd name="T22" fmla="*/ 20 w 23"/>
                <a:gd name="T23" fmla="*/ 13 h 25"/>
                <a:gd name="T24" fmla="*/ 20 w 23"/>
                <a:gd name="T25" fmla="*/ 9 h 25"/>
                <a:gd name="T26" fmla="*/ 20 w 23"/>
                <a:gd name="T27" fmla="*/ 5 h 25"/>
                <a:gd name="T28" fmla="*/ 19 w 23"/>
                <a:gd name="T29" fmla="*/ 4 h 25"/>
                <a:gd name="T30" fmla="*/ 15 w 23"/>
                <a:gd name="T31" fmla="*/ 0 h 25"/>
                <a:gd name="T32" fmla="*/ 10 w 23"/>
                <a:gd name="T33" fmla="*/ 0 h 25"/>
                <a:gd name="T34" fmla="*/ 10 w 23"/>
                <a:gd name="T35" fmla="*/ 0 h 25"/>
                <a:gd name="T36" fmla="*/ 10 w 23"/>
                <a:gd name="T37" fmla="*/ 0 h 25"/>
                <a:gd name="T38" fmla="*/ 10 w 23"/>
                <a:gd name="T39" fmla="*/ 0 h 25"/>
                <a:gd name="T40" fmla="*/ 10 w 23"/>
                <a:gd name="T41" fmla="*/ 0 h 25"/>
                <a:gd name="T42" fmla="*/ 10 w 23"/>
                <a:gd name="T43" fmla="*/ 0 h 25"/>
                <a:gd name="T44" fmla="*/ 10 w 23"/>
                <a:gd name="T4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25">
                  <a:moveTo>
                    <a:pt x="10" y="0"/>
                  </a:moveTo>
                  <a:lnTo>
                    <a:pt x="7" y="1"/>
                  </a:lnTo>
                  <a:lnTo>
                    <a:pt x="6" y="5"/>
                  </a:lnTo>
                  <a:lnTo>
                    <a:pt x="0" y="16"/>
                  </a:lnTo>
                  <a:lnTo>
                    <a:pt x="6" y="21"/>
                  </a:lnTo>
                  <a:lnTo>
                    <a:pt x="11" y="25"/>
                  </a:lnTo>
                  <a:lnTo>
                    <a:pt x="15" y="25"/>
                  </a:lnTo>
                  <a:lnTo>
                    <a:pt x="18" y="25"/>
                  </a:lnTo>
                  <a:lnTo>
                    <a:pt x="18" y="23"/>
                  </a:lnTo>
                  <a:lnTo>
                    <a:pt x="19" y="17"/>
                  </a:lnTo>
                  <a:lnTo>
                    <a:pt x="23" y="17"/>
                  </a:lnTo>
                  <a:lnTo>
                    <a:pt x="20" y="13"/>
                  </a:lnTo>
                  <a:lnTo>
                    <a:pt x="20" y="9"/>
                  </a:lnTo>
                  <a:lnTo>
                    <a:pt x="20" y="5"/>
                  </a:lnTo>
                  <a:lnTo>
                    <a:pt x="19" y="4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1" name="Freeform 55"/>
            <p:cNvSpPr>
              <a:spLocks/>
            </p:cNvSpPr>
            <p:nvPr/>
          </p:nvSpPr>
          <p:spPr bwMode="auto">
            <a:xfrm>
              <a:off x="6266999" y="3448820"/>
              <a:ext cx="457933" cy="631340"/>
            </a:xfrm>
            <a:custGeom>
              <a:avLst/>
              <a:gdLst>
                <a:gd name="T0" fmla="*/ 119 w 127"/>
                <a:gd name="T1" fmla="*/ 109 h 168"/>
                <a:gd name="T2" fmla="*/ 111 w 127"/>
                <a:gd name="T3" fmla="*/ 97 h 168"/>
                <a:gd name="T4" fmla="*/ 111 w 127"/>
                <a:gd name="T5" fmla="*/ 45 h 168"/>
                <a:gd name="T6" fmla="*/ 111 w 127"/>
                <a:gd name="T7" fmla="*/ 38 h 168"/>
                <a:gd name="T8" fmla="*/ 116 w 127"/>
                <a:gd name="T9" fmla="*/ 26 h 168"/>
                <a:gd name="T10" fmla="*/ 127 w 127"/>
                <a:gd name="T11" fmla="*/ 13 h 168"/>
                <a:gd name="T12" fmla="*/ 120 w 127"/>
                <a:gd name="T13" fmla="*/ 13 h 168"/>
                <a:gd name="T14" fmla="*/ 114 w 127"/>
                <a:gd name="T15" fmla="*/ 13 h 168"/>
                <a:gd name="T16" fmla="*/ 110 w 127"/>
                <a:gd name="T17" fmla="*/ 8 h 168"/>
                <a:gd name="T18" fmla="*/ 101 w 127"/>
                <a:gd name="T19" fmla="*/ 10 h 168"/>
                <a:gd name="T20" fmla="*/ 90 w 127"/>
                <a:gd name="T21" fmla="*/ 18 h 168"/>
                <a:gd name="T22" fmla="*/ 86 w 127"/>
                <a:gd name="T23" fmla="*/ 21 h 168"/>
                <a:gd name="T24" fmla="*/ 79 w 127"/>
                <a:gd name="T25" fmla="*/ 21 h 168"/>
                <a:gd name="T26" fmla="*/ 71 w 127"/>
                <a:gd name="T27" fmla="*/ 18 h 168"/>
                <a:gd name="T28" fmla="*/ 63 w 127"/>
                <a:gd name="T29" fmla="*/ 17 h 168"/>
                <a:gd name="T30" fmla="*/ 54 w 127"/>
                <a:gd name="T31" fmla="*/ 9 h 168"/>
                <a:gd name="T32" fmla="*/ 46 w 127"/>
                <a:gd name="T33" fmla="*/ 5 h 168"/>
                <a:gd name="T34" fmla="*/ 41 w 127"/>
                <a:gd name="T35" fmla="*/ 4 h 168"/>
                <a:gd name="T36" fmla="*/ 31 w 127"/>
                <a:gd name="T37" fmla="*/ 1 h 168"/>
                <a:gd name="T38" fmla="*/ 19 w 127"/>
                <a:gd name="T39" fmla="*/ 0 h 168"/>
                <a:gd name="T40" fmla="*/ 5 w 127"/>
                <a:gd name="T41" fmla="*/ 4 h 168"/>
                <a:gd name="T42" fmla="*/ 0 w 127"/>
                <a:gd name="T43" fmla="*/ 8 h 168"/>
                <a:gd name="T44" fmla="*/ 1 w 127"/>
                <a:gd name="T45" fmla="*/ 13 h 168"/>
                <a:gd name="T46" fmla="*/ 5 w 127"/>
                <a:gd name="T47" fmla="*/ 17 h 168"/>
                <a:gd name="T48" fmla="*/ 6 w 127"/>
                <a:gd name="T49" fmla="*/ 21 h 168"/>
                <a:gd name="T50" fmla="*/ 9 w 127"/>
                <a:gd name="T51" fmla="*/ 26 h 168"/>
                <a:gd name="T52" fmla="*/ 14 w 127"/>
                <a:gd name="T53" fmla="*/ 38 h 168"/>
                <a:gd name="T54" fmla="*/ 18 w 127"/>
                <a:gd name="T55" fmla="*/ 49 h 168"/>
                <a:gd name="T56" fmla="*/ 14 w 127"/>
                <a:gd name="T57" fmla="*/ 57 h 168"/>
                <a:gd name="T58" fmla="*/ 13 w 127"/>
                <a:gd name="T59" fmla="*/ 62 h 168"/>
                <a:gd name="T60" fmla="*/ 6 w 127"/>
                <a:gd name="T61" fmla="*/ 66 h 168"/>
                <a:gd name="T62" fmla="*/ 2 w 127"/>
                <a:gd name="T63" fmla="*/ 74 h 168"/>
                <a:gd name="T64" fmla="*/ 1 w 127"/>
                <a:gd name="T65" fmla="*/ 87 h 168"/>
                <a:gd name="T66" fmla="*/ 9 w 127"/>
                <a:gd name="T67" fmla="*/ 87 h 168"/>
                <a:gd name="T68" fmla="*/ 14 w 127"/>
                <a:gd name="T69" fmla="*/ 89 h 168"/>
                <a:gd name="T70" fmla="*/ 6 w 127"/>
                <a:gd name="T71" fmla="*/ 93 h 168"/>
                <a:gd name="T72" fmla="*/ 1 w 127"/>
                <a:gd name="T73" fmla="*/ 97 h 168"/>
                <a:gd name="T74" fmla="*/ 1 w 127"/>
                <a:gd name="T75" fmla="*/ 102 h 168"/>
                <a:gd name="T76" fmla="*/ 58 w 127"/>
                <a:gd name="T77" fmla="*/ 140 h 168"/>
                <a:gd name="T78" fmla="*/ 58 w 127"/>
                <a:gd name="T79" fmla="*/ 144 h 168"/>
                <a:gd name="T80" fmla="*/ 59 w 127"/>
                <a:gd name="T81" fmla="*/ 148 h 168"/>
                <a:gd name="T82" fmla="*/ 77 w 127"/>
                <a:gd name="T83" fmla="*/ 163 h 168"/>
                <a:gd name="T84" fmla="*/ 83 w 127"/>
                <a:gd name="T85" fmla="*/ 168 h 168"/>
                <a:gd name="T86" fmla="*/ 86 w 127"/>
                <a:gd name="T87" fmla="*/ 168 h 168"/>
                <a:gd name="T88" fmla="*/ 89 w 127"/>
                <a:gd name="T89" fmla="*/ 163 h 168"/>
                <a:gd name="T90" fmla="*/ 90 w 127"/>
                <a:gd name="T91" fmla="*/ 158 h 168"/>
                <a:gd name="T92" fmla="*/ 93 w 127"/>
                <a:gd name="T93" fmla="*/ 152 h 168"/>
                <a:gd name="T94" fmla="*/ 98 w 127"/>
                <a:gd name="T95" fmla="*/ 142 h 168"/>
                <a:gd name="T96" fmla="*/ 101 w 127"/>
                <a:gd name="T97" fmla="*/ 132 h 168"/>
                <a:gd name="T98" fmla="*/ 103 w 127"/>
                <a:gd name="T99" fmla="*/ 131 h 168"/>
                <a:gd name="T100" fmla="*/ 107 w 127"/>
                <a:gd name="T101" fmla="*/ 127 h 168"/>
                <a:gd name="T102" fmla="*/ 111 w 127"/>
                <a:gd name="T103" fmla="*/ 127 h 168"/>
                <a:gd name="T104" fmla="*/ 110 w 127"/>
                <a:gd name="T105" fmla="*/ 119 h 168"/>
                <a:gd name="T106" fmla="*/ 111 w 127"/>
                <a:gd name="T107" fmla="*/ 119 h 168"/>
                <a:gd name="T108" fmla="*/ 116 w 127"/>
                <a:gd name="T109" fmla="*/ 119 h 168"/>
                <a:gd name="T110" fmla="*/ 124 w 127"/>
                <a:gd name="T111" fmla="*/ 109 h 168"/>
                <a:gd name="T112" fmla="*/ 120 w 127"/>
                <a:gd name="T113" fmla="*/ 111 h 168"/>
                <a:gd name="T114" fmla="*/ 120 w 127"/>
                <a:gd name="T115" fmla="*/ 111 h 168"/>
                <a:gd name="T116" fmla="*/ 120 w 127"/>
                <a:gd name="T117" fmla="*/ 111 h 168"/>
                <a:gd name="T118" fmla="*/ 120 w 127"/>
                <a:gd name="T119" fmla="*/ 11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7" h="168">
                  <a:moveTo>
                    <a:pt x="120" y="111"/>
                  </a:moveTo>
                  <a:lnTo>
                    <a:pt x="119" y="109"/>
                  </a:lnTo>
                  <a:lnTo>
                    <a:pt x="115" y="102"/>
                  </a:lnTo>
                  <a:lnTo>
                    <a:pt x="111" y="97"/>
                  </a:lnTo>
                  <a:lnTo>
                    <a:pt x="111" y="91"/>
                  </a:lnTo>
                  <a:lnTo>
                    <a:pt x="111" y="45"/>
                  </a:lnTo>
                  <a:lnTo>
                    <a:pt x="111" y="41"/>
                  </a:lnTo>
                  <a:lnTo>
                    <a:pt x="111" y="38"/>
                  </a:lnTo>
                  <a:lnTo>
                    <a:pt x="114" y="32"/>
                  </a:lnTo>
                  <a:lnTo>
                    <a:pt x="116" y="26"/>
                  </a:lnTo>
                  <a:lnTo>
                    <a:pt x="123" y="17"/>
                  </a:lnTo>
                  <a:lnTo>
                    <a:pt x="127" y="13"/>
                  </a:lnTo>
                  <a:lnTo>
                    <a:pt x="123" y="13"/>
                  </a:lnTo>
                  <a:lnTo>
                    <a:pt x="120" y="13"/>
                  </a:lnTo>
                  <a:lnTo>
                    <a:pt x="116" y="13"/>
                  </a:lnTo>
                  <a:lnTo>
                    <a:pt x="114" y="13"/>
                  </a:lnTo>
                  <a:lnTo>
                    <a:pt x="111" y="9"/>
                  </a:lnTo>
                  <a:lnTo>
                    <a:pt x="110" y="8"/>
                  </a:lnTo>
                  <a:lnTo>
                    <a:pt x="106" y="8"/>
                  </a:lnTo>
                  <a:lnTo>
                    <a:pt x="101" y="10"/>
                  </a:lnTo>
                  <a:lnTo>
                    <a:pt x="94" y="14"/>
                  </a:lnTo>
                  <a:lnTo>
                    <a:pt x="90" y="18"/>
                  </a:lnTo>
                  <a:lnTo>
                    <a:pt x="89" y="22"/>
                  </a:lnTo>
                  <a:lnTo>
                    <a:pt x="86" y="21"/>
                  </a:lnTo>
                  <a:lnTo>
                    <a:pt x="83" y="21"/>
                  </a:lnTo>
                  <a:lnTo>
                    <a:pt x="79" y="21"/>
                  </a:lnTo>
                  <a:lnTo>
                    <a:pt x="75" y="18"/>
                  </a:lnTo>
                  <a:lnTo>
                    <a:pt x="71" y="18"/>
                  </a:lnTo>
                  <a:lnTo>
                    <a:pt x="67" y="18"/>
                  </a:lnTo>
                  <a:lnTo>
                    <a:pt x="63" y="17"/>
                  </a:lnTo>
                  <a:lnTo>
                    <a:pt x="62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6" y="5"/>
                  </a:lnTo>
                  <a:lnTo>
                    <a:pt x="45" y="4"/>
                  </a:lnTo>
                  <a:lnTo>
                    <a:pt x="41" y="4"/>
                  </a:lnTo>
                  <a:lnTo>
                    <a:pt x="33" y="4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19" y="0"/>
                  </a:lnTo>
                  <a:lnTo>
                    <a:pt x="6" y="1"/>
                  </a:lnTo>
                  <a:lnTo>
                    <a:pt x="5" y="4"/>
                  </a:lnTo>
                  <a:lnTo>
                    <a:pt x="1" y="5"/>
                  </a:lnTo>
                  <a:lnTo>
                    <a:pt x="0" y="8"/>
                  </a:lnTo>
                  <a:lnTo>
                    <a:pt x="1" y="10"/>
                  </a:lnTo>
                  <a:lnTo>
                    <a:pt x="1" y="13"/>
                  </a:lnTo>
                  <a:lnTo>
                    <a:pt x="2" y="14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6" y="21"/>
                  </a:lnTo>
                  <a:lnTo>
                    <a:pt x="6" y="25"/>
                  </a:lnTo>
                  <a:lnTo>
                    <a:pt x="9" y="26"/>
                  </a:lnTo>
                  <a:lnTo>
                    <a:pt x="13" y="34"/>
                  </a:lnTo>
                  <a:lnTo>
                    <a:pt x="14" y="38"/>
                  </a:lnTo>
                  <a:lnTo>
                    <a:pt x="16" y="45"/>
                  </a:lnTo>
                  <a:lnTo>
                    <a:pt x="18" y="49"/>
                  </a:lnTo>
                  <a:lnTo>
                    <a:pt x="16" y="54"/>
                  </a:lnTo>
                  <a:lnTo>
                    <a:pt x="14" y="57"/>
                  </a:lnTo>
                  <a:lnTo>
                    <a:pt x="13" y="61"/>
                  </a:lnTo>
                  <a:lnTo>
                    <a:pt x="13" y="62"/>
                  </a:lnTo>
                  <a:lnTo>
                    <a:pt x="10" y="65"/>
                  </a:lnTo>
                  <a:lnTo>
                    <a:pt x="6" y="66"/>
                  </a:lnTo>
                  <a:lnTo>
                    <a:pt x="6" y="70"/>
                  </a:lnTo>
                  <a:lnTo>
                    <a:pt x="2" y="74"/>
                  </a:lnTo>
                  <a:lnTo>
                    <a:pt x="0" y="82"/>
                  </a:lnTo>
                  <a:lnTo>
                    <a:pt x="1" y="87"/>
                  </a:lnTo>
                  <a:lnTo>
                    <a:pt x="5" y="89"/>
                  </a:lnTo>
                  <a:lnTo>
                    <a:pt x="9" y="87"/>
                  </a:lnTo>
                  <a:lnTo>
                    <a:pt x="10" y="87"/>
                  </a:lnTo>
                  <a:lnTo>
                    <a:pt x="14" y="89"/>
                  </a:lnTo>
                  <a:lnTo>
                    <a:pt x="6" y="91"/>
                  </a:lnTo>
                  <a:lnTo>
                    <a:pt x="6" y="93"/>
                  </a:lnTo>
                  <a:lnTo>
                    <a:pt x="2" y="93"/>
                  </a:lnTo>
                  <a:lnTo>
                    <a:pt x="1" y="97"/>
                  </a:lnTo>
                  <a:lnTo>
                    <a:pt x="1" y="101"/>
                  </a:lnTo>
                  <a:lnTo>
                    <a:pt x="1" y="102"/>
                  </a:lnTo>
                  <a:lnTo>
                    <a:pt x="54" y="136"/>
                  </a:lnTo>
                  <a:lnTo>
                    <a:pt x="58" y="140"/>
                  </a:lnTo>
                  <a:lnTo>
                    <a:pt x="59" y="142"/>
                  </a:lnTo>
                  <a:lnTo>
                    <a:pt x="58" y="144"/>
                  </a:lnTo>
                  <a:lnTo>
                    <a:pt x="58" y="148"/>
                  </a:lnTo>
                  <a:lnTo>
                    <a:pt x="59" y="148"/>
                  </a:lnTo>
                  <a:lnTo>
                    <a:pt x="67" y="158"/>
                  </a:lnTo>
                  <a:lnTo>
                    <a:pt x="77" y="163"/>
                  </a:lnTo>
                  <a:lnTo>
                    <a:pt x="81" y="167"/>
                  </a:lnTo>
                  <a:lnTo>
                    <a:pt x="83" y="168"/>
                  </a:lnTo>
                  <a:lnTo>
                    <a:pt x="85" y="168"/>
                  </a:lnTo>
                  <a:lnTo>
                    <a:pt x="86" y="168"/>
                  </a:lnTo>
                  <a:lnTo>
                    <a:pt x="86" y="168"/>
                  </a:lnTo>
                  <a:lnTo>
                    <a:pt x="89" y="163"/>
                  </a:lnTo>
                  <a:lnTo>
                    <a:pt x="90" y="159"/>
                  </a:lnTo>
                  <a:lnTo>
                    <a:pt x="90" y="158"/>
                  </a:lnTo>
                  <a:lnTo>
                    <a:pt x="93" y="155"/>
                  </a:lnTo>
                  <a:lnTo>
                    <a:pt x="93" y="152"/>
                  </a:lnTo>
                  <a:lnTo>
                    <a:pt x="97" y="144"/>
                  </a:lnTo>
                  <a:lnTo>
                    <a:pt x="98" y="142"/>
                  </a:lnTo>
                  <a:lnTo>
                    <a:pt x="101" y="139"/>
                  </a:lnTo>
                  <a:lnTo>
                    <a:pt x="101" y="132"/>
                  </a:lnTo>
                  <a:lnTo>
                    <a:pt x="102" y="131"/>
                  </a:lnTo>
                  <a:lnTo>
                    <a:pt x="103" y="131"/>
                  </a:lnTo>
                  <a:lnTo>
                    <a:pt x="107" y="128"/>
                  </a:lnTo>
                  <a:lnTo>
                    <a:pt x="107" y="127"/>
                  </a:lnTo>
                  <a:lnTo>
                    <a:pt x="110" y="126"/>
                  </a:lnTo>
                  <a:lnTo>
                    <a:pt x="111" y="127"/>
                  </a:lnTo>
                  <a:lnTo>
                    <a:pt x="111" y="123"/>
                  </a:lnTo>
                  <a:lnTo>
                    <a:pt x="110" y="119"/>
                  </a:lnTo>
                  <a:lnTo>
                    <a:pt x="111" y="122"/>
                  </a:lnTo>
                  <a:lnTo>
                    <a:pt x="111" y="119"/>
                  </a:lnTo>
                  <a:lnTo>
                    <a:pt x="114" y="122"/>
                  </a:lnTo>
                  <a:lnTo>
                    <a:pt x="116" y="119"/>
                  </a:lnTo>
                  <a:lnTo>
                    <a:pt x="120" y="115"/>
                  </a:lnTo>
                  <a:lnTo>
                    <a:pt x="124" y="109"/>
                  </a:lnTo>
                  <a:lnTo>
                    <a:pt x="120" y="114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20" y="111"/>
                  </a:lnTo>
                  <a:lnTo>
                    <a:pt x="120" y="11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2" name="Freeform 56"/>
            <p:cNvSpPr>
              <a:spLocks/>
            </p:cNvSpPr>
            <p:nvPr/>
          </p:nvSpPr>
          <p:spPr bwMode="auto">
            <a:xfrm>
              <a:off x="6180461" y="4407105"/>
              <a:ext cx="180289" cy="526116"/>
            </a:xfrm>
            <a:custGeom>
              <a:avLst/>
              <a:gdLst>
                <a:gd name="T0" fmla="*/ 12 w 50"/>
                <a:gd name="T1" fmla="*/ 5 h 140"/>
                <a:gd name="T2" fmla="*/ 12 w 50"/>
                <a:gd name="T3" fmla="*/ 7 h 140"/>
                <a:gd name="T4" fmla="*/ 12 w 50"/>
                <a:gd name="T5" fmla="*/ 11 h 140"/>
                <a:gd name="T6" fmla="*/ 16 w 50"/>
                <a:gd name="T7" fmla="*/ 17 h 140"/>
                <a:gd name="T8" fmla="*/ 16 w 50"/>
                <a:gd name="T9" fmla="*/ 22 h 140"/>
                <a:gd name="T10" fmla="*/ 12 w 50"/>
                <a:gd name="T11" fmla="*/ 26 h 140"/>
                <a:gd name="T12" fmla="*/ 10 w 50"/>
                <a:gd name="T13" fmla="*/ 27 h 140"/>
                <a:gd name="T14" fmla="*/ 12 w 50"/>
                <a:gd name="T15" fmla="*/ 30 h 140"/>
                <a:gd name="T16" fmla="*/ 10 w 50"/>
                <a:gd name="T17" fmla="*/ 38 h 140"/>
                <a:gd name="T18" fmla="*/ 12 w 50"/>
                <a:gd name="T19" fmla="*/ 51 h 140"/>
                <a:gd name="T20" fmla="*/ 8 w 50"/>
                <a:gd name="T21" fmla="*/ 57 h 140"/>
                <a:gd name="T22" fmla="*/ 4 w 50"/>
                <a:gd name="T23" fmla="*/ 61 h 140"/>
                <a:gd name="T24" fmla="*/ 4 w 50"/>
                <a:gd name="T25" fmla="*/ 70 h 140"/>
                <a:gd name="T26" fmla="*/ 2 w 50"/>
                <a:gd name="T27" fmla="*/ 74 h 140"/>
                <a:gd name="T28" fmla="*/ 0 w 50"/>
                <a:gd name="T29" fmla="*/ 79 h 140"/>
                <a:gd name="T30" fmla="*/ 2 w 50"/>
                <a:gd name="T31" fmla="*/ 82 h 140"/>
                <a:gd name="T32" fmla="*/ 5 w 50"/>
                <a:gd name="T33" fmla="*/ 83 h 140"/>
                <a:gd name="T34" fmla="*/ 5 w 50"/>
                <a:gd name="T35" fmla="*/ 83 h 140"/>
                <a:gd name="T36" fmla="*/ 6 w 50"/>
                <a:gd name="T37" fmla="*/ 83 h 140"/>
                <a:gd name="T38" fmla="*/ 17 w 50"/>
                <a:gd name="T39" fmla="*/ 92 h 140"/>
                <a:gd name="T40" fmla="*/ 25 w 50"/>
                <a:gd name="T41" fmla="*/ 91 h 140"/>
                <a:gd name="T42" fmla="*/ 29 w 50"/>
                <a:gd name="T43" fmla="*/ 96 h 140"/>
                <a:gd name="T44" fmla="*/ 29 w 50"/>
                <a:gd name="T45" fmla="*/ 102 h 140"/>
                <a:gd name="T46" fmla="*/ 26 w 50"/>
                <a:gd name="T47" fmla="*/ 108 h 140"/>
                <a:gd name="T48" fmla="*/ 25 w 50"/>
                <a:gd name="T49" fmla="*/ 114 h 140"/>
                <a:gd name="T50" fmla="*/ 25 w 50"/>
                <a:gd name="T51" fmla="*/ 118 h 140"/>
                <a:gd name="T52" fmla="*/ 25 w 50"/>
                <a:gd name="T53" fmla="*/ 122 h 140"/>
                <a:gd name="T54" fmla="*/ 34 w 50"/>
                <a:gd name="T55" fmla="*/ 132 h 140"/>
                <a:gd name="T56" fmla="*/ 37 w 50"/>
                <a:gd name="T57" fmla="*/ 139 h 140"/>
                <a:gd name="T58" fmla="*/ 40 w 50"/>
                <a:gd name="T59" fmla="*/ 140 h 140"/>
                <a:gd name="T60" fmla="*/ 40 w 50"/>
                <a:gd name="T61" fmla="*/ 135 h 140"/>
                <a:gd name="T62" fmla="*/ 38 w 50"/>
                <a:gd name="T63" fmla="*/ 128 h 140"/>
                <a:gd name="T64" fmla="*/ 42 w 50"/>
                <a:gd name="T65" fmla="*/ 123 h 140"/>
                <a:gd name="T66" fmla="*/ 46 w 50"/>
                <a:gd name="T67" fmla="*/ 122 h 140"/>
                <a:gd name="T68" fmla="*/ 50 w 50"/>
                <a:gd name="T69" fmla="*/ 118 h 140"/>
                <a:gd name="T70" fmla="*/ 50 w 50"/>
                <a:gd name="T71" fmla="*/ 112 h 140"/>
                <a:gd name="T72" fmla="*/ 50 w 50"/>
                <a:gd name="T73" fmla="*/ 106 h 140"/>
                <a:gd name="T74" fmla="*/ 50 w 50"/>
                <a:gd name="T75" fmla="*/ 100 h 140"/>
                <a:gd name="T76" fmla="*/ 50 w 50"/>
                <a:gd name="T77" fmla="*/ 95 h 140"/>
                <a:gd name="T78" fmla="*/ 47 w 50"/>
                <a:gd name="T79" fmla="*/ 91 h 140"/>
                <a:gd name="T80" fmla="*/ 43 w 50"/>
                <a:gd name="T81" fmla="*/ 84 h 140"/>
                <a:gd name="T82" fmla="*/ 38 w 50"/>
                <a:gd name="T83" fmla="*/ 75 h 140"/>
                <a:gd name="T84" fmla="*/ 34 w 50"/>
                <a:gd name="T85" fmla="*/ 78 h 140"/>
                <a:gd name="T86" fmla="*/ 38 w 50"/>
                <a:gd name="T87" fmla="*/ 82 h 140"/>
                <a:gd name="T88" fmla="*/ 40 w 50"/>
                <a:gd name="T89" fmla="*/ 91 h 140"/>
                <a:gd name="T90" fmla="*/ 34 w 50"/>
                <a:gd name="T91" fmla="*/ 87 h 140"/>
                <a:gd name="T92" fmla="*/ 30 w 50"/>
                <a:gd name="T93" fmla="*/ 84 h 140"/>
                <a:gd name="T94" fmla="*/ 30 w 50"/>
                <a:gd name="T95" fmla="*/ 75 h 140"/>
                <a:gd name="T96" fmla="*/ 26 w 50"/>
                <a:gd name="T97" fmla="*/ 71 h 140"/>
                <a:gd name="T98" fmla="*/ 26 w 50"/>
                <a:gd name="T99" fmla="*/ 62 h 140"/>
                <a:gd name="T100" fmla="*/ 21 w 50"/>
                <a:gd name="T101" fmla="*/ 49 h 140"/>
                <a:gd name="T102" fmla="*/ 25 w 50"/>
                <a:gd name="T103" fmla="*/ 42 h 140"/>
                <a:gd name="T104" fmla="*/ 25 w 50"/>
                <a:gd name="T105" fmla="*/ 22 h 140"/>
                <a:gd name="T106" fmla="*/ 26 w 50"/>
                <a:gd name="T107" fmla="*/ 17 h 140"/>
                <a:gd name="T108" fmla="*/ 21 w 50"/>
                <a:gd name="T109" fmla="*/ 9 h 140"/>
                <a:gd name="T110" fmla="*/ 21 w 50"/>
                <a:gd name="T111" fmla="*/ 5 h 140"/>
                <a:gd name="T112" fmla="*/ 16 w 50"/>
                <a:gd name="T113" fmla="*/ 4 h 140"/>
                <a:gd name="T114" fmla="*/ 12 w 50"/>
                <a:gd name="T115" fmla="*/ 1 h 140"/>
                <a:gd name="T116" fmla="*/ 6 w 50"/>
                <a:gd name="T117" fmla="*/ 1 h 140"/>
                <a:gd name="T118" fmla="*/ 6 w 50"/>
                <a:gd name="T119" fmla="*/ 4 h 140"/>
                <a:gd name="T120" fmla="*/ 6 w 50"/>
                <a:gd name="T121" fmla="*/ 4 h 140"/>
                <a:gd name="T122" fmla="*/ 6 w 50"/>
                <a:gd name="T123" fmla="*/ 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0" h="140">
                  <a:moveTo>
                    <a:pt x="6" y="4"/>
                  </a:moveTo>
                  <a:lnTo>
                    <a:pt x="12" y="5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13" y="13"/>
                  </a:lnTo>
                  <a:lnTo>
                    <a:pt x="16" y="17"/>
                  </a:lnTo>
                  <a:lnTo>
                    <a:pt x="16" y="21"/>
                  </a:lnTo>
                  <a:lnTo>
                    <a:pt x="16" y="22"/>
                  </a:lnTo>
                  <a:lnTo>
                    <a:pt x="13" y="25"/>
                  </a:lnTo>
                  <a:lnTo>
                    <a:pt x="12" y="26"/>
                  </a:lnTo>
                  <a:lnTo>
                    <a:pt x="10" y="26"/>
                  </a:lnTo>
                  <a:lnTo>
                    <a:pt x="10" y="27"/>
                  </a:lnTo>
                  <a:lnTo>
                    <a:pt x="10" y="27"/>
                  </a:lnTo>
                  <a:lnTo>
                    <a:pt x="12" y="30"/>
                  </a:lnTo>
                  <a:lnTo>
                    <a:pt x="12" y="34"/>
                  </a:lnTo>
                  <a:lnTo>
                    <a:pt x="10" y="38"/>
                  </a:lnTo>
                  <a:lnTo>
                    <a:pt x="10" y="47"/>
                  </a:lnTo>
                  <a:lnTo>
                    <a:pt x="12" y="51"/>
                  </a:lnTo>
                  <a:lnTo>
                    <a:pt x="13" y="53"/>
                  </a:lnTo>
                  <a:lnTo>
                    <a:pt x="8" y="57"/>
                  </a:lnTo>
                  <a:lnTo>
                    <a:pt x="6" y="58"/>
                  </a:lnTo>
                  <a:lnTo>
                    <a:pt x="4" y="61"/>
                  </a:lnTo>
                  <a:lnTo>
                    <a:pt x="6" y="66"/>
                  </a:lnTo>
                  <a:lnTo>
                    <a:pt x="4" y="7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0" y="78"/>
                  </a:lnTo>
                  <a:lnTo>
                    <a:pt x="0" y="79"/>
                  </a:lnTo>
                  <a:lnTo>
                    <a:pt x="1" y="80"/>
                  </a:lnTo>
                  <a:lnTo>
                    <a:pt x="2" y="82"/>
                  </a:lnTo>
                  <a:lnTo>
                    <a:pt x="4" y="83"/>
                  </a:lnTo>
                  <a:lnTo>
                    <a:pt x="5" y="83"/>
                  </a:lnTo>
                  <a:lnTo>
                    <a:pt x="6" y="83"/>
                  </a:lnTo>
                  <a:lnTo>
                    <a:pt x="5" y="83"/>
                  </a:lnTo>
                  <a:lnTo>
                    <a:pt x="6" y="84"/>
                  </a:lnTo>
                  <a:lnTo>
                    <a:pt x="6" y="83"/>
                  </a:lnTo>
                  <a:lnTo>
                    <a:pt x="16" y="92"/>
                  </a:lnTo>
                  <a:lnTo>
                    <a:pt x="17" y="92"/>
                  </a:lnTo>
                  <a:lnTo>
                    <a:pt x="21" y="92"/>
                  </a:lnTo>
                  <a:lnTo>
                    <a:pt x="25" y="91"/>
                  </a:lnTo>
                  <a:lnTo>
                    <a:pt x="26" y="91"/>
                  </a:lnTo>
                  <a:lnTo>
                    <a:pt x="29" y="96"/>
                  </a:lnTo>
                  <a:lnTo>
                    <a:pt x="29" y="99"/>
                  </a:lnTo>
                  <a:lnTo>
                    <a:pt x="29" y="102"/>
                  </a:lnTo>
                  <a:lnTo>
                    <a:pt x="29" y="106"/>
                  </a:lnTo>
                  <a:lnTo>
                    <a:pt x="26" y="108"/>
                  </a:lnTo>
                  <a:lnTo>
                    <a:pt x="26" y="112"/>
                  </a:lnTo>
                  <a:lnTo>
                    <a:pt x="25" y="114"/>
                  </a:lnTo>
                  <a:lnTo>
                    <a:pt x="25" y="115"/>
                  </a:lnTo>
                  <a:lnTo>
                    <a:pt x="25" y="118"/>
                  </a:lnTo>
                  <a:lnTo>
                    <a:pt x="25" y="119"/>
                  </a:lnTo>
                  <a:lnTo>
                    <a:pt x="25" y="122"/>
                  </a:lnTo>
                  <a:lnTo>
                    <a:pt x="29" y="127"/>
                  </a:lnTo>
                  <a:lnTo>
                    <a:pt x="34" y="132"/>
                  </a:lnTo>
                  <a:lnTo>
                    <a:pt x="37" y="136"/>
                  </a:lnTo>
                  <a:lnTo>
                    <a:pt x="37" y="139"/>
                  </a:lnTo>
                  <a:lnTo>
                    <a:pt x="37" y="140"/>
                  </a:lnTo>
                  <a:lnTo>
                    <a:pt x="40" y="140"/>
                  </a:lnTo>
                  <a:lnTo>
                    <a:pt x="40" y="139"/>
                  </a:lnTo>
                  <a:lnTo>
                    <a:pt x="40" y="135"/>
                  </a:lnTo>
                  <a:lnTo>
                    <a:pt x="40" y="132"/>
                  </a:lnTo>
                  <a:lnTo>
                    <a:pt x="38" y="128"/>
                  </a:lnTo>
                  <a:lnTo>
                    <a:pt x="40" y="126"/>
                  </a:lnTo>
                  <a:lnTo>
                    <a:pt x="42" y="123"/>
                  </a:lnTo>
                  <a:lnTo>
                    <a:pt x="45" y="122"/>
                  </a:lnTo>
                  <a:lnTo>
                    <a:pt x="46" y="122"/>
                  </a:lnTo>
                  <a:lnTo>
                    <a:pt x="47" y="119"/>
                  </a:lnTo>
                  <a:lnTo>
                    <a:pt x="50" y="118"/>
                  </a:lnTo>
                  <a:lnTo>
                    <a:pt x="50" y="115"/>
                  </a:lnTo>
                  <a:lnTo>
                    <a:pt x="50" y="112"/>
                  </a:lnTo>
                  <a:lnTo>
                    <a:pt x="50" y="108"/>
                  </a:lnTo>
                  <a:lnTo>
                    <a:pt x="50" y="106"/>
                  </a:lnTo>
                  <a:lnTo>
                    <a:pt x="50" y="102"/>
                  </a:lnTo>
                  <a:lnTo>
                    <a:pt x="50" y="100"/>
                  </a:lnTo>
                  <a:lnTo>
                    <a:pt x="50" y="96"/>
                  </a:lnTo>
                  <a:lnTo>
                    <a:pt x="50" y="95"/>
                  </a:lnTo>
                  <a:lnTo>
                    <a:pt x="49" y="92"/>
                  </a:lnTo>
                  <a:lnTo>
                    <a:pt x="47" y="91"/>
                  </a:lnTo>
                  <a:lnTo>
                    <a:pt x="46" y="88"/>
                  </a:lnTo>
                  <a:lnTo>
                    <a:pt x="43" y="84"/>
                  </a:lnTo>
                  <a:lnTo>
                    <a:pt x="40" y="79"/>
                  </a:lnTo>
                  <a:lnTo>
                    <a:pt x="38" y="75"/>
                  </a:lnTo>
                  <a:lnTo>
                    <a:pt x="34" y="74"/>
                  </a:lnTo>
                  <a:lnTo>
                    <a:pt x="34" y="78"/>
                  </a:lnTo>
                  <a:lnTo>
                    <a:pt x="37" y="78"/>
                  </a:lnTo>
                  <a:lnTo>
                    <a:pt x="38" y="82"/>
                  </a:lnTo>
                  <a:lnTo>
                    <a:pt x="40" y="84"/>
                  </a:lnTo>
                  <a:lnTo>
                    <a:pt x="40" y="91"/>
                  </a:lnTo>
                  <a:lnTo>
                    <a:pt x="34" y="83"/>
                  </a:lnTo>
                  <a:lnTo>
                    <a:pt x="34" y="87"/>
                  </a:lnTo>
                  <a:lnTo>
                    <a:pt x="33" y="87"/>
                  </a:lnTo>
                  <a:lnTo>
                    <a:pt x="30" y="84"/>
                  </a:lnTo>
                  <a:lnTo>
                    <a:pt x="30" y="79"/>
                  </a:lnTo>
                  <a:lnTo>
                    <a:pt x="30" y="75"/>
                  </a:lnTo>
                  <a:lnTo>
                    <a:pt x="29" y="74"/>
                  </a:lnTo>
                  <a:lnTo>
                    <a:pt x="26" y="71"/>
                  </a:lnTo>
                  <a:lnTo>
                    <a:pt x="26" y="66"/>
                  </a:lnTo>
                  <a:lnTo>
                    <a:pt x="26" y="62"/>
                  </a:lnTo>
                  <a:lnTo>
                    <a:pt x="21" y="51"/>
                  </a:lnTo>
                  <a:lnTo>
                    <a:pt x="21" y="49"/>
                  </a:lnTo>
                  <a:lnTo>
                    <a:pt x="24" y="45"/>
                  </a:lnTo>
                  <a:lnTo>
                    <a:pt x="25" y="42"/>
                  </a:lnTo>
                  <a:lnTo>
                    <a:pt x="26" y="38"/>
                  </a:lnTo>
                  <a:lnTo>
                    <a:pt x="25" y="22"/>
                  </a:lnTo>
                  <a:lnTo>
                    <a:pt x="26" y="18"/>
                  </a:lnTo>
                  <a:lnTo>
                    <a:pt x="26" y="17"/>
                  </a:lnTo>
                  <a:lnTo>
                    <a:pt x="25" y="14"/>
                  </a:lnTo>
                  <a:lnTo>
                    <a:pt x="21" y="9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7" y="4"/>
                  </a:lnTo>
                  <a:lnTo>
                    <a:pt x="16" y="4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3" name="Freeform 57"/>
            <p:cNvSpPr>
              <a:spLocks/>
            </p:cNvSpPr>
            <p:nvPr/>
          </p:nvSpPr>
          <p:spPr bwMode="auto">
            <a:xfrm>
              <a:off x="6036228" y="4486025"/>
              <a:ext cx="612980" cy="1112363"/>
            </a:xfrm>
            <a:custGeom>
              <a:avLst/>
              <a:gdLst>
                <a:gd name="T0" fmla="*/ 166 w 170"/>
                <a:gd name="T1" fmla="*/ 66 h 296"/>
                <a:gd name="T2" fmla="*/ 166 w 170"/>
                <a:gd name="T3" fmla="*/ 49 h 296"/>
                <a:gd name="T4" fmla="*/ 166 w 170"/>
                <a:gd name="T5" fmla="*/ 34 h 296"/>
                <a:gd name="T6" fmla="*/ 166 w 170"/>
                <a:gd name="T7" fmla="*/ 18 h 296"/>
                <a:gd name="T8" fmla="*/ 167 w 170"/>
                <a:gd name="T9" fmla="*/ 5 h 296"/>
                <a:gd name="T10" fmla="*/ 162 w 170"/>
                <a:gd name="T11" fmla="*/ 0 h 296"/>
                <a:gd name="T12" fmla="*/ 137 w 170"/>
                <a:gd name="T13" fmla="*/ 13 h 296"/>
                <a:gd name="T14" fmla="*/ 118 w 170"/>
                <a:gd name="T15" fmla="*/ 21 h 296"/>
                <a:gd name="T16" fmla="*/ 105 w 170"/>
                <a:gd name="T17" fmla="*/ 21 h 296"/>
                <a:gd name="T18" fmla="*/ 82 w 170"/>
                <a:gd name="T19" fmla="*/ 18 h 296"/>
                <a:gd name="T20" fmla="*/ 73 w 170"/>
                <a:gd name="T21" fmla="*/ 30 h 296"/>
                <a:gd name="T22" fmla="*/ 78 w 170"/>
                <a:gd name="T23" fmla="*/ 54 h 296"/>
                <a:gd name="T24" fmla="*/ 89 w 170"/>
                <a:gd name="T25" fmla="*/ 71 h 296"/>
                <a:gd name="T26" fmla="*/ 90 w 170"/>
                <a:gd name="T27" fmla="*/ 85 h 296"/>
                <a:gd name="T28" fmla="*/ 87 w 170"/>
                <a:gd name="T29" fmla="*/ 98 h 296"/>
                <a:gd name="T30" fmla="*/ 78 w 170"/>
                <a:gd name="T31" fmla="*/ 107 h 296"/>
                <a:gd name="T32" fmla="*/ 77 w 170"/>
                <a:gd name="T33" fmla="*/ 119 h 296"/>
                <a:gd name="T34" fmla="*/ 65 w 170"/>
                <a:gd name="T35" fmla="*/ 101 h 296"/>
                <a:gd name="T36" fmla="*/ 66 w 170"/>
                <a:gd name="T37" fmla="*/ 91 h 296"/>
                <a:gd name="T38" fmla="*/ 69 w 170"/>
                <a:gd name="T39" fmla="*/ 75 h 296"/>
                <a:gd name="T40" fmla="*/ 56 w 170"/>
                <a:gd name="T41" fmla="*/ 71 h 296"/>
                <a:gd name="T42" fmla="*/ 45 w 170"/>
                <a:gd name="T43" fmla="*/ 62 h 296"/>
                <a:gd name="T44" fmla="*/ 2 w 170"/>
                <a:gd name="T45" fmla="*/ 91 h 296"/>
                <a:gd name="T46" fmla="*/ 9 w 170"/>
                <a:gd name="T47" fmla="*/ 98 h 296"/>
                <a:gd name="T48" fmla="*/ 34 w 170"/>
                <a:gd name="T49" fmla="*/ 107 h 296"/>
                <a:gd name="T50" fmla="*/ 42 w 170"/>
                <a:gd name="T51" fmla="*/ 115 h 296"/>
                <a:gd name="T52" fmla="*/ 42 w 170"/>
                <a:gd name="T53" fmla="*/ 135 h 296"/>
                <a:gd name="T54" fmla="*/ 42 w 170"/>
                <a:gd name="T55" fmla="*/ 144 h 296"/>
                <a:gd name="T56" fmla="*/ 38 w 170"/>
                <a:gd name="T57" fmla="*/ 151 h 296"/>
                <a:gd name="T58" fmla="*/ 40 w 170"/>
                <a:gd name="T59" fmla="*/ 164 h 296"/>
                <a:gd name="T60" fmla="*/ 38 w 170"/>
                <a:gd name="T61" fmla="*/ 178 h 296"/>
                <a:gd name="T62" fmla="*/ 33 w 170"/>
                <a:gd name="T63" fmla="*/ 192 h 296"/>
                <a:gd name="T64" fmla="*/ 25 w 170"/>
                <a:gd name="T65" fmla="*/ 202 h 296"/>
                <a:gd name="T66" fmla="*/ 13 w 170"/>
                <a:gd name="T67" fmla="*/ 216 h 296"/>
                <a:gd name="T68" fmla="*/ 20 w 170"/>
                <a:gd name="T69" fmla="*/ 239 h 296"/>
                <a:gd name="T70" fmla="*/ 22 w 170"/>
                <a:gd name="T71" fmla="*/ 269 h 296"/>
                <a:gd name="T72" fmla="*/ 22 w 170"/>
                <a:gd name="T73" fmla="*/ 282 h 296"/>
                <a:gd name="T74" fmla="*/ 34 w 170"/>
                <a:gd name="T75" fmla="*/ 296 h 296"/>
                <a:gd name="T76" fmla="*/ 33 w 170"/>
                <a:gd name="T77" fmla="*/ 282 h 296"/>
                <a:gd name="T78" fmla="*/ 40 w 170"/>
                <a:gd name="T79" fmla="*/ 268 h 296"/>
                <a:gd name="T80" fmla="*/ 78 w 170"/>
                <a:gd name="T81" fmla="*/ 247 h 296"/>
                <a:gd name="T82" fmla="*/ 77 w 170"/>
                <a:gd name="T83" fmla="*/ 233 h 296"/>
                <a:gd name="T84" fmla="*/ 78 w 170"/>
                <a:gd name="T85" fmla="*/ 212 h 296"/>
                <a:gd name="T86" fmla="*/ 74 w 170"/>
                <a:gd name="T87" fmla="*/ 199 h 296"/>
                <a:gd name="T88" fmla="*/ 69 w 170"/>
                <a:gd name="T89" fmla="*/ 180 h 296"/>
                <a:gd name="T90" fmla="*/ 69 w 170"/>
                <a:gd name="T91" fmla="*/ 167 h 296"/>
                <a:gd name="T92" fmla="*/ 77 w 170"/>
                <a:gd name="T93" fmla="*/ 164 h 296"/>
                <a:gd name="T94" fmla="*/ 93 w 170"/>
                <a:gd name="T95" fmla="*/ 148 h 296"/>
                <a:gd name="T96" fmla="*/ 105 w 170"/>
                <a:gd name="T97" fmla="*/ 136 h 296"/>
                <a:gd name="T98" fmla="*/ 114 w 170"/>
                <a:gd name="T99" fmla="*/ 127 h 296"/>
                <a:gd name="T100" fmla="*/ 135 w 170"/>
                <a:gd name="T101" fmla="*/ 118 h 296"/>
                <a:gd name="T102" fmla="*/ 157 w 170"/>
                <a:gd name="T103" fmla="*/ 98 h 296"/>
                <a:gd name="T104" fmla="*/ 165 w 170"/>
                <a:gd name="T105" fmla="*/ 83 h 296"/>
                <a:gd name="T106" fmla="*/ 167 w 170"/>
                <a:gd name="T107" fmla="*/ 70 h 296"/>
                <a:gd name="T108" fmla="*/ 167 w 170"/>
                <a:gd name="T109" fmla="*/ 70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70" h="296">
                  <a:moveTo>
                    <a:pt x="167" y="70"/>
                  </a:moveTo>
                  <a:lnTo>
                    <a:pt x="166" y="71"/>
                  </a:lnTo>
                  <a:lnTo>
                    <a:pt x="167" y="67"/>
                  </a:lnTo>
                  <a:lnTo>
                    <a:pt x="167" y="66"/>
                  </a:lnTo>
                  <a:lnTo>
                    <a:pt x="166" y="66"/>
                  </a:lnTo>
                  <a:lnTo>
                    <a:pt x="166" y="58"/>
                  </a:lnTo>
                  <a:lnTo>
                    <a:pt x="166" y="54"/>
                  </a:lnTo>
                  <a:lnTo>
                    <a:pt x="166" y="53"/>
                  </a:lnTo>
                  <a:lnTo>
                    <a:pt x="165" y="50"/>
                  </a:lnTo>
                  <a:lnTo>
                    <a:pt x="166" y="49"/>
                  </a:lnTo>
                  <a:lnTo>
                    <a:pt x="166" y="45"/>
                  </a:lnTo>
                  <a:lnTo>
                    <a:pt x="165" y="44"/>
                  </a:lnTo>
                  <a:lnTo>
                    <a:pt x="166" y="40"/>
                  </a:lnTo>
                  <a:lnTo>
                    <a:pt x="166" y="37"/>
                  </a:lnTo>
                  <a:lnTo>
                    <a:pt x="166" y="34"/>
                  </a:lnTo>
                  <a:lnTo>
                    <a:pt x="166" y="32"/>
                  </a:lnTo>
                  <a:lnTo>
                    <a:pt x="166" y="30"/>
                  </a:lnTo>
                  <a:lnTo>
                    <a:pt x="166" y="28"/>
                  </a:lnTo>
                  <a:lnTo>
                    <a:pt x="166" y="22"/>
                  </a:lnTo>
                  <a:lnTo>
                    <a:pt x="166" y="18"/>
                  </a:lnTo>
                  <a:lnTo>
                    <a:pt x="165" y="14"/>
                  </a:lnTo>
                  <a:lnTo>
                    <a:pt x="165" y="13"/>
                  </a:lnTo>
                  <a:lnTo>
                    <a:pt x="166" y="10"/>
                  </a:lnTo>
                  <a:lnTo>
                    <a:pt x="166" y="6"/>
                  </a:lnTo>
                  <a:lnTo>
                    <a:pt x="167" y="5"/>
                  </a:lnTo>
                  <a:lnTo>
                    <a:pt x="166" y="4"/>
                  </a:lnTo>
                  <a:lnTo>
                    <a:pt x="167" y="1"/>
                  </a:lnTo>
                  <a:lnTo>
                    <a:pt x="166" y="0"/>
                  </a:lnTo>
                  <a:lnTo>
                    <a:pt x="165" y="0"/>
                  </a:lnTo>
                  <a:lnTo>
                    <a:pt x="162" y="0"/>
                  </a:lnTo>
                  <a:lnTo>
                    <a:pt x="153" y="6"/>
                  </a:lnTo>
                  <a:lnTo>
                    <a:pt x="149" y="9"/>
                  </a:lnTo>
                  <a:lnTo>
                    <a:pt x="145" y="10"/>
                  </a:lnTo>
                  <a:lnTo>
                    <a:pt x="141" y="10"/>
                  </a:lnTo>
                  <a:lnTo>
                    <a:pt x="137" y="13"/>
                  </a:lnTo>
                  <a:lnTo>
                    <a:pt x="134" y="14"/>
                  </a:lnTo>
                  <a:lnTo>
                    <a:pt x="130" y="13"/>
                  </a:lnTo>
                  <a:lnTo>
                    <a:pt x="126" y="13"/>
                  </a:lnTo>
                  <a:lnTo>
                    <a:pt x="123" y="14"/>
                  </a:lnTo>
                  <a:lnTo>
                    <a:pt x="118" y="21"/>
                  </a:lnTo>
                  <a:lnTo>
                    <a:pt x="114" y="21"/>
                  </a:lnTo>
                  <a:lnTo>
                    <a:pt x="110" y="18"/>
                  </a:lnTo>
                  <a:lnTo>
                    <a:pt x="109" y="18"/>
                  </a:lnTo>
                  <a:lnTo>
                    <a:pt x="107" y="18"/>
                  </a:lnTo>
                  <a:lnTo>
                    <a:pt x="105" y="21"/>
                  </a:lnTo>
                  <a:lnTo>
                    <a:pt x="97" y="21"/>
                  </a:lnTo>
                  <a:lnTo>
                    <a:pt x="93" y="17"/>
                  </a:lnTo>
                  <a:lnTo>
                    <a:pt x="90" y="17"/>
                  </a:lnTo>
                  <a:lnTo>
                    <a:pt x="86" y="18"/>
                  </a:lnTo>
                  <a:lnTo>
                    <a:pt x="82" y="18"/>
                  </a:lnTo>
                  <a:lnTo>
                    <a:pt x="78" y="18"/>
                  </a:lnTo>
                  <a:lnTo>
                    <a:pt x="77" y="18"/>
                  </a:lnTo>
                  <a:lnTo>
                    <a:pt x="77" y="24"/>
                  </a:lnTo>
                  <a:lnTo>
                    <a:pt x="77" y="26"/>
                  </a:lnTo>
                  <a:lnTo>
                    <a:pt x="73" y="30"/>
                  </a:lnTo>
                  <a:lnTo>
                    <a:pt x="74" y="37"/>
                  </a:lnTo>
                  <a:lnTo>
                    <a:pt x="74" y="41"/>
                  </a:lnTo>
                  <a:lnTo>
                    <a:pt x="74" y="45"/>
                  </a:lnTo>
                  <a:lnTo>
                    <a:pt x="74" y="53"/>
                  </a:lnTo>
                  <a:lnTo>
                    <a:pt x="78" y="54"/>
                  </a:lnTo>
                  <a:lnTo>
                    <a:pt x="80" y="58"/>
                  </a:lnTo>
                  <a:lnTo>
                    <a:pt x="83" y="63"/>
                  </a:lnTo>
                  <a:lnTo>
                    <a:pt x="86" y="67"/>
                  </a:lnTo>
                  <a:lnTo>
                    <a:pt x="87" y="70"/>
                  </a:lnTo>
                  <a:lnTo>
                    <a:pt x="89" y="71"/>
                  </a:lnTo>
                  <a:lnTo>
                    <a:pt x="90" y="74"/>
                  </a:lnTo>
                  <a:lnTo>
                    <a:pt x="90" y="75"/>
                  </a:lnTo>
                  <a:lnTo>
                    <a:pt x="90" y="79"/>
                  </a:lnTo>
                  <a:lnTo>
                    <a:pt x="90" y="81"/>
                  </a:lnTo>
                  <a:lnTo>
                    <a:pt x="90" y="85"/>
                  </a:lnTo>
                  <a:lnTo>
                    <a:pt x="90" y="87"/>
                  </a:lnTo>
                  <a:lnTo>
                    <a:pt x="90" y="91"/>
                  </a:lnTo>
                  <a:lnTo>
                    <a:pt x="90" y="94"/>
                  </a:lnTo>
                  <a:lnTo>
                    <a:pt x="90" y="97"/>
                  </a:lnTo>
                  <a:lnTo>
                    <a:pt x="87" y="98"/>
                  </a:lnTo>
                  <a:lnTo>
                    <a:pt x="86" y="101"/>
                  </a:lnTo>
                  <a:lnTo>
                    <a:pt x="85" y="101"/>
                  </a:lnTo>
                  <a:lnTo>
                    <a:pt x="82" y="102"/>
                  </a:lnTo>
                  <a:lnTo>
                    <a:pt x="80" y="105"/>
                  </a:lnTo>
                  <a:lnTo>
                    <a:pt x="78" y="107"/>
                  </a:lnTo>
                  <a:lnTo>
                    <a:pt x="80" y="111"/>
                  </a:lnTo>
                  <a:lnTo>
                    <a:pt x="80" y="114"/>
                  </a:lnTo>
                  <a:lnTo>
                    <a:pt x="80" y="118"/>
                  </a:lnTo>
                  <a:lnTo>
                    <a:pt x="80" y="119"/>
                  </a:lnTo>
                  <a:lnTo>
                    <a:pt x="77" y="119"/>
                  </a:lnTo>
                  <a:lnTo>
                    <a:pt x="77" y="118"/>
                  </a:lnTo>
                  <a:lnTo>
                    <a:pt x="77" y="115"/>
                  </a:lnTo>
                  <a:lnTo>
                    <a:pt x="74" y="111"/>
                  </a:lnTo>
                  <a:lnTo>
                    <a:pt x="69" y="106"/>
                  </a:lnTo>
                  <a:lnTo>
                    <a:pt x="65" y="101"/>
                  </a:lnTo>
                  <a:lnTo>
                    <a:pt x="65" y="98"/>
                  </a:lnTo>
                  <a:lnTo>
                    <a:pt x="65" y="97"/>
                  </a:lnTo>
                  <a:lnTo>
                    <a:pt x="65" y="94"/>
                  </a:lnTo>
                  <a:lnTo>
                    <a:pt x="65" y="93"/>
                  </a:lnTo>
                  <a:lnTo>
                    <a:pt x="66" y="91"/>
                  </a:lnTo>
                  <a:lnTo>
                    <a:pt x="66" y="87"/>
                  </a:lnTo>
                  <a:lnTo>
                    <a:pt x="69" y="85"/>
                  </a:lnTo>
                  <a:lnTo>
                    <a:pt x="69" y="81"/>
                  </a:lnTo>
                  <a:lnTo>
                    <a:pt x="69" y="78"/>
                  </a:lnTo>
                  <a:lnTo>
                    <a:pt x="69" y="75"/>
                  </a:lnTo>
                  <a:lnTo>
                    <a:pt x="66" y="70"/>
                  </a:lnTo>
                  <a:lnTo>
                    <a:pt x="65" y="70"/>
                  </a:lnTo>
                  <a:lnTo>
                    <a:pt x="61" y="71"/>
                  </a:lnTo>
                  <a:lnTo>
                    <a:pt x="57" y="71"/>
                  </a:lnTo>
                  <a:lnTo>
                    <a:pt x="56" y="71"/>
                  </a:lnTo>
                  <a:lnTo>
                    <a:pt x="46" y="62"/>
                  </a:lnTo>
                  <a:lnTo>
                    <a:pt x="46" y="63"/>
                  </a:lnTo>
                  <a:lnTo>
                    <a:pt x="46" y="63"/>
                  </a:lnTo>
                  <a:lnTo>
                    <a:pt x="45" y="62"/>
                  </a:lnTo>
                  <a:lnTo>
                    <a:pt x="45" y="62"/>
                  </a:lnTo>
                  <a:lnTo>
                    <a:pt x="22" y="71"/>
                  </a:lnTo>
                  <a:lnTo>
                    <a:pt x="0" y="79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1"/>
                  </a:lnTo>
                  <a:lnTo>
                    <a:pt x="2" y="91"/>
                  </a:lnTo>
                  <a:lnTo>
                    <a:pt x="2" y="94"/>
                  </a:lnTo>
                  <a:lnTo>
                    <a:pt x="4" y="97"/>
                  </a:lnTo>
                  <a:lnTo>
                    <a:pt x="6" y="98"/>
                  </a:lnTo>
                  <a:lnTo>
                    <a:pt x="9" y="98"/>
                  </a:lnTo>
                  <a:lnTo>
                    <a:pt x="13" y="98"/>
                  </a:lnTo>
                  <a:lnTo>
                    <a:pt x="21" y="102"/>
                  </a:lnTo>
                  <a:lnTo>
                    <a:pt x="22" y="102"/>
                  </a:lnTo>
                  <a:lnTo>
                    <a:pt x="29" y="106"/>
                  </a:lnTo>
                  <a:lnTo>
                    <a:pt x="34" y="107"/>
                  </a:lnTo>
                  <a:lnTo>
                    <a:pt x="38" y="110"/>
                  </a:lnTo>
                  <a:lnTo>
                    <a:pt x="40" y="111"/>
                  </a:lnTo>
                  <a:lnTo>
                    <a:pt x="44" y="111"/>
                  </a:lnTo>
                  <a:lnTo>
                    <a:pt x="42" y="114"/>
                  </a:lnTo>
                  <a:lnTo>
                    <a:pt x="42" y="115"/>
                  </a:lnTo>
                  <a:lnTo>
                    <a:pt x="42" y="118"/>
                  </a:lnTo>
                  <a:lnTo>
                    <a:pt x="42" y="119"/>
                  </a:lnTo>
                  <a:lnTo>
                    <a:pt x="44" y="127"/>
                  </a:lnTo>
                  <a:lnTo>
                    <a:pt x="44" y="129"/>
                  </a:lnTo>
                  <a:lnTo>
                    <a:pt x="42" y="135"/>
                  </a:lnTo>
                  <a:lnTo>
                    <a:pt x="42" y="136"/>
                  </a:lnTo>
                  <a:lnTo>
                    <a:pt x="42" y="138"/>
                  </a:lnTo>
                  <a:lnTo>
                    <a:pt x="44" y="140"/>
                  </a:lnTo>
                  <a:lnTo>
                    <a:pt x="42" y="142"/>
                  </a:lnTo>
                  <a:lnTo>
                    <a:pt x="42" y="144"/>
                  </a:lnTo>
                  <a:lnTo>
                    <a:pt x="42" y="146"/>
                  </a:lnTo>
                  <a:lnTo>
                    <a:pt x="40" y="148"/>
                  </a:lnTo>
                  <a:lnTo>
                    <a:pt x="40" y="148"/>
                  </a:lnTo>
                  <a:lnTo>
                    <a:pt x="40" y="150"/>
                  </a:lnTo>
                  <a:lnTo>
                    <a:pt x="38" y="151"/>
                  </a:lnTo>
                  <a:lnTo>
                    <a:pt x="38" y="154"/>
                  </a:lnTo>
                  <a:lnTo>
                    <a:pt x="40" y="155"/>
                  </a:lnTo>
                  <a:lnTo>
                    <a:pt x="40" y="158"/>
                  </a:lnTo>
                  <a:lnTo>
                    <a:pt x="38" y="159"/>
                  </a:lnTo>
                  <a:lnTo>
                    <a:pt x="40" y="164"/>
                  </a:lnTo>
                  <a:lnTo>
                    <a:pt x="42" y="164"/>
                  </a:lnTo>
                  <a:lnTo>
                    <a:pt x="40" y="171"/>
                  </a:lnTo>
                  <a:lnTo>
                    <a:pt x="40" y="172"/>
                  </a:lnTo>
                  <a:lnTo>
                    <a:pt x="40" y="175"/>
                  </a:lnTo>
                  <a:lnTo>
                    <a:pt x="38" y="178"/>
                  </a:lnTo>
                  <a:lnTo>
                    <a:pt x="34" y="182"/>
                  </a:lnTo>
                  <a:lnTo>
                    <a:pt x="33" y="182"/>
                  </a:lnTo>
                  <a:lnTo>
                    <a:pt x="33" y="184"/>
                  </a:lnTo>
                  <a:lnTo>
                    <a:pt x="33" y="188"/>
                  </a:lnTo>
                  <a:lnTo>
                    <a:pt x="33" y="192"/>
                  </a:lnTo>
                  <a:lnTo>
                    <a:pt x="33" y="194"/>
                  </a:lnTo>
                  <a:lnTo>
                    <a:pt x="33" y="195"/>
                  </a:lnTo>
                  <a:lnTo>
                    <a:pt x="30" y="195"/>
                  </a:lnTo>
                  <a:lnTo>
                    <a:pt x="29" y="198"/>
                  </a:lnTo>
                  <a:lnTo>
                    <a:pt x="25" y="202"/>
                  </a:lnTo>
                  <a:lnTo>
                    <a:pt x="21" y="205"/>
                  </a:lnTo>
                  <a:lnTo>
                    <a:pt x="20" y="208"/>
                  </a:lnTo>
                  <a:lnTo>
                    <a:pt x="17" y="211"/>
                  </a:lnTo>
                  <a:lnTo>
                    <a:pt x="13" y="215"/>
                  </a:lnTo>
                  <a:lnTo>
                    <a:pt x="13" y="216"/>
                  </a:lnTo>
                  <a:lnTo>
                    <a:pt x="14" y="223"/>
                  </a:lnTo>
                  <a:lnTo>
                    <a:pt x="16" y="225"/>
                  </a:lnTo>
                  <a:lnTo>
                    <a:pt x="17" y="233"/>
                  </a:lnTo>
                  <a:lnTo>
                    <a:pt x="20" y="239"/>
                  </a:lnTo>
                  <a:lnTo>
                    <a:pt x="20" y="239"/>
                  </a:lnTo>
                  <a:lnTo>
                    <a:pt x="21" y="247"/>
                  </a:lnTo>
                  <a:lnTo>
                    <a:pt x="22" y="255"/>
                  </a:lnTo>
                  <a:lnTo>
                    <a:pt x="22" y="264"/>
                  </a:lnTo>
                  <a:lnTo>
                    <a:pt x="22" y="265"/>
                  </a:lnTo>
                  <a:lnTo>
                    <a:pt x="22" y="269"/>
                  </a:lnTo>
                  <a:lnTo>
                    <a:pt x="21" y="273"/>
                  </a:lnTo>
                  <a:lnTo>
                    <a:pt x="21" y="276"/>
                  </a:lnTo>
                  <a:lnTo>
                    <a:pt x="21" y="277"/>
                  </a:lnTo>
                  <a:lnTo>
                    <a:pt x="21" y="281"/>
                  </a:lnTo>
                  <a:lnTo>
                    <a:pt x="22" y="282"/>
                  </a:lnTo>
                  <a:lnTo>
                    <a:pt x="22" y="286"/>
                  </a:lnTo>
                  <a:lnTo>
                    <a:pt x="22" y="290"/>
                  </a:lnTo>
                  <a:lnTo>
                    <a:pt x="25" y="294"/>
                  </a:lnTo>
                  <a:lnTo>
                    <a:pt x="25" y="294"/>
                  </a:lnTo>
                  <a:lnTo>
                    <a:pt x="34" y="296"/>
                  </a:lnTo>
                  <a:lnTo>
                    <a:pt x="36" y="294"/>
                  </a:lnTo>
                  <a:lnTo>
                    <a:pt x="36" y="290"/>
                  </a:lnTo>
                  <a:lnTo>
                    <a:pt x="36" y="282"/>
                  </a:lnTo>
                  <a:lnTo>
                    <a:pt x="34" y="282"/>
                  </a:lnTo>
                  <a:lnTo>
                    <a:pt x="33" y="282"/>
                  </a:lnTo>
                  <a:lnTo>
                    <a:pt x="29" y="278"/>
                  </a:lnTo>
                  <a:lnTo>
                    <a:pt x="33" y="277"/>
                  </a:lnTo>
                  <a:lnTo>
                    <a:pt x="34" y="273"/>
                  </a:lnTo>
                  <a:lnTo>
                    <a:pt x="36" y="272"/>
                  </a:lnTo>
                  <a:lnTo>
                    <a:pt x="40" y="268"/>
                  </a:lnTo>
                  <a:lnTo>
                    <a:pt x="50" y="264"/>
                  </a:lnTo>
                  <a:lnTo>
                    <a:pt x="60" y="260"/>
                  </a:lnTo>
                  <a:lnTo>
                    <a:pt x="66" y="256"/>
                  </a:lnTo>
                  <a:lnTo>
                    <a:pt x="74" y="252"/>
                  </a:lnTo>
                  <a:lnTo>
                    <a:pt x="78" y="247"/>
                  </a:lnTo>
                  <a:lnTo>
                    <a:pt x="78" y="243"/>
                  </a:lnTo>
                  <a:lnTo>
                    <a:pt x="78" y="241"/>
                  </a:lnTo>
                  <a:lnTo>
                    <a:pt x="77" y="241"/>
                  </a:lnTo>
                  <a:lnTo>
                    <a:pt x="77" y="237"/>
                  </a:lnTo>
                  <a:lnTo>
                    <a:pt x="77" y="233"/>
                  </a:lnTo>
                  <a:lnTo>
                    <a:pt x="80" y="224"/>
                  </a:lnTo>
                  <a:lnTo>
                    <a:pt x="78" y="219"/>
                  </a:lnTo>
                  <a:lnTo>
                    <a:pt x="80" y="211"/>
                  </a:lnTo>
                  <a:lnTo>
                    <a:pt x="80" y="208"/>
                  </a:lnTo>
                  <a:lnTo>
                    <a:pt x="78" y="212"/>
                  </a:lnTo>
                  <a:lnTo>
                    <a:pt x="78" y="216"/>
                  </a:lnTo>
                  <a:lnTo>
                    <a:pt x="77" y="212"/>
                  </a:lnTo>
                  <a:lnTo>
                    <a:pt x="77" y="211"/>
                  </a:lnTo>
                  <a:lnTo>
                    <a:pt x="77" y="203"/>
                  </a:lnTo>
                  <a:lnTo>
                    <a:pt x="74" y="199"/>
                  </a:lnTo>
                  <a:lnTo>
                    <a:pt x="74" y="194"/>
                  </a:lnTo>
                  <a:lnTo>
                    <a:pt x="74" y="190"/>
                  </a:lnTo>
                  <a:lnTo>
                    <a:pt x="73" y="186"/>
                  </a:lnTo>
                  <a:lnTo>
                    <a:pt x="73" y="184"/>
                  </a:lnTo>
                  <a:lnTo>
                    <a:pt x="69" y="180"/>
                  </a:lnTo>
                  <a:lnTo>
                    <a:pt x="69" y="176"/>
                  </a:lnTo>
                  <a:lnTo>
                    <a:pt x="69" y="175"/>
                  </a:lnTo>
                  <a:lnTo>
                    <a:pt x="69" y="172"/>
                  </a:lnTo>
                  <a:lnTo>
                    <a:pt x="69" y="168"/>
                  </a:lnTo>
                  <a:lnTo>
                    <a:pt x="69" y="167"/>
                  </a:lnTo>
                  <a:lnTo>
                    <a:pt x="69" y="164"/>
                  </a:lnTo>
                  <a:lnTo>
                    <a:pt x="70" y="167"/>
                  </a:lnTo>
                  <a:lnTo>
                    <a:pt x="73" y="168"/>
                  </a:lnTo>
                  <a:lnTo>
                    <a:pt x="74" y="167"/>
                  </a:lnTo>
                  <a:lnTo>
                    <a:pt x="77" y="164"/>
                  </a:lnTo>
                  <a:lnTo>
                    <a:pt x="83" y="158"/>
                  </a:lnTo>
                  <a:lnTo>
                    <a:pt x="87" y="154"/>
                  </a:lnTo>
                  <a:lnTo>
                    <a:pt x="91" y="150"/>
                  </a:lnTo>
                  <a:lnTo>
                    <a:pt x="93" y="150"/>
                  </a:lnTo>
                  <a:lnTo>
                    <a:pt x="93" y="148"/>
                  </a:lnTo>
                  <a:lnTo>
                    <a:pt x="95" y="150"/>
                  </a:lnTo>
                  <a:lnTo>
                    <a:pt x="95" y="146"/>
                  </a:lnTo>
                  <a:lnTo>
                    <a:pt x="97" y="144"/>
                  </a:lnTo>
                  <a:lnTo>
                    <a:pt x="101" y="140"/>
                  </a:lnTo>
                  <a:lnTo>
                    <a:pt x="105" y="136"/>
                  </a:lnTo>
                  <a:lnTo>
                    <a:pt x="105" y="135"/>
                  </a:lnTo>
                  <a:lnTo>
                    <a:pt x="103" y="132"/>
                  </a:lnTo>
                  <a:lnTo>
                    <a:pt x="107" y="132"/>
                  </a:lnTo>
                  <a:lnTo>
                    <a:pt x="109" y="131"/>
                  </a:lnTo>
                  <a:lnTo>
                    <a:pt x="114" y="127"/>
                  </a:lnTo>
                  <a:lnTo>
                    <a:pt x="118" y="125"/>
                  </a:lnTo>
                  <a:lnTo>
                    <a:pt x="123" y="121"/>
                  </a:lnTo>
                  <a:lnTo>
                    <a:pt x="126" y="121"/>
                  </a:lnTo>
                  <a:lnTo>
                    <a:pt x="131" y="119"/>
                  </a:lnTo>
                  <a:lnTo>
                    <a:pt x="135" y="118"/>
                  </a:lnTo>
                  <a:lnTo>
                    <a:pt x="139" y="115"/>
                  </a:lnTo>
                  <a:lnTo>
                    <a:pt x="141" y="114"/>
                  </a:lnTo>
                  <a:lnTo>
                    <a:pt x="145" y="111"/>
                  </a:lnTo>
                  <a:lnTo>
                    <a:pt x="150" y="106"/>
                  </a:lnTo>
                  <a:lnTo>
                    <a:pt x="157" y="98"/>
                  </a:lnTo>
                  <a:lnTo>
                    <a:pt x="161" y="93"/>
                  </a:lnTo>
                  <a:lnTo>
                    <a:pt x="165" y="89"/>
                  </a:lnTo>
                  <a:lnTo>
                    <a:pt x="166" y="85"/>
                  </a:lnTo>
                  <a:lnTo>
                    <a:pt x="166" y="83"/>
                  </a:lnTo>
                  <a:lnTo>
                    <a:pt x="165" y="83"/>
                  </a:lnTo>
                  <a:lnTo>
                    <a:pt x="166" y="81"/>
                  </a:lnTo>
                  <a:lnTo>
                    <a:pt x="166" y="79"/>
                  </a:lnTo>
                  <a:lnTo>
                    <a:pt x="167" y="75"/>
                  </a:lnTo>
                  <a:lnTo>
                    <a:pt x="170" y="71"/>
                  </a:lnTo>
                  <a:lnTo>
                    <a:pt x="167" y="70"/>
                  </a:lnTo>
                  <a:lnTo>
                    <a:pt x="167" y="70"/>
                  </a:lnTo>
                  <a:lnTo>
                    <a:pt x="167" y="70"/>
                  </a:lnTo>
                  <a:lnTo>
                    <a:pt x="167" y="70"/>
                  </a:lnTo>
                  <a:lnTo>
                    <a:pt x="167" y="70"/>
                  </a:lnTo>
                  <a:lnTo>
                    <a:pt x="167" y="70"/>
                  </a:lnTo>
                  <a:lnTo>
                    <a:pt x="167" y="7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4" name="Freeform 58"/>
            <p:cNvSpPr>
              <a:spLocks/>
            </p:cNvSpPr>
            <p:nvPr/>
          </p:nvSpPr>
          <p:spPr bwMode="auto">
            <a:xfrm>
              <a:off x="4842719" y="3602896"/>
              <a:ext cx="115386" cy="93950"/>
            </a:xfrm>
            <a:custGeom>
              <a:avLst/>
              <a:gdLst>
                <a:gd name="T0" fmla="*/ 7 w 24"/>
                <a:gd name="T1" fmla="*/ 19 h 19"/>
                <a:gd name="T2" fmla="*/ 10 w 24"/>
                <a:gd name="T3" fmla="*/ 19 h 19"/>
                <a:gd name="T4" fmla="*/ 24 w 24"/>
                <a:gd name="T5" fmla="*/ 19 h 19"/>
                <a:gd name="T6" fmla="*/ 24 w 24"/>
                <a:gd name="T7" fmla="*/ 3 h 19"/>
                <a:gd name="T8" fmla="*/ 18 w 24"/>
                <a:gd name="T9" fmla="*/ 3 h 19"/>
                <a:gd name="T10" fmla="*/ 11 w 24"/>
                <a:gd name="T11" fmla="*/ 3 h 19"/>
                <a:gd name="T12" fmla="*/ 8 w 24"/>
                <a:gd name="T13" fmla="*/ 3 h 19"/>
                <a:gd name="T14" fmla="*/ 7 w 24"/>
                <a:gd name="T15" fmla="*/ 2 h 19"/>
                <a:gd name="T16" fmla="*/ 6 w 24"/>
                <a:gd name="T17" fmla="*/ 0 h 19"/>
                <a:gd name="T18" fmla="*/ 6 w 24"/>
                <a:gd name="T19" fmla="*/ 0 h 19"/>
                <a:gd name="T20" fmla="*/ 6 w 24"/>
                <a:gd name="T21" fmla="*/ 5 h 19"/>
                <a:gd name="T22" fmla="*/ 4 w 24"/>
                <a:gd name="T23" fmla="*/ 8 h 19"/>
                <a:gd name="T24" fmla="*/ 4 w 24"/>
                <a:gd name="T25" fmla="*/ 10 h 19"/>
                <a:gd name="T26" fmla="*/ 3 w 24"/>
                <a:gd name="T27" fmla="*/ 10 h 19"/>
                <a:gd name="T28" fmla="*/ 1 w 24"/>
                <a:gd name="T29" fmla="*/ 13 h 19"/>
                <a:gd name="T30" fmla="*/ 0 w 24"/>
                <a:gd name="T31" fmla="*/ 15 h 19"/>
                <a:gd name="T32" fmla="*/ 0 w 24"/>
                <a:gd name="T33" fmla="*/ 16 h 19"/>
                <a:gd name="T34" fmla="*/ 1 w 24"/>
                <a:gd name="T35" fmla="*/ 18 h 19"/>
                <a:gd name="T36" fmla="*/ 3 w 24"/>
                <a:gd name="T37" fmla="*/ 18 h 19"/>
                <a:gd name="T38" fmla="*/ 6 w 24"/>
                <a:gd name="T39" fmla="*/ 18 h 19"/>
                <a:gd name="T40" fmla="*/ 6 w 24"/>
                <a:gd name="T41" fmla="*/ 19 h 19"/>
                <a:gd name="T42" fmla="*/ 6 w 24"/>
                <a:gd name="T43" fmla="*/ 19 h 19"/>
                <a:gd name="T44" fmla="*/ 7 w 24"/>
                <a:gd name="T4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" h="19">
                  <a:moveTo>
                    <a:pt x="7" y="19"/>
                  </a:moveTo>
                  <a:cubicBezTo>
                    <a:pt x="10" y="19"/>
                    <a:pt x="10" y="19"/>
                    <a:pt x="10" y="19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lnTo>
                    <a:pt x="7" y="19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5" name="Freeform 59"/>
            <p:cNvSpPr>
              <a:spLocks noEditPoints="1"/>
            </p:cNvSpPr>
            <p:nvPr/>
          </p:nvSpPr>
          <p:spPr bwMode="auto">
            <a:xfrm>
              <a:off x="4810266" y="3602896"/>
              <a:ext cx="335338" cy="428410"/>
            </a:xfrm>
            <a:custGeom>
              <a:avLst/>
              <a:gdLst>
                <a:gd name="T0" fmla="*/ 45 w 93"/>
                <a:gd name="T1" fmla="*/ 109 h 114"/>
                <a:gd name="T2" fmla="*/ 50 w 93"/>
                <a:gd name="T3" fmla="*/ 105 h 114"/>
                <a:gd name="T4" fmla="*/ 46 w 93"/>
                <a:gd name="T5" fmla="*/ 98 h 114"/>
                <a:gd name="T6" fmla="*/ 45 w 93"/>
                <a:gd name="T7" fmla="*/ 90 h 114"/>
                <a:gd name="T8" fmla="*/ 53 w 93"/>
                <a:gd name="T9" fmla="*/ 86 h 114"/>
                <a:gd name="T10" fmla="*/ 61 w 93"/>
                <a:gd name="T11" fmla="*/ 82 h 114"/>
                <a:gd name="T12" fmla="*/ 64 w 93"/>
                <a:gd name="T13" fmla="*/ 77 h 114"/>
                <a:gd name="T14" fmla="*/ 68 w 93"/>
                <a:gd name="T15" fmla="*/ 85 h 114"/>
                <a:gd name="T16" fmla="*/ 72 w 93"/>
                <a:gd name="T17" fmla="*/ 86 h 114"/>
                <a:gd name="T18" fmla="*/ 80 w 93"/>
                <a:gd name="T19" fmla="*/ 81 h 114"/>
                <a:gd name="T20" fmla="*/ 85 w 93"/>
                <a:gd name="T21" fmla="*/ 87 h 114"/>
                <a:gd name="T22" fmla="*/ 89 w 93"/>
                <a:gd name="T23" fmla="*/ 78 h 114"/>
                <a:gd name="T24" fmla="*/ 89 w 93"/>
                <a:gd name="T25" fmla="*/ 73 h 114"/>
                <a:gd name="T26" fmla="*/ 90 w 93"/>
                <a:gd name="T27" fmla="*/ 64 h 114"/>
                <a:gd name="T28" fmla="*/ 90 w 93"/>
                <a:gd name="T29" fmla="*/ 54 h 114"/>
                <a:gd name="T30" fmla="*/ 85 w 93"/>
                <a:gd name="T31" fmla="*/ 50 h 114"/>
                <a:gd name="T32" fmla="*/ 81 w 93"/>
                <a:gd name="T33" fmla="*/ 46 h 114"/>
                <a:gd name="T34" fmla="*/ 85 w 93"/>
                <a:gd name="T35" fmla="*/ 33 h 114"/>
                <a:gd name="T36" fmla="*/ 90 w 93"/>
                <a:gd name="T37" fmla="*/ 26 h 114"/>
                <a:gd name="T38" fmla="*/ 85 w 93"/>
                <a:gd name="T39" fmla="*/ 17 h 114"/>
                <a:gd name="T40" fmla="*/ 70 w 93"/>
                <a:gd name="T41" fmla="*/ 21 h 114"/>
                <a:gd name="T42" fmla="*/ 72 w 93"/>
                <a:gd name="T43" fmla="*/ 8 h 114"/>
                <a:gd name="T44" fmla="*/ 70 w 93"/>
                <a:gd name="T45" fmla="*/ 2 h 114"/>
                <a:gd name="T46" fmla="*/ 57 w 93"/>
                <a:gd name="T47" fmla="*/ 2 h 114"/>
                <a:gd name="T48" fmla="*/ 41 w 93"/>
                <a:gd name="T49" fmla="*/ 2 h 114"/>
                <a:gd name="T50" fmla="*/ 22 w 93"/>
                <a:gd name="T51" fmla="*/ 25 h 114"/>
                <a:gd name="T52" fmla="*/ 17 w 93"/>
                <a:gd name="T53" fmla="*/ 25 h 114"/>
                <a:gd name="T54" fmla="*/ 13 w 93"/>
                <a:gd name="T55" fmla="*/ 29 h 114"/>
                <a:gd name="T56" fmla="*/ 9 w 93"/>
                <a:gd name="T57" fmla="*/ 33 h 114"/>
                <a:gd name="T58" fmla="*/ 20 w 93"/>
                <a:gd name="T59" fmla="*/ 41 h 114"/>
                <a:gd name="T60" fmla="*/ 13 w 93"/>
                <a:gd name="T61" fmla="*/ 41 h 114"/>
                <a:gd name="T62" fmla="*/ 9 w 93"/>
                <a:gd name="T63" fmla="*/ 41 h 114"/>
                <a:gd name="T64" fmla="*/ 6 w 93"/>
                <a:gd name="T65" fmla="*/ 54 h 114"/>
                <a:gd name="T66" fmla="*/ 1 w 93"/>
                <a:gd name="T67" fmla="*/ 56 h 114"/>
                <a:gd name="T68" fmla="*/ 0 w 93"/>
                <a:gd name="T69" fmla="*/ 57 h 114"/>
                <a:gd name="T70" fmla="*/ 6 w 93"/>
                <a:gd name="T71" fmla="*/ 69 h 114"/>
                <a:gd name="T72" fmla="*/ 9 w 93"/>
                <a:gd name="T73" fmla="*/ 70 h 114"/>
                <a:gd name="T74" fmla="*/ 6 w 93"/>
                <a:gd name="T75" fmla="*/ 73 h 114"/>
                <a:gd name="T76" fmla="*/ 10 w 93"/>
                <a:gd name="T77" fmla="*/ 82 h 114"/>
                <a:gd name="T78" fmla="*/ 22 w 93"/>
                <a:gd name="T79" fmla="*/ 95 h 114"/>
                <a:gd name="T80" fmla="*/ 37 w 93"/>
                <a:gd name="T81" fmla="*/ 114 h 114"/>
                <a:gd name="T82" fmla="*/ 44 w 93"/>
                <a:gd name="T83" fmla="*/ 107 h 114"/>
                <a:gd name="T84" fmla="*/ 44 w 93"/>
                <a:gd name="T85" fmla="*/ 107 h 114"/>
                <a:gd name="T86" fmla="*/ 18 w 93"/>
                <a:gd name="T87" fmla="*/ 90 h 114"/>
                <a:gd name="T88" fmla="*/ 20 w 93"/>
                <a:gd name="T89" fmla="*/ 90 h 114"/>
                <a:gd name="T90" fmla="*/ 18 w 93"/>
                <a:gd name="T91" fmla="*/ 90 h 114"/>
                <a:gd name="T92" fmla="*/ 18 w 93"/>
                <a:gd name="T93" fmla="*/ 9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3" h="114">
                  <a:moveTo>
                    <a:pt x="44" y="107"/>
                  </a:moveTo>
                  <a:lnTo>
                    <a:pt x="45" y="107"/>
                  </a:lnTo>
                  <a:lnTo>
                    <a:pt x="45" y="109"/>
                  </a:lnTo>
                  <a:lnTo>
                    <a:pt x="46" y="111"/>
                  </a:lnTo>
                  <a:lnTo>
                    <a:pt x="50" y="111"/>
                  </a:lnTo>
                  <a:lnTo>
                    <a:pt x="50" y="105"/>
                  </a:lnTo>
                  <a:lnTo>
                    <a:pt x="50" y="103"/>
                  </a:lnTo>
                  <a:lnTo>
                    <a:pt x="46" y="101"/>
                  </a:lnTo>
                  <a:lnTo>
                    <a:pt x="46" y="98"/>
                  </a:lnTo>
                  <a:lnTo>
                    <a:pt x="46" y="94"/>
                  </a:lnTo>
                  <a:lnTo>
                    <a:pt x="45" y="94"/>
                  </a:lnTo>
                  <a:lnTo>
                    <a:pt x="45" y="90"/>
                  </a:lnTo>
                  <a:lnTo>
                    <a:pt x="45" y="86"/>
                  </a:lnTo>
                  <a:lnTo>
                    <a:pt x="50" y="86"/>
                  </a:lnTo>
                  <a:lnTo>
                    <a:pt x="53" y="86"/>
                  </a:lnTo>
                  <a:lnTo>
                    <a:pt x="57" y="86"/>
                  </a:lnTo>
                  <a:lnTo>
                    <a:pt x="58" y="86"/>
                  </a:lnTo>
                  <a:lnTo>
                    <a:pt x="61" y="82"/>
                  </a:lnTo>
                  <a:lnTo>
                    <a:pt x="58" y="78"/>
                  </a:lnTo>
                  <a:lnTo>
                    <a:pt x="61" y="77"/>
                  </a:lnTo>
                  <a:lnTo>
                    <a:pt x="64" y="77"/>
                  </a:lnTo>
                  <a:lnTo>
                    <a:pt x="65" y="77"/>
                  </a:lnTo>
                  <a:lnTo>
                    <a:pt x="66" y="81"/>
                  </a:lnTo>
                  <a:lnTo>
                    <a:pt x="68" y="85"/>
                  </a:lnTo>
                  <a:lnTo>
                    <a:pt x="68" y="86"/>
                  </a:lnTo>
                  <a:lnTo>
                    <a:pt x="70" y="86"/>
                  </a:lnTo>
                  <a:lnTo>
                    <a:pt x="72" y="86"/>
                  </a:lnTo>
                  <a:lnTo>
                    <a:pt x="76" y="87"/>
                  </a:lnTo>
                  <a:lnTo>
                    <a:pt x="77" y="85"/>
                  </a:lnTo>
                  <a:lnTo>
                    <a:pt x="80" y="81"/>
                  </a:lnTo>
                  <a:lnTo>
                    <a:pt x="81" y="86"/>
                  </a:lnTo>
                  <a:lnTo>
                    <a:pt x="84" y="90"/>
                  </a:lnTo>
                  <a:lnTo>
                    <a:pt x="85" y="87"/>
                  </a:lnTo>
                  <a:lnTo>
                    <a:pt x="87" y="85"/>
                  </a:lnTo>
                  <a:lnTo>
                    <a:pt x="87" y="81"/>
                  </a:lnTo>
                  <a:lnTo>
                    <a:pt x="89" y="78"/>
                  </a:lnTo>
                  <a:lnTo>
                    <a:pt x="90" y="74"/>
                  </a:lnTo>
                  <a:lnTo>
                    <a:pt x="90" y="73"/>
                  </a:lnTo>
                  <a:lnTo>
                    <a:pt x="89" y="73"/>
                  </a:lnTo>
                  <a:lnTo>
                    <a:pt x="90" y="70"/>
                  </a:lnTo>
                  <a:lnTo>
                    <a:pt x="90" y="69"/>
                  </a:lnTo>
                  <a:lnTo>
                    <a:pt x="90" y="64"/>
                  </a:lnTo>
                  <a:lnTo>
                    <a:pt x="90" y="57"/>
                  </a:lnTo>
                  <a:lnTo>
                    <a:pt x="93" y="56"/>
                  </a:lnTo>
                  <a:lnTo>
                    <a:pt x="90" y="54"/>
                  </a:lnTo>
                  <a:lnTo>
                    <a:pt x="89" y="52"/>
                  </a:lnTo>
                  <a:lnTo>
                    <a:pt x="87" y="52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1" y="48"/>
                  </a:lnTo>
                  <a:lnTo>
                    <a:pt x="81" y="46"/>
                  </a:lnTo>
                  <a:lnTo>
                    <a:pt x="84" y="42"/>
                  </a:lnTo>
                  <a:lnTo>
                    <a:pt x="84" y="37"/>
                  </a:lnTo>
                  <a:lnTo>
                    <a:pt x="85" y="33"/>
                  </a:lnTo>
                  <a:lnTo>
                    <a:pt x="89" y="33"/>
                  </a:lnTo>
                  <a:lnTo>
                    <a:pt x="90" y="29"/>
                  </a:lnTo>
                  <a:lnTo>
                    <a:pt x="90" y="26"/>
                  </a:lnTo>
                  <a:lnTo>
                    <a:pt x="89" y="24"/>
                  </a:lnTo>
                  <a:lnTo>
                    <a:pt x="87" y="20"/>
                  </a:lnTo>
                  <a:lnTo>
                    <a:pt x="85" y="17"/>
                  </a:lnTo>
                  <a:lnTo>
                    <a:pt x="84" y="17"/>
                  </a:lnTo>
                  <a:lnTo>
                    <a:pt x="82" y="18"/>
                  </a:lnTo>
                  <a:lnTo>
                    <a:pt x="70" y="21"/>
                  </a:lnTo>
                  <a:lnTo>
                    <a:pt x="72" y="16"/>
                  </a:lnTo>
                  <a:lnTo>
                    <a:pt x="70" y="12"/>
                  </a:lnTo>
                  <a:lnTo>
                    <a:pt x="72" y="8"/>
                  </a:lnTo>
                  <a:lnTo>
                    <a:pt x="72" y="4"/>
                  </a:lnTo>
                  <a:lnTo>
                    <a:pt x="72" y="2"/>
                  </a:lnTo>
                  <a:lnTo>
                    <a:pt x="70" y="2"/>
                  </a:lnTo>
                  <a:lnTo>
                    <a:pt x="66" y="2"/>
                  </a:lnTo>
                  <a:lnTo>
                    <a:pt x="62" y="2"/>
                  </a:lnTo>
                  <a:lnTo>
                    <a:pt x="57" y="2"/>
                  </a:lnTo>
                  <a:lnTo>
                    <a:pt x="46" y="0"/>
                  </a:lnTo>
                  <a:lnTo>
                    <a:pt x="44" y="0"/>
                  </a:lnTo>
                  <a:lnTo>
                    <a:pt x="41" y="2"/>
                  </a:lnTo>
                  <a:lnTo>
                    <a:pt x="41" y="4"/>
                  </a:lnTo>
                  <a:lnTo>
                    <a:pt x="41" y="25"/>
                  </a:lnTo>
                  <a:lnTo>
                    <a:pt x="22" y="25"/>
                  </a:lnTo>
                  <a:lnTo>
                    <a:pt x="18" y="25"/>
                  </a:lnTo>
                  <a:lnTo>
                    <a:pt x="17" y="25"/>
                  </a:lnTo>
                  <a:lnTo>
                    <a:pt x="17" y="25"/>
                  </a:lnTo>
                  <a:lnTo>
                    <a:pt x="14" y="25"/>
                  </a:lnTo>
                  <a:lnTo>
                    <a:pt x="13" y="25"/>
                  </a:lnTo>
                  <a:lnTo>
                    <a:pt x="13" y="29"/>
                  </a:lnTo>
                  <a:lnTo>
                    <a:pt x="13" y="33"/>
                  </a:lnTo>
                  <a:lnTo>
                    <a:pt x="10" y="33"/>
                  </a:lnTo>
                  <a:lnTo>
                    <a:pt x="9" y="33"/>
                  </a:lnTo>
                  <a:lnTo>
                    <a:pt x="10" y="34"/>
                  </a:lnTo>
                  <a:lnTo>
                    <a:pt x="14" y="38"/>
                  </a:lnTo>
                  <a:lnTo>
                    <a:pt x="20" y="41"/>
                  </a:lnTo>
                  <a:lnTo>
                    <a:pt x="17" y="41"/>
                  </a:lnTo>
                  <a:lnTo>
                    <a:pt x="17" y="42"/>
                  </a:lnTo>
                  <a:lnTo>
                    <a:pt x="13" y="41"/>
                  </a:lnTo>
                  <a:lnTo>
                    <a:pt x="10" y="42"/>
                  </a:lnTo>
                  <a:lnTo>
                    <a:pt x="9" y="38"/>
                  </a:lnTo>
                  <a:lnTo>
                    <a:pt x="9" y="41"/>
                  </a:lnTo>
                  <a:lnTo>
                    <a:pt x="9" y="42"/>
                  </a:lnTo>
                  <a:lnTo>
                    <a:pt x="9" y="48"/>
                  </a:lnTo>
                  <a:lnTo>
                    <a:pt x="6" y="54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1" y="56"/>
                  </a:lnTo>
                  <a:lnTo>
                    <a:pt x="1" y="57"/>
                  </a:lnTo>
                  <a:lnTo>
                    <a:pt x="0" y="54"/>
                  </a:lnTo>
                  <a:lnTo>
                    <a:pt x="0" y="57"/>
                  </a:lnTo>
                  <a:lnTo>
                    <a:pt x="1" y="60"/>
                  </a:lnTo>
                  <a:lnTo>
                    <a:pt x="5" y="65"/>
                  </a:lnTo>
                  <a:lnTo>
                    <a:pt x="6" y="69"/>
                  </a:lnTo>
                  <a:lnTo>
                    <a:pt x="9" y="68"/>
                  </a:lnTo>
                  <a:lnTo>
                    <a:pt x="9" y="69"/>
                  </a:lnTo>
                  <a:lnTo>
                    <a:pt x="9" y="70"/>
                  </a:lnTo>
                  <a:lnTo>
                    <a:pt x="10" y="70"/>
                  </a:lnTo>
                  <a:lnTo>
                    <a:pt x="13" y="73"/>
                  </a:lnTo>
                  <a:lnTo>
                    <a:pt x="6" y="73"/>
                  </a:lnTo>
                  <a:lnTo>
                    <a:pt x="6" y="74"/>
                  </a:lnTo>
                  <a:lnTo>
                    <a:pt x="9" y="77"/>
                  </a:lnTo>
                  <a:lnTo>
                    <a:pt x="10" y="82"/>
                  </a:lnTo>
                  <a:lnTo>
                    <a:pt x="13" y="86"/>
                  </a:lnTo>
                  <a:lnTo>
                    <a:pt x="14" y="87"/>
                  </a:lnTo>
                  <a:lnTo>
                    <a:pt x="22" y="95"/>
                  </a:lnTo>
                  <a:lnTo>
                    <a:pt x="28" y="103"/>
                  </a:lnTo>
                  <a:lnTo>
                    <a:pt x="33" y="109"/>
                  </a:lnTo>
                  <a:lnTo>
                    <a:pt x="37" y="114"/>
                  </a:lnTo>
                  <a:lnTo>
                    <a:pt x="40" y="111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07"/>
                  </a:lnTo>
                  <a:lnTo>
                    <a:pt x="44" y="107"/>
                  </a:lnTo>
                  <a:close/>
                  <a:moveTo>
                    <a:pt x="18" y="90"/>
                  </a:moveTo>
                  <a:lnTo>
                    <a:pt x="17" y="87"/>
                  </a:lnTo>
                  <a:lnTo>
                    <a:pt x="18" y="87"/>
                  </a:lnTo>
                  <a:lnTo>
                    <a:pt x="20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8" y="90"/>
                  </a:lnTo>
                  <a:lnTo>
                    <a:pt x="18" y="9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6" name="Freeform 60"/>
            <p:cNvSpPr>
              <a:spLocks noEditPoints="1"/>
            </p:cNvSpPr>
            <p:nvPr/>
          </p:nvSpPr>
          <p:spPr bwMode="auto">
            <a:xfrm>
              <a:off x="5217714" y="5282721"/>
              <a:ext cx="941110" cy="856822"/>
            </a:xfrm>
            <a:custGeom>
              <a:avLst/>
              <a:gdLst>
                <a:gd name="T0" fmla="*/ 160 w 197"/>
                <a:gd name="T1" fmla="*/ 0 h 172"/>
                <a:gd name="T2" fmla="*/ 151 w 197"/>
                <a:gd name="T3" fmla="*/ 4 h 172"/>
                <a:gd name="T4" fmla="*/ 141 w 197"/>
                <a:gd name="T5" fmla="*/ 10 h 172"/>
                <a:gd name="T6" fmla="*/ 130 w 197"/>
                <a:gd name="T7" fmla="*/ 21 h 172"/>
                <a:gd name="T8" fmla="*/ 121 w 197"/>
                <a:gd name="T9" fmla="*/ 34 h 172"/>
                <a:gd name="T10" fmla="*/ 114 w 197"/>
                <a:gd name="T11" fmla="*/ 44 h 172"/>
                <a:gd name="T12" fmla="*/ 104 w 197"/>
                <a:gd name="T13" fmla="*/ 50 h 172"/>
                <a:gd name="T14" fmla="*/ 90 w 197"/>
                <a:gd name="T15" fmla="*/ 44 h 172"/>
                <a:gd name="T16" fmla="*/ 79 w 197"/>
                <a:gd name="T17" fmla="*/ 49 h 172"/>
                <a:gd name="T18" fmla="*/ 69 w 197"/>
                <a:gd name="T19" fmla="*/ 60 h 172"/>
                <a:gd name="T20" fmla="*/ 64 w 197"/>
                <a:gd name="T21" fmla="*/ 64 h 172"/>
                <a:gd name="T22" fmla="*/ 54 w 197"/>
                <a:gd name="T23" fmla="*/ 60 h 172"/>
                <a:gd name="T24" fmla="*/ 52 w 197"/>
                <a:gd name="T25" fmla="*/ 40 h 172"/>
                <a:gd name="T26" fmla="*/ 48 w 197"/>
                <a:gd name="T27" fmla="*/ 25 h 172"/>
                <a:gd name="T28" fmla="*/ 45 w 197"/>
                <a:gd name="T29" fmla="*/ 86 h 172"/>
                <a:gd name="T30" fmla="*/ 38 w 197"/>
                <a:gd name="T31" fmla="*/ 90 h 172"/>
                <a:gd name="T32" fmla="*/ 28 w 197"/>
                <a:gd name="T33" fmla="*/ 92 h 172"/>
                <a:gd name="T34" fmla="*/ 15 w 197"/>
                <a:gd name="T35" fmla="*/ 84 h 172"/>
                <a:gd name="T36" fmla="*/ 11 w 197"/>
                <a:gd name="T37" fmla="*/ 80 h 172"/>
                <a:gd name="T38" fmla="*/ 6 w 197"/>
                <a:gd name="T39" fmla="*/ 87 h 172"/>
                <a:gd name="T40" fmla="*/ 8 w 197"/>
                <a:gd name="T41" fmla="*/ 114 h 172"/>
                <a:gd name="T42" fmla="*/ 25 w 197"/>
                <a:gd name="T43" fmla="*/ 139 h 172"/>
                <a:gd name="T44" fmla="*/ 21 w 197"/>
                <a:gd name="T45" fmla="*/ 146 h 172"/>
                <a:gd name="T46" fmla="*/ 22 w 197"/>
                <a:gd name="T47" fmla="*/ 150 h 172"/>
                <a:gd name="T48" fmla="*/ 25 w 197"/>
                <a:gd name="T49" fmla="*/ 162 h 172"/>
                <a:gd name="T50" fmla="*/ 28 w 197"/>
                <a:gd name="T51" fmla="*/ 162 h 172"/>
                <a:gd name="T52" fmla="*/ 35 w 197"/>
                <a:gd name="T53" fmla="*/ 166 h 172"/>
                <a:gd name="T54" fmla="*/ 42 w 197"/>
                <a:gd name="T55" fmla="*/ 172 h 172"/>
                <a:gd name="T56" fmla="*/ 54 w 197"/>
                <a:gd name="T57" fmla="*/ 166 h 172"/>
                <a:gd name="T58" fmla="*/ 67 w 197"/>
                <a:gd name="T59" fmla="*/ 163 h 172"/>
                <a:gd name="T60" fmla="*/ 78 w 197"/>
                <a:gd name="T61" fmla="*/ 162 h 172"/>
                <a:gd name="T62" fmla="*/ 94 w 197"/>
                <a:gd name="T63" fmla="*/ 162 h 172"/>
                <a:gd name="T64" fmla="*/ 105 w 197"/>
                <a:gd name="T65" fmla="*/ 160 h 172"/>
                <a:gd name="T66" fmla="*/ 108 w 197"/>
                <a:gd name="T67" fmla="*/ 159 h 172"/>
                <a:gd name="T68" fmla="*/ 125 w 197"/>
                <a:gd name="T69" fmla="*/ 155 h 172"/>
                <a:gd name="T70" fmla="*/ 154 w 197"/>
                <a:gd name="T71" fmla="*/ 129 h 172"/>
                <a:gd name="T72" fmla="*/ 173 w 197"/>
                <a:gd name="T73" fmla="*/ 106 h 172"/>
                <a:gd name="T74" fmla="*/ 183 w 197"/>
                <a:gd name="T75" fmla="*/ 92 h 172"/>
                <a:gd name="T76" fmla="*/ 190 w 197"/>
                <a:gd name="T77" fmla="*/ 87 h 172"/>
                <a:gd name="T78" fmla="*/ 190 w 197"/>
                <a:gd name="T79" fmla="*/ 63 h 172"/>
                <a:gd name="T80" fmla="*/ 184 w 197"/>
                <a:gd name="T81" fmla="*/ 69 h 172"/>
                <a:gd name="T82" fmla="*/ 177 w 197"/>
                <a:gd name="T83" fmla="*/ 54 h 172"/>
                <a:gd name="T84" fmla="*/ 187 w 197"/>
                <a:gd name="T85" fmla="*/ 53 h 172"/>
                <a:gd name="T86" fmla="*/ 188 w 197"/>
                <a:gd name="T87" fmla="*/ 44 h 172"/>
                <a:gd name="T88" fmla="*/ 187 w 197"/>
                <a:gd name="T89" fmla="*/ 27 h 172"/>
                <a:gd name="T90" fmla="*/ 183 w 197"/>
                <a:gd name="T91" fmla="*/ 11 h 172"/>
                <a:gd name="T92" fmla="*/ 180 w 197"/>
                <a:gd name="T93" fmla="*/ 1 h 172"/>
                <a:gd name="T94" fmla="*/ 151 w 197"/>
                <a:gd name="T95" fmla="*/ 105 h 172"/>
                <a:gd name="T96" fmla="*/ 141 w 197"/>
                <a:gd name="T97" fmla="*/ 110 h 172"/>
                <a:gd name="T98" fmla="*/ 131 w 197"/>
                <a:gd name="T99" fmla="*/ 110 h 172"/>
                <a:gd name="T100" fmla="*/ 127 w 197"/>
                <a:gd name="T101" fmla="*/ 102 h 172"/>
                <a:gd name="T102" fmla="*/ 137 w 197"/>
                <a:gd name="T103" fmla="*/ 92 h 172"/>
                <a:gd name="T104" fmla="*/ 145 w 197"/>
                <a:gd name="T105" fmla="*/ 87 h 172"/>
                <a:gd name="T106" fmla="*/ 155 w 197"/>
                <a:gd name="T107" fmla="*/ 9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7" h="172">
                  <a:moveTo>
                    <a:pt x="177" y="1"/>
                  </a:moveTo>
                  <a:cubicBezTo>
                    <a:pt x="171" y="1"/>
                    <a:pt x="171" y="1"/>
                    <a:pt x="171" y="1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8" y="0"/>
                    <a:pt x="158" y="0"/>
                    <a:pt x="158" y="0"/>
                  </a:cubicBezTo>
                  <a:cubicBezTo>
                    <a:pt x="154" y="1"/>
                    <a:pt x="154" y="1"/>
                    <a:pt x="154" y="1"/>
                  </a:cubicBezTo>
                  <a:cubicBezTo>
                    <a:pt x="153" y="3"/>
                    <a:pt x="153" y="3"/>
                    <a:pt x="153" y="3"/>
                  </a:cubicBezTo>
                  <a:cubicBezTo>
                    <a:pt x="151" y="4"/>
                    <a:pt x="151" y="4"/>
                    <a:pt x="151" y="4"/>
                  </a:cubicBezTo>
                  <a:cubicBezTo>
                    <a:pt x="148" y="4"/>
                    <a:pt x="148" y="4"/>
                    <a:pt x="148" y="4"/>
                  </a:cubicBezTo>
                  <a:cubicBezTo>
                    <a:pt x="147" y="6"/>
                    <a:pt x="147" y="6"/>
                    <a:pt x="147" y="6"/>
                  </a:cubicBezTo>
                  <a:cubicBezTo>
                    <a:pt x="144" y="7"/>
                    <a:pt x="144" y="7"/>
                    <a:pt x="144" y="7"/>
                  </a:cubicBezTo>
                  <a:cubicBezTo>
                    <a:pt x="141" y="10"/>
                    <a:pt x="141" y="10"/>
                    <a:pt x="141" y="10"/>
                  </a:cubicBezTo>
                  <a:cubicBezTo>
                    <a:pt x="138" y="14"/>
                    <a:pt x="138" y="14"/>
                    <a:pt x="138" y="14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0" y="21"/>
                    <a:pt x="130" y="21"/>
                    <a:pt x="130" y="21"/>
                  </a:cubicBezTo>
                  <a:cubicBezTo>
                    <a:pt x="130" y="24"/>
                    <a:pt x="130" y="24"/>
                    <a:pt x="130" y="24"/>
                  </a:cubicBezTo>
                  <a:cubicBezTo>
                    <a:pt x="127" y="29"/>
                    <a:pt x="127" y="29"/>
                    <a:pt x="127" y="29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1" y="34"/>
                    <a:pt x="121" y="34"/>
                    <a:pt x="121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4" y="44"/>
                    <a:pt x="114" y="44"/>
                    <a:pt x="114" y="44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08" y="49"/>
                    <a:pt x="108" y="49"/>
                    <a:pt x="108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4" y="50"/>
                    <a:pt x="104" y="50"/>
                    <a:pt x="104" y="50"/>
                  </a:cubicBezTo>
                  <a:cubicBezTo>
                    <a:pt x="101" y="49"/>
                    <a:pt x="101" y="49"/>
                    <a:pt x="101" y="49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4" y="43"/>
                    <a:pt x="84" y="43"/>
                    <a:pt x="84" y="43"/>
                  </a:cubicBezTo>
                  <a:cubicBezTo>
                    <a:pt x="81" y="44"/>
                    <a:pt x="81" y="44"/>
                    <a:pt x="81" y="44"/>
                  </a:cubicBezTo>
                  <a:cubicBezTo>
                    <a:pt x="79" y="49"/>
                    <a:pt x="79" y="49"/>
                    <a:pt x="79" y="49"/>
                  </a:cubicBezTo>
                  <a:cubicBezTo>
                    <a:pt x="78" y="53"/>
                    <a:pt x="78" y="53"/>
                    <a:pt x="78" y="53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68" y="63"/>
                    <a:pt x="68" y="63"/>
                    <a:pt x="68" y="63"/>
                  </a:cubicBezTo>
                  <a:cubicBezTo>
                    <a:pt x="67" y="63"/>
                    <a:pt x="67" y="63"/>
                    <a:pt x="67" y="63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59" y="63"/>
                    <a:pt x="59" y="63"/>
                    <a:pt x="59" y="63"/>
                  </a:cubicBezTo>
                  <a:cubicBezTo>
                    <a:pt x="58" y="63"/>
                    <a:pt x="58" y="63"/>
                    <a:pt x="58" y="63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2" y="40"/>
                    <a:pt x="52" y="40"/>
                    <a:pt x="52" y="40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8" y="34"/>
                    <a:pt x="48" y="34"/>
                    <a:pt x="48" y="34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48" y="25"/>
                    <a:pt x="48" y="25"/>
                    <a:pt x="47" y="25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1" y="89"/>
                    <a:pt x="41" y="89"/>
                    <a:pt x="41" y="89"/>
                  </a:cubicBezTo>
                  <a:cubicBezTo>
                    <a:pt x="39" y="89"/>
                    <a:pt x="39" y="89"/>
                    <a:pt x="39" y="89"/>
                  </a:cubicBezTo>
                  <a:cubicBezTo>
                    <a:pt x="38" y="90"/>
                    <a:pt x="38" y="90"/>
                    <a:pt x="38" y="90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5" y="92"/>
                    <a:pt x="35" y="92"/>
                    <a:pt x="35" y="92"/>
                  </a:cubicBezTo>
                  <a:cubicBezTo>
                    <a:pt x="32" y="90"/>
                    <a:pt x="32" y="90"/>
                    <a:pt x="32" y="90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4" y="92"/>
                    <a:pt x="24" y="92"/>
                    <a:pt x="24" y="92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5" y="84"/>
                    <a:pt x="15" y="84"/>
                    <a:pt x="15" y="84"/>
                  </a:cubicBezTo>
                  <a:cubicBezTo>
                    <a:pt x="15" y="83"/>
                    <a:pt x="15" y="83"/>
                    <a:pt x="15" y="83"/>
                  </a:cubicBezTo>
                  <a:cubicBezTo>
                    <a:pt x="14" y="82"/>
                    <a:pt x="14" y="82"/>
                    <a:pt x="14" y="82"/>
                  </a:cubicBezTo>
                  <a:cubicBezTo>
                    <a:pt x="12" y="80"/>
                    <a:pt x="12" y="80"/>
                    <a:pt x="12" y="80"/>
                  </a:cubicBezTo>
                  <a:cubicBezTo>
                    <a:pt x="11" y="80"/>
                    <a:pt x="11" y="80"/>
                    <a:pt x="11" y="80"/>
                  </a:cubicBezTo>
                  <a:cubicBezTo>
                    <a:pt x="9" y="82"/>
                    <a:pt x="9" y="82"/>
                    <a:pt x="9" y="82"/>
                  </a:cubicBezTo>
                  <a:cubicBezTo>
                    <a:pt x="9" y="83"/>
                    <a:pt x="9" y="83"/>
                    <a:pt x="9" y="83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5" y="87"/>
                    <a:pt x="5" y="87"/>
                    <a:pt x="5" y="87"/>
                  </a:cubicBezTo>
                  <a:cubicBezTo>
                    <a:pt x="4" y="86"/>
                    <a:pt x="4" y="86"/>
                    <a:pt x="4" y="86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3" y="95"/>
                    <a:pt x="6" y="110"/>
                    <a:pt x="8" y="114"/>
                  </a:cubicBezTo>
                  <a:cubicBezTo>
                    <a:pt x="9" y="116"/>
                    <a:pt x="13" y="118"/>
                    <a:pt x="18" y="119"/>
                  </a:cubicBezTo>
                  <a:cubicBezTo>
                    <a:pt x="22" y="126"/>
                    <a:pt x="22" y="126"/>
                    <a:pt x="22" y="126"/>
                  </a:cubicBezTo>
                  <a:cubicBezTo>
                    <a:pt x="25" y="132"/>
                    <a:pt x="25" y="132"/>
                    <a:pt x="25" y="132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25" y="143"/>
                    <a:pt x="25" y="143"/>
                    <a:pt x="25" y="143"/>
                  </a:cubicBezTo>
                  <a:cubicBezTo>
                    <a:pt x="24" y="145"/>
                    <a:pt x="24" y="145"/>
                    <a:pt x="24" y="145"/>
                  </a:cubicBezTo>
                  <a:cubicBezTo>
                    <a:pt x="21" y="143"/>
                    <a:pt x="21" y="143"/>
                    <a:pt x="21" y="143"/>
                  </a:cubicBezTo>
                  <a:cubicBezTo>
                    <a:pt x="21" y="146"/>
                    <a:pt x="21" y="146"/>
                    <a:pt x="21" y="146"/>
                  </a:cubicBezTo>
                  <a:cubicBezTo>
                    <a:pt x="19" y="148"/>
                    <a:pt x="19" y="148"/>
                    <a:pt x="19" y="148"/>
                  </a:cubicBezTo>
                  <a:cubicBezTo>
                    <a:pt x="21" y="148"/>
                    <a:pt x="21" y="148"/>
                    <a:pt x="21" y="148"/>
                  </a:cubicBezTo>
                  <a:cubicBezTo>
                    <a:pt x="22" y="149"/>
                    <a:pt x="22" y="149"/>
                    <a:pt x="22" y="149"/>
                  </a:cubicBezTo>
                  <a:cubicBezTo>
                    <a:pt x="22" y="150"/>
                    <a:pt x="22" y="150"/>
                    <a:pt x="22" y="150"/>
                  </a:cubicBezTo>
                  <a:cubicBezTo>
                    <a:pt x="25" y="153"/>
                    <a:pt x="25" y="153"/>
                    <a:pt x="25" y="153"/>
                  </a:cubicBezTo>
                  <a:cubicBezTo>
                    <a:pt x="26" y="156"/>
                    <a:pt x="26" y="156"/>
                    <a:pt x="26" y="156"/>
                  </a:cubicBezTo>
                  <a:cubicBezTo>
                    <a:pt x="26" y="159"/>
                    <a:pt x="26" y="159"/>
                    <a:pt x="26" y="159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5" y="165"/>
                    <a:pt x="25" y="165"/>
                    <a:pt x="25" y="165"/>
                  </a:cubicBezTo>
                  <a:cubicBezTo>
                    <a:pt x="26" y="166"/>
                    <a:pt x="26" y="166"/>
                    <a:pt x="26" y="166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8" y="162"/>
                    <a:pt x="28" y="162"/>
                    <a:pt x="28" y="162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31" y="163"/>
                    <a:pt x="31" y="163"/>
                    <a:pt x="31" y="163"/>
                  </a:cubicBezTo>
                  <a:cubicBezTo>
                    <a:pt x="31" y="166"/>
                    <a:pt x="31" y="166"/>
                    <a:pt x="31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8"/>
                    <a:pt x="36" y="168"/>
                    <a:pt x="36" y="168"/>
                  </a:cubicBezTo>
                  <a:cubicBezTo>
                    <a:pt x="36" y="169"/>
                    <a:pt x="36" y="169"/>
                    <a:pt x="36" y="169"/>
                  </a:cubicBezTo>
                  <a:cubicBezTo>
                    <a:pt x="39" y="170"/>
                    <a:pt x="39" y="170"/>
                    <a:pt x="39" y="170"/>
                  </a:cubicBezTo>
                  <a:cubicBezTo>
                    <a:pt x="42" y="172"/>
                    <a:pt x="42" y="172"/>
                    <a:pt x="42" y="172"/>
                  </a:cubicBezTo>
                  <a:cubicBezTo>
                    <a:pt x="44" y="172"/>
                    <a:pt x="44" y="172"/>
                    <a:pt x="44" y="172"/>
                  </a:cubicBezTo>
                  <a:cubicBezTo>
                    <a:pt x="45" y="170"/>
                    <a:pt x="45" y="170"/>
                    <a:pt x="45" y="170"/>
                  </a:cubicBezTo>
                  <a:cubicBezTo>
                    <a:pt x="49" y="168"/>
                    <a:pt x="49" y="168"/>
                    <a:pt x="49" y="168"/>
                  </a:cubicBezTo>
                  <a:cubicBezTo>
                    <a:pt x="54" y="166"/>
                    <a:pt x="54" y="166"/>
                    <a:pt x="54" y="166"/>
                  </a:cubicBezTo>
                  <a:cubicBezTo>
                    <a:pt x="59" y="166"/>
                    <a:pt x="59" y="166"/>
                    <a:pt x="59" y="166"/>
                  </a:cubicBezTo>
                  <a:cubicBezTo>
                    <a:pt x="64" y="166"/>
                    <a:pt x="64" y="166"/>
                    <a:pt x="64" y="166"/>
                  </a:cubicBezTo>
                  <a:cubicBezTo>
                    <a:pt x="65" y="166"/>
                    <a:pt x="65" y="166"/>
                    <a:pt x="65" y="166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69" y="162"/>
                    <a:pt x="69" y="162"/>
                    <a:pt x="69" y="162"/>
                  </a:cubicBezTo>
                  <a:cubicBezTo>
                    <a:pt x="75" y="162"/>
                    <a:pt x="75" y="162"/>
                    <a:pt x="75" y="162"/>
                  </a:cubicBezTo>
                  <a:cubicBezTo>
                    <a:pt x="75" y="160"/>
                    <a:pt x="75" y="160"/>
                    <a:pt x="75" y="160"/>
                  </a:cubicBezTo>
                  <a:cubicBezTo>
                    <a:pt x="78" y="162"/>
                    <a:pt x="78" y="162"/>
                    <a:pt x="78" y="162"/>
                  </a:cubicBezTo>
                  <a:cubicBezTo>
                    <a:pt x="79" y="162"/>
                    <a:pt x="79" y="162"/>
                    <a:pt x="79" y="162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4" y="162"/>
                    <a:pt x="94" y="162"/>
                    <a:pt x="94" y="162"/>
                  </a:cubicBezTo>
                  <a:cubicBezTo>
                    <a:pt x="98" y="163"/>
                    <a:pt x="98" y="163"/>
                    <a:pt x="98" y="163"/>
                  </a:cubicBezTo>
                  <a:cubicBezTo>
                    <a:pt x="101" y="160"/>
                    <a:pt x="101" y="160"/>
                    <a:pt x="101" y="160"/>
                  </a:cubicBezTo>
                  <a:cubicBezTo>
                    <a:pt x="102" y="160"/>
                    <a:pt x="102" y="160"/>
                    <a:pt x="102" y="160"/>
                  </a:cubicBezTo>
                  <a:cubicBezTo>
                    <a:pt x="105" y="160"/>
                    <a:pt x="105" y="160"/>
                    <a:pt x="105" y="160"/>
                  </a:cubicBezTo>
                  <a:cubicBezTo>
                    <a:pt x="107" y="162"/>
                    <a:pt x="107" y="162"/>
                    <a:pt x="107" y="162"/>
                  </a:cubicBezTo>
                  <a:cubicBezTo>
                    <a:pt x="110" y="162"/>
                    <a:pt x="110" y="162"/>
                    <a:pt x="110" y="162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8" y="159"/>
                    <a:pt x="108" y="159"/>
                    <a:pt x="108" y="159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14" y="158"/>
                    <a:pt x="114" y="158"/>
                    <a:pt x="114" y="158"/>
                  </a:cubicBezTo>
                  <a:cubicBezTo>
                    <a:pt x="118" y="158"/>
                    <a:pt x="118" y="158"/>
                    <a:pt x="118" y="158"/>
                  </a:cubicBezTo>
                  <a:cubicBezTo>
                    <a:pt x="125" y="155"/>
                    <a:pt x="125" y="155"/>
                    <a:pt x="125" y="155"/>
                  </a:cubicBezTo>
                  <a:cubicBezTo>
                    <a:pt x="131" y="150"/>
                    <a:pt x="131" y="150"/>
                    <a:pt x="131" y="150"/>
                  </a:cubicBezTo>
                  <a:cubicBezTo>
                    <a:pt x="145" y="139"/>
                    <a:pt x="145" y="139"/>
                    <a:pt x="145" y="139"/>
                  </a:cubicBezTo>
                  <a:cubicBezTo>
                    <a:pt x="150" y="135"/>
                    <a:pt x="150" y="135"/>
                    <a:pt x="150" y="135"/>
                  </a:cubicBezTo>
                  <a:cubicBezTo>
                    <a:pt x="154" y="129"/>
                    <a:pt x="154" y="129"/>
                    <a:pt x="154" y="129"/>
                  </a:cubicBezTo>
                  <a:cubicBezTo>
                    <a:pt x="160" y="123"/>
                    <a:pt x="160" y="123"/>
                    <a:pt x="160" y="123"/>
                  </a:cubicBezTo>
                  <a:cubicBezTo>
                    <a:pt x="166" y="117"/>
                    <a:pt x="166" y="117"/>
                    <a:pt x="166" y="117"/>
                  </a:cubicBezTo>
                  <a:cubicBezTo>
                    <a:pt x="171" y="109"/>
                    <a:pt x="171" y="109"/>
                    <a:pt x="171" y="109"/>
                  </a:cubicBezTo>
                  <a:cubicBezTo>
                    <a:pt x="173" y="106"/>
                    <a:pt x="173" y="106"/>
                    <a:pt x="173" y="106"/>
                  </a:cubicBezTo>
                  <a:cubicBezTo>
                    <a:pt x="174" y="105"/>
                    <a:pt x="174" y="105"/>
                    <a:pt x="174" y="105"/>
                  </a:cubicBezTo>
                  <a:cubicBezTo>
                    <a:pt x="177" y="99"/>
                    <a:pt x="177" y="99"/>
                    <a:pt x="177" y="99"/>
                  </a:cubicBezTo>
                  <a:cubicBezTo>
                    <a:pt x="180" y="94"/>
                    <a:pt x="180" y="94"/>
                    <a:pt x="180" y="94"/>
                  </a:cubicBezTo>
                  <a:cubicBezTo>
                    <a:pt x="183" y="92"/>
                    <a:pt x="183" y="92"/>
                    <a:pt x="183" y="92"/>
                  </a:cubicBezTo>
                  <a:cubicBezTo>
                    <a:pt x="186" y="92"/>
                    <a:pt x="186" y="92"/>
                    <a:pt x="186" y="92"/>
                  </a:cubicBezTo>
                  <a:cubicBezTo>
                    <a:pt x="186" y="90"/>
                    <a:pt x="186" y="90"/>
                    <a:pt x="186" y="90"/>
                  </a:cubicBezTo>
                  <a:cubicBezTo>
                    <a:pt x="188" y="89"/>
                    <a:pt x="188" y="89"/>
                    <a:pt x="188" y="89"/>
                  </a:cubicBezTo>
                  <a:cubicBezTo>
                    <a:pt x="190" y="87"/>
                    <a:pt x="190" y="87"/>
                    <a:pt x="190" y="87"/>
                  </a:cubicBezTo>
                  <a:cubicBezTo>
                    <a:pt x="193" y="82"/>
                    <a:pt x="193" y="82"/>
                    <a:pt x="193" y="82"/>
                  </a:cubicBezTo>
                  <a:cubicBezTo>
                    <a:pt x="197" y="64"/>
                    <a:pt x="197" y="64"/>
                    <a:pt x="197" y="64"/>
                  </a:cubicBezTo>
                  <a:cubicBezTo>
                    <a:pt x="190" y="63"/>
                    <a:pt x="190" y="63"/>
                    <a:pt x="190" y="63"/>
                  </a:cubicBezTo>
                  <a:cubicBezTo>
                    <a:pt x="190" y="63"/>
                    <a:pt x="190" y="63"/>
                    <a:pt x="190" y="63"/>
                  </a:cubicBezTo>
                  <a:cubicBezTo>
                    <a:pt x="187" y="63"/>
                    <a:pt x="187" y="63"/>
                    <a:pt x="187" y="63"/>
                  </a:cubicBezTo>
                  <a:cubicBezTo>
                    <a:pt x="186" y="67"/>
                    <a:pt x="186" y="67"/>
                    <a:pt x="186" y="67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4" y="69"/>
                    <a:pt x="184" y="69"/>
                    <a:pt x="184" y="69"/>
                  </a:cubicBezTo>
                  <a:cubicBezTo>
                    <a:pt x="181" y="69"/>
                    <a:pt x="181" y="69"/>
                    <a:pt x="181" y="69"/>
                  </a:cubicBezTo>
                  <a:cubicBezTo>
                    <a:pt x="177" y="66"/>
                    <a:pt x="177" y="66"/>
                    <a:pt x="177" y="66"/>
                  </a:cubicBezTo>
                  <a:cubicBezTo>
                    <a:pt x="173" y="62"/>
                    <a:pt x="173" y="62"/>
                    <a:pt x="173" y="62"/>
                  </a:cubicBezTo>
                  <a:cubicBezTo>
                    <a:pt x="177" y="54"/>
                    <a:pt x="177" y="54"/>
                    <a:pt x="177" y="54"/>
                  </a:cubicBezTo>
                  <a:cubicBezTo>
                    <a:pt x="178" y="51"/>
                    <a:pt x="178" y="51"/>
                    <a:pt x="178" y="51"/>
                  </a:cubicBezTo>
                  <a:cubicBezTo>
                    <a:pt x="180" y="50"/>
                    <a:pt x="180" y="50"/>
                    <a:pt x="180" y="50"/>
                  </a:cubicBezTo>
                  <a:cubicBezTo>
                    <a:pt x="184" y="50"/>
                    <a:pt x="184" y="50"/>
                    <a:pt x="184" y="50"/>
                  </a:cubicBezTo>
                  <a:cubicBezTo>
                    <a:pt x="187" y="53"/>
                    <a:pt x="187" y="53"/>
                    <a:pt x="187" y="53"/>
                  </a:cubicBezTo>
                  <a:cubicBezTo>
                    <a:pt x="187" y="50"/>
                    <a:pt x="187" y="50"/>
                    <a:pt x="187" y="50"/>
                  </a:cubicBezTo>
                  <a:cubicBezTo>
                    <a:pt x="187" y="49"/>
                    <a:pt x="187" y="49"/>
                    <a:pt x="187" y="49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8" y="41"/>
                    <a:pt x="188" y="41"/>
                    <a:pt x="188" y="41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8" y="33"/>
                    <a:pt x="188" y="33"/>
                    <a:pt x="188" y="33"/>
                  </a:cubicBezTo>
                  <a:cubicBezTo>
                    <a:pt x="187" y="27"/>
                    <a:pt x="187" y="27"/>
                    <a:pt x="187" y="27"/>
                  </a:cubicBezTo>
                  <a:cubicBezTo>
                    <a:pt x="186" y="21"/>
                    <a:pt x="186" y="21"/>
                    <a:pt x="186" y="21"/>
                  </a:cubicBezTo>
                  <a:cubicBezTo>
                    <a:pt x="186" y="21"/>
                    <a:pt x="186" y="21"/>
                    <a:pt x="186" y="21"/>
                  </a:cubicBezTo>
                  <a:cubicBezTo>
                    <a:pt x="184" y="17"/>
                    <a:pt x="184" y="17"/>
                    <a:pt x="184" y="17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2" y="9"/>
                    <a:pt x="182" y="9"/>
                    <a:pt x="182" y="9"/>
                  </a:cubicBezTo>
                  <a:cubicBezTo>
                    <a:pt x="181" y="4"/>
                    <a:pt x="181" y="4"/>
                    <a:pt x="181" y="4"/>
                  </a:cubicBezTo>
                  <a:cubicBezTo>
                    <a:pt x="181" y="3"/>
                    <a:pt x="181" y="3"/>
                    <a:pt x="181" y="3"/>
                  </a:cubicBezTo>
                  <a:cubicBezTo>
                    <a:pt x="180" y="1"/>
                    <a:pt x="180" y="1"/>
                    <a:pt x="180" y="1"/>
                  </a:cubicBezTo>
                  <a:lnTo>
                    <a:pt x="177" y="1"/>
                  </a:lnTo>
                  <a:close/>
                  <a:moveTo>
                    <a:pt x="155" y="99"/>
                  </a:moveTo>
                  <a:cubicBezTo>
                    <a:pt x="154" y="100"/>
                    <a:pt x="154" y="100"/>
                    <a:pt x="154" y="100"/>
                  </a:cubicBezTo>
                  <a:cubicBezTo>
                    <a:pt x="151" y="105"/>
                    <a:pt x="151" y="105"/>
                    <a:pt x="151" y="105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47" y="107"/>
                    <a:pt x="147" y="107"/>
                    <a:pt x="147" y="107"/>
                  </a:cubicBezTo>
                  <a:cubicBezTo>
                    <a:pt x="144" y="109"/>
                    <a:pt x="144" y="109"/>
                    <a:pt x="144" y="109"/>
                  </a:cubicBezTo>
                  <a:cubicBezTo>
                    <a:pt x="141" y="110"/>
                    <a:pt x="141" y="110"/>
                    <a:pt x="141" y="110"/>
                  </a:cubicBezTo>
                  <a:cubicBezTo>
                    <a:pt x="138" y="115"/>
                    <a:pt x="138" y="115"/>
                    <a:pt x="138" y="115"/>
                  </a:cubicBezTo>
                  <a:cubicBezTo>
                    <a:pt x="137" y="116"/>
                    <a:pt x="137" y="116"/>
                    <a:pt x="137" y="116"/>
                  </a:cubicBezTo>
                  <a:cubicBezTo>
                    <a:pt x="135" y="115"/>
                    <a:pt x="135" y="115"/>
                    <a:pt x="135" y="115"/>
                  </a:cubicBezTo>
                  <a:cubicBezTo>
                    <a:pt x="131" y="110"/>
                    <a:pt x="131" y="110"/>
                    <a:pt x="131" y="110"/>
                  </a:cubicBezTo>
                  <a:cubicBezTo>
                    <a:pt x="131" y="109"/>
                    <a:pt x="131" y="109"/>
                    <a:pt x="131" y="109"/>
                  </a:cubicBezTo>
                  <a:cubicBezTo>
                    <a:pt x="130" y="107"/>
                    <a:pt x="130" y="107"/>
                    <a:pt x="130" y="107"/>
                  </a:cubicBezTo>
                  <a:cubicBezTo>
                    <a:pt x="128" y="105"/>
                    <a:pt x="128" y="105"/>
                    <a:pt x="128" y="105"/>
                  </a:cubicBezTo>
                  <a:cubicBezTo>
                    <a:pt x="127" y="102"/>
                    <a:pt x="127" y="102"/>
                    <a:pt x="127" y="102"/>
                  </a:cubicBezTo>
                  <a:cubicBezTo>
                    <a:pt x="130" y="100"/>
                    <a:pt x="130" y="100"/>
                    <a:pt x="130" y="100"/>
                  </a:cubicBezTo>
                  <a:cubicBezTo>
                    <a:pt x="133" y="99"/>
                    <a:pt x="133" y="99"/>
                    <a:pt x="133" y="99"/>
                  </a:cubicBezTo>
                  <a:cubicBezTo>
                    <a:pt x="135" y="93"/>
                    <a:pt x="135" y="93"/>
                    <a:pt x="135" y="93"/>
                  </a:cubicBezTo>
                  <a:cubicBezTo>
                    <a:pt x="137" y="92"/>
                    <a:pt x="137" y="92"/>
                    <a:pt x="137" y="92"/>
                  </a:cubicBezTo>
                  <a:cubicBezTo>
                    <a:pt x="140" y="90"/>
                    <a:pt x="140" y="90"/>
                    <a:pt x="140" y="90"/>
                  </a:cubicBezTo>
                  <a:cubicBezTo>
                    <a:pt x="143" y="89"/>
                    <a:pt x="143" y="89"/>
                    <a:pt x="143" y="89"/>
                  </a:cubicBezTo>
                  <a:cubicBezTo>
                    <a:pt x="144" y="87"/>
                    <a:pt x="144" y="87"/>
                    <a:pt x="144" y="87"/>
                  </a:cubicBezTo>
                  <a:cubicBezTo>
                    <a:pt x="145" y="87"/>
                    <a:pt x="145" y="87"/>
                    <a:pt x="145" y="87"/>
                  </a:cubicBezTo>
                  <a:cubicBezTo>
                    <a:pt x="147" y="87"/>
                    <a:pt x="147" y="87"/>
                    <a:pt x="147" y="87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4" y="94"/>
                    <a:pt x="154" y="94"/>
                    <a:pt x="154" y="94"/>
                  </a:cubicBezTo>
                  <a:cubicBezTo>
                    <a:pt x="155" y="97"/>
                    <a:pt x="155" y="97"/>
                    <a:pt x="155" y="97"/>
                  </a:cubicBezTo>
                  <a:lnTo>
                    <a:pt x="155" y="99"/>
                  </a:lnTo>
                  <a:close/>
                </a:path>
              </a:pathLst>
            </a:custGeom>
            <a:solidFill>
              <a:srgbClr val="00BDD2"/>
            </a:solidFill>
            <a:ln w="3175">
              <a:solidFill>
                <a:srgbClr val="00BDD2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Freeform 61"/>
            <p:cNvSpPr>
              <a:spLocks/>
            </p:cNvSpPr>
            <p:nvPr/>
          </p:nvSpPr>
          <p:spPr bwMode="auto">
            <a:xfrm>
              <a:off x="5747764" y="4827999"/>
              <a:ext cx="447116" cy="465990"/>
            </a:xfrm>
            <a:custGeom>
              <a:avLst/>
              <a:gdLst>
                <a:gd name="T0" fmla="*/ 71 w 124"/>
                <a:gd name="T1" fmla="*/ 2 h 124"/>
                <a:gd name="T2" fmla="*/ 67 w 124"/>
                <a:gd name="T3" fmla="*/ 2 h 124"/>
                <a:gd name="T4" fmla="*/ 59 w 124"/>
                <a:gd name="T5" fmla="*/ 7 h 124"/>
                <a:gd name="T6" fmla="*/ 57 w 124"/>
                <a:gd name="T7" fmla="*/ 15 h 124"/>
                <a:gd name="T8" fmla="*/ 52 w 124"/>
                <a:gd name="T9" fmla="*/ 19 h 124"/>
                <a:gd name="T10" fmla="*/ 40 w 124"/>
                <a:gd name="T11" fmla="*/ 28 h 124"/>
                <a:gd name="T12" fmla="*/ 27 w 124"/>
                <a:gd name="T13" fmla="*/ 44 h 124"/>
                <a:gd name="T14" fmla="*/ 21 w 124"/>
                <a:gd name="T15" fmla="*/ 44 h 124"/>
                <a:gd name="T16" fmla="*/ 13 w 124"/>
                <a:gd name="T17" fmla="*/ 44 h 124"/>
                <a:gd name="T18" fmla="*/ 9 w 124"/>
                <a:gd name="T19" fmla="*/ 41 h 124"/>
                <a:gd name="T20" fmla="*/ 4 w 124"/>
                <a:gd name="T21" fmla="*/ 40 h 124"/>
                <a:gd name="T22" fmla="*/ 0 w 124"/>
                <a:gd name="T23" fmla="*/ 44 h 124"/>
                <a:gd name="T24" fmla="*/ 5 w 124"/>
                <a:gd name="T25" fmla="*/ 53 h 124"/>
                <a:gd name="T26" fmla="*/ 12 w 124"/>
                <a:gd name="T27" fmla="*/ 64 h 124"/>
                <a:gd name="T28" fmla="*/ 13 w 124"/>
                <a:gd name="T29" fmla="*/ 71 h 124"/>
                <a:gd name="T30" fmla="*/ 19 w 124"/>
                <a:gd name="T31" fmla="*/ 76 h 124"/>
                <a:gd name="T32" fmla="*/ 31 w 124"/>
                <a:gd name="T33" fmla="*/ 84 h 124"/>
                <a:gd name="T34" fmla="*/ 35 w 124"/>
                <a:gd name="T35" fmla="*/ 89 h 124"/>
                <a:gd name="T36" fmla="*/ 39 w 124"/>
                <a:gd name="T37" fmla="*/ 91 h 124"/>
                <a:gd name="T38" fmla="*/ 39 w 124"/>
                <a:gd name="T39" fmla="*/ 97 h 124"/>
                <a:gd name="T40" fmla="*/ 40 w 124"/>
                <a:gd name="T41" fmla="*/ 104 h 124"/>
                <a:gd name="T42" fmla="*/ 49 w 124"/>
                <a:gd name="T43" fmla="*/ 111 h 124"/>
                <a:gd name="T44" fmla="*/ 57 w 124"/>
                <a:gd name="T45" fmla="*/ 112 h 124"/>
                <a:gd name="T46" fmla="*/ 57 w 124"/>
                <a:gd name="T47" fmla="*/ 116 h 124"/>
                <a:gd name="T48" fmla="*/ 61 w 124"/>
                <a:gd name="T49" fmla="*/ 117 h 124"/>
                <a:gd name="T50" fmla="*/ 65 w 124"/>
                <a:gd name="T51" fmla="*/ 120 h 124"/>
                <a:gd name="T52" fmla="*/ 80 w 124"/>
                <a:gd name="T53" fmla="*/ 121 h 124"/>
                <a:gd name="T54" fmla="*/ 92 w 124"/>
                <a:gd name="T55" fmla="*/ 121 h 124"/>
                <a:gd name="T56" fmla="*/ 97 w 124"/>
                <a:gd name="T57" fmla="*/ 120 h 124"/>
                <a:gd name="T58" fmla="*/ 101 w 124"/>
                <a:gd name="T59" fmla="*/ 114 h 124"/>
                <a:gd name="T60" fmla="*/ 109 w 124"/>
                <a:gd name="T61" fmla="*/ 107 h 124"/>
                <a:gd name="T62" fmla="*/ 113 w 124"/>
                <a:gd name="T63" fmla="*/ 104 h 124"/>
                <a:gd name="T64" fmla="*/ 113 w 124"/>
                <a:gd name="T65" fmla="*/ 101 h 124"/>
                <a:gd name="T66" fmla="*/ 113 w 124"/>
                <a:gd name="T67" fmla="*/ 93 h 124"/>
                <a:gd name="T68" fmla="*/ 114 w 124"/>
                <a:gd name="T69" fmla="*/ 91 h 124"/>
                <a:gd name="T70" fmla="*/ 120 w 124"/>
                <a:gd name="T71" fmla="*/ 84 h 124"/>
                <a:gd name="T72" fmla="*/ 120 w 124"/>
                <a:gd name="T73" fmla="*/ 80 h 124"/>
                <a:gd name="T74" fmla="*/ 120 w 124"/>
                <a:gd name="T75" fmla="*/ 73 h 124"/>
                <a:gd name="T76" fmla="*/ 120 w 124"/>
                <a:gd name="T77" fmla="*/ 67 h 124"/>
                <a:gd name="T78" fmla="*/ 118 w 124"/>
                <a:gd name="T79" fmla="*/ 63 h 124"/>
                <a:gd name="T80" fmla="*/ 120 w 124"/>
                <a:gd name="T81" fmla="*/ 59 h 124"/>
                <a:gd name="T82" fmla="*/ 120 w 124"/>
                <a:gd name="T83" fmla="*/ 57 h 124"/>
                <a:gd name="T84" fmla="*/ 122 w 124"/>
                <a:gd name="T85" fmla="*/ 53 h 124"/>
                <a:gd name="T86" fmla="*/ 124 w 124"/>
                <a:gd name="T87" fmla="*/ 49 h 124"/>
                <a:gd name="T88" fmla="*/ 122 w 124"/>
                <a:gd name="T89" fmla="*/ 45 h 124"/>
                <a:gd name="T90" fmla="*/ 124 w 124"/>
                <a:gd name="T91" fmla="*/ 38 h 124"/>
                <a:gd name="T92" fmla="*/ 122 w 124"/>
                <a:gd name="T93" fmla="*/ 28 h 124"/>
                <a:gd name="T94" fmla="*/ 122 w 124"/>
                <a:gd name="T95" fmla="*/ 24 h 124"/>
                <a:gd name="T96" fmla="*/ 124 w 124"/>
                <a:gd name="T97" fmla="*/ 20 h 124"/>
                <a:gd name="T98" fmla="*/ 118 w 124"/>
                <a:gd name="T99" fmla="*/ 19 h 124"/>
                <a:gd name="T100" fmla="*/ 109 w 124"/>
                <a:gd name="T101" fmla="*/ 15 h 124"/>
                <a:gd name="T102" fmla="*/ 101 w 124"/>
                <a:gd name="T103" fmla="*/ 11 h 124"/>
                <a:gd name="T104" fmla="*/ 89 w 124"/>
                <a:gd name="T105" fmla="*/ 7 h 124"/>
                <a:gd name="T106" fmla="*/ 84 w 124"/>
                <a:gd name="T107" fmla="*/ 6 h 124"/>
                <a:gd name="T108" fmla="*/ 82 w 124"/>
                <a:gd name="T109" fmla="*/ 0 h 124"/>
                <a:gd name="T110" fmla="*/ 76 w 124"/>
                <a:gd name="T111" fmla="*/ 2 h 124"/>
                <a:gd name="T112" fmla="*/ 73 w 124"/>
                <a:gd name="T113" fmla="*/ 2 h 124"/>
                <a:gd name="T114" fmla="*/ 73 w 124"/>
                <a:gd name="T115" fmla="*/ 2 h 124"/>
                <a:gd name="T116" fmla="*/ 73 w 124"/>
                <a:gd name="T117" fmla="*/ 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" h="124">
                  <a:moveTo>
                    <a:pt x="73" y="2"/>
                  </a:moveTo>
                  <a:lnTo>
                    <a:pt x="71" y="2"/>
                  </a:lnTo>
                  <a:lnTo>
                    <a:pt x="71" y="2"/>
                  </a:lnTo>
                  <a:lnTo>
                    <a:pt x="67" y="2"/>
                  </a:lnTo>
                  <a:lnTo>
                    <a:pt x="61" y="6"/>
                  </a:lnTo>
                  <a:lnTo>
                    <a:pt x="59" y="7"/>
                  </a:lnTo>
                  <a:lnTo>
                    <a:pt x="57" y="10"/>
                  </a:lnTo>
                  <a:lnTo>
                    <a:pt x="57" y="15"/>
                  </a:lnTo>
                  <a:lnTo>
                    <a:pt x="53" y="19"/>
                  </a:lnTo>
                  <a:lnTo>
                    <a:pt x="52" y="19"/>
                  </a:lnTo>
                  <a:lnTo>
                    <a:pt x="44" y="23"/>
                  </a:lnTo>
                  <a:lnTo>
                    <a:pt x="40" y="28"/>
                  </a:lnTo>
                  <a:lnTo>
                    <a:pt x="32" y="40"/>
                  </a:lnTo>
                  <a:lnTo>
                    <a:pt x="27" y="44"/>
                  </a:lnTo>
                  <a:lnTo>
                    <a:pt x="25" y="45"/>
                  </a:lnTo>
                  <a:lnTo>
                    <a:pt x="21" y="44"/>
                  </a:lnTo>
                  <a:lnTo>
                    <a:pt x="17" y="41"/>
                  </a:lnTo>
                  <a:lnTo>
                    <a:pt x="13" y="44"/>
                  </a:lnTo>
                  <a:lnTo>
                    <a:pt x="12" y="44"/>
                  </a:lnTo>
                  <a:lnTo>
                    <a:pt x="9" y="41"/>
                  </a:lnTo>
                  <a:lnTo>
                    <a:pt x="8" y="40"/>
                  </a:lnTo>
                  <a:lnTo>
                    <a:pt x="4" y="40"/>
                  </a:lnTo>
                  <a:lnTo>
                    <a:pt x="0" y="40"/>
                  </a:lnTo>
                  <a:lnTo>
                    <a:pt x="0" y="44"/>
                  </a:lnTo>
                  <a:lnTo>
                    <a:pt x="1" y="47"/>
                  </a:lnTo>
                  <a:lnTo>
                    <a:pt x="5" y="53"/>
                  </a:lnTo>
                  <a:lnTo>
                    <a:pt x="11" y="60"/>
                  </a:lnTo>
                  <a:lnTo>
                    <a:pt x="12" y="64"/>
                  </a:lnTo>
                  <a:lnTo>
                    <a:pt x="12" y="67"/>
                  </a:lnTo>
                  <a:lnTo>
                    <a:pt x="13" y="71"/>
                  </a:lnTo>
                  <a:lnTo>
                    <a:pt x="15" y="72"/>
                  </a:lnTo>
                  <a:lnTo>
                    <a:pt x="19" y="76"/>
                  </a:lnTo>
                  <a:lnTo>
                    <a:pt x="25" y="80"/>
                  </a:lnTo>
                  <a:lnTo>
                    <a:pt x="31" y="84"/>
                  </a:lnTo>
                  <a:lnTo>
                    <a:pt x="31" y="89"/>
                  </a:lnTo>
                  <a:lnTo>
                    <a:pt x="35" y="89"/>
                  </a:lnTo>
                  <a:lnTo>
                    <a:pt x="36" y="89"/>
                  </a:lnTo>
                  <a:lnTo>
                    <a:pt x="39" y="91"/>
                  </a:lnTo>
                  <a:lnTo>
                    <a:pt x="39" y="95"/>
                  </a:lnTo>
                  <a:lnTo>
                    <a:pt x="39" y="97"/>
                  </a:lnTo>
                  <a:lnTo>
                    <a:pt x="39" y="101"/>
                  </a:lnTo>
                  <a:lnTo>
                    <a:pt x="40" y="104"/>
                  </a:lnTo>
                  <a:lnTo>
                    <a:pt x="44" y="108"/>
                  </a:lnTo>
                  <a:lnTo>
                    <a:pt x="49" y="111"/>
                  </a:lnTo>
                  <a:lnTo>
                    <a:pt x="51" y="111"/>
                  </a:lnTo>
                  <a:lnTo>
                    <a:pt x="57" y="112"/>
                  </a:lnTo>
                  <a:lnTo>
                    <a:pt x="57" y="114"/>
                  </a:lnTo>
                  <a:lnTo>
                    <a:pt x="57" y="116"/>
                  </a:lnTo>
                  <a:lnTo>
                    <a:pt x="59" y="117"/>
                  </a:lnTo>
                  <a:lnTo>
                    <a:pt x="61" y="117"/>
                  </a:lnTo>
                  <a:lnTo>
                    <a:pt x="63" y="120"/>
                  </a:lnTo>
                  <a:lnTo>
                    <a:pt x="65" y="120"/>
                  </a:lnTo>
                  <a:lnTo>
                    <a:pt x="73" y="120"/>
                  </a:lnTo>
                  <a:lnTo>
                    <a:pt x="80" y="121"/>
                  </a:lnTo>
                  <a:lnTo>
                    <a:pt x="88" y="121"/>
                  </a:lnTo>
                  <a:lnTo>
                    <a:pt x="92" y="121"/>
                  </a:lnTo>
                  <a:lnTo>
                    <a:pt x="93" y="124"/>
                  </a:lnTo>
                  <a:lnTo>
                    <a:pt x="97" y="120"/>
                  </a:lnTo>
                  <a:lnTo>
                    <a:pt x="100" y="117"/>
                  </a:lnTo>
                  <a:lnTo>
                    <a:pt x="101" y="114"/>
                  </a:lnTo>
                  <a:lnTo>
                    <a:pt x="105" y="111"/>
                  </a:lnTo>
                  <a:lnTo>
                    <a:pt x="109" y="107"/>
                  </a:lnTo>
                  <a:lnTo>
                    <a:pt x="110" y="104"/>
                  </a:lnTo>
                  <a:lnTo>
                    <a:pt x="113" y="104"/>
                  </a:lnTo>
                  <a:lnTo>
                    <a:pt x="113" y="103"/>
                  </a:lnTo>
                  <a:lnTo>
                    <a:pt x="113" y="101"/>
                  </a:lnTo>
                  <a:lnTo>
                    <a:pt x="113" y="97"/>
                  </a:lnTo>
                  <a:lnTo>
                    <a:pt x="113" y="93"/>
                  </a:lnTo>
                  <a:lnTo>
                    <a:pt x="113" y="91"/>
                  </a:lnTo>
                  <a:lnTo>
                    <a:pt x="114" y="91"/>
                  </a:lnTo>
                  <a:lnTo>
                    <a:pt x="118" y="87"/>
                  </a:lnTo>
                  <a:lnTo>
                    <a:pt x="120" y="84"/>
                  </a:lnTo>
                  <a:lnTo>
                    <a:pt x="120" y="81"/>
                  </a:lnTo>
                  <a:lnTo>
                    <a:pt x="120" y="80"/>
                  </a:lnTo>
                  <a:lnTo>
                    <a:pt x="122" y="73"/>
                  </a:lnTo>
                  <a:lnTo>
                    <a:pt x="120" y="73"/>
                  </a:lnTo>
                  <a:lnTo>
                    <a:pt x="118" y="68"/>
                  </a:lnTo>
                  <a:lnTo>
                    <a:pt x="120" y="67"/>
                  </a:lnTo>
                  <a:lnTo>
                    <a:pt x="120" y="64"/>
                  </a:lnTo>
                  <a:lnTo>
                    <a:pt x="118" y="63"/>
                  </a:lnTo>
                  <a:lnTo>
                    <a:pt x="118" y="60"/>
                  </a:lnTo>
                  <a:lnTo>
                    <a:pt x="120" y="59"/>
                  </a:lnTo>
                  <a:lnTo>
                    <a:pt x="120" y="57"/>
                  </a:lnTo>
                  <a:lnTo>
                    <a:pt x="120" y="57"/>
                  </a:lnTo>
                  <a:lnTo>
                    <a:pt x="122" y="55"/>
                  </a:lnTo>
                  <a:lnTo>
                    <a:pt x="122" y="53"/>
                  </a:lnTo>
                  <a:lnTo>
                    <a:pt x="122" y="51"/>
                  </a:lnTo>
                  <a:lnTo>
                    <a:pt x="124" y="49"/>
                  </a:lnTo>
                  <a:lnTo>
                    <a:pt x="122" y="47"/>
                  </a:lnTo>
                  <a:lnTo>
                    <a:pt x="122" y="45"/>
                  </a:lnTo>
                  <a:lnTo>
                    <a:pt x="122" y="44"/>
                  </a:lnTo>
                  <a:lnTo>
                    <a:pt x="124" y="38"/>
                  </a:lnTo>
                  <a:lnTo>
                    <a:pt x="124" y="36"/>
                  </a:lnTo>
                  <a:lnTo>
                    <a:pt x="122" y="28"/>
                  </a:lnTo>
                  <a:lnTo>
                    <a:pt x="122" y="27"/>
                  </a:lnTo>
                  <a:lnTo>
                    <a:pt x="122" y="24"/>
                  </a:lnTo>
                  <a:lnTo>
                    <a:pt x="122" y="23"/>
                  </a:lnTo>
                  <a:lnTo>
                    <a:pt x="124" y="20"/>
                  </a:lnTo>
                  <a:lnTo>
                    <a:pt x="120" y="20"/>
                  </a:lnTo>
                  <a:lnTo>
                    <a:pt x="118" y="19"/>
                  </a:lnTo>
                  <a:lnTo>
                    <a:pt x="114" y="16"/>
                  </a:lnTo>
                  <a:lnTo>
                    <a:pt x="109" y="15"/>
                  </a:lnTo>
                  <a:lnTo>
                    <a:pt x="102" y="11"/>
                  </a:lnTo>
                  <a:lnTo>
                    <a:pt x="101" y="11"/>
                  </a:lnTo>
                  <a:lnTo>
                    <a:pt x="93" y="7"/>
                  </a:lnTo>
                  <a:lnTo>
                    <a:pt x="89" y="7"/>
                  </a:lnTo>
                  <a:lnTo>
                    <a:pt x="86" y="7"/>
                  </a:lnTo>
                  <a:lnTo>
                    <a:pt x="84" y="6"/>
                  </a:lnTo>
                  <a:lnTo>
                    <a:pt x="82" y="3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76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lnTo>
                    <a:pt x="73" y="2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Freeform 62"/>
            <p:cNvSpPr>
              <a:spLocks/>
            </p:cNvSpPr>
            <p:nvPr/>
          </p:nvSpPr>
          <p:spPr bwMode="auto">
            <a:xfrm>
              <a:off x="5441277" y="4978319"/>
              <a:ext cx="533655" cy="620069"/>
            </a:xfrm>
            <a:custGeom>
              <a:avLst/>
              <a:gdLst>
                <a:gd name="T0" fmla="*/ 144 w 148"/>
                <a:gd name="T1" fmla="*/ 77 h 165"/>
                <a:gd name="T2" fmla="*/ 142 w 148"/>
                <a:gd name="T3" fmla="*/ 74 h 165"/>
                <a:gd name="T4" fmla="*/ 136 w 148"/>
                <a:gd name="T5" fmla="*/ 71 h 165"/>
                <a:gd name="T6" fmla="*/ 129 w 148"/>
                <a:gd name="T7" fmla="*/ 68 h 165"/>
                <a:gd name="T8" fmla="*/ 124 w 148"/>
                <a:gd name="T9" fmla="*/ 61 h 165"/>
                <a:gd name="T10" fmla="*/ 124 w 148"/>
                <a:gd name="T11" fmla="*/ 55 h 165"/>
                <a:gd name="T12" fmla="*/ 121 w 148"/>
                <a:gd name="T13" fmla="*/ 49 h 165"/>
                <a:gd name="T14" fmla="*/ 116 w 148"/>
                <a:gd name="T15" fmla="*/ 49 h 165"/>
                <a:gd name="T16" fmla="*/ 110 w 148"/>
                <a:gd name="T17" fmla="*/ 40 h 165"/>
                <a:gd name="T18" fmla="*/ 98 w 148"/>
                <a:gd name="T19" fmla="*/ 31 h 165"/>
                <a:gd name="T20" fmla="*/ 97 w 148"/>
                <a:gd name="T21" fmla="*/ 24 h 165"/>
                <a:gd name="T22" fmla="*/ 90 w 148"/>
                <a:gd name="T23" fmla="*/ 13 h 165"/>
                <a:gd name="T24" fmla="*/ 85 w 148"/>
                <a:gd name="T25" fmla="*/ 4 h 165"/>
                <a:gd name="T26" fmla="*/ 84 w 148"/>
                <a:gd name="T27" fmla="*/ 0 h 165"/>
                <a:gd name="T28" fmla="*/ 82 w 148"/>
                <a:gd name="T29" fmla="*/ 0 h 165"/>
                <a:gd name="T30" fmla="*/ 80 w 148"/>
                <a:gd name="T31" fmla="*/ 0 h 165"/>
                <a:gd name="T32" fmla="*/ 76 w 148"/>
                <a:gd name="T33" fmla="*/ 4 h 165"/>
                <a:gd name="T34" fmla="*/ 72 w 148"/>
                <a:gd name="T35" fmla="*/ 1 h 165"/>
                <a:gd name="T36" fmla="*/ 67 w 148"/>
                <a:gd name="T37" fmla="*/ 5 h 165"/>
                <a:gd name="T38" fmla="*/ 59 w 148"/>
                <a:gd name="T39" fmla="*/ 13 h 165"/>
                <a:gd name="T40" fmla="*/ 57 w 148"/>
                <a:gd name="T41" fmla="*/ 7 h 165"/>
                <a:gd name="T42" fmla="*/ 53 w 148"/>
                <a:gd name="T43" fmla="*/ 4 h 165"/>
                <a:gd name="T44" fmla="*/ 45 w 148"/>
                <a:gd name="T45" fmla="*/ 5 h 165"/>
                <a:gd name="T46" fmla="*/ 19 w 148"/>
                <a:gd name="T47" fmla="*/ 9 h 165"/>
                <a:gd name="T48" fmla="*/ 1 w 148"/>
                <a:gd name="T49" fmla="*/ 76 h 165"/>
                <a:gd name="T50" fmla="*/ 1 w 148"/>
                <a:gd name="T51" fmla="*/ 88 h 165"/>
                <a:gd name="T52" fmla="*/ 0 w 148"/>
                <a:gd name="T53" fmla="*/ 125 h 165"/>
                <a:gd name="T54" fmla="*/ 3 w 148"/>
                <a:gd name="T55" fmla="*/ 128 h 165"/>
                <a:gd name="T56" fmla="*/ 7 w 148"/>
                <a:gd name="T57" fmla="*/ 133 h 165"/>
                <a:gd name="T58" fmla="*/ 13 w 148"/>
                <a:gd name="T59" fmla="*/ 150 h 165"/>
                <a:gd name="T60" fmla="*/ 9 w 148"/>
                <a:gd name="T61" fmla="*/ 159 h 165"/>
                <a:gd name="T62" fmla="*/ 15 w 148"/>
                <a:gd name="T63" fmla="*/ 163 h 165"/>
                <a:gd name="T64" fmla="*/ 23 w 148"/>
                <a:gd name="T65" fmla="*/ 165 h 165"/>
                <a:gd name="T66" fmla="*/ 28 w 148"/>
                <a:gd name="T67" fmla="*/ 163 h 165"/>
                <a:gd name="T68" fmla="*/ 29 w 148"/>
                <a:gd name="T69" fmla="*/ 159 h 165"/>
                <a:gd name="T70" fmla="*/ 37 w 148"/>
                <a:gd name="T71" fmla="*/ 154 h 165"/>
                <a:gd name="T72" fmla="*/ 43 w 148"/>
                <a:gd name="T73" fmla="*/ 145 h 165"/>
                <a:gd name="T74" fmla="*/ 49 w 148"/>
                <a:gd name="T75" fmla="*/ 137 h 165"/>
                <a:gd name="T76" fmla="*/ 57 w 148"/>
                <a:gd name="T77" fmla="*/ 138 h 165"/>
                <a:gd name="T78" fmla="*/ 63 w 148"/>
                <a:gd name="T79" fmla="*/ 142 h 165"/>
                <a:gd name="T80" fmla="*/ 76 w 148"/>
                <a:gd name="T81" fmla="*/ 146 h 165"/>
                <a:gd name="T82" fmla="*/ 81 w 148"/>
                <a:gd name="T83" fmla="*/ 145 h 165"/>
                <a:gd name="T84" fmla="*/ 89 w 148"/>
                <a:gd name="T85" fmla="*/ 138 h 165"/>
                <a:gd name="T86" fmla="*/ 93 w 148"/>
                <a:gd name="T87" fmla="*/ 128 h 165"/>
                <a:gd name="T88" fmla="*/ 98 w 148"/>
                <a:gd name="T89" fmla="*/ 125 h 165"/>
                <a:gd name="T90" fmla="*/ 106 w 148"/>
                <a:gd name="T91" fmla="*/ 118 h 165"/>
                <a:gd name="T92" fmla="*/ 110 w 148"/>
                <a:gd name="T93" fmla="*/ 108 h 165"/>
                <a:gd name="T94" fmla="*/ 120 w 148"/>
                <a:gd name="T95" fmla="*/ 101 h 165"/>
                <a:gd name="T96" fmla="*/ 125 w 148"/>
                <a:gd name="T97" fmla="*/ 93 h 165"/>
                <a:gd name="T98" fmla="*/ 133 w 148"/>
                <a:gd name="T99" fmla="*/ 88 h 165"/>
                <a:gd name="T100" fmla="*/ 138 w 148"/>
                <a:gd name="T101" fmla="*/ 85 h 165"/>
                <a:gd name="T102" fmla="*/ 142 w 148"/>
                <a:gd name="T103" fmla="*/ 81 h 165"/>
                <a:gd name="T104" fmla="*/ 146 w 148"/>
                <a:gd name="T105" fmla="*/ 77 h 165"/>
                <a:gd name="T106" fmla="*/ 146 w 148"/>
                <a:gd name="T107" fmla="*/ 77 h 165"/>
                <a:gd name="T108" fmla="*/ 146 w 148"/>
                <a:gd name="T109" fmla="*/ 77 h 165"/>
                <a:gd name="T110" fmla="*/ 146 w 148"/>
                <a:gd name="T111" fmla="*/ 7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8" h="165">
                  <a:moveTo>
                    <a:pt x="146" y="77"/>
                  </a:moveTo>
                  <a:lnTo>
                    <a:pt x="144" y="77"/>
                  </a:lnTo>
                  <a:lnTo>
                    <a:pt x="142" y="76"/>
                  </a:lnTo>
                  <a:lnTo>
                    <a:pt x="142" y="74"/>
                  </a:lnTo>
                  <a:lnTo>
                    <a:pt x="142" y="72"/>
                  </a:lnTo>
                  <a:lnTo>
                    <a:pt x="136" y="71"/>
                  </a:lnTo>
                  <a:lnTo>
                    <a:pt x="134" y="71"/>
                  </a:lnTo>
                  <a:lnTo>
                    <a:pt x="129" y="68"/>
                  </a:lnTo>
                  <a:lnTo>
                    <a:pt x="125" y="64"/>
                  </a:lnTo>
                  <a:lnTo>
                    <a:pt x="124" y="61"/>
                  </a:lnTo>
                  <a:lnTo>
                    <a:pt x="124" y="57"/>
                  </a:lnTo>
                  <a:lnTo>
                    <a:pt x="124" y="55"/>
                  </a:lnTo>
                  <a:lnTo>
                    <a:pt x="124" y="51"/>
                  </a:lnTo>
                  <a:lnTo>
                    <a:pt x="121" y="49"/>
                  </a:lnTo>
                  <a:lnTo>
                    <a:pt x="120" y="49"/>
                  </a:lnTo>
                  <a:lnTo>
                    <a:pt x="116" y="49"/>
                  </a:lnTo>
                  <a:lnTo>
                    <a:pt x="116" y="44"/>
                  </a:lnTo>
                  <a:lnTo>
                    <a:pt x="110" y="40"/>
                  </a:lnTo>
                  <a:lnTo>
                    <a:pt x="104" y="36"/>
                  </a:lnTo>
                  <a:lnTo>
                    <a:pt x="98" y="31"/>
                  </a:lnTo>
                  <a:lnTo>
                    <a:pt x="97" y="27"/>
                  </a:lnTo>
                  <a:lnTo>
                    <a:pt x="97" y="24"/>
                  </a:lnTo>
                  <a:lnTo>
                    <a:pt x="96" y="20"/>
                  </a:lnTo>
                  <a:lnTo>
                    <a:pt x="90" y="13"/>
                  </a:lnTo>
                  <a:lnTo>
                    <a:pt x="86" y="7"/>
                  </a:lnTo>
                  <a:lnTo>
                    <a:pt x="85" y="4"/>
                  </a:lnTo>
                  <a:lnTo>
                    <a:pt x="85" y="0"/>
                  </a:lnTo>
                  <a:lnTo>
                    <a:pt x="84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1" y="0"/>
                  </a:lnTo>
                  <a:lnTo>
                    <a:pt x="80" y="0"/>
                  </a:lnTo>
                  <a:lnTo>
                    <a:pt x="80" y="1"/>
                  </a:lnTo>
                  <a:lnTo>
                    <a:pt x="76" y="4"/>
                  </a:lnTo>
                  <a:lnTo>
                    <a:pt x="73" y="4"/>
                  </a:lnTo>
                  <a:lnTo>
                    <a:pt x="72" y="1"/>
                  </a:lnTo>
                  <a:lnTo>
                    <a:pt x="71" y="4"/>
                  </a:lnTo>
                  <a:lnTo>
                    <a:pt x="67" y="5"/>
                  </a:lnTo>
                  <a:lnTo>
                    <a:pt x="60" y="12"/>
                  </a:lnTo>
                  <a:lnTo>
                    <a:pt x="59" y="13"/>
                  </a:lnTo>
                  <a:lnTo>
                    <a:pt x="57" y="9"/>
                  </a:lnTo>
                  <a:lnTo>
                    <a:pt x="57" y="7"/>
                  </a:lnTo>
                  <a:lnTo>
                    <a:pt x="55" y="5"/>
                  </a:lnTo>
                  <a:lnTo>
                    <a:pt x="53" y="4"/>
                  </a:lnTo>
                  <a:lnTo>
                    <a:pt x="48" y="4"/>
                  </a:lnTo>
                  <a:lnTo>
                    <a:pt x="45" y="5"/>
                  </a:lnTo>
                  <a:lnTo>
                    <a:pt x="37" y="7"/>
                  </a:lnTo>
                  <a:lnTo>
                    <a:pt x="19" y="9"/>
                  </a:lnTo>
                  <a:lnTo>
                    <a:pt x="16" y="76"/>
                  </a:lnTo>
                  <a:lnTo>
                    <a:pt x="1" y="76"/>
                  </a:lnTo>
                  <a:lnTo>
                    <a:pt x="1" y="88"/>
                  </a:lnTo>
                  <a:lnTo>
                    <a:pt x="1" y="88"/>
                  </a:lnTo>
                  <a:lnTo>
                    <a:pt x="0" y="113"/>
                  </a:lnTo>
                  <a:lnTo>
                    <a:pt x="0" y="125"/>
                  </a:lnTo>
                  <a:lnTo>
                    <a:pt x="3" y="128"/>
                  </a:lnTo>
                  <a:lnTo>
                    <a:pt x="3" y="128"/>
                  </a:lnTo>
                  <a:lnTo>
                    <a:pt x="3" y="129"/>
                  </a:lnTo>
                  <a:lnTo>
                    <a:pt x="7" y="133"/>
                  </a:lnTo>
                  <a:lnTo>
                    <a:pt x="11" y="145"/>
                  </a:lnTo>
                  <a:lnTo>
                    <a:pt x="13" y="150"/>
                  </a:lnTo>
                  <a:lnTo>
                    <a:pt x="11" y="155"/>
                  </a:lnTo>
                  <a:lnTo>
                    <a:pt x="9" y="159"/>
                  </a:lnTo>
                  <a:lnTo>
                    <a:pt x="11" y="165"/>
                  </a:lnTo>
                  <a:lnTo>
                    <a:pt x="15" y="163"/>
                  </a:lnTo>
                  <a:lnTo>
                    <a:pt x="16" y="163"/>
                  </a:lnTo>
                  <a:lnTo>
                    <a:pt x="23" y="165"/>
                  </a:lnTo>
                  <a:lnTo>
                    <a:pt x="27" y="163"/>
                  </a:lnTo>
                  <a:lnTo>
                    <a:pt x="28" y="163"/>
                  </a:lnTo>
                  <a:lnTo>
                    <a:pt x="28" y="162"/>
                  </a:lnTo>
                  <a:lnTo>
                    <a:pt x="29" y="159"/>
                  </a:lnTo>
                  <a:lnTo>
                    <a:pt x="32" y="159"/>
                  </a:lnTo>
                  <a:lnTo>
                    <a:pt x="37" y="154"/>
                  </a:lnTo>
                  <a:lnTo>
                    <a:pt x="41" y="150"/>
                  </a:lnTo>
                  <a:lnTo>
                    <a:pt x="43" y="145"/>
                  </a:lnTo>
                  <a:lnTo>
                    <a:pt x="45" y="138"/>
                  </a:lnTo>
                  <a:lnTo>
                    <a:pt x="49" y="137"/>
                  </a:lnTo>
                  <a:lnTo>
                    <a:pt x="53" y="134"/>
                  </a:lnTo>
                  <a:lnTo>
                    <a:pt x="57" y="138"/>
                  </a:lnTo>
                  <a:lnTo>
                    <a:pt x="60" y="141"/>
                  </a:lnTo>
                  <a:lnTo>
                    <a:pt x="63" y="142"/>
                  </a:lnTo>
                  <a:lnTo>
                    <a:pt x="72" y="145"/>
                  </a:lnTo>
                  <a:lnTo>
                    <a:pt x="76" y="146"/>
                  </a:lnTo>
                  <a:lnTo>
                    <a:pt x="77" y="145"/>
                  </a:lnTo>
                  <a:lnTo>
                    <a:pt x="81" y="145"/>
                  </a:lnTo>
                  <a:lnTo>
                    <a:pt x="85" y="142"/>
                  </a:lnTo>
                  <a:lnTo>
                    <a:pt x="89" y="138"/>
                  </a:lnTo>
                  <a:lnTo>
                    <a:pt x="93" y="129"/>
                  </a:lnTo>
                  <a:lnTo>
                    <a:pt x="93" y="128"/>
                  </a:lnTo>
                  <a:lnTo>
                    <a:pt x="93" y="125"/>
                  </a:lnTo>
                  <a:lnTo>
                    <a:pt x="98" y="125"/>
                  </a:lnTo>
                  <a:lnTo>
                    <a:pt x="102" y="121"/>
                  </a:lnTo>
                  <a:lnTo>
                    <a:pt x="106" y="118"/>
                  </a:lnTo>
                  <a:lnTo>
                    <a:pt x="110" y="112"/>
                  </a:lnTo>
                  <a:lnTo>
                    <a:pt x="110" y="108"/>
                  </a:lnTo>
                  <a:lnTo>
                    <a:pt x="112" y="105"/>
                  </a:lnTo>
                  <a:lnTo>
                    <a:pt x="120" y="101"/>
                  </a:lnTo>
                  <a:lnTo>
                    <a:pt x="121" y="98"/>
                  </a:lnTo>
                  <a:lnTo>
                    <a:pt x="125" y="93"/>
                  </a:lnTo>
                  <a:lnTo>
                    <a:pt x="129" y="89"/>
                  </a:lnTo>
                  <a:lnTo>
                    <a:pt x="133" y="88"/>
                  </a:lnTo>
                  <a:lnTo>
                    <a:pt x="134" y="85"/>
                  </a:lnTo>
                  <a:lnTo>
                    <a:pt x="138" y="85"/>
                  </a:lnTo>
                  <a:lnTo>
                    <a:pt x="141" y="84"/>
                  </a:lnTo>
                  <a:lnTo>
                    <a:pt x="142" y="81"/>
                  </a:lnTo>
                  <a:lnTo>
                    <a:pt x="148" y="80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lnTo>
                    <a:pt x="146" y="7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Freeform 63"/>
            <p:cNvSpPr>
              <a:spLocks/>
            </p:cNvSpPr>
            <p:nvPr/>
          </p:nvSpPr>
          <p:spPr bwMode="auto">
            <a:xfrm>
              <a:off x="6010988" y="3832135"/>
              <a:ext cx="620192" cy="732809"/>
            </a:xfrm>
            <a:custGeom>
              <a:avLst/>
              <a:gdLst>
                <a:gd name="T0" fmla="*/ 164 w 172"/>
                <a:gd name="T1" fmla="*/ 164 h 195"/>
                <a:gd name="T2" fmla="*/ 161 w 172"/>
                <a:gd name="T3" fmla="*/ 157 h 195"/>
                <a:gd name="T4" fmla="*/ 157 w 172"/>
                <a:gd name="T5" fmla="*/ 147 h 195"/>
                <a:gd name="T6" fmla="*/ 156 w 172"/>
                <a:gd name="T7" fmla="*/ 141 h 195"/>
                <a:gd name="T8" fmla="*/ 157 w 172"/>
                <a:gd name="T9" fmla="*/ 123 h 195"/>
                <a:gd name="T10" fmla="*/ 156 w 172"/>
                <a:gd name="T11" fmla="*/ 117 h 195"/>
                <a:gd name="T12" fmla="*/ 156 w 172"/>
                <a:gd name="T13" fmla="*/ 107 h 195"/>
                <a:gd name="T14" fmla="*/ 148 w 172"/>
                <a:gd name="T15" fmla="*/ 95 h 195"/>
                <a:gd name="T16" fmla="*/ 150 w 172"/>
                <a:gd name="T17" fmla="*/ 80 h 195"/>
                <a:gd name="T18" fmla="*/ 152 w 172"/>
                <a:gd name="T19" fmla="*/ 65 h 195"/>
                <a:gd name="T20" fmla="*/ 129 w 172"/>
                <a:gd name="T21" fmla="*/ 46 h 195"/>
                <a:gd name="T22" fmla="*/ 125 w 172"/>
                <a:gd name="T23" fmla="*/ 34 h 195"/>
                <a:gd name="T24" fmla="*/ 68 w 172"/>
                <a:gd name="T25" fmla="*/ 8 h 195"/>
                <a:gd name="T26" fmla="*/ 67 w 172"/>
                <a:gd name="T27" fmla="*/ 12 h 195"/>
                <a:gd name="T28" fmla="*/ 60 w 172"/>
                <a:gd name="T29" fmla="*/ 17 h 195"/>
                <a:gd name="T30" fmla="*/ 59 w 172"/>
                <a:gd name="T31" fmla="*/ 20 h 195"/>
                <a:gd name="T32" fmla="*/ 67 w 172"/>
                <a:gd name="T33" fmla="*/ 24 h 195"/>
                <a:gd name="T34" fmla="*/ 55 w 172"/>
                <a:gd name="T35" fmla="*/ 25 h 195"/>
                <a:gd name="T36" fmla="*/ 49 w 172"/>
                <a:gd name="T37" fmla="*/ 25 h 195"/>
                <a:gd name="T38" fmla="*/ 41 w 172"/>
                <a:gd name="T39" fmla="*/ 25 h 195"/>
                <a:gd name="T40" fmla="*/ 37 w 172"/>
                <a:gd name="T41" fmla="*/ 30 h 195"/>
                <a:gd name="T42" fmla="*/ 33 w 172"/>
                <a:gd name="T43" fmla="*/ 21 h 195"/>
                <a:gd name="T44" fmla="*/ 36 w 172"/>
                <a:gd name="T45" fmla="*/ 8 h 195"/>
                <a:gd name="T46" fmla="*/ 27 w 172"/>
                <a:gd name="T47" fmla="*/ 0 h 195"/>
                <a:gd name="T48" fmla="*/ 15 w 172"/>
                <a:gd name="T49" fmla="*/ 3 h 195"/>
                <a:gd name="T50" fmla="*/ 20 w 172"/>
                <a:gd name="T51" fmla="*/ 16 h 195"/>
                <a:gd name="T52" fmla="*/ 19 w 172"/>
                <a:gd name="T53" fmla="*/ 25 h 195"/>
                <a:gd name="T54" fmla="*/ 15 w 172"/>
                <a:gd name="T55" fmla="*/ 33 h 195"/>
                <a:gd name="T56" fmla="*/ 20 w 172"/>
                <a:gd name="T57" fmla="*/ 37 h 195"/>
                <a:gd name="T58" fmla="*/ 16 w 172"/>
                <a:gd name="T59" fmla="*/ 44 h 195"/>
                <a:gd name="T60" fmla="*/ 15 w 172"/>
                <a:gd name="T61" fmla="*/ 52 h 195"/>
                <a:gd name="T62" fmla="*/ 5 w 172"/>
                <a:gd name="T63" fmla="*/ 61 h 195"/>
                <a:gd name="T64" fmla="*/ 3 w 172"/>
                <a:gd name="T65" fmla="*/ 74 h 195"/>
                <a:gd name="T66" fmla="*/ 5 w 172"/>
                <a:gd name="T67" fmla="*/ 90 h 195"/>
                <a:gd name="T68" fmla="*/ 5 w 172"/>
                <a:gd name="T69" fmla="*/ 99 h 195"/>
                <a:gd name="T70" fmla="*/ 16 w 172"/>
                <a:gd name="T71" fmla="*/ 118 h 195"/>
                <a:gd name="T72" fmla="*/ 32 w 172"/>
                <a:gd name="T73" fmla="*/ 143 h 195"/>
                <a:gd name="T74" fmla="*/ 43 w 172"/>
                <a:gd name="T75" fmla="*/ 147 h 195"/>
                <a:gd name="T76" fmla="*/ 51 w 172"/>
                <a:gd name="T77" fmla="*/ 151 h 195"/>
                <a:gd name="T78" fmla="*/ 63 w 172"/>
                <a:gd name="T79" fmla="*/ 157 h 195"/>
                <a:gd name="T80" fmla="*/ 68 w 172"/>
                <a:gd name="T81" fmla="*/ 158 h 195"/>
                <a:gd name="T82" fmla="*/ 72 w 172"/>
                <a:gd name="T83" fmla="*/ 154 h 195"/>
                <a:gd name="T84" fmla="*/ 80 w 172"/>
                <a:gd name="T85" fmla="*/ 179 h 195"/>
                <a:gd name="T86" fmla="*/ 85 w 172"/>
                <a:gd name="T87" fmla="*/ 192 h 195"/>
                <a:gd name="T88" fmla="*/ 100 w 172"/>
                <a:gd name="T89" fmla="*/ 191 h 195"/>
                <a:gd name="T90" fmla="*/ 116 w 172"/>
                <a:gd name="T91" fmla="*/ 192 h 195"/>
                <a:gd name="T92" fmla="*/ 130 w 172"/>
                <a:gd name="T93" fmla="*/ 188 h 195"/>
                <a:gd name="T94" fmla="*/ 144 w 172"/>
                <a:gd name="T95" fmla="*/ 187 h 195"/>
                <a:gd name="T96" fmla="*/ 160 w 172"/>
                <a:gd name="T97" fmla="*/ 180 h 195"/>
                <a:gd name="T98" fmla="*/ 169 w 172"/>
                <a:gd name="T99" fmla="*/ 167 h 195"/>
                <a:gd name="T100" fmla="*/ 169 w 172"/>
                <a:gd name="T101" fmla="*/ 167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2" h="195">
                  <a:moveTo>
                    <a:pt x="169" y="167"/>
                  </a:moveTo>
                  <a:lnTo>
                    <a:pt x="165" y="166"/>
                  </a:lnTo>
                  <a:lnTo>
                    <a:pt x="165" y="167"/>
                  </a:lnTo>
                  <a:lnTo>
                    <a:pt x="164" y="164"/>
                  </a:lnTo>
                  <a:lnTo>
                    <a:pt x="161" y="164"/>
                  </a:lnTo>
                  <a:lnTo>
                    <a:pt x="161" y="162"/>
                  </a:lnTo>
                  <a:lnTo>
                    <a:pt x="161" y="160"/>
                  </a:lnTo>
                  <a:lnTo>
                    <a:pt x="161" y="157"/>
                  </a:lnTo>
                  <a:lnTo>
                    <a:pt x="160" y="154"/>
                  </a:lnTo>
                  <a:lnTo>
                    <a:pt x="160" y="151"/>
                  </a:lnTo>
                  <a:lnTo>
                    <a:pt x="160" y="149"/>
                  </a:lnTo>
                  <a:lnTo>
                    <a:pt x="157" y="147"/>
                  </a:lnTo>
                  <a:lnTo>
                    <a:pt x="157" y="145"/>
                  </a:lnTo>
                  <a:lnTo>
                    <a:pt x="156" y="143"/>
                  </a:lnTo>
                  <a:lnTo>
                    <a:pt x="157" y="143"/>
                  </a:lnTo>
                  <a:lnTo>
                    <a:pt x="156" y="141"/>
                  </a:lnTo>
                  <a:lnTo>
                    <a:pt x="154" y="138"/>
                  </a:lnTo>
                  <a:lnTo>
                    <a:pt x="156" y="134"/>
                  </a:lnTo>
                  <a:lnTo>
                    <a:pt x="156" y="130"/>
                  </a:lnTo>
                  <a:lnTo>
                    <a:pt x="157" y="123"/>
                  </a:lnTo>
                  <a:lnTo>
                    <a:pt x="156" y="123"/>
                  </a:lnTo>
                  <a:lnTo>
                    <a:pt x="154" y="123"/>
                  </a:lnTo>
                  <a:lnTo>
                    <a:pt x="156" y="118"/>
                  </a:lnTo>
                  <a:lnTo>
                    <a:pt x="156" y="117"/>
                  </a:lnTo>
                  <a:lnTo>
                    <a:pt x="157" y="113"/>
                  </a:lnTo>
                  <a:lnTo>
                    <a:pt x="157" y="109"/>
                  </a:lnTo>
                  <a:lnTo>
                    <a:pt x="157" y="107"/>
                  </a:lnTo>
                  <a:lnTo>
                    <a:pt x="156" y="107"/>
                  </a:lnTo>
                  <a:lnTo>
                    <a:pt x="154" y="103"/>
                  </a:lnTo>
                  <a:lnTo>
                    <a:pt x="152" y="101"/>
                  </a:lnTo>
                  <a:lnTo>
                    <a:pt x="148" y="97"/>
                  </a:lnTo>
                  <a:lnTo>
                    <a:pt x="148" y="95"/>
                  </a:lnTo>
                  <a:lnTo>
                    <a:pt x="146" y="91"/>
                  </a:lnTo>
                  <a:lnTo>
                    <a:pt x="148" y="87"/>
                  </a:lnTo>
                  <a:lnTo>
                    <a:pt x="150" y="82"/>
                  </a:lnTo>
                  <a:lnTo>
                    <a:pt x="150" y="80"/>
                  </a:lnTo>
                  <a:lnTo>
                    <a:pt x="157" y="66"/>
                  </a:lnTo>
                  <a:lnTo>
                    <a:pt x="156" y="66"/>
                  </a:lnTo>
                  <a:lnTo>
                    <a:pt x="154" y="66"/>
                  </a:lnTo>
                  <a:lnTo>
                    <a:pt x="152" y="65"/>
                  </a:lnTo>
                  <a:lnTo>
                    <a:pt x="148" y="61"/>
                  </a:lnTo>
                  <a:lnTo>
                    <a:pt x="138" y="56"/>
                  </a:lnTo>
                  <a:lnTo>
                    <a:pt x="130" y="46"/>
                  </a:lnTo>
                  <a:lnTo>
                    <a:pt x="129" y="46"/>
                  </a:lnTo>
                  <a:lnTo>
                    <a:pt x="129" y="42"/>
                  </a:lnTo>
                  <a:lnTo>
                    <a:pt x="130" y="40"/>
                  </a:lnTo>
                  <a:lnTo>
                    <a:pt x="129" y="38"/>
                  </a:lnTo>
                  <a:lnTo>
                    <a:pt x="125" y="34"/>
                  </a:lnTo>
                  <a:lnTo>
                    <a:pt x="72" y="0"/>
                  </a:lnTo>
                  <a:lnTo>
                    <a:pt x="71" y="4"/>
                  </a:lnTo>
                  <a:lnTo>
                    <a:pt x="71" y="7"/>
                  </a:lnTo>
                  <a:lnTo>
                    <a:pt x="68" y="8"/>
                  </a:lnTo>
                  <a:lnTo>
                    <a:pt x="71" y="9"/>
                  </a:lnTo>
                  <a:lnTo>
                    <a:pt x="67" y="8"/>
                  </a:lnTo>
                  <a:lnTo>
                    <a:pt x="64" y="9"/>
                  </a:lnTo>
                  <a:lnTo>
                    <a:pt x="67" y="12"/>
                  </a:lnTo>
                  <a:lnTo>
                    <a:pt x="64" y="13"/>
                  </a:lnTo>
                  <a:lnTo>
                    <a:pt x="64" y="16"/>
                  </a:lnTo>
                  <a:lnTo>
                    <a:pt x="60" y="16"/>
                  </a:lnTo>
                  <a:lnTo>
                    <a:pt x="60" y="17"/>
                  </a:lnTo>
                  <a:lnTo>
                    <a:pt x="63" y="17"/>
                  </a:lnTo>
                  <a:lnTo>
                    <a:pt x="64" y="17"/>
                  </a:lnTo>
                  <a:lnTo>
                    <a:pt x="60" y="20"/>
                  </a:lnTo>
                  <a:lnTo>
                    <a:pt x="59" y="20"/>
                  </a:lnTo>
                  <a:lnTo>
                    <a:pt x="64" y="21"/>
                  </a:lnTo>
                  <a:lnTo>
                    <a:pt x="67" y="21"/>
                  </a:lnTo>
                  <a:lnTo>
                    <a:pt x="68" y="21"/>
                  </a:lnTo>
                  <a:lnTo>
                    <a:pt x="67" y="24"/>
                  </a:lnTo>
                  <a:lnTo>
                    <a:pt x="63" y="25"/>
                  </a:lnTo>
                  <a:lnTo>
                    <a:pt x="63" y="29"/>
                  </a:lnTo>
                  <a:lnTo>
                    <a:pt x="57" y="26"/>
                  </a:lnTo>
                  <a:lnTo>
                    <a:pt x="55" y="25"/>
                  </a:lnTo>
                  <a:lnTo>
                    <a:pt x="53" y="26"/>
                  </a:lnTo>
                  <a:lnTo>
                    <a:pt x="53" y="29"/>
                  </a:lnTo>
                  <a:lnTo>
                    <a:pt x="51" y="26"/>
                  </a:lnTo>
                  <a:lnTo>
                    <a:pt x="49" y="25"/>
                  </a:lnTo>
                  <a:lnTo>
                    <a:pt x="47" y="26"/>
                  </a:lnTo>
                  <a:lnTo>
                    <a:pt x="45" y="26"/>
                  </a:lnTo>
                  <a:lnTo>
                    <a:pt x="43" y="24"/>
                  </a:lnTo>
                  <a:lnTo>
                    <a:pt x="41" y="25"/>
                  </a:lnTo>
                  <a:lnTo>
                    <a:pt x="41" y="29"/>
                  </a:lnTo>
                  <a:lnTo>
                    <a:pt x="40" y="29"/>
                  </a:lnTo>
                  <a:lnTo>
                    <a:pt x="40" y="33"/>
                  </a:lnTo>
                  <a:lnTo>
                    <a:pt x="37" y="30"/>
                  </a:lnTo>
                  <a:lnTo>
                    <a:pt x="36" y="33"/>
                  </a:lnTo>
                  <a:lnTo>
                    <a:pt x="36" y="25"/>
                  </a:lnTo>
                  <a:lnTo>
                    <a:pt x="33" y="24"/>
                  </a:lnTo>
                  <a:lnTo>
                    <a:pt x="33" y="21"/>
                  </a:lnTo>
                  <a:lnTo>
                    <a:pt x="33" y="17"/>
                  </a:lnTo>
                  <a:lnTo>
                    <a:pt x="33" y="13"/>
                  </a:lnTo>
                  <a:lnTo>
                    <a:pt x="36" y="9"/>
                  </a:lnTo>
                  <a:lnTo>
                    <a:pt x="36" y="8"/>
                  </a:lnTo>
                  <a:lnTo>
                    <a:pt x="37" y="7"/>
                  </a:lnTo>
                  <a:lnTo>
                    <a:pt x="36" y="0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5" y="3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6" y="7"/>
                  </a:lnTo>
                  <a:lnTo>
                    <a:pt x="19" y="9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20" y="21"/>
                  </a:lnTo>
                  <a:lnTo>
                    <a:pt x="20" y="24"/>
                  </a:lnTo>
                  <a:lnTo>
                    <a:pt x="19" y="25"/>
                  </a:lnTo>
                  <a:lnTo>
                    <a:pt x="16" y="26"/>
                  </a:lnTo>
                  <a:lnTo>
                    <a:pt x="15" y="29"/>
                  </a:lnTo>
                  <a:lnTo>
                    <a:pt x="15" y="30"/>
                  </a:lnTo>
                  <a:lnTo>
                    <a:pt x="15" y="33"/>
                  </a:lnTo>
                  <a:lnTo>
                    <a:pt x="15" y="34"/>
                  </a:lnTo>
                  <a:lnTo>
                    <a:pt x="16" y="37"/>
                  </a:lnTo>
                  <a:lnTo>
                    <a:pt x="20" y="37"/>
                  </a:lnTo>
                  <a:lnTo>
                    <a:pt x="20" y="37"/>
                  </a:lnTo>
                  <a:lnTo>
                    <a:pt x="20" y="38"/>
                  </a:lnTo>
                  <a:lnTo>
                    <a:pt x="20" y="40"/>
                  </a:lnTo>
                  <a:lnTo>
                    <a:pt x="19" y="42"/>
                  </a:lnTo>
                  <a:lnTo>
                    <a:pt x="16" y="44"/>
                  </a:lnTo>
                  <a:lnTo>
                    <a:pt x="16" y="46"/>
                  </a:lnTo>
                  <a:lnTo>
                    <a:pt x="13" y="48"/>
                  </a:lnTo>
                  <a:lnTo>
                    <a:pt x="13" y="50"/>
                  </a:lnTo>
                  <a:lnTo>
                    <a:pt x="15" y="52"/>
                  </a:lnTo>
                  <a:lnTo>
                    <a:pt x="11" y="56"/>
                  </a:lnTo>
                  <a:lnTo>
                    <a:pt x="9" y="57"/>
                  </a:lnTo>
                  <a:lnTo>
                    <a:pt x="5" y="61"/>
                  </a:lnTo>
                  <a:lnTo>
                    <a:pt x="5" y="61"/>
                  </a:lnTo>
                  <a:lnTo>
                    <a:pt x="2" y="64"/>
                  </a:lnTo>
                  <a:lnTo>
                    <a:pt x="0" y="66"/>
                  </a:lnTo>
                  <a:lnTo>
                    <a:pt x="0" y="69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5" y="86"/>
                  </a:lnTo>
                  <a:lnTo>
                    <a:pt x="5" y="87"/>
                  </a:lnTo>
                  <a:lnTo>
                    <a:pt x="5" y="90"/>
                  </a:lnTo>
                  <a:lnTo>
                    <a:pt x="2" y="94"/>
                  </a:lnTo>
                  <a:lnTo>
                    <a:pt x="2" y="95"/>
                  </a:lnTo>
                  <a:lnTo>
                    <a:pt x="3" y="97"/>
                  </a:lnTo>
                  <a:lnTo>
                    <a:pt x="5" y="99"/>
                  </a:lnTo>
                  <a:lnTo>
                    <a:pt x="7" y="99"/>
                  </a:lnTo>
                  <a:lnTo>
                    <a:pt x="11" y="103"/>
                  </a:lnTo>
                  <a:lnTo>
                    <a:pt x="15" y="109"/>
                  </a:lnTo>
                  <a:lnTo>
                    <a:pt x="16" y="118"/>
                  </a:lnTo>
                  <a:lnTo>
                    <a:pt x="24" y="139"/>
                  </a:lnTo>
                  <a:lnTo>
                    <a:pt x="24" y="138"/>
                  </a:lnTo>
                  <a:lnTo>
                    <a:pt x="29" y="139"/>
                  </a:lnTo>
                  <a:lnTo>
                    <a:pt x="32" y="143"/>
                  </a:lnTo>
                  <a:lnTo>
                    <a:pt x="33" y="143"/>
                  </a:lnTo>
                  <a:lnTo>
                    <a:pt x="36" y="145"/>
                  </a:lnTo>
                  <a:lnTo>
                    <a:pt x="37" y="145"/>
                  </a:lnTo>
                  <a:lnTo>
                    <a:pt x="43" y="147"/>
                  </a:lnTo>
                  <a:lnTo>
                    <a:pt x="45" y="149"/>
                  </a:lnTo>
                  <a:lnTo>
                    <a:pt x="47" y="151"/>
                  </a:lnTo>
                  <a:lnTo>
                    <a:pt x="49" y="151"/>
                  </a:lnTo>
                  <a:lnTo>
                    <a:pt x="51" y="151"/>
                  </a:lnTo>
                  <a:lnTo>
                    <a:pt x="53" y="153"/>
                  </a:lnTo>
                  <a:lnTo>
                    <a:pt x="59" y="154"/>
                  </a:lnTo>
                  <a:lnTo>
                    <a:pt x="60" y="154"/>
                  </a:lnTo>
                  <a:lnTo>
                    <a:pt x="63" y="157"/>
                  </a:lnTo>
                  <a:lnTo>
                    <a:pt x="64" y="157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8" y="158"/>
                  </a:lnTo>
                  <a:lnTo>
                    <a:pt x="68" y="157"/>
                  </a:lnTo>
                  <a:lnTo>
                    <a:pt x="68" y="157"/>
                  </a:lnTo>
                  <a:lnTo>
                    <a:pt x="71" y="154"/>
                  </a:lnTo>
                  <a:lnTo>
                    <a:pt x="72" y="154"/>
                  </a:lnTo>
                  <a:lnTo>
                    <a:pt x="76" y="160"/>
                  </a:lnTo>
                  <a:lnTo>
                    <a:pt x="77" y="166"/>
                  </a:lnTo>
                  <a:lnTo>
                    <a:pt x="80" y="175"/>
                  </a:lnTo>
                  <a:lnTo>
                    <a:pt x="80" y="179"/>
                  </a:lnTo>
                  <a:lnTo>
                    <a:pt x="80" y="184"/>
                  </a:lnTo>
                  <a:lnTo>
                    <a:pt x="84" y="188"/>
                  </a:lnTo>
                  <a:lnTo>
                    <a:pt x="84" y="192"/>
                  </a:lnTo>
                  <a:lnTo>
                    <a:pt x="85" y="192"/>
                  </a:lnTo>
                  <a:lnTo>
                    <a:pt x="89" y="192"/>
                  </a:lnTo>
                  <a:lnTo>
                    <a:pt x="93" y="192"/>
                  </a:lnTo>
                  <a:lnTo>
                    <a:pt x="97" y="191"/>
                  </a:lnTo>
                  <a:lnTo>
                    <a:pt x="100" y="191"/>
                  </a:lnTo>
                  <a:lnTo>
                    <a:pt x="104" y="195"/>
                  </a:lnTo>
                  <a:lnTo>
                    <a:pt x="112" y="195"/>
                  </a:lnTo>
                  <a:lnTo>
                    <a:pt x="114" y="192"/>
                  </a:lnTo>
                  <a:lnTo>
                    <a:pt x="116" y="192"/>
                  </a:lnTo>
                  <a:lnTo>
                    <a:pt x="117" y="192"/>
                  </a:lnTo>
                  <a:lnTo>
                    <a:pt x="121" y="195"/>
                  </a:lnTo>
                  <a:lnTo>
                    <a:pt x="125" y="195"/>
                  </a:lnTo>
                  <a:lnTo>
                    <a:pt x="130" y="188"/>
                  </a:lnTo>
                  <a:lnTo>
                    <a:pt x="133" y="187"/>
                  </a:lnTo>
                  <a:lnTo>
                    <a:pt x="137" y="187"/>
                  </a:lnTo>
                  <a:lnTo>
                    <a:pt x="141" y="188"/>
                  </a:lnTo>
                  <a:lnTo>
                    <a:pt x="144" y="187"/>
                  </a:lnTo>
                  <a:lnTo>
                    <a:pt x="148" y="184"/>
                  </a:lnTo>
                  <a:lnTo>
                    <a:pt x="152" y="184"/>
                  </a:lnTo>
                  <a:lnTo>
                    <a:pt x="156" y="183"/>
                  </a:lnTo>
                  <a:lnTo>
                    <a:pt x="160" y="180"/>
                  </a:lnTo>
                  <a:lnTo>
                    <a:pt x="169" y="174"/>
                  </a:lnTo>
                  <a:lnTo>
                    <a:pt x="172" y="174"/>
                  </a:lnTo>
                  <a:lnTo>
                    <a:pt x="172" y="170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69" y="167"/>
                  </a:lnTo>
                  <a:lnTo>
                    <a:pt x="169" y="16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Freeform 64"/>
            <p:cNvSpPr>
              <a:spLocks/>
            </p:cNvSpPr>
            <p:nvPr/>
          </p:nvSpPr>
          <p:spPr bwMode="auto">
            <a:xfrm>
              <a:off x="5134787" y="3020408"/>
              <a:ext cx="753608" cy="590006"/>
            </a:xfrm>
            <a:custGeom>
              <a:avLst/>
              <a:gdLst>
                <a:gd name="T0" fmla="*/ 202 w 209"/>
                <a:gd name="T1" fmla="*/ 92 h 157"/>
                <a:gd name="T2" fmla="*/ 193 w 209"/>
                <a:gd name="T3" fmla="*/ 84 h 157"/>
                <a:gd name="T4" fmla="*/ 191 w 209"/>
                <a:gd name="T5" fmla="*/ 82 h 157"/>
                <a:gd name="T6" fmla="*/ 187 w 209"/>
                <a:gd name="T7" fmla="*/ 74 h 157"/>
                <a:gd name="T8" fmla="*/ 174 w 209"/>
                <a:gd name="T9" fmla="*/ 63 h 157"/>
                <a:gd name="T10" fmla="*/ 171 w 209"/>
                <a:gd name="T11" fmla="*/ 57 h 157"/>
                <a:gd name="T12" fmla="*/ 162 w 209"/>
                <a:gd name="T13" fmla="*/ 49 h 157"/>
                <a:gd name="T14" fmla="*/ 157 w 209"/>
                <a:gd name="T15" fmla="*/ 45 h 157"/>
                <a:gd name="T16" fmla="*/ 145 w 209"/>
                <a:gd name="T17" fmla="*/ 39 h 157"/>
                <a:gd name="T18" fmla="*/ 148 w 209"/>
                <a:gd name="T19" fmla="*/ 30 h 157"/>
                <a:gd name="T20" fmla="*/ 142 w 209"/>
                <a:gd name="T21" fmla="*/ 7 h 157"/>
                <a:gd name="T22" fmla="*/ 134 w 209"/>
                <a:gd name="T23" fmla="*/ 1 h 157"/>
                <a:gd name="T24" fmla="*/ 125 w 209"/>
                <a:gd name="T25" fmla="*/ 1 h 157"/>
                <a:gd name="T26" fmla="*/ 117 w 209"/>
                <a:gd name="T27" fmla="*/ 9 h 157"/>
                <a:gd name="T28" fmla="*/ 112 w 209"/>
                <a:gd name="T29" fmla="*/ 17 h 157"/>
                <a:gd name="T30" fmla="*/ 100 w 209"/>
                <a:gd name="T31" fmla="*/ 30 h 157"/>
                <a:gd name="T32" fmla="*/ 77 w 209"/>
                <a:gd name="T33" fmla="*/ 35 h 157"/>
                <a:gd name="T34" fmla="*/ 75 w 209"/>
                <a:gd name="T35" fmla="*/ 41 h 157"/>
                <a:gd name="T36" fmla="*/ 64 w 209"/>
                <a:gd name="T37" fmla="*/ 53 h 157"/>
                <a:gd name="T38" fmla="*/ 44 w 209"/>
                <a:gd name="T39" fmla="*/ 57 h 157"/>
                <a:gd name="T40" fmla="*/ 35 w 209"/>
                <a:gd name="T41" fmla="*/ 54 h 157"/>
                <a:gd name="T42" fmla="*/ 29 w 209"/>
                <a:gd name="T43" fmla="*/ 59 h 157"/>
                <a:gd name="T44" fmla="*/ 17 w 209"/>
                <a:gd name="T45" fmla="*/ 62 h 157"/>
                <a:gd name="T46" fmla="*/ 8 w 209"/>
                <a:gd name="T47" fmla="*/ 78 h 157"/>
                <a:gd name="T48" fmla="*/ 0 w 209"/>
                <a:gd name="T49" fmla="*/ 91 h 157"/>
                <a:gd name="T50" fmla="*/ 4 w 209"/>
                <a:gd name="T51" fmla="*/ 106 h 157"/>
                <a:gd name="T52" fmla="*/ 11 w 209"/>
                <a:gd name="T53" fmla="*/ 122 h 157"/>
                <a:gd name="T54" fmla="*/ 15 w 209"/>
                <a:gd name="T55" fmla="*/ 132 h 157"/>
                <a:gd name="T56" fmla="*/ 28 w 209"/>
                <a:gd name="T57" fmla="*/ 146 h 157"/>
                <a:gd name="T58" fmla="*/ 33 w 209"/>
                <a:gd name="T59" fmla="*/ 148 h 157"/>
                <a:gd name="T60" fmla="*/ 41 w 209"/>
                <a:gd name="T61" fmla="*/ 135 h 157"/>
                <a:gd name="T62" fmla="*/ 56 w 209"/>
                <a:gd name="T63" fmla="*/ 135 h 157"/>
                <a:gd name="T64" fmla="*/ 68 w 209"/>
                <a:gd name="T65" fmla="*/ 124 h 157"/>
                <a:gd name="T66" fmla="*/ 69 w 209"/>
                <a:gd name="T67" fmla="*/ 118 h 157"/>
                <a:gd name="T68" fmla="*/ 85 w 209"/>
                <a:gd name="T69" fmla="*/ 106 h 157"/>
                <a:gd name="T70" fmla="*/ 98 w 209"/>
                <a:gd name="T71" fmla="*/ 118 h 157"/>
                <a:gd name="T72" fmla="*/ 108 w 209"/>
                <a:gd name="T73" fmla="*/ 119 h 157"/>
                <a:gd name="T74" fmla="*/ 122 w 209"/>
                <a:gd name="T75" fmla="*/ 123 h 157"/>
                <a:gd name="T76" fmla="*/ 132 w 209"/>
                <a:gd name="T77" fmla="*/ 118 h 157"/>
                <a:gd name="T78" fmla="*/ 142 w 209"/>
                <a:gd name="T79" fmla="*/ 114 h 157"/>
                <a:gd name="T80" fmla="*/ 156 w 209"/>
                <a:gd name="T81" fmla="*/ 110 h 157"/>
                <a:gd name="T82" fmla="*/ 170 w 209"/>
                <a:gd name="T83" fmla="*/ 108 h 157"/>
                <a:gd name="T84" fmla="*/ 175 w 209"/>
                <a:gd name="T85" fmla="*/ 102 h 157"/>
                <a:gd name="T86" fmla="*/ 186 w 209"/>
                <a:gd name="T87" fmla="*/ 104 h 157"/>
                <a:gd name="T88" fmla="*/ 195 w 209"/>
                <a:gd name="T89" fmla="*/ 106 h 157"/>
                <a:gd name="T90" fmla="*/ 202 w 209"/>
                <a:gd name="T91" fmla="*/ 104 h 157"/>
                <a:gd name="T92" fmla="*/ 207 w 209"/>
                <a:gd name="T93" fmla="*/ 107 h 157"/>
                <a:gd name="T94" fmla="*/ 206 w 209"/>
                <a:gd name="T95" fmla="*/ 98 h 157"/>
                <a:gd name="T96" fmla="*/ 206 w 209"/>
                <a:gd name="T97" fmla="*/ 98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9" h="157">
                  <a:moveTo>
                    <a:pt x="206" y="98"/>
                  </a:moveTo>
                  <a:lnTo>
                    <a:pt x="206" y="96"/>
                  </a:lnTo>
                  <a:lnTo>
                    <a:pt x="205" y="95"/>
                  </a:lnTo>
                  <a:lnTo>
                    <a:pt x="202" y="92"/>
                  </a:lnTo>
                  <a:lnTo>
                    <a:pt x="199" y="91"/>
                  </a:lnTo>
                  <a:lnTo>
                    <a:pt x="195" y="88"/>
                  </a:lnTo>
                  <a:lnTo>
                    <a:pt x="193" y="87"/>
                  </a:lnTo>
                  <a:lnTo>
                    <a:pt x="193" y="84"/>
                  </a:lnTo>
                  <a:lnTo>
                    <a:pt x="193" y="83"/>
                  </a:lnTo>
                  <a:lnTo>
                    <a:pt x="193" y="83"/>
                  </a:lnTo>
                  <a:lnTo>
                    <a:pt x="191" y="83"/>
                  </a:lnTo>
                  <a:lnTo>
                    <a:pt x="191" y="82"/>
                  </a:lnTo>
                  <a:lnTo>
                    <a:pt x="191" y="79"/>
                  </a:lnTo>
                  <a:lnTo>
                    <a:pt x="191" y="78"/>
                  </a:lnTo>
                  <a:lnTo>
                    <a:pt x="189" y="75"/>
                  </a:lnTo>
                  <a:lnTo>
                    <a:pt x="187" y="74"/>
                  </a:lnTo>
                  <a:lnTo>
                    <a:pt x="186" y="71"/>
                  </a:lnTo>
                  <a:lnTo>
                    <a:pt x="183" y="70"/>
                  </a:lnTo>
                  <a:lnTo>
                    <a:pt x="178" y="66"/>
                  </a:lnTo>
                  <a:lnTo>
                    <a:pt x="174" y="63"/>
                  </a:lnTo>
                  <a:lnTo>
                    <a:pt x="171" y="62"/>
                  </a:lnTo>
                  <a:lnTo>
                    <a:pt x="171" y="61"/>
                  </a:lnTo>
                  <a:lnTo>
                    <a:pt x="174" y="58"/>
                  </a:lnTo>
                  <a:lnTo>
                    <a:pt x="171" y="57"/>
                  </a:lnTo>
                  <a:lnTo>
                    <a:pt x="170" y="54"/>
                  </a:lnTo>
                  <a:lnTo>
                    <a:pt x="169" y="53"/>
                  </a:lnTo>
                  <a:lnTo>
                    <a:pt x="169" y="51"/>
                  </a:lnTo>
                  <a:lnTo>
                    <a:pt x="162" y="49"/>
                  </a:lnTo>
                  <a:lnTo>
                    <a:pt x="161" y="49"/>
                  </a:lnTo>
                  <a:lnTo>
                    <a:pt x="158" y="49"/>
                  </a:lnTo>
                  <a:lnTo>
                    <a:pt x="157" y="47"/>
                  </a:lnTo>
                  <a:lnTo>
                    <a:pt x="157" y="45"/>
                  </a:lnTo>
                  <a:lnTo>
                    <a:pt x="157" y="43"/>
                  </a:lnTo>
                  <a:lnTo>
                    <a:pt x="157" y="41"/>
                  </a:lnTo>
                  <a:lnTo>
                    <a:pt x="152" y="39"/>
                  </a:lnTo>
                  <a:lnTo>
                    <a:pt x="145" y="39"/>
                  </a:lnTo>
                  <a:lnTo>
                    <a:pt x="145" y="38"/>
                  </a:lnTo>
                  <a:lnTo>
                    <a:pt x="145" y="35"/>
                  </a:lnTo>
                  <a:lnTo>
                    <a:pt x="145" y="34"/>
                  </a:lnTo>
                  <a:lnTo>
                    <a:pt x="148" y="30"/>
                  </a:lnTo>
                  <a:lnTo>
                    <a:pt x="148" y="27"/>
                  </a:lnTo>
                  <a:lnTo>
                    <a:pt x="148" y="22"/>
                  </a:lnTo>
                  <a:lnTo>
                    <a:pt x="145" y="14"/>
                  </a:lnTo>
                  <a:lnTo>
                    <a:pt x="142" y="7"/>
                  </a:lnTo>
                  <a:lnTo>
                    <a:pt x="140" y="6"/>
                  </a:lnTo>
                  <a:lnTo>
                    <a:pt x="138" y="5"/>
                  </a:lnTo>
                  <a:lnTo>
                    <a:pt x="134" y="1"/>
                  </a:lnTo>
                  <a:lnTo>
                    <a:pt x="134" y="1"/>
                  </a:lnTo>
                  <a:lnTo>
                    <a:pt x="132" y="0"/>
                  </a:lnTo>
                  <a:lnTo>
                    <a:pt x="130" y="0"/>
                  </a:lnTo>
                  <a:lnTo>
                    <a:pt x="128" y="0"/>
                  </a:lnTo>
                  <a:lnTo>
                    <a:pt x="125" y="1"/>
                  </a:lnTo>
                  <a:lnTo>
                    <a:pt x="121" y="4"/>
                  </a:lnTo>
                  <a:lnTo>
                    <a:pt x="117" y="5"/>
                  </a:lnTo>
                  <a:lnTo>
                    <a:pt x="117" y="7"/>
                  </a:lnTo>
                  <a:lnTo>
                    <a:pt x="117" y="9"/>
                  </a:lnTo>
                  <a:lnTo>
                    <a:pt x="114" y="10"/>
                  </a:lnTo>
                  <a:lnTo>
                    <a:pt x="114" y="13"/>
                  </a:lnTo>
                  <a:lnTo>
                    <a:pt x="113" y="14"/>
                  </a:lnTo>
                  <a:lnTo>
                    <a:pt x="112" y="17"/>
                  </a:lnTo>
                  <a:lnTo>
                    <a:pt x="109" y="18"/>
                  </a:lnTo>
                  <a:lnTo>
                    <a:pt x="108" y="21"/>
                  </a:lnTo>
                  <a:lnTo>
                    <a:pt x="104" y="26"/>
                  </a:lnTo>
                  <a:lnTo>
                    <a:pt x="100" y="30"/>
                  </a:lnTo>
                  <a:lnTo>
                    <a:pt x="94" y="31"/>
                  </a:lnTo>
                  <a:lnTo>
                    <a:pt x="88" y="34"/>
                  </a:lnTo>
                  <a:lnTo>
                    <a:pt x="82" y="35"/>
                  </a:lnTo>
                  <a:lnTo>
                    <a:pt x="77" y="35"/>
                  </a:lnTo>
                  <a:lnTo>
                    <a:pt x="73" y="35"/>
                  </a:lnTo>
                  <a:lnTo>
                    <a:pt x="71" y="38"/>
                  </a:lnTo>
                  <a:lnTo>
                    <a:pt x="73" y="39"/>
                  </a:lnTo>
                  <a:lnTo>
                    <a:pt x="75" y="41"/>
                  </a:lnTo>
                  <a:lnTo>
                    <a:pt x="69" y="49"/>
                  </a:lnTo>
                  <a:lnTo>
                    <a:pt x="68" y="51"/>
                  </a:lnTo>
                  <a:lnTo>
                    <a:pt x="65" y="53"/>
                  </a:lnTo>
                  <a:lnTo>
                    <a:pt x="64" y="53"/>
                  </a:lnTo>
                  <a:lnTo>
                    <a:pt x="60" y="53"/>
                  </a:lnTo>
                  <a:lnTo>
                    <a:pt x="56" y="53"/>
                  </a:lnTo>
                  <a:lnTo>
                    <a:pt x="51" y="54"/>
                  </a:lnTo>
                  <a:lnTo>
                    <a:pt x="44" y="57"/>
                  </a:lnTo>
                  <a:lnTo>
                    <a:pt x="41" y="58"/>
                  </a:lnTo>
                  <a:lnTo>
                    <a:pt x="39" y="62"/>
                  </a:lnTo>
                  <a:lnTo>
                    <a:pt x="37" y="58"/>
                  </a:lnTo>
                  <a:lnTo>
                    <a:pt x="35" y="54"/>
                  </a:lnTo>
                  <a:lnTo>
                    <a:pt x="33" y="57"/>
                  </a:lnTo>
                  <a:lnTo>
                    <a:pt x="33" y="57"/>
                  </a:lnTo>
                  <a:lnTo>
                    <a:pt x="31" y="58"/>
                  </a:lnTo>
                  <a:lnTo>
                    <a:pt x="29" y="59"/>
                  </a:lnTo>
                  <a:lnTo>
                    <a:pt x="28" y="61"/>
                  </a:lnTo>
                  <a:lnTo>
                    <a:pt x="24" y="62"/>
                  </a:lnTo>
                  <a:lnTo>
                    <a:pt x="20" y="62"/>
                  </a:lnTo>
                  <a:lnTo>
                    <a:pt x="17" y="62"/>
                  </a:lnTo>
                  <a:lnTo>
                    <a:pt x="17" y="63"/>
                  </a:lnTo>
                  <a:lnTo>
                    <a:pt x="16" y="65"/>
                  </a:lnTo>
                  <a:lnTo>
                    <a:pt x="12" y="71"/>
                  </a:lnTo>
                  <a:lnTo>
                    <a:pt x="8" y="78"/>
                  </a:lnTo>
                  <a:lnTo>
                    <a:pt x="7" y="82"/>
                  </a:lnTo>
                  <a:lnTo>
                    <a:pt x="4" y="84"/>
                  </a:lnTo>
                  <a:lnTo>
                    <a:pt x="0" y="88"/>
                  </a:lnTo>
                  <a:lnTo>
                    <a:pt x="0" y="91"/>
                  </a:lnTo>
                  <a:lnTo>
                    <a:pt x="3" y="91"/>
                  </a:lnTo>
                  <a:lnTo>
                    <a:pt x="3" y="96"/>
                  </a:lnTo>
                  <a:lnTo>
                    <a:pt x="3" y="102"/>
                  </a:lnTo>
                  <a:lnTo>
                    <a:pt x="4" y="106"/>
                  </a:lnTo>
                  <a:lnTo>
                    <a:pt x="4" y="111"/>
                  </a:lnTo>
                  <a:lnTo>
                    <a:pt x="7" y="114"/>
                  </a:lnTo>
                  <a:lnTo>
                    <a:pt x="8" y="118"/>
                  </a:lnTo>
                  <a:lnTo>
                    <a:pt x="11" y="122"/>
                  </a:lnTo>
                  <a:lnTo>
                    <a:pt x="12" y="124"/>
                  </a:lnTo>
                  <a:lnTo>
                    <a:pt x="12" y="127"/>
                  </a:lnTo>
                  <a:lnTo>
                    <a:pt x="13" y="132"/>
                  </a:lnTo>
                  <a:lnTo>
                    <a:pt x="15" y="132"/>
                  </a:lnTo>
                  <a:lnTo>
                    <a:pt x="20" y="140"/>
                  </a:lnTo>
                  <a:lnTo>
                    <a:pt x="24" y="142"/>
                  </a:lnTo>
                  <a:lnTo>
                    <a:pt x="25" y="144"/>
                  </a:lnTo>
                  <a:lnTo>
                    <a:pt x="28" y="146"/>
                  </a:lnTo>
                  <a:lnTo>
                    <a:pt x="29" y="156"/>
                  </a:lnTo>
                  <a:lnTo>
                    <a:pt x="29" y="157"/>
                  </a:lnTo>
                  <a:lnTo>
                    <a:pt x="31" y="153"/>
                  </a:lnTo>
                  <a:lnTo>
                    <a:pt x="33" y="148"/>
                  </a:lnTo>
                  <a:lnTo>
                    <a:pt x="35" y="139"/>
                  </a:lnTo>
                  <a:lnTo>
                    <a:pt x="35" y="136"/>
                  </a:lnTo>
                  <a:lnTo>
                    <a:pt x="37" y="135"/>
                  </a:lnTo>
                  <a:lnTo>
                    <a:pt x="41" y="135"/>
                  </a:lnTo>
                  <a:lnTo>
                    <a:pt x="43" y="135"/>
                  </a:lnTo>
                  <a:lnTo>
                    <a:pt x="47" y="132"/>
                  </a:lnTo>
                  <a:lnTo>
                    <a:pt x="51" y="132"/>
                  </a:lnTo>
                  <a:lnTo>
                    <a:pt x="56" y="135"/>
                  </a:lnTo>
                  <a:lnTo>
                    <a:pt x="60" y="135"/>
                  </a:lnTo>
                  <a:lnTo>
                    <a:pt x="65" y="132"/>
                  </a:lnTo>
                  <a:lnTo>
                    <a:pt x="68" y="135"/>
                  </a:lnTo>
                  <a:lnTo>
                    <a:pt x="68" y="124"/>
                  </a:lnTo>
                  <a:lnTo>
                    <a:pt x="68" y="123"/>
                  </a:lnTo>
                  <a:lnTo>
                    <a:pt x="68" y="119"/>
                  </a:lnTo>
                  <a:lnTo>
                    <a:pt x="69" y="119"/>
                  </a:lnTo>
                  <a:lnTo>
                    <a:pt x="69" y="118"/>
                  </a:lnTo>
                  <a:lnTo>
                    <a:pt x="73" y="111"/>
                  </a:lnTo>
                  <a:lnTo>
                    <a:pt x="79" y="106"/>
                  </a:lnTo>
                  <a:lnTo>
                    <a:pt x="82" y="106"/>
                  </a:lnTo>
                  <a:lnTo>
                    <a:pt x="85" y="106"/>
                  </a:lnTo>
                  <a:lnTo>
                    <a:pt x="90" y="108"/>
                  </a:lnTo>
                  <a:lnTo>
                    <a:pt x="94" y="111"/>
                  </a:lnTo>
                  <a:lnTo>
                    <a:pt x="96" y="115"/>
                  </a:lnTo>
                  <a:lnTo>
                    <a:pt x="98" y="118"/>
                  </a:lnTo>
                  <a:lnTo>
                    <a:pt x="100" y="118"/>
                  </a:lnTo>
                  <a:lnTo>
                    <a:pt x="104" y="118"/>
                  </a:lnTo>
                  <a:lnTo>
                    <a:pt x="105" y="118"/>
                  </a:lnTo>
                  <a:lnTo>
                    <a:pt x="108" y="119"/>
                  </a:lnTo>
                  <a:lnTo>
                    <a:pt x="109" y="119"/>
                  </a:lnTo>
                  <a:lnTo>
                    <a:pt x="112" y="122"/>
                  </a:lnTo>
                  <a:lnTo>
                    <a:pt x="117" y="122"/>
                  </a:lnTo>
                  <a:lnTo>
                    <a:pt x="122" y="123"/>
                  </a:lnTo>
                  <a:lnTo>
                    <a:pt x="126" y="123"/>
                  </a:lnTo>
                  <a:lnTo>
                    <a:pt x="128" y="123"/>
                  </a:lnTo>
                  <a:lnTo>
                    <a:pt x="130" y="119"/>
                  </a:lnTo>
                  <a:lnTo>
                    <a:pt x="132" y="118"/>
                  </a:lnTo>
                  <a:lnTo>
                    <a:pt x="134" y="114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2" y="114"/>
                  </a:lnTo>
                  <a:lnTo>
                    <a:pt x="144" y="115"/>
                  </a:lnTo>
                  <a:lnTo>
                    <a:pt x="145" y="114"/>
                  </a:lnTo>
                  <a:lnTo>
                    <a:pt x="152" y="111"/>
                  </a:lnTo>
                  <a:lnTo>
                    <a:pt x="156" y="110"/>
                  </a:lnTo>
                  <a:lnTo>
                    <a:pt x="161" y="106"/>
                  </a:lnTo>
                  <a:lnTo>
                    <a:pt x="165" y="108"/>
                  </a:lnTo>
                  <a:lnTo>
                    <a:pt x="166" y="110"/>
                  </a:lnTo>
                  <a:lnTo>
                    <a:pt x="170" y="108"/>
                  </a:lnTo>
                  <a:lnTo>
                    <a:pt x="174" y="108"/>
                  </a:lnTo>
                  <a:lnTo>
                    <a:pt x="175" y="106"/>
                  </a:lnTo>
                  <a:lnTo>
                    <a:pt x="175" y="104"/>
                  </a:lnTo>
                  <a:lnTo>
                    <a:pt x="175" y="102"/>
                  </a:lnTo>
                  <a:lnTo>
                    <a:pt x="178" y="102"/>
                  </a:lnTo>
                  <a:lnTo>
                    <a:pt x="182" y="104"/>
                  </a:lnTo>
                  <a:lnTo>
                    <a:pt x="183" y="104"/>
                  </a:lnTo>
                  <a:lnTo>
                    <a:pt x="186" y="104"/>
                  </a:lnTo>
                  <a:lnTo>
                    <a:pt x="189" y="104"/>
                  </a:lnTo>
                  <a:lnTo>
                    <a:pt x="191" y="106"/>
                  </a:lnTo>
                  <a:lnTo>
                    <a:pt x="193" y="106"/>
                  </a:lnTo>
                  <a:lnTo>
                    <a:pt x="195" y="106"/>
                  </a:lnTo>
                  <a:lnTo>
                    <a:pt x="197" y="106"/>
                  </a:lnTo>
                  <a:lnTo>
                    <a:pt x="199" y="106"/>
                  </a:lnTo>
                  <a:lnTo>
                    <a:pt x="201" y="106"/>
                  </a:lnTo>
                  <a:lnTo>
                    <a:pt x="202" y="104"/>
                  </a:lnTo>
                  <a:lnTo>
                    <a:pt x="205" y="104"/>
                  </a:lnTo>
                  <a:lnTo>
                    <a:pt x="207" y="107"/>
                  </a:lnTo>
                  <a:lnTo>
                    <a:pt x="209" y="108"/>
                  </a:lnTo>
                  <a:lnTo>
                    <a:pt x="207" y="107"/>
                  </a:lnTo>
                  <a:lnTo>
                    <a:pt x="206" y="104"/>
                  </a:lnTo>
                  <a:lnTo>
                    <a:pt x="206" y="100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lnTo>
                    <a:pt x="206" y="98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1" name="Freeform 65"/>
            <p:cNvSpPr>
              <a:spLocks/>
            </p:cNvSpPr>
            <p:nvPr/>
          </p:nvSpPr>
          <p:spPr bwMode="auto">
            <a:xfrm>
              <a:off x="5556661" y="2189892"/>
              <a:ext cx="951923" cy="1337843"/>
            </a:xfrm>
            <a:custGeom>
              <a:avLst/>
              <a:gdLst>
                <a:gd name="T0" fmla="*/ 256 w 264"/>
                <a:gd name="T1" fmla="*/ 88 h 356"/>
                <a:gd name="T2" fmla="*/ 243 w 264"/>
                <a:gd name="T3" fmla="*/ 73 h 356"/>
                <a:gd name="T4" fmla="*/ 238 w 264"/>
                <a:gd name="T5" fmla="*/ 40 h 356"/>
                <a:gd name="T6" fmla="*/ 238 w 264"/>
                <a:gd name="T7" fmla="*/ 32 h 356"/>
                <a:gd name="T8" fmla="*/ 226 w 264"/>
                <a:gd name="T9" fmla="*/ 13 h 356"/>
                <a:gd name="T10" fmla="*/ 207 w 264"/>
                <a:gd name="T11" fmla="*/ 6 h 356"/>
                <a:gd name="T12" fmla="*/ 199 w 264"/>
                <a:gd name="T13" fmla="*/ 15 h 356"/>
                <a:gd name="T14" fmla="*/ 189 w 264"/>
                <a:gd name="T15" fmla="*/ 24 h 356"/>
                <a:gd name="T16" fmla="*/ 159 w 264"/>
                <a:gd name="T17" fmla="*/ 20 h 356"/>
                <a:gd name="T18" fmla="*/ 145 w 264"/>
                <a:gd name="T19" fmla="*/ 20 h 356"/>
                <a:gd name="T20" fmla="*/ 49 w 264"/>
                <a:gd name="T21" fmla="*/ 57 h 356"/>
                <a:gd name="T22" fmla="*/ 32 w 264"/>
                <a:gd name="T23" fmla="*/ 69 h 356"/>
                <a:gd name="T24" fmla="*/ 23 w 264"/>
                <a:gd name="T25" fmla="*/ 134 h 356"/>
                <a:gd name="T26" fmla="*/ 19 w 264"/>
                <a:gd name="T27" fmla="*/ 142 h 356"/>
                <a:gd name="T28" fmla="*/ 9 w 264"/>
                <a:gd name="T29" fmla="*/ 155 h 356"/>
                <a:gd name="T30" fmla="*/ 5 w 264"/>
                <a:gd name="T31" fmla="*/ 171 h 356"/>
                <a:gd name="T32" fmla="*/ 0 w 264"/>
                <a:gd name="T33" fmla="*/ 186 h 356"/>
                <a:gd name="T34" fmla="*/ 11 w 264"/>
                <a:gd name="T35" fmla="*/ 190 h 356"/>
                <a:gd name="T36" fmla="*/ 13 w 264"/>
                <a:gd name="T37" fmla="*/ 199 h 356"/>
                <a:gd name="T38" fmla="*/ 13 w 264"/>
                <a:gd name="T39" fmla="*/ 209 h 356"/>
                <a:gd name="T40" fmla="*/ 17 w 264"/>
                <a:gd name="T41" fmla="*/ 221 h 356"/>
                <a:gd name="T42" fmla="*/ 25 w 264"/>
                <a:gd name="T43" fmla="*/ 228 h 356"/>
                <a:gd name="T44" fmla="*/ 28 w 264"/>
                <a:gd name="T45" fmla="*/ 255 h 356"/>
                <a:gd name="T46" fmla="*/ 40 w 264"/>
                <a:gd name="T47" fmla="*/ 262 h 356"/>
                <a:gd name="T48" fmla="*/ 44 w 264"/>
                <a:gd name="T49" fmla="*/ 270 h 356"/>
                <a:gd name="T50" fmla="*/ 54 w 264"/>
                <a:gd name="T51" fmla="*/ 278 h 356"/>
                <a:gd name="T52" fmla="*/ 61 w 264"/>
                <a:gd name="T53" fmla="*/ 287 h 356"/>
                <a:gd name="T54" fmla="*/ 74 w 264"/>
                <a:gd name="T55" fmla="*/ 299 h 356"/>
                <a:gd name="T56" fmla="*/ 76 w 264"/>
                <a:gd name="T57" fmla="*/ 304 h 356"/>
                <a:gd name="T58" fmla="*/ 85 w 264"/>
                <a:gd name="T59" fmla="*/ 313 h 356"/>
                <a:gd name="T60" fmla="*/ 89 w 264"/>
                <a:gd name="T61" fmla="*/ 325 h 356"/>
                <a:gd name="T62" fmla="*/ 101 w 264"/>
                <a:gd name="T63" fmla="*/ 339 h 356"/>
                <a:gd name="T64" fmla="*/ 114 w 264"/>
                <a:gd name="T65" fmla="*/ 336 h 356"/>
                <a:gd name="T66" fmla="*/ 124 w 264"/>
                <a:gd name="T67" fmla="*/ 336 h 356"/>
                <a:gd name="T68" fmla="*/ 133 w 264"/>
                <a:gd name="T69" fmla="*/ 344 h 356"/>
                <a:gd name="T70" fmla="*/ 145 w 264"/>
                <a:gd name="T71" fmla="*/ 353 h 356"/>
                <a:gd name="T72" fmla="*/ 154 w 264"/>
                <a:gd name="T73" fmla="*/ 349 h 356"/>
                <a:gd name="T74" fmla="*/ 162 w 264"/>
                <a:gd name="T75" fmla="*/ 352 h 356"/>
                <a:gd name="T76" fmla="*/ 175 w 264"/>
                <a:gd name="T77" fmla="*/ 351 h 356"/>
                <a:gd name="T78" fmla="*/ 186 w 264"/>
                <a:gd name="T79" fmla="*/ 351 h 356"/>
                <a:gd name="T80" fmla="*/ 197 w 264"/>
                <a:gd name="T81" fmla="*/ 343 h 356"/>
                <a:gd name="T82" fmla="*/ 226 w 264"/>
                <a:gd name="T83" fmla="*/ 335 h 356"/>
                <a:gd name="T84" fmla="*/ 224 w 264"/>
                <a:gd name="T85" fmla="*/ 325 h 356"/>
                <a:gd name="T86" fmla="*/ 215 w 264"/>
                <a:gd name="T87" fmla="*/ 319 h 356"/>
                <a:gd name="T88" fmla="*/ 202 w 264"/>
                <a:gd name="T89" fmla="*/ 292 h 356"/>
                <a:gd name="T90" fmla="*/ 181 w 264"/>
                <a:gd name="T91" fmla="*/ 278 h 356"/>
                <a:gd name="T92" fmla="*/ 185 w 264"/>
                <a:gd name="T93" fmla="*/ 266 h 356"/>
                <a:gd name="T94" fmla="*/ 198 w 264"/>
                <a:gd name="T95" fmla="*/ 252 h 356"/>
                <a:gd name="T96" fmla="*/ 202 w 264"/>
                <a:gd name="T97" fmla="*/ 228 h 356"/>
                <a:gd name="T98" fmla="*/ 211 w 264"/>
                <a:gd name="T99" fmla="*/ 221 h 356"/>
                <a:gd name="T100" fmla="*/ 213 w 264"/>
                <a:gd name="T101" fmla="*/ 209 h 356"/>
                <a:gd name="T102" fmla="*/ 223 w 264"/>
                <a:gd name="T103" fmla="*/ 190 h 356"/>
                <a:gd name="T104" fmla="*/ 230 w 264"/>
                <a:gd name="T105" fmla="*/ 182 h 356"/>
                <a:gd name="T106" fmla="*/ 234 w 264"/>
                <a:gd name="T107" fmla="*/ 161 h 356"/>
                <a:gd name="T108" fmla="*/ 238 w 264"/>
                <a:gd name="T109" fmla="*/ 129 h 356"/>
                <a:gd name="T110" fmla="*/ 243 w 264"/>
                <a:gd name="T111" fmla="*/ 110 h 356"/>
                <a:gd name="T112" fmla="*/ 256 w 264"/>
                <a:gd name="T113" fmla="*/ 102 h 356"/>
                <a:gd name="T114" fmla="*/ 263 w 264"/>
                <a:gd name="T115" fmla="*/ 9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64" h="356">
                  <a:moveTo>
                    <a:pt x="263" y="90"/>
                  </a:moveTo>
                  <a:lnTo>
                    <a:pt x="260" y="90"/>
                  </a:lnTo>
                  <a:lnTo>
                    <a:pt x="260" y="89"/>
                  </a:lnTo>
                  <a:lnTo>
                    <a:pt x="259" y="88"/>
                  </a:lnTo>
                  <a:lnTo>
                    <a:pt x="256" y="88"/>
                  </a:lnTo>
                  <a:lnTo>
                    <a:pt x="255" y="85"/>
                  </a:lnTo>
                  <a:lnTo>
                    <a:pt x="251" y="81"/>
                  </a:lnTo>
                  <a:lnTo>
                    <a:pt x="250" y="80"/>
                  </a:lnTo>
                  <a:lnTo>
                    <a:pt x="246" y="77"/>
                  </a:lnTo>
                  <a:lnTo>
                    <a:pt x="243" y="73"/>
                  </a:lnTo>
                  <a:lnTo>
                    <a:pt x="242" y="64"/>
                  </a:lnTo>
                  <a:lnTo>
                    <a:pt x="240" y="57"/>
                  </a:lnTo>
                  <a:lnTo>
                    <a:pt x="240" y="47"/>
                  </a:lnTo>
                  <a:lnTo>
                    <a:pt x="240" y="44"/>
                  </a:lnTo>
                  <a:lnTo>
                    <a:pt x="238" y="40"/>
                  </a:lnTo>
                  <a:lnTo>
                    <a:pt x="238" y="37"/>
                  </a:lnTo>
                  <a:lnTo>
                    <a:pt x="240" y="36"/>
                  </a:lnTo>
                  <a:lnTo>
                    <a:pt x="242" y="37"/>
                  </a:lnTo>
                  <a:lnTo>
                    <a:pt x="240" y="33"/>
                  </a:lnTo>
                  <a:lnTo>
                    <a:pt x="238" y="32"/>
                  </a:lnTo>
                  <a:lnTo>
                    <a:pt x="234" y="27"/>
                  </a:lnTo>
                  <a:lnTo>
                    <a:pt x="234" y="20"/>
                  </a:lnTo>
                  <a:lnTo>
                    <a:pt x="234" y="19"/>
                  </a:lnTo>
                  <a:lnTo>
                    <a:pt x="230" y="16"/>
                  </a:lnTo>
                  <a:lnTo>
                    <a:pt x="226" y="13"/>
                  </a:lnTo>
                  <a:lnTo>
                    <a:pt x="223" y="7"/>
                  </a:lnTo>
                  <a:lnTo>
                    <a:pt x="216" y="6"/>
                  </a:lnTo>
                  <a:lnTo>
                    <a:pt x="213" y="0"/>
                  </a:lnTo>
                  <a:lnTo>
                    <a:pt x="211" y="3"/>
                  </a:lnTo>
                  <a:lnTo>
                    <a:pt x="207" y="6"/>
                  </a:lnTo>
                  <a:lnTo>
                    <a:pt x="206" y="6"/>
                  </a:lnTo>
                  <a:lnTo>
                    <a:pt x="206" y="6"/>
                  </a:lnTo>
                  <a:lnTo>
                    <a:pt x="203" y="7"/>
                  </a:lnTo>
                  <a:lnTo>
                    <a:pt x="202" y="11"/>
                  </a:lnTo>
                  <a:lnTo>
                    <a:pt x="199" y="15"/>
                  </a:lnTo>
                  <a:lnTo>
                    <a:pt x="198" y="15"/>
                  </a:lnTo>
                  <a:lnTo>
                    <a:pt x="194" y="16"/>
                  </a:lnTo>
                  <a:lnTo>
                    <a:pt x="193" y="19"/>
                  </a:lnTo>
                  <a:lnTo>
                    <a:pt x="190" y="23"/>
                  </a:lnTo>
                  <a:lnTo>
                    <a:pt x="189" y="24"/>
                  </a:lnTo>
                  <a:lnTo>
                    <a:pt x="186" y="24"/>
                  </a:lnTo>
                  <a:lnTo>
                    <a:pt x="183" y="24"/>
                  </a:lnTo>
                  <a:lnTo>
                    <a:pt x="179" y="23"/>
                  </a:lnTo>
                  <a:lnTo>
                    <a:pt x="173" y="20"/>
                  </a:lnTo>
                  <a:lnTo>
                    <a:pt x="159" y="20"/>
                  </a:lnTo>
                  <a:lnTo>
                    <a:pt x="149" y="20"/>
                  </a:lnTo>
                  <a:lnTo>
                    <a:pt x="150" y="16"/>
                  </a:lnTo>
                  <a:lnTo>
                    <a:pt x="149" y="16"/>
                  </a:lnTo>
                  <a:lnTo>
                    <a:pt x="146" y="19"/>
                  </a:lnTo>
                  <a:lnTo>
                    <a:pt x="145" y="20"/>
                  </a:lnTo>
                  <a:lnTo>
                    <a:pt x="139" y="20"/>
                  </a:lnTo>
                  <a:lnTo>
                    <a:pt x="131" y="20"/>
                  </a:lnTo>
                  <a:lnTo>
                    <a:pt x="88" y="20"/>
                  </a:lnTo>
                  <a:lnTo>
                    <a:pt x="49" y="20"/>
                  </a:lnTo>
                  <a:lnTo>
                    <a:pt x="49" y="57"/>
                  </a:lnTo>
                  <a:lnTo>
                    <a:pt x="32" y="57"/>
                  </a:lnTo>
                  <a:lnTo>
                    <a:pt x="32" y="67"/>
                  </a:lnTo>
                  <a:lnTo>
                    <a:pt x="17" y="57"/>
                  </a:lnTo>
                  <a:lnTo>
                    <a:pt x="32" y="69"/>
                  </a:lnTo>
                  <a:lnTo>
                    <a:pt x="32" y="69"/>
                  </a:lnTo>
                  <a:lnTo>
                    <a:pt x="35" y="134"/>
                  </a:lnTo>
                  <a:lnTo>
                    <a:pt x="31" y="133"/>
                  </a:lnTo>
                  <a:lnTo>
                    <a:pt x="27" y="134"/>
                  </a:lnTo>
                  <a:lnTo>
                    <a:pt x="25" y="134"/>
                  </a:lnTo>
                  <a:lnTo>
                    <a:pt x="23" y="134"/>
                  </a:lnTo>
                  <a:lnTo>
                    <a:pt x="21" y="134"/>
                  </a:lnTo>
                  <a:lnTo>
                    <a:pt x="19" y="136"/>
                  </a:lnTo>
                  <a:lnTo>
                    <a:pt x="17" y="137"/>
                  </a:lnTo>
                  <a:lnTo>
                    <a:pt x="17" y="141"/>
                  </a:lnTo>
                  <a:lnTo>
                    <a:pt x="19" y="142"/>
                  </a:lnTo>
                  <a:lnTo>
                    <a:pt x="19" y="142"/>
                  </a:lnTo>
                  <a:lnTo>
                    <a:pt x="17" y="146"/>
                  </a:lnTo>
                  <a:lnTo>
                    <a:pt x="15" y="150"/>
                  </a:lnTo>
                  <a:lnTo>
                    <a:pt x="11" y="154"/>
                  </a:lnTo>
                  <a:lnTo>
                    <a:pt x="9" y="155"/>
                  </a:lnTo>
                  <a:lnTo>
                    <a:pt x="9" y="158"/>
                  </a:lnTo>
                  <a:lnTo>
                    <a:pt x="11" y="163"/>
                  </a:lnTo>
                  <a:lnTo>
                    <a:pt x="5" y="167"/>
                  </a:lnTo>
                  <a:lnTo>
                    <a:pt x="5" y="169"/>
                  </a:lnTo>
                  <a:lnTo>
                    <a:pt x="5" y="171"/>
                  </a:lnTo>
                  <a:lnTo>
                    <a:pt x="8" y="174"/>
                  </a:lnTo>
                  <a:lnTo>
                    <a:pt x="8" y="178"/>
                  </a:lnTo>
                  <a:lnTo>
                    <a:pt x="4" y="181"/>
                  </a:lnTo>
                  <a:lnTo>
                    <a:pt x="1" y="185"/>
                  </a:lnTo>
                  <a:lnTo>
                    <a:pt x="0" y="186"/>
                  </a:lnTo>
                  <a:lnTo>
                    <a:pt x="1" y="190"/>
                  </a:lnTo>
                  <a:lnTo>
                    <a:pt x="5" y="190"/>
                  </a:lnTo>
                  <a:lnTo>
                    <a:pt x="8" y="189"/>
                  </a:lnTo>
                  <a:lnTo>
                    <a:pt x="9" y="190"/>
                  </a:lnTo>
                  <a:lnTo>
                    <a:pt x="11" y="190"/>
                  </a:lnTo>
                  <a:lnTo>
                    <a:pt x="11" y="191"/>
                  </a:lnTo>
                  <a:lnTo>
                    <a:pt x="9" y="194"/>
                  </a:lnTo>
                  <a:lnTo>
                    <a:pt x="11" y="198"/>
                  </a:lnTo>
                  <a:lnTo>
                    <a:pt x="11" y="202"/>
                  </a:lnTo>
                  <a:lnTo>
                    <a:pt x="13" y="199"/>
                  </a:lnTo>
                  <a:lnTo>
                    <a:pt x="13" y="202"/>
                  </a:lnTo>
                  <a:lnTo>
                    <a:pt x="13" y="203"/>
                  </a:lnTo>
                  <a:lnTo>
                    <a:pt x="13" y="205"/>
                  </a:lnTo>
                  <a:lnTo>
                    <a:pt x="13" y="207"/>
                  </a:lnTo>
                  <a:lnTo>
                    <a:pt x="13" y="209"/>
                  </a:lnTo>
                  <a:lnTo>
                    <a:pt x="15" y="211"/>
                  </a:lnTo>
                  <a:lnTo>
                    <a:pt x="19" y="213"/>
                  </a:lnTo>
                  <a:lnTo>
                    <a:pt x="19" y="215"/>
                  </a:lnTo>
                  <a:lnTo>
                    <a:pt x="19" y="217"/>
                  </a:lnTo>
                  <a:lnTo>
                    <a:pt x="17" y="221"/>
                  </a:lnTo>
                  <a:lnTo>
                    <a:pt x="17" y="222"/>
                  </a:lnTo>
                  <a:lnTo>
                    <a:pt x="17" y="222"/>
                  </a:lnTo>
                  <a:lnTo>
                    <a:pt x="21" y="226"/>
                  </a:lnTo>
                  <a:lnTo>
                    <a:pt x="23" y="227"/>
                  </a:lnTo>
                  <a:lnTo>
                    <a:pt x="25" y="228"/>
                  </a:lnTo>
                  <a:lnTo>
                    <a:pt x="28" y="235"/>
                  </a:lnTo>
                  <a:lnTo>
                    <a:pt x="31" y="243"/>
                  </a:lnTo>
                  <a:lnTo>
                    <a:pt x="31" y="248"/>
                  </a:lnTo>
                  <a:lnTo>
                    <a:pt x="31" y="251"/>
                  </a:lnTo>
                  <a:lnTo>
                    <a:pt x="28" y="255"/>
                  </a:lnTo>
                  <a:lnTo>
                    <a:pt x="28" y="256"/>
                  </a:lnTo>
                  <a:lnTo>
                    <a:pt x="28" y="259"/>
                  </a:lnTo>
                  <a:lnTo>
                    <a:pt x="28" y="260"/>
                  </a:lnTo>
                  <a:lnTo>
                    <a:pt x="35" y="260"/>
                  </a:lnTo>
                  <a:lnTo>
                    <a:pt x="40" y="262"/>
                  </a:lnTo>
                  <a:lnTo>
                    <a:pt x="40" y="264"/>
                  </a:lnTo>
                  <a:lnTo>
                    <a:pt x="40" y="266"/>
                  </a:lnTo>
                  <a:lnTo>
                    <a:pt x="40" y="268"/>
                  </a:lnTo>
                  <a:lnTo>
                    <a:pt x="41" y="270"/>
                  </a:lnTo>
                  <a:lnTo>
                    <a:pt x="44" y="270"/>
                  </a:lnTo>
                  <a:lnTo>
                    <a:pt x="45" y="270"/>
                  </a:lnTo>
                  <a:lnTo>
                    <a:pt x="52" y="272"/>
                  </a:lnTo>
                  <a:lnTo>
                    <a:pt x="52" y="274"/>
                  </a:lnTo>
                  <a:lnTo>
                    <a:pt x="53" y="275"/>
                  </a:lnTo>
                  <a:lnTo>
                    <a:pt x="54" y="278"/>
                  </a:lnTo>
                  <a:lnTo>
                    <a:pt x="57" y="279"/>
                  </a:lnTo>
                  <a:lnTo>
                    <a:pt x="54" y="282"/>
                  </a:lnTo>
                  <a:lnTo>
                    <a:pt x="54" y="283"/>
                  </a:lnTo>
                  <a:lnTo>
                    <a:pt x="57" y="284"/>
                  </a:lnTo>
                  <a:lnTo>
                    <a:pt x="61" y="287"/>
                  </a:lnTo>
                  <a:lnTo>
                    <a:pt x="66" y="291"/>
                  </a:lnTo>
                  <a:lnTo>
                    <a:pt x="69" y="292"/>
                  </a:lnTo>
                  <a:lnTo>
                    <a:pt x="70" y="295"/>
                  </a:lnTo>
                  <a:lnTo>
                    <a:pt x="72" y="296"/>
                  </a:lnTo>
                  <a:lnTo>
                    <a:pt x="74" y="299"/>
                  </a:lnTo>
                  <a:lnTo>
                    <a:pt x="74" y="300"/>
                  </a:lnTo>
                  <a:lnTo>
                    <a:pt x="74" y="303"/>
                  </a:lnTo>
                  <a:lnTo>
                    <a:pt x="74" y="304"/>
                  </a:lnTo>
                  <a:lnTo>
                    <a:pt x="76" y="304"/>
                  </a:lnTo>
                  <a:lnTo>
                    <a:pt x="76" y="304"/>
                  </a:lnTo>
                  <a:lnTo>
                    <a:pt x="76" y="305"/>
                  </a:lnTo>
                  <a:lnTo>
                    <a:pt x="76" y="308"/>
                  </a:lnTo>
                  <a:lnTo>
                    <a:pt x="78" y="309"/>
                  </a:lnTo>
                  <a:lnTo>
                    <a:pt x="82" y="312"/>
                  </a:lnTo>
                  <a:lnTo>
                    <a:pt x="85" y="313"/>
                  </a:lnTo>
                  <a:lnTo>
                    <a:pt x="88" y="316"/>
                  </a:lnTo>
                  <a:lnTo>
                    <a:pt x="89" y="317"/>
                  </a:lnTo>
                  <a:lnTo>
                    <a:pt x="89" y="319"/>
                  </a:lnTo>
                  <a:lnTo>
                    <a:pt x="89" y="321"/>
                  </a:lnTo>
                  <a:lnTo>
                    <a:pt x="89" y="325"/>
                  </a:lnTo>
                  <a:lnTo>
                    <a:pt x="93" y="329"/>
                  </a:lnTo>
                  <a:lnTo>
                    <a:pt x="96" y="331"/>
                  </a:lnTo>
                  <a:lnTo>
                    <a:pt x="96" y="332"/>
                  </a:lnTo>
                  <a:lnTo>
                    <a:pt x="98" y="336"/>
                  </a:lnTo>
                  <a:lnTo>
                    <a:pt x="101" y="339"/>
                  </a:lnTo>
                  <a:lnTo>
                    <a:pt x="105" y="340"/>
                  </a:lnTo>
                  <a:lnTo>
                    <a:pt x="106" y="340"/>
                  </a:lnTo>
                  <a:lnTo>
                    <a:pt x="109" y="340"/>
                  </a:lnTo>
                  <a:lnTo>
                    <a:pt x="110" y="339"/>
                  </a:lnTo>
                  <a:lnTo>
                    <a:pt x="114" y="336"/>
                  </a:lnTo>
                  <a:lnTo>
                    <a:pt x="116" y="339"/>
                  </a:lnTo>
                  <a:lnTo>
                    <a:pt x="118" y="339"/>
                  </a:lnTo>
                  <a:lnTo>
                    <a:pt x="120" y="339"/>
                  </a:lnTo>
                  <a:lnTo>
                    <a:pt x="122" y="339"/>
                  </a:lnTo>
                  <a:lnTo>
                    <a:pt x="124" y="336"/>
                  </a:lnTo>
                  <a:lnTo>
                    <a:pt x="126" y="335"/>
                  </a:lnTo>
                  <a:lnTo>
                    <a:pt x="128" y="335"/>
                  </a:lnTo>
                  <a:lnTo>
                    <a:pt x="129" y="336"/>
                  </a:lnTo>
                  <a:lnTo>
                    <a:pt x="131" y="340"/>
                  </a:lnTo>
                  <a:lnTo>
                    <a:pt x="133" y="344"/>
                  </a:lnTo>
                  <a:lnTo>
                    <a:pt x="139" y="348"/>
                  </a:lnTo>
                  <a:lnTo>
                    <a:pt x="142" y="349"/>
                  </a:lnTo>
                  <a:lnTo>
                    <a:pt x="141" y="353"/>
                  </a:lnTo>
                  <a:lnTo>
                    <a:pt x="143" y="353"/>
                  </a:lnTo>
                  <a:lnTo>
                    <a:pt x="145" y="353"/>
                  </a:lnTo>
                  <a:lnTo>
                    <a:pt x="146" y="356"/>
                  </a:lnTo>
                  <a:lnTo>
                    <a:pt x="149" y="352"/>
                  </a:lnTo>
                  <a:lnTo>
                    <a:pt x="150" y="352"/>
                  </a:lnTo>
                  <a:lnTo>
                    <a:pt x="153" y="351"/>
                  </a:lnTo>
                  <a:lnTo>
                    <a:pt x="154" y="349"/>
                  </a:lnTo>
                  <a:lnTo>
                    <a:pt x="155" y="352"/>
                  </a:lnTo>
                  <a:lnTo>
                    <a:pt x="158" y="352"/>
                  </a:lnTo>
                  <a:lnTo>
                    <a:pt x="159" y="352"/>
                  </a:lnTo>
                  <a:lnTo>
                    <a:pt x="162" y="349"/>
                  </a:lnTo>
                  <a:lnTo>
                    <a:pt x="162" y="352"/>
                  </a:lnTo>
                  <a:lnTo>
                    <a:pt x="166" y="353"/>
                  </a:lnTo>
                  <a:lnTo>
                    <a:pt x="167" y="356"/>
                  </a:lnTo>
                  <a:lnTo>
                    <a:pt x="169" y="353"/>
                  </a:lnTo>
                  <a:lnTo>
                    <a:pt x="171" y="352"/>
                  </a:lnTo>
                  <a:lnTo>
                    <a:pt x="175" y="351"/>
                  </a:lnTo>
                  <a:lnTo>
                    <a:pt x="179" y="349"/>
                  </a:lnTo>
                  <a:lnTo>
                    <a:pt x="181" y="349"/>
                  </a:lnTo>
                  <a:lnTo>
                    <a:pt x="183" y="349"/>
                  </a:lnTo>
                  <a:lnTo>
                    <a:pt x="186" y="351"/>
                  </a:lnTo>
                  <a:lnTo>
                    <a:pt x="186" y="351"/>
                  </a:lnTo>
                  <a:lnTo>
                    <a:pt x="187" y="352"/>
                  </a:lnTo>
                  <a:lnTo>
                    <a:pt x="189" y="352"/>
                  </a:lnTo>
                  <a:lnTo>
                    <a:pt x="193" y="348"/>
                  </a:lnTo>
                  <a:lnTo>
                    <a:pt x="194" y="347"/>
                  </a:lnTo>
                  <a:lnTo>
                    <a:pt x="197" y="343"/>
                  </a:lnTo>
                  <a:lnTo>
                    <a:pt x="198" y="340"/>
                  </a:lnTo>
                  <a:lnTo>
                    <a:pt x="202" y="339"/>
                  </a:lnTo>
                  <a:lnTo>
                    <a:pt x="203" y="336"/>
                  </a:lnTo>
                  <a:lnTo>
                    <a:pt x="216" y="335"/>
                  </a:lnTo>
                  <a:lnTo>
                    <a:pt x="226" y="335"/>
                  </a:lnTo>
                  <a:lnTo>
                    <a:pt x="228" y="335"/>
                  </a:lnTo>
                  <a:lnTo>
                    <a:pt x="226" y="332"/>
                  </a:lnTo>
                  <a:lnTo>
                    <a:pt x="224" y="331"/>
                  </a:lnTo>
                  <a:lnTo>
                    <a:pt x="226" y="327"/>
                  </a:lnTo>
                  <a:lnTo>
                    <a:pt x="224" y="325"/>
                  </a:lnTo>
                  <a:lnTo>
                    <a:pt x="224" y="321"/>
                  </a:lnTo>
                  <a:lnTo>
                    <a:pt x="220" y="321"/>
                  </a:lnTo>
                  <a:lnTo>
                    <a:pt x="219" y="321"/>
                  </a:lnTo>
                  <a:lnTo>
                    <a:pt x="216" y="319"/>
                  </a:lnTo>
                  <a:lnTo>
                    <a:pt x="215" y="319"/>
                  </a:lnTo>
                  <a:lnTo>
                    <a:pt x="213" y="316"/>
                  </a:lnTo>
                  <a:lnTo>
                    <a:pt x="211" y="305"/>
                  </a:lnTo>
                  <a:lnTo>
                    <a:pt x="210" y="303"/>
                  </a:lnTo>
                  <a:lnTo>
                    <a:pt x="207" y="299"/>
                  </a:lnTo>
                  <a:lnTo>
                    <a:pt x="202" y="292"/>
                  </a:lnTo>
                  <a:lnTo>
                    <a:pt x="199" y="288"/>
                  </a:lnTo>
                  <a:lnTo>
                    <a:pt x="197" y="286"/>
                  </a:lnTo>
                  <a:lnTo>
                    <a:pt x="194" y="283"/>
                  </a:lnTo>
                  <a:lnTo>
                    <a:pt x="190" y="279"/>
                  </a:lnTo>
                  <a:lnTo>
                    <a:pt x="181" y="278"/>
                  </a:lnTo>
                  <a:lnTo>
                    <a:pt x="181" y="275"/>
                  </a:lnTo>
                  <a:lnTo>
                    <a:pt x="181" y="274"/>
                  </a:lnTo>
                  <a:lnTo>
                    <a:pt x="183" y="272"/>
                  </a:lnTo>
                  <a:lnTo>
                    <a:pt x="183" y="268"/>
                  </a:lnTo>
                  <a:lnTo>
                    <a:pt x="185" y="266"/>
                  </a:lnTo>
                  <a:lnTo>
                    <a:pt x="186" y="266"/>
                  </a:lnTo>
                  <a:lnTo>
                    <a:pt x="194" y="266"/>
                  </a:lnTo>
                  <a:lnTo>
                    <a:pt x="198" y="264"/>
                  </a:lnTo>
                  <a:lnTo>
                    <a:pt x="198" y="260"/>
                  </a:lnTo>
                  <a:lnTo>
                    <a:pt x="198" y="252"/>
                  </a:lnTo>
                  <a:lnTo>
                    <a:pt x="198" y="247"/>
                  </a:lnTo>
                  <a:lnTo>
                    <a:pt x="198" y="242"/>
                  </a:lnTo>
                  <a:lnTo>
                    <a:pt x="199" y="238"/>
                  </a:lnTo>
                  <a:lnTo>
                    <a:pt x="202" y="231"/>
                  </a:lnTo>
                  <a:lnTo>
                    <a:pt x="202" y="228"/>
                  </a:lnTo>
                  <a:lnTo>
                    <a:pt x="203" y="225"/>
                  </a:lnTo>
                  <a:lnTo>
                    <a:pt x="203" y="222"/>
                  </a:lnTo>
                  <a:lnTo>
                    <a:pt x="206" y="222"/>
                  </a:lnTo>
                  <a:lnTo>
                    <a:pt x="207" y="226"/>
                  </a:lnTo>
                  <a:lnTo>
                    <a:pt x="211" y="221"/>
                  </a:lnTo>
                  <a:lnTo>
                    <a:pt x="211" y="218"/>
                  </a:lnTo>
                  <a:lnTo>
                    <a:pt x="211" y="217"/>
                  </a:lnTo>
                  <a:lnTo>
                    <a:pt x="211" y="215"/>
                  </a:lnTo>
                  <a:lnTo>
                    <a:pt x="211" y="211"/>
                  </a:lnTo>
                  <a:lnTo>
                    <a:pt x="213" y="209"/>
                  </a:lnTo>
                  <a:lnTo>
                    <a:pt x="213" y="205"/>
                  </a:lnTo>
                  <a:lnTo>
                    <a:pt x="215" y="203"/>
                  </a:lnTo>
                  <a:lnTo>
                    <a:pt x="216" y="198"/>
                  </a:lnTo>
                  <a:lnTo>
                    <a:pt x="220" y="191"/>
                  </a:lnTo>
                  <a:lnTo>
                    <a:pt x="223" y="190"/>
                  </a:lnTo>
                  <a:lnTo>
                    <a:pt x="224" y="190"/>
                  </a:lnTo>
                  <a:lnTo>
                    <a:pt x="228" y="190"/>
                  </a:lnTo>
                  <a:lnTo>
                    <a:pt x="228" y="189"/>
                  </a:lnTo>
                  <a:lnTo>
                    <a:pt x="230" y="186"/>
                  </a:lnTo>
                  <a:lnTo>
                    <a:pt x="230" y="182"/>
                  </a:lnTo>
                  <a:lnTo>
                    <a:pt x="230" y="177"/>
                  </a:lnTo>
                  <a:lnTo>
                    <a:pt x="230" y="177"/>
                  </a:lnTo>
                  <a:lnTo>
                    <a:pt x="232" y="171"/>
                  </a:lnTo>
                  <a:lnTo>
                    <a:pt x="234" y="163"/>
                  </a:lnTo>
                  <a:lnTo>
                    <a:pt x="234" y="161"/>
                  </a:lnTo>
                  <a:lnTo>
                    <a:pt x="232" y="155"/>
                  </a:lnTo>
                  <a:lnTo>
                    <a:pt x="232" y="150"/>
                  </a:lnTo>
                  <a:lnTo>
                    <a:pt x="232" y="145"/>
                  </a:lnTo>
                  <a:lnTo>
                    <a:pt x="236" y="137"/>
                  </a:lnTo>
                  <a:lnTo>
                    <a:pt x="238" y="129"/>
                  </a:lnTo>
                  <a:lnTo>
                    <a:pt x="240" y="124"/>
                  </a:lnTo>
                  <a:lnTo>
                    <a:pt x="240" y="117"/>
                  </a:lnTo>
                  <a:lnTo>
                    <a:pt x="240" y="114"/>
                  </a:lnTo>
                  <a:lnTo>
                    <a:pt x="242" y="110"/>
                  </a:lnTo>
                  <a:lnTo>
                    <a:pt x="243" y="110"/>
                  </a:lnTo>
                  <a:lnTo>
                    <a:pt x="246" y="110"/>
                  </a:lnTo>
                  <a:lnTo>
                    <a:pt x="247" y="110"/>
                  </a:lnTo>
                  <a:lnTo>
                    <a:pt x="247" y="106"/>
                  </a:lnTo>
                  <a:lnTo>
                    <a:pt x="251" y="104"/>
                  </a:lnTo>
                  <a:lnTo>
                    <a:pt x="256" y="102"/>
                  </a:lnTo>
                  <a:lnTo>
                    <a:pt x="260" y="98"/>
                  </a:lnTo>
                  <a:lnTo>
                    <a:pt x="264" y="93"/>
                  </a:lnTo>
                  <a:lnTo>
                    <a:pt x="263" y="90"/>
                  </a:lnTo>
                  <a:lnTo>
                    <a:pt x="263" y="90"/>
                  </a:lnTo>
                  <a:lnTo>
                    <a:pt x="263" y="90"/>
                  </a:lnTo>
                  <a:lnTo>
                    <a:pt x="263" y="90"/>
                  </a:lnTo>
                  <a:lnTo>
                    <a:pt x="263" y="90"/>
                  </a:lnTo>
                  <a:lnTo>
                    <a:pt x="263" y="90"/>
                  </a:lnTo>
                  <a:lnTo>
                    <a:pt x="263" y="9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2" name="Freeform 66"/>
            <p:cNvSpPr>
              <a:spLocks/>
            </p:cNvSpPr>
            <p:nvPr/>
          </p:nvSpPr>
          <p:spPr bwMode="auto">
            <a:xfrm>
              <a:off x="5004977" y="3403724"/>
              <a:ext cx="1106973" cy="1281475"/>
            </a:xfrm>
            <a:custGeom>
              <a:avLst/>
              <a:gdLst>
                <a:gd name="T0" fmla="*/ 214 w 231"/>
                <a:gd name="T1" fmla="*/ 13 h 257"/>
                <a:gd name="T2" fmla="*/ 205 w 231"/>
                <a:gd name="T3" fmla="*/ 12 h 257"/>
                <a:gd name="T4" fmla="*/ 195 w 231"/>
                <a:gd name="T5" fmla="*/ 13 h 257"/>
                <a:gd name="T6" fmla="*/ 185 w 231"/>
                <a:gd name="T7" fmla="*/ 5 h 257"/>
                <a:gd name="T8" fmla="*/ 179 w 231"/>
                <a:gd name="T9" fmla="*/ 2 h 257"/>
                <a:gd name="T10" fmla="*/ 171 w 231"/>
                <a:gd name="T11" fmla="*/ 3 h 257"/>
                <a:gd name="T12" fmla="*/ 159 w 231"/>
                <a:gd name="T13" fmla="*/ 0 h 257"/>
                <a:gd name="T14" fmla="*/ 151 w 231"/>
                <a:gd name="T15" fmla="*/ 5 h 257"/>
                <a:gd name="T16" fmla="*/ 134 w 231"/>
                <a:gd name="T17" fmla="*/ 9 h 257"/>
                <a:gd name="T18" fmla="*/ 123 w 231"/>
                <a:gd name="T19" fmla="*/ 16 h 257"/>
                <a:gd name="T20" fmla="*/ 108 w 231"/>
                <a:gd name="T21" fmla="*/ 13 h 257"/>
                <a:gd name="T22" fmla="*/ 98 w 231"/>
                <a:gd name="T23" fmla="*/ 7 h 257"/>
                <a:gd name="T24" fmla="*/ 79 w 231"/>
                <a:gd name="T25" fmla="*/ 12 h 257"/>
                <a:gd name="T26" fmla="*/ 78 w 231"/>
                <a:gd name="T27" fmla="*/ 26 h 257"/>
                <a:gd name="T28" fmla="*/ 69 w 231"/>
                <a:gd name="T29" fmla="*/ 62 h 257"/>
                <a:gd name="T30" fmla="*/ 60 w 231"/>
                <a:gd name="T31" fmla="*/ 88 h 257"/>
                <a:gd name="T32" fmla="*/ 49 w 231"/>
                <a:gd name="T33" fmla="*/ 105 h 257"/>
                <a:gd name="T34" fmla="*/ 40 w 231"/>
                <a:gd name="T35" fmla="*/ 131 h 257"/>
                <a:gd name="T36" fmla="*/ 26 w 231"/>
                <a:gd name="T37" fmla="*/ 136 h 257"/>
                <a:gd name="T38" fmla="*/ 22 w 231"/>
                <a:gd name="T39" fmla="*/ 134 h 257"/>
                <a:gd name="T40" fmla="*/ 12 w 231"/>
                <a:gd name="T41" fmla="*/ 135 h 257"/>
                <a:gd name="T42" fmla="*/ 3 w 231"/>
                <a:gd name="T43" fmla="*/ 136 h 257"/>
                <a:gd name="T44" fmla="*/ 3 w 231"/>
                <a:gd name="T45" fmla="*/ 154 h 257"/>
                <a:gd name="T46" fmla="*/ 29 w 231"/>
                <a:gd name="T47" fmla="*/ 152 h 257"/>
                <a:gd name="T48" fmla="*/ 55 w 231"/>
                <a:gd name="T49" fmla="*/ 158 h 257"/>
                <a:gd name="T50" fmla="*/ 58 w 231"/>
                <a:gd name="T51" fmla="*/ 171 h 257"/>
                <a:gd name="T52" fmla="*/ 66 w 231"/>
                <a:gd name="T53" fmla="*/ 182 h 257"/>
                <a:gd name="T54" fmla="*/ 86 w 231"/>
                <a:gd name="T55" fmla="*/ 177 h 257"/>
                <a:gd name="T56" fmla="*/ 93 w 231"/>
                <a:gd name="T57" fmla="*/ 168 h 257"/>
                <a:gd name="T58" fmla="*/ 103 w 231"/>
                <a:gd name="T59" fmla="*/ 172 h 257"/>
                <a:gd name="T60" fmla="*/ 115 w 231"/>
                <a:gd name="T61" fmla="*/ 181 h 257"/>
                <a:gd name="T62" fmla="*/ 116 w 231"/>
                <a:gd name="T63" fmla="*/ 204 h 257"/>
                <a:gd name="T64" fmla="*/ 121 w 231"/>
                <a:gd name="T65" fmla="*/ 224 h 257"/>
                <a:gd name="T66" fmla="*/ 132 w 231"/>
                <a:gd name="T67" fmla="*/ 224 h 257"/>
                <a:gd name="T68" fmla="*/ 144 w 231"/>
                <a:gd name="T69" fmla="*/ 222 h 257"/>
                <a:gd name="T70" fmla="*/ 151 w 231"/>
                <a:gd name="T71" fmla="*/ 227 h 257"/>
                <a:gd name="T72" fmla="*/ 164 w 231"/>
                <a:gd name="T73" fmla="*/ 234 h 257"/>
                <a:gd name="T74" fmla="*/ 179 w 231"/>
                <a:gd name="T75" fmla="*/ 231 h 257"/>
                <a:gd name="T76" fmla="*/ 191 w 231"/>
                <a:gd name="T77" fmla="*/ 241 h 257"/>
                <a:gd name="T78" fmla="*/ 198 w 231"/>
                <a:gd name="T79" fmla="*/ 250 h 257"/>
                <a:gd name="T80" fmla="*/ 210 w 231"/>
                <a:gd name="T81" fmla="*/ 255 h 257"/>
                <a:gd name="T82" fmla="*/ 207 w 231"/>
                <a:gd name="T83" fmla="*/ 241 h 257"/>
                <a:gd name="T84" fmla="*/ 195 w 231"/>
                <a:gd name="T85" fmla="*/ 225 h 257"/>
                <a:gd name="T86" fmla="*/ 195 w 231"/>
                <a:gd name="T87" fmla="*/ 200 h 257"/>
                <a:gd name="T88" fmla="*/ 221 w 231"/>
                <a:gd name="T89" fmla="*/ 182 h 257"/>
                <a:gd name="T90" fmla="*/ 212 w 231"/>
                <a:gd name="T91" fmla="*/ 168 h 257"/>
                <a:gd name="T92" fmla="*/ 205 w 231"/>
                <a:gd name="T93" fmla="*/ 147 h 257"/>
                <a:gd name="T94" fmla="*/ 205 w 231"/>
                <a:gd name="T95" fmla="*/ 128 h 257"/>
                <a:gd name="T96" fmla="*/ 204 w 231"/>
                <a:gd name="T97" fmla="*/ 111 h 257"/>
                <a:gd name="T98" fmla="*/ 205 w 231"/>
                <a:gd name="T99" fmla="*/ 101 h 257"/>
                <a:gd name="T100" fmla="*/ 211 w 231"/>
                <a:gd name="T101" fmla="*/ 79 h 257"/>
                <a:gd name="T102" fmla="*/ 217 w 231"/>
                <a:gd name="T103" fmla="*/ 60 h 257"/>
                <a:gd name="T104" fmla="*/ 227 w 231"/>
                <a:gd name="T105" fmla="*/ 40 h 257"/>
                <a:gd name="T106" fmla="*/ 225 w 231"/>
                <a:gd name="T107" fmla="*/ 25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31" h="257">
                  <a:moveTo>
                    <a:pt x="223" y="23"/>
                  </a:moveTo>
                  <a:cubicBezTo>
                    <a:pt x="221" y="23"/>
                    <a:pt x="221" y="23"/>
                    <a:pt x="221" y="23"/>
                  </a:cubicBezTo>
                  <a:cubicBezTo>
                    <a:pt x="222" y="20"/>
                    <a:pt x="222" y="20"/>
                    <a:pt x="222" y="20"/>
                  </a:cubicBezTo>
                  <a:cubicBezTo>
                    <a:pt x="220" y="19"/>
                    <a:pt x="220" y="19"/>
                    <a:pt x="220" y="19"/>
                  </a:cubicBezTo>
                  <a:cubicBezTo>
                    <a:pt x="215" y="16"/>
                    <a:pt x="215" y="16"/>
                    <a:pt x="215" y="16"/>
                  </a:cubicBezTo>
                  <a:cubicBezTo>
                    <a:pt x="214" y="13"/>
                    <a:pt x="214" y="13"/>
                    <a:pt x="214" y="13"/>
                  </a:cubicBezTo>
                  <a:cubicBezTo>
                    <a:pt x="212" y="10"/>
                    <a:pt x="212" y="10"/>
                    <a:pt x="212" y="10"/>
                  </a:cubicBezTo>
                  <a:cubicBezTo>
                    <a:pt x="211" y="9"/>
                    <a:pt x="211" y="9"/>
                    <a:pt x="211" y="9"/>
                  </a:cubicBezTo>
                  <a:cubicBezTo>
                    <a:pt x="210" y="9"/>
                    <a:pt x="210" y="9"/>
                    <a:pt x="210" y="9"/>
                  </a:cubicBezTo>
                  <a:cubicBezTo>
                    <a:pt x="208" y="10"/>
                    <a:pt x="208" y="10"/>
                    <a:pt x="208" y="10"/>
                  </a:cubicBezTo>
                  <a:cubicBezTo>
                    <a:pt x="207" y="12"/>
                    <a:pt x="207" y="12"/>
                    <a:pt x="207" y="12"/>
                  </a:cubicBezTo>
                  <a:cubicBezTo>
                    <a:pt x="205" y="12"/>
                    <a:pt x="205" y="12"/>
                    <a:pt x="205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201" y="10"/>
                    <a:pt x="201" y="10"/>
                    <a:pt x="201" y="10"/>
                  </a:cubicBezTo>
                  <a:cubicBezTo>
                    <a:pt x="198" y="12"/>
                    <a:pt x="198" y="12"/>
                    <a:pt x="198" y="12"/>
                  </a:cubicBezTo>
                  <a:cubicBezTo>
                    <a:pt x="197" y="13"/>
                    <a:pt x="197" y="13"/>
                    <a:pt x="197" y="13"/>
                  </a:cubicBezTo>
                  <a:cubicBezTo>
                    <a:pt x="195" y="13"/>
                    <a:pt x="195" y="13"/>
                    <a:pt x="195" y="13"/>
                  </a:cubicBezTo>
                  <a:cubicBezTo>
                    <a:pt x="194" y="13"/>
                    <a:pt x="194" y="13"/>
                    <a:pt x="194" y="13"/>
                  </a:cubicBezTo>
                  <a:cubicBezTo>
                    <a:pt x="191" y="12"/>
                    <a:pt x="191" y="12"/>
                    <a:pt x="191" y="12"/>
                  </a:cubicBezTo>
                  <a:cubicBezTo>
                    <a:pt x="189" y="10"/>
                    <a:pt x="189" y="10"/>
                    <a:pt x="189" y="10"/>
                  </a:cubicBezTo>
                  <a:cubicBezTo>
                    <a:pt x="187" y="7"/>
                    <a:pt x="187" y="7"/>
                    <a:pt x="187" y="7"/>
                  </a:cubicBezTo>
                  <a:cubicBezTo>
                    <a:pt x="187" y="6"/>
                    <a:pt x="187" y="6"/>
                    <a:pt x="187" y="6"/>
                  </a:cubicBezTo>
                  <a:cubicBezTo>
                    <a:pt x="185" y="5"/>
                    <a:pt x="185" y="5"/>
                    <a:pt x="185" y="5"/>
                  </a:cubicBezTo>
                  <a:cubicBezTo>
                    <a:pt x="182" y="2"/>
                    <a:pt x="182" y="2"/>
                    <a:pt x="182" y="2"/>
                  </a:cubicBezTo>
                  <a:cubicBezTo>
                    <a:pt x="183" y="4"/>
                    <a:pt x="183" y="4"/>
                    <a:pt x="183" y="4"/>
                  </a:cubicBezTo>
                  <a:cubicBezTo>
                    <a:pt x="184" y="5"/>
                    <a:pt x="184" y="5"/>
                    <a:pt x="184" y="5"/>
                  </a:cubicBezTo>
                  <a:cubicBezTo>
                    <a:pt x="183" y="4"/>
                    <a:pt x="183" y="4"/>
                    <a:pt x="183" y="4"/>
                  </a:cubicBezTo>
                  <a:cubicBezTo>
                    <a:pt x="181" y="2"/>
                    <a:pt x="181" y="2"/>
                    <a:pt x="181" y="2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78" y="3"/>
                    <a:pt x="178" y="3"/>
                    <a:pt x="178" y="3"/>
                  </a:cubicBezTo>
                  <a:cubicBezTo>
                    <a:pt x="177" y="3"/>
                    <a:pt x="177" y="3"/>
                    <a:pt x="177" y="3"/>
                  </a:cubicBezTo>
                  <a:cubicBezTo>
                    <a:pt x="175" y="3"/>
                    <a:pt x="175" y="3"/>
                    <a:pt x="175" y="3"/>
                  </a:cubicBezTo>
                  <a:cubicBezTo>
                    <a:pt x="174" y="3"/>
                    <a:pt x="174" y="3"/>
                    <a:pt x="174" y="3"/>
                  </a:cubicBezTo>
                  <a:cubicBezTo>
                    <a:pt x="172" y="3"/>
                    <a:pt x="172" y="3"/>
                    <a:pt x="172" y="3"/>
                  </a:cubicBezTo>
                  <a:cubicBezTo>
                    <a:pt x="171" y="3"/>
                    <a:pt x="171" y="3"/>
                    <a:pt x="171" y="3"/>
                  </a:cubicBezTo>
                  <a:cubicBezTo>
                    <a:pt x="169" y="2"/>
                    <a:pt x="169" y="2"/>
                    <a:pt x="169" y="2"/>
                  </a:cubicBezTo>
                  <a:cubicBezTo>
                    <a:pt x="167" y="2"/>
                    <a:pt x="167" y="2"/>
                    <a:pt x="167" y="2"/>
                  </a:cubicBezTo>
                  <a:cubicBezTo>
                    <a:pt x="165" y="2"/>
                    <a:pt x="165" y="2"/>
                    <a:pt x="165" y="2"/>
                  </a:cubicBezTo>
                  <a:cubicBezTo>
                    <a:pt x="164" y="2"/>
                    <a:pt x="164" y="2"/>
                    <a:pt x="164" y="2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9" y="2"/>
                    <a:pt x="159" y="2"/>
                    <a:pt x="159" y="2"/>
                  </a:cubicBezTo>
                  <a:cubicBezTo>
                    <a:pt x="159" y="3"/>
                    <a:pt x="159" y="3"/>
                    <a:pt x="159" y="3"/>
                  </a:cubicBezTo>
                  <a:cubicBezTo>
                    <a:pt x="158" y="5"/>
                    <a:pt x="158" y="5"/>
                    <a:pt x="158" y="5"/>
                  </a:cubicBezTo>
                  <a:cubicBezTo>
                    <a:pt x="155" y="5"/>
                    <a:pt x="155" y="5"/>
                    <a:pt x="155" y="5"/>
                  </a:cubicBezTo>
                  <a:cubicBezTo>
                    <a:pt x="152" y="6"/>
                    <a:pt x="152" y="6"/>
                    <a:pt x="152" y="6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44" y="6"/>
                    <a:pt x="144" y="6"/>
                    <a:pt x="144" y="6"/>
                  </a:cubicBezTo>
                  <a:cubicBezTo>
                    <a:pt x="141" y="7"/>
                    <a:pt x="141" y="7"/>
                    <a:pt x="141" y="7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4" y="9"/>
                    <a:pt x="134" y="9"/>
                    <a:pt x="134" y="9"/>
                  </a:cubicBezTo>
                  <a:cubicBezTo>
                    <a:pt x="131" y="7"/>
                    <a:pt x="131" y="7"/>
                    <a:pt x="131" y="7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28" y="9"/>
                    <a:pt x="128" y="9"/>
                    <a:pt x="128" y="9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25" y="13"/>
                    <a:pt x="125" y="13"/>
                    <a:pt x="125" y="13"/>
                  </a:cubicBezTo>
                  <a:cubicBezTo>
                    <a:pt x="123" y="16"/>
                    <a:pt x="123" y="16"/>
                    <a:pt x="123" y="16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6" y="12"/>
                    <a:pt x="106" y="12"/>
                    <a:pt x="106" y="12"/>
                  </a:cubicBezTo>
                  <a:cubicBezTo>
                    <a:pt x="105" y="12"/>
                    <a:pt x="105" y="12"/>
                    <a:pt x="105" y="12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1" y="3"/>
                    <a:pt x="91" y="3"/>
                    <a:pt x="91" y="3"/>
                  </a:cubicBezTo>
                  <a:cubicBezTo>
                    <a:pt x="89" y="3"/>
                    <a:pt x="89" y="3"/>
                    <a:pt x="89" y="3"/>
                  </a:cubicBezTo>
                  <a:cubicBezTo>
                    <a:pt x="86" y="3"/>
                    <a:pt x="86" y="3"/>
                    <a:pt x="86" y="3"/>
                  </a:cubicBezTo>
                  <a:cubicBezTo>
                    <a:pt x="82" y="7"/>
                    <a:pt x="82" y="7"/>
                    <a:pt x="82" y="7"/>
                  </a:cubicBezTo>
                  <a:cubicBezTo>
                    <a:pt x="79" y="12"/>
                    <a:pt x="79" y="12"/>
                    <a:pt x="79" y="12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6"/>
                    <a:pt x="78" y="26"/>
                    <a:pt x="78" y="26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43"/>
                    <a:pt x="72" y="43"/>
                    <a:pt x="72" y="43"/>
                  </a:cubicBezTo>
                  <a:cubicBezTo>
                    <a:pt x="72" y="49"/>
                    <a:pt x="72" y="49"/>
                    <a:pt x="72" y="49"/>
                  </a:cubicBezTo>
                  <a:cubicBezTo>
                    <a:pt x="70" y="55"/>
                    <a:pt x="70" y="55"/>
                    <a:pt x="70" y="55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8" y="72"/>
                    <a:pt x="68" y="72"/>
                    <a:pt x="68" y="72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5" y="83"/>
                    <a:pt x="65" y="83"/>
                    <a:pt x="65" y="83"/>
                  </a:cubicBezTo>
                  <a:cubicBezTo>
                    <a:pt x="60" y="88"/>
                    <a:pt x="60" y="88"/>
                    <a:pt x="60" y="88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3" y="98"/>
                    <a:pt x="53" y="98"/>
                    <a:pt x="53" y="98"/>
                  </a:cubicBezTo>
                  <a:cubicBezTo>
                    <a:pt x="52" y="101"/>
                    <a:pt x="52" y="101"/>
                    <a:pt x="52" y="101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49" y="104"/>
                    <a:pt x="49" y="104"/>
                    <a:pt x="49" y="104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9" y="116"/>
                    <a:pt x="49" y="116"/>
                    <a:pt x="49" y="116"/>
                  </a:cubicBezTo>
                  <a:cubicBezTo>
                    <a:pt x="48" y="122"/>
                    <a:pt x="48" y="122"/>
                    <a:pt x="48" y="122"/>
                  </a:cubicBezTo>
                  <a:cubicBezTo>
                    <a:pt x="46" y="125"/>
                    <a:pt x="46" y="125"/>
                    <a:pt x="46" y="125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31"/>
                    <a:pt x="40" y="131"/>
                    <a:pt x="40" y="131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0" y="139"/>
                    <a:pt x="30" y="139"/>
                    <a:pt x="30" y="139"/>
                  </a:cubicBezTo>
                  <a:cubicBezTo>
                    <a:pt x="29" y="139"/>
                    <a:pt x="29" y="139"/>
                    <a:pt x="29" y="139"/>
                  </a:cubicBezTo>
                  <a:cubicBezTo>
                    <a:pt x="27" y="139"/>
                    <a:pt x="27" y="139"/>
                    <a:pt x="27" y="139"/>
                  </a:cubicBezTo>
                  <a:cubicBezTo>
                    <a:pt x="26" y="136"/>
                    <a:pt x="26" y="136"/>
                    <a:pt x="26" y="136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27" y="132"/>
                    <a:pt x="27" y="132"/>
                    <a:pt x="27" y="132"/>
                  </a:cubicBezTo>
                  <a:cubicBezTo>
                    <a:pt x="26" y="132"/>
                    <a:pt x="26" y="132"/>
                    <a:pt x="26" y="132"/>
                  </a:cubicBezTo>
                  <a:cubicBezTo>
                    <a:pt x="25" y="132"/>
                    <a:pt x="25" y="132"/>
                    <a:pt x="25" y="132"/>
                  </a:cubicBezTo>
                  <a:cubicBezTo>
                    <a:pt x="23" y="134"/>
                    <a:pt x="23" y="134"/>
                    <a:pt x="23" y="134"/>
                  </a:cubicBezTo>
                  <a:cubicBezTo>
                    <a:pt x="22" y="134"/>
                    <a:pt x="22" y="134"/>
                    <a:pt x="22" y="134"/>
                  </a:cubicBezTo>
                  <a:cubicBezTo>
                    <a:pt x="20" y="134"/>
                    <a:pt x="20" y="134"/>
                    <a:pt x="20" y="134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17" y="138"/>
                    <a:pt x="17" y="138"/>
                    <a:pt x="17" y="138"/>
                  </a:cubicBezTo>
                  <a:cubicBezTo>
                    <a:pt x="15" y="139"/>
                    <a:pt x="15" y="139"/>
                    <a:pt x="15" y="139"/>
                  </a:cubicBezTo>
                  <a:cubicBezTo>
                    <a:pt x="13" y="138"/>
                    <a:pt x="13" y="138"/>
                    <a:pt x="13" y="138"/>
                  </a:cubicBezTo>
                  <a:cubicBezTo>
                    <a:pt x="12" y="135"/>
                    <a:pt x="12" y="135"/>
                    <a:pt x="12" y="135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9" y="134"/>
                    <a:pt x="9" y="134"/>
                    <a:pt x="9" y="134"/>
                  </a:cubicBezTo>
                  <a:cubicBezTo>
                    <a:pt x="7" y="134"/>
                    <a:pt x="7" y="134"/>
                    <a:pt x="7" y="134"/>
                  </a:cubicBezTo>
                  <a:cubicBezTo>
                    <a:pt x="6" y="134"/>
                    <a:pt x="6" y="134"/>
                    <a:pt x="6" y="134"/>
                  </a:cubicBezTo>
                  <a:cubicBezTo>
                    <a:pt x="5" y="135"/>
                    <a:pt x="5" y="135"/>
                    <a:pt x="5" y="135"/>
                  </a:cubicBezTo>
                  <a:cubicBezTo>
                    <a:pt x="3" y="136"/>
                    <a:pt x="3" y="136"/>
                    <a:pt x="3" y="136"/>
                  </a:cubicBezTo>
                  <a:cubicBezTo>
                    <a:pt x="2" y="137"/>
                    <a:pt x="2" y="137"/>
                    <a:pt x="2" y="137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3" y="149"/>
                    <a:pt x="3" y="149"/>
                    <a:pt x="3" y="149"/>
                  </a:cubicBezTo>
                  <a:cubicBezTo>
                    <a:pt x="2" y="151"/>
                    <a:pt x="2" y="151"/>
                    <a:pt x="2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3" y="154"/>
                    <a:pt x="3" y="154"/>
                    <a:pt x="3" y="154"/>
                  </a:cubicBezTo>
                  <a:cubicBezTo>
                    <a:pt x="5" y="154"/>
                    <a:pt x="5" y="154"/>
                    <a:pt x="5" y="154"/>
                  </a:cubicBezTo>
                  <a:cubicBezTo>
                    <a:pt x="7" y="152"/>
                    <a:pt x="7" y="152"/>
                    <a:pt x="7" y="152"/>
                  </a:cubicBezTo>
                  <a:cubicBezTo>
                    <a:pt x="12" y="152"/>
                    <a:pt x="12" y="152"/>
                    <a:pt x="12" y="152"/>
                  </a:cubicBezTo>
                  <a:cubicBezTo>
                    <a:pt x="20" y="152"/>
                    <a:pt x="20" y="152"/>
                    <a:pt x="20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8" y="152"/>
                    <a:pt x="48" y="152"/>
                    <a:pt x="48" y="152"/>
                  </a:cubicBezTo>
                  <a:cubicBezTo>
                    <a:pt x="49" y="152"/>
                    <a:pt x="49" y="152"/>
                    <a:pt x="49" y="152"/>
                  </a:cubicBezTo>
                  <a:cubicBezTo>
                    <a:pt x="52" y="154"/>
                    <a:pt x="52" y="154"/>
                    <a:pt x="52" y="154"/>
                  </a:cubicBezTo>
                  <a:cubicBezTo>
                    <a:pt x="53" y="155"/>
                    <a:pt x="53" y="155"/>
                    <a:pt x="53" y="155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5" y="161"/>
                    <a:pt x="55" y="161"/>
                    <a:pt x="55" y="161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6" y="165"/>
                    <a:pt x="56" y="165"/>
                    <a:pt x="56" y="165"/>
                  </a:cubicBezTo>
                  <a:cubicBezTo>
                    <a:pt x="58" y="168"/>
                    <a:pt x="58" y="168"/>
                    <a:pt x="58" y="168"/>
                  </a:cubicBezTo>
                  <a:cubicBezTo>
                    <a:pt x="58" y="171"/>
                    <a:pt x="58" y="171"/>
                    <a:pt x="58" y="171"/>
                  </a:cubicBezTo>
                  <a:cubicBezTo>
                    <a:pt x="58" y="172"/>
                    <a:pt x="58" y="172"/>
                    <a:pt x="58" y="172"/>
                  </a:cubicBezTo>
                  <a:cubicBezTo>
                    <a:pt x="59" y="174"/>
                    <a:pt x="59" y="174"/>
                    <a:pt x="59" y="174"/>
                  </a:cubicBezTo>
                  <a:cubicBezTo>
                    <a:pt x="62" y="179"/>
                    <a:pt x="62" y="179"/>
                    <a:pt x="62" y="179"/>
                  </a:cubicBezTo>
                  <a:cubicBezTo>
                    <a:pt x="63" y="181"/>
                    <a:pt x="63" y="181"/>
                    <a:pt x="63" y="181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6" y="182"/>
                    <a:pt x="66" y="182"/>
                    <a:pt x="66" y="182"/>
                  </a:cubicBezTo>
                  <a:cubicBezTo>
                    <a:pt x="72" y="182"/>
                    <a:pt x="72" y="182"/>
                    <a:pt x="72" y="182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8" y="181"/>
                    <a:pt x="78" y="181"/>
                    <a:pt x="78" y="181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8" y="177"/>
                    <a:pt x="88" y="177"/>
                    <a:pt x="88" y="177"/>
                  </a:cubicBezTo>
                  <a:cubicBezTo>
                    <a:pt x="89" y="175"/>
                    <a:pt x="89" y="175"/>
                    <a:pt x="89" y="175"/>
                  </a:cubicBezTo>
                  <a:cubicBezTo>
                    <a:pt x="89" y="174"/>
                    <a:pt x="89" y="174"/>
                    <a:pt x="89" y="174"/>
                  </a:cubicBezTo>
                  <a:cubicBezTo>
                    <a:pt x="89" y="171"/>
                    <a:pt x="89" y="171"/>
                    <a:pt x="89" y="171"/>
                  </a:cubicBezTo>
                  <a:cubicBezTo>
                    <a:pt x="89" y="168"/>
                    <a:pt x="89" y="168"/>
                    <a:pt x="89" y="168"/>
                  </a:cubicBezTo>
                  <a:cubicBezTo>
                    <a:pt x="93" y="168"/>
                    <a:pt x="93" y="168"/>
                    <a:pt x="93" y="168"/>
                  </a:cubicBezTo>
                  <a:cubicBezTo>
                    <a:pt x="98" y="168"/>
                    <a:pt x="98" y="168"/>
                    <a:pt x="98" y="168"/>
                  </a:cubicBezTo>
                  <a:cubicBezTo>
                    <a:pt x="99" y="167"/>
                    <a:pt x="99" y="167"/>
                    <a:pt x="99" y="167"/>
                  </a:cubicBezTo>
                  <a:cubicBezTo>
                    <a:pt x="102" y="167"/>
                    <a:pt x="102" y="167"/>
                    <a:pt x="102" y="167"/>
                  </a:cubicBezTo>
                  <a:cubicBezTo>
                    <a:pt x="101" y="171"/>
                    <a:pt x="101" y="171"/>
                    <a:pt x="101" y="171"/>
                  </a:cubicBezTo>
                  <a:cubicBezTo>
                    <a:pt x="102" y="172"/>
                    <a:pt x="102" y="172"/>
                    <a:pt x="102" y="172"/>
                  </a:cubicBezTo>
                  <a:cubicBezTo>
                    <a:pt x="103" y="172"/>
                    <a:pt x="103" y="172"/>
                    <a:pt x="103" y="172"/>
                  </a:cubicBezTo>
                  <a:cubicBezTo>
                    <a:pt x="105" y="172"/>
                    <a:pt x="105" y="172"/>
                    <a:pt x="105" y="172"/>
                  </a:cubicBezTo>
                  <a:cubicBezTo>
                    <a:pt x="112" y="172"/>
                    <a:pt x="112" y="172"/>
                    <a:pt x="112" y="172"/>
                  </a:cubicBezTo>
                  <a:cubicBezTo>
                    <a:pt x="115" y="172"/>
                    <a:pt x="115" y="172"/>
                    <a:pt x="115" y="172"/>
                  </a:cubicBezTo>
                  <a:cubicBezTo>
                    <a:pt x="116" y="174"/>
                    <a:pt x="116" y="174"/>
                    <a:pt x="116" y="174"/>
                  </a:cubicBezTo>
                  <a:cubicBezTo>
                    <a:pt x="116" y="175"/>
                    <a:pt x="116" y="175"/>
                    <a:pt x="116" y="175"/>
                  </a:cubicBezTo>
                  <a:cubicBezTo>
                    <a:pt x="115" y="181"/>
                    <a:pt x="115" y="181"/>
                    <a:pt x="115" y="181"/>
                  </a:cubicBezTo>
                  <a:cubicBezTo>
                    <a:pt x="116" y="185"/>
                    <a:pt x="116" y="185"/>
                    <a:pt x="116" y="185"/>
                  </a:cubicBezTo>
                  <a:cubicBezTo>
                    <a:pt x="116" y="187"/>
                    <a:pt x="116" y="187"/>
                    <a:pt x="116" y="187"/>
                  </a:cubicBezTo>
                  <a:cubicBezTo>
                    <a:pt x="116" y="192"/>
                    <a:pt x="116" y="192"/>
                    <a:pt x="116" y="192"/>
                  </a:cubicBezTo>
                  <a:cubicBezTo>
                    <a:pt x="116" y="198"/>
                    <a:pt x="116" y="198"/>
                    <a:pt x="116" y="198"/>
                  </a:cubicBezTo>
                  <a:cubicBezTo>
                    <a:pt x="116" y="200"/>
                    <a:pt x="116" y="200"/>
                    <a:pt x="116" y="200"/>
                  </a:cubicBezTo>
                  <a:cubicBezTo>
                    <a:pt x="116" y="204"/>
                    <a:pt x="116" y="204"/>
                    <a:pt x="116" y="204"/>
                  </a:cubicBezTo>
                  <a:cubicBezTo>
                    <a:pt x="119" y="208"/>
                    <a:pt x="119" y="208"/>
                    <a:pt x="119" y="208"/>
                  </a:cubicBezTo>
                  <a:cubicBezTo>
                    <a:pt x="121" y="212"/>
                    <a:pt x="121" y="212"/>
                    <a:pt x="121" y="212"/>
                  </a:cubicBezTo>
                  <a:cubicBezTo>
                    <a:pt x="121" y="218"/>
                    <a:pt x="121" y="218"/>
                    <a:pt x="121" y="218"/>
                  </a:cubicBezTo>
                  <a:cubicBezTo>
                    <a:pt x="121" y="221"/>
                    <a:pt x="121" y="221"/>
                    <a:pt x="121" y="221"/>
                  </a:cubicBezTo>
                  <a:cubicBezTo>
                    <a:pt x="121" y="222"/>
                    <a:pt x="121" y="222"/>
                    <a:pt x="121" y="222"/>
                  </a:cubicBezTo>
                  <a:cubicBezTo>
                    <a:pt x="121" y="224"/>
                    <a:pt x="121" y="224"/>
                    <a:pt x="121" y="224"/>
                  </a:cubicBezTo>
                  <a:cubicBezTo>
                    <a:pt x="121" y="227"/>
                    <a:pt x="121" y="227"/>
                    <a:pt x="121" y="227"/>
                  </a:cubicBezTo>
                  <a:cubicBezTo>
                    <a:pt x="122" y="225"/>
                    <a:pt x="122" y="225"/>
                    <a:pt x="122" y="225"/>
                  </a:cubicBezTo>
                  <a:cubicBezTo>
                    <a:pt x="125" y="224"/>
                    <a:pt x="125" y="224"/>
                    <a:pt x="125" y="224"/>
                  </a:cubicBezTo>
                  <a:cubicBezTo>
                    <a:pt x="128" y="224"/>
                    <a:pt x="128" y="224"/>
                    <a:pt x="128" y="224"/>
                  </a:cubicBezTo>
                  <a:cubicBezTo>
                    <a:pt x="129" y="224"/>
                    <a:pt x="129" y="224"/>
                    <a:pt x="129" y="224"/>
                  </a:cubicBezTo>
                  <a:cubicBezTo>
                    <a:pt x="132" y="224"/>
                    <a:pt x="132" y="224"/>
                    <a:pt x="132" y="224"/>
                  </a:cubicBezTo>
                  <a:cubicBezTo>
                    <a:pt x="134" y="224"/>
                    <a:pt x="134" y="224"/>
                    <a:pt x="134" y="224"/>
                  </a:cubicBezTo>
                  <a:cubicBezTo>
                    <a:pt x="136" y="222"/>
                    <a:pt x="136" y="222"/>
                    <a:pt x="136" y="222"/>
                  </a:cubicBezTo>
                  <a:cubicBezTo>
                    <a:pt x="139" y="222"/>
                    <a:pt x="139" y="222"/>
                    <a:pt x="139" y="222"/>
                  </a:cubicBezTo>
                  <a:cubicBezTo>
                    <a:pt x="141" y="222"/>
                    <a:pt x="141" y="222"/>
                    <a:pt x="141" y="222"/>
                  </a:cubicBezTo>
                  <a:cubicBezTo>
                    <a:pt x="142" y="221"/>
                    <a:pt x="142" y="221"/>
                    <a:pt x="142" y="221"/>
                  </a:cubicBezTo>
                  <a:cubicBezTo>
                    <a:pt x="144" y="222"/>
                    <a:pt x="144" y="222"/>
                    <a:pt x="144" y="222"/>
                  </a:cubicBezTo>
                  <a:cubicBezTo>
                    <a:pt x="145" y="224"/>
                    <a:pt x="145" y="224"/>
                    <a:pt x="145" y="224"/>
                  </a:cubicBezTo>
                  <a:cubicBezTo>
                    <a:pt x="146" y="224"/>
                    <a:pt x="146" y="224"/>
                    <a:pt x="146" y="224"/>
                  </a:cubicBezTo>
                  <a:cubicBezTo>
                    <a:pt x="146" y="225"/>
                    <a:pt x="146" y="225"/>
                    <a:pt x="146" y="225"/>
                  </a:cubicBezTo>
                  <a:cubicBezTo>
                    <a:pt x="145" y="228"/>
                    <a:pt x="145" y="228"/>
                    <a:pt x="145" y="228"/>
                  </a:cubicBezTo>
                  <a:cubicBezTo>
                    <a:pt x="149" y="228"/>
                    <a:pt x="149" y="228"/>
                    <a:pt x="149" y="228"/>
                  </a:cubicBezTo>
                  <a:cubicBezTo>
                    <a:pt x="151" y="227"/>
                    <a:pt x="151" y="227"/>
                    <a:pt x="151" y="227"/>
                  </a:cubicBezTo>
                  <a:cubicBezTo>
                    <a:pt x="158" y="225"/>
                    <a:pt x="158" y="225"/>
                    <a:pt x="158" y="225"/>
                  </a:cubicBezTo>
                  <a:cubicBezTo>
                    <a:pt x="158" y="228"/>
                    <a:pt x="158" y="228"/>
                    <a:pt x="158" y="228"/>
                  </a:cubicBezTo>
                  <a:cubicBezTo>
                    <a:pt x="158" y="231"/>
                    <a:pt x="158" y="231"/>
                    <a:pt x="158" y="231"/>
                  </a:cubicBezTo>
                  <a:cubicBezTo>
                    <a:pt x="159" y="233"/>
                    <a:pt x="159" y="233"/>
                    <a:pt x="159" y="233"/>
                  </a:cubicBezTo>
                  <a:cubicBezTo>
                    <a:pt x="161" y="233"/>
                    <a:pt x="161" y="233"/>
                    <a:pt x="161" y="233"/>
                  </a:cubicBezTo>
                  <a:cubicBezTo>
                    <a:pt x="164" y="234"/>
                    <a:pt x="164" y="234"/>
                    <a:pt x="164" y="234"/>
                  </a:cubicBezTo>
                  <a:cubicBezTo>
                    <a:pt x="167" y="235"/>
                    <a:pt x="167" y="235"/>
                    <a:pt x="167" y="235"/>
                  </a:cubicBezTo>
                  <a:cubicBezTo>
                    <a:pt x="169" y="235"/>
                    <a:pt x="169" y="235"/>
                    <a:pt x="169" y="235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8" y="233"/>
                    <a:pt x="178" y="233"/>
                    <a:pt x="178" y="233"/>
                  </a:cubicBezTo>
                  <a:cubicBezTo>
                    <a:pt x="179" y="231"/>
                    <a:pt x="179" y="231"/>
                    <a:pt x="179" y="231"/>
                  </a:cubicBezTo>
                  <a:cubicBezTo>
                    <a:pt x="182" y="235"/>
                    <a:pt x="182" y="235"/>
                    <a:pt x="182" y="235"/>
                  </a:cubicBezTo>
                  <a:cubicBezTo>
                    <a:pt x="184" y="237"/>
                    <a:pt x="184" y="237"/>
                    <a:pt x="184" y="237"/>
                  </a:cubicBezTo>
                  <a:cubicBezTo>
                    <a:pt x="185" y="240"/>
                    <a:pt x="185" y="240"/>
                    <a:pt x="185" y="240"/>
                  </a:cubicBezTo>
                  <a:cubicBezTo>
                    <a:pt x="187" y="241"/>
                    <a:pt x="187" y="241"/>
                    <a:pt x="187" y="241"/>
                  </a:cubicBezTo>
                  <a:cubicBezTo>
                    <a:pt x="188" y="240"/>
                    <a:pt x="188" y="240"/>
                    <a:pt x="188" y="240"/>
                  </a:cubicBezTo>
                  <a:cubicBezTo>
                    <a:pt x="191" y="241"/>
                    <a:pt x="191" y="241"/>
                    <a:pt x="191" y="241"/>
                  </a:cubicBezTo>
                  <a:cubicBezTo>
                    <a:pt x="192" y="243"/>
                    <a:pt x="192" y="243"/>
                    <a:pt x="192" y="243"/>
                  </a:cubicBezTo>
                  <a:cubicBezTo>
                    <a:pt x="194" y="243"/>
                    <a:pt x="194" y="243"/>
                    <a:pt x="194" y="243"/>
                  </a:cubicBezTo>
                  <a:cubicBezTo>
                    <a:pt x="195" y="244"/>
                    <a:pt x="195" y="244"/>
                    <a:pt x="195" y="244"/>
                  </a:cubicBezTo>
                  <a:cubicBezTo>
                    <a:pt x="195" y="246"/>
                    <a:pt x="195" y="246"/>
                    <a:pt x="195" y="246"/>
                  </a:cubicBezTo>
                  <a:cubicBezTo>
                    <a:pt x="195" y="247"/>
                    <a:pt x="195" y="247"/>
                    <a:pt x="195" y="247"/>
                  </a:cubicBezTo>
                  <a:cubicBezTo>
                    <a:pt x="198" y="250"/>
                    <a:pt x="198" y="250"/>
                    <a:pt x="198" y="250"/>
                  </a:cubicBezTo>
                  <a:cubicBezTo>
                    <a:pt x="201" y="254"/>
                    <a:pt x="201" y="254"/>
                    <a:pt x="201" y="254"/>
                  </a:cubicBezTo>
                  <a:cubicBezTo>
                    <a:pt x="202" y="255"/>
                    <a:pt x="202" y="255"/>
                    <a:pt x="202" y="255"/>
                  </a:cubicBezTo>
                  <a:cubicBezTo>
                    <a:pt x="205" y="255"/>
                    <a:pt x="205" y="255"/>
                    <a:pt x="205" y="255"/>
                  </a:cubicBezTo>
                  <a:cubicBezTo>
                    <a:pt x="208" y="254"/>
                    <a:pt x="208" y="254"/>
                    <a:pt x="208" y="254"/>
                  </a:cubicBezTo>
                  <a:cubicBezTo>
                    <a:pt x="210" y="254"/>
                    <a:pt x="210" y="254"/>
                    <a:pt x="210" y="254"/>
                  </a:cubicBezTo>
                  <a:cubicBezTo>
                    <a:pt x="210" y="255"/>
                    <a:pt x="210" y="255"/>
                    <a:pt x="210" y="255"/>
                  </a:cubicBezTo>
                  <a:cubicBezTo>
                    <a:pt x="211" y="257"/>
                    <a:pt x="211" y="257"/>
                    <a:pt x="211" y="257"/>
                  </a:cubicBezTo>
                  <a:cubicBezTo>
                    <a:pt x="211" y="254"/>
                    <a:pt x="211" y="254"/>
                    <a:pt x="211" y="254"/>
                  </a:cubicBezTo>
                  <a:cubicBezTo>
                    <a:pt x="211" y="253"/>
                    <a:pt x="211" y="253"/>
                    <a:pt x="211" y="253"/>
                  </a:cubicBezTo>
                  <a:cubicBezTo>
                    <a:pt x="211" y="238"/>
                    <a:pt x="211" y="238"/>
                    <a:pt x="211" y="238"/>
                  </a:cubicBezTo>
                  <a:cubicBezTo>
                    <a:pt x="208" y="240"/>
                    <a:pt x="208" y="240"/>
                    <a:pt x="208" y="240"/>
                  </a:cubicBezTo>
                  <a:cubicBezTo>
                    <a:pt x="207" y="241"/>
                    <a:pt x="207" y="241"/>
                    <a:pt x="207" y="241"/>
                  </a:cubicBezTo>
                  <a:cubicBezTo>
                    <a:pt x="207" y="243"/>
                    <a:pt x="207" y="243"/>
                    <a:pt x="207" y="243"/>
                  </a:cubicBezTo>
                  <a:cubicBezTo>
                    <a:pt x="204" y="241"/>
                    <a:pt x="204" y="241"/>
                    <a:pt x="204" y="241"/>
                  </a:cubicBezTo>
                  <a:cubicBezTo>
                    <a:pt x="201" y="240"/>
                    <a:pt x="201" y="240"/>
                    <a:pt x="201" y="240"/>
                  </a:cubicBezTo>
                  <a:cubicBezTo>
                    <a:pt x="195" y="234"/>
                    <a:pt x="195" y="234"/>
                    <a:pt x="195" y="234"/>
                  </a:cubicBezTo>
                  <a:cubicBezTo>
                    <a:pt x="195" y="230"/>
                    <a:pt x="195" y="230"/>
                    <a:pt x="195" y="230"/>
                  </a:cubicBezTo>
                  <a:cubicBezTo>
                    <a:pt x="195" y="225"/>
                    <a:pt x="195" y="225"/>
                    <a:pt x="195" y="225"/>
                  </a:cubicBezTo>
                  <a:cubicBezTo>
                    <a:pt x="197" y="221"/>
                    <a:pt x="197" y="221"/>
                    <a:pt x="197" y="221"/>
                  </a:cubicBezTo>
                  <a:cubicBezTo>
                    <a:pt x="198" y="218"/>
                    <a:pt x="198" y="218"/>
                    <a:pt x="198" y="218"/>
                  </a:cubicBezTo>
                  <a:cubicBezTo>
                    <a:pt x="198" y="211"/>
                    <a:pt x="198" y="211"/>
                    <a:pt x="198" y="211"/>
                  </a:cubicBezTo>
                  <a:cubicBezTo>
                    <a:pt x="198" y="204"/>
                    <a:pt x="198" y="204"/>
                    <a:pt x="198" y="204"/>
                  </a:cubicBezTo>
                  <a:cubicBezTo>
                    <a:pt x="197" y="201"/>
                    <a:pt x="197" y="201"/>
                    <a:pt x="197" y="201"/>
                  </a:cubicBezTo>
                  <a:cubicBezTo>
                    <a:pt x="195" y="200"/>
                    <a:pt x="195" y="200"/>
                    <a:pt x="195" y="200"/>
                  </a:cubicBezTo>
                  <a:cubicBezTo>
                    <a:pt x="197" y="197"/>
                    <a:pt x="197" y="197"/>
                    <a:pt x="197" y="197"/>
                  </a:cubicBezTo>
                  <a:cubicBezTo>
                    <a:pt x="199" y="194"/>
                    <a:pt x="199" y="194"/>
                    <a:pt x="199" y="194"/>
                  </a:cubicBezTo>
                  <a:cubicBezTo>
                    <a:pt x="201" y="192"/>
                    <a:pt x="201" y="192"/>
                    <a:pt x="201" y="192"/>
                  </a:cubicBezTo>
                  <a:cubicBezTo>
                    <a:pt x="201" y="188"/>
                    <a:pt x="201" y="188"/>
                    <a:pt x="201" y="188"/>
                  </a:cubicBezTo>
                  <a:cubicBezTo>
                    <a:pt x="221" y="185"/>
                    <a:pt x="221" y="185"/>
                    <a:pt x="221" y="185"/>
                  </a:cubicBezTo>
                  <a:cubicBezTo>
                    <a:pt x="221" y="182"/>
                    <a:pt x="221" y="182"/>
                    <a:pt x="221" y="182"/>
                  </a:cubicBezTo>
                  <a:cubicBezTo>
                    <a:pt x="220" y="181"/>
                    <a:pt x="220" y="181"/>
                    <a:pt x="220" y="181"/>
                  </a:cubicBezTo>
                  <a:cubicBezTo>
                    <a:pt x="218" y="179"/>
                    <a:pt x="218" y="179"/>
                    <a:pt x="218" y="179"/>
                  </a:cubicBezTo>
                  <a:cubicBezTo>
                    <a:pt x="218" y="178"/>
                    <a:pt x="218" y="178"/>
                    <a:pt x="218" y="178"/>
                  </a:cubicBezTo>
                  <a:cubicBezTo>
                    <a:pt x="217" y="174"/>
                    <a:pt x="217" y="174"/>
                    <a:pt x="217" y="174"/>
                  </a:cubicBezTo>
                  <a:cubicBezTo>
                    <a:pt x="214" y="171"/>
                    <a:pt x="214" y="171"/>
                    <a:pt x="214" y="171"/>
                  </a:cubicBezTo>
                  <a:cubicBezTo>
                    <a:pt x="212" y="168"/>
                    <a:pt x="212" y="168"/>
                    <a:pt x="212" y="168"/>
                  </a:cubicBezTo>
                  <a:cubicBezTo>
                    <a:pt x="210" y="167"/>
                    <a:pt x="210" y="167"/>
                    <a:pt x="210" y="167"/>
                  </a:cubicBezTo>
                  <a:cubicBezTo>
                    <a:pt x="205" y="155"/>
                    <a:pt x="205" y="155"/>
                    <a:pt x="205" y="155"/>
                  </a:cubicBezTo>
                  <a:cubicBezTo>
                    <a:pt x="205" y="154"/>
                    <a:pt x="205" y="154"/>
                    <a:pt x="205" y="154"/>
                  </a:cubicBezTo>
                  <a:cubicBezTo>
                    <a:pt x="207" y="151"/>
                    <a:pt x="207" y="151"/>
                    <a:pt x="207" y="151"/>
                  </a:cubicBezTo>
                  <a:cubicBezTo>
                    <a:pt x="207" y="148"/>
                    <a:pt x="207" y="148"/>
                    <a:pt x="207" y="148"/>
                  </a:cubicBezTo>
                  <a:cubicBezTo>
                    <a:pt x="205" y="147"/>
                    <a:pt x="205" y="147"/>
                    <a:pt x="205" y="147"/>
                  </a:cubicBezTo>
                  <a:cubicBezTo>
                    <a:pt x="205" y="144"/>
                    <a:pt x="205" y="144"/>
                    <a:pt x="205" y="144"/>
                  </a:cubicBezTo>
                  <a:cubicBezTo>
                    <a:pt x="204" y="139"/>
                    <a:pt x="204" y="139"/>
                    <a:pt x="204" y="139"/>
                  </a:cubicBezTo>
                  <a:cubicBezTo>
                    <a:pt x="205" y="134"/>
                    <a:pt x="205" y="134"/>
                    <a:pt x="205" y="134"/>
                  </a:cubicBezTo>
                  <a:cubicBezTo>
                    <a:pt x="205" y="131"/>
                    <a:pt x="205" y="131"/>
                    <a:pt x="205" y="131"/>
                  </a:cubicBezTo>
                  <a:cubicBezTo>
                    <a:pt x="204" y="132"/>
                    <a:pt x="204" y="132"/>
                    <a:pt x="204" y="132"/>
                  </a:cubicBezTo>
                  <a:cubicBezTo>
                    <a:pt x="205" y="128"/>
                    <a:pt x="205" y="128"/>
                    <a:pt x="205" y="128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4" y="121"/>
                    <a:pt x="204" y="121"/>
                    <a:pt x="204" y="121"/>
                  </a:cubicBezTo>
                  <a:cubicBezTo>
                    <a:pt x="205" y="118"/>
                    <a:pt x="205" y="118"/>
                    <a:pt x="205" y="118"/>
                  </a:cubicBezTo>
                  <a:cubicBezTo>
                    <a:pt x="205" y="115"/>
                    <a:pt x="205" y="115"/>
                    <a:pt x="205" y="115"/>
                  </a:cubicBezTo>
                  <a:cubicBezTo>
                    <a:pt x="205" y="114"/>
                    <a:pt x="205" y="114"/>
                    <a:pt x="205" y="114"/>
                  </a:cubicBezTo>
                  <a:cubicBezTo>
                    <a:pt x="204" y="111"/>
                    <a:pt x="204" y="111"/>
                    <a:pt x="204" y="111"/>
                  </a:cubicBezTo>
                  <a:cubicBezTo>
                    <a:pt x="204" y="110"/>
                    <a:pt x="204" y="110"/>
                    <a:pt x="204" y="110"/>
                  </a:cubicBezTo>
                  <a:cubicBezTo>
                    <a:pt x="202" y="108"/>
                    <a:pt x="202" y="108"/>
                    <a:pt x="202" y="108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2" y="105"/>
                    <a:pt x="202" y="105"/>
                    <a:pt x="202" y="105"/>
                  </a:cubicBezTo>
                  <a:cubicBezTo>
                    <a:pt x="204" y="102"/>
                    <a:pt x="204" y="102"/>
                    <a:pt x="204" y="102"/>
                  </a:cubicBezTo>
                  <a:cubicBezTo>
                    <a:pt x="205" y="101"/>
                    <a:pt x="205" y="101"/>
                    <a:pt x="205" y="101"/>
                  </a:cubicBezTo>
                  <a:cubicBezTo>
                    <a:pt x="204" y="98"/>
                    <a:pt x="205" y="96"/>
                    <a:pt x="207" y="95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10" y="91"/>
                    <a:pt x="210" y="91"/>
                    <a:pt x="210" y="91"/>
                  </a:cubicBezTo>
                  <a:cubicBezTo>
                    <a:pt x="211" y="89"/>
                    <a:pt x="211" y="89"/>
                    <a:pt x="211" y="89"/>
                  </a:cubicBezTo>
                  <a:cubicBezTo>
                    <a:pt x="211" y="86"/>
                    <a:pt x="211" y="86"/>
                    <a:pt x="211" y="86"/>
                  </a:cubicBezTo>
                  <a:cubicBezTo>
                    <a:pt x="211" y="79"/>
                    <a:pt x="211" y="79"/>
                    <a:pt x="211" y="79"/>
                  </a:cubicBezTo>
                  <a:cubicBezTo>
                    <a:pt x="212" y="73"/>
                    <a:pt x="212" y="73"/>
                    <a:pt x="212" y="73"/>
                  </a:cubicBezTo>
                  <a:cubicBezTo>
                    <a:pt x="214" y="66"/>
                    <a:pt x="214" y="66"/>
                    <a:pt x="214" y="66"/>
                  </a:cubicBezTo>
                  <a:cubicBezTo>
                    <a:pt x="215" y="65"/>
                    <a:pt x="215" y="65"/>
                    <a:pt x="215" y="65"/>
                  </a:cubicBezTo>
                  <a:cubicBezTo>
                    <a:pt x="215" y="62"/>
                    <a:pt x="215" y="62"/>
                    <a:pt x="215" y="62"/>
                  </a:cubicBezTo>
                  <a:cubicBezTo>
                    <a:pt x="215" y="60"/>
                    <a:pt x="215" y="60"/>
                    <a:pt x="215" y="60"/>
                  </a:cubicBezTo>
                  <a:cubicBezTo>
                    <a:pt x="217" y="60"/>
                    <a:pt x="217" y="60"/>
                    <a:pt x="217" y="60"/>
                  </a:cubicBezTo>
                  <a:cubicBezTo>
                    <a:pt x="221" y="55"/>
                    <a:pt x="221" y="55"/>
                    <a:pt x="221" y="55"/>
                  </a:cubicBezTo>
                  <a:cubicBezTo>
                    <a:pt x="227" y="50"/>
                    <a:pt x="227" y="50"/>
                    <a:pt x="227" y="50"/>
                  </a:cubicBezTo>
                  <a:cubicBezTo>
                    <a:pt x="230" y="48"/>
                    <a:pt x="230" y="48"/>
                    <a:pt x="230" y="48"/>
                  </a:cubicBezTo>
                  <a:cubicBezTo>
                    <a:pt x="231" y="43"/>
                    <a:pt x="231" y="43"/>
                    <a:pt x="231" y="43"/>
                  </a:cubicBezTo>
                  <a:cubicBezTo>
                    <a:pt x="230" y="42"/>
                    <a:pt x="230" y="42"/>
                    <a:pt x="230" y="42"/>
                  </a:cubicBezTo>
                  <a:cubicBezTo>
                    <a:pt x="227" y="40"/>
                    <a:pt x="227" y="40"/>
                    <a:pt x="227" y="40"/>
                  </a:cubicBezTo>
                  <a:cubicBezTo>
                    <a:pt x="225" y="40"/>
                    <a:pt x="225" y="40"/>
                    <a:pt x="225" y="40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5" y="35"/>
                    <a:pt x="225" y="35"/>
                    <a:pt x="225" y="35"/>
                  </a:cubicBezTo>
                  <a:cubicBezTo>
                    <a:pt x="225" y="30"/>
                    <a:pt x="225" y="30"/>
                    <a:pt x="225" y="30"/>
                  </a:cubicBezTo>
                  <a:cubicBezTo>
                    <a:pt x="227" y="26"/>
                    <a:pt x="227" y="26"/>
                    <a:pt x="227" y="26"/>
                  </a:cubicBezTo>
                  <a:cubicBezTo>
                    <a:pt x="225" y="25"/>
                    <a:pt x="225" y="25"/>
                    <a:pt x="225" y="25"/>
                  </a:cubicBezTo>
                  <a:cubicBezTo>
                    <a:pt x="224" y="23"/>
                    <a:pt x="224" y="23"/>
                    <a:pt x="224" y="23"/>
                  </a:cubicBezTo>
                  <a:lnTo>
                    <a:pt x="223" y="2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3" name="Freeform 67"/>
            <p:cNvSpPr>
              <a:spLocks/>
            </p:cNvSpPr>
            <p:nvPr/>
          </p:nvSpPr>
          <p:spPr bwMode="auto">
            <a:xfrm>
              <a:off x="6010988" y="3478883"/>
              <a:ext cx="320917" cy="383314"/>
            </a:xfrm>
            <a:custGeom>
              <a:avLst/>
              <a:gdLst>
                <a:gd name="T0" fmla="*/ 20 w 89"/>
                <a:gd name="T1" fmla="*/ 26 h 102"/>
                <a:gd name="T2" fmla="*/ 20 w 89"/>
                <a:gd name="T3" fmla="*/ 33 h 102"/>
                <a:gd name="T4" fmla="*/ 27 w 89"/>
                <a:gd name="T5" fmla="*/ 35 h 102"/>
                <a:gd name="T6" fmla="*/ 27 w 89"/>
                <a:gd name="T7" fmla="*/ 43 h 102"/>
                <a:gd name="T8" fmla="*/ 15 w 89"/>
                <a:gd name="T9" fmla="*/ 53 h 102"/>
                <a:gd name="T10" fmla="*/ 7 w 89"/>
                <a:gd name="T11" fmla="*/ 59 h 102"/>
                <a:gd name="T12" fmla="*/ 7 w 89"/>
                <a:gd name="T13" fmla="*/ 66 h 102"/>
                <a:gd name="T14" fmla="*/ 3 w 89"/>
                <a:gd name="T15" fmla="*/ 77 h 102"/>
                <a:gd name="T16" fmla="*/ 2 w 89"/>
                <a:gd name="T17" fmla="*/ 94 h 102"/>
                <a:gd name="T18" fmla="*/ 0 w 89"/>
                <a:gd name="T19" fmla="*/ 101 h 102"/>
                <a:gd name="T20" fmla="*/ 3 w 89"/>
                <a:gd name="T21" fmla="*/ 101 h 102"/>
                <a:gd name="T22" fmla="*/ 5 w 89"/>
                <a:gd name="T23" fmla="*/ 102 h 102"/>
                <a:gd name="T24" fmla="*/ 11 w 89"/>
                <a:gd name="T25" fmla="*/ 98 h 102"/>
                <a:gd name="T26" fmla="*/ 15 w 89"/>
                <a:gd name="T27" fmla="*/ 97 h 102"/>
                <a:gd name="T28" fmla="*/ 16 w 89"/>
                <a:gd name="T29" fmla="*/ 94 h 102"/>
                <a:gd name="T30" fmla="*/ 35 w 89"/>
                <a:gd name="T31" fmla="*/ 94 h 102"/>
                <a:gd name="T32" fmla="*/ 36 w 89"/>
                <a:gd name="T33" fmla="*/ 93 h 102"/>
                <a:gd name="T34" fmla="*/ 37 w 89"/>
                <a:gd name="T35" fmla="*/ 85 h 102"/>
                <a:gd name="T36" fmla="*/ 37 w 89"/>
                <a:gd name="T37" fmla="*/ 79 h 102"/>
                <a:gd name="T38" fmla="*/ 41 w 89"/>
                <a:gd name="T39" fmla="*/ 77 h 102"/>
                <a:gd name="T40" fmla="*/ 47 w 89"/>
                <a:gd name="T41" fmla="*/ 75 h 102"/>
                <a:gd name="T42" fmla="*/ 49 w 89"/>
                <a:gd name="T43" fmla="*/ 74 h 102"/>
                <a:gd name="T44" fmla="*/ 55 w 89"/>
                <a:gd name="T45" fmla="*/ 74 h 102"/>
                <a:gd name="T46" fmla="*/ 59 w 89"/>
                <a:gd name="T47" fmla="*/ 71 h 102"/>
                <a:gd name="T48" fmla="*/ 59 w 89"/>
                <a:gd name="T49" fmla="*/ 67 h 102"/>
                <a:gd name="T50" fmla="*/ 63 w 89"/>
                <a:gd name="T51" fmla="*/ 70 h 102"/>
                <a:gd name="T52" fmla="*/ 64 w 89"/>
                <a:gd name="T53" fmla="*/ 71 h 102"/>
                <a:gd name="T54" fmla="*/ 67 w 89"/>
                <a:gd name="T55" fmla="*/ 71 h 102"/>
                <a:gd name="T56" fmla="*/ 71 w 89"/>
                <a:gd name="T57" fmla="*/ 74 h 102"/>
                <a:gd name="T58" fmla="*/ 77 w 89"/>
                <a:gd name="T59" fmla="*/ 62 h 102"/>
                <a:gd name="T60" fmla="*/ 81 w 89"/>
                <a:gd name="T61" fmla="*/ 57 h 102"/>
                <a:gd name="T62" fmla="*/ 84 w 89"/>
                <a:gd name="T63" fmla="*/ 53 h 102"/>
                <a:gd name="T64" fmla="*/ 87 w 89"/>
                <a:gd name="T65" fmla="*/ 46 h 102"/>
                <a:gd name="T66" fmla="*/ 87 w 89"/>
                <a:gd name="T67" fmla="*/ 37 h 102"/>
                <a:gd name="T68" fmla="*/ 84 w 89"/>
                <a:gd name="T69" fmla="*/ 26 h 102"/>
                <a:gd name="T70" fmla="*/ 77 w 89"/>
                <a:gd name="T71" fmla="*/ 17 h 102"/>
                <a:gd name="T72" fmla="*/ 77 w 89"/>
                <a:gd name="T73" fmla="*/ 9 h 102"/>
                <a:gd name="T74" fmla="*/ 73 w 89"/>
                <a:gd name="T75" fmla="*/ 6 h 102"/>
                <a:gd name="T76" fmla="*/ 72 w 89"/>
                <a:gd name="T77" fmla="*/ 2 h 102"/>
                <a:gd name="T78" fmla="*/ 68 w 89"/>
                <a:gd name="T79" fmla="*/ 4 h 102"/>
                <a:gd name="T80" fmla="*/ 63 w 89"/>
                <a:gd name="T81" fmla="*/ 9 h 102"/>
                <a:gd name="T82" fmla="*/ 60 w 89"/>
                <a:gd name="T83" fmla="*/ 8 h 102"/>
                <a:gd name="T84" fmla="*/ 57 w 89"/>
                <a:gd name="T85" fmla="*/ 6 h 102"/>
                <a:gd name="T86" fmla="*/ 53 w 89"/>
                <a:gd name="T87" fmla="*/ 6 h 102"/>
                <a:gd name="T88" fmla="*/ 45 w 89"/>
                <a:gd name="T89" fmla="*/ 9 h 102"/>
                <a:gd name="T90" fmla="*/ 41 w 89"/>
                <a:gd name="T91" fmla="*/ 13 h 102"/>
                <a:gd name="T92" fmla="*/ 36 w 89"/>
                <a:gd name="T93" fmla="*/ 9 h 102"/>
                <a:gd name="T94" fmla="*/ 33 w 89"/>
                <a:gd name="T95" fmla="*/ 9 h 102"/>
                <a:gd name="T96" fmla="*/ 29 w 89"/>
                <a:gd name="T97" fmla="*/ 9 h 102"/>
                <a:gd name="T98" fmla="*/ 27 w 89"/>
                <a:gd name="T99" fmla="*/ 8 h 102"/>
                <a:gd name="T100" fmla="*/ 23 w 89"/>
                <a:gd name="T101" fmla="*/ 9 h 102"/>
                <a:gd name="T102" fmla="*/ 23 w 89"/>
                <a:gd name="T103" fmla="*/ 14 h 102"/>
                <a:gd name="T104" fmla="*/ 20 w 89"/>
                <a:gd name="T105" fmla="*/ 20 h 102"/>
                <a:gd name="T106" fmla="*/ 20 w 89"/>
                <a:gd name="T107" fmla="*/ 20 h 102"/>
                <a:gd name="T108" fmla="*/ 20 w 89"/>
                <a:gd name="T109" fmla="*/ 2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9" h="102">
                  <a:moveTo>
                    <a:pt x="20" y="20"/>
                  </a:moveTo>
                  <a:lnTo>
                    <a:pt x="20" y="26"/>
                  </a:lnTo>
                  <a:lnTo>
                    <a:pt x="19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27" y="35"/>
                  </a:lnTo>
                  <a:lnTo>
                    <a:pt x="28" y="37"/>
                  </a:lnTo>
                  <a:lnTo>
                    <a:pt x="27" y="43"/>
                  </a:lnTo>
                  <a:lnTo>
                    <a:pt x="23" y="46"/>
                  </a:lnTo>
                  <a:lnTo>
                    <a:pt x="15" y="53"/>
                  </a:lnTo>
                  <a:lnTo>
                    <a:pt x="9" y="59"/>
                  </a:lnTo>
                  <a:lnTo>
                    <a:pt x="7" y="59"/>
                  </a:lnTo>
                  <a:lnTo>
                    <a:pt x="7" y="62"/>
                  </a:lnTo>
                  <a:lnTo>
                    <a:pt x="7" y="66"/>
                  </a:lnTo>
                  <a:lnTo>
                    <a:pt x="5" y="67"/>
                  </a:lnTo>
                  <a:lnTo>
                    <a:pt x="3" y="77"/>
                  </a:lnTo>
                  <a:lnTo>
                    <a:pt x="2" y="85"/>
                  </a:lnTo>
                  <a:lnTo>
                    <a:pt x="2" y="94"/>
                  </a:lnTo>
                  <a:lnTo>
                    <a:pt x="2" y="98"/>
                  </a:lnTo>
                  <a:lnTo>
                    <a:pt x="0" y="101"/>
                  </a:lnTo>
                  <a:lnTo>
                    <a:pt x="2" y="101"/>
                  </a:lnTo>
                  <a:lnTo>
                    <a:pt x="3" y="101"/>
                  </a:lnTo>
                  <a:lnTo>
                    <a:pt x="5" y="101"/>
                  </a:lnTo>
                  <a:lnTo>
                    <a:pt x="5" y="102"/>
                  </a:lnTo>
                  <a:lnTo>
                    <a:pt x="7" y="102"/>
                  </a:lnTo>
                  <a:lnTo>
                    <a:pt x="11" y="98"/>
                  </a:lnTo>
                  <a:lnTo>
                    <a:pt x="13" y="97"/>
                  </a:lnTo>
                  <a:lnTo>
                    <a:pt x="15" y="97"/>
                  </a:lnTo>
                  <a:lnTo>
                    <a:pt x="16" y="95"/>
                  </a:lnTo>
                  <a:lnTo>
                    <a:pt x="16" y="94"/>
                  </a:lnTo>
                  <a:lnTo>
                    <a:pt x="27" y="94"/>
                  </a:lnTo>
                  <a:lnTo>
                    <a:pt x="35" y="94"/>
                  </a:lnTo>
                  <a:lnTo>
                    <a:pt x="36" y="94"/>
                  </a:lnTo>
                  <a:lnTo>
                    <a:pt x="36" y="93"/>
                  </a:lnTo>
                  <a:lnTo>
                    <a:pt x="36" y="89"/>
                  </a:lnTo>
                  <a:lnTo>
                    <a:pt x="37" y="85"/>
                  </a:lnTo>
                  <a:lnTo>
                    <a:pt x="40" y="81"/>
                  </a:lnTo>
                  <a:lnTo>
                    <a:pt x="37" y="79"/>
                  </a:lnTo>
                  <a:lnTo>
                    <a:pt x="40" y="77"/>
                  </a:lnTo>
                  <a:lnTo>
                    <a:pt x="41" y="77"/>
                  </a:lnTo>
                  <a:lnTo>
                    <a:pt x="45" y="75"/>
                  </a:lnTo>
                  <a:lnTo>
                    <a:pt x="47" y="75"/>
                  </a:lnTo>
                  <a:lnTo>
                    <a:pt x="49" y="71"/>
                  </a:lnTo>
                  <a:lnTo>
                    <a:pt x="49" y="74"/>
                  </a:lnTo>
                  <a:lnTo>
                    <a:pt x="53" y="75"/>
                  </a:lnTo>
                  <a:lnTo>
                    <a:pt x="55" y="74"/>
                  </a:lnTo>
                  <a:lnTo>
                    <a:pt x="57" y="71"/>
                  </a:lnTo>
                  <a:lnTo>
                    <a:pt x="59" y="71"/>
                  </a:lnTo>
                  <a:lnTo>
                    <a:pt x="59" y="70"/>
                  </a:lnTo>
                  <a:lnTo>
                    <a:pt x="59" y="67"/>
                  </a:lnTo>
                  <a:lnTo>
                    <a:pt x="60" y="67"/>
                  </a:lnTo>
                  <a:lnTo>
                    <a:pt x="63" y="70"/>
                  </a:lnTo>
                  <a:lnTo>
                    <a:pt x="63" y="71"/>
                  </a:lnTo>
                  <a:lnTo>
                    <a:pt x="64" y="71"/>
                  </a:lnTo>
                  <a:lnTo>
                    <a:pt x="67" y="70"/>
                  </a:lnTo>
                  <a:lnTo>
                    <a:pt x="67" y="71"/>
                  </a:lnTo>
                  <a:lnTo>
                    <a:pt x="68" y="74"/>
                  </a:lnTo>
                  <a:lnTo>
                    <a:pt x="71" y="74"/>
                  </a:lnTo>
                  <a:lnTo>
                    <a:pt x="73" y="66"/>
                  </a:lnTo>
                  <a:lnTo>
                    <a:pt x="77" y="62"/>
                  </a:lnTo>
                  <a:lnTo>
                    <a:pt x="77" y="58"/>
                  </a:lnTo>
                  <a:lnTo>
                    <a:pt x="81" y="57"/>
                  </a:lnTo>
                  <a:lnTo>
                    <a:pt x="84" y="54"/>
                  </a:lnTo>
                  <a:lnTo>
                    <a:pt x="84" y="53"/>
                  </a:lnTo>
                  <a:lnTo>
                    <a:pt x="85" y="49"/>
                  </a:lnTo>
                  <a:lnTo>
                    <a:pt x="87" y="46"/>
                  </a:lnTo>
                  <a:lnTo>
                    <a:pt x="89" y="41"/>
                  </a:lnTo>
                  <a:lnTo>
                    <a:pt x="87" y="37"/>
                  </a:lnTo>
                  <a:lnTo>
                    <a:pt x="85" y="30"/>
                  </a:lnTo>
                  <a:lnTo>
                    <a:pt x="84" y="26"/>
                  </a:lnTo>
                  <a:lnTo>
                    <a:pt x="80" y="18"/>
                  </a:lnTo>
                  <a:lnTo>
                    <a:pt x="77" y="17"/>
                  </a:lnTo>
                  <a:lnTo>
                    <a:pt x="77" y="13"/>
                  </a:lnTo>
                  <a:lnTo>
                    <a:pt x="77" y="9"/>
                  </a:lnTo>
                  <a:lnTo>
                    <a:pt x="76" y="9"/>
                  </a:lnTo>
                  <a:lnTo>
                    <a:pt x="73" y="6"/>
                  </a:lnTo>
                  <a:lnTo>
                    <a:pt x="72" y="5"/>
                  </a:lnTo>
                  <a:lnTo>
                    <a:pt x="72" y="2"/>
                  </a:lnTo>
                  <a:lnTo>
                    <a:pt x="71" y="0"/>
                  </a:lnTo>
                  <a:lnTo>
                    <a:pt x="68" y="4"/>
                  </a:lnTo>
                  <a:lnTo>
                    <a:pt x="67" y="5"/>
                  </a:lnTo>
                  <a:lnTo>
                    <a:pt x="63" y="9"/>
                  </a:lnTo>
                  <a:lnTo>
                    <a:pt x="61" y="9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57" y="6"/>
                  </a:lnTo>
                  <a:lnTo>
                    <a:pt x="55" y="6"/>
                  </a:lnTo>
                  <a:lnTo>
                    <a:pt x="53" y="6"/>
                  </a:lnTo>
                  <a:lnTo>
                    <a:pt x="49" y="8"/>
                  </a:lnTo>
                  <a:lnTo>
                    <a:pt x="45" y="9"/>
                  </a:lnTo>
                  <a:lnTo>
                    <a:pt x="43" y="10"/>
                  </a:lnTo>
                  <a:lnTo>
                    <a:pt x="41" y="13"/>
                  </a:lnTo>
                  <a:lnTo>
                    <a:pt x="40" y="10"/>
                  </a:lnTo>
                  <a:lnTo>
                    <a:pt x="36" y="9"/>
                  </a:lnTo>
                  <a:lnTo>
                    <a:pt x="36" y="6"/>
                  </a:lnTo>
                  <a:lnTo>
                    <a:pt x="33" y="9"/>
                  </a:lnTo>
                  <a:lnTo>
                    <a:pt x="32" y="9"/>
                  </a:lnTo>
                  <a:lnTo>
                    <a:pt x="29" y="9"/>
                  </a:lnTo>
                  <a:lnTo>
                    <a:pt x="28" y="6"/>
                  </a:lnTo>
                  <a:lnTo>
                    <a:pt x="27" y="8"/>
                  </a:lnTo>
                  <a:lnTo>
                    <a:pt x="24" y="9"/>
                  </a:lnTo>
                  <a:lnTo>
                    <a:pt x="23" y="9"/>
                  </a:lnTo>
                  <a:lnTo>
                    <a:pt x="20" y="13"/>
                  </a:lnTo>
                  <a:lnTo>
                    <a:pt x="23" y="14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4" name="Freeform 68"/>
            <p:cNvSpPr>
              <a:spLocks/>
            </p:cNvSpPr>
            <p:nvPr/>
          </p:nvSpPr>
          <p:spPr bwMode="auto">
            <a:xfrm>
              <a:off x="5982138" y="3922328"/>
              <a:ext cx="100962" cy="150321"/>
            </a:xfrm>
            <a:custGeom>
              <a:avLst/>
              <a:gdLst>
                <a:gd name="T0" fmla="*/ 13 w 28"/>
                <a:gd name="T1" fmla="*/ 37 h 40"/>
                <a:gd name="T2" fmla="*/ 17 w 28"/>
                <a:gd name="T3" fmla="*/ 33 h 40"/>
                <a:gd name="T4" fmla="*/ 19 w 28"/>
                <a:gd name="T5" fmla="*/ 32 h 40"/>
                <a:gd name="T6" fmla="*/ 23 w 28"/>
                <a:gd name="T7" fmla="*/ 28 h 40"/>
                <a:gd name="T8" fmla="*/ 21 w 28"/>
                <a:gd name="T9" fmla="*/ 26 h 40"/>
                <a:gd name="T10" fmla="*/ 21 w 28"/>
                <a:gd name="T11" fmla="*/ 24 h 40"/>
                <a:gd name="T12" fmla="*/ 24 w 28"/>
                <a:gd name="T13" fmla="*/ 22 h 40"/>
                <a:gd name="T14" fmla="*/ 24 w 28"/>
                <a:gd name="T15" fmla="*/ 20 h 40"/>
                <a:gd name="T16" fmla="*/ 27 w 28"/>
                <a:gd name="T17" fmla="*/ 18 h 40"/>
                <a:gd name="T18" fmla="*/ 28 w 28"/>
                <a:gd name="T19" fmla="*/ 16 h 40"/>
                <a:gd name="T20" fmla="*/ 28 w 28"/>
                <a:gd name="T21" fmla="*/ 14 h 40"/>
                <a:gd name="T22" fmla="*/ 28 w 28"/>
                <a:gd name="T23" fmla="*/ 13 h 40"/>
                <a:gd name="T24" fmla="*/ 28 w 28"/>
                <a:gd name="T25" fmla="*/ 13 h 40"/>
                <a:gd name="T26" fmla="*/ 24 w 28"/>
                <a:gd name="T27" fmla="*/ 13 h 40"/>
                <a:gd name="T28" fmla="*/ 23 w 28"/>
                <a:gd name="T29" fmla="*/ 10 h 40"/>
                <a:gd name="T30" fmla="*/ 23 w 28"/>
                <a:gd name="T31" fmla="*/ 9 h 40"/>
                <a:gd name="T32" fmla="*/ 23 w 28"/>
                <a:gd name="T33" fmla="*/ 6 h 40"/>
                <a:gd name="T34" fmla="*/ 23 w 28"/>
                <a:gd name="T35" fmla="*/ 5 h 40"/>
                <a:gd name="T36" fmla="*/ 24 w 28"/>
                <a:gd name="T37" fmla="*/ 2 h 40"/>
                <a:gd name="T38" fmla="*/ 24 w 28"/>
                <a:gd name="T39" fmla="*/ 1 h 40"/>
                <a:gd name="T40" fmla="*/ 23 w 28"/>
                <a:gd name="T41" fmla="*/ 1 h 40"/>
                <a:gd name="T42" fmla="*/ 21 w 28"/>
                <a:gd name="T43" fmla="*/ 1 h 40"/>
                <a:gd name="T44" fmla="*/ 19 w 28"/>
                <a:gd name="T45" fmla="*/ 1 h 40"/>
                <a:gd name="T46" fmla="*/ 17 w 28"/>
                <a:gd name="T47" fmla="*/ 1 h 40"/>
                <a:gd name="T48" fmla="*/ 13 w 28"/>
                <a:gd name="T49" fmla="*/ 0 h 40"/>
                <a:gd name="T50" fmla="*/ 13 w 28"/>
                <a:gd name="T51" fmla="*/ 5 h 40"/>
                <a:gd name="T52" fmla="*/ 11 w 28"/>
                <a:gd name="T53" fmla="*/ 6 h 40"/>
                <a:gd name="T54" fmla="*/ 10 w 28"/>
                <a:gd name="T55" fmla="*/ 9 h 40"/>
                <a:gd name="T56" fmla="*/ 6 w 28"/>
                <a:gd name="T57" fmla="*/ 9 h 40"/>
                <a:gd name="T58" fmla="*/ 4 w 28"/>
                <a:gd name="T59" fmla="*/ 6 h 40"/>
                <a:gd name="T60" fmla="*/ 2 w 28"/>
                <a:gd name="T61" fmla="*/ 5 h 40"/>
                <a:gd name="T62" fmla="*/ 0 w 28"/>
                <a:gd name="T63" fmla="*/ 8 h 40"/>
                <a:gd name="T64" fmla="*/ 0 w 28"/>
                <a:gd name="T65" fmla="*/ 9 h 40"/>
                <a:gd name="T66" fmla="*/ 2 w 28"/>
                <a:gd name="T67" fmla="*/ 13 h 40"/>
                <a:gd name="T68" fmla="*/ 4 w 28"/>
                <a:gd name="T69" fmla="*/ 16 h 40"/>
                <a:gd name="T70" fmla="*/ 2 w 28"/>
                <a:gd name="T71" fmla="*/ 18 h 40"/>
                <a:gd name="T72" fmla="*/ 4 w 28"/>
                <a:gd name="T73" fmla="*/ 22 h 40"/>
                <a:gd name="T74" fmla="*/ 4 w 28"/>
                <a:gd name="T75" fmla="*/ 28 h 40"/>
                <a:gd name="T76" fmla="*/ 10 w 28"/>
                <a:gd name="T77" fmla="*/ 40 h 40"/>
                <a:gd name="T78" fmla="*/ 13 w 28"/>
                <a:gd name="T79" fmla="*/ 37 h 40"/>
                <a:gd name="T80" fmla="*/ 13 w 28"/>
                <a:gd name="T81" fmla="*/ 37 h 40"/>
                <a:gd name="T82" fmla="*/ 13 w 28"/>
                <a:gd name="T83" fmla="*/ 37 h 40"/>
                <a:gd name="T84" fmla="*/ 13 w 28"/>
                <a:gd name="T85" fmla="*/ 37 h 40"/>
                <a:gd name="T86" fmla="*/ 13 w 28"/>
                <a:gd name="T87" fmla="*/ 37 h 40"/>
                <a:gd name="T88" fmla="*/ 13 w 28"/>
                <a:gd name="T89" fmla="*/ 37 h 40"/>
                <a:gd name="T90" fmla="*/ 13 w 28"/>
                <a:gd name="T91" fmla="*/ 37 h 40"/>
                <a:gd name="T92" fmla="*/ 13 w 28"/>
                <a:gd name="T93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" h="40">
                  <a:moveTo>
                    <a:pt x="13" y="37"/>
                  </a:moveTo>
                  <a:lnTo>
                    <a:pt x="17" y="33"/>
                  </a:lnTo>
                  <a:lnTo>
                    <a:pt x="19" y="32"/>
                  </a:lnTo>
                  <a:lnTo>
                    <a:pt x="23" y="28"/>
                  </a:lnTo>
                  <a:lnTo>
                    <a:pt x="21" y="26"/>
                  </a:lnTo>
                  <a:lnTo>
                    <a:pt x="21" y="24"/>
                  </a:lnTo>
                  <a:lnTo>
                    <a:pt x="24" y="22"/>
                  </a:lnTo>
                  <a:lnTo>
                    <a:pt x="24" y="20"/>
                  </a:lnTo>
                  <a:lnTo>
                    <a:pt x="27" y="18"/>
                  </a:lnTo>
                  <a:lnTo>
                    <a:pt x="28" y="16"/>
                  </a:lnTo>
                  <a:lnTo>
                    <a:pt x="28" y="14"/>
                  </a:lnTo>
                  <a:lnTo>
                    <a:pt x="28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23" y="10"/>
                  </a:lnTo>
                  <a:lnTo>
                    <a:pt x="23" y="9"/>
                  </a:lnTo>
                  <a:lnTo>
                    <a:pt x="23" y="6"/>
                  </a:lnTo>
                  <a:lnTo>
                    <a:pt x="23" y="5"/>
                  </a:lnTo>
                  <a:lnTo>
                    <a:pt x="24" y="2"/>
                  </a:lnTo>
                  <a:lnTo>
                    <a:pt x="24" y="1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5"/>
                  </a:lnTo>
                  <a:lnTo>
                    <a:pt x="11" y="6"/>
                  </a:lnTo>
                  <a:lnTo>
                    <a:pt x="10" y="9"/>
                  </a:lnTo>
                  <a:lnTo>
                    <a:pt x="6" y="9"/>
                  </a:lnTo>
                  <a:lnTo>
                    <a:pt x="4" y="6"/>
                  </a:lnTo>
                  <a:lnTo>
                    <a:pt x="2" y="5"/>
                  </a:lnTo>
                  <a:lnTo>
                    <a:pt x="0" y="8"/>
                  </a:lnTo>
                  <a:lnTo>
                    <a:pt x="0" y="9"/>
                  </a:lnTo>
                  <a:lnTo>
                    <a:pt x="2" y="13"/>
                  </a:lnTo>
                  <a:lnTo>
                    <a:pt x="4" y="16"/>
                  </a:lnTo>
                  <a:lnTo>
                    <a:pt x="2" y="18"/>
                  </a:lnTo>
                  <a:lnTo>
                    <a:pt x="4" y="22"/>
                  </a:lnTo>
                  <a:lnTo>
                    <a:pt x="4" y="28"/>
                  </a:lnTo>
                  <a:lnTo>
                    <a:pt x="10" y="40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7"/>
                  </a:lnTo>
                  <a:lnTo>
                    <a:pt x="13" y="3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5" name="Freeform 69"/>
            <p:cNvSpPr>
              <a:spLocks/>
            </p:cNvSpPr>
            <p:nvPr/>
          </p:nvSpPr>
          <p:spPr bwMode="auto">
            <a:xfrm>
              <a:off x="5974930" y="3843409"/>
              <a:ext cx="108175" cy="112739"/>
            </a:xfrm>
            <a:custGeom>
              <a:avLst/>
              <a:gdLst>
                <a:gd name="T0" fmla="*/ 16 w 23"/>
                <a:gd name="T1" fmla="*/ 1 h 23"/>
                <a:gd name="T2" fmla="*/ 13 w 23"/>
                <a:gd name="T3" fmla="*/ 4 h 23"/>
                <a:gd name="T4" fmla="*/ 12 w 23"/>
                <a:gd name="T5" fmla="*/ 4 h 23"/>
                <a:gd name="T6" fmla="*/ 12 w 23"/>
                <a:gd name="T7" fmla="*/ 3 h 23"/>
                <a:gd name="T8" fmla="*/ 10 w 23"/>
                <a:gd name="T9" fmla="*/ 3 h 23"/>
                <a:gd name="T10" fmla="*/ 9 w 23"/>
                <a:gd name="T11" fmla="*/ 3 h 23"/>
                <a:gd name="T12" fmla="*/ 9 w 23"/>
                <a:gd name="T13" fmla="*/ 3 h 23"/>
                <a:gd name="T14" fmla="*/ 8 w 23"/>
                <a:gd name="T15" fmla="*/ 3 h 23"/>
                <a:gd name="T16" fmla="*/ 5 w 23"/>
                <a:gd name="T17" fmla="*/ 4 h 23"/>
                <a:gd name="T18" fmla="*/ 5 w 23"/>
                <a:gd name="T19" fmla="*/ 7 h 23"/>
                <a:gd name="T20" fmla="*/ 3 w 23"/>
                <a:gd name="T21" fmla="*/ 13 h 23"/>
                <a:gd name="T22" fmla="*/ 3 w 23"/>
                <a:gd name="T23" fmla="*/ 13 h 23"/>
                <a:gd name="T24" fmla="*/ 2 w 23"/>
                <a:gd name="T25" fmla="*/ 14 h 23"/>
                <a:gd name="T26" fmla="*/ 0 w 23"/>
                <a:gd name="T27" fmla="*/ 17 h 23"/>
                <a:gd name="T28" fmla="*/ 0 w 23"/>
                <a:gd name="T29" fmla="*/ 18 h 23"/>
                <a:gd name="T30" fmla="*/ 0 w 23"/>
                <a:gd name="T31" fmla="*/ 20 h 23"/>
                <a:gd name="T32" fmla="*/ 2 w 23"/>
                <a:gd name="T33" fmla="*/ 22 h 23"/>
                <a:gd name="T34" fmla="*/ 3 w 23"/>
                <a:gd name="T35" fmla="*/ 20 h 23"/>
                <a:gd name="T36" fmla="*/ 5 w 23"/>
                <a:gd name="T37" fmla="*/ 21 h 23"/>
                <a:gd name="T38" fmla="*/ 6 w 23"/>
                <a:gd name="T39" fmla="*/ 23 h 23"/>
                <a:gd name="T40" fmla="*/ 9 w 23"/>
                <a:gd name="T41" fmla="*/ 23 h 23"/>
                <a:gd name="T42" fmla="*/ 10 w 23"/>
                <a:gd name="T43" fmla="*/ 21 h 23"/>
                <a:gd name="T44" fmla="*/ 12 w 23"/>
                <a:gd name="T45" fmla="*/ 20 h 23"/>
                <a:gd name="T46" fmla="*/ 12 w 23"/>
                <a:gd name="T47" fmla="*/ 16 h 23"/>
                <a:gd name="T48" fmla="*/ 15 w 23"/>
                <a:gd name="T49" fmla="*/ 17 h 23"/>
                <a:gd name="T50" fmla="*/ 16 w 23"/>
                <a:gd name="T51" fmla="*/ 17 h 23"/>
                <a:gd name="T52" fmla="*/ 18 w 23"/>
                <a:gd name="T53" fmla="*/ 17 h 23"/>
                <a:gd name="T54" fmla="*/ 19 w 23"/>
                <a:gd name="T55" fmla="*/ 17 h 23"/>
                <a:gd name="T56" fmla="*/ 20 w 23"/>
                <a:gd name="T57" fmla="*/ 17 h 23"/>
                <a:gd name="T58" fmla="*/ 20 w 23"/>
                <a:gd name="T59" fmla="*/ 18 h 23"/>
                <a:gd name="T60" fmla="*/ 22 w 23"/>
                <a:gd name="T61" fmla="*/ 17 h 23"/>
                <a:gd name="T62" fmla="*/ 23 w 23"/>
                <a:gd name="T63" fmla="*/ 16 h 23"/>
                <a:gd name="T64" fmla="*/ 23 w 23"/>
                <a:gd name="T65" fmla="*/ 14 h 23"/>
                <a:gd name="T66" fmla="*/ 23 w 23"/>
                <a:gd name="T67" fmla="*/ 11 h 23"/>
                <a:gd name="T68" fmla="*/ 23 w 23"/>
                <a:gd name="T69" fmla="*/ 10 h 23"/>
                <a:gd name="T70" fmla="*/ 22 w 23"/>
                <a:gd name="T71" fmla="*/ 5 h 23"/>
                <a:gd name="T72" fmla="*/ 20 w 23"/>
                <a:gd name="T73" fmla="*/ 3 h 23"/>
                <a:gd name="T74" fmla="*/ 19 w 23"/>
                <a:gd name="T75" fmla="*/ 1 h 23"/>
                <a:gd name="T76" fmla="*/ 19 w 23"/>
                <a:gd name="T77" fmla="*/ 0 h 23"/>
                <a:gd name="T78" fmla="*/ 19 w 23"/>
                <a:gd name="T79" fmla="*/ 0 h 23"/>
                <a:gd name="T80" fmla="*/ 18 w 23"/>
                <a:gd name="T81" fmla="*/ 0 h 23"/>
                <a:gd name="T82" fmla="*/ 16 w 23"/>
                <a:gd name="T83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" h="23">
                  <a:moveTo>
                    <a:pt x="16" y="1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3" y="8"/>
                    <a:pt x="2" y="10"/>
                    <a:pt x="3" y="13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6" name="Freeform 70"/>
            <p:cNvSpPr>
              <a:spLocks/>
            </p:cNvSpPr>
            <p:nvPr/>
          </p:nvSpPr>
          <p:spPr bwMode="auto">
            <a:xfrm>
              <a:off x="4976132" y="4918191"/>
              <a:ext cx="771637" cy="819241"/>
            </a:xfrm>
            <a:custGeom>
              <a:avLst/>
              <a:gdLst>
                <a:gd name="T0" fmla="*/ 154 w 161"/>
                <a:gd name="T1" fmla="*/ 9 h 164"/>
                <a:gd name="T2" fmla="*/ 145 w 161"/>
                <a:gd name="T3" fmla="*/ 9 h 164"/>
                <a:gd name="T4" fmla="*/ 139 w 161"/>
                <a:gd name="T5" fmla="*/ 9 h 164"/>
                <a:gd name="T6" fmla="*/ 119 w 161"/>
                <a:gd name="T7" fmla="*/ 13 h 164"/>
                <a:gd name="T8" fmla="*/ 112 w 161"/>
                <a:gd name="T9" fmla="*/ 13 h 164"/>
                <a:gd name="T10" fmla="*/ 108 w 161"/>
                <a:gd name="T11" fmla="*/ 15 h 164"/>
                <a:gd name="T12" fmla="*/ 104 w 161"/>
                <a:gd name="T13" fmla="*/ 13 h 164"/>
                <a:gd name="T14" fmla="*/ 91 w 161"/>
                <a:gd name="T15" fmla="*/ 12 h 164"/>
                <a:gd name="T16" fmla="*/ 84 w 161"/>
                <a:gd name="T17" fmla="*/ 10 h 164"/>
                <a:gd name="T18" fmla="*/ 79 w 161"/>
                <a:gd name="T19" fmla="*/ 6 h 164"/>
                <a:gd name="T20" fmla="*/ 76 w 161"/>
                <a:gd name="T21" fmla="*/ 6 h 164"/>
                <a:gd name="T22" fmla="*/ 52 w 161"/>
                <a:gd name="T23" fmla="*/ 6 h 164"/>
                <a:gd name="T24" fmla="*/ 31 w 161"/>
                <a:gd name="T25" fmla="*/ 6 h 164"/>
                <a:gd name="T26" fmla="*/ 23 w 161"/>
                <a:gd name="T27" fmla="*/ 3 h 164"/>
                <a:gd name="T28" fmla="*/ 18 w 161"/>
                <a:gd name="T29" fmla="*/ 0 h 164"/>
                <a:gd name="T30" fmla="*/ 12 w 161"/>
                <a:gd name="T31" fmla="*/ 3 h 164"/>
                <a:gd name="T32" fmla="*/ 8 w 161"/>
                <a:gd name="T33" fmla="*/ 3 h 164"/>
                <a:gd name="T34" fmla="*/ 3 w 161"/>
                <a:gd name="T35" fmla="*/ 3 h 164"/>
                <a:gd name="T36" fmla="*/ 0 w 161"/>
                <a:gd name="T37" fmla="*/ 4 h 164"/>
                <a:gd name="T38" fmla="*/ 2 w 161"/>
                <a:gd name="T39" fmla="*/ 15 h 164"/>
                <a:gd name="T40" fmla="*/ 6 w 161"/>
                <a:gd name="T41" fmla="*/ 23 h 164"/>
                <a:gd name="T42" fmla="*/ 12 w 161"/>
                <a:gd name="T43" fmla="*/ 32 h 164"/>
                <a:gd name="T44" fmla="*/ 19 w 161"/>
                <a:gd name="T45" fmla="*/ 52 h 164"/>
                <a:gd name="T46" fmla="*/ 25 w 161"/>
                <a:gd name="T47" fmla="*/ 62 h 164"/>
                <a:gd name="T48" fmla="*/ 29 w 161"/>
                <a:gd name="T49" fmla="*/ 70 h 164"/>
                <a:gd name="T50" fmla="*/ 33 w 161"/>
                <a:gd name="T51" fmla="*/ 79 h 164"/>
                <a:gd name="T52" fmla="*/ 32 w 161"/>
                <a:gd name="T53" fmla="*/ 85 h 164"/>
                <a:gd name="T54" fmla="*/ 32 w 161"/>
                <a:gd name="T55" fmla="*/ 96 h 164"/>
                <a:gd name="T56" fmla="*/ 36 w 161"/>
                <a:gd name="T57" fmla="*/ 111 h 164"/>
                <a:gd name="T58" fmla="*/ 38 w 161"/>
                <a:gd name="T59" fmla="*/ 121 h 164"/>
                <a:gd name="T60" fmla="*/ 38 w 161"/>
                <a:gd name="T61" fmla="*/ 128 h 164"/>
                <a:gd name="T62" fmla="*/ 39 w 161"/>
                <a:gd name="T63" fmla="*/ 132 h 164"/>
                <a:gd name="T64" fmla="*/ 42 w 161"/>
                <a:gd name="T65" fmla="*/ 139 h 164"/>
                <a:gd name="T66" fmla="*/ 46 w 161"/>
                <a:gd name="T67" fmla="*/ 151 h 164"/>
                <a:gd name="T68" fmla="*/ 54 w 161"/>
                <a:gd name="T69" fmla="*/ 158 h 164"/>
                <a:gd name="T70" fmla="*/ 56 w 161"/>
                <a:gd name="T71" fmla="*/ 159 h 164"/>
                <a:gd name="T72" fmla="*/ 59 w 161"/>
                <a:gd name="T73" fmla="*/ 155 h 164"/>
                <a:gd name="T74" fmla="*/ 61 w 161"/>
                <a:gd name="T75" fmla="*/ 152 h 164"/>
                <a:gd name="T76" fmla="*/ 64 w 161"/>
                <a:gd name="T77" fmla="*/ 154 h 164"/>
                <a:gd name="T78" fmla="*/ 65 w 161"/>
                <a:gd name="T79" fmla="*/ 156 h 164"/>
                <a:gd name="T80" fmla="*/ 68 w 161"/>
                <a:gd name="T81" fmla="*/ 161 h 164"/>
                <a:gd name="T82" fmla="*/ 78 w 161"/>
                <a:gd name="T83" fmla="*/ 164 h 164"/>
                <a:gd name="T84" fmla="*/ 85 w 161"/>
                <a:gd name="T85" fmla="*/ 164 h 164"/>
                <a:gd name="T86" fmla="*/ 88 w 161"/>
                <a:gd name="T87" fmla="*/ 162 h 164"/>
                <a:gd name="T88" fmla="*/ 91 w 161"/>
                <a:gd name="T89" fmla="*/ 161 h 164"/>
                <a:gd name="T90" fmla="*/ 95 w 161"/>
                <a:gd name="T91" fmla="*/ 158 h 164"/>
                <a:gd name="T92" fmla="*/ 97 w 161"/>
                <a:gd name="T93" fmla="*/ 155 h 164"/>
                <a:gd name="T94" fmla="*/ 97 w 161"/>
                <a:gd name="T95" fmla="*/ 97 h 164"/>
                <a:gd name="T96" fmla="*/ 98 w 161"/>
                <a:gd name="T97" fmla="*/ 69 h 164"/>
                <a:gd name="T98" fmla="*/ 111 w 161"/>
                <a:gd name="T99" fmla="*/ 19 h 164"/>
                <a:gd name="T100" fmla="*/ 131 w 161"/>
                <a:gd name="T101" fmla="*/ 16 h 164"/>
                <a:gd name="T102" fmla="*/ 137 w 161"/>
                <a:gd name="T103" fmla="*/ 15 h 164"/>
                <a:gd name="T104" fmla="*/ 140 w 161"/>
                <a:gd name="T105" fmla="*/ 17 h 164"/>
                <a:gd name="T106" fmla="*/ 141 w 161"/>
                <a:gd name="T107" fmla="*/ 22 h 164"/>
                <a:gd name="T108" fmla="*/ 147 w 161"/>
                <a:gd name="T109" fmla="*/ 16 h 164"/>
                <a:gd name="T110" fmla="*/ 151 w 161"/>
                <a:gd name="T111" fmla="*/ 13 h 164"/>
                <a:gd name="T112" fmla="*/ 154 w 161"/>
                <a:gd name="T113" fmla="*/ 15 h 164"/>
                <a:gd name="T114" fmla="*/ 157 w 161"/>
                <a:gd name="T115" fmla="*/ 12 h 164"/>
                <a:gd name="T116" fmla="*/ 159 w 161"/>
                <a:gd name="T117" fmla="*/ 12 h 164"/>
                <a:gd name="T118" fmla="*/ 161 w 161"/>
                <a:gd name="T119" fmla="*/ 12 h 164"/>
                <a:gd name="T120" fmla="*/ 157 w 161"/>
                <a:gd name="T121" fmla="*/ 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164">
                  <a:moveTo>
                    <a:pt x="157" y="7"/>
                  </a:moveTo>
                  <a:cubicBezTo>
                    <a:pt x="154" y="9"/>
                    <a:pt x="154" y="9"/>
                    <a:pt x="154" y="9"/>
                  </a:cubicBezTo>
                  <a:cubicBezTo>
                    <a:pt x="151" y="7"/>
                    <a:pt x="151" y="7"/>
                    <a:pt x="151" y="7"/>
                  </a:cubicBezTo>
                  <a:cubicBezTo>
                    <a:pt x="145" y="9"/>
                    <a:pt x="145" y="9"/>
                    <a:pt x="145" y="9"/>
                  </a:cubicBezTo>
                  <a:cubicBezTo>
                    <a:pt x="142" y="9"/>
                    <a:pt x="142" y="9"/>
                    <a:pt x="142" y="9"/>
                  </a:cubicBezTo>
                  <a:cubicBezTo>
                    <a:pt x="141" y="10"/>
                    <a:pt x="140" y="9"/>
                    <a:pt x="139" y="9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2" y="13"/>
                    <a:pt x="112" y="13"/>
                    <a:pt x="112" y="13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7" y="15"/>
                    <a:pt x="107" y="15"/>
                    <a:pt x="107" y="15"/>
                  </a:cubicBezTo>
                  <a:cubicBezTo>
                    <a:pt x="104" y="13"/>
                    <a:pt x="104" y="13"/>
                    <a:pt x="104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6" y="12"/>
                    <a:pt x="86" y="12"/>
                    <a:pt x="86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79" y="6"/>
                    <a:pt x="79" y="6"/>
                    <a:pt x="79" y="6"/>
                  </a:cubicBezTo>
                  <a:cubicBezTo>
                    <a:pt x="78" y="6"/>
                    <a:pt x="78" y="6"/>
                    <a:pt x="78" y="6"/>
                  </a:cubicBezTo>
                  <a:cubicBezTo>
                    <a:pt x="76" y="6"/>
                    <a:pt x="76" y="6"/>
                    <a:pt x="76" y="6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52" y="6"/>
                    <a:pt x="52" y="6"/>
                    <a:pt x="52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1" y="6"/>
                    <a:pt x="31" y="6"/>
                    <a:pt x="31" y="6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3" y="19"/>
                    <a:pt x="3" y="19"/>
                    <a:pt x="3" y="19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6" y="42"/>
                    <a:pt x="16" y="42"/>
                    <a:pt x="16" y="42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5" y="62"/>
                    <a:pt x="25" y="62"/>
                    <a:pt x="25" y="62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9" y="70"/>
                    <a:pt x="29" y="70"/>
                    <a:pt x="29" y="70"/>
                  </a:cubicBezTo>
                  <a:cubicBezTo>
                    <a:pt x="32" y="73"/>
                    <a:pt x="32" y="73"/>
                    <a:pt x="32" y="73"/>
                  </a:cubicBezTo>
                  <a:cubicBezTo>
                    <a:pt x="33" y="79"/>
                    <a:pt x="33" y="79"/>
                    <a:pt x="33" y="79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32" y="92"/>
                    <a:pt x="32" y="92"/>
                    <a:pt x="32" y="92"/>
                  </a:cubicBezTo>
                  <a:cubicBezTo>
                    <a:pt x="32" y="96"/>
                    <a:pt x="32" y="96"/>
                    <a:pt x="32" y="96"/>
                  </a:cubicBezTo>
                  <a:cubicBezTo>
                    <a:pt x="33" y="102"/>
                    <a:pt x="33" y="102"/>
                    <a:pt x="33" y="102"/>
                  </a:cubicBezTo>
                  <a:cubicBezTo>
                    <a:pt x="36" y="111"/>
                    <a:pt x="36" y="111"/>
                    <a:pt x="36" y="111"/>
                  </a:cubicBezTo>
                  <a:cubicBezTo>
                    <a:pt x="36" y="116"/>
                    <a:pt x="36" y="116"/>
                    <a:pt x="36" y="116"/>
                  </a:cubicBezTo>
                  <a:cubicBezTo>
                    <a:pt x="38" y="121"/>
                    <a:pt x="38" y="121"/>
                    <a:pt x="38" y="121"/>
                  </a:cubicBezTo>
                  <a:cubicBezTo>
                    <a:pt x="38" y="126"/>
                    <a:pt x="38" y="126"/>
                    <a:pt x="38" y="126"/>
                  </a:cubicBezTo>
                  <a:cubicBezTo>
                    <a:pt x="38" y="128"/>
                    <a:pt x="38" y="128"/>
                    <a:pt x="38" y="128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39" y="132"/>
                    <a:pt x="39" y="132"/>
                    <a:pt x="39" y="132"/>
                  </a:cubicBezTo>
                  <a:cubicBezTo>
                    <a:pt x="39" y="135"/>
                    <a:pt x="39" y="135"/>
                    <a:pt x="39" y="135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2" y="144"/>
                    <a:pt x="42" y="144"/>
                    <a:pt x="42" y="144"/>
                  </a:cubicBezTo>
                  <a:cubicBezTo>
                    <a:pt x="46" y="151"/>
                    <a:pt x="46" y="151"/>
                    <a:pt x="46" y="151"/>
                  </a:cubicBezTo>
                  <a:cubicBezTo>
                    <a:pt x="50" y="154"/>
                    <a:pt x="50" y="154"/>
                    <a:pt x="50" y="154"/>
                  </a:cubicBezTo>
                  <a:cubicBezTo>
                    <a:pt x="54" y="158"/>
                    <a:pt x="54" y="158"/>
                    <a:pt x="54" y="158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6" y="159"/>
                    <a:pt x="56" y="159"/>
                    <a:pt x="56" y="159"/>
                  </a:cubicBezTo>
                  <a:cubicBezTo>
                    <a:pt x="58" y="158"/>
                    <a:pt x="58" y="158"/>
                    <a:pt x="58" y="158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61" y="152"/>
                    <a:pt x="61" y="152"/>
                    <a:pt x="61" y="152"/>
                  </a:cubicBezTo>
                  <a:cubicBezTo>
                    <a:pt x="62" y="152"/>
                    <a:pt x="62" y="152"/>
                    <a:pt x="62" y="152"/>
                  </a:cubicBezTo>
                  <a:cubicBezTo>
                    <a:pt x="64" y="154"/>
                    <a:pt x="64" y="154"/>
                    <a:pt x="64" y="154"/>
                  </a:cubicBezTo>
                  <a:cubicBezTo>
                    <a:pt x="65" y="155"/>
                    <a:pt x="65" y="155"/>
                    <a:pt x="65" y="155"/>
                  </a:cubicBezTo>
                  <a:cubicBezTo>
                    <a:pt x="65" y="156"/>
                    <a:pt x="65" y="156"/>
                    <a:pt x="65" y="156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8" y="161"/>
                    <a:pt x="68" y="161"/>
                    <a:pt x="68" y="161"/>
                  </a:cubicBezTo>
                  <a:cubicBezTo>
                    <a:pt x="74" y="164"/>
                    <a:pt x="74" y="164"/>
                    <a:pt x="74" y="164"/>
                  </a:cubicBezTo>
                  <a:cubicBezTo>
                    <a:pt x="78" y="164"/>
                    <a:pt x="78" y="164"/>
                    <a:pt x="78" y="164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8" y="164"/>
                    <a:pt x="88" y="164"/>
                    <a:pt x="88" y="164"/>
                  </a:cubicBezTo>
                  <a:cubicBezTo>
                    <a:pt x="88" y="162"/>
                    <a:pt x="88" y="162"/>
                    <a:pt x="88" y="162"/>
                  </a:cubicBezTo>
                  <a:cubicBezTo>
                    <a:pt x="89" y="161"/>
                    <a:pt x="89" y="161"/>
                    <a:pt x="89" y="161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5" y="158"/>
                    <a:pt x="95" y="158"/>
                    <a:pt x="95" y="158"/>
                  </a:cubicBezTo>
                  <a:cubicBezTo>
                    <a:pt x="97" y="156"/>
                    <a:pt x="97" y="156"/>
                    <a:pt x="97" y="156"/>
                  </a:cubicBezTo>
                  <a:cubicBezTo>
                    <a:pt x="97" y="155"/>
                    <a:pt x="97" y="155"/>
                    <a:pt x="97" y="155"/>
                  </a:cubicBezTo>
                  <a:cubicBezTo>
                    <a:pt x="97" y="106"/>
                    <a:pt x="97" y="106"/>
                    <a:pt x="97" y="106"/>
                  </a:cubicBezTo>
                  <a:cubicBezTo>
                    <a:pt x="97" y="97"/>
                    <a:pt x="97" y="97"/>
                    <a:pt x="97" y="97"/>
                  </a:cubicBezTo>
                  <a:cubicBezTo>
                    <a:pt x="98" y="78"/>
                    <a:pt x="98" y="78"/>
                    <a:pt x="98" y="78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109" y="69"/>
                    <a:pt x="109" y="69"/>
                    <a:pt x="109" y="6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25" y="17"/>
                    <a:pt x="125" y="17"/>
                    <a:pt x="125" y="17"/>
                  </a:cubicBezTo>
                  <a:cubicBezTo>
                    <a:pt x="131" y="16"/>
                    <a:pt x="131" y="16"/>
                    <a:pt x="131" y="16"/>
                  </a:cubicBezTo>
                  <a:cubicBezTo>
                    <a:pt x="133" y="15"/>
                    <a:pt x="133" y="15"/>
                    <a:pt x="133" y="15"/>
                  </a:cubicBezTo>
                  <a:cubicBezTo>
                    <a:pt x="137" y="15"/>
                    <a:pt x="137" y="15"/>
                    <a:pt x="137" y="15"/>
                  </a:cubicBezTo>
                  <a:cubicBezTo>
                    <a:pt x="138" y="16"/>
                    <a:pt x="138" y="16"/>
                    <a:pt x="138" y="16"/>
                  </a:cubicBezTo>
                  <a:cubicBezTo>
                    <a:pt x="140" y="17"/>
                    <a:pt x="140" y="17"/>
                    <a:pt x="140" y="17"/>
                  </a:cubicBezTo>
                  <a:cubicBezTo>
                    <a:pt x="140" y="19"/>
                    <a:pt x="140" y="19"/>
                    <a:pt x="140" y="19"/>
                  </a:cubicBezTo>
                  <a:cubicBezTo>
                    <a:pt x="141" y="22"/>
                    <a:pt x="141" y="22"/>
                    <a:pt x="141" y="22"/>
                  </a:cubicBezTo>
                  <a:cubicBezTo>
                    <a:pt x="142" y="21"/>
                    <a:pt x="142" y="21"/>
                    <a:pt x="142" y="21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50" y="15"/>
                    <a:pt x="150" y="15"/>
                    <a:pt x="150" y="15"/>
                  </a:cubicBezTo>
                  <a:cubicBezTo>
                    <a:pt x="151" y="13"/>
                    <a:pt x="151" y="13"/>
                    <a:pt x="151" y="13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7" y="13"/>
                    <a:pt x="157" y="13"/>
                    <a:pt x="157" y="13"/>
                  </a:cubicBezTo>
                  <a:cubicBezTo>
                    <a:pt x="157" y="12"/>
                    <a:pt x="157" y="12"/>
                    <a:pt x="157" y="12"/>
                  </a:cubicBezTo>
                  <a:cubicBezTo>
                    <a:pt x="158" y="12"/>
                    <a:pt x="158" y="12"/>
                    <a:pt x="158" y="12"/>
                  </a:cubicBezTo>
                  <a:cubicBezTo>
                    <a:pt x="159" y="12"/>
                    <a:pt x="159" y="12"/>
                    <a:pt x="159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1" y="12"/>
                    <a:pt x="161" y="12"/>
                    <a:pt x="161" y="12"/>
                  </a:cubicBezTo>
                  <a:cubicBezTo>
                    <a:pt x="158" y="9"/>
                    <a:pt x="158" y="9"/>
                    <a:pt x="158" y="9"/>
                  </a:cubicBezTo>
                  <a:lnTo>
                    <a:pt x="157" y="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7" name="Freeform 71"/>
            <p:cNvSpPr>
              <a:spLocks/>
            </p:cNvSpPr>
            <p:nvPr/>
          </p:nvSpPr>
          <p:spPr bwMode="auto">
            <a:xfrm>
              <a:off x="4976132" y="4159079"/>
              <a:ext cx="710338" cy="834275"/>
            </a:xfrm>
            <a:custGeom>
              <a:avLst/>
              <a:gdLst>
                <a:gd name="T0" fmla="*/ 8 w 148"/>
                <a:gd name="T1" fmla="*/ 155 h 167"/>
                <a:gd name="T2" fmla="*/ 16 w 148"/>
                <a:gd name="T3" fmla="*/ 152 h 167"/>
                <a:gd name="T4" fmla="*/ 23 w 148"/>
                <a:gd name="T5" fmla="*/ 155 h 167"/>
                <a:gd name="T6" fmla="*/ 38 w 148"/>
                <a:gd name="T7" fmla="*/ 158 h 167"/>
                <a:gd name="T8" fmla="*/ 76 w 148"/>
                <a:gd name="T9" fmla="*/ 158 h 167"/>
                <a:gd name="T10" fmla="*/ 81 w 148"/>
                <a:gd name="T11" fmla="*/ 159 h 167"/>
                <a:gd name="T12" fmla="*/ 91 w 148"/>
                <a:gd name="T13" fmla="*/ 164 h 167"/>
                <a:gd name="T14" fmla="*/ 107 w 148"/>
                <a:gd name="T15" fmla="*/ 167 h 167"/>
                <a:gd name="T16" fmla="*/ 112 w 148"/>
                <a:gd name="T17" fmla="*/ 165 h 167"/>
                <a:gd name="T18" fmla="*/ 132 w 148"/>
                <a:gd name="T19" fmla="*/ 163 h 167"/>
                <a:gd name="T20" fmla="*/ 140 w 148"/>
                <a:gd name="T21" fmla="*/ 161 h 167"/>
                <a:gd name="T22" fmla="*/ 131 w 148"/>
                <a:gd name="T23" fmla="*/ 152 h 167"/>
                <a:gd name="T24" fmla="*/ 125 w 148"/>
                <a:gd name="T25" fmla="*/ 146 h 167"/>
                <a:gd name="T26" fmla="*/ 124 w 148"/>
                <a:gd name="T27" fmla="*/ 125 h 167"/>
                <a:gd name="T28" fmla="*/ 124 w 148"/>
                <a:gd name="T29" fmla="*/ 99 h 167"/>
                <a:gd name="T30" fmla="*/ 140 w 148"/>
                <a:gd name="T31" fmla="*/ 99 h 167"/>
                <a:gd name="T32" fmla="*/ 147 w 148"/>
                <a:gd name="T33" fmla="*/ 96 h 167"/>
                <a:gd name="T34" fmla="*/ 148 w 148"/>
                <a:gd name="T35" fmla="*/ 86 h 167"/>
                <a:gd name="T36" fmla="*/ 148 w 148"/>
                <a:gd name="T37" fmla="*/ 73 h 167"/>
                <a:gd name="T38" fmla="*/ 145 w 148"/>
                <a:gd name="T39" fmla="*/ 70 h 167"/>
                <a:gd name="T40" fmla="*/ 138 w 148"/>
                <a:gd name="T41" fmla="*/ 72 h 167"/>
                <a:gd name="T42" fmla="*/ 131 w 148"/>
                <a:gd name="T43" fmla="*/ 72 h 167"/>
                <a:gd name="T44" fmla="*/ 127 w 148"/>
                <a:gd name="T45" fmla="*/ 72 h 167"/>
                <a:gd name="T46" fmla="*/ 127 w 148"/>
                <a:gd name="T47" fmla="*/ 66 h 167"/>
                <a:gd name="T48" fmla="*/ 122 w 148"/>
                <a:gd name="T49" fmla="*/ 52 h 167"/>
                <a:gd name="T50" fmla="*/ 122 w 148"/>
                <a:gd name="T51" fmla="*/ 40 h 167"/>
                <a:gd name="T52" fmla="*/ 121 w 148"/>
                <a:gd name="T53" fmla="*/ 29 h 167"/>
                <a:gd name="T54" fmla="*/ 121 w 148"/>
                <a:gd name="T55" fmla="*/ 20 h 167"/>
                <a:gd name="T56" fmla="*/ 109 w 148"/>
                <a:gd name="T57" fmla="*/ 20 h 167"/>
                <a:gd name="T58" fmla="*/ 108 w 148"/>
                <a:gd name="T59" fmla="*/ 15 h 167"/>
                <a:gd name="T60" fmla="*/ 99 w 148"/>
                <a:gd name="T61" fmla="*/ 16 h 167"/>
                <a:gd name="T62" fmla="*/ 95 w 148"/>
                <a:gd name="T63" fmla="*/ 22 h 167"/>
                <a:gd name="T64" fmla="*/ 92 w 148"/>
                <a:gd name="T65" fmla="*/ 25 h 167"/>
                <a:gd name="T66" fmla="*/ 84 w 148"/>
                <a:gd name="T67" fmla="*/ 29 h 167"/>
                <a:gd name="T68" fmla="*/ 72 w 148"/>
                <a:gd name="T69" fmla="*/ 30 h 167"/>
                <a:gd name="T70" fmla="*/ 68 w 148"/>
                <a:gd name="T71" fmla="*/ 27 h 167"/>
                <a:gd name="T72" fmla="*/ 64 w 148"/>
                <a:gd name="T73" fmla="*/ 19 h 167"/>
                <a:gd name="T74" fmla="*/ 61 w 148"/>
                <a:gd name="T75" fmla="*/ 12 h 167"/>
                <a:gd name="T76" fmla="*/ 61 w 148"/>
                <a:gd name="T77" fmla="*/ 6 h 167"/>
                <a:gd name="T78" fmla="*/ 55 w 148"/>
                <a:gd name="T79" fmla="*/ 0 h 167"/>
                <a:gd name="T80" fmla="*/ 35 w 148"/>
                <a:gd name="T81" fmla="*/ 0 h 167"/>
                <a:gd name="T82" fmla="*/ 18 w 148"/>
                <a:gd name="T83" fmla="*/ 0 h 167"/>
                <a:gd name="T84" fmla="*/ 9 w 148"/>
                <a:gd name="T85" fmla="*/ 3 h 167"/>
                <a:gd name="T86" fmla="*/ 11 w 148"/>
                <a:gd name="T87" fmla="*/ 12 h 167"/>
                <a:gd name="T88" fmla="*/ 15 w 148"/>
                <a:gd name="T89" fmla="*/ 22 h 167"/>
                <a:gd name="T90" fmla="*/ 21 w 148"/>
                <a:gd name="T91" fmla="*/ 39 h 167"/>
                <a:gd name="T92" fmla="*/ 16 w 148"/>
                <a:gd name="T93" fmla="*/ 45 h 167"/>
                <a:gd name="T94" fmla="*/ 19 w 148"/>
                <a:gd name="T95" fmla="*/ 56 h 167"/>
                <a:gd name="T96" fmla="*/ 25 w 148"/>
                <a:gd name="T97" fmla="*/ 69 h 167"/>
                <a:gd name="T98" fmla="*/ 23 w 148"/>
                <a:gd name="T99" fmla="*/ 88 h 167"/>
                <a:gd name="T100" fmla="*/ 16 w 148"/>
                <a:gd name="T101" fmla="*/ 93 h 167"/>
                <a:gd name="T102" fmla="*/ 11 w 148"/>
                <a:gd name="T103" fmla="*/ 103 h 167"/>
                <a:gd name="T104" fmla="*/ 8 w 148"/>
                <a:gd name="T105" fmla="*/ 115 h 167"/>
                <a:gd name="T106" fmla="*/ 5 w 148"/>
                <a:gd name="T107" fmla="*/ 128 h 167"/>
                <a:gd name="T108" fmla="*/ 3 w 148"/>
                <a:gd name="T109" fmla="*/ 134 h 167"/>
                <a:gd name="T110" fmla="*/ 0 w 148"/>
                <a:gd name="T111" fmla="*/ 148 h 167"/>
                <a:gd name="T112" fmla="*/ 3 w 148"/>
                <a:gd name="T113" fmla="*/ 155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48" h="167">
                  <a:moveTo>
                    <a:pt x="3" y="155"/>
                  </a:moveTo>
                  <a:cubicBezTo>
                    <a:pt x="5" y="155"/>
                    <a:pt x="5" y="155"/>
                    <a:pt x="5" y="155"/>
                  </a:cubicBezTo>
                  <a:cubicBezTo>
                    <a:pt x="8" y="155"/>
                    <a:pt x="8" y="155"/>
                    <a:pt x="8" y="155"/>
                  </a:cubicBezTo>
                  <a:cubicBezTo>
                    <a:pt x="11" y="156"/>
                    <a:pt x="11" y="156"/>
                    <a:pt x="11" y="156"/>
                  </a:cubicBezTo>
                  <a:cubicBezTo>
                    <a:pt x="12" y="155"/>
                    <a:pt x="12" y="155"/>
                    <a:pt x="12" y="155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8" y="158"/>
                    <a:pt x="28" y="158"/>
                    <a:pt x="28" y="158"/>
                  </a:cubicBezTo>
                  <a:cubicBezTo>
                    <a:pt x="31" y="158"/>
                    <a:pt x="31" y="158"/>
                    <a:pt x="31" y="158"/>
                  </a:cubicBezTo>
                  <a:cubicBezTo>
                    <a:pt x="38" y="158"/>
                    <a:pt x="38" y="158"/>
                    <a:pt x="38" y="158"/>
                  </a:cubicBezTo>
                  <a:cubicBezTo>
                    <a:pt x="52" y="158"/>
                    <a:pt x="52" y="158"/>
                    <a:pt x="52" y="158"/>
                  </a:cubicBezTo>
                  <a:cubicBezTo>
                    <a:pt x="75" y="158"/>
                    <a:pt x="75" y="158"/>
                    <a:pt x="75" y="158"/>
                  </a:cubicBezTo>
                  <a:cubicBezTo>
                    <a:pt x="76" y="158"/>
                    <a:pt x="76" y="158"/>
                    <a:pt x="76" y="158"/>
                  </a:cubicBezTo>
                  <a:cubicBezTo>
                    <a:pt x="78" y="158"/>
                    <a:pt x="78" y="158"/>
                    <a:pt x="78" y="158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81" y="159"/>
                    <a:pt x="81" y="159"/>
                    <a:pt x="81" y="159"/>
                  </a:cubicBezTo>
                  <a:cubicBezTo>
                    <a:pt x="84" y="162"/>
                    <a:pt x="84" y="162"/>
                    <a:pt x="84" y="162"/>
                  </a:cubicBezTo>
                  <a:cubicBezTo>
                    <a:pt x="86" y="164"/>
                    <a:pt x="86" y="164"/>
                    <a:pt x="86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8" y="165"/>
                    <a:pt x="98" y="165"/>
                    <a:pt x="98" y="165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7" y="167"/>
                    <a:pt x="107" y="167"/>
                    <a:pt x="107" y="167"/>
                  </a:cubicBezTo>
                  <a:cubicBezTo>
                    <a:pt x="108" y="167"/>
                    <a:pt x="108" y="167"/>
                    <a:pt x="108" y="167"/>
                  </a:cubicBezTo>
                  <a:cubicBezTo>
                    <a:pt x="109" y="167"/>
                    <a:pt x="109" y="167"/>
                    <a:pt x="109" y="167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15" y="165"/>
                    <a:pt x="115" y="165"/>
                    <a:pt x="115" y="165"/>
                  </a:cubicBezTo>
                  <a:cubicBezTo>
                    <a:pt x="119" y="165"/>
                    <a:pt x="119" y="165"/>
                    <a:pt x="119" y="165"/>
                  </a:cubicBezTo>
                  <a:cubicBezTo>
                    <a:pt x="132" y="163"/>
                    <a:pt x="132" y="163"/>
                    <a:pt x="132" y="163"/>
                  </a:cubicBezTo>
                  <a:cubicBezTo>
                    <a:pt x="139" y="161"/>
                    <a:pt x="139" y="161"/>
                    <a:pt x="139" y="161"/>
                  </a:cubicBezTo>
                  <a:cubicBezTo>
                    <a:pt x="139" y="161"/>
                    <a:pt x="139" y="161"/>
                    <a:pt x="139" y="161"/>
                  </a:cubicBezTo>
                  <a:cubicBezTo>
                    <a:pt x="140" y="161"/>
                    <a:pt x="140" y="161"/>
                    <a:pt x="140" y="161"/>
                  </a:cubicBezTo>
                  <a:cubicBezTo>
                    <a:pt x="134" y="156"/>
                    <a:pt x="134" y="156"/>
                    <a:pt x="134" y="156"/>
                  </a:cubicBezTo>
                  <a:cubicBezTo>
                    <a:pt x="131" y="152"/>
                    <a:pt x="131" y="152"/>
                    <a:pt x="131" y="152"/>
                  </a:cubicBezTo>
                  <a:cubicBezTo>
                    <a:pt x="131" y="152"/>
                    <a:pt x="131" y="152"/>
                    <a:pt x="131" y="152"/>
                  </a:cubicBezTo>
                  <a:cubicBezTo>
                    <a:pt x="131" y="152"/>
                    <a:pt x="131" y="152"/>
                    <a:pt x="131" y="152"/>
                  </a:cubicBezTo>
                  <a:cubicBezTo>
                    <a:pt x="129" y="151"/>
                    <a:pt x="129" y="151"/>
                    <a:pt x="129" y="151"/>
                  </a:cubicBezTo>
                  <a:cubicBezTo>
                    <a:pt x="125" y="146"/>
                    <a:pt x="125" y="146"/>
                    <a:pt x="125" y="146"/>
                  </a:cubicBezTo>
                  <a:cubicBezTo>
                    <a:pt x="124" y="144"/>
                    <a:pt x="124" y="144"/>
                    <a:pt x="124" y="144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124" y="109"/>
                    <a:pt x="124" y="109"/>
                    <a:pt x="124" y="109"/>
                  </a:cubicBezTo>
                  <a:cubicBezTo>
                    <a:pt x="124" y="102"/>
                    <a:pt x="124" y="102"/>
                    <a:pt x="124" y="102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32" y="99"/>
                    <a:pt x="132" y="99"/>
                    <a:pt x="132" y="99"/>
                  </a:cubicBezTo>
                  <a:cubicBezTo>
                    <a:pt x="140" y="99"/>
                    <a:pt x="140" y="99"/>
                    <a:pt x="140" y="99"/>
                  </a:cubicBezTo>
                  <a:cubicBezTo>
                    <a:pt x="144" y="99"/>
                    <a:pt x="144" y="99"/>
                    <a:pt x="144" y="99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47" y="96"/>
                    <a:pt x="147" y="96"/>
                    <a:pt x="147" y="96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8" y="91"/>
                    <a:pt x="148" y="91"/>
                    <a:pt x="148" y="91"/>
                  </a:cubicBezTo>
                  <a:cubicBezTo>
                    <a:pt x="148" y="86"/>
                    <a:pt x="148" y="86"/>
                    <a:pt x="148" y="86"/>
                  </a:cubicBezTo>
                  <a:cubicBezTo>
                    <a:pt x="148" y="83"/>
                    <a:pt x="148" y="83"/>
                    <a:pt x="148" y="83"/>
                  </a:cubicBezTo>
                  <a:cubicBezTo>
                    <a:pt x="148" y="76"/>
                    <a:pt x="148" y="76"/>
                    <a:pt x="148" y="76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48" y="69"/>
                    <a:pt x="148" y="69"/>
                    <a:pt x="148" y="69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45" y="70"/>
                    <a:pt x="145" y="70"/>
                    <a:pt x="145" y="70"/>
                  </a:cubicBezTo>
                  <a:cubicBezTo>
                    <a:pt x="142" y="70"/>
                    <a:pt x="142" y="70"/>
                    <a:pt x="142" y="70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138" y="72"/>
                    <a:pt x="138" y="72"/>
                    <a:pt x="138" y="72"/>
                  </a:cubicBezTo>
                  <a:cubicBezTo>
                    <a:pt x="135" y="72"/>
                    <a:pt x="135" y="72"/>
                    <a:pt x="135" y="72"/>
                  </a:cubicBezTo>
                  <a:cubicBezTo>
                    <a:pt x="134" y="72"/>
                    <a:pt x="134" y="72"/>
                    <a:pt x="134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28" y="73"/>
                    <a:pt x="128" y="73"/>
                    <a:pt x="128" y="73"/>
                  </a:cubicBezTo>
                  <a:cubicBezTo>
                    <a:pt x="127" y="75"/>
                    <a:pt x="127" y="75"/>
                    <a:pt x="127" y="75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27" y="70"/>
                    <a:pt x="127" y="70"/>
                    <a:pt x="127" y="70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7" y="66"/>
                    <a:pt x="127" y="66"/>
                    <a:pt x="127" y="66"/>
                  </a:cubicBezTo>
                  <a:cubicBezTo>
                    <a:pt x="127" y="60"/>
                    <a:pt x="127" y="60"/>
                    <a:pt x="127" y="60"/>
                  </a:cubicBezTo>
                  <a:cubicBezTo>
                    <a:pt x="125" y="56"/>
                    <a:pt x="125" y="56"/>
                    <a:pt x="125" y="56"/>
                  </a:cubicBezTo>
                  <a:cubicBezTo>
                    <a:pt x="122" y="52"/>
                    <a:pt x="122" y="52"/>
                    <a:pt x="122" y="52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6"/>
                    <a:pt x="122" y="46"/>
                    <a:pt x="122" y="46"/>
                  </a:cubicBezTo>
                  <a:cubicBezTo>
                    <a:pt x="122" y="40"/>
                    <a:pt x="122" y="40"/>
                    <a:pt x="122" y="40"/>
                  </a:cubicBezTo>
                  <a:cubicBezTo>
                    <a:pt x="122" y="35"/>
                    <a:pt x="122" y="35"/>
                    <a:pt x="122" y="35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2" y="23"/>
                    <a:pt x="122" y="23"/>
                    <a:pt x="122" y="23"/>
                  </a:cubicBezTo>
                  <a:cubicBezTo>
                    <a:pt x="122" y="22"/>
                    <a:pt x="122" y="22"/>
                    <a:pt x="122" y="22"/>
                  </a:cubicBezTo>
                  <a:cubicBezTo>
                    <a:pt x="121" y="20"/>
                    <a:pt x="121" y="20"/>
                    <a:pt x="121" y="20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111" y="20"/>
                    <a:pt x="111" y="20"/>
                    <a:pt x="111" y="20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7" y="19"/>
                    <a:pt x="107" y="19"/>
                    <a:pt x="107" y="19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5" y="16"/>
                    <a:pt x="95" y="16"/>
                    <a:pt x="95" y="16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95" y="22"/>
                    <a:pt x="95" y="22"/>
                    <a:pt x="95" y="22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27"/>
                    <a:pt x="92" y="27"/>
                    <a:pt x="92" y="27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84" y="29"/>
                    <a:pt x="84" y="29"/>
                    <a:pt x="84" y="29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1" y="30"/>
                    <a:pt x="71" y="30"/>
                    <a:pt x="71" y="30"/>
                  </a:cubicBezTo>
                  <a:cubicBezTo>
                    <a:pt x="69" y="29"/>
                    <a:pt x="69" y="29"/>
                    <a:pt x="69" y="29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65" y="22"/>
                    <a:pt x="65" y="22"/>
                    <a:pt x="65" y="22"/>
                  </a:cubicBezTo>
                  <a:cubicBezTo>
                    <a:pt x="64" y="20"/>
                    <a:pt x="64" y="20"/>
                    <a:pt x="64" y="20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2" y="13"/>
                    <a:pt x="62" y="13"/>
                    <a:pt x="62" y="13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0"/>
                    <a:pt x="61" y="10"/>
                    <a:pt x="61" y="10"/>
                  </a:cubicBezTo>
                  <a:cubicBezTo>
                    <a:pt x="61" y="9"/>
                    <a:pt x="61" y="9"/>
                    <a:pt x="61" y="9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59" y="3"/>
                    <a:pt x="59" y="3"/>
                    <a:pt x="59" y="3"/>
                  </a:cubicBezTo>
                  <a:cubicBezTo>
                    <a:pt x="58" y="2"/>
                    <a:pt x="58" y="2"/>
                    <a:pt x="58" y="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21" y="35"/>
                    <a:pt x="21" y="35"/>
                    <a:pt x="21" y="35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6" y="45"/>
                    <a:pt x="16" y="45"/>
                    <a:pt x="16" y="45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52"/>
                    <a:pt x="18" y="52"/>
                    <a:pt x="18" y="52"/>
                  </a:cubicBezTo>
                  <a:cubicBezTo>
                    <a:pt x="19" y="56"/>
                    <a:pt x="19" y="56"/>
                    <a:pt x="19" y="56"/>
                  </a:cubicBezTo>
                  <a:cubicBezTo>
                    <a:pt x="21" y="59"/>
                    <a:pt x="21" y="59"/>
                    <a:pt x="21" y="59"/>
                  </a:cubicBezTo>
                  <a:cubicBezTo>
                    <a:pt x="22" y="62"/>
                    <a:pt x="22" y="62"/>
                    <a:pt x="22" y="62"/>
                  </a:cubicBezTo>
                  <a:cubicBezTo>
                    <a:pt x="25" y="69"/>
                    <a:pt x="25" y="69"/>
                    <a:pt x="25" y="69"/>
                  </a:cubicBezTo>
                  <a:cubicBezTo>
                    <a:pt x="26" y="79"/>
                    <a:pt x="26" y="79"/>
                    <a:pt x="26" y="79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3" y="88"/>
                    <a:pt x="23" y="88"/>
                    <a:pt x="23" y="88"/>
                  </a:cubicBezTo>
                  <a:cubicBezTo>
                    <a:pt x="22" y="91"/>
                    <a:pt x="22" y="91"/>
                    <a:pt x="22" y="91"/>
                  </a:cubicBezTo>
                  <a:cubicBezTo>
                    <a:pt x="19" y="92"/>
                    <a:pt x="19" y="92"/>
                    <a:pt x="19" y="92"/>
                  </a:cubicBezTo>
                  <a:cubicBezTo>
                    <a:pt x="16" y="93"/>
                    <a:pt x="16" y="93"/>
                    <a:pt x="16" y="93"/>
                  </a:cubicBezTo>
                  <a:cubicBezTo>
                    <a:pt x="16" y="95"/>
                    <a:pt x="16" y="95"/>
                    <a:pt x="16" y="95"/>
                  </a:cubicBezTo>
                  <a:cubicBezTo>
                    <a:pt x="15" y="99"/>
                    <a:pt x="15" y="99"/>
                    <a:pt x="15" y="99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9" y="106"/>
                    <a:pt x="9" y="106"/>
                    <a:pt x="9" y="106"/>
                  </a:cubicBezTo>
                  <a:cubicBezTo>
                    <a:pt x="9" y="111"/>
                    <a:pt x="9" y="111"/>
                    <a:pt x="9" y="111"/>
                  </a:cubicBezTo>
                  <a:cubicBezTo>
                    <a:pt x="8" y="115"/>
                    <a:pt x="8" y="115"/>
                    <a:pt x="8" y="115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6" y="124"/>
                    <a:pt x="6" y="124"/>
                    <a:pt x="6" y="124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5" y="131"/>
                    <a:pt x="5" y="131"/>
                    <a:pt x="5" y="131"/>
                  </a:cubicBezTo>
                  <a:cubicBezTo>
                    <a:pt x="3" y="134"/>
                    <a:pt x="3" y="134"/>
                    <a:pt x="3" y="134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2" y="139"/>
                    <a:pt x="2" y="139"/>
                    <a:pt x="2" y="13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56"/>
                    <a:pt x="0" y="156"/>
                    <a:pt x="0" y="156"/>
                  </a:cubicBezTo>
                  <a:cubicBezTo>
                    <a:pt x="1" y="156"/>
                    <a:pt x="1" y="156"/>
                    <a:pt x="1" y="156"/>
                  </a:cubicBezTo>
                  <a:lnTo>
                    <a:pt x="3" y="15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8" name="Freeform 72"/>
            <p:cNvSpPr>
              <a:spLocks/>
            </p:cNvSpPr>
            <p:nvPr/>
          </p:nvSpPr>
          <p:spPr bwMode="auto">
            <a:xfrm>
              <a:off x="5560268" y="4324431"/>
              <a:ext cx="677885" cy="672681"/>
            </a:xfrm>
            <a:custGeom>
              <a:avLst/>
              <a:gdLst>
                <a:gd name="T0" fmla="*/ 138 w 141"/>
                <a:gd name="T1" fmla="*/ 23 h 135"/>
                <a:gd name="T2" fmla="*/ 138 w 141"/>
                <a:gd name="T3" fmla="*/ 20 h 135"/>
                <a:gd name="T4" fmla="*/ 134 w 141"/>
                <a:gd name="T5" fmla="*/ 16 h 135"/>
                <a:gd name="T6" fmla="*/ 129 w 141"/>
                <a:gd name="T7" fmla="*/ 15 h 135"/>
                <a:gd name="T8" fmla="*/ 122 w 141"/>
                <a:gd name="T9" fmla="*/ 10 h 135"/>
                <a:gd name="T10" fmla="*/ 118 w 141"/>
                <a:gd name="T11" fmla="*/ 9 h 135"/>
                <a:gd name="T12" fmla="*/ 112 w 141"/>
                <a:gd name="T13" fmla="*/ 6 h 135"/>
                <a:gd name="T14" fmla="*/ 109 w 141"/>
                <a:gd name="T15" fmla="*/ 6 h 135"/>
                <a:gd name="T16" fmla="*/ 105 w 141"/>
                <a:gd name="T17" fmla="*/ 3 h 135"/>
                <a:gd name="T18" fmla="*/ 85 w 141"/>
                <a:gd name="T19" fmla="*/ 3 h 135"/>
                <a:gd name="T20" fmla="*/ 81 w 141"/>
                <a:gd name="T21" fmla="*/ 12 h 135"/>
                <a:gd name="T22" fmla="*/ 82 w 141"/>
                <a:gd name="T23" fmla="*/ 19 h 135"/>
                <a:gd name="T24" fmla="*/ 81 w 141"/>
                <a:gd name="T25" fmla="*/ 36 h 135"/>
                <a:gd name="T26" fmla="*/ 79 w 141"/>
                <a:gd name="T27" fmla="*/ 49 h 135"/>
                <a:gd name="T28" fmla="*/ 91 w 141"/>
                <a:gd name="T29" fmla="*/ 58 h 135"/>
                <a:gd name="T30" fmla="*/ 95 w 141"/>
                <a:gd name="T31" fmla="*/ 53 h 135"/>
                <a:gd name="T32" fmla="*/ 95 w 141"/>
                <a:gd name="T33" fmla="*/ 72 h 135"/>
                <a:gd name="T34" fmla="*/ 92 w 141"/>
                <a:gd name="T35" fmla="*/ 69 h 135"/>
                <a:gd name="T36" fmla="*/ 85 w 141"/>
                <a:gd name="T37" fmla="*/ 69 h 135"/>
                <a:gd name="T38" fmla="*/ 79 w 141"/>
                <a:gd name="T39" fmla="*/ 61 h 135"/>
                <a:gd name="T40" fmla="*/ 76 w 141"/>
                <a:gd name="T41" fmla="*/ 58 h 135"/>
                <a:gd name="T42" fmla="*/ 71 w 141"/>
                <a:gd name="T43" fmla="*/ 56 h 135"/>
                <a:gd name="T44" fmla="*/ 66 w 141"/>
                <a:gd name="T45" fmla="*/ 50 h 135"/>
                <a:gd name="T46" fmla="*/ 61 w 141"/>
                <a:gd name="T47" fmla="*/ 50 h 135"/>
                <a:gd name="T48" fmla="*/ 51 w 141"/>
                <a:gd name="T49" fmla="*/ 50 h 135"/>
                <a:gd name="T50" fmla="*/ 43 w 141"/>
                <a:gd name="T51" fmla="*/ 48 h 135"/>
                <a:gd name="T52" fmla="*/ 42 w 141"/>
                <a:gd name="T53" fmla="*/ 40 h 135"/>
                <a:gd name="T54" fmla="*/ 29 w 141"/>
                <a:gd name="T55" fmla="*/ 43 h 135"/>
                <a:gd name="T56" fmla="*/ 29 w 141"/>
                <a:gd name="T57" fmla="*/ 39 h 135"/>
                <a:gd name="T58" fmla="*/ 26 w 141"/>
                <a:gd name="T59" fmla="*/ 40 h 135"/>
                <a:gd name="T60" fmla="*/ 26 w 141"/>
                <a:gd name="T61" fmla="*/ 53 h 135"/>
                <a:gd name="T62" fmla="*/ 25 w 141"/>
                <a:gd name="T63" fmla="*/ 63 h 135"/>
                <a:gd name="T64" fmla="*/ 18 w 141"/>
                <a:gd name="T65" fmla="*/ 66 h 135"/>
                <a:gd name="T66" fmla="*/ 2 w 141"/>
                <a:gd name="T67" fmla="*/ 66 h 135"/>
                <a:gd name="T68" fmla="*/ 2 w 141"/>
                <a:gd name="T69" fmla="*/ 92 h 135"/>
                <a:gd name="T70" fmla="*/ 3 w 141"/>
                <a:gd name="T71" fmla="*/ 113 h 135"/>
                <a:gd name="T72" fmla="*/ 9 w 141"/>
                <a:gd name="T73" fmla="*/ 119 h 135"/>
                <a:gd name="T74" fmla="*/ 18 w 141"/>
                <a:gd name="T75" fmla="*/ 128 h 135"/>
                <a:gd name="T76" fmla="*/ 20 w 141"/>
                <a:gd name="T77" fmla="*/ 128 h 135"/>
                <a:gd name="T78" fmla="*/ 32 w 141"/>
                <a:gd name="T79" fmla="*/ 128 h 135"/>
                <a:gd name="T80" fmla="*/ 39 w 141"/>
                <a:gd name="T81" fmla="*/ 131 h 135"/>
                <a:gd name="T82" fmla="*/ 46 w 141"/>
                <a:gd name="T83" fmla="*/ 132 h 135"/>
                <a:gd name="T84" fmla="*/ 52 w 141"/>
                <a:gd name="T85" fmla="*/ 132 h 135"/>
                <a:gd name="T86" fmla="*/ 59 w 141"/>
                <a:gd name="T87" fmla="*/ 134 h 135"/>
                <a:gd name="T88" fmla="*/ 72 w 141"/>
                <a:gd name="T89" fmla="*/ 118 h 135"/>
                <a:gd name="T90" fmla="*/ 82 w 141"/>
                <a:gd name="T91" fmla="*/ 112 h 135"/>
                <a:gd name="T92" fmla="*/ 85 w 141"/>
                <a:gd name="T93" fmla="*/ 105 h 135"/>
                <a:gd name="T94" fmla="*/ 92 w 141"/>
                <a:gd name="T95" fmla="*/ 102 h 135"/>
                <a:gd name="T96" fmla="*/ 101 w 141"/>
                <a:gd name="T97" fmla="*/ 101 h 135"/>
                <a:gd name="T98" fmla="*/ 99 w 141"/>
                <a:gd name="T99" fmla="*/ 92 h 135"/>
                <a:gd name="T100" fmla="*/ 134 w 141"/>
                <a:gd name="T101" fmla="*/ 79 h 135"/>
                <a:gd name="T102" fmla="*/ 131 w 141"/>
                <a:gd name="T103" fmla="*/ 78 h 135"/>
                <a:gd name="T104" fmla="*/ 129 w 141"/>
                <a:gd name="T105" fmla="*/ 75 h 135"/>
                <a:gd name="T106" fmla="*/ 132 w 141"/>
                <a:gd name="T107" fmla="*/ 69 h 135"/>
                <a:gd name="T108" fmla="*/ 134 w 141"/>
                <a:gd name="T109" fmla="*/ 60 h 135"/>
                <a:gd name="T110" fmla="*/ 138 w 141"/>
                <a:gd name="T111" fmla="*/ 55 h 135"/>
                <a:gd name="T112" fmla="*/ 138 w 141"/>
                <a:gd name="T113" fmla="*/ 42 h 135"/>
                <a:gd name="T114" fmla="*/ 137 w 141"/>
                <a:gd name="T115" fmla="*/ 37 h 135"/>
                <a:gd name="T116" fmla="*/ 139 w 141"/>
                <a:gd name="T117" fmla="*/ 35 h 135"/>
                <a:gd name="T118" fmla="*/ 141 w 141"/>
                <a:gd name="T119" fmla="*/ 2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1" h="135">
                  <a:moveTo>
                    <a:pt x="139" y="26"/>
                  </a:moveTo>
                  <a:cubicBezTo>
                    <a:pt x="138" y="25"/>
                    <a:pt x="138" y="25"/>
                    <a:pt x="138" y="25"/>
                  </a:cubicBezTo>
                  <a:cubicBezTo>
                    <a:pt x="138" y="23"/>
                    <a:pt x="138" y="23"/>
                    <a:pt x="138" y="23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34" y="19"/>
                    <a:pt x="134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4" y="16"/>
                    <a:pt x="134" y="16"/>
                    <a:pt x="134" y="16"/>
                  </a:cubicBezTo>
                  <a:cubicBezTo>
                    <a:pt x="132" y="15"/>
                    <a:pt x="132" y="15"/>
                    <a:pt x="132" y="15"/>
                  </a:cubicBezTo>
                  <a:cubicBezTo>
                    <a:pt x="131" y="15"/>
                    <a:pt x="131" y="15"/>
                    <a:pt x="131" y="15"/>
                  </a:cubicBezTo>
                  <a:cubicBezTo>
                    <a:pt x="129" y="15"/>
                    <a:pt x="129" y="15"/>
                    <a:pt x="129" y="15"/>
                  </a:cubicBezTo>
                  <a:cubicBezTo>
                    <a:pt x="128" y="13"/>
                    <a:pt x="128" y="13"/>
                    <a:pt x="128" y="13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22" y="10"/>
                    <a:pt x="122" y="10"/>
                    <a:pt x="122" y="10"/>
                  </a:cubicBezTo>
                  <a:cubicBezTo>
                    <a:pt x="121" y="10"/>
                    <a:pt x="121" y="10"/>
                    <a:pt x="121" y="10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8" y="9"/>
                    <a:pt x="118" y="9"/>
                    <a:pt x="118" y="9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2" y="7"/>
                    <a:pt x="112" y="7"/>
                    <a:pt x="112" y="7"/>
                  </a:cubicBezTo>
                  <a:cubicBezTo>
                    <a:pt x="111" y="7"/>
                    <a:pt x="111" y="7"/>
                    <a:pt x="111" y="7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3"/>
                    <a:pt x="105" y="3"/>
                    <a:pt x="105" y="3"/>
                  </a:cubicBezTo>
                  <a:cubicBezTo>
                    <a:pt x="104" y="3"/>
                    <a:pt x="104" y="3"/>
                    <a:pt x="104" y="3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7"/>
                    <a:pt x="85" y="7"/>
                    <a:pt x="85" y="7"/>
                  </a:cubicBezTo>
                  <a:cubicBezTo>
                    <a:pt x="83" y="9"/>
                    <a:pt x="83" y="9"/>
                    <a:pt x="83" y="9"/>
                  </a:cubicBezTo>
                  <a:cubicBezTo>
                    <a:pt x="81" y="12"/>
                    <a:pt x="81" y="12"/>
                    <a:pt x="81" y="12"/>
                  </a:cubicBezTo>
                  <a:cubicBezTo>
                    <a:pt x="79" y="15"/>
                    <a:pt x="79" y="15"/>
                    <a:pt x="79" y="15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9"/>
                    <a:pt x="79" y="49"/>
                    <a:pt x="79" y="49"/>
                  </a:cubicBezTo>
                  <a:cubicBezTo>
                    <a:pt x="85" y="55"/>
                    <a:pt x="85" y="55"/>
                    <a:pt x="85" y="55"/>
                  </a:cubicBezTo>
                  <a:cubicBezTo>
                    <a:pt x="88" y="56"/>
                    <a:pt x="88" y="56"/>
                    <a:pt x="88" y="56"/>
                  </a:cubicBezTo>
                  <a:cubicBezTo>
                    <a:pt x="91" y="58"/>
                    <a:pt x="91" y="58"/>
                    <a:pt x="91" y="58"/>
                  </a:cubicBezTo>
                  <a:cubicBezTo>
                    <a:pt x="91" y="56"/>
                    <a:pt x="91" y="56"/>
                    <a:pt x="91" y="56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68"/>
                    <a:pt x="95" y="68"/>
                    <a:pt x="95" y="68"/>
                  </a:cubicBezTo>
                  <a:cubicBezTo>
                    <a:pt x="95" y="69"/>
                    <a:pt x="95" y="69"/>
                    <a:pt x="95" y="69"/>
                  </a:cubicBezTo>
                  <a:cubicBezTo>
                    <a:pt x="95" y="72"/>
                    <a:pt x="95" y="72"/>
                    <a:pt x="95" y="72"/>
                  </a:cubicBezTo>
                  <a:cubicBezTo>
                    <a:pt x="94" y="70"/>
                    <a:pt x="94" y="70"/>
                    <a:pt x="94" y="70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92" y="69"/>
                    <a:pt x="92" y="69"/>
                    <a:pt x="92" y="69"/>
                  </a:cubicBezTo>
                  <a:cubicBezTo>
                    <a:pt x="89" y="70"/>
                    <a:pt x="89" y="70"/>
                    <a:pt x="89" y="70"/>
                  </a:cubicBezTo>
                  <a:cubicBezTo>
                    <a:pt x="86" y="70"/>
                    <a:pt x="86" y="70"/>
                    <a:pt x="86" y="70"/>
                  </a:cubicBezTo>
                  <a:cubicBezTo>
                    <a:pt x="85" y="69"/>
                    <a:pt x="85" y="69"/>
                    <a:pt x="85" y="69"/>
                  </a:cubicBezTo>
                  <a:cubicBezTo>
                    <a:pt x="82" y="65"/>
                    <a:pt x="82" y="65"/>
                    <a:pt x="82" y="65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9" y="61"/>
                    <a:pt x="79" y="61"/>
                    <a:pt x="79" y="61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5" y="56"/>
                    <a:pt x="75" y="56"/>
                    <a:pt x="75" y="56"/>
                  </a:cubicBezTo>
                  <a:cubicBezTo>
                    <a:pt x="72" y="55"/>
                    <a:pt x="72" y="55"/>
                    <a:pt x="72" y="55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69" y="55"/>
                    <a:pt x="69" y="55"/>
                    <a:pt x="69" y="55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2" y="48"/>
                    <a:pt x="62" y="48"/>
                    <a:pt x="62" y="48"/>
                  </a:cubicBezTo>
                  <a:cubicBezTo>
                    <a:pt x="61" y="50"/>
                    <a:pt x="61" y="50"/>
                    <a:pt x="61" y="50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53" y="50"/>
                    <a:pt x="53" y="50"/>
                    <a:pt x="53" y="50"/>
                  </a:cubicBezTo>
                  <a:cubicBezTo>
                    <a:pt x="51" y="50"/>
                    <a:pt x="51" y="50"/>
                    <a:pt x="51" y="50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29" y="43"/>
                    <a:pt x="29" y="43"/>
                    <a:pt x="29" y="43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39"/>
                    <a:pt x="30" y="39"/>
                    <a:pt x="30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8" y="37"/>
                    <a:pt x="28" y="37"/>
                    <a:pt x="28" y="37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18" y="66"/>
                    <a:pt x="18" y="66"/>
                    <a:pt x="18" y="66"/>
                  </a:cubicBezTo>
                  <a:cubicBezTo>
                    <a:pt x="10" y="66"/>
                    <a:pt x="10" y="66"/>
                    <a:pt x="10" y="66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2" y="66"/>
                    <a:pt x="2" y="66"/>
                    <a:pt x="2" y="66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2" y="76"/>
                    <a:pt x="2" y="76"/>
                    <a:pt x="2" y="76"/>
                  </a:cubicBezTo>
                  <a:cubicBezTo>
                    <a:pt x="2" y="92"/>
                    <a:pt x="2" y="92"/>
                    <a:pt x="2" y="92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2" y="111"/>
                    <a:pt x="2" y="111"/>
                    <a:pt x="2" y="111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7" y="118"/>
                    <a:pt x="7" y="118"/>
                    <a:pt x="7" y="118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9" y="119"/>
                    <a:pt x="11" y="122"/>
                    <a:pt x="13" y="125"/>
                  </a:cubicBezTo>
                  <a:cubicBezTo>
                    <a:pt x="18" y="128"/>
                    <a:pt x="18" y="128"/>
                    <a:pt x="18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8" y="128"/>
                    <a:pt x="19" y="129"/>
                    <a:pt x="20" y="128"/>
                  </a:cubicBezTo>
                  <a:cubicBezTo>
                    <a:pt x="23" y="128"/>
                    <a:pt x="23" y="128"/>
                    <a:pt x="23" y="128"/>
                  </a:cubicBezTo>
                  <a:cubicBezTo>
                    <a:pt x="29" y="126"/>
                    <a:pt x="29" y="126"/>
                    <a:pt x="29" y="126"/>
                  </a:cubicBezTo>
                  <a:cubicBezTo>
                    <a:pt x="32" y="128"/>
                    <a:pt x="32" y="128"/>
                    <a:pt x="32" y="128"/>
                  </a:cubicBezTo>
                  <a:cubicBezTo>
                    <a:pt x="35" y="126"/>
                    <a:pt x="35" y="126"/>
                    <a:pt x="35" y="126"/>
                  </a:cubicBezTo>
                  <a:cubicBezTo>
                    <a:pt x="36" y="128"/>
                    <a:pt x="36" y="128"/>
                    <a:pt x="36" y="128"/>
                  </a:cubicBezTo>
                  <a:cubicBezTo>
                    <a:pt x="39" y="131"/>
                    <a:pt x="39" y="131"/>
                    <a:pt x="39" y="13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5" y="131"/>
                    <a:pt x="45" y="131"/>
                    <a:pt x="45" y="131"/>
                  </a:cubicBezTo>
                  <a:cubicBezTo>
                    <a:pt x="46" y="132"/>
                    <a:pt x="46" y="132"/>
                    <a:pt x="46" y="132"/>
                  </a:cubicBezTo>
                  <a:cubicBezTo>
                    <a:pt x="48" y="134"/>
                    <a:pt x="48" y="134"/>
                    <a:pt x="48" y="134"/>
                  </a:cubicBezTo>
                  <a:cubicBezTo>
                    <a:pt x="49" y="134"/>
                    <a:pt x="49" y="134"/>
                    <a:pt x="49" y="134"/>
                  </a:cubicBezTo>
                  <a:cubicBezTo>
                    <a:pt x="52" y="132"/>
                    <a:pt x="52" y="132"/>
                    <a:pt x="52" y="132"/>
                  </a:cubicBezTo>
                  <a:cubicBezTo>
                    <a:pt x="55" y="134"/>
                    <a:pt x="55" y="134"/>
                    <a:pt x="55" y="134"/>
                  </a:cubicBezTo>
                  <a:cubicBezTo>
                    <a:pt x="58" y="135"/>
                    <a:pt x="58" y="135"/>
                    <a:pt x="58" y="135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63" y="131"/>
                    <a:pt x="63" y="131"/>
                    <a:pt x="63" y="13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2" y="118"/>
                    <a:pt x="72" y="118"/>
                    <a:pt x="72" y="118"/>
                  </a:cubicBezTo>
                  <a:cubicBezTo>
                    <a:pt x="78" y="115"/>
                    <a:pt x="78" y="115"/>
                    <a:pt x="78" y="115"/>
                  </a:cubicBezTo>
                  <a:cubicBezTo>
                    <a:pt x="79" y="115"/>
                    <a:pt x="79" y="115"/>
                    <a:pt x="79" y="115"/>
                  </a:cubicBezTo>
                  <a:cubicBezTo>
                    <a:pt x="82" y="112"/>
                    <a:pt x="82" y="112"/>
                    <a:pt x="82" y="112"/>
                  </a:cubicBezTo>
                  <a:cubicBezTo>
                    <a:pt x="82" y="108"/>
                    <a:pt x="82" y="108"/>
                    <a:pt x="82" y="108"/>
                  </a:cubicBezTo>
                  <a:cubicBezTo>
                    <a:pt x="83" y="106"/>
                    <a:pt x="83" y="106"/>
                    <a:pt x="83" y="106"/>
                  </a:cubicBezTo>
                  <a:cubicBezTo>
                    <a:pt x="85" y="105"/>
                    <a:pt x="85" y="105"/>
                    <a:pt x="85" y="105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4" y="102"/>
                    <a:pt x="94" y="102"/>
                    <a:pt x="94" y="102"/>
                  </a:cubicBezTo>
                  <a:cubicBezTo>
                    <a:pt x="96" y="102"/>
                    <a:pt x="96" y="102"/>
                    <a:pt x="96" y="102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1" y="99"/>
                    <a:pt x="101" y="99"/>
                    <a:pt x="101" y="99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99" y="92"/>
                    <a:pt x="99" y="92"/>
                    <a:pt x="99" y="92"/>
                  </a:cubicBezTo>
                  <a:cubicBezTo>
                    <a:pt x="116" y="86"/>
                    <a:pt x="116" y="86"/>
                    <a:pt x="116" y="86"/>
                  </a:cubicBezTo>
                  <a:cubicBezTo>
                    <a:pt x="133" y="79"/>
                    <a:pt x="133" y="79"/>
                    <a:pt x="133" y="79"/>
                  </a:cubicBezTo>
                  <a:cubicBezTo>
                    <a:pt x="134" y="79"/>
                    <a:pt x="134" y="79"/>
                    <a:pt x="134" y="79"/>
                  </a:cubicBezTo>
                  <a:cubicBezTo>
                    <a:pt x="133" y="79"/>
                    <a:pt x="133" y="79"/>
                    <a:pt x="133" y="79"/>
                  </a:cubicBezTo>
                  <a:cubicBezTo>
                    <a:pt x="132" y="79"/>
                    <a:pt x="132" y="79"/>
                    <a:pt x="132" y="79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0" y="77"/>
                    <a:pt x="130" y="77"/>
                    <a:pt x="130" y="77"/>
                  </a:cubicBezTo>
                  <a:cubicBezTo>
                    <a:pt x="129" y="76"/>
                    <a:pt x="129" y="76"/>
                    <a:pt x="129" y="76"/>
                  </a:cubicBezTo>
                  <a:cubicBezTo>
                    <a:pt x="129" y="75"/>
                    <a:pt x="129" y="75"/>
                    <a:pt x="129" y="75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2" y="69"/>
                    <a:pt x="132" y="69"/>
                    <a:pt x="132" y="69"/>
                  </a:cubicBezTo>
                  <a:cubicBezTo>
                    <a:pt x="134" y="66"/>
                    <a:pt x="134" y="66"/>
                    <a:pt x="134" y="66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4" y="60"/>
                    <a:pt x="134" y="60"/>
                    <a:pt x="134" y="60"/>
                  </a:cubicBezTo>
                  <a:cubicBezTo>
                    <a:pt x="135" y="59"/>
                    <a:pt x="135" y="59"/>
                    <a:pt x="135" y="59"/>
                  </a:cubicBezTo>
                  <a:cubicBezTo>
                    <a:pt x="139" y="56"/>
                    <a:pt x="139" y="56"/>
                    <a:pt x="139" y="56"/>
                  </a:cubicBezTo>
                  <a:cubicBezTo>
                    <a:pt x="138" y="55"/>
                    <a:pt x="138" y="55"/>
                    <a:pt x="138" y="55"/>
                  </a:cubicBezTo>
                  <a:cubicBezTo>
                    <a:pt x="137" y="52"/>
                    <a:pt x="137" y="52"/>
                    <a:pt x="137" y="52"/>
                  </a:cubicBezTo>
                  <a:cubicBezTo>
                    <a:pt x="137" y="45"/>
                    <a:pt x="137" y="45"/>
                    <a:pt x="137" y="45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8" y="39"/>
                    <a:pt x="138" y="39"/>
                    <a:pt x="138" y="39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8" y="36"/>
                    <a:pt x="138" y="36"/>
                    <a:pt x="138" y="36"/>
                  </a:cubicBezTo>
                  <a:cubicBezTo>
                    <a:pt x="139" y="35"/>
                    <a:pt x="139" y="35"/>
                    <a:pt x="139" y="35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1" y="32"/>
                    <a:pt x="141" y="32"/>
                    <a:pt x="141" y="32"/>
                  </a:cubicBezTo>
                  <a:cubicBezTo>
                    <a:pt x="141" y="29"/>
                    <a:pt x="141" y="29"/>
                    <a:pt x="141" y="29"/>
                  </a:cubicBezTo>
                  <a:lnTo>
                    <a:pt x="139" y="26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9" name="Freeform 73"/>
            <p:cNvSpPr>
              <a:spLocks/>
            </p:cNvSpPr>
            <p:nvPr/>
          </p:nvSpPr>
          <p:spPr bwMode="auto">
            <a:xfrm>
              <a:off x="4795843" y="2873845"/>
              <a:ext cx="443509" cy="777905"/>
            </a:xfrm>
            <a:custGeom>
              <a:avLst/>
              <a:gdLst>
                <a:gd name="T0" fmla="*/ 107 w 123"/>
                <a:gd name="T1" fmla="*/ 88 h 207"/>
                <a:gd name="T2" fmla="*/ 91 w 123"/>
                <a:gd name="T3" fmla="*/ 66 h 207"/>
                <a:gd name="T4" fmla="*/ 88 w 123"/>
                <a:gd name="T5" fmla="*/ 60 h 207"/>
                <a:gd name="T6" fmla="*/ 98 w 123"/>
                <a:gd name="T7" fmla="*/ 57 h 207"/>
                <a:gd name="T8" fmla="*/ 110 w 123"/>
                <a:gd name="T9" fmla="*/ 57 h 207"/>
                <a:gd name="T10" fmla="*/ 110 w 123"/>
                <a:gd name="T11" fmla="*/ 52 h 207"/>
                <a:gd name="T12" fmla="*/ 105 w 123"/>
                <a:gd name="T13" fmla="*/ 33 h 207"/>
                <a:gd name="T14" fmla="*/ 105 w 123"/>
                <a:gd name="T15" fmla="*/ 17 h 207"/>
                <a:gd name="T16" fmla="*/ 101 w 123"/>
                <a:gd name="T17" fmla="*/ 9 h 207"/>
                <a:gd name="T18" fmla="*/ 94 w 123"/>
                <a:gd name="T19" fmla="*/ 4 h 207"/>
                <a:gd name="T20" fmla="*/ 91 w 123"/>
                <a:gd name="T21" fmla="*/ 0 h 207"/>
                <a:gd name="T22" fmla="*/ 89 w 123"/>
                <a:gd name="T23" fmla="*/ 3 h 207"/>
                <a:gd name="T24" fmla="*/ 94 w 123"/>
                <a:gd name="T25" fmla="*/ 13 h 207"/>
                <a:gd name="T26" fmla="*/ 97 w 123"/>
                <a:gd name="T27" fmla="*/ 23 h 207"/>
                <a:gd name="T28" fmla="*/ 94 w 123"/>
                <a:gd name="T29" fmla="*/ 31 h 207"/>
                <a:gd name="T30" fmla="*/ 84 w 123"/>
                <a:gd name="T31" fmla="*/ 39 h 207"/>
                <a:gd name="T32" fmla="*/ 78 w 123"/>
                <a:gd name="T33" fmla="*/ 53 h 207"/>
                <a:gd name="T34" fmla="*/ 74 w 123"/>
                <a:gd name="T35" fmla="*/ 64 h 207"/>
                <a:gd name="T36" fmla="*/ 70 w 123"/>
                <a:gd name="T37" fmla="*/ 70 h 207"/>
                <a:gd name="T38" fmla="*/ 62 w 123"/>
                <a:gd name="T39" fmla="*/ 80 h 207"/>
                <a:gd name="T40" fmla="*/ 58 w 123"/>
                <a:gd name="T41" fmla="*/ 88 h 207"/>
                <a:gd name="T42" fmla="*/ 53 w 123"/>
                <a:gd name="T43" fmla="*/ 104 h 207"/>
                <a:gd name="T44" fmla="*/ 53 w 123"/>
                <a:gd name="T45" fmla="*/ 109 h 207"/>
                <a:gd name="T46" fmla="*/ 49 w 123"/>
                <a:gd name="T47" fmla="*/ 117 h 207"/>
                <a:gd name="T48" fmla="*/ 41 w 123"/>
                <a:gd name="T49" fmla="*/ 121 h 207"/>
                <a:gd name="T50" fmla="*/ 37 w 123"/>
                <a:gd name="T51" fmla="*/ 114 h 207"/>
                <a:gd name="T52" fmla="*/ 34 w 123"/>
                <a:gd name="T53" fmla="*/ 106 h 207"/>
                <a:gd name="T54" fmla="*/ 28 w 123"/>
                <a:gd name="T55" fmla="*/ 113 h 207"/>
                <a:gd name="T56" fmla="*/ 21 w 123"/>
                <a:gd name="T57" fmla="*/ 114 h 207"/>
                <a:gd name="T58" fmla="*/ 8 w 123"/>
                <a:gd name="T59" fmla="*/ 131 h 207"/>
                <a:gd name="T60" fmla="*/ 5 w 123"/>
                <a:gd name="T61" fmla="*/ 137 h 207"/>
                <a:gd name="T62" fmla="*/ 1 w 123"/>
                <a:gd name="T63" fmla="*/ 150 h 207"/>
                <a:gd name="T64" fmla="*/ 0 w 123"/>
                <a:gd name="T65" fmla="*/ 154 h 207"/>
                <a:gd name="T66" fmla="*/ 4 w 123"/>
                <a:gd name="T67" fmla="*/ 154 h 207"/>
                <a:gd name="T68" fmla="*/ 8 w 123"/>
                <a:gd name="T69" fmla="*/ 162 h 207"/>
                <a:gd name="T70" fmla="*/ 13 w 123"/>
                <a:gd name="T71" fmla="*/ 163 h 207"/>
                <a:gd name="T72" fmla="*/ 14 w 123"/>
                <a:gd name="T73" fmla="*/ 163 h 207"/>
                <a:gd name="T74" fmla="*/ 17 w 123"/>
                <a:gd name="T75" fmla="*/ 166 h 207"/>
                <a:gd name="T76" fmla="*/ 17 w 123"/>
                <a:gd name="T77" fmla="*/ 170 h 207"/>
                <a:gd name="T78" fmla="*/ 18 w 123"/>
                <a:gd name="T79" fmla="*/ 174 h 207"/>
                <a:gd name="T80" fmla="*/ 21 w 123"/>
                <a:gd name="T81" fmla="*/ 189 h 207"/>
                <a:gd name="T82" fmla="*/ 22 w 123"/>
                <a:gd name="T83" fmla="*/ 196 h 207"/>
                <a:gd name="T84" fmla="*/ 37 w 123"/>
                <a:gd name="T85" fmla="*/ 198 h 207"/>
                <a:gd name="T86" fmla="*/ 48 w 123"/>
                <a:gd name="T87" fmla="*/ 194 h 207"/>
                <a:gd name="T88" fmla="*/ 66 w 123"/>
                <a:gd name="T89" fmla="*/ 196 h 207"/>
                <a:gd name="T90" fmla="*/ 76 w 123"/>
                <a:gd name="T91" fmla="*/ 196 h 207"/>
                <a:gd name="T92" fmla="*/ 80 w 123"/>
                <a:gd name="T93" fmla="*/ 198 h 207"/>
                <a:gd name="T94" fmla="*/ 93 w 123"/>
                <a:gd name="T95" fmla="*/ 198 h 207"/>
                <a:gd name="T96" fmla="*/ 106 w 123"/>
                <a:gd name="T97" fmla="*/ 200 h 207"/>
                <a:gd name="T98" fmla="*/ 122 w 123"/>
                <a:gd name="T99" fmla="*/ 207 h 207"/>
                <a:gd name="T100" fmla="*/ 122 w 123"/>
                <a:gd name="T101" fmla="*/ 196 h 207"/>
                <a:gd name="T102" fmla="*/ 119 w 123"/>
                <a:gd name="T103" fmla="*/ 183 h 207"/>
                <a:gd name="T104" fmla="*/ 109 w 123"/>
                <a:gd name="T105" fmla="*/ 171 h 207"/>
                <a:gd name="T106" fmla="*/ 106 w 123"/>
                <a:gd name="T107" fmla="*/ 163 h 207"/>
                <a:gd name="T108" fmla="*/ 101 w 123"/>
                <a:gd name="T109" fmla="*/ 153 h 207"/>
                <a:gd name="T110" fmla="*/ 97 w 123"/>
                <a:gd name="T111" fmla="*/ 141 h 207"/>
                <a:gd name="T112" fmla="*/ 94 w 123"/>
                <a:gd name="T113" fmla="*/ 130 h 207"/>
                <a:gd name="T114" fmla="*/ 101 w 123"/>
                <a:gd name="T115" fmla="*/ 121 h 207"/>
                <a:gd name="T116" fmla="*/ 110 w 123"/>
                <a:gd name="T117" fmla="*/ 104 h 207"/>
                <a:gd name="T118" fmla="*/ 111 w 123"/>
                <a:gd name="T119" fmla="*/ 100 h 207"/>
                <a:gd name="T120" fmla="*/ 111 w 123"/>
                <a:gd name="T121" fmla="*/ 97 h 207"/>
                <a:gd name="T122" fmla="*/ 111 w 123"/>
                <a:gd name="T123" fmla="*/ 97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3" h="207">
                  <a:moveTo>
                    <a:pt x="111" y="97"/>
                  </a:moveTo>
                  <a:lnTo>
                    <a:pt x="110" y="93"/>
                  </a:lnTo>
                  <a:lnTo>
                    <a:pt x="107" y="88"/>
                  </a:lnTo>
                  <a:lnTo>
                    <a:pt x="106" y="82"/>
                  </a:lnTo>
                  <a:lnTo>
                    <a:pt x="97" y="74"/>
                  </a:lnTo>
                  <a:lnTo>
                    <a:pt x="91" y="66"/>
                  </a:lnTo>
                  <a:lnTo>
                    <a:pt x="89" y="65"/>
                  </a:lnTo>
                  <a:lnTo>
                    <a:pt x="88" y="61"/>
                  </a:lnTo>
                  <a:lnTo>
                    <a:pt x="88" y="60"/>
                  </a:lnTo>
                  <a:lnTo>
                    <a:pt x="91" y="57"/>
                  </a:lnTo>
                  <a:lnTo>
                    <a:pt x="94" y="56"/>
                  </a:lnTo>
                  <a:lnTo>
                    <a:pt x="98" y="57"/>
                  </a:lnTo>
                  <a:lnTo>
                    <a:pt x="105" y="56"/>
                  </a:lnTo>
                  <a:lnTo>
                    <a:pt x="107" y="56"/>
                  </a:lnTo>
                  <a:lnTo>
                    <a:pt x="110" y="57"/>
                  </a:lnTo>
                  <a:lnTo>
                    <a:pt x="111" y="57"/>
                  </a:lnTo>
                  <a:lnTo>
                    <a:pt x="114" y="56"/>
                  </a:lnTo>
                  <a:lnTo>
                    <a:pt x="110" y="52"/>
                  </a:lnTo>
                  <a:lnTo>
                    <a:pt x="106" y="46"/>
                  </a:lnTo>
                  <a:lnTo>
                    <a:pt x="105" y="40"/>
                  </a:lnTo>
                  <a:lnTo>
                    <a:pt x="105" y="33"/>
                  </a:lnTo>
                  <a:lnTo>
                    <a:pt x="105" y="29"/>
                  </a:lnTo>
                  <a:lnTo>
                    <a:pt x="105" y="23"/>
                  </a:lnTo>
                  <a:lnTo>
                    <a:pt x="105" y="17"/>
                  </a:lnTo>
                  <a:lnTo>
                    <a:pt x="102" y="17"/>
                  </a:lnTo>
                  <a:lnTo>
                    <a:pt x="102" y="16"/>
                  </a:lnTo>
                  <a:lnTo>
                    <a:pt x="101" y="9"/>
                  </a:lnTo>
                  <a:lnTo>
                    <a:pt x="98" y="8"/>
                  </a:lnTo>
                  <a:lnTo>
                    <a:pt x="97" y="7"/>
                  </a:lnTo>
                  <a:lnTo>
                    <a:pt x="94" y="4"/>
                  </a:lnTo>
                  <a:lnTo>
                    <a:pt x="94" y="3"/>
                  </a:lnTo>
                  <a:lnTo>
                    <a:pt x="94" y="0"/>
                  </a:lnTo>
                  <a:lnTo>
                    <a:pt x="91" y="0"/>
                  </a:lnTo>
                  <a:lnTo>
                    <a:pt x="89" y="0"/>
                  </a:lnTo>
                  <a:lnTo>
                    <a:pt x="88" y="0"/>
                  </a:lnTo>
                  <a:lnTo>
                    <a:pt x="89" y="3"/>
                  </a:lnTo>
                  <a:lnTo>
                    <a:pt x="89" y="8"/>
                  </a:lnTo>
                  <a:lnTo>
                    <a:pt x="91" y="13"/>
                  </a:lnTo>
                  <a:lnTo>
                    <a:pt x="94" y="13"/>
                  </a:lnTo>
                  <a:lnTo>
                    <a:pt x="97" y="16"/>
                  </a:lnTo>
                  <a:lnTo>
                    <a:pt x="98" y="20"/>
                  </a:lnTo>
                  <a:lnTo>
                    <a:pt x="97" y="23"/>
                  </a:lnTo>
                  <a:lnTo>
                    <a:pt x="97" y="25"/>
                  </a:lnTo>
                  <a:lnTo>
                    <a:pt x="97" y="29"/>
                  </a:lnTo>
                  <a:lnTo>
                    <a:pt x="94" y="31"/>
                  </a:lnTo>
                  <a:lnTo>
                    <a:pt x="89" y="33"/>
                  </a:lnTo>
                  <a:lnTo>
                    <a:pt x="85" y="35"/>
                  </a:lnTo>
                  <a:lnTo>
                    <a:pt x="84" y="39"/>
                  </a:lnTo>
                  <a:lnTo>
                    <a:pt x="81" y="46"/>
                  </a:lnTo>
                  <a:lnTo>
                    <a:pt x="80" y="52"/>
                  </a:lnTo>
                  <a:lnTo>
                    <a:pt x="78" y="53"/>
                  </a:lnTo>
                  <a:lnTo>
                    <a:pt x="76" y="57"/>
                  </a:lnTo>
                  <a:lnTo>
                    <a:pt x="76" y="61"/>
                  </a:lnTo>
                  <a:lnTo>
                    <a:pt x="74" y="64"/>
                  </a:lnTo>
                  <a:lnTo>
                    <a:pt x="68" y="66"/>
                  </a:lnTo>
                  <a:lnTo>
                    <a:pt x="70" y="69"/>
                  </a:lnTo>
                  <a:lnTo>
                    <a:pt x="70" y="70"/>
                  </a:lnTo>
                  <a:lnTo>
                    <a:pt x="68" y="74"/>
                  </a:lnTo>
                  <a:lnTo>
                    <a:pt x="66" y="80"/>
                  </a:lnTo>
                  <a:lnTo>
                    <a:pt x="62" y="80"/>
                  </a:lnTo>
                  <a:lnTo>
                    <a:pt x="62" y="84"/>
                  </a:lnTo>
                  <a:lnTo>
                    <a:pt x="61" y="84"/>
                  </a:lnTo>
                  <a:lnTo>
                    <a:pt x="58" y="88"/>
                  </a:lnTo>
                  <a:lnTo>
                    <a:pt x="58" y="90"/>
                  </a:lnTo>
                  <a:lnTo>
                    <a:pt x="57" y="97"/>
                  </a:lnTo>
                  <a:lnTo>
                    <a:pt x="53" y="104"/>
                  </a:lnTo>
                  <a:lnTo>
                    <a:pt x="53" y="105"/>
                  </a:lnTo>
                  <a:lnTo>
                    <a:pt x="53" y="106"/>
                  </a:lnTo>
                  <a:lnTo>
                    <a:pt x="53" y="109"/>
                  </a:lnTo>
                  <a:lnTo>
                    <a:pt x="50" y="110"/>
                  </a:lnTo>
                  <a:lnTo>
                    <a:pt x="49" y="113"/>
                  </a:lnTo>
                  <a:lnTo>
                    <a:pt x="49" y="117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1" y="121"/>
                  </a:lnTo>
                  <a:lnTo>
                    <a:pt x="41" y="118"/>
                  </a:lnTo>
                  <a:lnTo>
                    <a:pt x="41" y="117"/>
                  </a:lnTo>
                  <a:lnTo>
                    <a:pt x="37" y="114"/>
                  </a:lnTo>
                  <a:lnTo>
                    <a:pt x="36" y="113"/>
                  </a:lnTo>
                  <a:lnTo>
                    <a:pt x="34" y="110"/>
                  </a:lnTo>
                  <a:lnTo>
                    <a:pt x="34" y="106"/>
                  </a:lnTo>
                  <a:lnTo>
                    <a:pt x="32" y="110"/>
                  </a:lnTo>
                  <a:lnTo>
                    <a:pt x="30" y="113"/>
                  </a:lnTo>
                  <a:lnTo>
                    <a:pt x="28" y="113"/>
                  </a:lnTo>
                  <a:lnTo>
                    <a:pt x="24" y="110"/>
                  </a:lnTo>
                  <a:lnTo>
                    <a:pt x="22" y="113"/>
                  </a:lnTo>
                  <a:lnTo>
                    <a:pt x="21" y="114"/>
                  </a:lnTo>
                  <a:lnTo>
                    <a:pt x="18" y="121"/>
                  </a:lnTo>
                  <a:lnTo>
                    <a:pt x="10" y="126"/>
                  </a:lnTo>
                  <a:lnTo>
                    <a:pt x="8" y="131"/>
                  </a:lnTo>
                  <a:lnTo>
                    <a:pt x="5" y="134"/>
                  </a:lnTo>
                  <a:lnTo>
                    <a:pt x="8" y="135"/>
                  </a:lnTo>
                  <a:lnTo>
                    <a:pt x="5" y="137"/>
                  </a:lnTo>
                  <a:lnTo>
                    <a:pt x="5" y="143"/>
                  </a:lnTo>
                  <a:lnTo>
                    <a:pt x="4" y="147"/>
                  </a:lnTo>
                  <a:lnTo>
                    <a:pt x="1" y="150"/>
                  </a:lnTo>
                  <a:lnTo>
                    <a:pt x="0" y="151"/>
                  </a:lnTo>
                  <a:lnTo>
                    <a:pt x="1" y="151"/>
                  </a:lnTo>
                  <a:lnTo>
                    <a:pt x="0" y="154"/>
                  </a:lnTo>
                  <a:lnTo>
                    <a:pt x="4" y="157"/>
                  </a:lnTo>
                  <a:lnTo>
                    <a:pt x="1" y="153"/>
                  </a:lnTo>
                  <a:lnTo>
                    <a:pt x="4" y="154"/>
                  </a:lnTo>
                  <a:lnTo>
                    <a:pt x="5" y="153"/>
                  </a:lnTo>
                  <a:lnTo>
                    <a:pt x="8" y="157"/>
                  </a:lnTo>
                  <a:lnTo>
                    <a:pt x="8" y="162"/>
                  </a:lnTo>
                  <a:lnTo>
                    <a:pt x="9" y="163"/>
                  </a:lnTo>
                  <a:lnTo>
                    <a:pt x="10" y="163"/>
                  </a:lnTo>
                  <a:lnTo>
                    <a:pt x="13" y="163"/>
                  </a:lnTo>
                  <a:lnTo>
                    <a:pt x="13" y="166"/>
                  </a:lnTo>
                  <a:lnTo>
                    <a:pt x="14" y="166"/>
                  </a:lnTo>
                  <a:lnTo>
                    <a:pt x="14" y="163"/>
                  </a:lnTo>
                  <a:lnTo>
                    <a:pt x="17" y="163"/>
                  </a:lnTo>
                  <a:lnTo>
                    <a:pt x="18" y="162"/>
                  </a:lnTo>
                  <a:lnTo>
                    <a:pt x="17" y="166"/>
                  </a:lnTo>
                  <a:lnTo>
                    <a:pt x="18" y="166"/>
                  </a:lnTo>
                  <a:lnTo>
                    <a:pt x="17" y="167"/>
                  </a:lnTo>
                  <a:lnTo>
                    <a:pt x="17" y="170"/>
                  </a:lnTo>
                  <a:lnTo>
                    <a:pt x="17" y="171"/>
                  </a:lnTo>
                  <a:lnTo>
                    <a:pt x="18" y="171"/>
                  </a:lnTo>
                  <a:lnTo>
                    <a:pt x="18" y="174"/>
                  </a:lnTo>
                  <a:lnTo>
                    <a:pt x="21" y="178"/>
                  </a:lnTo>
                  <a:lnTo>
                    <a:pt x="22" y="183"/>
                  </a:lnTo>
                  <a:lnTo>
                    <a:pt x="21" y="189"/>
                  </a:lnTo>
                  <a:lnTo>
                    <a:pt x="21" y="192"/>
                  </a:lnTo>
                  <a:lnTo>
                    <a:pt x="21" y="194"/>
                  </a:lnTo>
                  <a:lnTo>
                    <a:pt x="22" y="196"/>
                  </a:lnTo>
                  <a:lnTo>
                    <a:pt x="24" y="198"/>
                  </a:lnTo>
                  <a:lnTo>
                    <a:pt x="28" y="198"/>
                  </a:lnTo>
                  <a:lnTo>
                    <a:pt x="37" y="198"/>
                  </a:lnTo>
                  <a:lnTo>
                    <a:pt x="45" y="198"/>
                  </a:lnTo>
                  <a:lnTo>
                    <a:pt x="45" y="196"/>
                  </a:lnTo>
                  <a:lnTo>
                    <a:pt x="48" y="194"/>
                  </a:lnTo>
                  <a:lnTo>
                    <a:pt x="50" y="194"/>
                  </a:lnTo>
                  <a:lnTo>
                    <a:pt x="61" y="196"/>
                  </a:lnTo>
                  <a:lnTo>
                    <a:pt x="66" y="196"/>
                  </a:lnTo>
                  <a:lnTo>
                    <a:pt x="70" y="196"/>
                  </a:lnTo>
                  <a:lnTo>
                    <a:pt x="74" y="196"/>
                  </a:lnTo>
                  <a:lnTo>
                    <a:pt x="76" y="196"/>
                  </a:lnTo>
                  <a:lnTo>
                    <a:pt x="76" y="198"/>
                  </a:lnTo>
                  <a:lnTo>
                    <a:pt x="78" y="198"/>
                  </a:lnTo>
                  <a:lnTo>
                    <a:pt x="80" y="198"/>
                  </a:lnTo>
                  <a:lnTo>
                    <a:pt x="85" y="198"/>
                  </a:lnTo>
                  <a:lnTo>
                    <a:pt x="90" y="198"/>
                  </a:lnTo>
                  <a:lnTo>
                    <a:pt x="93" y="198"/>
                  </a:lnTo>
                  <a:lnTo>
                    <a:pt x="101" y="198"/>
                  </a:lnTo>
                  <a:lnTo>
                    <a:pt x="102" y="200"/>
                  </a:lnTo>
                  <a:lnTo>
                    <a:pt x="106" y="200"/>
                  </a:lnTo>
                  <a:lnTo>
                    <a:pt x="110" y="200"/>
                  </a:lnTo>
                  <a:lnTo>
                    <a:pt x="114" y="202"/>
                  </a:lnTo>
                  <a:lnTo>
                    <a:pt x="122" y="207"/>
                  </a:lnTo>
                  <a:lnTo>
                    <a:pt x="122" y="204"/>
                  </a:lnTo>
                  <a:lnTo>
                    <a:pt x="122" y="200"/>
                  </a:lnTo>
                  <a:lnTo>
                    <a:pt x="122" y="196"/>
                  </a:lnTo>
                  <a:lnTo>
                    <a:pt x="123" y="195"/>
                  </a:lnTo>
                  <a:lnTo>
                    <a:pt x="122" y="185"/>
                  </a:lnTo>
                  <a:lnTo>
                    <a:pt x="119" y="183"/>
                  </a:lnTo>
                  <a:lnTo>
                    <a:pt x="118" y="181"/>
                  </a:lnTo>
                  <a:lnTo>
                    <a:pt x="114" y="179"/>
                  </a:lnTo>
                  <a:lnTo>
                    <a:pt x="109" y="171"/>
                  </a:lnTo>
                  <a:lnTo>
                    <a:pt x="107" y="171"/>
                  </a:lnTo>
                  <a:lnTo>
                    <a:pt x="106" y="166"/>
                  </a:lnTo>
                  <a:lnTo>
                    <a:pt x="106" y="163"/>
                  </a:lnTo>
                  <a:lnTo>
                    <a:pt x="105" y="161"/>
                  </a:lnTo>
                  <a:lnTo>
                    <a:pt x="102" y="157"/>
                  </a:lnTo>
                  <a:lnTo>
                    <a:pt x="101" y="153"/>
                  </a:lnTo>
                  <a:lnTo>
                    <a:pt x="98" y="150"/>
                  </a:lnTo>
                  <a:lnTo>
                    <a:pt x="98" y="145"/>
                  </a:lnTo>
                  <a:lnTo>
                    <a:pt x="97" y="141"/>
                  </a:lnTo>
                  <a:lnTo>
                    <a:pt x="97" y="135"/>
                  </a:lnTo>
                  <a:lnTo>
                    <a:pt x="97" y="130"/>
                  </a:lnTo>
                  <a:lnTo>
                    <a:pt x="94" y="130"/>
                  </a:lnTo>
                  <a:lnTo>
                    <a:pt x="94" y="127"/>
                  </a:lnTo>
                  <a:lnTo>
                    <a:pt x="98" y="123"/>
                  </a:lnTo>
                  <a:lnTo>
                    <a:pt x="101" y="121"/>
                  </a:lnTo>
                  <a:lnTo>
                    <a:pt x="102" y="117"/>
                  </a:lnTo>
                  <a:lnTo>
                    <a:pt x="106" y="110"/>
                  </a:lnTo>
                  <a:lnTo>
                    <a:pt x="110" y="104"/>
                  </a:lnTo>
                  <a:lnTo>
                    <a:pt x="111" y="102"/>
                  </a:lnTo>
                  <a:lnTo>
                    <a:pt x="111" y="101"/>
                  </a:lnTo>
                  <a:lnTo>
                    <a:pt x="111" y="100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lnTo>
                    <a:pt x="111" y="9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0" name="Freeform 74"/>
            <p:cNvSpPr>
              <a:spLocks/>
            </p:cNvSpPr>
            <p:nvPr/>
          </p:nvSpPr>
          <p:spPr bwMode="auto">
            <a:xfrm>
              <a:off x="4319881" y="2159829"/>
              <a:ext cx="901444" cy="804212"/>
            </a:xfrm>
            <a:custGeom>
              <a:avLst/>
              <a:gdLst>
                <a:gd name="T0" fmla="*/ 243 w 250"/>
                <a:gd name="T1" fmla="*/ 49 h 214"/>
                <a:gd name="T2" fmla="*/ 238 w 250"/>
                <a:gd name="T3" fmla="*/ 39 h 214"/>
                <a:gd name="T4" fmla="*/ 235 w 250"/>
                <a:gd name="T5" fmla="*/ 24 h 214"/>
                <a:gd name="T6" fmla="*/ 223 w 250"/>
                <a:gd name="T7" fmla="*/ 17 h 214"/>
                <a:gd name="T8" fmla="*/ 220 w 250"/>
                <a:gd name="T9" fmla="*/ 15 h 214"/>
                <a:gd name="T10" fmla="*/ 212 w 250"/>
                <a:gd name="T11" fmla="*/ 8 h 214"/>
                <a:gd name="T12" fmla="*/ 197 w 250"/>
                <a:gd name="T13" fmla="*/ 4 h 214"/>
                <a:gd name="T14" fmla="*/ 185 w 250"/>
                <a:gd name="T15" fmla="*/ 2 h 214"/>
                <a:gd name="T16" fmla="*/ 99 w 250"/>
                <a:gd name="T17" fmla="*/ 65 h 214"/>
                <a:gd name="T18" fmla="*/ 84 w 250"/>
                <a:gd name="T19" fmla="*/ 76 h 214"/>
                <a:gd name="T20" fmla="*/ 65 w 250"/>
                <a:gd name="T21" fmla="*/ 80 h 214"/>
                <a:gd name="T22" fmla="*/ 63 w 250"/>
                <a:gd name="T23" fmla="*/ 129 h 214"/>
                <a:gd name="T24" fmla="*/ 57 w 250"/>
                <a:gd name="T25" fmla="*/ 142 h 214"/>
                <a:gd name="T26" fmla="*/ 52 w 250"/>
                <a:gd name="T27" fmla="*/ 149 h 214"/>
                <a:gd name="T28" fmla="*/ 42 w 250"/>
                <a:gd name="T29" fmla="*/ 149 h 214"/>
                <a:gd name="T30" fmla="*/ 18 w 250"/>
                <a:gd name="T31" fmla="*/ 150 h 214"/>
                <a:gd name="T32" fmla="*/ 8 w 250"/>
                <a:gd name="T33" fmla="*/ 156 h 214"/>
                <a:gd name="T34" fmla="*/ 0 w 250"/>
                <a:gd name="T35" fmla="*/ 158 h 214"/>
                <a:gd name="T36" fmla="*/ 2 w 250"/>
                <a:gd name="T37" fmla="*/ 166 h 214"/>
                <a:gd name="T38" fmla="*/ 4 w 250"/>
                <a:gd name="T39" fmla="*/ 173 h 214"/>
                <a:gd name="T40" fmla="*/ 18 w 250"/>
                <a:gd name="T41" fmla="*/ 185 h 214"/>
                <a:gd name="T42" fmla="*/ 14 w 250"/>
                <a:gd name="T43" fmla="*/ 189 h 214"/>
                <a:gd name="T44" fmla="*/ 26 w 250"/>
                <a:gd name="T45" fmla="*/ 198 h 214"/>
                <a:gd name="T46" fmla="*/ 31 w 250"/>
                <a:gd name="T47" fmla="*/ 198 h 214"/>
                <a:gd name="T48" fmla="*/ 31 w 250"/>
                <a:gd name="T49" fmla="*/ 206 h 214"/>
                <a:gd name="T50" fmla="*/ 35 w 250"/>
                <a:gd name="T51" fmla="*/ 211 h 214"/>
                <a:gd name="T52" fmla="*/ 35 w 250"/>
                <a:gd name="T53" fmla="*/ 206 h 214"/>
                <a:gd name="T54" fmla="*/ 40 w 250"/>
                <a:gd name="T55" fmla="*/ 203 h 214"/>
                <a:gd name="T56" fmla="*/ 42 w 250"/>
                <a:gd name="T57" fmla="*/ 203 h 214"/>
                <a:gd name="T58" fmla="*/ 48 w 250"/>
                <a:gd name="T59" fmla="*/ 207 h 214"/>
                <a:gd name="T60" fmla="*/ 53 w 250"/>
                <a:gd name="T61" fmla="*/ 213 h 214"/>
                <a:gd name="T62" fmla="*/ 55 w 250"/>
                <a:gd name="T63" fmla="*/ 199 h 214"/>
                <a:gd name="T64" fmla="*/ 61 w 250"/>
                <a:gd name="T65" fmla="*/ 190 h 214"/>
                <a:gd name="T66" fmla="*/ 65 w 250"/>
                <a:gd name="T67" fmla="*/ 181 h 214"/>
                <a:gd name="T68" fmla="*/ 75 w 250"/>
                <a:gd name="T69" fmla="*/ 177 h 214"/>
                <a:gd name="T70" fmla="*/ 84 w 250"/>
                <a:gd name="T71" fmla="*/ 175 h 214"/>
                <a:gd name="T72" fmla="*/ 96 w 250"/>
                <a:gd name="T73" fmla="*/ 179 h 214"/>
                <a:gd name="T74" fmla="*/ 105 w 250"/>
                <a:gd name="T75" fmla="*/ 189 h 214"/>
                <a:gd name="T76" fmla="*/ 111 w 250"/>
                <a:gd name="T77" fmla="*/ 190 h 214"/>
                <a:gd name="T78" fmla="*/ 120 w 250"/>
                <a:gd name="T79" fmla="*/ 186 h 214"/>
                <a:gd name="T80" fmla="*/ 132 w 250"/>
                <a:gd name="T81" fmla="*/ 190 h 214"/>
                <a:gd name="T82" fmla="*/ 141 w 250"/>
                <a:gd name="T83" fmla="*/ 194 h 214"/>
                <a:gd name="T84" fmla="*/ 152 w 250"/>
                <a:gd name="T85" fmla="*/ 193 h 214"/>
                <a:gd name="T86" fmla="*/ 166 w 250"/>
                <a:gd name="T87" fmla="*/ 185 h 214"/>
                <a:gd name="T88" fmla="*/ 177 w 250"/>
                <a:gd name="T89" fmla="*/ 185 h 214"/>
                <a:gd name="T90" fmla="*/ 189 w 250"/>
                <a:gd name="T91" fmla="*/ 190 h 214"/>
                <a:gd name="T92" fmla="*/ 197 w 250"/>
                <a:gd name="T93" fmla="*/ 186 h 214"/>
                <a:gd name="T94" fmla="*/ 206 w 250"/>
                <a:gd name="T95" fmla="*/ 181 h 214"/>
                <a:gd name="T96" fmla="*/ 212 w 250"/>
                <a:gd name="T97" fmla="*/ 179 h 214"/>
                <a:gd name="T98" fmla="*/ 212 w 250"/>
                <a:gd name="T99" fmla="*/ 171 h 214"/>
                <a:gd name="T100" fmla="*/ 213 w 250"/>
                <a:gd name="T101" fmla="*/ 163 h 214"/>
                <a:gd name="T102" fmla="*/ 226 w 250"/>
                <a:gd name="T103" fmla="*/ 140 h 214"/>
                <a:gd name="T104" fmla="*/ 242 w 250"/>
                <a:gd name="T105" fmla="*/ 120 h 214"/>
                <a:gd name="T106" fmla="*/ 243 w 250"/>
                <a:gd name="T107" fmla="*/ 97 h 214"/>
                <a:gd name="T108" fmla="*/ 247 w 250"/>
                <a:gd name="T109" fmla="*/ 63 h 214"/>
                <a:gd name="T110" fmla="*/ 246 w 250"/>
                <a:gd name="T111" fmla="*/ 53 h 214"/>
                <a:gd name="T112" fmla="*/ 246 w 250"/>
                <a:gd name="T113" fmla="*/ 53 h 214"/>
                <a:gd name="T114" fmla="*/ 246 w 250"/>
                <a:gd name="T115" fmla="*/ 53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0" h="214">
                  <a:moveTo>
                    <a:pt x="246" y="53"/>
                  </a:moveTo>
                  <a:lnTo>
                    <a:pt x="243" y="52"/>
                  </a:lnTo>
                  <a:lnTo>
                    <a:pt x="243" y="49"/>
                  </a:lnTo>
                  <a:lnTo>
                    <a:pt x="243" y="48"/>
                  </a:lnTo>
                  <a:lnTo>
                    <a:pt x="239" y="41"/>
                  </a:lnTo>
                  <a:lnTo>
                    <a:pt x="238" y="39"/>
                  </a:lnTo>
                  <a:lnTo>
                    <a:pt x="237" y="35"/>
                  </a:lnTo>
                  <a:lnTo>
                    <a:pt x="235" y="25"/>
                  </a:lnTo>
                  <a:lnTo>
                    <a:pt x="235" y="24"/>
                  </a:lnTo>
                  <a:lnTo>
                    <a:pt x="235" y="19"/>
                  </a:lnTo>
                  <a:lnTo>
                    <a:pt x="234" y="11"/>
                  </a:lnTo>
                  <a:lnTo>
                    <a:pt x="223" y="17"/>
                  </a:lnTo>
                  <a:lnTo>
                    <a:pt x="222" y="16"/>
                  </a:lnTo>
                  <a:lnTo>
                    <a:pt x="221" y="15"/>
                  </a:lnTo>
                  <a:lnTo>
                    <a:pt x="220" y="15"/>
                  </a:lnTo>
                  <a:lnTo>
                    <a:pt x="216" y="11"/>
                  </a:lnTo>
                  <a:lnTo>
                    <a:pt x="213" y="10"/>
                  </a:lnTo>
                  <a:lnTo>
                    <a:pt x="212" y="8"/>
                  </a:lnTo>
                  <a:lnTo>
                    <a:pt x="206" y="6"/>
                  </a:lnTo>
                  <a:lnTo>
                    <a:pt x="202" y="6"/>
                  </a:lnTo>
                  <a:lnTo>
                    <a:pt x="197" y="4"/>
                  </a:lnTo>
                  <a:lnTo>
                    <a:pt x="190" y="2"/>
                  </a:lnTo>
                  <a:lnTo>
                    <a:pt x="186" y="0"/>
                  </a:lnTo>
                  <a:lnTo>
                    <a:pt x="185" y="2"/>
                  </a:lnTo>
                  <a:lnTo>
                    <a:pt x="141" y="32"/>
                  </a:lnTo>
                  <a:lnTo>
                    <a:pt x="119" y="48"/>
                  </a:lnTo>
                  <a:lnTo>
                    <a:pt x="99" y="65"/>
                  </a:lnTo>
                  <a:lnTo>
                    <a:pt x="96" y="71"/>
                  </a:lnTo>
                  <a:lnTo>
                    <a:pt x="89" y="75"/>
                  </a:lnTo>
                  <a:lnTo>
                    <a:pt x="84" y="76"/>
                  </a:lnTo>
                  <a:lnTo>
                    <a:pt x="80" y="76"/>
                  </a:lnTo>
                  <a:lnTo>
                    <a:pt x="67" y="80"/>
                  </a:lnTo>
                  <a:lnTo>
                    <a:pt x="65" y="80"/>
                  </a:lnTo>
                  <a:lnTo>
                    <a:pt x="65" y="98"/>
                  </a:lnTo>
                  <a:lnTo>
                    <a:pt x="65" y="120"/>
                  </a:lnTo>
                  <a:lnTo>
                    <a:pt x="63" y="129"/>
                  </a:lnTo>
                  <a:lnTo>
                    <a:pt x="61" y="136"/>
                  </a:lnTo>
                  <a:lnTo>
                    <a:pt x="59" y="141"/>
                  </a:lnTo>
                  <a:lnTo>
                    <a:pt x="57" y="142"/>
                  </a:lnTo>
                  <a:lnTo>
                    <a:pt x="55" y="145"/>
                  </a:lnTo>
                  <a:lnTo>
                    <a:pt x="53" y="149"/>
                  </a:lnTo>
                  <a:lnTo>
                    <a:pt x="52" y="149"/>
                  </a:lnTo>
                  <a:lnTo>
                    <a:pt x="48" y="149"/>
                  </a:lnTo>
                  <a:lnTo>
                    <a:pt x="44" y="149"/>
                  </a:lnTo>
                  <a:lnTo>
                    <a:pt x="42" y="149"/>
                  </a:lnTo>
                  <a:lnTo>
                    <a:pt x="35" y="150"/>
                  </a:lnTo>
                  <a:lnTo>
                    <a:pt x="26" y="150"/>
                  </a:lnTo>
                  <a:lnTo>
                    <a:pt x="18" y="150"/>
                  </a:lnTo>
                  <a:lnTo>
                    <a:pt x="14" y="154"/>
                  </a:lnTo>
                  <a:lnTo>
                    <a:pt x="11" y="156"/>
                  </a:lnTo>
                  <a:lnTo>
                    <a:pt x="8" y="156"/>
                  </a:lnTo>
                  <a:lnTo>
                    <a:pt x="2" y="156"/>
                  </a:lnTo>
                  <a:lnTo>
                    <a:pt x="0" y="156"/>
                  </a:lnTo>
                  <a:lnTo>
                    <a:pt x="0" y="158"/>
                  </a:lnTo>
                  <a:lnTo>
                    <a:pt x="0" y="160"/>
                  </a:lnTo>
                  <a:lnTo>
                    <a:pt x="0" y="163"/>
                  </a:lnTo>
                  <a:lnTo>
                    <a:pt x="2" y="166"/>
                  </a:lnTo>
                  <a:lnTo>
                    <a:pt x="2" y="167"/>
                  </a:lnTo>
                  <a:lnTo>
                    <a:pt x="2" y="169"/>
                  </a:lnTo>
                  <a:lnTo>
                    <a:pt x="4" y="173"/>
                  </a:lnTo>
                  <a:lnTo>
                    <a:pt x="6" y="175"/>
                  </a:lnTo>
                  <a:lnTo>
                    <a:pt x="6" y="179"/>
                  </a:lnTo>
                  <a:lnTo>
                    <a:pt x="18" y="185"/>
                  </a:lnTo>
                  <a:lnTo>
                    <a:pt x="15" y="185"/>
                  </a:lnTo>
                  <a:lnTo>
                    <a:pt x="14" y="185"/>
                  </a:lnTo>
                  <a:lnTo>
                    <a:pt x="14" y="189"/>
                  </a:lnTo>
                  <a:lnTo>
                    <a:pt x="15" y="193"/>
                  </a:lnTo>
                  <a:lnTo>
                    <a:pt x="22" y="198"/>
                  </a:lnTo>
                  <a:lnTo>
                    <a:pt x="26" y="198"/>
                  </a:lnTo>
                  <a:lnTo>
                    <a:pt x="27" y="198"/>
                  </a:lnTo>
                  <a:lnTo>
                    <a:pt x="28" y="197"/>
                  </a:lnTo>
                  <a:lnTo>
                    <a:pt x="31" y="198"/>
                  </a:lnTo>
                  <a:lnTo>
                    <a:pt x="32" y="202"/>
                  </a:lnTo>
                  <a:lnTo>
                    <a:pt x="31" y="203"/>
                  </a:lnTo>
                  <a:lnTo>
                    <a:pt x="31" y="206"/>
                  </a:lnTo>
                  <a:lnTo>
                    <a:pt x="32" y="210"/>
                  </a:lnTo>
                  <a:lnTo>
                    <a:pt x="35" y="213"/>
                  </a:lnTo>
                  <a:lnTo>
                    <a:pt x="35" y="211"/>
                  </a:lnTo>
                  <a:lnTo>
                    <a:pt x="35" y="210"/>
                  </a:lnTo>
                  <a:lnTo>
                    <a:pt x="35" y="207"/>
                  </a:lnTo>
                  <a:lnTo>
                    <a:pt x="35" y="206"/>
                  </a:lnTo>
                  <a:lnTo>
                    <a:pt x="36" y="203"/>
                  </a:lnTo>
                  <a:lnTo>
                    <a:pt x="39" y="203"/>
                  </a:lnTo>
                  <a:lnTo>
                    <a:pt x="40" y="203"/>
                  </a:lnTo>
                  <a:lnTo>
                    <a:pt x="40" y="203"/>
                  </a:lnTo>
                  <a:lnTo>
                    <a:pt x="40" y="202"/>
                  </a:lnTo>
                  <a:lnTo>
                    <a:pt x="42" y="203"/>
                  </a:lnTo>
                  <a:lnTo>
                    <a:pt x="42" y="203"/>
                  </a:lnTo>
                  <a:lnTo>
                    <a:pt x="46" y="206"/>
                  </a:lnTo>
                  <a:lnTo>
                    <a:pt x="48" y="207"/>
                  </a:lnTo>
                  <a:lnTo>
                    <a:pt x="53" y="214"/>
                  </a:lnTo>
                  <a:lnTo>
                    <a:pt x="53" y="214"/>
                  </a:lnTo>
                  <a:lnTo>
                    <a:pt x="53" y="213"/>
                  </a:lnTo>
                  <a:lnTo>
                    <a:pt x="53" y="213"/>
                  </a:lnTo>
                  <a:lnTo>
                    <a:pt x="55" y="203"/>
                  </a:lnTo>
                  <a:lnTo>
                    <a:pt x="55" y="199"/>
                  </a:lnTo>
                  <a:lnTo>
                    <a:pt x="57" y="198"/>
                  </a:lnTo>
                  <a:lnTo>
                    <a:pt x="59" y="194"/>
                  </a:lnTo>
                  <a:lnTo>
                    <a:pt x="61" y="190"/>
                  </a:lnTo>
                  <a:lnTo>
                    <a:pt x="63" y="185"/>
                  </a:lnTo>
                  <a:lnTo>
                    <a:pt x="63" y="182"/>
                  </a:lnTo>
                  <a:lnTo>
                    <a:pt x="65" y="181"/>
                  </a:lnTo>
                  <a:lnTo>
                    <a:pt x="68" y="179"/>
                  </a:lnTo>
                  <a:lnTo>
                    <a:pt x="71" y="179"/>
                  </a:lnTo>
                  <a:lnTo>
                    <a:pt x="75" y="177"/>
                  </a:lnTo>
                  <a:lnTo>
                    <a:pt x="79" y="177"/>
                  </a:lnTo>
                  <a:lnTo>
                    <a:pt x="80" y="177"/>
                  </a:lnTo>
                  <a:lnTo>
                    <a:pt x="84" y="175"/>
                  </a:lnTo>
                  <a:lnTo>
                    <a:pt x="88" y="177"/>
                  </a:lnTo>
                  <a:lnTo>
                    <a:pt x="93" y="179"/>
                  </a:lnTo>
                  <a:lnTo>
                    <a:pt x="96" y="179"/>
                  </a:lnTo>
                  <a:lnTo>
                    <a:pt x="99" y="181"/>
                  </a:lnTo>
                  <a:lnTo>
                    <a:pt x="101" y="183"/>
                  </a:lnTo>
                  <a:lnTo>
                    <a:pt x="105" y="189"/>
                  </a:lnTo>
                  <a:lnTo>
                    <a:pt x="107" y="190"/>
                  </a:lnTo>
                  <a:lnTo>
                    <a:pt x="108" y="191"/>
                  </a:lnTo>
                  <a:lnTo>
                    <a:pt x="111" y="190"/>
                  </a:lnTo>
                  <a:lnTo>
                    <a:pt x="112" y="189"/>
                  </a:lnTo>
                  <a:lnTo>
                    <a:pt x="115" y="189"/>
                  </a:lnTo>
                  <a:lnTo>
                    <a:pt x="120" y="186"/>
                  </a:lnTo>
                  <a:lnTo>
                    <a:pt x="123" y="185"/>
                  </a:lnTo>
                  <a:lnTo>
                    <a:pt x="125" y="186"/>
                  </a:lnTo>
                  <a:lnTo>
                    <a:pt x="132" y="190"/>
                  </a:lnTo>
                  <a:lnTo>
                    <a:pt x="133" y="190"/>
                  </a:lnTo>
                  <a:lnTo>
                    <a:pt x="137" y="193"/>
                  </a:lnTo>
                  <a:lnTo>
                    <a:pt x="141" y="194"/>
                  </a:lnTo>
                  <a:lnTo>
                    <a:pt x="145" y="194"/>
                  </a:lnTo>
                  <a:lnTo>
                    <a:pt x="149" y="194"/>
                  </a:lnTo>
                  <a:lnTo>
                    <a:pt x="152" y="193"/>
                  </a:lnTo>
                  <a:lnTo>
                    <a:pt x="154" y="189"/>
                  </a:lnTo>
                  <a:lnTo>
                    <a:pt x="160" y="186"/>
                  </a:lnTo>
                  <a:lnTo>
                    <a:pt x="166" y="185"/>
                  </a:lnTo>
                  <a:lnTo>
                    <a:pt x="168" y="185"/>
                  </a:lnTo>
                  <a:lnTo>
                    <a:pt x="176" y="185"/>
                  </a:lnTo>
                  <a:lnTo>
                    <a:pt x="177" y="185"/>
                  </a:lnTo>
                  <a:lnTo>
                    <a:pt x="178" y="185"/>
                  </a:lnTo>
                  <a:lnTo>
                    <a:pt x="185" y="186"/>
                  </a:lnTo>
                  <a:lnTo>
                    <a:pt x="189" y="190"/>
                  </a:lnTo>
                  <a:lnTo>
                    <a:pt x="193" y="190"/>
                  </a:lnTo>
                  <a:lnTo>
                    <a:pt x="194" y="189"/>
                  </a:lnTo>
                  <a:lnTo>
                    <a:pt x="197" y="186"/>
                  </a:lnTo>
                  <a:lnTo>
                    <a:pt x="198" y="186"/>
                  </a:lnTo>
                  <a:lnTo>
                    <a:pt x="200" y="182"/>
                  </a:lnTo>
                  <a:lnTo>
                    <a:pt x="206" y="181"/>
                  </a:lnTo>
                  <a:lnTo>
                    <a:pt x="208" y="179"/>
                  </a:lnTo>
                  <a:lnTo>
                    <a:pt x="208" y="179"/>
                  </a:lnTo>
                  <a:lnTo>
                    <a:pt x="212" y="179"/>
                  </a:lnTo>
                  <a:lnTo>
                    <a:pt x="213" y="179"/>
                  </a:lnTo>
                  <a:lnTo>
                    <a:pt x="213" y="179"/>
                  </a:lnTo>
                  <a:lnTo>
                    <a:pt x="212" y="171"/>
                  </a:lnTo>
                  <a:lnTo>
                    <a:pt x="210" y="167"/>
                  </a:lnTo>
                  <a:lnTo>
                    <a:pt x="212" y="166"/>
                  </a:lnTo>
                  <a:lnTo>
                    <a:pt x="213" y="163"/>
                  </a:lnTo>
                  <a:lnTo>
                    <a:pt x="216" y="160"/>
                  </a:lnTo>
                  <a:lnTo>
                    <a:pt x="221" y="149"/>
                  </a:lnTo>
                  <a:lnTo>
                    <a:pt x="226" y="140"/>
                  </a:lnTo>
                  <a:lnTo>
                    <a:pt x="237" y="128"/>
                  </a:lnTo>
                  <a:lnTo>
                    <a:pt x="239" y="124"/>
                  </a:lnTo>
                  <a:lnTo>
                    <a:pt x="242" y="120"/>
                  </a:lnTo>
                  <a:lnTo>
                    <a:pt x="242" y="114"/>
                  </a:lnTo>
                  <a:lnTo>
                    <a:pt x="242" y="110"/>
                  </a:lnTo>
                  <a:lnTo>
                    <a:pt x="243" y="97"/>
                  </a:lnTo>
                  <a:lnTo>
                    <a:pt x="243" y="81"/>
                  </a:lnTo>
                  <a:lnTo>
                    <a:pt x="246" y="67"/>
                  </a:lnTo>
                  <a:lnTo>
                    <a:pt x="247" y="63"/>
                  </a:lnTo>
                  <a:lnTo>
                    <a:pt x="250" y="61"/>
                  </a:lnTo>
                  <a:lnTo>
                    <a:pt x="250" y="57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6" y="53"/>
                  </a:lnTo>
                  <a:lnTo>
                    <a:pt x="246" y="5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1" name="Freeform 75"/>
            <p:cNvSpPr>
              <a:spLocks/>
            </p:cNvSpPr>
            <p:nvPr/>
          </p:nvSpPr>
          <p:spPr bwMode="auto">
            <a:xfrm>
              <a:off x="4348726" y="2918941"/>
              <a:ext cx="176684" cy="417136"/>
            </a:xfrm>
            <a:custGeom>
              <a:avLst/>
              <a:gdLst>
                <a:gd name="T0" fmla="*/ 32 w 49"/>
                <a:gd name="T1" fmla="*/ 97 h 111"/>
                <a:gd name="T2" fmla="*/ 32 w 49"/>
                <a:gd name="T3" fmla="*/ 85 h 111"/>
                <a:gd name="T4" fmla="*/ 32 w 49"/>
                <a:gd name="T5" fmla="*/ 68 h 111"/>
                <a:gd name="T6" fmla="*/ 34 w 49"/>
                <a:gd name="T7" fmla="*/ 61 h 111"/>
                <a:gd name="T8" fmla="*/ 38 w 49"/>
                <a:gd name="T9" fmla="*/ 58 h 111"/>
                <a:gd name="T10" fmla="*/ 38 w 49"/>
                <a:gd name="T11" fmla="*/ 54 h 111"/>
                <a:gd name="T12" fmla="*/ 42 w 49"/>
                <a:gd name="T13" fmla="*/ 48 h 111"/>
                <a:gd name="T14" fmla="*/ 47 w 49"/>
                <a:gd name="T15" fmla="*/ 41 h 111"/>
                <a:gd name="T16" fmla="*/ 45 w 49"/>
                <a:gd name="T17" fmla="*/ 37 h 111"/>
                <a:gd name="T18" fmla="*/ 49 w 49"/>
                <a:gd name="T19" fmla="*/ 36 h 111"/>
                <a:gd name="T20" fmla="*/ 47 w 49"/>
                <a:gd name="T21" fmla="*/ 31 h 111"/>
                <a:gd name="T22" fmla="*/ 47 w 49"/>
                <a:gd name="T23" fmla="*/ 23 h 111"/>
                <a:gd name="T24" fmla="*/ 44 w 49"/>
                <a:gd name="T25" fmla="*/ 17 h 111"/>
                <a:gd name="T26" fmla="*/ 45 w 49"/>
                <a:gd name="T27" fmla="*/ 13 h 111"/>
                <a:gd name="T28" fmla="*/ 45 w 49"/>
                <a:gd name="T29" fmla="*/ 12 h 111"/>
                <a:gd name="T30" fmla="*/ 38 w 49"/>
                <a:gd name="T31" fmla="*/ 4 h 111"/>
                <a:gd name="T32" fmla="*/ 34 w 49"/>
                <a:gd name="T33" fmla="*/ 1 h 111"/>
                <a:gd name="T34" fmla="*/ 32 w 49"/>
                <a:gd name="T35" fmla="*/ 1 h 111"/>
                <a:gd name="T36" fmla="*/ 31 w 49"/>
                <a:gd name="T37" fmla="*/ 1 h 111"/>
                <a:gd name="T38" fmla="*/ 27 w 49"/>
                <a:gd name="T39" fmla="*/ 4 h 111"/>
                <a:gd name="T40" fmla="*/ 27 w 49"/>
                <a:gd name="T41" fmla="*/ 8 h 111"/>
                <a:gd name="T42" fmla="*/ 27 w 49"/>
                <a:gd name="T43" fmla="*/ 11 h 111"/>
                <a:gd name="T44" fmla="*/ 24 w 49"/>
                <a:gd name="T45" fmla="*/ 13 h 111"/>
                <a:gd name="T46" fmla="*/ 20 w 49"/>
                <a:gd name="T47" fmla="*/ 17 h 111"/>
                <a:gd name="T48" fmla="*/ 14 w 49"/>
                <a:gd name="T49" fmla="*/ 19 h 111"/>
                <a:gd name="T50" fmla="*/ 10 w 49"/>
                <a:gd name="T51" fmla="*/ 19 h 111"/>
                <a:gd name="T52" fmla="*/ 3 w 49"/>
                <a:gd name="T53" fmla="*/ 24 h 111"/>
                <a:gd name="T54" fmla="*/ 0 w 49"/>
                <a:gd name="T55" fmla="*/ 36 h 111"/>
                <a:gd name="T56" fmla="*/ 6 w 49"/>
                <a:gd name="T57" fmla="*/ 41 h 111"/>
                <a:gd name="T58" fmla="*/ 10 w 49"/>
                <a:gd name="T59" fmla="*/ 45 h 111"/>
                <a:gd name="T60" fmla="*/ 11 w 49"/>
                <a:gd name="T61" fmla="*/ 57 h 111"/>
                <a:gd name="T62" fmla="*/ 15 w 49"/>
                <a:gd name="T63" fmla="*/ 68 h 111"/>
                <a:gd name="T64" fmla="*/ 15 w 49"/>
                <a:gd name="T65" fmla="*/ 94 h 111"/>
                <a:gd name="T66" fmla="*/ 14 w 49"/>
                <a:gd name="T67" fmla="*/ 98 h 111"/>
                <a:gd name="T68" fmla="*/ 16 w 49"/>
                <a:gd name="T69" fmla="*/ 111 h 111"/>
                <a:gd name="T70" fmla="*/ 23 w 49"/>
                <a:gd name="T71" fmla="*/ 110 h 111"/>
                <a:gd name="T72" fmla="*/ 32 w 49"/>
                <a:gd name="T73" fmla="*/ 105 h 111"/>
                <a:gd name="T74" fmla="*/ 32 w 49"/>
                <a:gd name="T75" fmla="*/ 101 h 111"/>
                <a:gd name="T76" fmla="*/ 32 w 49"/>
                <a:gd name="T77" fmla="*/ 101 h 111"/>
                <a:gd name="T78" fmla="*/ 32 w 49"/>
                <a:gd name="T79" fmla="*/ 10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9" h="111">
                  <a:moveTo>
                    <a:pt x="32" y="101"/>
                  </a:moveTo>
                  <a:lnTo>
                    <a:pt x="32" y="97"/>
                  </a:lnTo>
                  <a:lnTo>
                    <a:pt x="32" y="92"/>
                  </a:lnTo>
                  <a:lnTo>
                    <a:pt x="32" y="85"/>
                  </a:lnTo>
                  <a:lnTo>
                    <a:pt x="31" y="81"/>
                  </a:lnTo>
                  <a:lnTo>
                    <a:pt x="32" y="68"/>
                  </a:lnTo>
                  <a:lnTo>
                    <a:pt x="32" y="62"/>
                  </a:lnTo>
                  <a:lnTo>
                    <a:pt x="34" y="61"/>
                  </a:lnTo>
                  <a:lnTo>
                    <a:pt x="36" y="61"/>
                  </a:lnTo>
                  <a:lnTo>
                    <a:pt x="38" y="58"/>
                  </a:lnTo>
                  <a:lnTo>
                    <a:pt x="38" y="57"/>
                  </a:lnTo>
                  <a:lnTo>
                    <a:pt x="38" y="54"/>
                  </a:lnTo>
                  <a:lnTo>
                    <a:pt x="40" y="53"/>
                  </a:lnTo>
                  <a:lnTo>
                    <a:pt x="42" y="48"/>
                  </a:lnTo>
                  <a:lnTo>
                    <a:pt x="45" y="44"/>
                  </a:lnTo>
                  <a:lnTo>
                    <a:pt x="47" y="41"/>
                  </a:lnTo>
                  <a:lnTo>
                    <a:pt x="47" y="40"/>
                  </a:lnTo>
                  <a:lnTo>
                    <a:pt x="45" y="37"/>
                  </a:lnTo>
                  <a:lnTo>
                    <a:pt x="47" y="36"/>
                  </a:lnTo>
                  <a:lnTo>
                    <a:pt x="49" y="36"/>
                  </a:lnTo>
                  <a:lnTo>
                    <a:pt x="49" y="32"/>
                  </a:lnTo>
                  <a:lnTo>
                    <a:pt x="47" y="31"/>
                  </a:lnTo>
                  <a:lnTo>
                    <a:pt x="47" y="27"/>
                  </a:lnTo>
                  <a:lnTo>
                    <a:pt x="47" y="23"/>
                  </a:lnTo>
                  <a:lnTo>
                    <a:pt x="45" y="21"/>
                  </a:lnTo>
                  <a:lnTo>
                    <a:pt x="44" y="17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5" y="12"/>
                  </a:lnTo>
                  <a:lnTo>
                    <a:pt x="40" y="5"/>
                  </a:lnTo>
                  <a:lnTo>
                    <a:pt x="38" y="4"/>
                  </a:lnTo>
                  <a:lnTo>
                    <a:pt x="34" y="1"/>
                  </a:lnTo>
                  <a:lnTo>
                    <a:pt x="34" y="1"/>
                  </a:lnTo>
                  <a:lnTo>
                    <a:pt x="32" y="0"/>
                  </a:lnTo>
                  <a:lnTo>
                    <a:pt x="32" y="1"/>
                  </a:lnTo>
                  <a:lnTo>
                    <a:pt x="32" y="1"/>
                  </a:lnTo>
                  <a:lnTo>
                    <a:pt x="31" y="1"/>
                  </a:lnTo>
                  <a:lnTo>
                    <a:pt x="28" y="1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4" y="13"/>
                  </a:lnTo>
                  <a:lnTo>
                    <a:pt x="24" y="13"/>
                  </a:lnTo>
                  <a:lnTo>
                    <a:pt x="23" y="16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4" y="19"/>
                  </a:lnTo>
                  <a:lnTo>
                    <a:pt x="11" y="17"/>
                  </a:lnTo>
                  <a:lnTo>
                    <a:pt x="10" y="19"/>
                  </a:lnTo>
                  <a:lnTo>
                    <a:pt x="6" y="23"/>
                  </a:lnTo>
                  <a:lnTo>
                    <a:pt x="3" y="24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2" y="37"/>
                  </a:lnTo>
                  <a:lnTo>
                    <a:pt x="6" y="41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10" y="52"/>
                  </a:lnTo>
                  <a:lnTo>
                    <a:pt x="11" y="57"/>
                  </a:lnTo>
                  <a:lnTo>
                    <a:pt x="14" y="62"/>
                  </a:lnTo>
                  <a:lnTo>
                    <a:pt x="15" y="68"/>
                  </a:lnTo>
                  <a:lnTo>
                    <a:pt x="15" y="93"/>
                  </a:lnTo>
                  <a:lnTo>
                    <a:pt x="15" y="94"/>
                  </a:lnTo>
                  <a:lnTo>
                    <a:pt x="14" y="97"/>
                  </a:lnTo>
                  <a:lnTo>
                    <a:pt x="14" y="98"/>
                  </a:lnTo>
                  <a:lnTo>
                    <a:pt x="14" y="106"/>
                  </a:lnTo>
                  <a:lnTo>
                    <a:pt x="16" y="111"/>
                  </a:lnTo>
                  <a:lnTo>
                    <a:pt x="20" y="110"/>
                  </a:lnTo>
                  <a:lnTo>
                    <a:pt x="23" y="110"/>
                  </a:lnTo>
                  <a:lnTo>
                    <a:pt x="31" y="110"/>
                  </a:lnTo>
                  <a:lnTo>
                    <a:pt x="32" y="105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2" y="101"/>
                  </a:lnTo>
                  <a:lnTo>
                    <a:pt x="32" y="10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2" name="Freeform 76"/>
            <p:cNvSpPr>
              <a:spLocks/>
            </p:cNvSpPr>
            <p:nvPr/>
          </p:nvSpPr>
          <p:spPr bwMode="auto">
            <a:xfrm>
              <a:off x="4301854" y="3009134"/>
              <a:ext cx="111778" cy="338219"/>
            </a:xfrm>
            <a:custGeom>
              <a:avLst/>
              <a:gdLst>
                <a:gd name="T0" fmla="*/ 27 w 31"/>
                <a:gd name="T1" fmla="*/ 82 h 90"/>
                <a:gd name="T2" fmla="*/ 27 w 31"/>
                <a:gd name="T3" fmla="*/ 73 h 90"/>
                <a:gd name="T4" fmla="*/ 28 w 31"/>
                <a:gd name="T5" fmla="*/ 69 h 90"/>
                <a:gd name="T6" fmla="*/ 27 w 31"/>
                <a:gd name="T7" fmla="*/ 38 h 90"/>
                <a:gd name="T8" fmla="*/ 23 w 31"/>
                <a:gd name="T9" fmla="*/ 28 h 90"/>
                <a:gd name="T10" fmla="*/ 23 w 31"/>
                <a:gd name="T11" fmla="*/ 20 h 90"/>
                <a:gd name="T12" fmla="*/ 15 w 31"/>
                <a:gd name="T13" fmla="*/ 13 h 90"/>
                <a:gd name="T14" fmla="*/ 15 w 31"/>
                <a:gd name="T15" fmla="*/ 8 h 90"/>
                <a:gd name="T16" fmla="*/ 15 w 31"/>
                <a:gd name="T17" fmla="*/ 3 h 90"/>
                <a:gd name="T18" fmla="*/ 7 w 31"/>
                <a:gd name="T19" fmla="*/ 3 h 90"/>
                <a:gd name="T20" fmla="*/ 0 w 31"/>
                <a:gd name="T21" fmla="*/ 0 h 90"/>
                <a:gd name="T22" fmla="*/ 1 w 31"/>
                <a:gd name="T23" fmla="*/ 3 h 90"/>
                <a:gd name="T24" fmla="*/ 1 w 31"/>
                <a:gd name="T25" fmla="*/ 8 h 90"/>
                <a:gd name="T26" fmla="*/ 5 w 31"/>
                <a:gd name="T27" fmla="*/ 12 h 90"/>
                <a:gd name="T28" fmla="*/ 7 w 31"/>
                <a:gd name="T29" fmla="*/ 17 h 90"/>
                <a:gd name="T30" fmla="*/ 7 w 31"/>
                <a:gd name="T31" fmla="*/ 21 h 90"/>
                <a:gd name="T32" fmla="*/ 7 w 31"/>
                <a:gd name="T33" fmla="*/ 28 h 90"/>
                <a:gd name="T34" fmla="*/ 5 w 31"/>
                <a:gd name="T35" fmla="*/ 30 h 90"/>
                <a:gd name="T36" fmla="*/ 9 w 31"/>
                <a:gd name="T37" fmla="*/ 30 h 90"/>
                <a:gd name="T38" fmla="*/ 9 w 31"/>
                <a:gd name="T39" fmla="*/ 34 h 90"/>
                <a:gd name="T40" fmla="*/ 9 w 31"/>
                <a:gd name="T41" fmla="*/ 41 h 90"/>
                <a:gd name="T42" fmla="*/ 7 w 31"/>
                <a:gd name="T43" fmla="*/ 42 h 90"/>
                <a:gd name="T44" fmla="*/ 13 w 31"/>
                <a:gd name="T45" fmla="*/ 50 h 90"/>
                <a:gd name="T46" fmla="*/ 11 w 31"/>
                <a:gd name="T47" fmla="*/ 57 h 90"/>
                <a:gd name="T48" fmla="*/ 9 w 31"/>
                <a:gd name="T49" fmla="*/ 65 h 90"/>
                <a:gd name="T50" fmla="*/ 11 w 31"/>
                <a:gd name="T51" fmla="*/ 70 h 90"/>
                <a:gd name="T52" fmla="*/ 9 w 31"/>
                <a:gd name="T53" fmla="*/ 78 h 90"/>
                <a:gd name="T54" fmla="*/ 16 w 31"/>
                <a:gd name="T55" fmla="*/ 86 h 90"/>
                <a:gd name="T56" fmla="*/ 20 w 31"/>
                <a:gd name="T57" fmla="*/ 89 h 90"/>
                <a:gd name="T58" fmla="*/ 31 w 31"/>
                <a:gd name="T59" fmla="*/ 87 h 90"/>
                <a:gd name="T60" fmla="*/ 29 w 31"/>
                <a:gd name="T61" fmla="*/ 87 h 90"/>
                <a:gd name="T62" fmla="*/ 29 w 31"/>
                <a:gd name="T63" fmla="*/ 87 h 90"/>
                <a:gd name="T64" fmla="*/ 29 w 31"/>
                <a:gd name="T65" fmla="*/ 87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" h="90">
                  <a:moveTo>
                    <a:pt x="29" y="87"/>
                  </a:moveTo>
                  <a:lnTo>
                    <a:pt x="27" y="82"/>
                  </a:lnTo>
                  <a:lnTo>
                    <a:pt x="27" y="74"/>
                  </a:lnTo>
                  <a:lnTo>
                    <a:pt x="27" y="73"/>
                  </a:lnTo>
                  <a:lnTo>
                    <a:pt x="28" y="70"/>
                  </a:lnTo>
                  <a:lnTo>
                    <a:pt x="28" y="69"/>
                  </a:lnTo>
                  <a:lnTo>
                    <a:pt x="28" y="44"/>
                  </a:lnTo>
                  <a:lnTo>
                    <a:pt x="27" y="38"/>
                  </a:lnTo>
                  <a:lnTo>
                    <a:pt x="24" y="33"/>
                  </a:lnTo>
                  <a:lnTo>
                    <a:pt x="23" y="28"/>
                  </a:lnTo>
                  <a:lnTo>
                    <a:pt x="23" y="21"/>
                  </a:lnTo>
                  <a:lnTo>
                    <a:pt x="23" y="20"/>
                  </a:lnTo>
                  <a:lnTo>
                    <a:pt x="19" y="17"/>
                  </a:lnTo>
                  <a:lnTo>
                    <a:pt x="15" y="13"/>
                  </a:lnTo>
                  <a:lnTo>
                    <a:pt x="13" y="12"/>
                  </a:lnTo>
                  <a:lnTo>
                    <a:pt x="15" y="8"/>
                  </a:lnTo>
                  <a:lnTo>
                    <a:pt x="16" y="0"/>
                  </a:lnTo>
                  <a:lnTo>
                    <a:pt x="15" y="3"/>
                  </a:lnTo>
                  <a:lnTo>
                    <a:pt x="13" y="3"/>
                  </a:lnTo>
                  <a:lnTo>
                    <a:pt x="7" y="3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3"/>
                  </a:lnTo>
                  <a:lnTo>
                    <a:pt x="1" y="3"/>
                  </a:lnTo>
                  <a:lnTo>
                    <a:pt x="1" y="8"/>
                  </a:lnTo>
                  <a:lnTo>
                    <a:pt x="1" y="10"/>
                  </a:lnTo>
                  <a:lnTo>
                    <a:pt x="5" y="12"/>
                  </a:lnTo>
                  <a:lnTo>
                    <a:pt x="7" y="16"/>
                  </a:lnTo>
                  <a:lnTo>
                    <a:pt x="7" y="17"/>
                  </a:lnTo>
                  <a:lnTo>
                    <a:pt x="7" y="20"/>
                  </a:lnTo>
                  <a:lnTo>
                    <a:pt x="7" y="21"/>
                  </a:lnTo>
                  <a:lnTo>
                    <a:pt x="7" y="24"/>
                  </a:lnTo>
                  <a:lnTo>
                    <a:pt x="7" y="28"/>
                  </a:lnTo>
                  <a:lnTo>
                    <a:pt x="5" y="29"/>
                  </a:lnTo>
                  <a:lnTo>
                    <a:pt x="5" y="30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9" y="33"/>
                  </a:lnTo>
                  <a:lnTo>
                    <a:pt x="9" y="34"/>
                  </a:lnTo>
                  <a:lnTo>
                    <a:pt x="9" y="38"/>
                  </a:lnTo>
                  <a:lnTo>
                    <a:pt x="9" y="41"/>
                  </a:lnTo>
                  <a:lnTo>
                    <a:pt x="9" y="42"/>
                  </a:lnTo>
                  <a:lnTo>
                    <a:pt x="7" y="42"/>
                  </a:lnTo>
                  <a:lnTo>
                    <a:pt x="11" y="48"/>
                  </a:lnTo>
                  <a:lnTo>
                    <a:pt x="13" y="50"/>
                  </a:lnTo>
                  <a:lnTo>
                    <a:pt x="11" y="54"/>
                  </a:lnTo>
                  <a:lnTo>
                    <a:pt x="11" y="57"/>
                  </a:lnTo>
                  <a:lnTo>
                    <a:pt x="11" y="61"/>
                  </a:lnTo>
                  <a:lnTo>
                    <a:pt x="9" y="65"/>
                  </a:lnTo>
                  <a:lnTo>
                    <a:pt x="11" y="69"/>
                  </a:lnTo>
                  <a:lnTo>
                    <a:pt x="11" y="70"/>
                  </a:lnTo>
                  <a:lnTo>
                    <a:pt x="11" y="73"/>
                  </a:lnTo>
                  <a:lnTo>
                    <a:pt x="9" y="78"/>
                  </a:lnTo>
                  <a:lnTo>
                    <a:pt x="11" y="82"/>
                  </a:lnTo>
                  <a:lnTo>
                    <a:pt x="16" y="86"/>
                  </a:lnTo>
                  <a:lnTo>
                    <a:pt x="19" y="87"/>
                  </a:lnTo>
                  <a:lnTo>
                    <a:pt x="20" y="89"/>
                  </a:lnTo>
                  <a:lnTo>
                    <a:pt x="20" y="90"/>
                  </a:lnTo>
                  <a:lnTo>
                    <a:pt x="31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29" y="87"/>
                  </a:lnTo>
                  <a:lnTo>
                    <a:pt x="29" y="8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3" name="Freeform 77"/>
            <p:cNvSpPr>
              <a:spLocks/>
            </p:cNvSpPr>
            <p:nvPr/>
          </p:nvSpPr>
          <p:spPr bwMode="auto">
            <a:xfrm>
              <a:off x="4121562" y="3005375"/>
              <a:ext cx="252404" cy="432168"/>
            </a:xfrm>
            <a:custGeom>
              <a:avLst/>
              <a:gdLst>
                <a:gd name="T0" fmla="*/ 38 w 53"/>
                <a:gd name="T1" fmla="*/ 1 h 87"/>
                <a:gd name="T2" fmla="*/ 33 w 53"/>
                <a:gd name="T3" fmla="*/ 1 h 87"/>
                <a:gd name="T4" fmla="*/ 30 w 53"/>
                <a:gd name="T5" fmla="*/ 3 h 87"/>
                <a:gd name="T6" fmla="*/ 28 w 53"/>
                <a:gd name="T7" fmla="*/ 3 h 87"/>
                <a:gd name="T8" fmla="*/ 17 w 53"/>
                <a:gd name="T9" fmla="*/ 3 h 87"/>
                <a:gd name="T10" fmla="*/ 5 w 53"/>
                <a:gd name="T11" fmla="*/ 3 h 87"/>
                <a:gd name="T12" fmla="*/ 5 w 53"/>
                <a:gd name="T13" fmla="*/ 6 h 87"/>
                <a:gd name="T14" fmla="*/ 6 w 53"/>
                <a:gd name="T15" fmla="*/ 13 h 87"/>
                <a:gd name="T16" fmla="*/ 6 w 53"/>
                <a:gd name="T17" fmla="*/ 19 h 87"/>
                <a:gd name="T18" fmla="*/ 6 w 53"/>
                <a:gd name="T19" fmla="*/ 23 h 87"/>
                <a:gd name="T20" fmla="*/ 6 w 53"/>
                <a:gd name="T21" fmla="*/ 26 h 87"/>
                <a:gd name="T22" fmla="*/ 7 w 53"/>
                <a:gd name="T23" fmla="*/ 33 h 87"/>
                <a:gd name="T24" fmla="*/ 9 w 53"/>
                <a:gd name="T25" fmla="*/ 40 h 87"/>
                <a:gd name="T26" fmla="*/ 3 w 53"/>
                <a:gd name="T27" fmla="*/ 47 h 87"/>
                <a:gd name="T28" fmla="*/ 2 w 53"/>
                <a:gd name="T29" fmla="*/ 56 h 87"/>
                <a:gd name="T30" fmla="*/ 0 w 53"/>
                <a:gd name="T31" fmla="*/ 65 h 87"/>
                <a:gd name="T32" fmla="*/ 3 w 53"/>
                <a:gd name="T33" fmla="*/ 72 h 87"/>
                <a:gd name="T34" fmla="*/ 5 w 53"/>
                <a:gd name="T35" fmla="*/ 76 h 87"/>
                <a:gd name="T36" fmla="*/ 6 w 53"/>
                <a:gd name="T37" fmla="*/ 83 h 87"/>
                <a:gd name="T38" fmla="*/ 5 w 53"/>
                <a:gd name="T39" fmla="*/ 85 h 87"/>
                <a:gd name="T40" fmla="*/ 10 w 53"/>
                <a:gd name="T41" fmla="*/ 86 h 87"/>
                <a:gd name="T42" fmla="*/ 13 w 53"/>
                <a:gd name="T43" fmla="*/ 87 h 87"/>
                <a:gd name="T44" fmla="*/ 19 w 53"/>
                <a:gd name="T45" fmla="*/ 85 h 87"/>
                <a:gd name="T46" fmla="*/ 28 w 53"/>
                <a:gd name="T47" fmla="*/ 82 h 87"/>
                <a:gd name="T48" fmla="*/ 36 w 53"/>
                <a:gd name="T49" fmla="*/ 76 h 87"/>
                <a:gd name="T50" fmla="*/ 46 w 53"/>
                <a:gd name="T51" fmla="*/ 73 h 87"/>
                <a:gd name="T52" fmla="*/ 49 w 53"/>
                <a:gd name="T53" fmla="*/ 73 h 87"/>
                <a:gd name="T54" fmla="*/ 52 w 53"/>
                <a:gd name="T55" fmla="*/ 70 h 87"/>
                <a:gd name="T56" fmla="*/ 53 w 53"/>
                <a:gd name="T57" fmla="*/ 68 h 87"/>
                <a:gd name="T58" fmla="*/ 50 w 53"/>
                <a:gd name="T59" fmla="*/ 66 h 87"/>
                <a:gd name="T60" fmla="*/ 45 w 53"/>
                <a:gd name="T61" fmla="*/ 60 h 87"/>
                <a:gd name="T62" fmla="*/ 46 w 53"/>
                <a:gd name="T63" fmla="*/ 54 h 87"/>
                <a:gd name="T64" fmla="*/ 45 w 53"/>
                <a:gd name="T65" fmla="*/ 50 h 87"/>
                <a:gd name="T66" fmla="*/ 46 w 53"/>
                <a:gd name="T67" fmla="*/ 44 h 87"/>
                <a:gd name="T68" fmla="*/ 48 w 53"/>
                <a:gd name="T69" fmla="*/ 39 h 87"/>
                <a:gd name="T70" fmla="*/ 43 w 53"/>
                <a:gd name="T71" fmla="*/ 33 h 87"/>
                <a:gd name="T72" fmla="*/ 45 w 53"/>
                <a:gd name="T73" fmla="*/ 32 h 87"/>
                <a:gd name="T74" fmla="*/ 45 w 53"/>
                <a:gd name="T75" fmla="*/ 27 h 87"/>
                <a:gd name="T76" fmla="*/ 45 w 53"/>
                <a:gd name="T77" fmla="*/ 24 h 87"/>
                <a:gd name="T78" fmla="*/ 42 w 53"/>
                <a:gd name="T79" fmla="*/ 24 h 87"/>
                <a:gd name="T80" fmla="*/ 43 w 53"/>
                <a:gd name="T81" fmla="*/ 22 h 87"/>
                <a:gd name="T82" fmla="*/ 43 w 53"/>
                <a:gd name="T83" fmla="*/ 17 h 87"/>
                <a:gd name="T84" fmla="*/ 43 w 53"/>
                <a:gd name="T85" fmla="*/ 14 h 87"/>
                <a:gd name="T86" fmla="*/ 42 w 53"/>
                <a:gd name="T87" fmla="*/ 10 h 87"/>
                <a:gd name="T88" fmla="*/ 39 w 53"/>
                <a:gd name="T89" fmla="*/ 7 h 87"/>
                <a:gd name="T90" fmla="*/ 42 w 53"/>
                <a:gd name="T91" fmla="*/ 6 h 87"/>
                <a:gd name="T92" fmla="*/ 43 w 53"/>
                <a:gd name="T93" fmla="*/ 3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3" h="87">
                  <a:moveTo>
                    <a:pt x="40" y="1"/>
                  </a:moveTo>
                  <a:cubicBezTo>
                    <a:pt x="38" y="1"/>
                    <a:pt x="38" y="1"/>
                    <a:pt x="38" y="1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6" y="26"/>
                    <a:pt x="6" y="26"/>
                    <a:pt x="6" y="26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40"/>
                    <a:pt x="9" y="40"/>
                    <a:pt x="9" y="4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72"/>
                    <a:pt x="3" y="72"/>
                    <a:pt x="3" y="72"/>
                  </a:cubicBezTo>
                  <a:cubicBezTo>
                    <a:pt x="3" y="76"/>
                    <a:pt x="3" y="76"/>
                    <a:pt x="3" y="76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6" y="83"/>
                    <a:pt x="6" y="83"/>
                    <a:pt x="6" y="83"/>
                  </a:cubicBezTo>
                  <a:cubicBezTo>
                    <a:pt x="3" y="83"/>
                    <a:pt x="3" y="83"/>
                    <a:pt x="3" y="83"/>
                  </a:cubicBezTo>
                  <a:cubicBezTo>
                    <a:pt x="5" y="85"/>
                    <a:pt x="5" y="85"/>
                    <a:pt x="5" y="85"/>
                  </a:cubicBezTo>
                  <a:cubicBezTo>
                    <a:pt x="7" y="85"/>
                    <a:pt x="7" y="85"/>
                    <a:pt x="7" y="85"/>
                  </a:cubicBezTo>
                  <a:cubicBezTo>
                    <a:pt x="10" y="86"/>
                    <a:pt x="10" y="86"/>
                    <a:pt x="10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3" y="87"/>
                    <a:pt x="13" y="87"/>
                    <a:pt x="13" y="87"/>
                  </a:cubicBezTo>
                  <a:cubicBezTo>
                    <a:pt x="15" y="87"/>
                    <a:pt x="15" y="87"/>
                    <a:pt x="15" y="87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23" y="83"/>
                    <a:pt x="23" y="83"/>
                    <a:pt x="23" y="83"/>
                  </a:cubicBezTo>
                  <a:cubicBezTo>
                    <a:pt x="28" y="82"/>
                    <a:pt x="28" y="82"/>
                    <a:pt x="28" y="82"/>
                  </a:cubicBezTo>
                  <a:cubicBezTo>
                    <a:pt x="30" y="80"/>
                    <a:pt x="30" y="80"/>
                    <a:pt x="30" y="80"/>
                  </a:cubicBezTo>
                  <a:cubicBezTo>
                    <a:pt x="36" y="76"/>
                    <a:pt x="36" y="76"/>
                    <a:pt x="36" y="76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3"/>
                    <a:pt x="49" y="73"/>
                    <a:pt x="49" y="73"/>
                  </a:cubicBezTo>
                  <a:cubicBezTo>
                    <a:pt x="50" y="72"/>
                    <a:pt x="50" y="72"/>
                    <a:pt x="50" y="72"/>
                  </a:cubicBezTo>
                  <a:cubicBezTo>
                    <a:pt x="52" y="70"/>
                    <a:pt x="52" y="70"/>
                    <a:pt x="52" y="70"/>
                  </a:cubicBezTo>
                  <a:cubicBezTo>
                    <a:pt x="53" y="69"/>
                    <a:pt x="53" y="69"/>
                    <a:pt x="53" y="69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2" y="67"/>
                    <a:pt x="52" y="67"/>
                    <a:pt x="52" y="67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46" y="63"/>
                    <a:pt x="46" y="63"/>
                    <a:pt x="46" y="63"/>
                  </a:cubicBezTo>
                  <a:cubicBezTo>
                    <a:pt x="45" y="60"/>
                    <a:pt x="45" y="60"/>
                    <a:pt x="45" y="60"/>
                  </a:cubicBezTo>
                  <a:cubicBezTo>
                    <a:pt x="46" y="56"/>
                    <a:pt x="46" y="56"/>
                    <a:pt x="46" y="56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8" y="39"/>
                    <a:pt x="48" y="39"/>
                    <a:pt x="48" y="39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5" y="33"/>
                    <a:pt x="45" y="33"/>
                    <a:pt x="45" y="33"/>
                  </a:cubicBezTo>
                  <a:cubicBezTo>
                    <a:pt x="45" y="32"/>
                    <a:pt x="45" y="32"/>
                    <a:pt x="45" y="32"/>
                  </a:cubicBezTo>
                  <a:cubicBezTo>
                    <a:pt x="45" y="30"/>
                    <a:pt x="45" y="30"/>
                    <a:pt x="45" y="30"/>
                  </a:cubicBezTo>
                  <a:cubicBezTo>
                    <a:pt x="45" y="27"/>
                    <a:pt x="45" y="27"/>
                    <a:pt x="45" y="27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3"/>
                    <a:pt x="45" y="23"/>
                    <a:pt x="45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3"/>
                    <a:pt x="42" y="23"/>
                    <a:pt x="42" y="23"/>
                  </a:cubicBezTo>
                  <a:cubicBezTo>
                    <a:pt x="43" y="22"/>
                    <a:pt x="43" y="22"/>
                    <a:pt x="43" y="22"/>
                  </a:cubicBezTo>
                  <a:cubicBezTo>
                    <a:pt x="43" y="19"/>
                    <a:pt x="43" y="19"/>
                    <a:pt x="43" y="19"/>
                  </a:cubicBezTo>
                  <a:cubicBezTo>
                    <a:pt x="43" y="17"/>
                    <a:pt x="43" y="17"/>
                    <a:pt x="43" y="17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42" y="6"/>
                    <a:pt x="42" y="6"/>
                    <a:pt x="42" y="6"/>
                  </a:cubicBezTo>
                  <a:cubicBezTo>
                    <a:pt x="42" y="6"/>
                    <a:pt x="43" y="5"/>
                    <a:pt x="43" y="3"/>
                  </a:cubicBezTo>
                  <a:cubicBezTo>
                    <a:pt x="43" y="3"/>
                    <a:pt x="43" y="3"/>
                    <a:pt x="43" y="3"/>
                  </a:cubicBezTo>
                  <a:lnTo>
                    <a:pt x="40" y="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4" name="Freeform 78"/>
            <p:cNvSpPr>
              <a:spLocks/>
            </p:cNvSpPr>
            <p:nvPr/>
          </p:nvSpPr>
          <p:spPr bwMode="auto">
            <a:xfrm>
              <a:off x="4460506" y="2817476"/>
              <a:ext cx="688704" cy="661407"/>
            </a:xfrm>
            <a:custGeom>
              <a:avLst/>
              <a:gdLst>
                <a:gd name="T0" fmla="*/ 167 w 191"/>
                <a:gd name="T1" fmla="*/ 6 h 176"/>
                <a:gd name="T2" fmla="*/ 155 w 191"/>
                <a:gd name="T3" fmla="*/ 14 h 176"/>
                <a:gd name="T4" fmla="*/ 139 w 191"/>
                <a:gd name="T5" fmla="*/ 10 h 176"/>
                <a:gd name="T6" fmla="*/ 127 w 191"/>
                <a:gd name="T7" fmla="*/ 10 h 176"/>
                <a:gd name="T8" fmla="*/ 110 w 191"/>
                <a:gd name="T9" fmla="*/ 19 h 176"/>
                <a:gd name="T10" fmla="*/ 94 w 191"/>
                <a:gd name="T11" fmla="*/ 15 h 176"/>
                <a:gd name="T12" fmla="*/ 81 w 191"/>
                <a:gd name="T13" fmla="*/ 11 h 176"/>
                <a:gd name="T14" fmla="*/ 69 w 191"/>
                <a:gd name="T15" fmla="*/ 16 h 176"/>
                <a:gd name="T16" fmla="*/ 60 w 191"/>
                <a:gd name="T17" fmla="*/ 6 h 176"/>
                <a:gd name="T18" fmla="*/ 45 w 191"/>
                <a:gd name="T19" fmla="*/ 0 h 176"/>
                <a:gd name="T20" fmla="*/ 32 w 191"/>
                <a:gd name="T21" fmla="*/ 4 h 176"/>
                <a:gd name="T22" fmla="*/ 24 w 191"/>
                <a:gd name="T23" fmla="*/ 10 h 176"/>
                <a:gd name="T24" fmla="*/ 16 w 191"/>
                <a:gd name="T25" fmla="*/ 24 h 176"/>
                <a:gd name="T26" fmla="*/ 14 w 191"/>
                <a:gd name="T27" fmla="*/ 39 h 176"/>
                <a:gd name="T28" fmla="*/ 14 w 191"/>
                <a:gd name="T29" fmla="*/ 48 h 176"/>
                <a:gd name="T30" fmla="*/ 18 w 191"/>
                <a:gd name="T31" fmla="*/ 59 h 176"/>
                <a:gd name="T32" fmla="*/ 16 w 191"/>
                <a:gd name="T33" fmla="*/ 67 h 176"/>
                <a:gd name="T34" fmla="*/ 9 w 191"/>
                <a:gd name="T35" fmla="*/ 80 h 176"/>
                <a:gd name="T36" fmla="*/ 5 w 191"/>
                <a:gd name="T37" fmla="*/ 88 h 176"/>
                <a:gd name="T38" fmla="*/ 0 w 191"/>
                <a:gd name="T39" fmla="*/ 108 h 176"/>
                <a:gd name="T40" fmla="*/ 1 w 191"/>
                <a:gd name="T41" fmla="*/ 128 h 176"/>
                <a:gd name="T42" fmla="*/ 11 w 191"/>
                <a:gd name="T43" fmla="*/ 136 h 176"/>
                <a:gd name="T44" fmla="*/ 18 w 191"/>
                <a:gd name="T45" fmla="*/ 132 h 176"/>
                <a:gd name="T46" fmla="*/ 29 w 191"/>
                <a:gd name="T47" fmla="*/ 138 h 176"/>
                <a:gd name="T48" fmla="*/ 41 w 191"/>
                <a:gd name="T49" fmla="*/ 150 h 176"/>
                <a:gd name="T50" fmla="*/ 40 w 191"/>
                <a:gd name="T51" fmla="*/ 152 h 176"/>
                <a:gd name="T52" fmla="*/ 45 w 191"/>
                <a:gd name="T53" fmla="*/ 154 h 176"/>
                <a:gd name="T54" fmla="*/ 45 w 191"/>
                <a:gd name="T55" fmla="*/ 164 h 176"/>
                <a:gd name="T56" fmla="*/ 53 w 191"/>
                <a:gd name="T57" fmla="*/ 173 h 176"/>
                <a:gd name="T58" fmla="*/ 57 w 191"/>
                <a:gd name="T59" fmla="*/ 173 h 176"/>
                <a:gd name="T60" fmla="*/ 64 w 191"/>
                <a:gd name="T61" fmla="*/ 168 h 176"/>
                <a:gd name="T62" fmla="*/ 68 w 191"/>
                <a:gd name="T63" fmla="*/ 169 h 176"/>
                <a:gd name="T64" fmla="*/ 72 w 191"/>
                <a:gd name="T65" fmla="*/ 168 h 176"/>
                <a:gd name="T66" fmla="*/ 77 w 191"/>
                <a:gd name="T67" fmla="*/ 169 h 176"/>
                <a:gd name="T68" fmla="*/ 89 w 191"/>
                <a:gd name="T69" fmla="*/ 168 h 176"/>
                <a:gd name="T70" fmla="*/ 90 w 191"/>
                <a:gd name="T71" fmla="*/ 165 h 176"/>
                <a:gd name="T72" fmla="*/ 97 w 191"/>
                <a:gd name="T73" fmla="*/ 162 h 176"/>
                <a:gd name="T74" fmla="*/ 98 w 191"/>
                <a:gd name="T75" fmla="*/ 149 h 176"/>
                <a:gd name="T76" fmla="*/ 114 w 191"/>
                <a:gd name="T77" fmla="*/ 129 h 176"/>
                <a:gd name="T78" fmla="*/ 123 w 191"/>
                <a:gd name="T79" fmla="*/ 128 h 176"/>
                <a:gd name="T80" fmla="*/ 129 w 191"/>
                <a:gd name="T81" fmla="*/ 128 h 176"/>
                <a:gd name="T82" fmla="*/ 134 w 191"/>
                <a:gd name="T83" fmla="*/ 136 h 176"/>
                <a:gd name="T84" fmla="*/ 142 w 191"/>
                <a:gd name="T85" fmla="*/ 128 h 176"/>
                <a:gd name="T86" fmla="*/ 146 w 191"/>
                <a:gd name="T87" fmla="*/ 120 h 176"/>
                <a:gd name="T88" fmla="*/ 151 w 191"/>
                <a:gd name="T89" fmla="*/ 103 h 176"/>
                <a:gd name="T90" fmla="*/ 159 w 191"/>
                <a:gd name="T91" fmla="*/ 95 h 176"/>
                <a:gd name="T92" fmla="*/ 161 w 191"/>
                <a:gd name="T93" fmla="*/ 81 h 176"/>
                <a:gd name="T94" fmla="*/ 171 w 191"/>
                <a:gd name="T95" fmla="*/ 68 h 176"/>
                <a:gd name="T96" fmla="*/ 178 w 191"/>
                <a:gd name="T97" fmla="*/ 50 h 176"/>
                <a:gd name="T98" fmla="*/ 190 w 191"/>
                <a:gd name="T99" fmla="*/ 40 h 176"/>
                <a:gd name="T100" fmla="*/ 187 w 191"/>
                <a:gd name="T101" fmla="*/ 28 h 176"/>
                <a:gd name="T102" fmla="*/ 181 w 191"/>
                <a:gd name="T103" fmla="*/ 15 h 176"/>
                <a:gd name="T104" fmla="*/ 174 w 191"/>
                <a:gd name="T105" fmla="*/ 4 h 176"/>
                <a:gd name="T106" fmla="*/ 173 w 191"/>
                <a:gd name="T107" fmla="*/ 4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1" h="176">
                  <a:moveTo>
                    <a:pt x="173" y="4"/>
                  </a:moveTo>
                  <a:lnTo>
                    <a:pt x="169" y="4"/>
                  </a:lnTo>
                  <a:lnTo>
                    <a:pt x="169" y="4"/>
                  </a:lnTo>
                  <a:lnTo>
                    <a:pt x="167" y="6"/>
                  </a:lnTo>
                  <a:lnTo>
                    <a:pt x="161" y="7"/>
                  </a:lnTo>
                  <a:lnTo>
                    <a:pt x="159" y="11"/>
                  </a:lnTo>
                  <a:lnTo>
                    <a:pt x="158" y="11"/>
                  </a:lnTo>
                  <a:lnTo>
                    <a:pt x="155" y="14"/>
                  </a:lnTo>
                  <a:lnTo>
                    <a:pt x="154" y="15"/>
                  </a:lnTo>
                  <a:lnTo>
                    <a:pt x="150" y="15"/>
                  </a:lnTo>
                  <a:lnTo>
                    <a:pt x="146" y="11"/>
                  </a:lnTo>
                  <a:lnTo>
                    <a:pt x="139" y="10"/>
                  </a:lnTo>
                  <a:lnTo>
                    <a:pt x="138" y="10"/>
                  </a:lnTo>
                  <a:lnTo>
                    <a:pt x="137" y="10"/>
                  </a:lnTo>
                  <a:lnTo>
                    <a:pt x="129" y="10"/>
                  </a:lnTo>
                  <a:lnTo>
                    <a:pt x="127" y="10"/>
                  </a:lnTo>
                  <a:lnTo>
                    <a:pt x="121" y="11"/>
                  </a:lnTo>
                  <a:lnTo>
                    <a:pt x="115" y="14"/>
                  </a:lnTo>
                  <a:lnTo>
                    <a:pt x="113" y="18"/>
                  </a:lnTo>
                  <a:lnTo>
                    <a:pt x="110" y="19"/>
                  </a:lnTo>
                  <a:lnTo>
                    <a:pt x="106" y="19"/>
                  </a:lnTo>
                  <a:lnTo>
                    <a:pt x="102" y="19"/>
                  </a:lnTo>
                  <a:lnTo>
                    <a:pt x="98" y="18"/>
                  </a:lnTo>
                  <a:lnTo>
                    <a:pt x="94" y="15"/>
                  </a:lnTo>
                  <a:lnTo>
                    <a:pt x="93" y="15"/>
                  </a:lnTo>
                  <a:lnTo>
                    <a:pt x="86" y="11"/>
                  </a:lnTo>
                  <a:lnTo>
                    <a:pt x="84" y="10"/>
                  </a:lnTo>
                  <a:lnTo>
                    <a:pt x="81" y="11"/>
                  </a:lnTo>
                  <a:lnTo>
                    <a:pt x="76" y="14"/>
                  </a:lnTo>
                  <a:lnTo>
                    <a:pt x="73" y="14"/>
                  </a:lnTo>
                  <a:lnTo>
                    <a:pt x="72" y="15"/>
                  </a:lnTo>
                  <a:lnTo>
                    <a:pt x="69" y="16"/>
                  </a:lnTo>
                  <a:lnTo>
                    <a:pt x="68" y="15"/>
                  </a:lnTo>
                  <a:lnTo>
                    <a:pt x="66" y="14"/>
                  </a:lnTo>
                  <a:lnTo>
                    <a:pt x="62" y="8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54" y="4"/>
                  </a:lnTo>
                  <a:lnTo>
                    <a:pt x="49" y="2"/>
                  </a:lnTo>
                  <a:lnTo>
                    <a:pt x="45" y="0"/>
                  </a:lnTo>
                  <a:lnTo>
                    <a:pt x="41" y="2"/>
                  </a:lnTo>
                  <a:lnTo>
                    <a:pt x="40" y="2"/>
                  </a:lnTo>
                  <a:lnTo>
                    <a:pt x="36" y="2"/>
                  </a:lnTo>
                  <a:lnTo>
                    <a:pt x="32" y="4"/>
                  </a:lnTo>
                  <a:lnTo>
                    <a:pt x="29" y="4"/>
                  </a:lnTo>
                  <a:lnTo>
                    <a:pt x="26" y="6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2" y="15"/>
                  </a:lnTo>
                  <a:lnTo>
                    <a:pt x="20" y="19"/>
                  </a:lnTo>
                  <a:lnTo>
                    <a:pt x="18" y="23"/>
                  </a:lnTo>
                  <a:lnTo>
                    <a:pt x="16" y="24"/>
                  </a:lnTo>
                  <a:lnTo>
                    <a:pt x="16" y="28"/>
                  </a:lnTo>
                  <a:lnTo>
                    <a:pt x="14" y="38"/>
                  </a:lnTo>
                  <a:lnTo>
                    <a:pt x="14" y="38"/>
                  </a:lnTo>
                  <a:lnTo>
                    <a:pt x="14" y="39"/>
                  </a:lnTo>
                  <a:lnTo>
                    <a:pt x="14" y="40"/>
                  </a:lnTo>
                  <a:lnTo>
                    <a:pt x="14" y="42"/>
                  </a:lnTo>
                  <a:lnTo>
                    <a:pt x="13" y="44"/>
                  </a:lnTo>
                  <a:lnTo>
                    <a:pt x="14" y="48"/>
                  </a:lnTo>
                  <a:lnTo>
                    <a:pt x="16" y="50"/>
                  </a:lnTo>
                  <a:lnTo>
                    <a:pt x="16" y="54"/>
                  </a:lnTo>
                  <a:lnTo>
                    <a:pt x="16" y="58"/>
                  </a:lnTo>
                  <a:lnTo>
                    <a:pt x="18" y="59"/>
                  </a:lnTo>
                  <a:lnTo>
                    <a:pt x="18" y="63"/>
                  </a:lnTo>
                  <a:lnTo>
                    <a:pt x="16" y="63"/>
                  </a:lnTo>
                  <a:lnTo>
                    <a:pt x="14" y="64"/>
                  </a:lnTo>
                  <a:lnTo>
                    <a:pt x="16" y="67"/>
                  </a:lnTo>
                  <a:lnTo>
                    <a:pt x="16" y="68"/>
                  </a:lnTo>
                  <a:lnTo>
                    <a:pt x="14" y="71"/>
                  </a:lnTo>
                  <a:lnTo>
                    <a:pt x="11" y="75"/>
                  </a:lnTo>
                  <a:lnTo>
                    <a:pt x="9" y="80"/>
                  </a:lnTo>
                  <a:lnTo>
                    <a:pt x="7" y="81"/>
                  </a:lnTo>
                  <a:lnTo>
                    <a:pt x="7" y="84"/>
                  </a:lnTo>
                  <a:lnTo>
                    <a:pt x="7" y="85"/>
                  </a:lnTo>
                  <a:lnTo>
                    <a:pt x="5" y="88"/>
                  </a:lnTo>
                  <a:lnTo>
                    <a:pt x="3" y="88"/>
                  </a:lnTo>
                  <a:lnTo>
                    <a:pt x="1" y="89"/>
                  </a:lnTo>
                  <a:lnTo>
                    <a:pt x="1" y="95"/>
                  </a:lnTo>
                  <a:lnTo>
                    <a:pt x="0" y="108"/>
                  </a:lnTo>
                  <a:lnTo>
                    <a:pt x="1" y="112"/>
                  </a:lnTo>
                  <a:lnTo>
                    <a:pt x="1" y="119"/>
                  </a:lnTo>
                  <a:lnTo>
                    <a:pt x="1" y="124"/>
                  </a:lnTo>
                  <a:lnTo>
                    <a:pt x="1" y="128"/>
                  </a:lnTo>
                  <a:lnTo>
                    <a:pt x="1" y="132"/>
                  </a:lnTo>
                  <a:lnTo>
                    <a:pt x="0" y="137"/>
                  </a:lnTo>
                  <a:lnTo>
                    <a:pt x="11" y="137"/>
                  </a:lnTo>
                  <a:lnTo>
                    <a:pt x="11" y="136"/>
                  </a:lnTo>
                  <a:lnTo>
                    <a:pt x="11" y="133"/>
                  </a:lnTo>
                  <a:lnTo>
                    <a:pt x="13" y="133"/>
                  </a:lnTo>
                  <a:lnTo>
                    <a:pt x="14" y="133"/>
                  </a:lnTo>
                  <a:lnTo>
                    <a:pt x="18" y="132"/>
                  </a:lnTo>
                  <a:lnTo>
                    <a:pt x="14" y="136"/>
                  </a:lnTo>
                  <a:lnTo>
                    <a:pt x="18" y="136"/>
                  </a:lnTo>
                  <a:lnTo>
                    <a:pt x="26" y="137"/>
                  </a:lnTo>
                  <a:lnTo>
                    <a:pt x="29" y="138"/>
                  </a:lnTo>
                  <a:lnTo>
                    <a:pt x="33" y="141"/>
                  </a:lnTo>
                  <a:lnTo>
                    <a:pt x="37" y="149"/>
                  </a:lnTo>
                  <a:lnTo>
                    <a:pt x="40" y="150"/>
                  </a:lnTo>
                  <a:lnTo>
                    <a:pt x="41" y="150"/>
                  </a:lnTo>
                  <a:lnTo>
                    <a:pt x="44" y="150"/>
                  </a:lnTo>
                  <a:lnTo>
                    <a:pt x="45" y="150"/>
                  </a:lnTo>
                  <a:lnTo>
                    <a:pt x="41" y="152"/>
                  </a:lnTo>
                  <a:lnTo>
                    <a:pt x="40" y="152"/>
                  </a:lnTo>
                  <a:lnTo>
                    <a:pt x="41" y="154"/>
                  </a:lnTo>
                  <a:lnTo>
                    <a:pt x="44" y="152"/>
                  </a:lnTo>
                  <a:lnTo>
                    <a:pt x="46" y="152"/>
                  </a:lnTo>
                  <a:lnTo>
                    <a:pt x="45" y="154"/>
                  </a:lnTo>
                  <a:lnTo>
                    <a:pt x="44" y="156"/>
                  </a:lnTo>
                  <a:lnTo>
                    <a:pt x="44" y="158"/>
                  </a:lnTo>
                  <a:lnTo>
                    <a:pt x="44" y="160"/>
                  </a:lnTo>
                  <a:lnTo>
                    <a:pt x="45" y="164"/>
                  </a:lnTo>
                  <a:lnTo>
                    <a:pt x="45" y="168"/>
                  </a:lnTo>
                  <a:lnTo>
                    <a:pt x="46" y="169"/>
                  </a:lnTo>
                  <a:lnTo>
                    <a:pt x="50" y="172"/>
                  </a:lnTo>
                  <a:lnTo>
                    <a:pt x="53" y="173"/>
                  </a:lnTo>
                  <a:lnTo>
                    <a:pt x="53" y="172"/>
                  </a:lnTo>
                  <a:lnTo>
                    <a:pt x="54" y="176"/>
                  </a:lnTo>
                  <a:lnTo>
                    <a:pt x="57" y="172"/>
                  </a:lnTo>
                  <a:lnTo>
                    <a:pt x="57" y="173"/>
                  </a:lnTo>
                  <a:lnTo>
                    <a:pt x="60" y="173"/>
                  </a:lnTo>
                  <a:lnTo>
                    <a:pt x="62" y="173"/>
                  </a:lnTo>
                  <a:lnTo>
                    <a:pt x="64" y="169"/>
                  </a:lnTo>
                  <a:lnTo>
                    <a:pt x="64" y="168"/>
                  </a:lnTo>
                  <a:lnTo>
                    <a:pt x="66" y="165"/>
                  </a:lnTo>
                  <a:lnTo>
                    <a:pt x="66" y="169"/>
                  </a:lnTo>
                  <a:lnTo>
                    <a:pt x="68" y="173"/>
                  </a:lnTo>
                  <a:lnTo>
                    <a:pt x="68" y="169"/>
                  </a:lnTo>
                  <a:lnTo>
                    <a:pt x="70" y="172"/>
                  </a:lnTo>
                  <a:lnTo>
                    <a:pt x="72" y="169"/>
                  </a:lnTo>
                  <a:lnTo>
                    <a:pt x="70" y="168"/>
                  </a:lnTo>
                  <a:lnTo>
                    <a:pt x="72" y="168"/>
                  </a:lnTo>
                  <a:lnTo>
                    <a:pt x="73" y="169"/>
                  </a:lnTo>
                  <a:lnTo>
                    <a:pt x="76" y="169"/>
                  </a:lnTo>
                  <a:lnTo>
                    <a:pt x="77" y="168"/>
                  </a:lnTo>
                  <a:lnTo>
                    <a:pt x="77" y="169"/>
                  </a:lnTo>
                  <a:lnTo>
                    <a:pt x="80" y="169"/>
                  </a:lnTo>
                  <a:lnTo>
                    <a:pt x="85" y="169"/>
                  </a:lnTo>
                  <a:lnTo>
                    <a:pt x="89" y="169"/>
                  </a:lnTo>
                  <a:lnTo>
                    <a:pt x="89" y="168"/>
                  </a:lnTo>
                  <a:lnTo>
                    <a:pt x="89" y="164"/>
                  </a:lnTo>
                  <a:lnTo>
                    <a:pt x="90" y="164"/>
                  </a:lnTo>
                  <a:lnTo>
                    <a:pt x="90" y="164"/>
                  </a:lnTo>
                  <a:lnTo>
                    <a:pt x="90" y="165"/>
                  </a:lnTo>
                  <a:lnTo>
                    <a:pt x="93" y="168"/>
                  </a:lnTo>
                  <a:lnTo>
                    <a:pt x="93" y="166"/>
                  </a:lnTo>
                  <a:lnTo>
                    <a:pt x="94" y="165"/>
                  </a:lnTo>
                  <a:lnTo>
                    <a:pt x="97" y="162"/>
                  </a:lnTo>
                  <a:lnTo>
                    <a:pt x="98" y="158"/>
                  </a:lnTo>
                  <a:lnTo>
                    <a:pt x="98" y="152"/>
                  </a:lnTo>
                  <a:lnTo>
                    <a:pt x="101" y="150"/>
                  </a:lnTo>
                  <a:lnTo>
                    <a:pt x="98" y="149"/>
                  </a:lnTo>
                  <a:lnTo>
                    <a:pt x="101" y="146"/>
                  </a:lnTo>
                  <a:lnTo>
                    <a:pt x="103" y="141"/>
                  </a:lnTo>
                  <a:lnTo>
                    <a:pt x="111" y="136"/>
                  </a:lnTo>
                  <a:lnTo>
                    <a:pt x="114" y="129"/>
                  </a:lnTo>
                  <a:lnTo>
                    <a:pt x="115" y="128"/>
                  </a:lnTo>
                  <a:lnTo>
                    <a:pt x="117" y="125"/>
                  </a:lnTo>
                  <a:lnTo>
                    <a:pt x="121" y="128"/>
                  </a:lnTo>
                  <a:lnTo>
                    <a:pt x="123" y="128"/>
                  </a:lnTo>
                  <a:lnTo>
                    <a:pt x="125" y="125"/>
                  </a:lnTo>
                  <a:lnTo>
                    <a:pt x="127" y="121"/>
                  </a:lnTo>
                  <a:lnTo>
                    <a:pt x="127" y="125"/>
                  </a:lnTo>
                  <a:lnTo>
                    <a:pt x="129" y="128"/>
                  </a:lnTo>
                  <a:lnTo>
                    <a:pt x="130" y="129"/>
                  </a:lnTo>
                  <a:lnTo>
                    <a:pt x="134" y="132"/>
                  </a:lnTo>
                  <a:lnTo>
                    <a:pt x="134" y="133"/>
                  </a:lnTo>
                  <a:lnTo>
                    <a:pt x="134" y="136"/>
                  </a:lnTo>
                  <a:lnTo>
                    <a:pt x="137" y="136"/>
                  </a:lnTo>
                  <a:lnTo>
                    <a:pt x="138" y="136"/>
                  </a:lnTo>
                  <a:lnTo>
                    <a:pt x="142" y="132"/>
                  </a:lnTo>
                  <a:lnTo>
                    <a:pt x="142" y="128"/>
                  </a:lnTo>
                  <a:lnTo>
                    <a:pt x="143" y="125"/>
                  </a:lnTo>
                  <a:lnTo>
                    <a:pt x="146" y="124"/>
                  </a:lnTo>
                  <a:lnTo>
                    <a:pt x="146" y="121"/>
                  </a:lnTo>
                  <a:lnTo>
                    <a:pt x="146" y="120"/>
                  </a:lnTo>
                  <a:lnTo>
                    <a:pt x="146" y="119"/>
                  </a:lnTo>
                  <a:lnTo>
                    <a:pt x="150" y="112"/>
                  </a:lnTo>
                  <a:lnTo>
                    <a:pt x="151" y="105"/>
                  </a:lnTo>
                  <a:lnTo>
                    <a:pt x="151" y="103"/>
                  </a:lnTo>
                  <a:lnTo>
                    <a:pt x="154" y="99"/>
                  </a:lnTo>
                  <a:lnTo>
                    <a:pt x="155" y="99"/>
                  </a:lnTo>
                  <a:lnTo>
                    <a:pt x="155" y="95"/>
                  </a:lnTo>
                  <a:lnTo>
                    <a:pt x="159" y="95"/>
                  </a:lnTo>
                  <a:lnTo>
                    <a:pt x="161" y="89"/>
                  </a:lnTo>
                  <a:lnTo>
                    <a:pt x="163" y="85"/>
                  </a:lnTo>
                  <a:lnTo>
                    <a:pt x="163" y="84"/>
                  </a:lnTo>
                  <a:lnTo>
                    <a:pt x="161" y="81"/>
                  </a:lnTo>
                  <a:lnTo>
                    <a:pt x="167" y="79"/>
                  </a:lnTo>
                  <a:lnTo>
                    <a:pt x="169" y="76"/>
                  </a:lnTo>
                  <a:lnTo>
                    <a:pt x="169" y="72"/>
                  </a:lnTo>
                  <a:lnTo>
                    <a:pt x="171" y="68"/>
                  </a:lnTo>
                  <a:lnTo>
                    <a:pt x="173" y="67"/>
                  </a:lnTo>
                  <a:lnTo>
                    <a:pt x="174" y="61"/>
                  </a:lnTo>
                  <a:lnTo>
                    <a:pt x="177" y="54"/>
                  </a:lnTo>
                  <a:lnTo>
                    <a:pt x="178" y="50"/>
                  </a:lnTo>
                  <a:lnTo>
                    <a:pt x="182" y="48"/>
                  </a:lnTo>
                  <a:lnTo>
                    <a:pt x="187" y="46"/>
                  </a:lnTo>
                  <a:lnTo>
                    <a:pt x="190" y="44"/>
                  </a:lnTo>
                  <a:lnTo>
                    <a:pt x="190" y="40"/>
                  </a:lnTo>
                  <a:lnTo>
                    <a:pt x="190" y="38"/>
                  </a:lnTo>
                  <a:lnTo>
                    <a:pt x="191" y="35"/>
                  </a:lnTo>
                  <a:lnTo>
                    <a:pt x="190" y="31"/>
                  </a:lnTo>
                  <a:lnTo>
                    <a:pt x="187" y="28"/>
                  </a:lnTo>
                  <a:lnTo>
                    <a:pt x="184" y="28"/>
                  </a:lnTo>
                  <a:lnTo>
                    <a:pt x="182" y="23"/>
                  </a:lnTo>
                  <a:lnTo>
                    <a:pt x="182" y="18"/>
                  </a:lnTo>
                  <a:lnTo>
                    <a:pt x="181" y="15"/>
                  </a:lnTo>
                  <a:lnTo>
                    <a:pt x="181" y="15"/>
                  </a:lnTo>
                  <a:lnTo>
                    <a:pt x="175" y="7"/>
                  </a:lnTo>
                  <a:lnTo>
                    <a:pt x="174" y="4"/>
                  </a:lnTo>
                  <a:lnTo>
                    <a:pt x="174" y="4"/>
                  </a:lnTo>
                  <a:lnTo>
                    <a:pt x="173" y="4"/>
                  </a:lnTo>
                  <a:lnTo>
                    <a:pt x="173" y="4"/>
                  </a:lnTo>
                  <a:lnTo>
                    <a:pt x="173" y="4"/>
                  </a:lnTo>
                  <a:lnTo>
                    <a:pt x="173" y="4"/>
                  </a:lnTo>
                  <a:lnTo>
                    <a:pt x="173" y="4"/>
                  </a:lnTo>
                  <a:lnTo>
                    <a:pt x="173" y="4"/>
                  </a:lnTo>
                  <a:lnTo>
                    <a:pt x="173" y="4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5" name="Freeform 79"/>
            <p:cNvSpPr>
              <a:spLocks/>
            </p:cNvSpPr>
            <p:nvPr/>
          </p:nvSpPr>
          <p:spPr bwMode="auto">
            <a:xfrm>
              <a:off x="5077094" y="2167344"/>
              <a:ext cx="605769" cy="1086059"/>
            </a:xfrm>
            <a:custGeom>
              <a:avLst/>
              <a:gdLst>
                <a:gd name="T0" fmla="*/ 165 w 168"/>
                <a:gd name="T1" fmla="*/ 73 h 289"/>
                <a:gd name="T2" fmla="*/ 41 w 168"/>
                <a:gd name="T3" fmla="*/ 0 h 289"/>
                <a:gd name="T4" fmla="*/ 25 w 168"/>
                <a:gd name="T5" fmla="*/ 22 h 289"/>
                <a:gd name="T6" fmla="*/ 28 w 168"/>
                <a:gd name="T7" fmla="*/ 37 h 289"/>
                <a:gd name="T8" fmla="*/ 33 w 168"/>
                <a:gd name="T9" fmla="*/ 47 h 289"/>
                <a:gd name="T10" fmla="*/ 40 w 168"/>
                <a:gd name="T11" fmla="*/ 55 h 289"/>
                <a:gd name="T12" fmla="*/ 36 w 168"/>
                <a:gd name="T13" fmla="*/ 65 h 289"/>
                <a:gd name="T14" fmla="*/ 32 w 168"/>
                <a:gd name="T15" fmla="*/ 108 h 289"/>
                <a:gd name="T16" fmla="*/ 29 w 168"/>
                <a:gd name="T17" fmla="*/ 122 h 289"/>
                <a:gd name="T18" fmla="*/ 11 w 168"/>
                <a:gd name="T19" fmla="*/ 147 h 289"/>
                <a:gd name="T20" fmla="*/ 2 w 168"/>
                <a:gd name="T21" fmla="*/ 164 h 289"/>
                <a:gd name="T22" fmla="*/ 3 w 168"/>
                <a:gd name="T23" fmla="*/ 177 h 289"/>
                <a:gd name="T24" fmla="*/ 10 w 168"/>
                <a:gd name="T25" fmla="*/ 188 h 289"/>
                <a:gd name="T26" fmla="*/ 16 w 168"/>
                <a:gd name="T27" fmla="*/ 188 h 289"/>
                <a:gd name="T28" fmla="*/ 19 w 168"/>
                <a:gd name="T29" fmla="*/ 195 h 289"/>
                <a:gd name="T30" fmla="*/ 24 w 168"/>
                <a:gd name="T31" fmla="*/ 204 h 289"/>
                <a:gd name="T32" fmla="*/ 27 w 168"/>
                <a:gd name="T33" fmla="*/ 211 h 289"/>
                <a:gd name="T34" fmla="*/ 27 w 168"/>
                <a:gd name="T35" fmla="*/ 228 h 289"/>
                <a:gd name="T36" fmla="*/ 36 w 168"/>
                <a:gd name="T37" fmla="*/ 244 h 289"/>
                <a:gd name="T38" fmla="*/ 29 w 168"/>
                <a:gd name="T39" fmla="*/ 244 h 289"/>
                <a:gd name="T40" fmla="*/ 16 w 168"/>
                <a:gd name="T41" fmla="*/ 244 h 289"/>
                <a:gd name="T42" fmla="*/ 10 w 168"/>
                <a:gd name="T43" fmla="*/ 249 h 289"/>
                <a:gd name="T44" fmla="*/ 19 w 168"/>
                <a:gd name="T45" fmla="*/ 262 h 289"/>
                <a:gd name="T46" fmla="*/ 32 w 168"/>
                <a:gd name="T47" fmla="*/ 281 h 289"/>
                <a:gd name="T48" fmla="*/ 33 w 168"/>
                <a:gd name="T49" fmla="*/ 289 h 289"/>
                <a:gd name="T50" fmla="*/ 44 w 168"/>
                <a:gd name="T51" fmla="*/ 288 h 289"/>
                <a:gd name="T52" fmla="*/ 49 w 168"/>
                <a:gd name="T53" fmla="*/ 284 h 289"/>
                <a:gd name="T54" fmla="*/ 53 w 168"/>
                <a:gd name="T55" fmla="*/ 285 h 289"/>
                <a:gd name="T56" fmla="*/ 60 w 168"/>
                <a:gd name="T57" fmla="*/ 284 h 289"/>
                <a:gd name="T58" fmla="*/ 76 w 168"/>
                <a:gd name="T59" fmla="*/ 280 h 289"/>
                <a:gd name="T60" fmla="*/ 84 w 168"/>
                <a:gd name="T61" fmla="*/ 278 h 289"/>
                <a:gd name="T62" fmla="*/ 89 w 168"/>
                <a:gd name="T63" fmla="*/ 266 h 289"/>
                <a:gd name="T64" fmla="*/ 93 w 168"/>
                <a:gd name="T65" fmla="*/ 262 h 289"/>
                <a:gd name="T66" fmla="*/ 110 w 168"/>
                <a:gd name="T67" fmla="*/ 258 h 289"/>
                <a:gd name="T68" fmla="*/ 124 w 168"/>
                <a:gd name="T69" fmla="*/ 248 h 289"/>
                <a:gd name="T70" fmla="*/ 129 w 168"/>
                <a:gd name="T71" fmla="*/ 241 h 289"/>
                <a:gd name="T72" fmla="*/ 133 w 168"/>
                <a:gd name="T73" fmla="*/ 236 h 289"/>
                <a:gd name="T74" fmla="*/ 137 w 168"/>
                <a:gd name="T75" fmla="*/ 231 h 289"/>
                <a:gd name="T76" fmla="*/ 146 w 168"/>
                <a:gd name="T77" fmla="*/ 227 h 289"/>
                <a:gd name="T78" fmla="*/ 150 w 168"/>
                <a:gd name="T79" fmla="*/ 227 h 289"/>
                <a:gd name="T80" fmla="*/ 152 w 168"/>
                <a:gd name="T81" fmla="*/ 219 h 289"/>
                <a:gd name="T82" fmla="*/ 146 w 168"/>
                <a:gd name="T83" fmla="*/ 213 h 289"/>
                <a:gd name="T84" fmla="*/ 146 w 168"/>
                <a:gd name="T85" fmla="*/ 208 h 289"/>
                <a:gd name="T86" fmla="*/ 144 w 168"/>
                <a:gd name="T87" fmla="*/ 204 h 289"/>
                <a:gd name="T88" fmla="*/ 144 w 168"/>
                <a:gd name="T89" fmla="*/ 196 h 289"/>
                <a:gd name="T90" fmla="*/ 138 w 168"/>
                <a:gd name="T91" fmla="*/ 196 h 289"/>
                <a:gd name="T92" fmla="*/ 134 w 168"/>
                <a:gd name="T93" fmla="*/ 191 h 289"/>
                <a:gd name="T94" fmla="*/ 141 w 168"/>
                <a:gd name="T95" fmla="*/ 180 h 289"/>
                <a:gd name="T96" fmla="*/ 138 w 168"/>
                <a:gd name="T97" fmla="*/ 173 h 289"/>
                <a:gd name="T98" fmla="*/ 142 w 168"/>
                <a:gd name="T99" fmla="*/ 161 h 289"/>
                <a:gd name="T100" fmla="*/ 150 w 168"/>
                <a:gd name="T101" fmla="*/ 152 h 289"/>
                <a:gd name="T102" fmla="*/ 150 w 168"/>
                <a:gd name="T103" fmla="*/ 147 h 289"/>
                <a:gd name="T104" fmla="*/ 154 w 168"/>
                <a:gd name="T105" fmla="*/ 140 h 289"/>
                <a:gd name="T106" fmla="*/ 160 w 168"/>
                <a:gd name="T107" fmla="*/ 140 h 289"/>
                <a:gd name="T108" fmla="*/ 165 w 168"/>
                <a:gd name="T109" fmla="*/ 75 h 289"/>
                <a:gd name="T110" fmla="*/ 165 w 168"/>
                <a:gd name="T111" fmla="*/ 75 h 289"/>
                <a:gd name="T112" fmla="*/ 165 w 168"/>
                <a:gd name="T113" fmla="*/ 7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8" h="289">
                  <a:moveTo>
                    <a:pt x="165" y="75"/>
                  </a:moveTo>
                  <a:lnTo>
                    <a:pt x="165" y="66"/>
                  </a:lnTo>
                  <a:lnTo>
                    <a:pt x="165" y="73"/>
                  </a:lnTo>
                  <a:lnTo>
                    <a:pt x="150" y="63"/>
                  </a:lnTo>
                  <a:lnTo>
                    <a:pt x="130" y="51"/>
                  </a:lnTo>
                  <a:lnTo>
                    <a:pt x="41" y="0"/>
                  </a:lnTo>
                  <a:lnTo>
                    <a:pt x="24" y="9"/>
                  </a:lnTo>
                  <a:lnTo>
                    <a:pt x="25" y="17"/>
                  </a:lnTo>
                  <a:lnTo>
                    <a:pt x="25" y="22"/>
                  </a:lnTo>
                  <a:lnTo>
                    <a:pt x="25" y="23"/>
                  </a:lnTo>
                  <a:lnTo>
                    <a:pt x="27" y="33"/>
                  </a:lnTo>
                  <a:lnTo>
                    <a:pt x="28" y="37"/>
                  </a:lnTo>
                  <a:lnTo>
                    <a:pt x="29" y="39"/>
                  </a:lnTo>
                  <a:lnTo>
                    <a:pt x="33" y="46"/>
                  </a:lnTo>
                  <a:lnTo>
                    <a:pt x="33" y="47"/>
                  </a:lnTo>
                  <a:lnTo>
                    <a:pt x="33" y="50"/>
                  </a:lnTo>
                  <a:lnTo>
                    <a:pt x="36" y="51"/>
                  </a:lnTo>
                  <a:lnTo>
                    <a:pt x="40" y="55"/>
                  </a:lnTo>
                  <a:lnTo>
                    <a:pt x="40" y="59"/>
                  </a:lnTo>
                  <a:lnTo>
                    <a:pt x="37" y="61"/>
                  </a:lnTo>
                  <a:lnTo>
                    <a:pt x="36" y="65"/>
                  </a:lnTo>
                  <a:lnTo>
                    <a:pt x="33" y="79"/>
                  </a:lnTo>
                  <a:lnTo>
                    <a:pt x="33" y="95"/>
                  </a:lnTo>
                  <a:lnTo>
                    <a:pt x="32" y="108"/>
                  </a:lnTo>
                  <a:lnTo>
                    <a:pt x="32" y="112"/>
                  </a:lnTo>
                  <a:lnTo>
                    <a:pt x="32" y="118"/>
                  </a:lnTo>
                  <a:lnTo>
                    <a:pt x="29" y="122"/>
                  </a:lnTo>
                  <a:lnTo>
                    <a:pt x="27" y="126"/>
                  </a:lnTo>
                  <a:lnTo>
                    <a:pt x="16" y="138"/>
                  </a:lnTo>
                  <a:lnTo>
                    <a:pt x="11" y="147"/>
                  </a:lnTo>
                  <a:lnTo>
                    <a:pt x="6" y="158"/>
                  </a:lnTo>
                  <a:lnTo>
                    <a:pt x="3" y="161"/>
                  </a:lnTo>
                  <a:lnTo>
                    <a:pt x="2" y="164"/>
                  </a:lnTo>
                  <a:lnTo>
                    <a:pt x="0" y="165"/>
                  </a:lnTo>
                  <a:lnTo>
                    <a:pt x="2" y="169"/>
                  </a:lnTo>
                  <a:lnTo>
                    <a:pt x="3" y="177"/>
                  </a:lnTo>
                  <a:lnTo>
                    <a:pt x="4" y="180"/>
                  </a:lnTo>
                  <a:lnTo>
                    <a:pt x="10" y="188"/>
                  </a:lnTo>
                  <a:lnTo>
                    <a:pt x="10" y="188"/>
                  </a:lnTo>
                  <a:lnTo>
                    <a:pt x="11" y="188"/>
                  </a:lnTo>
                  <a:lnTo>
                    <a:pt x="13" y="188"/>
                  </a:lnTo>
                  <a:lnTo>
                    <a:pt x="16" y="188"/>
                  </a:lnTo>
                  <a:lnTo>
                    <a:pt x="16" y="191"/>
                  </a:lnTo>
                  <a:lnTo>
                    <a:pt x="16" y="192"/>
                  </a:lnTo>
                  <a:lnTo>
                    <a:pt x="19" y="195"/>
                  </a:lnTo>
                  <a:lnTo>
                    <a:pt x="20" y="196"/>
                  </a:lnTo>
                  <a:lnTo>
                    <a:pt x="23" y="197"/>
                  </a:lnTo>
                  <a:lnTo>
                    <a:pt x="24" y="204"/>
                  </a:lnTo>
                  <a:lnTo>
                    <a:pt x="24" y="205"/>
                  </a:lnTo>
                  <a:lnTo>
                    <a:pt x="27" y="205"/>
                  </a:lnTo>
                  <a:lnTo>
                    <a:pt x="27" y="211"/>
                  </a:lnTo>
                  <a:lnTo>
                    <a:pt x="27" y="217"/>
                  </a:lnTo>
                  <a:lnTo>
                    <a:pt x="27" y="221"/>
                  </a:lnTo>
                  <a:lnTo>
                    <a:pt x="27" y="228"/>
                  </a:lnTo>
                  <a:lnTo>
                    <a:pt x="28" y="234"/>
                  </a:lnTo>
                  <a:lnTo>
                    <a:pt x="32" y="240"/>
                  </a:lnTo>
                  <a:lnTo>
                    <a:pt x="36" y="244"/>
                  </a:lnTo>
                  <a:lnTo>
                    <a:pt x="33" y="245"/>
                  </a:lnTo>
                  <a:lnTo>
                    <a:pt x="32" y="245"/>
                  </a:lnTo>
                  <a:lnTo>
                    <a:pt x="29" y="244"/>
                  </a:lnTo>
                  <a:lnTo>
                    <a:pt x="27" y="244"/>
                  </a:lnTo>
                  <a:lnTo>
                    <a:pt x="20" y="245"/>
                  </a:lnTo>
                  <a:lnTo>
                    <a:pt x="16" y="244"/>
                  </a:lnTo>
                  <a:lnTo>
                    <a:pt x="13" y="245"/>
                  </a:lnTo>
                  <a:lnTo>
                    <a:pt x="10" y="248"/>
                  </a:lnTo>
                  <a:lnTo>
                    <a:pt x="10" y="249"/>
                  </a:lnTo>
                  <a:lnTo>
                    <a:pt x="11" y="253"/>
                  </a:lnTo>
                  <a:lnTo>
                    <a:pt x="13" y="254"/>
                  </a:lnTo>
                  <a:lnTo>
                    <a:pt x="19" y="262"/>
                  </a:lnTo>
                  <a:lnTo>
                    <a:pt x="28" y="270"/>
                  </a:lnTo>
                  <a:lnTo>
                    <a:pt x="29" y="276"/>
                  </a:lnTo>
                  <a:lnTo>
                    <a:pt x="32" y="281"/>
                  </a:lnTo>
                  <a:lnTo>
                    <a:pt x="33" y="285"/>
                  </a:lnTo>
                  <a:lnTo>
                    <a:pt x="33" y="288"/>
                  </a:lnTo>
                  <a:lnTo>
                    <a:pt x="33" y="289"/>
                  </a:lnTo>
                  <a:lnTo>
                    <a:pt x="36" y="289"/>
                  </a:lnTo>
                  <a:lnTo>
                    <a:pt x="40" y="289"/>
                  </a:lnTo>
                  <a:lnTo>
                    <a:pt x="44" y="288"/>
                  </a:lnTo>
                  <a:lnTo>
                    <a:pt x="45" y="286"/>
                  </a:lnTo>
                  <a:lnTo>
                    <a:pt x="47" y="285"/>
                  </a:lnTo>
                  <a:lnTo>
                    <a:pt x="49" y="284"/>
                  </a:lnTo>
                  <a:lnTo>
                    <a:pt x="49" y="284"/>
                  </a:lnTo>
                  <a:lnTo>
                    <a:pt x="51" y="281"/>
                  </a:lnTo>
                  <a:lnTo>
                    <a:pt x="53" y="285"/>
                  </a:lnTo>
                  <a:lnTo>
                    <a:pt x="55" y="289"/>
                  </a:lnTo>
                  <a:lnTo>
                    <a:pt x="57" y="285"/>
                  </a:lnTo>
                  <a:lnTo>
                    <a:pt x="60" y="284"/>
                  </a:lnTo>
                  <a:lnTo>
                    <a:pt x="67" y="281"/>
                  </a:lnTo>
                  <a:lnTo>
                    <a:pt x="72" y="280"/>
                  </a:lnTo>
                  <a:lnTo>
                    <a:pt x="76" y="280"/>
                  </a:lnTo>
                  <a:lnTo>
                    <a:pt x="80" y="280"/>
                  </a:lnTo>
                  <a:lnTo>
                    <a:pt x="81" y="280"/>
                  </a:lnTo>
                  <a:lnTo>
                    <a:pt x="84" y="278"/>
                  </a:lnTo>
                  <a:lnTo>
                    <a:pt x="85" y="276"/>
                  </a:lnTo>
                  <a:lnTo>
                    <a:pt x="91" y="268"/>
                  </a:lnTo>
                  <a:lnTo>
                    <a:pt x="89" y="266"/>
                  </a:lnTo>
                  <a:lnTo>
                    <a:pt x="87" y="265"/>
                  </a:lnTo>
                  <a:lnTo>
                    <a:pt x="89" y="262"/>
                  </a:lnTo>
                  <a:lnTo>
                    <a:pt x="93" y="262"/>
                  </a:lnTo>
                  <a:lnTo>
                    <a:pt x="98" y="262"/>
                  </a:lnTo>
                  <a:lnTo>
                    <a:pt x="104" y="261"/>
                  </a:lnTo>
                  <a:lnTo>
                    <a:pt x="110" y="258"/>
                  </a:lnTo>
                  <a:lnTo>
                    <a:pt x="116" y="257"/>
                  </a:lnTo>
                  <a:lnTo>
                    <a:pt x="120" y="253"/>
                  </a:lnTo>
                  <a:lnTo>
                    <a:pt x="124" y="248"/>
                  </a:lnTo>
                  <a:lnTo>
                    <a:pt x="125" y="245"/>
                  </a:lnTo>
                  <a:lnTo>
                    <a:pt x="128" y="244"/>
                  </a:lnTo>
                  <a:lnTo>
                    <a:pt x="129" y="241"/>
                  </a:lnTo>
                  <a:lnTo>
                    <a:pt x="130" y="240"/>
                  </a:lnTo>
                  <a:lnTo>
                    <a:pt x="130" y="237"/>
                  </a:lnTo>
                  <a:lnTo>
                    <a:pt x="133" y="236"/>
                  </a:lnTo>
                  <a:lnTo>
                    <a:pt x="133" y="234"/>
                  </a:lnTo>
                  <a:lnTo>
                    <a:pt x="133" y="232"/>
                  </a:lnTo>
                  <a:lnTo>
                    <a:pt x="137" y="231"/>
                  </a:lnTo>
                  <a:lnTo>
                    <a:pt x="141" y="228"/>
                  </a:lnTo>
                  <a:lnTo>
                    <a:pt x="144" y="227"/>
                  </a:lnTo>
                  <a:lnTo>
                    <a:pt x="146" y="227"/>
                  </a:lnTo>
                  <a:lnTo>
                    <a:pt x="148" y="227"/>
                  </a:lnTo>
                  <a:lnTo>
                    <a:pt x="150" y="228"/>
                  </a:lnTo>
                  <a:lnTo>
                    <a:pt x="150" y="227"/>
                  </a:lnTo>
                  <a:lnTo>
                    <a:pt x="152" y="223"/>
                  </a:lnTo>
                  <a:lnTo>
                    <a:pt x="152" y="221"/>
                  </a:lnTo>
                  <a:lnTo>
                    <a:pt x="152" y="219"/>
                  </a:lnTo>
                  <a:lnTo>
                    <a:pt x="148" y="217"/>
                  </a:lnTo>
                  <a:lnTo>
                    <a:pt x="146" y="215"/>
                  </a:lnTo>
                  <a:lnTo>
                    <a:pt x="146" y="213"/>
                  </a:lnTo>
                  <a:lnTo>
                    <a:pt x="146" y="211"/>
                  </a:lnTo>
                  <a:lnTo>
                    <a:pt x="146" y="209"/>
                  </a:lnTo>
                  <a:lnTo>
                    <a:pt x="146" y="208"/>
                  </a:lnTo>
                  <a:lnTo>
                    <a:pt x="146" y="205"/>
                  </a:lnTo>
                  <a:lnTo>
                    <a:pt x="144" y="208"/>
                  </a:lnTo>
                  <a:lnTo>
                    <a:pt x="144" y="204"/>
                  </a:lnTo>
                  <a:lnTo>
                    <a:pt x="142" y="200"/>
                  </a:lnTo>
                  <a:lnTo>
                    <a:pt x="144" y="197"/>
                  </a:lnTo>
                  <a:lnTo>
                    <a:pt x="144" y="196"/>
                  </a:lnTo>
                  <a:lnTo>
                    <a:pt x="142" y="196"/>
                  </a:lnTo>
                  <a:lnTo>
                    <a:pt x="141" y="195"/>
                  </a:lnTo>
                  <a:lnTo>
                    <a:pt x="138" y="196"/>
                  </a:lnTo>
                  <a:lnTo>
                    <a:pt x="134" y="196"/>
                  </a:lnTo>
                  <a:lnTo>
                    <a:pt x="133" y="192"/>
                  </a:lnTo>
                  <a:lnTo>
                    <a:pt x="134" y="191"/>
                  </a:lnTo>
                  <a:lnTo>
                    <a:pt x="137" y="187"/>
                  </a:lnTo>
                  <a:lnTo>
                    <a:pt x="141" y="184"/>
                  </a:lnTo>
                  <a:lnTo>
                    <a:pt x="141" y="180"/>
                  </a:lnTo>
                  <a:lnTo>
                    <a:pt x="138" y="177"/>
                  </a:lnTo>
                  <a:lnTo>
                    <a:pt x="138" y="175"/>
                  </a:lnTo>
                  <a:lnTo>
                    <a:pt x="138" y="173"/>
                  </a:lnTo>
                  <a:lnTo>
                    <a:pt x="144" y="169"/>
                  </a:lnTo>
                  <a:lnTo>
                    <a:pt x="142" y="164"/>
                  </a:lnTo>
                  <a:lnTo>
                    <a:pt x="142" y="161"/>
                  </a:lnTo>
                  <a:lnTo>
                    <a:pt x="144" y="160"/>
                  </a:lnTo>
                  <a:lnTo>
                    <a:pt x="148" y="156"/>
                  </a:lnTo>
                  <a:lnTo>
                    <a:pt x="150" y="152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50" y="147"/>
                  </a:lnTo>
                  <a:lnTo>
                    <a:pt x="150" y="143"/>
                  </a:lnTo>
                  <a:lnTo>
                    <a:pt x="152" y="142"/>
                  </a:lnTo>
                  <a:lnTo>
                    <a:pt x="154" y="140"/>
                  </a:lnTo>
                  <a:lnTo>
                    <a:pt x="156" y="140"/>
                  </a:lnTo>
                  <a:lnTo>
                    <a:pt x="158" y="140"/>
                  </a:lnTo>
                  <a:lnTo>
                    <a:pt x="160" y="140"/>
                  </a:lnTo>
                  <a:lnTo>
                    <a:pt x="164" y="139"/>
                  </a:lnTo>
                  <a:lnTo>
                    <a:pt x="168" y="140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5"/>
                  </a:lnTo>
                  <a:lnTo>
                    <a:pt x="165" y="7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6" name="Freeform 80"/>
            <p:cNvSpPr>
              <a:spLocks/>
            </p:cNvSpPr>
            <p:nvPr/>
          </p:nvSpPr>
          <p:spPr bwMode="auto">
            <a:xfrm>
              <a:off x="3584302" y="1321797"/>
              <a:ext cx="688704" cy="559942"/>
            </a:xfrm>
            <a:custGeom>
              <a:avLst/>
              <a:gdLst>
                <a:gd name="T0" fmla="*/ 73 w 191"/>
                <a:gd name="T1" fmla="*/ 128 h 149"/>
                <a:gd name="T2" fmla="*/ 82 w 191"/>
                <a:gd name="T3" fmla="*/ 122 h 149"/>
                <a:gd name="T4" fmla="*/ 90 w 191"/>
                <a:gd name="T5" fmla="*/ 117 h 149"/>
                <a:gd name="T6" fmla="*/ 95 w 191"/>
                <a:gd name="T7" fmla="*/ 113 h 149"/>
                <a:gd name="T8" fmla="*/ 103 w 191"/>
                <a:gd name="T9" fmla="*/ 113 h 149"/>
                <a:gd name="T10" fmla="*/ 109 w 191"/>
                <a:gd name="T11" fmla="*/ 109 h 149"/>
                <a:gd name="T12" fmla="*/ 121 w 191"/>
                <a:gd name="T13" fmla="*/ 106 h 149"/>
                <a:gd name="T14" fmla="*/ 126 w 191"/>
                <a:gd name="T15" fmla="*/ 101 h 149"/>
                <a:gd name="T16" fmla="*/ 131 w 191"/>
                <a:gd name="T17" fmla="*/ 96 h 149"/>
                <a:gd name="T18" fmla="*/ 142 w 191"/>
                <a:gd name="T19" fmla="*/ 92 h 149"/>
                <a:gd name="T20" fmla="*/ 149 w 191"/>
                <a:gd name="T21" fmla="*/ 88 h 149"/>
                <a:gd name="T22" fmla="*/ 151 w 191"/>
                <a:gd name="T23" fmla="*/ 87 h 149"/>
                <a:gd name="T24" fmla="*/ 147 w 191"/>
                <a:gd name="T25" fmla="*/ 83 h 149"/>
                <a:gd name="T26" fmla="*/ 147 w 191"/>
                <a:gd name="T27" fmla="*/ 79 h 149"/>
                <a:gd name="T28" fmla="*/ 149 w 191"/>
                <a:gd name="T29" fmla="*/ 76 h 149"/>
                <a:gd name="T30" fmla="*/ 158 w 191"/>
                <a:gd name="T31" fmla="*/ 75 h 149"/>
                <a:gd name="T32" fmla="*/ 162 w 191"/>
                <a:gd name="T33" fmla="*/ 69 h 149"/>
                <a:gd name="T34" fmla="*/ 174 w 191"/>
                <a:gd name="T35" fmla="*/ 67 h 149"/>
                <a:gd name="T36" fmla="*/ 188 w 191"/>
                <a:gd name="T37" fmla="*/ 69 h 149"/>
                <a:gd name="T38" fmla="*/ 188 w 191"/>
                <a:gd name="T39" fmla="*/ 63 h 149"/>
                <a:gd name="T40" fmla="*/ 188 w 191"/>
                <a:gd name="T41" fmla="*/ 60 h 149"/>
                <a:gd name="T42" fmla="*/ 183 w 191"/>
                <a:gd name="T43" fmla="*/ 52 h 149"/>
                <a:gd name="T44" fmla="*/ 182 w 191"/>
                <a:gd name="T45" fmla="*/ 47 h 149"/>
                <a:gd name="T46" fmla="*/ 182 w 191"/>
                <a:gd name="T47" fmla="*/ 40 h 149"/>
                <a:gd name="T48" fmla="*/ 182 w 191"/>
                <a:gd name="T49" fmla="*/ 31 h 149"/>
                <a:gd name="T50" fmla="*/ 183 w 191"/>
                <a:gd name="T51" fmla="*/ 25 h 149"/>
                <a:gd name="T52" fmla="*/ 182 w 191"/>
                <a:gd name="T53" fmla="*/ 19 h 149"/>
                <a:gd name="T54" fmla="*/ 174 w 191"/>
                <a:gd name="T55" fmla="*/ 14 h 149"/>
                <a:gd name="T56" fmla="*/ 169 w 191"/>
                <a:gd name="T57" fmla="*/ 14 h 149"/>
                <a:gd name="T58" fmla="*/ 166 w 191"/>
                <a:gd name="T59" fmla="*/ 14 h 149"/>
                <a:gd name="T60" fmla="*/ 165 w 191"/>
                <a:gd name="T61" fmla="*/ 8 h 149"/>
                <a:gd name="T62" fmla="*/ 158 w 191"/>
                <a:gd name="T63" fmla="*/ 12 h 149"/>
                <a:gd name="T64" fmla="*/ 142 w 191"/>
                <a:gd name="T65" fmla="*/ 12 h 149"/>
                <a:gd name="T66" fmla="*/ 134 w 191"/>
                <a:gd name="T67" fmla="*/ 10 h 149"/>
                <a:gd name="T68" fmla="*/ 130 w 191"/>
                <a:gd name="T69" fmla="*/ 3 h 149"/>
                <a:gd name="T70" fmla="*/ 126 w 191"/>
                <a:gd name="T71" fmla="*/ 0 h 149"/>
                <a:gd name="T72" fmla="*/ 118 w 191"/>
                <a:gd name="T73" fmla="*/ 4 h 149"/>
                <a:gd name="T74" fmla="*/ 111 w 191"/>
                <a:gd name="T75" fmla="*/ 23 h 149"/>
                <a:gd name="T76" fmla="*/ 99 w 191"/>
                <a:gd name="T77" fmla="*/ 36 h 149"/>
                <a:gd name="T78" fmla="*/ 77 w 191"/>
                <a:gd name="T79" fmla="*/ 49 h 149"/>
                <a:gd name="T80" fmla="*/ 68 w 191"/>
                <a:gd name="T81" fmla="*/ 57 h 149"/>
                <a:gd name="T82" fmla="*/ 65 w 191"/>
                <a:gd name="T83" fmla="*/ 65 h 149"/>
                <a:gd name="T84" fmla="*/ 57 w 191"/>
                <a:gd name="T85" fmla="*/ 76 h 149"/>
                <a:gd name="T86" fmla="*/ 54 w 191"/>
                <a:gd name="T87" fmla="*/ 93 h 149"/>
                <a:gd name="T88" fmla="*/ 56 w 191"/>
                <a:gd name="T89" fmla="*/ 96 h 149"/>
                <a:gd name="T90" fmla="*/ 57 w 191"/>
                <a:gd name="T91" fmla="*/ 104 h 149"/>
                <a:gd name="T92" fmla="*/ 48 w 191"/>
                <a:gd name="T93" fmla="*/ 118 h 149"/>
                <a:gd name="T94" fmla="*/ 29 w 191"/>
                <a:gd name="T95" fmla="*/ 136 h 149"/>
                <a:gd name="T96" fmla="*/ 14 w 191"/>
                <a:gd name="T97" fmla="*/ 141 h 149"/>
                <a:gd name="T98" fmla="*/ 0 w 191"/>
                <a:gd name="T99" fmla="*/ 149 h 149"/>
                <a:gd name="T100" fmla="*/ 72 w 191"/>
                <a:gd name="T101" fmla="*/ 132 h 149"/>
                <a:gd name="T102" fmla="*/ 72 w 191"/>
                <a:gd name="T103" fmla="*/ 132 h 149"/>
                <a:gd name="T104" fmla="*/ 72 w 191"/>
                <a:gd name="T105" fmla="*/ 132 h 149"/>
                <a:gd name="T106" fmla="*/ 72 w 191"/>
                <a:gd name="T107" fmla="*/ 132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1" h="149">
                  <a:moveTo>
                    <a:pt x="72" y="132"/>
                  </a:moveTo>
                  <a:lnTo>
                    <a:pt x="73" y="128"/>
                  </a:lnTo>
                  <a:lnTo>
                    <a:pt x="74" y="126"/>
                  </a:lnTo>
                  <a:lnTo>
                    <a:pt x="82" y="122"/>
                  </a:lnTo>
                  <a:lnTo>
                    <a:pt x="86" y="118"/>
                  </a:lnTo>
                  <a:lnTo>
                    <a:pt x="90" y="117"/>
                  </a:lnTo>
                  <a:lnTo>
                    <a:pt x="91" y="114"/>
                  </a:lnTo>
                  <a:lnTo>
                    <a:pt x="95" y="113"/>
                  </a:lnTo>
                  <a:lnTo>
                    <a:pt x="101" y="114"/>
                  </a:lnTo>
                  <a:lnTo>
                    <a:pt x="103" y="113"/>
                  </a:lnTo>
                  <a:lnTo>
                    <a:pt x="105" y="110"/>
                  </a:lnTo>
                  <a:lnTo>
                    <a:pt x="109" y="109"/>
                  </a:lnTo>
                  <a:lnTo>
                    <a:pt x="111" y="109"/>
                  </a:lnTo>
                  <a:lnTo>
                    <a:pt x="121" y="106"/>
                  </a:lnTo>
                  <a:lnTo>
                    <a:pt x="125" y="105"/>
                  </a:lnTo>
                  <a:lnTo>
                    <a:pt x="126" y="101"/>
                  </a:lnTo>
                  <a:lnTo>
                    <a:pt x="129" y="100"/>
                  </a:lnTo>
                  <a:lnTo>
                    <a:pt x="131" y="96"/>
                  </a:lnTo>
                  <a:lnTo>
                    <a:pt x="139" y="93"/>
                  </a:lnTo>
                  <a:lnTo>
                    <a:pt x="142" y="92"/>
                  </a:lnTo>
                  <a:lnTo>
                    <a:pt x="145" y="90"/>
                  </a:lnTo>
                  <a:lnTo>
                    <a:pt x="149" y="88"/>
                  </a:lnTo>
                  <a:lnTo>
                    <a:pt x="151" y="88"/>
                  </a:lnTo>
                  <a:lnTo>
                    <a:pt x="151" y="87"/>
                  </a:lnTo>
                  <a:lnTo>
                    <a:pt x="147" y="84"/>
                  </a:lnTo>
                  <a:lnTo>
                    <a:pt x="147" y="83"/>
                  </a:lnTo>
                  <a:lnTo>
                    <a:pt x="149" y="80"/>
                  </a:lnTo>
                  <a:lnTo>
                    <a:pt x="147" y="79"/>
                  </a:lnTo>
                  <a:lnTo>
                    <a:pt x="147" y="76"/>
                  </a:lnTo>
                  <a:lnTo>
                    <a:pt x="149" y="76"/>
                  </a:lnTo>
                  <a:lnTo>
                    <a:pt x="153" y="75"/>
                  </a:lnTo>
                  <a:lnTo>
                    <a:pt x="158" y="75"/>
                  </a:lnTo>
                  <a:lnTo>
                    <a:pt x="161" y="71"/>
                  </a:lnTo>
                  <a:lnTo>
                    <a:pt x="162" y="69"/>
                  </a:lnTo>
                  <a:lnTo>
                    <a:pt x="166" y="67"/>
                  </a:lnTo>
                  <a:lnTo>
                    <a:pt x="174" y="67"/>
                  </a:lnTo>
                  <a:lnTo>
                    <a:pt x="183" y="69"/>
                  </a:lnTo>
                  <a:lnTo>
                    <a:pt x="188" y="69"/>
                  </a:lnTo>
                  <a:lnTo>
                    <a:pt x="187" y="65"/>
                  </a:lnTo>
                  <a:lnTo>
                    <a:pt x="188" y="63"/>
                  </a:lnTo>
                  <a:lnTo>
                    <a:pt x="191" y="61"/>
                  </a:lnTo>
                  <a:lnTo>
                    <a:pt x="188" y="60"/>
                  </a:lnTo>
                  <a:lnTo>
                    <a:pt x="186" y="56"/>
                  </a:lnTo>
                  <a:lnTo>
                    <a:pt x="183" y="52"/>
                  </a:lnTo>
                  <a:lnTo>
                    <a:pt x="183" y="48"/>
                  </a:lnTo>
                  <a:lnTo>
                    <a:pt x="182" y="47"/>
                  </a:lnTo>
                  <a:lnTo>
                    <a:pt x="183" y="43"/>
                  </a:lnTo>
                  <a:lnTo>
                    <a:pt x="182" y="40"/>
                  </a:lnTo>
                  <a:lnTo>
                    <a:pt x="182" y="39"/>
                  </a:lnTo>
                  <a:lnTo>
                    <a:pt x="182" y="31"/>
                  </a:lnTo>
                  <a:lnTo>
                    <a:pt x="182" y="27"/>
                  </a:lnTo>
                  <a:lnTo>
                    <a:pt x="183" y="25"/>
                  </a:lnTo>
                  <a:lnTo>
                    <a:pt x="182" y="23"/>
                  </a:lnTo>
                  <a:lnTo>
                    <a:pt x="182" y="19"/>
                  </a:lnTo>
                  <a:lnTo>
                    <a:pt x="178" y="17"/>
                  </a:lnTo>
                  <a:lnTo>
                    <a:pt x="174" y="14"/>
                  </a:lnTo>
                  <a:lnTo>
                    <a:pt x="171" y="14"/>
                  </a:lnTo>
                  <a:lnTo>
                    <a:pt x="169" y="14"/>
                  </a:lnTo>
                  <a:lnTo>
                    <a:pt x="166" y="12"/>
                  </a:lnTo>
                  <a:lnTo>
                    <a:pt x="166" y="14"/>
                  </a:lnTo>
                  <a:lnTo>
                    <a:pt x="165" y="12"/>
                  </a:lnTo>
                  <a:lnTo>
                    <a:pt x="165" y="8"/>
                  </a:lnTo>
                  <a:lnTo>
                    <a:pt x="161" y="10"/>
                  </a:lnTo>
                  <a:lnTo>
                    <a:pt x="158" y="12"/>
                  </a:lnTo>
                  <a:lnTo>
                    <a:pt x="149" y="12"/>
                  </a:lnTo>
                  <a:lnTo>
                    <a:pt x="142" y="12"/>
                  </a:lnTo>
                  <a:lnTo>
                    <a:pt x="138" y="12"/>
                  </a:lnTo>
                  <a:lnTo>
                    <a:pt x="134" y="10"/>
                  </a:lnTo>
                  <a:lnTo>
                    <a:pt x="131" y="6"/>
                  </a:lnTo>
                  <a:lnTo>
                    <a:pt x="130" y="3"/>
                  </a:lnTo>
                  <a:lnTo>
                    <a:pt x="129" y="0"/>
                  </a:lnTo>
                  <a:lnTo>
                    <a:pt x="126" y="0"/>
                  </a:lnTo>
                  <a:lnTo>
                    <a:pt x="121" y="0"/>
                  </a:lnTo>
                  <a:lnTo>
                    <a:pt x="118" y="4"/>
                  </a:lnTo>
                  <a:lnTo>
                    <a:pt x="117" y="8"/>
                  </a:lnTo>
                  <a:lnTo>
                    <a:pt x="111" y="23"/>
                  </a:lnTo>
                  <a:lnTo>
                    <a:pt x="105" y="31"/>
                  </a:lnTo>
                  <a:lnTo>
                    <a:pt x="99" y="36"/>
                  </a:lnTo>
                  <a:lnTo>
                    <a:pt x="82" y="44"/>
                  </a:lnTo>
                  <a:lnTo>
                    <a:pt x="77" y="49"/>
                  </a:lnTo>
                  <a:lnTo>
                    <a:pt x="72" y="56"/>
                  </a:lnTo>
                  <a:lnTo>
                    <a:pt x="68" y="57"/>
                  </a:lnTo>
                  <a:lnTo>
                    <a:pt x="65" y="61"/>
                  </a:lnTo>
                  <a:lnTo>
                    <a:pt x="65" y="65"/>
                  </a:lnTo>
                  <a:lnTo>
                    <a:pt x="64" y="71"/>
                  </a:lnTo>
                  <a:lnTo>
                    <a:pt x="57" y="76"/>
                  </a:lnTo>
                  <a:lnTo>
                    <a:pt x="56" y="87"/>
                  </a:lnTo>
                  <a:lnTo>
                    <a:pt x="54" y="93"/>
                  </a:lnTo>
                  <a:lnTo>
                    <a:pt x="54" y="96"/>
                  </a:lnTo>
                  <a:lnTo>
                    <a:pt x="56" y="96"/>
                  </a:lnTo>
                  <a:lnTo>
                    <a:pt x="57" y="100"/>
                  </a:lnTo>
                  <a:lnTo>
                    <a:pt x="57" y="104"/>
                  </a:lnTo>
                  <a:lnTo>
                    <a:pt x="54" y="110"/>
                  </a:lnTo>
                  <a:lnTo>
                    <a:pt x="48" y="118"/>
                  </a:lnTo>
                  <a:lnTo>
                    <a:pt x="42" y="124"/>
                  </a:lnTo>
                  <a:lnTo>
                    <a:pt x="29" y="136"/>
                  </a:lnTo>
                  <a:lnTo>
                    <a:pt x="21" y="140"/>
                  </a:lnTo>
                  <a:lnTo>
                    <a:pt x="14" y="141"/>
                  </a:lnTo>
                  <a:lnTo>
                    <a:pt x="4" y="144"/>
                  </a:lnTo>
                  <a:lnTo>
                    <a:pt x="0" y="149"/>
                  </a:lnTo>
                  <a:lnTo>
                    <a:pt x="72" y="149"/>
                  </a:lnTo>
                  <a:lnTo>
                    <a:pt x="72" y="132"/>
                  </a:lnTo>
                  <a:lnTo>
                    <a:pt x="72" y="132"/>
                  </a:lnTo>
                  <a:lnTo>
                    <a:pt x="72" y="132"/>
                  </a:lnTo>
                  <a:lnTo>
                    <a:pt x="72" y="132"/>
                  </a:lnTo>
                  <a:lnTo>
                    <a:pt x="72" y="132"/>
                  </a:lnTo>
                  <a:lnTo>
                    <a:pt x="72" y="132"/>
                  </a:lnTo>
                  <a:lnTo>
                    <a:pt x="72" y="132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7" name="Freeform 81"/>
            <p:cNvSpPr>
              <a:spLocks/>
            </p:cNvSpPr>
            <p:nvPr/>
          </p:nvSpPr>
          <p:spPr bwMode="auto">
            <a:xfrm>
              <a:off x="3833101" y="1239123"/>
              <a:ext cx="1157455" cy="1236380"/>
            </a:xfrm>
            <a:custGeom>
              <a:avLst/>
              <a:gdLst>
                <a:gd name="T0" fmla="*/ 237 w 242"/>
                <a:gd name="T1" fmla="*/ 176 h 248"/>
                <a:gd name="T2" fmla="*/ 227 w 242"/>
                <a:gd name="T3" fmla="*/ 171 h 248"/>
                <a:gd name="T4" fmla="*/ 222 w 242"/>
                <a:gd name="T5" fmla="*/ 172 h 248"/>
                <a:gd name="T6" fmla="*/ 217 w 242"/>
                <a:gd name="T7" fmla="*/ 158 h 248"/>
                <a:gd name="T8" fmla="*/ 214 w 242"/>
                <a:gd name="T9" fmla="*/ 146 h 248"/>
                <a:gd name="T10" fmla="*/ 217 w 242"/>
                <a:gd name="T11" fmla="*/ 139 h 248"/>
                <a:gd name="T12" fmla="*/ 217 w 242"/>
                <a:gd name="T13" fmla="*/ 123 h 248"/>
                <a:gd name="T14" fmla="*/ 217 w 242"/>
                <a:gd name="T15" fmla="*/ 109 h 248"/>
                <a:gd name="T16" fmla="*/ 212 w 242"/>
                <a:gd name="T17" fmla="*/ 96 h 248"/>
                <a:gd name="T18" fmla="*/ 212 w 242"/>
                <a:gd name="T19" fmla="*/ 85 h 248"/>
                <a:gd name="T20" fmla="*/ 202 w 242"/>
                <a:gd name="T21" fmla="*/ 64 h 248"/>
                <a:gd name="T22" fmla="*/ 195 w 242"/>
                <a:gd name="T23" fmla="*/ 54 h 248"/>
                <a:gd name="T24" fmla="*/ 191 w 242"/>
                <a:gd name="T25" fmla="*/ 44 h 248"/>
                <a:gd name="T26" fmla="*/ 198 w 242"/>
                <a:gd name="T27" fmla="*/ 33 h 248"/>
                <a:gd name="T28" fmla="*/ 199 w 242"/>
                <a:gd name="T29" fmla="*/ 16 h 248"/>
                <a:gd name="T30" fmla="*/ 201 w 242"/>
                <a:gd name="T31" fmla="*/ 6 h 248"/>
                <a:gd name="T32" fmla="*/ 196 w 242"/>
                <a:gd name="T33" fmla="*/ 3 h 248"/>
                <a:gd name="T34" fmla="*/ 189 w 242"/>
                <a:gd name="T35" fmla="*/ 0 h 248"/>
                <a:gd name="T36" fmla="*/ 181 w 242"/>
                <a:gd name="T37" fmla="*/ 1 h 248"/>
                <a:gd name="T38" fmla="*/ 176 w 242"/>
                <a:gd name="T39" fmla="*/ 3 h 248"/>
                <a:gd name="T40" fmla="*/ 166 w 242"/>
                <a:gd name="T41" fmla="*/ 6 h 248"/>
                <a:gd name="T42" fmla="*/ 152 w 242"/>
                <a:gd name="T43" fmla="*/ 3 h 248"/>
                <a:gd name="T44" fmla="*/ 139 w 242"/>
                <a:gd name="T45" fmla="*/ 4 h 248"/>
                <a:gd name="T46" fmla="*/ 128 w 242"/>
                <a:gd name="T47" fmla="*/ 7 h 248"/>
                <a:gd name="T48" fmla="*/ 106 w 242"/>
                <a:gd name="T49" fmla="*/ 16 h 248"/>
                <a:gd name="T50" fmla="*/ 100 w 242"/>
                <a:gd name="T51" fmla="*/ 17 h 248"/>
                <a:gd name="T52" fmla="*/ 93 w 242"/>
                <a:gd name="T53" fmla="*/ 20 h 248"/>
                <a:gd name="T54" fmla="*/ 85 w 242"/>
                <a:gd name="T55" fmla="*/ 27 h 248"/>
                <a:gd name="T56" fmla="*/ 85 w 242"/>
                <a:gd name="T57" fmla="*/ 34 h 248"/>
                <a:gd name="T58" fmla="*/ 85 w 242"/>
                <a:gd name="T59" fmla="*/ 46 h 248"/>
                <a:gd name="T60" fmla="*/ 86 w 242"/>
                <a:gd name="T61" fmla="*/ 53 h 248"/>
                <a:gd name="T62" fmla="*/ 92 w 242"/>
                <a:gd name="T63" fmla="*/ 63 h 248"/>
                <a:gd name="T64" fmla="*/ 86 w 242"/>
                <a:gd name="T65" fmla="*/ 69 h 248"/>
                <a:gd name="T66" fmla="*/ 69 w 242"/>
                <a:gd name="T67" fmla="*/ 70 h 248"/>
                <a:gd name="T68" fmla="*/ 59 w 242"/>
                <a:gd name="T69" fmla="*/ 74 h 248"/>
                <a:gd name="T70" fmla="*/ 59 w 242"/>
                <a:gd name="T71" fmla="*/ 80 h 248"/>
                <a:gd name="T72" fmla="*/ 57 w 242"/>
                <a:gd name="T73" fmla="*/ 85 h 248"/>
                <a:gd name="T74" fmla="*/ 45 w 242"/>
                <a:gd name="T75" fmla="*/ 92 h 248"/>
                <a:gd name="T76" fmla="*/ 32 w 242"/>
                <a:gd name="T77" fmla="*/ 99 h 248"/>
                <a:gd name="T78" fmla="*/ 24 w 242"/>
                <a:gd name="T79" fmla="*/ 103 h 248"/>
                <a:gd name="T80" fmla="*/ 13 w 242"/>
                <a:gd name="T81" fmla="*/ 106 h 248"/>
                <a:gd name="T82" fmla="*/ 2 w 242"/>
                <a:gd name="T83" fmla="*/ 116 h 248"/>
                <a:gd name="T84" fmla="*/ 1 w 242"/>
                <a:gd name="T85" fmla="*/ 133 h 248"/>
                <a:gd name="T86" fmla="*/ 45 w 242"/>
                <a:gd name="T87" fmla="*/ 165 h 248"/>
                <a:gd name="T88" fmla="*/ 102 w 242"/>
                <a:gd name="T89" fmla="*/ 209 h 248"/>
                <a:gd name="T90" fmla="*/ 113 w 242"/>
                <a:gd name="T91" fmla="*/ 219 h 248"/>
                <a:gd name="T92" fmla="*/ 119 w 242"/>
                <a:gd name="T93" fmla="*/ 225 h 248"/>
                <a:gd name="T94" fmla="*/ 123 w 242"/>
                <a:gd name="T95" fmla="*/ 229 h 248"/>
                <a:gd name="T96" fmla="*/ 131 w 242"/>
                <a:gd name="T97" fmla="*/ 234 h 248"/>
                <a:gd name="T98" fmla="*/ 138 w 242"/>
                <a:gd name="T99" fmla="*/ 245 h 248"/>
                <a:gd name="T100" fmla="*/ 145 w 242"/>
                <a:gd name="T101" fmla="*/ 246 h 248"/>
                <a:gd name="T102" fmla="*/ 151 w 242"/>
                <a:gd name="T103" fmla="*/ 245 h 248"/>
                <a:gd name="T104" fmla="*/ 169 w 242"/>
                <a:gd name="T105" fmla="*/ 241 h 248"/>
                <a:gd name="T106" fmla="*/ 208 w 242"/>
                <a:gd name="T107" fmla="*/ 209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2" h="248">
                  <a:moveTo>
                    <a:pt x="241" y="183"/>
                  </a:moveTo>
                  <a:cubicBezTo>
                    <a:pt x="241" y="183"/>
                    <a:pt x="241" y="183"/>
                    <a:pt x="241" y="183"/>
                  </a:cubicBezTo>
                  <a:cubicBezTo>
                    <a:pt x="239" y="181"/>
                    <a:pt x="239" y="181"/>
                    <a:pt x="239" y="181"/>
                  </a:cubicBezTo>
                  <a:cubicBezTo>
                    <a:pt x="237" y="176"/>
                    <a:pt x="237" y="176"/>
                    <a:pt x="237" y="176"/>
                  </a:cubicBezTo>
                  <a:cubicBezTo>
                    <a:pt x="237" y="175"/>
                    <a:pt x="237" y="175"/>
                    <a:pt x="237" y="175"/>
                  </a:cubicBezTo>
                  <a:cubicBezTo>
                    <a:pt x="231" y="173"/>
                    <a:pt x="231" y="173"/>
                    <a:pt x="231" y="173"/>
                  </a:cubicBezTo>
                  <a:cubicBezTo>
                    <a:pt x="229" y="172"/>
                    <a:pt x="229" y="172"/>
                    <a:pt x="229" y="172"/>
                  </a:cubicBezTo>
                  <a:cubicBezTo>
                    <a:pt x="227" y="171"/>
                    <a:pt x="227" y="171"/>
                    <a:pt x="227" y="171"/>
                  </a:cubicBezTo>
                  <a:cubicBezTo>
                    <a:pt x="227" y="171"/>
                    <a:pt x="227" y="171"/>
                    <a:pt x="227" y="171"/>
                  </a:cubicBezTo>
                  <a:cubicBezTo>
                    <a:pt x="225" y="172"/>
                    <a:pt x="225" y="172"/>
                    <a:pt x="225" y="172"/>
                  </a:cubicBezTo>
                  <a:cubicBezTo>
                    <a:pt x="224" y="172"/>
                    <a:pt x="224" y="172"/>
                    <a:pt x="224" y="172"/>
                  </a:cubicBezTo>
                  <a:cubicBezTo>
                    <a:pt x="222" y="172"/>
                    <a:pt x="222" y="172"/>
                    <a:pt x="222" y="172"/>
                  </a:cubicBezTo>
                  <a:cubicBezTo>
                    <a:pt x="221" y="169"/>
                    <a:pt x="221" y="169"/>
                    <a:pt x="221" y="169"/>
                  </a:cubicBezTo>
                  <a:cubicBezTo>
                    <a:pt x="219" y="165"/>
                    <a:pt x="219" y="165"/>
                    <a:pt x="219" y="165"/>
                  </a:cubicBezTo>
                  <a:cubicBezTo>
                    <a:pt x="219" y="160"/>
                    <a:pt x="219" y="160"/>
                    <a:pt x="219" y="160"/>
                  </a:cubicBezTo>
                  <a:cubicBezTo>
                    <a:pt x="217" y="158"/>
                    <a:pt x="217" y="158"/>
                    <a:pt x="217" y="158"/>
                  </a:cubicBezTo>
                  <a:cubicBezTo>
                    <a:pt x="214" y="152"/>
                    <a:pt x="214" y="152"/>
                    <a:pt x="214" y="152"/>
                  </a:cubicBezTo>
                  <a:cubicBezTo>
                    <a:pt x="212" y="149"/>
                    <a:pt x="212" y="149"/>
                    <a:pt x="212" y="149"/>
                  </a:cubicBezTo>
                  <a:cubicBezTo>
                    <a:pt x="212" y="148"/>
                    <a:pt x="212" y="148"/>
                    <a:pt x="212" y="148"/>
                  </a:cubicBezTo>
                  <a:cubicBezTo>
                    <a:pt x="214" y="146"/>
                    <a:pt x="214" y="146"/>
                    <a:pt x="214" y="146"/>
                  </a:cubicBezTo>
                  <a:cubicBezTo>
                    <a:pt x="215" y="145"/>
                    <a:pt x="215" y="145"/>
                    <a:pt x="215" y="145"/>
                  </a:cubicBezTo>
                  <a:cubicBezTo>
                    <a:pt x="217" y="143"/>
                    <a:pt x="217" y="143"/>
                    <a:pt x="217" y="143"/>
                  </a:cubicBezTo>
                  <a:cubicBezTo>
                    <a:pt x="218" y="142"/>
                    <a:pt x="218" y="142"/>
                    <a:pt x="218" y="142"/>
                  </a:cubicBezTo>
                  <a:cubicBezTo>
                    <a:pt x="217" y="139"/>
                    <a:pt x="217" y="139"/>
                    <a:pt x="217" y="139"/>
                  </a:cubicBezTo>
                  <a:cubicBezTo>
                    <a:pt x="217" y="135"/>
                    <a:pt x="217" y="135"/>
                    <a:pt x="217" y="135"/>
                  </a:cubicBezTo>
                  <a:cubicBezTo>
                    <a:pt x="217" y="130"/>
                    <a:pt x="217" y="130"/>
                    <a:pt x="217" y="130"/>
                  </a:cubicBezTo>
                  <a:cubicBezTo>
                    <a:pt x="218" y="126"/>
                    <a:pt x="218" y="126"/>
                    <a:pt x="218" y="126"/>
                  </a:cubicBezTo>
                  <a:cubicBezTo>
                    <a:pt x="217" y="123"/>
                    <a:pt x="217" y="123"/>
                    <a:pt x="217" y="123"/>
                  </a:cubicBezTo>
                  <a:cubicBezTo>
                    <a:pt x="217" y="119"/>
                    <a:pt x="217" y="119"/>
                    <a:pt x="217" y="119"/>
                  </a:cubicBezTo>
                  <a:cubicBezTo>
                    <a:pt x="217" y="116"/>
                    <a:pt x="217" y="116"/>
                    <a:pt x="217" y="116"/>
                  </a:cubicBezTo>
                  <a:cubicBezTo>
                    <a:pt x="217" y="115"/>
                    <a:pt x="217" y="115"/>
                    <a:pt x="217" y="115"/>
                  </a:cubicBezTo>
                  <a:cubicBezTo>
                    <a:pt x="217" y="109"/>
                    <a:pt x="217" y="109"/>
                    <a:pt x="217" y="109"/>
                  </a:cubicBezTo>
                  <a:cubicBezTo>
                    <a:pt x="217" y="106"/>
                    <a:pt x="217" y="106"/>
                    <a:pt x="217" y="106"/>
                  </a:cubicBezTo>
                  <a:cubicBezTo>
                    <a:pt x="217" y="105"/>
                    <a:pt x="217" y="105"/>
                    <a:pt x="217" y="105"/>
                  </a:cubicBezTo>
                  <a:cubicBezTo>
                    <a:pt x="215" y="102"/>
                    <a:pt x="215" y="102"/>
                    <a:pt x="215" y="102"/>
                  </a:cubicBezTo>
                  <a:cubicBezTo>
                    <a:pt x="212" y="96"/>
                    <a:pt x="212" y="96"/>
                    <a:pt x="212" y="96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2" y="95"/>
                    <a:pt x="212" y="95"/>
                    <a:pt x="212" y="95"/>
                  </a:cubicBezTo>
                  <a:cubicBezTo>
                    <a:pt x="214" y="93"/>
                    <a:pt x="214" y="93"/>
                    <a:pt x="214" y="93"/>
                  </a:cubicBezTo>
                  <a:cubicBezTo>
                    <a:pt x="212" y="85"/>
                    <a:pt x="212" y="85"/>
                    <a:pt x="212" y="85"/>
                  </a:cubicBezTo>
                  <a:cubicBezTo>
                    <a:pt x="209" y="76"/>
                    <a:pt x="209" y="76"/>
                    <a:pt x="209" y="76"/>
                  </a:cubicBezTo>
                  <a:cubicBezTo>
                    <a:pt x="209" y="72"/>
                    <a:pt x="209" y="72"/>
                    <a:pt x="209" y="72"/>
                  </a:cubicBezTo>
                  <a:cubicBezTo>
                    <a:pt x="207" y="67"/>
                    <a:pt x="207" y="67"/>
                    <a:pt x="207" y="67"/>
                  </a:cubicBezTo>
                  <a:cubicBezTo>
                    <a:pt x="202" y="64"/>
                    <a:pt x="202" y="64"/>
                    <a:pt x="202" y="64"/>
                  </a:cubicBezTo>
                  <a:cubicBezTo>
                    <a:pt x="201" y="62"/>
                    <a:pt x="201" y="62"/>
                    <a:pt x="201" y="62"/>
                  </a:cubicBezTo>
                  <a:cubicBezTo>
                    <a:pt x="199" y="59"/>
                    <a:pt x="199" y="59"/>
                    <a:pt x="199" y="59"/>
                  </a:cubicBezTo>
                  <a:cubicBezTo>
                    <a:pt x="198" y="56"/>
                    <a:pt x="198" y="56"/>
                    <a:pt x="198" y="56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4" y="53"/>
                    <a:pt x="194" y="53"/>
                    <a:pt x="194" y="53"/>
                  </a:cubicBezTo>
                  <a:cubicBezTo>
                    <a:pt x="192" y="52"/>
                    <a:pt x="192" y="52"/>
                    <a:pt x="192" y="52"/>
                  </a:cubicBezTo>
                  <a:cubicBezTo>
                    <a:pt x="191" y="47"/>
                    <a:pt x="191" y="47"/>
                    <a:pt x="191" y="47"/>
                  </a:cubicBezTo>
                  <a:cubicBezTo>
                    <a:pt x="191" y="44"/>
                    <a:pt x="191" y="44"/>
                    <a:pt x="191" y="44"/>
                  </a:cubicBezTo>
                  <a:cubicBezTo>
                    <a:pt x="191" y="42"/>
                    <a:pt x="191" y="42"/>
                    <a:pt x="191" y="42"/>
                  </a:cubicBezTo>
                  <a:cubicBezTo>
                    <a:pt x="191" y="40"/>
                    <a:pt x="191" y="40"/>
                    <a:pt x="191" y="40"/>
                  </a:cubicBezTo>
                  <a:cubicBezTo>
                    <a:pt x="196" y="36"/>
                    <a:pt x="196" y="36"/>
                    <a:pt x="196" y="36"/>
                  </a:cubicBezTo>
                  <a:cubicBezTo>
                    <a:pt x="198" y="33"/>
                    <a:pt x="198" y="33"/>
                    <a:pt x="198" y="33"/>
                  </a:cubicBezTo>
                  <a:cubicBezTo>
                    <a:pt x="199" y="31"/>
                    <a:pt x="199" y="31"/>
                    <a:pt x="199" y="31"/>
                  </a:cubicBezTo>
                  <a:cubicBezTo>
                    <a:pt x="201" y="24"/>
                    <a:pt x="201" y="24"/>
                    <a:pt x="201" y="24"/>
                  </a:cubicBezTo>
                  <a:cubicBezTo>
                    <a:pt x="199" y="17"/>
                    <a:pt x="199" y="17"/>
                    <a:pt x="199" y="17"/>
                  </a:cubicBezTo>
                  <a:cubicBezTo>
                    <a:pt x="199" y="16"/>
                    <a:pt x="199" y="16"/>
                    <a:pt x="199" y="16"/>
                  </a:cubicBezTo>
                  <a:cubicBezTo>
                    <a:pt x="201" y="13"/>
                    <a:pt x="201" y="13"/>
                    <a:pt x="201" y="13"/>
                  </a:cubicBezTo>
                  <a:cubicBezTo>
                    <a:pt x="201" y="10"/>
                    <a:pt x="201" y="10"/>
                    <a:pt x="201" y="10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201" y="6"/>
                    <a:pt x="201" y="6"/>
                    <a:pt x="201" y="6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2" y="4"/>
                    <a:pt x="202" y="4"/>
                    <a:pt x="202" y="4"/>
                  </a:cubicBezTo>
                  <a:cubicBezTo>
                    <a:pt x="204" y="3"/>
                    <a:pt x="204" y="3"/>
                    <a:pt x="204" y="3"/>
                  </a:cubicBezTo>
                  <a:cubicBezTo>
                    <a:pt x="196" y="3"/>
                    <a:pt x="196" y="3"/>
                    <a:pt x="196" y="3"/>
                  </a:cubicBezTo>
                  <a:cubicBezTo>
                    <a:pt x="195" y="3"/>
                    <a:pt x="195" y="3"/>
                    <a:pt x="195" y="3"/>
                  </a:cubicBezTo>
                  <a:cubicBezTo>
                    <a:pt x="194" y="3"/>
                    <a:pt x="194" y="3"/>
                    <a:pt x="194" y="3"/>
                  </a:cubicBezTo>
                  <a:cubicBezTo>
                    <a:pt x="194" y="1"/>
                    <a:pt x="194" y="1"/>
                    <a:pt x="194" y="1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8" y="0"/>
                    <a:pt x="188" y="0"/>
                    <a:pt x="188" y="0"/>
                  </a:cubicBezTo>
                  <a:cubicBezTo>
                    <a:pt x="188" y="1"/>
                    <a:pt x="188" y="1"/>
                    <a:pt x="188" y="1"/>
                  </a:cubicBezTo>
                  <a:cubicBezTo>
                    <a:pt x="184" y="3"/>
                    <a:pt x="184" y="3"/>
                    <a:pt x="184" y="3"/>
                  </a:cubicBezTo>
                  <a:cubicBezTo>
                    <a:pt x="181" y="1"/>
                    <a:pt x="181" y="1"/>
                    <a:pt x="181" y="1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76" y="1"/>
                    <a:pt x="176" y="1"/>
                    <a:pt x="176" y="1"/>
                  </a:cubicBezTo>
                  <a:cubicBezTo>
                    <a:pt x="176" y="3"/>
                    <a:pt x="176" y="3"/>
                    <a:pt x="176" y="3"/>
                  </a:cubicBezTo>
                  <a:cubicBezTo>
                    <a:pt x="174" y="3"/>
                    <a:pt x="174" y="3"/>
                    <a:pt x="174" y="3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8" y="6"/>
                    <a:pt x="168" y="6"/>
                    <a:pt x="168" y="6"/>
                  </a:cubicBezTo>
                  <a:cubicBezTo>
                    <a:pt x="166" y="6"/>
                    <a:pt x="166" y="6"/>
                    <a:pt x="166" y="6"/>
                  </a:cubicBezTo>
                  <a:cubicBezTo>
                    <a:pt x="164" y="6"/>
                    <a:pt x="164" y="6"/>
                    <a:pt x="164" y="6"/>
                  </a:cubicBezTo>
                  <a:cubicBezTo>
                    <a:pt x="161" y="3"/>
                    <a:pt x="161" y="3"/>
                    <a:pt x="161" y="3"/>
                  </a:cubicBezTo>
                  <a:cubicBezTo>
                    <a:pt x="158" y="3"/>
                    <a:pt x="158" y="3"/>
                    <a:pt x="158" y="3"/>
                  </a:cubicBezTo>
                  <a:cubicBezTo>
                    <a:pt x="152" y="3"/>
                    <a:pt x="152" y="3"/>
                    <a:pt x="152" y="3"/>
                  </a:cubicBezTo>
                  <a:cubicBezTo>
                    <a:pt x="146" y="4"/>
                    <a:pt x="146" y="4"/>
                    <a:pt x="146" y="4"/>
                  </a:cubicBezTo>
                  <a:cubicBezTo>
                    <a:pt x="142" y="4"/>
                    <a:pt x="142" y="4"/>
                    <a:pt x="142" y="4"/>
                  </a:cubicBezTo>
                  <a:cubicBezTo>
                    <a:pt x="141" y="4"/>
                    <a:pt x="141" y="4"/>
                    <a:pt x="141" y="4"/>
                  </a:cubicBezTo>
                  <a:cubicBezTo>
                    <a:pt x="139" y="4"/>
                    <a:pt x="139" y="4"/>
                    <a:pt x="139" y="4"/>
                  </a:cubicBezTo>
                  <a:cubicBezTo>
                    <a:pt x="138" y="6"/>
                    <a:pt x="138" y="6"/>
                    <a:pt x="138" y="6"/>
                  </a:cubicBezTo>
                  <a:cubicBezTo>
                    <a:pt x="136" y="6"/>
                    <a:pt x="136" y="6"/>
                    <a:pt x="136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6"/>
                    <a:pt x="106" y="16"/>
                    <a:pt x="106" y="16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2" y="17"/>
                    <a:pt x="102" y="17"/>
                    <a:pt x="102" y="17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3" y="20"/>
                    <a:pt x="93" y="20"/>
                    <a:pt x="93" y="20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5" y="31"/>
                    <a:pt x="85" y="31"/>
                    <a:pt x="85" y="31"/>
                  </a:cubicBezTo>
                  <a:cubicBezTo>
                    <a:pt x="85" y="34"/>
                    <a:pt x="85" y="34"/>
                    <a:pt x="85" y="34"/>
                  </a:cubicBezTo>
                  <a:cubicBezTo>
                    <a:pt x="86" y="36"/>
                    <a:pt x="86" y="36"/>
                    <a:pt x="86" y="36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5" y="47"/>
                    <a:pt x="85" y="47"/>
                    <a:pt x="85" y="47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5" y="52"/>
                    <a:pt x="85" y="52"/>
                    <a:pt x="85" y="52"/>
                  </a:cubicBezTo>
                  <a:cubicBezTo>
                    <a:pt x="86" y="53"/>
                    <a:pt x="86" y="53"/>
                    <a:pt x="86" y="53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2" y="63"/>
                    <a:pt x="92" y="63"/>
                    <a:pt x="92" y="63"/>
                  </a:cubicBezTo>
                  <a:cubicBezTo>
                    <a:pt x="90" y="64"/>
                    <a:pt x="90" y="64"/>
                    <a:pt x="90" y="64"/>
                  </a:cubicBezTo>
                  <a:cubicBezTo>
                    <a:pt x="89" y="66"/>
                    <a:pt x="89" y="66"/>
                    <a:pt x="89" y="66"/>
                  </a:cubicBezTo>
                  <a:cubicBezTo>
                    <a:pt x="90" y="69"/>
                    <a:pt x="90" y="69"/>
                    <a:pt x="90" y="69"/>
                  </a:cubicBezTo>
                  <a:cubicBezTo>
                    <a:pt x="86" y="69"/>
                    <a:pt x="86" y="69"/>
                    <a:pt x="86" y="69"/>
                  </a:cubicBezTo>
                  <a:cubicBezTo>
                    <a:pt x="79" y="67"/>
                    <a:pt x="79" y="67"/>
                    <a:pt x="79" y="67"/>
                  </a:cubicBezTo>
                  <a:cubicBezTo>
                    <a:pt x="73" y="67"/>
                    <a:pt x="73" y="67"/>
                    <a:pt x="73" y="67"/>
                  </a:cubicBezTo>
                  <a:cubicBezTo>
                    <a:pt x="70" y="69"/>
                    <a:pt x="70" y="69"/>
                    <a:pt x="70" y="69"/>
                  </a:cubicBezTo>
                  <a:cubicBezTo>
                    <a:pt x="69" y="70"/>
                    <a:pt x="69" y="70"/>
                    <a:pt x="69" y="70"/>
                  </a:cubicBezTo>
                  <a:cubicBezTo>
                    <a:pt x="67" y="73"/>
                    <a:pt x="67" y="73"/>
                    <a:pt x="67" y="73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9" y="76"/>
                    <a:pt x="59" y="76"/>
                    <a:pt x="59" y="76"/>
                  </a:cubicBezTo>
                  <a:cubicBezTo>
                    <a:pt x="60" y="77"/>
                    <a:pt x="60" y="77"/>
                    <a:pt x="60" y="77"/>
                  </a:cubicBezTo>
                  <a:cubicBezTo>
                    <a:pt x="59" y="79"/>
                    <a:pt x="59" y="79"/>
                    <a:pt x="59" y="79"/>
                  </a:cubicBezTo>
                  <a:cubicBezTo>
                    <a:pt x="59" y="80"/>
                    <a:pt x="59" y="80"/>
                    <a:pt x="59" y="80"/>
                  </a:cubicBezTo>
                  <a:cubicBezTo>
                    <a:pt x="62" y="82"/>
                    <a:pt x="62" y="82"/>
                    <a:pt x="62" y="82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55" y="86"/>
                    <a:pt x="55" y="86"/>
                    <a:pt x="55" y="86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47" y="89"/>
                    <a:pt x="47" y="89"/>
                    <a:pt x="47" y="89"/>
                  </a:cubicBezTo>
                  <a:cubicBezTo>
                    <a:pt x="45" y="92"/>
                    <a:pt x="45" y="92"/>
                    <a:pt x="45" y="92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39" y="97"/>
                    <a:pt x="39" y="97"/>
                    <a:pt x="39" y="97"/>
                  </a:cubicBezTo>
                  <a:cubicBezTo>
                    <a:pt x="32" y="99"/>
                    <a:pt x="32" y="99"/>
                    <a:pt x="32" y="99"/>
                  </a:cubicBezTo>
                  <a:cubicBezTo>
                    <a:pt x="30" y="99"/>
                    <a:pt x="30" y="99"/>
                    <a:pt x="30" y="99"/>
                  </a:cubicBezTo>
                  <a:cubicBezTo>
                    <a:pt x="27" y="100"/>
                    <a:pt x="27" y="100"/>
                    <a:pt x="27" y="10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0" y="102"/>
                    <a:pt x="20" y="102"/>
                    <a:pt x="20" y="102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3" y="106"/>
                    <a:pt x="13" y="106"/>
                    <a:pt x="13" y="106"/>
                  </a:cubicBezTo>
                  <a:cubicBezTo>
                    <a:pt x="10" y="109"/>
                    <a:pt x="10" y="109"/>
                    <a:pt x="10" y="109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2" y="116"/>
                    <a:pt x="2" y="116"/>
                    <a:pt x="2" y="116"/>
                  </a:cubicBezTo>
                  <a:cubicBezTo>
                    <a:pt x="2" y="129"/>
                    <a:pt x="2" y="129"/>
                    <a:pt x="2" y="129"/>
                  </a:cubicBezTo>
                  <a:cubicBezTo>
                    <a:pt x="2" y="131"/>
                    <a:pt x="2" y="131"/>
                    <a:pt x="2" y="131"/>
                  </a:cubicBezTo>
                  <a:cubicBezTo>
                    <a:pt x="1" y="131"/>
                    <a:pt x="1" y="131"/>
                    <a:pt x="1" y="131"/>
                  </a:cubicBezTo>
                  <a:cubicBezTo>
                    <a:pt x="1" y="133"/>
                    <a:pt x="1" y="133"/>
                    <a:pt x="1" y="133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0" y="151"/>
                    <a:pt x="0" y="151"/>
                    <a:pt x="0" y="151"/>
                  </a:cubicBezTo>
                  <a:cubicBezTo>
                    <a:pt x="2" y="133"/>
                    <a:pt x="2" y="133"/>
                    <a:pt x="2" y="133"/>
                  </a:cubicBezTo>
                  <a:cubicBezTo>
                    <a:pt x="45" y="165"/>
                    <a:pt x="45" y="165"/>
                    <a:pt x="45" y="165"/>
                  </a:cubicBezTo>
                  <a:cubicBezTo>
                    <a:pt x="44" y="165"/>
                    <a:pt x="44" y="165"/>
                    <a:pt x="44" y="165"/>
                  </a:cubicBezTo>
                  <a:cubicBezTo>
                    <a:pt x="52" y="171"/>
                    <a:pt x="52" y="171"/>
                    <a:pt x="52" y="171"/>
                  </a:cubicBezTo>
                  <a:cubicBezTo>
                    <a:pt x="85" y="196"/>
                    <a:pt x="85" y="196"/>
                    <a:pt x="85" y="196"/>
                  </a:cubicBezTo>
                  <a:cubicBezTo>
                    <a:pt x="102" y="209"/>
                    <a:pt x="102" y="209"/>
                    <a:pt x="102" y="209"/>
                  </a:cubicBezTo>
                  <a:cubicBezTo>
                    <a:pt x="103" y="210"/>
                    <a:pt x="103" y="210"/>
                    <a:pt x="103" y="210"/>
                  </a:cubicBezTo>
                  <a:cubicBezTo>
                    <a:pt x="108" y="214"/>
                    <a:pt x="108" y="214"/>
                    <a:pt x="108" y="214"/>
                  </a:cubicBezTo>
                  <a:cubicBezTo>
                    <a:pt x="111" y="216"/>
                    <a:pt x="111" y="216"/>
                    <a:pt x="111" y="216"/>
                  </a:cubicBezTo>
                  <a:cubicBezTo>
                    <a:pt x="113" y="219"/>
                    <a:pt x="113" y="219"/>
                    <a:pt x="113" y="219"/>
                  </a:cubicBezTo>
                  <a:cubicBezTo>
                    <a:pt x="115" y="221"/>
                    <a:pt x="115" y="221"/>
                    <a:pt x="115" y="221"/>
                  </a:cubicBezTo>
                  <a:cubicBezTo>
                    <a:pt x="115" y="222"/>
                    <a:pt x="115" y="222"/>
                    <a:pt x="115" y="222"/>
                  </a:cubicBezTo>
                  <a:cubicBezTo>
                    <a:pt x="115" y="224"/>
                    <a:pt x="115" y="224"/>
                    <a:pt x="115" y="224"/>
                  </a:cubicBezTo>
                  <a:cubicBezTo>
                    <a:pt x="119" y="225"/>
                    <a:pt x="119" y="225"/>
                    <a:pt x="119" y="225"/>
                  </a:cubicBezTo>
                  <a:cubicBezTo>
                    <a:pt x="121" y="228"/>
                    <a:pt x="121" y="228"/>
                    <a:pt x="121" y="228"/>
                  </a:cubicBezTo>
                  <a:cubicBezTo>
                    <a:pt x="121" y="228"/>
                    <a:pt x="121" y="228"/>
                    <a:pt x="121" y="228"/>
                  </a:cubicBezTo>
                  <a:cubicBezTo>
                    <a:pt x="122" y="229"/>
                    <a:pt x="122" y="229"/>
                    <a:pt x="122" y="229"/>
                  </a:cubicBezTo>
                  <a:cubicBezTo>
                    <a:pt x="123" y="229"/>
                    <a:pt x="123" y="229"/>
                    <a:pt x="123" y="229"/>
                  </a:cubicBezTo>
                  <a:cubicBezTo>
                    <a:pt x="125" y="231"/>
                    <a:pt x="125" y="231"/>
                    <a:pt x="125" y="231"/>
                  </a:cubicBezTo>
                  <a:cubicBezTo>
                    <a:pt x="126" y="231"/>
                    <a:pt x="126" y="231"/>
                    <a:pt x="126" y="231"/>
                  </a:cubicBezTo>
                  <a:cubicBezTo>
                    <a:pt x="128" y="232"/>
                    <a:pt x="128" y="232"/>
                    <a:pt x="128" y="232"/>
                  </a:cubicBezTo>
                  <a:cubicBezTo>
                    <a:pt x="131" y="234"/>
                    <a:pt x="131" y="234"/>
                    <a:pt x="131" y="234"/>
                  </a:cubicBezTo>
                  <a:cubicBezTo>
                    <a:pt x="138" y="235"/>
                    <a:pt x="138" y="235"/>
                    <a:pt x="138" y="235"/>
                  </a:cubicBezTo>
                  <a:cubicBezTo>
                    <a:pt x="139" y="238"/>
                    <a:pt x="139" y="238"/>
                    <a:pt x="139" y="238"/>
                  </a:cubicBezTo>
                  <a:cubicBezTo>
                    <a:pt x="138" y="242"/>
                    <a:pt x="138" y="242"/>
                    <a:pt x="138" y="242"/>
                  </a:cubicBezTo>
                  <a:cubicBezTo>
                    <a:pt x="138" y="245"/>
                    <a:pt x="138" y="245"/>
                    <a:pt x="138" y="245"/>
                  </a:cubicBezTo>
                  <a:cubicBezTo>
                    <a:pt x="138" y="246"/>
                    <a:pt x="138" y="246"/>
                    <a:pt x="138" y="246"/>
                  </a:cubicBezTo>
                  <a:cubicBezTo>
                    <a:pt x="139" y="246"/>
                    <a:pt x="139" y="246"/>
                    <a:pt x="139" y="246"/>
                  </a:cubicBezTo>
                  <a:cubicBezTo>
                    <a:pt x="143" y="246"/>
                    <a:pt x="143" y="246"/>
                    <a:pt x="143" y="246"/>
                  </a:cubicBezTo>
                  <a:cubicBezTo>
                    <a:pt x="145" y="246"/>
                    <a:pt x="145" y="246"/>
                    <a:pt x="145" y="246"/>
                  </a:cubicBezTo>
                  <a:cubicBezTo>
                    <a:pt x="148" y="246"/>
                    <a:pt x="148" y="246"/>
                    <a:pt x="148" y="246"/>
                  </a:cubicBezTo>
                  <a:cubicBezTo>
                    <a:pt x="151" y="245"/>
                    <a:pt x="151" y="245"/>
                    <a:pt x="151" y="245"/>
                  </a:cubicBezTo>
                  <a:cubicBezTo>
                    <a:pt x="151" y="248"/>
                    <a:pt x="151" y="248"/>
                    <a:pt x="151" y="248"/>
                  </a:cubicBezTo>
                  <a:cubicBezTo>
                    <a:pt x="151" y="245"/>
                    <a:pt x="151" y="245"/>
                    <a:pt x="151" y="245"/>
                  </a:cubicBezTo>
                  <a:cubicBezTo>
                    <a:pt x="152" y="245"/>
                    <a:pt x="152" y="245"/>
                    <a:pt x="152" y="245"/>
                  </a:cubicBezTo>
                  <a:cubicBezTo>
                    <a:pt x="162" y="242"/>
                    <a:pt x="162" y="242"/>
                    <a:pt x="162" y="242"/>
                  </a:cubicBezTo>
                  <a:cubicBezTo>
                    <a:pt x="165" y="242"/>
                    <a:pt x="165" y="242"/>
                    <a:pt x="165" y="242"/>
                  </a:cubicBezTo>
                  <a:cubicBezTo>
                    <a:pt x="169" y="241"/>
                    <a:pt x="169" y="241"/>
                    <a:pt x="169" y="241"/>
                  </a:cubicBezTo>
                  <a:cubicBezTo>
                    <a:pt x="174" y="238"/>
                    <a:pt x="174" y="238"/>
                    <a:pt x="174" y="238"/>
                  </a:cubicBezTo>
                  <a:cubicBezTo>
                    <a:pt x="176" y="234"/>
                    <a:pt x="176" y="234"/>
                    <a:pt x="176" y="234"/>
                  </a:cubicBezTo>
                  <a:cubicBezTo>
                    <a:pt x="191" y="221"/>
                    <a:pt x="191" y="221"/>
                    <a:pt x="191" y="221"/>
                  </a:cubicBezTo>
                  <a:cubicBezTo>
                    <a:pt x="208" y="209"/>
                    <a:pt x="208" y="209"/>
                    <a:pt x="208" y="209"/>
                  </a:cubicBezTo>
                  <a:cubicBezTo>
                    <a:pt x="241" y="186"/>
                    <a:pt x="241" y="186"/>
                    <a:pt x="241" y="186"/>
                  </a:cubicBezTo>
                  <a:cubicBezTo>
                    <a:pt x="242" y="185"/>
                    <a:pt x="242" y="185"/>
                    <a:pt x="242" y="185"/>
                  </a:cubicBezTo>
                  <a:lnTo>
                    <a:pt x="241" y="183"/>
                  </a:lnTo>
                  <a:close/>
                </a:path>
              </a:pathLst>
            </a:custGeom>
            <a:solidFill>
              <a:srgbClr val="00BDD2"/>
            </a:solidFill>
            <a:ln w="3175">
              <a:solidFill>
                <a:srgbClr val="00BDD2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8" name="Freeform 82"/>
            <p:cNvSpPr>
              <a:spLocks/>
            </p:cNvSpPr>
            <p:nvPr/>
          </p:nvSpPr>
          <p:spPr bwMode="auto">
            <a:xfrm>
              <a:off x="3984547" y="2738558"/>
              <a:ext cx="461540" cy="383314"/>
            </a:xfrm>
            <a:custGeom>
              <a:avLst/>
              <a:gdLst>
                <a:gd name="T0" fmla="*/ 80 w 128"/>
                <a:gd name="T1" fmla="*/ 0 h 102"/>
                <a:gd name="T2" fmla="*/ 63 w 128"/>
                <a:gd name="T3" fmla="*/ 9 h 102"/>
                <a:gd name="T4" fmla="*/ 58 w 128"/>
                <a:gd name="T5" fmla="*/ 15 h 102"/>
                <a:gd name="T6" fmla="*/ 47 w 128"/>
                <a:gd name="T7" fmla="*/ 15 h 102"/>
                <a:gd name="T8" fmla="*/ 44 w 128"/>
                <a:gd name="T9" fmla="*/ 23 h 102"/>
                <a:gd name="T10" fmla="*/ 38 w 128"/>
                <a:gd name="T11" fmla="*/ 28 h 102"/>
                <a:gd name="T12" fmla="*/ 34 w 128"/>
                <a:gd name="T13" fmla="*/ 35 h 102"/>
                <a:gd name="T14" fmla="*/ 27 w 128"/>
                <a:gd name="T15" fmla="*/ 28 h 102"/>
                <a:gd name="T16" fmla="*/ 20 w 128"/>
                <a:gd name="T17" fmla="*/ 35 h 102"/>
                <a:gd name="T18" fmla="*/ 20 w 128"/>
                <a:gd name="T19" fmla="*/ 43 h 102"/>
                <a:gd name="T20" fmla="*/ 19 w 128"/>
                <a:gd name="T21" fmla="*/ 45 h 102"/>
                <a:gd name="T22" fmla="*/ 14 w 128"/>
                <a:gd name="T23" fmla="*/ 56 h 102"/>
                <a:gd name="T24" fmla="*/ 6 w 128"/>
                <a:gd name="T25" fmla="*/ 57 h 102"/>
                <a:gd name="T26" fmla="*/ 6 w 128"/>
                <a:gd name="T27" fmla="*/ 61 h 102"/>
                <a:gd name="T28" fmla="*/ 6 w 128"/>
                <a:gd name="T29" fmla="*/ 67 h 102"/>
                <a:gd name="T30" fmla="*/ 2 w 128"/>
                <a:gd name="T31" fmla="*/ 75 h 102"/>
                <a:gd name="T32" fmla="*/ 2 w 128"/>
                <a:gd name="T33" fmla="*/ 82 h 102"/>
                <a:gd name="T34" fmla="*/ 2 w 128"/>
                <a:gd name="T35" fmla="*/ 85 h 102"/>
                <a:gd name="T36" fmla="*/ 7 w 128"/>
                <a:gd name="T37" fmla="*/ 89 h 102"/>
                <a:gd name="T38" fmla="*/ 14 w 128"/>
                <a:gd name="T39" fmla="*/ 96 h 102"/>
                <a:gd name="T40" fmla="*/ 20 w 128"/>
                <a:gd name="T41" fmla="*/ 97 h 102"/>
                <a:gd name="T42" fmla="*/ 34 w 128"/>
                <a:gd name="T43" fmla="*/ 93 h 102"/>
                <a:gd name="T44" fmla="*/ 38 w 128"/>
                <a:gd name="T45" fmla="*/ 93 h 102"/>
                <a:gd name="T46" fmla="*/ 46 w 128"/>
                <a:gd name="T47" fmla="*/ 101 h 102"/>
                <a:gd name="T48" fmla="*/ 46 w 128"/>
                <a:gd name="T49" fmla="*/ 89 h 102"/>
                <a:gd name="T50" fmla="*/ 44 w 128"/>
                <a:gd name="T51" fmla="*/ 79 h 102"/>
                <a:gd name="T52" fmla="*/ 58 w 128"/>
                <a:gd name="T53" fmla="*/ 75 h 102"/>
                <a:gd name="T54" fmla="*/ 75 w 128"/>
                <a:gd name="T55" fmla="*/ 75 h 102"/>
                <a:gd name="T56" fmla="*/ 80 w 128"/>
                <a:gd name="T57" fmla="*/ 75 h 102"/>
                <a:gd name="T58" fmla="*/ 88 w 128"/>
                <a:gd name="T59" fmla="*/ 72 h 102"/>
                <a:gd name="T60" fmla="*/ 95 w 128"/>
                <a:gd name="T61" fmla="*/ 75 h 102"/>
                <a:gd name="T62" fmla="*/ 104 w 128"/>
                <a:gd name="T63" fmla="*/ 72 h 102"/>
                <a:gd name="T64" fmla="*/ 112 w 128"/>
                <a:gd name="T65" fmla="*/ 65 h 102"/>
                <a:gd name="T66" fmla="*/ 121 w 128"/>
                <a:gd name="T67" fmla="*/ 65 h 102"/>
                <a:gd name="T68" fmla="*/ 125 w 128"/>
                <a:gd name="T69" fmla="*/ 61 h 102"/>
                <a:gd name="T70" fmla="*/ 124 w 128"/>
                <a:gd name="T71" fmla="*/ 52 h 102"/>
                <a:gd name="T72" fmla="*/ 124 w 128"/>
                <a:gd name="T73" fmla="*/ 44 h 102"/>
                <a:gd name="T74" fmla="*/ 119 w 128"/>
                <a:gd name="T75" fmla="*/ 44 h 102"/>
                <a:gd name="T76" fmla="*/ 107 w 128"/>
                <a:gd name="T77" fmla="*/ 35 h 102"/>
                <a:gd name="T78" fmla="*/ 111 w 128"/>
                <a:gd name="T79" fmla="*/ 31 h 102"/>
                <a:gd name="T80" fmla="*/ 97 w 128"/>
                <a:gd name="T81" fmla="*/ 19 h 102"/>
                <a:gd name="T82" fmla="*/ 95 w 128"/>
                <a:gd name="T83" fmla="*/ 12 h 102"/>
                <a:gd name="T84" fmla="*/ 93 w 128"/>
                <a:gd name="T85" fmla="*/ 4 h 102"/>
                <a:gd name="T86" fmla="*/ 85 w 128"/>
                <a:gd name="T87" fmla="*/ 0 h 102"/>
                <a:gd name="T88" fmla="*/ 85 w 128"/>
                <a:gd name="T89" fmla="*/ 0 h 102"/>
                <a:gd name="T90" fmla="*/ 85 w 128"/>
                <a:gd name="T91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28" h="102">
                  <a:moveTo>
                    <a:pt x="85" y="0"/>
                  </a:moveTo>
                  <a:lnTo>
                    <a:pt x="84" y="0"/>
                  </a:lnTo>
                  <a:lnTo>
                    <a:pt x="80" y="0"/>
                  </a:lnTo>
                  <a:lnTo>
                    <a:pt x="76" y="2"/>
                  </a:lnTo>
                  <a:lnTo>
                    <a:pt x="67" y="8"/>
                  </a:lnTo>
                  <a:lnTo>
                    <a:pt x="63" y="9"/>
                  </a:lnTo>
                  <a:lnTo>
                    <a:pt x="59" y="12"/>
                  </a:lnTo>
                  <a:lnTo>
                    <a:pt x="58" y="13"/>
                  </a:lnTo>
                  <a:lnTo>
                    <a:pt x="58" y="15"/>
                  </a:lnTo>
                  <a:lnTo>
                    <a:pt x="55" y="15"/>
                  </a:lnTo>
                  <a:lnTo>
                    <a:pt x="51" y="15"/>
                  </a:lnTo>
                  <a:lnTo>
                    <a:pt x="47" y="15"/>
                  </a:lnTo>
                  <a:lnTo>
                    <a:pt x="46" y="17"/>
                  </a:lnTo>
                  <a:lnTo>
                    <a:pt x="44" y="21"/>
                  </a:lnTo>
                  <a:lnTo>
                    <a:pt x="44" y="23"/>
                  </a:lnTo>
                  <a:lnTo>
                    <a:pt x="42" y="27"/>
                  </a:lnTo>
                  <a:lnTo>
                    <a:pt x="38" y="25"/>
                  </a:lnTo>
                  <a:lnTo>
                    <a:pt x="38" y="28"/>
                  </a:lnTo>
                  <a:lnTo>
                    <a:pt x="38" y="32"/>
                  </a:lnTo>
                  <a:lnTo>
                    <a:pt x="36" y="32"/>
                  </a:lnTo>
                  <a:lnTo>
                    <a:pt x="34" y="35"/>
                  </a:lnTo>
                  <a:lnTo>
                    <a:pt x="31" y="32"/>
                  </a:lnTo>
                  <a:lnTo>
                    <a:pt x="27" y="31"/>
                  </a:lnTo>
                  <a:lnTo>
                    <a:pt x="27" y="28"/>
                  </a:lnTo>
                  <a:lnTo>
                    <a:pt x="24" y="32"/>
                  </a:lnTo>
                  <a:lnTo>
                    <a:pt x="23" y="35"/>
                  </a:lnTo>
                  <a:lnTo>
                    <a:pt x="20" y="35"/>
                  </a:lnTo>
                  <a:lnTo>
                    <a:pt x="20" y="36"/>
                  </a:lnTo>
                  <a:lnTo>
                    <a:pt x="23" y="40"/>
                  </a:lnTo>
                  <a:lnTo>
                    <a:pt x="20" y="43"/>
                  </a:lnTo>
                  <a:lnTo>
                    <a:pt x="19" y="43"/>
                  </a:lnTo>
                  <a:lnTo>
                    <a:pt x="19" y="44"/>
                  </a:lnTo>
                  <a:lnTo>
                    <a:pt x="19" y="45"/>
                  </a:lnTo>
                  <a:lnTo>
                    <a:pt x="19" y="49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1" y="56"/>
                  </a:lnTo>
                  <a:lnTo>
                    <a:pt x="10" y="56"/>
                  </a:lnTo>
                  <a:lnTo>
                    <a:pt x="6" y="57"/>
                  </a:lnTo>
                  <a:lnTo>
                    <a:pt x="3" y="59"/>
                  </a:lnTo>
                  <a:lnTo>
                    <a:pt x="6" y="59"/>
                  </a:lnTo>
                  <a:lnTo>
                    <a:pt x="6" y="61"/>
                  </a:lnTo>
                  <a:lnTo>
                    <a:pt x="6" y="63"/>
                  </a:lnTo>
                  <a:lnTo>
                    <a:pt x="6" y="65"/>
                  </a:lnTo>
                  <a:lnTo>
                    <a:pt x="6" y="67"/>
                  </a:lnTo>
                  <a:lnTo>
                    <a:pt x="6" y="71"/>
                  </a:lnTo>
                  <a:lnTo>
                    <a:pt x="2" y="72"/>
                  </a:lnTo>
                  <a:lnTo>
                    <a:pt x="2" y="75"/>
                  </a:lnTo>
                  <a:lnTo>
                    <a:pt x="2" y="75"/>
                  </a:lnTo>
                  <a:lnTo>
                    <a:pt x="2" y="80"/>
                  </a:lnTo>
                  <a:lnTo>
                    <a:pt x="2" y="82"/>
                  </a:lnTo>
                  <a:lnTo>
                    <a:pt x="0" y="84"/>
                  </a:lnTo>
                  <a:lnTo>
                    <a:pt x="2" y="84"/>
                  </a:lnTo>
                  <a:lnTo>
                    <a:pt x="2" y="85"/>
                  </a:lnTo>
                  <a:lnTo>
                    <a:pt x="3" y="85"/>
                  </a:lnTo>
                  <a:lnTo>
                    <a:pt x="6" y="85"/>
                  </a:lnTo>
                  <a:lnTo>
                    <a:pt x="7" y="89"/>
                  </a:lnTo>
                  <a:lnTo>
                    <a:pt x="10" y="93"/>
                  </a:lnTo>
                  <a:lnTo>
                    <a:pt x="11" y="96"/>
                  </a:lnTo>
                  <a:lnTo>
                    <a:pt x="14" y="96"/>
                  </a:lnTo>
                  <a:lnTo>
                    <a:pt x="15" y="97"/>
                  </a:lnTo>
                  <a:lnTo>
                    <a:pt x="20" y="100"/>
                  </a:lnTo>
                  <a:lnTo>
                    <a:pt x="20" y="97"/>
                  </a:lnTo>
                  <a:lnTo>
                    <a:pt x="23" y="96"/>
                  </a:lnTo>
                  <a:lnTo>
                    <a:pt x="28" y="93"/>
                  </a:lnTo>
                  <a:lnTo>
                    <a:pt x="34" y="93"/>
                  </a:lnTo>
                  <a:lnTo>
                    <a:pt x="36" y="93"/>
                  </a:lnTo>
                  <a:lnTo>
                    <a:pt x="38" y="93"/>
                  </a:lnTo>
                  <a:lnTo>
                    <a:pt x="38" y="93"/>
                  </a:lnTo>
                  <a:lnTo>
                    <a:pt x="42" y="100"/>
                  </a:lnTo>
                  <a:lnTo>
                    <a:pt x="46" y="102"/>
                  </a:lnTo>
                  <a:lnTo>
                    <a:pt x="46" y="101"/>
                  </a:lnTo>
                  <a:lnTo>
                    <a:pt x="46" y="100"/>
                  </a:lnTo>
                  <a:lnTo>
                    <a:pt x="46" y="96"/>
                  </a:lnTo>
                  <a:lnTo>
                    <a:pt x="46" y="89"/>
                  </a:lnTo>
                  <a:lnTo>
                    <a:pt x="46" y="88"/>
                  </a:lnTo>
                  <a:lnTo>
                    <a:pt x="42" y="80"/>
                  </a:lnTo>
                  <a:lnTo>
                    <a:pt x="44" y="79"/>
                  </a:lnTo>
                  <a:lnTo>
                    <a:pt x="44" y="76"/>
                  </a:lnTo>
                  <a:lnTo>
                    <a:pt x="44" y="75"/>
                  </a:lnTo>
                  <a:lnTo>
                    <a:pt x="58" y="75"/>
                  </a:lnTo>
                  <a:lnTo>
                    <a:pt x="60" y="75"/>
                  </a:lnTo>
                  <a:lnTo>
                    <a:pt x="71" y="75"/>
                  </a:lnTo>
                  <a:lnTo>
                    <a:pt x="75" y="75"/>
                  </a:lnTo>
                  <a:lnTo>
                    <a:pt x="76" y="75"/>
                  </a:lnTo>
                  <a:lnTo>
                    <a:pt x="77" y="75"/>
                  </a:lnTo>
                  <a:lnTo>
                    <a:pt x="80" y="75"/>
                  </a:lnTo>
                  <a:lnTo>
                    <a:pt x="81" y="72"/>
                  </a:lnTo>
                  <a:lnTo>
                    <a:pt x="85" y="71"/>
                  </a:lnTo>
                  <a:lnTo>
                    <a:pt x="88" y="72"/>
                  </a:lnTo>
                  <a:lnTo>
                    <a:pt x="91" y="72"/>
                  </a:lnTo>
                  <a:lnTo>
                    <a:pt x="95" y="75"/>
                  </a:lnTo>
                  <a:lnTo>
                    <a:pt x="95" y="75"/>
                  </a:lnTo>
                  <a:lnTo>
                    <a:pt x="101" y="75"/>
                  </a:lnTo>
                  <a:lnTo>
                    <a:pt x="103" y="75"/>
                  </a:lnTo>
                  <a:lnTo>
                    <a:pt x="104" y="72"/>
                  </a:lnTo>
                  <a:lnTo>
                    <a:pt x="107" y="71"/>
                  </a:lnTo>
                  <a:lnTo>
                    <a:pt x="111" y="67"/>
                  </a:lnTo>
                  <a:lnTo>
                    <a:pt x="112" y="65"/>
                  </a:lnTo>
                  <a:lnTo>
                    <a:pt x="115" y="67"/>
                  </a:lnTo>
                  <a:lnTo>
                    <a:pt x="120" y="65"/>
                  </a:lnTo>
                  <a:lnTo>
                    <a:pt x="121" y="65"/>
                  </a:lnTo>
                  <a:lnTo>
                    <a:pt x="124" y="64"/>
                  </a:lnTo>
                  <a:lnTo>
                    <a:pt x="125" y="61"/>
                  </a:lnTo>
                  <a:lnTo>
                    <a:pt x="125" y="61"/>
                  </a:lnTo>
                  <a:lnTo>
                    <a:pt x="128" y="59"/>
                  </a:lnTo>
                  <a:lnTo>
                    <a:pt x="125" y="56"/>
                  </a:lnTo>
                  <a:lnTo>
                    <a:pt x="124" y="52"/>
                  </a:lnTo>
                  <a:lnTo>
                    <a:pt x="124" y="49"/>
                  </a:lnTo>
                  <a:lnTo>
                    <a:pt x="125" y="48"/>
                  </a:lnTo>
                  <a:lnTo>
                    <a:pt x="124" y="44"/>
                  </a:lnTo>
                  <a:lnTo>
                    <a:pt x="121" y="43"/>
                  </a:lnTo>
                  <a:lnTo>
                    <a:pt x="120" y="44"/>
                  </a:lnTo>
                  <a:lnTo>
                    <a:pt x="119" y="44"/>
                  </a:lnTo>
                  <a:lnTo>
                    <a:pt x="115" y="44"/>
                  </a:lnTo>
                  <a:lnTo>
                    <a:pt x="108" y="39"/>
                  </a:lnTo>
                  <a:lnTo>
                    <a:pt x="107" y="35"/>
                  </a:lnTo>
                  <a:lnTo>
                    <a:pt x="107" y="31"/>
                  </a:lnTo>
                  <a:lnTo>
                    <a:pt x="108" y="31"/>
                  </a:lnTo>
                  <a:lnTo>
                    <a:pt x="111" y="31"/>
                  </a:lnTo>
                  <a:lnTo>
                    <a:pt x="99" y="25"/>
                  </a:lnTo>
                  <a:lnTo>
                    <a:pt x="99" y="21"/>
                  </a:lnTo>
                  <a:lnTo>
                    <a:pt x="97" y="19"/>
                  </a:lnTo>
                  <a:lnTo>
                    <a:pt x="95" y="15"/>
                  </a:lnTo>
                  <a:lnTo>
                    <a:pt x="95" y="13"/>
                  </a:lnTo>
                  <a:lnTo>
                    <a:pt x="95" y="12"/>
                  </a:lnTo>
                  <a:lnTo>
                    <a:pt x="93" y="9"/>
                  </a:lnTo>
                  <a:lnTo>
                    <a:pt x="93" y="6"/>
                  </a:lnTo>
                  <a:lnTo>
                    <a:pt x="93" y="4"/>
                  </a:lnTo>
                  <a:lnTo>
                    <a:pt x="93" y="2"/>
                  </a:lnTo>
                  <a:lnTo>
                    <a:pt x="88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59" name="Freeform 83"/>
            <p:cNvSpPr>
              <a:spLocks/>
            </p:cNvSpPr>
            <p:nvPr/>
          </p:nvSpPr>
          <p:spPr bwMode="auto">
            <a:xfrm>
              <a:off x="3641993" y="3182003"/>
              <a:ext cx="234375" cy="285603"/>
            </a:xfrm>
            <a:custGeom>
              <a:avLst/>
              <a:gdLst>
                <a:gd name="T0" fmla="*/ 65 w 65"/>
                <a:gd name="T1" fmla="*/ 61 h 76"/>
                <a:gd name="T2" fmla="*/ 65 w 65"/>
                <a:gd name="T3" fmla="*/ 52 h 76"/>
                <a:gd name="T4" fmla="*/ 61 w 65"/>
                <a:gd name="T5" fmla="*/ 48 h 76"/>
                <a:gd name="T6" fmla="*/ 58 w 65"/>
                <a:gd name="T7" fmla="*/ 41 h 76"/>
                <a:gd name="T8" fmla="*/ 57 w 65"/>
                <a:gd name="T9" fmla="*/ 40 h 76"/>
                <a:gd name="T10" fmla="*/ 52 w 65"/>
                <a:gd name="T11" fmla="*/ 40 h 76"/>
                <a:gd name="T12" fmla="*/ 48 w 65"/>
                <a:gd name="T13" fmla="*/ 39 h 76"/>
                <a:gd name="T14" fmla="*/ 48 w 65"/>
                <a:gd name="T15" fmla="*/ 35 h 76"/>
                <a:gd name="T16" fmla="*/ 52 w 65"/>
                <a:gd name="T17" fmla="*/ 31 h 76"/>
                <a:gd name="T18" fmla="*/ 49 w 65"/>
                <a:gd name="T19" fmla="*/ 19 h 76"/>
                <a:gd name="T20" fmla="*/ 48 w 65"/>
                <a:gd name="T21" fmla="*/ 15 h 76"/>
                <a:gd name="T22" fmla="*/ 45 w 65"/>
                <a:gd name="T23" fmla="*/ 18 h 76"/>
                <a:gd name="T24" fmla="*/ 41 w 65"/>
                <a:gd name="T25" fmla="*/ 23 h 76"/>
                <a:gd name="T26" fmla="*/ 38 w 65"/>
                <a:gd name="T27" fmla="*/ 23 h 76"/>
                <a:gd name="T28" fmla="*/ 32 w 65"/>
                <a:gd name="T29" fmla="*/ 22 h 76"/>
                <a:gd name="T30" fmla="*/ 32 w 65"/>
                <a:gd name="T31" fmla="*/ 10 h 76"/>
                <a:gd name="T32" fmla="*/ 32 w 65"/>
                <a:gd name="T33" fmla="*/ 6 h 76"/>
                <a:gd name="T34" fmla="*/ 30 w 65"/>
                <a:gd name="T35" fmla="*/ 2 h 76"/>
                <a:gd name="T36" fmla="*/ 26 w 65"/>
                <a:gd name="T37" fmla="*/ 0 h 76"/>
                <a:gd name="T38" fmla="*/ 22 w 65"/>
                <a:gd name="T39" fmla="*/ 0 h 76"/>
                <a:gd name="T40" fmla="*/ 20 w 65"/>
                <a:gd name="T41" fmla="*/ 2 h 76"/>
                <a:gd name="T42" fmla="*/ 18 w 65"/>
                <a:gd name="T43" fmla="*/ 2 h 76"/>
                <a:gd name="T44" fmla="*/ 18 w 65"/>
                <a:gd name="T45" fmla="*/ 6 h 76"/>
                <a:gd name="T46" fmla="*/ 14 w 65"/>
                <a:gd name="T47" fmla="*/ 10 h 76"/>
                <a:gd name="T48" fmla="*/ 13 w 65"/>
                <a:gd name="T49" fmla="*/ 14 h 76"/>
                <a:gd name="T50" fmla="*/ 5 w 65"/>
                <a:gd name="T51" fmla="*/ 22 h 76"/>
                <a:gd name="T52" fmla="*/ 1 w 65"/>
                <a:gd name="T53" fmla="*/ 28 h 76"/>
                <a:gd name="T54" fmla="*/ 1 w 65"/>
                <a:gd name="T55" fmla="*/ 32 h 76"/>
                <a:gd name="T56" fmla="*/ 9 w 65"/>
                <a:gd name="T57" fmla="*/ 39 h 76"/>
                <a:gd name="T58" fmla="*/ 12 w 65"/>
                <a:gd name="T59" fmla="*/ 40 h 76"/>
                <a:gd name="T60" fmla="*/ 21 w 65"/>
                <a:gd name="T61" fmla="*/ 45 h 76"/>
                <a:gd name="T62" fmla="*/ 41 w 65"/>
                <a:gd name="T63" fmla="*/ 65 h 76"/>
                <a:gd name="T64" fmla="*/ 53 w 65"/>
                <a:gd name="T65" fmla="*/ 72 h 76"/>
                <a:gd name="T66" fmla="*/ 58 w 65"/>
                <a:gd name="T67" fmla="*/ 76 h 76"/>
                <a:gd name="T68" fmla="*/ 62 w 65"/>
                <a:gd name="T69" fmla="*/ 76 h 76"/>
                <a:gd name="T70" fmla="*/ 62 w 65"/>
                <a:gd name="T71" fmla="*/ 68 h 76"/>
                <a:gd name="T72" fmla="*/ 62 w 65"/>
                <a:gd name="T73" fmla="*/ 68 h 76"/>
                <a:gd name="T74" fmla="*/ 62 w 65"/>
                <a:gd name="T75" fmla="*/ 68 h 76"/>
                <a:gd name="T76" fmla="*/ 62 w 65"/>
                <a:gd name="T77" fmla="*/ 6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" h="76">
                  <a:moveTo>
                    <a:pt x="62" y="68"/>
                  </a:moveTo>
                  <a:lnTo>
                    <a:pt x="65" y="61"/>
                  </a:lnTo>
                  <a:lnTo>
                    <a:pt x="65" y="57"/>
                  </a:lnTo>
                  <a:lnTo>
                    <a:pt x="65" y="52"/>
                  </a:lnTo>
                  <a:lnTo>
                    <a:pt x="62" y="49"/>
                  </a:lnTo>
                  <a:lnTo>
                    <a:pt x="61" y="48"/>
                  </a:lnTo>
                  <a:lnTo>
                    <a:pt x="58" y="44"/>
                  </a:lnTo>
                  <a:lnTo>
                    <a:pt x="58" y="41"/>
                  </a:lnTo>
                  <a:lnTo>
                    <a:pt x="57" y="40"/>
                  </a:lnTo>
                  <a:lnTo>
                    <a:pt x="57" y="40"/>
                  </a:lnTo>
                  <a:lnTo>
                    <a:pt x="53" y="40"/>
                  </a:lnTo>
                  <a:lnTo>
                    <a:pt x="52" y="40"/>
                  </a:lnTo>
                  <a:lnTo>
                    <a:pt x="49" y="39"/>
                  </a:lnTo>
                  <a:lnTo>
                    <a:pt x="48" y="39"/>
                  </a:lnTo>
                  <a:lnTo>
                    <a:pt x="45" y="36"/>
                  </a:lnTo>
                  <a:lnTo>
                    <a:pt x="48" y="35"/>
                  </a:lnTo>
                  <a:lnTo>
                    <a:pt x="49" y="35"/>
                  </a:lnTo>
                  <a:lnTo>
                    <a:pt x="52" y="31"/>
                  </a:lnTo>
                  <a:lnTo>
                    <a:pt x="52" y="24"/>
                  </a:lnTo>
                  <a:lnTo>
                    <a:pt x="49" y="19"/>
                  </a:lnTo>
                  <a:lnTo>
                    <a:pt x="48" y="18"/>
                  </a:lnTo>
                  <a:lnTo>
                    <a:pt x="48" y="15"/>
                  </a:lnTo>
                  <a:lnTo>
                    <a:pt x="45" y="15"/>
                  </a:lnTo>
                  <a:lnTo>
                    <a:pt x="45" y="18"/>
                  </a:lnTo>
                  <a:lnTo>
                    <a:pt x="44" y="19"/>
                  </a:lnTo>
                  <a:lnTo>
                    <a:pt x="41" y="23"/>
                  </a:lnTo>
                  <a:lnTo>
                    <a:pt x="38" y="24"/>
                  </a:lnTo>
                  <a:lnTo>
                    <a:pt x="38" y="23"/>
                  </a:lnTo>
                  <a:lnTo>
                    <a:pt x="36" y="22"/>
                  </a:lnTo>
                  <a:lnTo>
                    <a:pt x="32" y="22"/>
                  </a:lnTo>
                  <a:lnTo>
                    <a:pt x="34" y="15"/>
                  </a:lnTo>
                  <a:lnTo>
                    <a:pt x="32" y="10"/>
                  </a:lnTo>
                  <a:lnTo>
                    <a:pt x="32" y="8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0" y="2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5" y="2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21" y="2"/>
                  </a:lnTo>
                  <a:lnTo>
                    <a:pt x="18" y="6"/>
                  </a:lnTo>
                  <a:lnTo>
                    <a:pt x="17" y="8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3" y="14"/>
                  </a:lnTo>
                  <a:lnTo>
                    <a:pt x="12" y="18"/>
                  </a:lnTo>
                  <a:lnTo>
                    <a:pt x="5" y="22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0" y="28"/>
                  </a:lnTo>
                  <a:lnTo>
                    <a:pt x="1" y="32"/>
                  </a:lnTo>
                  <a:lnTo>
                    <a:pt x="5" y="36"/>
                  </a:lnTo>
                  <a:lnTo>
                    <a:pt x="9" y="39"/>
                  </a:lnTo>
                  <a:lnTo>
                    <a:pt x="12" y="39"/>
                  </a:lnTo>
                  <a:lnTo>
                    <a:pt x="12" y="40"/>
                  </a:lnTo>
                  <a:lnTo>
                    <a:pt x="14" y="44"/>
                  </a:lnTo>
                  <a:lnTo>
                    <a:pt x="21" y="45"/>
                  </a:lnTo>
                  <a:lnTo>
                    <a:pt x="34" y="61"/>
                  </a:lnTo>
                  <a:lnTo>
                    <a:pt x="41" y="65"/>
                  </a:lnTo>
                  <a:lnTo>
                    <a:pt x="49" y="71"/>
                  </a:lnTo>
                  <a:lnTo>
                    <a:pt x="53" y="72"/>
                  </a:lnTo>
                  <a:lnTo>
                    <a:pt x="57" y="75"/>
                  </a:lnTo>
                  <a:lnTo>
                    <a:pt x="58" y="76"/>
                  </a:lnTo>
                  <a:lnTo>
                    <a:pt x="61" y="76"/>
                  </a:lnTo>
                  <a:lnTo>
                    <a:pt x="62" y="76"/>
                  </a:lnTo>
                  <a:lnTo>
                    <a:pt x="62" y="72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68"/>
                  </a:lnTo>
                  <a:lnTo>
                    <a:pt x="62" y="68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0" name="Freeform 84"/>
            <p:cNvSpPr>
              <a:spLocks/>
            </p:cNvSpPr>
            <p:nvPr/>
          </p:nvSpPr>
          <p:spPr bwMode="auto">
            <a:xfrm>
              <a:off x="3537428" y="3084295"/>
              <a:ext cx="180289" cy="202930"/>
            </a:xfrm>
            <a:custGeom>
              <a:avLst/>
              <a:gdLst>
                <a:gd name="T0" fmla="*/ 43 w 50"/>
                <a:gd name="T1" fmla="*/ 26 h 54"/>
                <a:gd name="T2" fmla="*/ 43 w 50"/>
                <a:gd name="T3" fmla="*/ 22 h 54"/>
                <a:gd name="T4" fmla="*/ 43 w 50"/>
                <a:gd name="T5" fmla="*/ 18 h 54"/>
                <a:gd name="T6" fmla="*/ 42 w 50"/>
                <a:gd name="T7" fmla="*/ 14 h 54"/>
                <a:gd name="T8" fmla="*/ 37 w 50"/>
                <a:gd name="T9" fmla="*/ 4 h 54"/>
                <a:gd name="T10" fmla="*/ 29 w 50"/>
                <a:gd name="T11" fmla="*/ 0 h 54"/>
                <a:gd name="T12" fmla="*/ 21 w 50"/>
                <a:gd name="T13" fmla="*/ 1 h 54"/>
                <a:gd name="T14" fmla="*/ 17 w 50"/>
                <a:gd name="T15" fmla="*/ 1 h 54"/>
                <a:gd name="T16" fmla="*/ 13 w 50"/>
                <a:gd name="T17" fmla="*/ 5 h 54"/>
                <a:gd name="T18" fmla="*/ 8 w 50"/>
                <a:gd name="T19" fmla="*/ 13 h 54"/>
                <a:gd name="T20" fmla="*/ 6 w 50"/>
                <a:gd name="T21" fmla="*/ 17 h 54"/>
                <a:gd name="T22" fmla="*/ 4 w 50"/>
                <a:gd name="T23" fmla="*/ 17 h 54"/>
                <a:gd name="T24" fmla="*/ 0 w 50"/>
                <a:gd name="T25" fmla="*/ 17 h 54"/>
                <a:gd name="T26" fmla="*/ 4 w 50"/>
                <a:gd name="T27" fmla="*/ 21 h 54"/>
                <a:gd name="T28" fmla="*/ 2 w 50"/>
                <a:gd name="T29" fmla="*/ 24 h 54"/>
                <a:gd name="T30" fmla="*/ 8 w 50"/>
                <a:gd name="T31" fmla="*/ 24 h 54"/>
                <a:gd name="T32" fmla="*/ 6 w 50"/>
                <a:gd name="T33" fmla="*/ 26 h 54"/>
                <a:gd name="T34" fmla="*/ 4 w 50"/>
                <a:gd name="T35" fmla="*/ 28 h 54"/>
                <a:gd name="T36" fmla="*/ 2 w 50"/>
                <a:gd name="T37" fmla="*/ 28 h 54"/>
                <a:gd name="T38" fmla="*/ 2 w 50"/>
                <a:gd name="T39" fmla="*/ 30 h 54"/>
                <a:gd name="T40" fmla="*/ 6 w 50"/>
                <a:gd name="T41" fmla="*/ 36 h 54"/>
                <a:gd name="T42" fmla="*/ 10 w 50"/>
                <a:gd name="T43" fmla="*/ 41 h 54"/>
                <a:gd name="T44" fmla="*/ 13 w 50"/>
                <a:gd name="T45" fmla="*/ 40 h 54"/>
                <a:gd name="T46" fmla="*/ 13 w 50"/>
                <a:gd name="T47" fmla="*/ 44 h 54"/>
                <a:gd name="T48" fmla="*/ 13 w 50"/>
                <a:gd name="T49" fmla="*/ 45 h 54"/>
                <a:gd name="T50" fmla="*/ 13 w 50"/>
                <a:gd name="T51" fmla="*/ 48 h 54"/>
                <a:gd name="T52" fmla="*/ 30 w 50"/>
                <a:gd name="T53" fmla="*/ 54 h 54"/>
                <a:gd name="T54" fmla="*/ 34 w 50"/>
                <a:gd name="T55" fmla="*/ 48 h 54"/>
                <a:gd name="T56" fmla="*/ 42 w 50"/>
                <a:gd name="T57" fmla="*/ 40 h 54"/>
                <a:gd name="T58" fmla="*/ 43 w 50"/>
                <a:gd name="T59" fmla="*/ 36 h 54"/>
                <a:gd name="T60" fmla="*/ 47 w 50"/>
                <a:gd name="T61" fmla="*/ 32 h 54"/>
                <a:gd name="T62" fmla="*/ 47 w 50"/>
                <a:gd name="T63" fmla="*/ 28 h 54"/>
                <a:gd name="T64" fmla="*/ 46 w 50"/>
                <a:gd name="T65" fmla="*/ 28 h 54"/>
                <a:gd name="T66" fmla="*/ 42 w 50"/>
                <a:gd name="T67" fmla="*/ 32 h 54"/>
                <a:gd name="T68" fmla="*/ 42 w 50"/>
                <a:gd name="T69" fmla="*/ 32 h 54"/>
                <a:gd name="T70" fmla="*/ 42 w 50"/>
                <a:gd name="T71" fmla="*/ 3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0" h="54">
                  <a:moveTo>
                    <a:pt x="42" y="32"/>
                  </a:moveTo>
                  <a:lnTo>
                    <a:pt x="43" y="26"/>
                  </a:lnTo>
                  <a:lnTo>
                    <a:pt x="43" y="24"/>
                  </a:lnTo>
                  <a:lnTo>
                    <a:pt x="43" y="22"/>
                  </a:lnTo>
                  <a:lnTo>
                    <a:pt x="43" y="21"/>
                  </a:lnTo>
                  <a:lnTo>
                    <a:pt x="43" y="18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42" y="13"/>
                  </a:lnTo>
                  <a:lnTo>
                    <a:pt x="37" y="4"/>
                  </a:lnTo>
                  <a:lnTo>
                    <a:pt x="34" y="1"/>
                  </a:lnTo>
                  <a:lnTo>
                    <a:pt x="29" y="0"/>
                  </a:lnTo>
                  <a:lnTo>
                    <a:pt x="23" y="1"/>
                  </a:lnTo>
                  <a:lnTo>
                    <a:pt x="21" y="1"/>
                  </a:lnTo>
                  <a:lnTo>
                    <a:pt x="19" y="1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3" y="5"/>
                  </a:lnTo>
                  <a:lnTo>
                    <a:pt x="12" y="9"/>
                  </a:lnTo>
                  <a:lnTo>
                    <a:pt x="8" y="13"/>
                  </a:lnTo>
                  <a:lnTo>
                    <a:pt x="6" y="14"/>
                  </a:lnTo>
                  <a:lnTo>
                    <a:pt x="6" y="17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2" y="17"/>
                  </a:lnTo>
                  <a:lnTo>
                    <a:pt x="0" y="17"/>
                  </a:lnTo>
                  <a:lnTo>
                    <a:pt x="2" y="18"/>
                  </a:lnTo>
                  <a:lnTo>
                    <a:pt x="4" y="21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6" y="26"/>
                  </a:lnTo>
                  <a:lnTo>
                    <a:pt x="8" y="24"/>
                  </a:lnTo>
                  <a:lnTo>
                    <a:pt x="8" y="26"/>
                  </a:lnTo>
                  <a:lnTo>
                    <a:pt x="6" y="26"/>
                  </a:lnTo>
                  <a:lnTo>
                    <a:pt x="4" y="26"/>
                  </a:lnTo>
                  <a:lnTo>
                    <a:pt x="4" y="28"/>
                  </a:lnTo>
                  <a:lnTo>
                    <a:pt x="4" y="30"/>
                  </a:lnTo>
                  <a:lnTo>
                    <a:pt x="2" y="28"/>
                  </a:lnTo>
                  <a:lnTo>
                    <a:pt x="0" y="30"/>
                  </a:lnTo>
                  <a:lnTo>
                    <a:pt x="2" y="30"/>
                  </a:lnTo>
                  <a:lnTo>
                    <a:pt x="6" y="32"/>
                  </a:lnTo>
                  <a:lnTo>
                    <a:pt x="6" y="36"/>
                  </a:lnTo>
                  <a:lnTo>
                    <a:pt x="8" y="40"/>
                  </a:lnTo>
                  <a:lnTo>
                    <a:pt x="10" y="41"/>
                  </a:lnTo>
                  <a:lnTo>
                    <a:pt x="12" y="41"/>
                  </a:lnTo>
                  <a:lnTo>
                    <a:pt x="13" y="40"/>
                  </a:lnTo>
                  <a:lnTo>
                    <a:pt x="13" y="41"/>
                  </a:lnTo>
                  <a:lnTo>
                    <a:pt x="13" y="44"/>
                  </a:lnTo>
                  <a:lnTo>
                    <a:pt x="17" y="44"/>
                  </a:lnTo>
                  <a:lnTo>
                    <a:pt x="13" y="45"/>
                  </a:lnTo>
                  <a:lnTo>
                    <a:pt x="16" y="48"/>
                  </a:lnTo>
                  <a:lnTo>
                    <a:pt x="13" y="48"/>
                  </a:lnTo>
                  <a:lnTo>
                    <a:pt x="29" y="54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4" y="48"/>
                  </a:lnTo>
                  <a:lnTo>
                    <a:pt x="41" y="44"/>
                  </a:lnTo>
                  <a:lnTo>
                    <a:pt x="42" y="40"/>
                  </a:lnTo>
                  <a:lnTo>
                    <a:pt x="43" y="37"/>
                  </a:lnTo>
                  <a:lnTo>
                    <a:pt x="43" y="36"/>
                  </a:lnTo>
                  <a:lnTo>
                    <a:pt x="46" y="34"/>
                  </a:lnTo>
                  <a:lnTo>
                    <a:pt x="47" y="32"/>
                  </a:lnTo>
                  <a:lnTo>
                    <a:pt x="50" y="28"/>
                  </a:lnTo>
                  <a:lnTo>
                    <a:pt x="47" y="28"/>
                  </a:lnTo>
                  <a:lnTo>
                    <a:pt x="46" y="28"/>
                  </a:lnTo>
                  <a:lnTo>
                    <a:pt x="46" y="28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2"/>
                  </a:lnTo>
                  <a:lnTo>
                    <a:pt x="42" y="32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1" name="Freeform 85"/>
            <p:cNvSpPr>
              <a:spLocks noEditPoints="1"/>
            </p:cNvSpPr>
            <p:nvPr/>
          </p:nvSpPr>
          <p:spPr bwMode="auto">
            <a:xfrm>
              <a:off x="3804255" y="3035441"/>
              <a:ext cx="360578" cy="432168"/>
            </a:xfrm>
            <a:custGeom>
              <a:avLst/>
              <a:gdLst>
                <a:gd name="T0" fmla="*/ 96 w 100"/>
                <a:gd name="T1" fmla="*/ 26 h 115"/>
                <a:gd name="T2" fmla="*/ 88 w 100"/>
                <a:gd name="T3" fmla="*/ 14 h 115"/>
                <a:gd name="T4" fmla="*/ 84 w 100"/>
                <a:gd name="T5" fmla="*/ 14 h 115"/>
                <a:gd name="T6" fmla="*/ 70 w 100"/>
                <a:gd name="T7" fmla="*/ 18 h 115"/>
                <a:gd name="T8" fmla="*/ 64 w 100"/>
                <a:gd name="T9" fmla="*/ 17 h 115"/>
                <a:gd name="T10" fmla="*/ 57 w 100"/>
                <a:gd name="T11" fmla="*/ 10 h 115"/>
                <a:gd name="T12" fmla="*/ 52 w 100"/>
                <a:gd name="T13" fmla="*/ 6 h 115"/>
                <a:gd name="T14" fmla="*/ 46 w 100"/>
                <a:gd name="T15" fmla="*/ 5 h 115"/>
                <a:gd name="T16" fmla="*/ 42 w 100"/>
                <a:gd name="T17" fmla="*/ 9 h 115"/>
                <a:gd name="T18" fmla="*/ 40 w 100"/>
                <a:gd name="T19" fmla="*/ 6 h 115"/>
                <a:gd name="T20" fmla="*/ 38 w 100"/>
                <a:gd name="T21" fmla="*/ 1 h 115"/>
                <a:gd name="T22" fmla="*/ 33 w 100"/>
                <a:gd name="T23" fmla="*/ 1 h 115"/>
                <a:gd name="T24" fmla="*/ 30 w 100"/>
                <a:gd name="T25" fmla="*/ 6 h 115"/>
                <a:gd name="T26" fmla="*/ 24 w 100"/>
                <a:gd name="T27" fmla="*/ 9 h 115"/>
                <a:gd name="T28" fmla="*/ 17 w 100"/>
                <a:gd name="T29" fmla="*/ 5 h 115"/>
                <a:gd name="T30" fmla="*/ 12 w 100"/>
                <a:gd name="T31" fmla="*/ 10 h 115"/>
                <a:gd name="T32" fmla="*/ 8 w 100"/>
                <a:gd name="T33" fmla="*/ 17 h 115"/>
                <a:gd name="T34" fmla="*/ 13 w 100"/>
                <a:gd name="T35" fmla="*/ 23 h 115"/>
                <a:gd name="T36" fmla="*/ 13 w 100"/>
                <a:gd name="T37" fmla="*/ 31 h 115"/>
                <a:gd name="T38" fmla="*/ 16 w 100"/>
                <a:gd name="T39" fmla="*/ 37 h 115"/>
                <a:gd name="T40" fmla="*/ 8 w 100"/>
                <a:gd name="T41" fmla="*/ 41 h 115"/>
                <a:gd name="T42" fmla="*/ 12 w 100"/>
                <a:gd name="T43" fmla="*/ 49 h 115"/>
                <a:gd name="T44" fmla="*/ 11 w 100"/>
                <a:gd name="T45" fmla="*/ 53 h 115"/>
                <a:gd name="T46" fmla="*/ 4 w 100"/>
                <a:gd name="T47" fmla="*/ 57 h 115"/>
                <a:gd name="T48" fmla="*/ 7 w 100"/>
                <a:gd name="T49" fmla="*/ 63 h 115"/>
                <a:gd name="T50" fmla="*/ 3 w 100"/>
                <a:gd name="T51" fmla="*/ 74 h 115"/>
                <a:gd name="T52" fmla="*/ 4 w 100"/>
                <a:gd name="T53" fmla="*/ 78 h 115"/>
                <a:gd name="T54" fmla="*/ 12 w 100"/>
                <a:gd name="T55" fmla="*/ 79 h 115"/>
                <a:gd name="T56" fmla="*/ 13 w 100"/>
                <a:gd name="T57" fmla="*/ 83 h 115"/>
                <a:gd name="T58" fmla="*/ 20 w 100"/>
                <a:gd name="T59" fmla="*/ 91 h 115"/>
                <a:gd name="T60" fmla="*/ 17 w 100"/>
                <a:gd name="T61" fmla="*/ 107 h 115"/>
                <a:gd name="T62" fmla="*/ 20 w 100"/>
                <a:gd name="T63" fmla="*/ 115 h 115"/>
                <a:gd name="T64" fmla="*/ 30 w 100"/>
                <a:gd name="T65" fmla="*/ 110 h 115"/>
                <a:gd name="T66" fmla="*/ 50 w 100"/>
                <a:gd name="T67" fmla="*/ 102 h 115"/>
                <a:gd name="T68" fmla="*/ 60 w 100"/>
                <a:gd name="T69" fmla="*/ 100 h 115"/>
                <a:gd name="T70" fmla="*/ 69 w 100"/>
                <a:gd name="T71" fmla="*/ 98 h 115"/>
                <a:gd name="T72" fmla="*/ 70 w 100"/>
                <a:gd name="T73" fmla="*/ 98 h 115"/>
                <a:gd name="T74" fmla="*/ 77 w 100"/>
                <a:gd name="T75" fmla="*/ 100 h 115"/>
                <a:gd name="T76" fmla="*/ 86 w 100"/>
                <a:gd name="T77" fmla="*/ 100 h 115"/>
                <a:gd name="T78" fmla="*/ 92 w 100"/>
                <a:gd name="T79" fmla="*/ 102 h 115"/>
                <a:gd name="T80" fmla="*/ 94 w 100"/>
                <a:gd name="T81" fmla="*/ 92 h 115"/>
                <a:gd name="T82" fmla="*/ 90 w 100"/>
                <a:gd name="T83" fmla="*/ 83 h 115"/>
                <a:gd name="T84" fmla="*/ 90 w 100"/>
                <a:gd name="T85" fmla="*/ 66 h 115"/>
                <a:gd name="T86" fmla="*/ 96 w 100"/>
                <a:gd name="T87" fmla="*/ 50 h 115"/>
                <a:gd name="T88" fmla="*/ 97 w 100"/>
                <a:gd name="T89" fmla="*/ 35 h 115"/>
                <a:gd name="T90" fmla="*/ 97 w 100"/>
                <a:gd name="T91" fmla="*/ 35 h 115"/>
                <a:gd name="T92" fmla="*/ 97 w 100"/>
                <a:gd name="T93" fmla="*/ 35 h 115"/>
                <a:gd name="T94" fmla="*/ 78 w 100"/>
                <a:gd name="T95" fmla="*/ 96 h 115"/>
                <a:gd name="T96" fmla="*/ 78 w 100"/>
                <a:gd name="T97" fmla="*/ 98 h 115"/>
                <a:gd name="T98" fmla="*/ 78 w 100"/>
                <a:gd name="T99" fmla="*/ 98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0" h="115">
                  <a:moveTo>
                    <a:pt x="97" y="35"/>
                  </a:moveTo>
                  <a:lnTo>
                    <a:pt x="96" y="30"/>
                  </a:lnTo>
                  <a:lnTo>
                    <a:pt x="96" y="26"/>
                  </a:lnTo>
                  <a:lnTo>
                    <a:pt x="96" y="23"/>
                  </a:lnTo>
                  <a:lnTo>
                    <a:pt x="92" y="21"/>
                  </a:lnTo>
                  <a:lnTo>
                    <a:pt x="88" y="14"/>
                  </a:lnTo>
                  <a:lnTo>
                    <a:pt x="88" y="14"/>
                  </a:lnTo>
                  <a:lnTo>
                    <a:pt x="86" y="14"/>
                  </a:lnTo>
                  <a:lnTo>
                    <a:pt x="84" y="14"/>
                  </a:lnTo>
                  <a:lnTo>
                    <a:pt x="78" y="14"/>
                  </a:lnTo>
                  <a:lnTo>
                    <a:pt x="73" y="17"/>
                  </a:lnTo>
                  <a:lnTo>
                    <a:pt x="70" y="18"/>
                  </a:lnTo>
                  <a:lnTo>
                    <a:pt x="70" y="21"/>
                  </a:lnTo>
                  <a:lnTo>
                    <a:pt x="65" y="18"/>
                  </a:lnTo>
                  <a:lnTo>
                    <a:pt x="64" y="17"/>
                  </a:lnTo>
                  <a:lnTo>
                    <a:pt x="61" y="17"/>
                  </a:lnTo>
                  <a:lnTo>
                    <a:pt x="60" y="14"/>
                  </a:lnTo>
                  <a:lnTo>
                    <a:pt x="57" y="10"/>
                  </a:lnTo>
                  <a:lnTo>
                    <a:pt x="56" y="6"/>
                  </a:lnTo>
                  <a:lnTo>
                    <a:pt x="53" y="6"/>
                  </a:lnTo>
                  <a:lnTo>
                    <a:pt x="52" y="6"/>
                  </a:lnTo>
                  <a:lnTo>
                    <a:pt x="52" y="5"/>
                  </a:lnTo>
                  <a:lnTo>
                    <a:pt x="50" y="5"/>
                  </a:lnTo>
                  <a:lnTo>
                    <a:pt x="46" y="5"/>
                  </a:lnTo>
                  <a:lnTo>
                    <a:pt x="44" y="6"/>
                  </a:lnTo>
                  <a:lnTo>
                    <a:pt x="44" y="9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0" y="9"/>
                  </a:lnTo>
                  <a:lnTo>
                    <a:pt x="40" y="6"/>
                  </a:lnTo>
                  <a:lnTo>
                    <a:pt x="40" y="5"/>
                  </a:lnTo>
                  <a:lnTo>
                    <a:pt x="40" y="0"/>
                  </a:lnTo>
                  <a:lnTo>
                    <a:pt x="38" y="1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3" y="5"/>
                  </a:lnTo>
                  <a:lnTo>
                    <a:pt x="33" y="6"/>
                  </a:lnTo>
                  <a:lnTo>
                    <a:pt x="30" y="6"/>
                  </a:lnTo>
                  <a:lnTo>
                    <a:pt x="29" y="6"/>
                  </a:lnTo>
                  <a:lnTo>
                    <a:pt x="27" y="9"/>
                  </a:lnTo>
                  <a:lnTo>
                    <a:pt x="24" y="9"/>
                  </a:lnTo>
                  <a:lnTo>
                    <a:pt x="21" y="6"/>
                  </a:lnTo>
                  <a:lnTo>
                    <a:pt x="20" y="5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3" y="9"/>
                  </a:lnTo>
                  <a:lnTo>
                    <a:pt x="12" y="10"/>
                  </a:lnTo>
                  <a:lnTo>
                    <a:pt x="11" y="13"/>
                  </a:lnTo>
                  <a:lnTo>
                    <a:pt x="8" y="14"/>
                  </a:lnTo>
                  <a:lnTo>
                    <a:pt x="8" y="17"/>
                  </a:lnTo>
                  <a:lnTo>
                    <a:pt x="11" y="22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3" y="27"/>
                  </a:lnTo>
                  <a:lnTo>
                    <a:pt x="16" y="30"/>
                  </a:lnTo>
                  <a:lnTo>
                    <a:pt x="13" y="31"/>
                  </a:lnTo>
                  <a:lnTo>
                    <a:pt x="12" y="35"/>
                  </a:lnTo>
                  <a:lnTo>
                    <a:pt x="13" y="35"/>
                  </a:lnTo>
                  <a:lnTo>
                    <a:pt x="16" y="37"/>
                  </a:lnTo>
                  <a:lnTo>
                    <a:pt x="17" y="43"/>
                  </a:lnTo>
                  <a:lnTo>
                    <a:pt x="12" y="41"/>
                  </a:lnTo>
                  <a:lnTo>
                    <a:pt x="8" y="41"/>
                  </a:lnTo>
                  <a:lnTo>
                    <a:pt x="8" y="43"/>
                  </a:lnTo>
                  <a:lnTo>
                    <a:pt x="8" y="45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1" y="53"/>
                  </a:lnTo>
                  <a:lnTo>
                    <a:pt x="8" y="57"/>
                  </a:lnTo>
                  <a:lnTo>
                    <a:pt x="7" y="57"/>
                  </a:lnTo>
                  <a:lnTo>
                    <a:pt x="4" y="57"/>
                  </a:lnTo>
                  <a:lnTo>
                    <a:pt x="3" y="57"/>
                  </a:lnTo>
                  <a:lnTo>
                    <a:pt x="4" y="58"/>
                  </a:lnTo>
                  <a:lnTo>
                    <a:pt x="7" y="63"/>
                  </a:lnTo>
                  <a:lnTo>
                    <a:pt x="7" y="70"/>
                  </a:lnTo>
                  <a:lnTo>
                    <a:pt x="4" y="74"/>
                  </a:lnTo>
                  <a:lnTo>
                    <a:pt x="3" y="74"/>
                  </a:lnTo>
                  <a:lnTo>
                    <a:pt x="0" y="75"/>
                  </a:lnTo>
                  <a:lnTo>
                    <a:pt x="3" y="78"/>
                  </a:lnTo>
                  <a:lnTo>
                    <a:pt x="4" y="78"/>
                  </a:lnTo>
                  <a:lnTo>
                    <a:pt x="7" y="79"/>
                  </a:lnTo>
                  <a:lnTo>
                    <a:pt x="8" y="79"/>
                  </a:lnTo>
                  <a:lnTo>
                    <a:pt x="12" y="79"/>
                  </a:lnTo>
                  <a:lnTo>
                    <a:pt x="12" y="79"/>
                  </a:lnTo>
                  <a:lnTo>
                    <a:pt x="13" y="80"/>
                  </a:lnTo>
                  <a:lnTo>
                    <a:pt x="13" y="83"/>
                  </a:lnTo>
                  <a:lnTo>
                    <a:pt x="16" y="87"/>
                  </a:lnTo>
                  <a:lnTo>
                    <a:pt x="17" y="88"/>
                  </a:lnTo>
                  <a:lnTo>
                    <a:pt x="20" y="91"/>
                  </a:lnTo>
                  <a:lnTo>
                    <a:pt x="20" y="96"/>
                  </a:lnTo>
                  <a:lnTo>
                    <a:pt x="20" y="100"/>
                  </a:lnTo>
                  <a:lnTo>
                    <a:pt x="17" y="107"/>
                  </a:lnTo>
                  <a:lnTo>
                    <a:pt x="17" y="111"/>
                  </a:lnTo>
                  <a:lnTo>
                    <a:pt x="17" y="115"/>
                  </a:lnTo>
                  <a:lnTo>
                    <a:pt x="20" y="115"/>
                  </a:lnTo>
                  <a:lnTo>
                    <a:pt x="21" y="114"/>
                  </a:lnTo>
                  <a:lnTo>
                    <a:pt x="25" y="111"/>
                  </a:lnTo>
                  <a:lnTo>
                    <a:pt x="30" y="110"/>
                  </a:lnTo>
                  <a:lnTo>
                    <a:pt x="37" y="107"/>
                  </a:lnTo>
                  <a:lnTo>
                    <a:pt x="42" y="104"/>
                  </a:lnTo>
                  <a:lnTo>
                    <a:pt x="50" y="102"/>
                  </a:lnTo>
                  <a:lnTo>
                    <a:pt x="57" y="102"/>
                  </a:lnTo>
                  <a:lnTo>
                    <a:pt x="56" y="100"/>
                  </a:lnTo>
                  <a:lnTo>
                    <a:pt x="60" y="100"/>
                  </a:lnTo>
                  <a:lnTo>
                    <a:pt x="60" y="102"/>
                  </a:lnTo>
                  <a:lnTo>
                    <a:pt x="61" y="100"/>
                  </a:lnTo>
                  <a:lnTo>
                    <a:pt x="69" y="98"/>
                  </a:lnTo>
                  <a:lnTo>
                    <a:pt x="65" y="100"/>
                  </a:lnTo>
                  <a:lnTo>
                    <a:pt x="74" y="100"/>
                  </a:lnTo>
                  <a:lnTo>
                    <a:pt x="70" y="98"/>
                  </a:lnTo>
                  <a:lnTo>
                    <a:pt x="73" y="98"/>
                  </a:lnTo>
                  <a:lnTo>
                    <a:pt x="74" y="98"/>
                  </a:lnTo>
                  <a:lnTo>
                    <a:pt x="77" y="100"/>
                  </a:lnTo>
                  <a:lnTo>
                    <a:pt x="78" y="100"/>
                  </a:lnTo>
                  <a:lnTo>
                    <a:pt x="84" y="100"/>
                  </a:lnTo>
                  <a:lnTo>
                    <a:pt x="86" y="100"/>
                  </a:lnTo>
                  <a:lnTo>
                    <a:pt x="88" y="98"/>
                  </a:lnTo>
                  <a:lnTo>
                    <a:pt x="90" y="100"/>
                  </a:lnTo>
                  <a:lnTo>
                    <a:pt x="92" y="102"/>
                  </a:lnTo>
                  <a:lnTo>
                    <a:pt x="96" y="102"/>
                  </a:lnTo>
                  <a:lnTo>
                    <a:pt x="96" y="94"/>
                  </a:lnTo>
                  <a:lnTo>
                    <a:pt x="94" y="92"/>
                  </a:lnTo>
                  <a:lnTo>
                    <a:pt x="92" y="92"/>
                  </a:lnTo>
                  <a:lnTo>
                    <a:pt x="92" y="87"/>
                  </a:lnTo>
                  <a:lnTo>
                    <a:pt x="90" y="83"/>
                  </a:lnTo>
                  <a:lnTo>
                    <a:pt x="88" y="78"/>
                  </a:lnTo>
                  <a:lnTo>
                    <a:pt x="88" y="70"/>
                  </a:lnTo>
                  <a:lnTo>
                    <a:pt x="90" y="66"/>
                  </a:lnTo>
                  <a:lnTo>
                    <a:pt x="90" y="61"/>
                  </a:lnTo>
                  <a:lnTo>
                    <a:pt x="92" y="54"/>
                  </a:lnTo>
                  <a:lnTo>
                    <a:pt x="96" y="50"/>
                  </a:lnTo>
                  <a:lnTo>
                    <a:pt x="100" y="45"/>
                  </a:lnTo>
                  <a:lnTo>
                    <a:pt x="100" y="41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7" y="35"/>
                  </a:lnTo>
                  <a:lnTo>
                    <a:pt x="97" y="35"/>
                  </a:lnTo>
                  <a:close/>
                  <a:moveTo>
                    <a:pt x="78" y="98"/>
                  </a:moveTo>
                  <a:lnTo>
                    <a:pt x="77" y="98"/>
                  </a:lnTo>
                  <a:lnTo>
                    <a:pt x="78" y="96"/>
                  </a:lnTo>
                  <a:lnTo>
                    <a:pt x="78" y="98"/>
                  </a:lnTo>
                  <a:lnTo>
                    <a:pt x="78" y="98"/>
                  </a:lnTo>
                  <a:lnTo>
                    <a:pt x="78" y="98"/>
                  </a:lnTo>
                  <a:lnTo>
                    <a:pt x="78" y="98"/>
                  </a:lnTo>
                  <a:lnTo>
                    <a:pt x="78" y="98"/>
                  </a:lnTo>
                  <a:lnTo>
                    <a:pt x="78" y="98"/>
                  </a:lnTo>
                  <a:lnTo>
                    <a:pt x="78" y="98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2" name="Freeform 86"/>
            <p:cNvSpPr>
              <a:spLocks/>
            </p:cNvSpPr>
            <p:nvPr/>
          </p:nvSpPr>
          <p:spPr bwMode="auto">
            <a:xfrm>
              <a:off x="3440072" y="2903910"/>
              <a:ext cx="425480" cy="368282"/>
            </a:xfrm>
            <a:custGeom>
              <a:avLst/>
              <a:gdLst>
                <a:gd name="T0" fmla="*/ 113 w 118"/>
                <a:gd name="T1" fmla="*/ 41 h 98"/>
                <a:gd name="T2" fmla="*/ 108 w 118"/>
                <a:gd name="T3" fmla="*/ 36 h 98"/>
                <a:gd name="T4" fmla="*/ 105 w 118"/>
                <a:gd name="T5" fmla="*/ 28 h 98"/>
                <a:gd name="T6" fmla="*/ 104 w 118"/>
                <a:gd name="T7" fmla="*/ 25 h 98"/>
                <a:gd name="T8" fmla="*/ 108 w 118"/>
                <a:gd name="T9" fmla="*/ 23 h 98"/>
                <a:gd name="T10" fmla="*/ 101 w 118"/>
                <a:gd name="T11" fmla="*/ 17 h 98"/>
                <a:gd name="T12" fmla="*/ 100 w 118"/>
                <a:gd name="T13" fmla="*/ 13 h 98"/>
                <a:gd name="T14" fmla="*/ 97 w 118"/>
                <a:gd name="T15" fmla="*/ 5 h 98"/>
                <a:gd name="T16" fmla="*/ 92 w 118"/>
                <a:gd name="T17" fmla="*/ 1 h 98"/>
                <a:gd name="T18" fmla="*/ 92 w 118"/>
                <a:gd name="T19" fmla="*/ 8 h 98"/>
                <a:gd name="T20" fmla="*/ 81 w 118"/>
                <a:gd name="T21" fmla="*/ 9 h 98"/>
                <a:gd name="T22" fmla="*/ 70 w 118"/>
                <a:gd name="T23" fmla="*/ 13 h 98"/>
                <a:gd name="T24" fmla="*/ 68 w 118"/>
                <a:gd name="T25" fmla="*/ 8 h 98"/>
                <a:gd name="T26" fmla="*/ 61 w 118"/>
                <a:gd name="T27" fmla="*/ 12 h 98"/>
                <a:gd name="T28" fmla="*/ 60 w 118"/>
                <a:gd name="T29" fmla="*/ 5 h 98"/>
                <a:gd name="T30" fmla="*/ 52 w 118"/>
                <a:gd name="T31" fmla="*/ 4 h 98"/>
                <a:gd name="T32" fmla="*/ 39 w 118"/>
                <a:gd name="T33" fmla="*/ 4 h 98"/>
                <a:gd name="T34" fmla="*/ 33 w 118"/>
                <a:gd name="T35" fmla="*/ 4 h 98"/>
                <a:gd name="T36" fmla="*/ 29 w 118"/>
                <a:gd name="T37" fmla="*/ 0 h 98"/>
                <a:gd name="T38" fmla="*/ 24 w 118"/>
                <a:gd name="T39" fmla="*/ 4 h 98"/>
                <a:gd name="T40" fmla="*/ 17 w 118"/>
                <a:gd name="T41" fmla="*/ 8 h 98"/>
                <a:gd name="T42" fmla="*/ 21 w 118"/>
                <a:gd name="T43" fmla="*/ 13 h 98"/>
                <a:gd name="T44" fmla="*/ 13 w 118"/>
                <a:gd name="T45" fmla="*/ 17 h 98"/>
                <a:gd name="T46" fmla="*/ 3 w 118"/>
                <a:gd name="T47" fmla="*/ 27 h 98"/>
                <a:gd name="T48" fmla="*/ 7 w 118"/>
                <a:gd name="T49" fmla="*/ 28 h 98"/>
                <a:gd name="T50" fmla="*/ 7 w 118"/>
                <a:gd name="T51" fmla="*/ 35 h 98"/>
                <a:gd name="T52" fmla="*/ 7 w 118"/>
                <a:gd name="T53" fmla="*/ 40 h 98"/>
                <a:gd name="T54" fmla="*/ 11 w 118"/>
                <a:gd name="T55" fmla="*/ 44 h 98"/>
                <a:gd name="T56" fmla="*/ 16 w 118"/>
                <a:gd name="T57" fmla="*/ 45 h 98"/>
                <a:gd name="T58" fmla="*/ 20 w 118"/>
                <a:gd name="T59" fmla="*/ 49 h 98"/>
                <a:gd name="T60" fmla="*/ 24 w 118"/>
                <a:gd name="T61" fmla="*/ 56 h 98"/>
                <a:gd name="T62" fmla="*/ 25 w 118"/>
                <a:gd name="T63" fmla="*/ 57 h 98"/>
                <a:gd name="T64" fmla="*/ 27 w 118"/>
                <a:gd name="T65" fmla="*/ 62 h 98"/>
                <a:gd name="T66" fmla="*/ 27 w 118"/>
                <a:gd name="T67" fmla="*/ 62 h 98"/>
                <a:gd name="T68" fmla="*/ 31 w 118"/>
                <a:gd name="T69" fmla="*/ 65 h 98"/>
                <a:gd name="T70" fmla="*/ 33 w 118"/>
                <a:gd name="T71" fmla="*/ 62 h 98"/>
                <a:gd name="T72" fmla="*/ 40 w 118"/>
                <a:gd name="T73" fmla="*/ 53 h 98"/>
                <a:gd name="T74" fmla="*/ 46 w 118"/>
                <a:gd name="T75" fmla="*/ 49 h 98"/>
                <a:gd name="T76" fmla="*/ 56 w 118"/>
                <a:gd name="T77" fmla="*/ 48 h 98"/>
                <a:gd name="T78" fmla="*/ 69 w 118"/>
                <a:gd name="T79" fmla="*/ 61 h 98"/>
                <a:gd name="T80" fmla="*/ 70 w 118"/>
                <a:gd name="T81" fmla="*/ 66 h 98"/>
                <a:gd name="T82" fmla="*/ 70 w 118"/>
                <a:gd name="T83" fmla="*/ 72 h 98"/>
                <a:gd name="T84" fmla="*/ 73 w 118"/>
                <a:gd name="T85" fmla="*/ 76 h 98"/>
                <a:gd name="T86" fmla="*/ 76 w 118"/>
                <a:gd name="T87" fmla="*/ 76 h 98"/>
                <a:gd name="T88" fmla="*/ 81 w 118"/>
                <a:gd name="T89" fmla="*/ 76 h 98"/>
                <a:gd name="T90" fmla="*/ 86 w 118"/>
                <a:gd name="T91" fmla="*/ 76 h 98"/>
                <a:gd name="T92" fmla="*/ 88 w 118"/>
                <a:gd name="T93" fmla="*/ 82 h 98"/>
                <a:gd name="T94" fmla="*/ 88 w 118"/>
                <a:gd name="T95" fmla="*/ 96 h 98"/>
                <a:gd name="T96" fmla="*/ 94 w 118"/>
                <a:gd name="T97" fmla="*/ 98 h 98"/>
                <a:gd name="T98" fmla="*/ 101 w 118"/>
                <a:gd name="T99" fmla="*/ 92 h 98"/>
                <a:gd name="T100" fmla="*/ 104 w 118"/>
                <a:gd name="T101" fmla="*/ 92 h 98"/>
                <a:gd name="T102" fmla="*/ 109 w 118"/>
                <a:gd name="T103" fmla="*/ 92 h 98"/>
                <a:gd name="T104" fmla="*/ 112 w 118"/>
                <a:gd name="T105" fmla="*/ 84 h 98"/>
                <a:gd name="T106" fmla="*/ 109 w 118"/>
                <a:gd name="T107" fmla="*/ 78 h 98"/>
                <a:gd name="T108" fmla="*/ 118 w 118"/>
                <a:gd name="T109" fmla="*/ 78 h 98"/>
                <a:gd name="T110" fmla="*/ 113 w 118"/>
                <a:gd name="T111" fmla="*/ 70 h 98"/>
                <a:gd name="T112" fmla="*/ 114 w 118"/>
                <a:gd name="T113" fmla="*/ 62 h 98"/>
                <a:gd name="T114" fmla="*/ 112 w 118"/>
                <a:gd name="T115" fmla="*/ 57 h 98"/>
                <a:gd name="T116" fmla="*/ 112 w 118"/>
                <a:gd name="T117" fmla="*/ 48 h 98"/>
                <a:gd name="T118" fmla="*/ 113 w 118"/>
                <a:gd name="T119" fmla="*/ 45 h 98"/>
                <a:gd name="T120" fmla="*/ 113 w 118"/>
                <a:gd name="T121" fmla="*/ 45 h 98"/>
                <a:gd name="T122" fmla="*/ 113 w 118"/>
                <a:gd name="T123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8" h="98">
                  <a:moveTo>
                    <a:pt x="113" y="45"/>
                  </a:moveTo>
                  <a:lnTo>
                    <a:pt x="113" y="44"/>
                  </a:lnTo>
                  <a:lnTo>
                    <a:pt x="113" y="41"/>
                  </a:lnTo>
                  <a:lnTo>
                    <a:pt x="112" y="40"/>
                  </a:lnTo>
                  <a:lnTo>
                    <a:pt x="109" y="40"/>
                  </a:lnTo>
                  <a:lnTo>
                    <a:pt x="108" y="36"/>
                  </a:lnTo>
                  <a:lnTo>
                    <a:pt x="108" y="31"/>
                  </a:lnTo>
                  <a:lnTo>
                    <a:pt x="108" y="28"/>
                  </a:lnTo>
                  <a:lnTo>
                    <a:pt x="105" y="28"/>
                  </a:lnTo>
                  <a:lnTo>
                    <a:pt x="101" y="31"/>
                  </a:lnTo>
                  <a:lnTo>
                    <a:pt x="104" y="27"/>
                  </a:lnTo>
                  <a:lnTo>
                    <a:pt x="104" y="25"/>
                  </a:lnTo>
                  <a:lnTo>
                    <a:pt x="105" y="25"/>
                  </a:lnTo>
                  <a:lnTo>
                    <a:pt x="108" y="25"/>
                  </a:lnTo>
                  <a:lnTo>
                    <a:pt x="108" y="23"/>
                  </a:lnTo>
                  <a:lnTo>
                    <a:pt x="105" y="21"/>
                  </a:lnTo>
                  <a:lnTo>
                    <a:pt x="104" y="19"/>
                  </a:lnTo>
                  <a:lnTo>
                    <a:pt x="101" y="17"/>
                  </a:lnTo>
                  <a:lnTo>
                    <a:pt x="100" y="17"/>
                  </a:lnTo>
                  <a:lnTo>
                    <a:pt x="100" y="15"/>
                  </a:lnTo>
                  <a:lnTo>
                    <a:pt x="100" y="13"/>
                  </a:lnTo>
                  <a:lnTo>
                    <a:pt x="100" y="12"/>
                  </a:lnTo>
                  <a:lnTo>
                    <a:pt x="97" y="9"/>
                  </a:lnTo>
                  <a:lnTo>
                    <a:pt x="97" y="5"/>
                  </a:lnTo>
                  <a:lnTo>
                    <a:pt x="96" y="4"/>
                  </a:lnTo>
                  <a:lnTo>
                    <a:pt x="94" y="4"/>
                  </a:lnTo>
                  <a:lnTo>
                    <a:pt x="92" y="1"/>
                  </a:lnTo>
                  <a:lnTo>
                    <a:pt x="92" y="4"/>
                  </a:lnTo>
                  <a:lnTo>
                    <a:pt x="92" y="5"/>
                  </a:lnTo>
                  <a:lnTo>
                    <a:pt x="92" y="8"/>
                  </a:lnTo>
                  <a:lnTo>
                    <a:pt x="84" y="12"/>
                  </a:lnTo>
                  <a:lnTo>
                    <a:pt x="82" y="9"/>
                  </a:lnTo>
                  <a:lnTo>
                    <a:pt x="81" y="9"/>
                  </a:lnTo>
                  <a:lnTo>
                    <a:pt x="77" y="8"/>
                  </a:lnTo>
                  <a:lnTo>
                    <a:pt x="73" y="9"/>
                  </a:lnTo>
                  <a:lnTo>
                    <a:pt x="70" y="13"/>
                  </a:lnTo>
                  <a:lnTo>
                    <a:pt x="69" y="12"/>
                  </a:lnTo>
                  <a:lnTo>
                    <a:pt x="69" y="9"/>
                  </a:lnTo>
                  <a:lnTo>
                    <a:pt x="68" y="8"/>
                  </a:lnTo>
                  <a:lnTo>
                    <a:pt x="65" y="8"/>
                  </a:lnTo>
                  <a:lnTo>
                    <a:pt x="64" y="9"/>
                  </a:lnTo>
                  <a:lnTo>
                    <a:pt x="61" y="12"/>
                  </a:lnTo>
                  <a:lnTo>
                    <a:pt x="60" y="12"/>
                  </a:lnTo>
                  <a:lnTo>
                    <a:pt x="57" y="9"/>
                  </a:lnTo>
                  <a:lnTo>
                    <a:pt x="60" y="5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2" y="4"/>
                  </a:lnTo>
                  <a:lnTo>
                    <a:pt x="48" y="5"/>
                  </a:lnTo>
                  <a:lnTo>
                    <a:pt x="44" y="5"/>
                  </a:lnTo>
                  <a:lnTo>
                    <a:pt x="39" y="4"/>
                  </a:lnTo>
                  <a:lnTo>
                    <a:pt x="37" y="1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3" y="1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4" y="4"/>
                  </a:lnTo>
                  <a:lnTo>
                    <a:pt x="21" y="5"/>
                  </a:lnTo>
                  <a:lnTo>
                    <a:pt x="20" y="8"/>
                  </a:lnTo>
                  <a:lnTo>
                    <a:pt x="17" y="8"/>
                  </a:lnTo>
                  <a:lnTo>
                    <a:pt x="20" y="9"/>
                  </a:lnTo>
                  <a:lnTo>
                    <a:pt x="21" y="12"/>
                  </a:lnTo>
                  <a:lnTo>
                    <a:pt x="21" y="13"/>
                  </a:lnTo>
                  <a:lnTo>
                    <a:pt x="21" y="17"/>
                  </a:lnTo>
                  <a:lnTo>
                    <a:pt x="17" y="17"/>
                  </a:lnTo>
                  <a:lnTo>
                    <a:pt x="13" y="17"/>
                  </a:lnTo>
                  <a:lnTo>
                    <a:pt x="7" y="21"/>
                  </a:lnTo>
                  <a:lnTo>
                    <a:pt x="4" y="23"/>
                  </a:lnTo>
                  <a:lnTo>
                    <a:pt x="3" y="27"/>
                  </a:lnTo>
                  <a:lnTo>
                    <a:pt x="3" y="28"/>
                  </a:lnTo>
                  <a:lnTo>
                    <a:pt x="0" y="31"/>
                  </a:lnTo>
                  <a:lnTo>
                    <a:pt x="7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7" y="35"/>
                  </a:lnTo>
                  <a:lnTo>
                    <a:pt x="7" y="36"/>
                  </a:lnTo>
                  <a:lnTo>
                    <a:pt x="8" y="32"/>
                  </a:lnTo>
                  <a:lnTo>
                    <a:pt x="7" y="40"/>
                  </a:lnTo>
                  <a:lnTo>
                    <a:pt x="8" y="38"/>
                  </a:lnTo>
                  <a:lnTo>
                    <a:pt x="8" y="41"/>
                  </a:lnTo>
                  <a:lnTo>
                    <a:pt x="11" y="44"/>
                  </a:lnTo>
                  <a:lnTo>
                    <a:pt x="13" y="45"/>
                  </a:lnTo>
                  <a:lnTo>
                    <a:pt x="13" y="48"/>
                  </a:lnTo>
                  <a:lnTo>
                    <a:pt x="16" y="45"/>
                  </a:lnTo>
                  <a:lnTo>
                    <a:pt x="17" y="48"/>
                  </a:lnTo>
                  <a:lnTo>
                    <a:pt x="17" y="49"/>
                  </a:lnTo>
                  <a:lnTo>
                    <a:pt x="20" y="49"/>
                  </a:lnTo>
                  <a:lnTo>
                    <a:pt x="21" y="49"/>
                  </a:lnTo>
                  <a:lnTo>
                    <a:pt x="21" y="52"/>
                  </a:lnTo>
                  <a:lnTo>
                    <a:pt x="24" y="56"/>
                  </a:lnTo>
                  <a:lnTo>
                    <a:pt x="24" y="57"/>
                  </a:lnTo>
                  <a:lnTo>
                    <a:pt x="25" y="56"/>
                  </a:lnTo>
                  <a:lnTo>
                    <a:pt x="25" y="57"/>
                  </a:lnTo>
                  <a:lnTo>
                    <a:pt x="25" y="61"/>
                  </a:lnTo>
                  <a:lnTo>
                    <a:pt x="27" y="58"/>
                  </a:lnTo>
                  <a:lnTo>
                    <a:pt x="27" y="62"/>
                  </a:lnTo>
                  <a:lnTo>
                    <a:pt x="29" y="61"/>
                  </a:lnTo>
                  <a:lnTo>
                    <a:pt x="29" y="62"/>
                  </a:lnTo>
                  <a:lnTo>
                    <a:pt x="27" y="62"/>
                  </a:lnTo>
                  <a:lnTo>
                    <a:pt x="27" y="65"/>
                  </a:lnTo>
                  <a:lnTo>
                    <a:pt x="29" y="65"/>
                  </a:lnTo>
                  <a:lnTo>
                    <a:pt x="31" y="65"/>
                  </a:lnTo>
                  <a:lnTo>
                    <a:pt x="31" y="65"/>
                  </a:lnTo>
                  <a:lnTo>
                    <a:pt x="33" y="65"/>
                  </a:lnTo>
                  <a:lnTo>
                    <a:pt x="33" y="62"/>
                  </a:lnTo>
                  <a:lnTo>
                    <a:pt x="35" y="61"/>
                  </a:lnTo>
                  <a:lnTo>
                    <a:pt x="39" y="57"/>
                  </a:lnTo>
                  <a:lnTo>
                    <a:pt x="40" y="53"/>
                  </a:lnTo>
                  <a:lnTo>
                    <a:pt x="43" y="49"/>
                  </a:lnTo>
                  <a:lnTo>
                    <a:pt x="44" y="49"/>
                  </a:lnTo>
                  <a:lnTo>
                    <a:pt x="46" y="49"/>
                  </a:lnTo>
                  <a:lnTo>
                    <a:pt x="48" y="49"/>
                  </a:lnTo>
                  <a:lnTo>
                    <a:pt x="50" y="49"/>
                  </a:lnTo>
                  <a:lnTo>
                    <a:pt x="56" y="48"/>
                  </a:lnTo>
                  <a:lnTo>
                    <a:pt x="61" y="49"/>
                  </a:lnTo>
                  <a:lnTo>
                    <a:pt x="64" y="52"/>
                  </a:lnTo>
                  <a:lnTo>
                    <a:pt x="69" y="61"/>
                  </a:lnTo>
                  <a:lnTo>
                    <a:pt x="69" y="62"/>
                  </a:lnTo>
                  <a:lnTo>
                    <a:pt x="69" y="65"/>
                  </a:lnTo>
                  <a:lnTo>
                    <a:pt x="70" y="66"/>
                  </a:lnTo>
                  <a:lnTo>
                    <a:pt x="70" y="69"/>
                  </a:lnTo>
                  <a:lnTo>
                    <a:pt x="70" y="70"/>
                  </a:lnTo>
                  <a:lnTo>
                    <a:pt x="70" y="72"/>
                  </a:lnTo>
                  <a:lnTo>
                    <a:pt x="70" y="74"/>
                  </a:lnTo>
                  <a:lnTo>
                    <a:pt x="69" y="80"/>
                  </a:lnTo>
                  <a:lnTo>
                    <a:pt x="73" y="76"/>
                  </a:lnTo>
                  <a:lnTo>
                    <a:pt x="73" y="76"/>
                  </a:lnTo>
                  <a:lnTo>
                    <a:pt x="73" y="76"/>
                  </a:lnTo>
                  <a:lnTo>
                    <a:pt x="76" y="76"/>
                  </a:lnTo>
                  <a:lnTo>
                    <a:pt x="77" y="74"/>
                  </a:lnTo>
                  <a:lnTo>
                    <a:pt x="78" y="74"/>
                  </a:lnTo>
                  <a:lnTo>
                    <a:pt x="81" y="76"/>
                  </a:lnTo>
                  <a:lnTo>
                    <a:pt x="82" y="74"/>
                  </a:lnTo>
                  <a:lnTo>
                    <a:pt x="84" y="74"/>
                  </a:lnTo>
                  <a:lnTo>
                    <a:pt x="86" y="76"/>
                  </a:lnTo>
                  <a:lnTo>
                    <a:pt x="88" y="78"/>
                  </a:lnTo>
                  <a:lnTo>
                    <a:pt x="88" y="80"/>
                  </a:lnTo>
                  <a:lnTo>
                    <a:pt x="88" y="82"/>
                  </a:lnTo>
                  <a:lnTo>
                    <a:pt x="88" y="84"/>
                  </a:lnTo>
                  <a:lnTo>
                    <a:pt x="90" y="89"/>
                  </a:lnTo>
                  <a:lnTo>
                    <a:pt x="88" y="96"/>
                  </a:lnTo>
                  <a:lnTo>
                    <a:pt x="92" y="96"/>
                  </a:lnTo>
                  <a:lnTo>
                    <a:pt x="94" y="97"/>
                  </a:lnTo>
                  <a:lnTo>
                    <a:pt x="94" y="98"/>
                  </a:lnTo>
                  <a:lnTo>
                    <a:pt x="97" y="97"/>
                  </a:lnTo>
                  <a:lnTo>
                    <a:pt x="100" y="93"/>
                  </a:lnTo>
                  <a:lnTo>
                    <a:pt x="101" y="92"/>
                  </a:lnTo>
                  <a:lnTo>
                    <a:pt x="101" y="89"/>
                  </a:lnTo>
                  <a:lnTo>
                    <a:pt x="104" y="89"/>
                  </a:lnTo>
                  <a:lnTo>
                    <a:pt x="104" y="92"/>
                  </a:lnTo>
                  <a:lnTo>
                    <a:pt x="105" y="92"/>
                  </a:lnTo>
                  <a:lnTo>
                    <a:pt x="108" y="92"/>
                  </a:lnTo>
                  <a:lnTo>
                    <a:pt x="109" y="92"/>
                  </a:lnTo>
                  <a:lnTo>
                    <a:pt x="112" y="88"/>
                  </a:lnTo>
                  <a:lnTo>
                    <a:pt x="112" y="85"/>
                  </a:lnTo>
                  <a:lnTo>
                    <a:pt x="112" y="84"/>
                  </a:lnTo>
                  <a:lnTo>
                    <a:pt x="113" y="84"/>
                  </a:lnTo>
                  <a:lnTo>
                    <a:pt x="109" y="80"/>
                  </a:lnTo>
                  <a:lnTo>
                    <a:pt x="109" y="78"/>
                  </a:lnTo>
                  <a:lnTo>
                    <a:pt x="109" y="76"/>
                  </a:lnTo>
                  <a:lnTo>
                    <a:pt x="113" y="76"/>
                  </a:lnTo>
                  <a:lnTo>
                    <a:pt x="118" y="78"/>
                  </a:lnTo>
                  <a:lnTo>
                    <a:pt x="117" y="72"/>
                  </a:lnTo>
                  <a:lnTo>
                    <a:pt x="114" y="70"/>
                  </a:lnTo>
                  <a:lnTo>
                    <a:pt x="113" y="70"/>
                  </a:lnTo>
                  <a:lnTo>
                    <a:pt x="114" y="66"/>
                  </a:lnTo>
                  <a:lnTo>
                    <a:pt x="117" y="65"/>
                  </a:lnTo>
                  <a:lnTo>
                    <a:pt x="114" y="62"/>
                  </a:lnTo>
                  <a:lnTo>
                    <a:pt x="114" y="58"/>
                  </a:lnTo>
                  <a:lnTo>
                    <a:pt x="113" y="58"/>
                  </a:lnTo>
                  <a:lnTo>
                    <a:pt x="112" y="57"/>
                  </a:lnTo>
                  <a:lnTo>
                    <a:pt x="109" y="52"/>
                  </a:lnTo>
                  <a:lnTo>
                    <a:pt x="109" y="49"/>
                  </a:lnTo>
                  <a:lnTo>
                    <a:pt x="112" y="48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lnTo>
                    <a:pt x="113" y="4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3" name="Freeform 87"/>
            <p:cNvSpPr>
              <a:spLocks/>
            </p:cNvSpPr>
            <p:nvPr/>
          </p:nvSpPr>
          <p:spPr bwMode="auto">
            <a:xfrm>
              <a:off x="3342718" y="2903910"/>
              <a:ext cx="183895" cy="116497"/>
            </a:xfrm>
            <a:custGeom>
              <a:avLst/>
              <a:gdLst>
                <a:gd name="T0" fmla="*/ 30 w 51"/>
                <a:gd name="T1" fmla="*/ 27 h 31"/>
                <a:gd name="T2" fmla="*/ 31 w 51"/>
                <a:gd name="T3" fmla="*/ 23 h 31"/>
                <a:gd name="T4" fmla="*/ 34 w 51"/>
                <a:gd name="T5" fmla="*/ 21 h 31"/>
                <a:gd name="T6" fmla="*/ 40 w 51"/>
                <a:gd name="T7" fmla="*/ 17 h 31"/>
                <a:gd name="T8" fmla="*/ 44 w 51"/>
                <a:gd name="T9" fmla="*/ 17 h 31"/>
                <a:gd name="T10" fmla="*/ 48 w 51"/>
                <a:gd name="T11" fmla="*/ 17 h 31"/>
                <a:gd name="T12" fmla="*/ 48 w 51"/>
                <a:gd name="T13" fmla="*/ 13 h 31"/>
                <a:gd name="T14" fmla="*/ 48 w 51"/>
                <a:gd name="T15" fmla="*/ 12 h 31"/>
                <a:gd name="T16" fmla="*/ 47 w 51"/>
                <a:gd name="T17" fmla="*/ 9 h 31"/>
                <a:gd name="T18" fmla="*/ 44 w 51"/>
                <a:gd name="T19" fmla="*/ 8 h 31"/>
                <a:gd name="T20" fmla="*/ 47 w 51"/>
                <a:gd name="T21" fmla="*/ 8 h 31"/>
                <a:gd name="T22" fmla="*/ 48 w 51"/>
                <a:gd name="T23" fmla="*/ 5 h 31"/>
                <a:gd name="T24" fmla="*/ 51 w 51"/>
                <a:gd name="T25" fmla="*/ 4 h 31"/>
                <a:gd name="T26" fmla="*/ 51 w 51"/>
                <a:gd name="T27" fmla="*/ 1 h 31"/>
                <a:gd name="T28" fmla="*/ 48 w 51"/>
                <a:gd name="T29" fmla="*/ 0 h 31"/>
                <a:gd name="T30" fmla="*/ 34 w 51"/>
                <a:gd name="T31" fmla="*/ 0 h 31"/>
                <a:gd name="T32" fmla="*/ 30 w 51"/>
                <a:gd name="T33" fmla="*/ 0 h 31"/>
                <a:gd name="T34" fmla="*/ 27 w 51"/>
                <a:gd name="T35" fmla="*/ 0 h 31"/>
                <a:gd name="T36" fmla="*/ 22 w 51"/>
                <a:gd name="T37" fmla="*/ 1 h 31"/>
                <a:gd name="T38" fmla="*/ 18 w 51"/>
                <a:gd name="T39" fmla="*/ 4 h 31"/>
                <a:gd name="T40" fmla="*/ 12 w 51"/>
                <a:gd name="T41" fmla="*/ 4 h 31"/>
                <a:gd name="T42" fmla="*/ 7 w 51"/>
                <a:gd name="T43" fmla="*/ 5 h 31"/>
                <a:gd name="T44" fmla="*/ 4 w 51"/>
                <a:gd name="T45" fmla="*/ 5 h 31"/>
                <a:gd name="T46" fmla="*/ 0 w 51"/>
                <a:gd name="T47" fmla="*/ 5 h 31"/>
                <a:gd name="T48" fmla="*/ 3 w 51"/>
                <a:gd name="T49" fmla="*/ 8 h 31"/>
                <a:gd name="T50" fmla="*/ 7 w 51"/>
                <a:gd name="T51" fmla="*/ 8 h 31"/>
                <a:gd name="T52" fmla="*/ 8 w 51"/>
                <a:gd name="T53" fmla="*/ 5 h 31"/>
                <a:gd name="T54" fmla="*/ 10 w 51"/>
                <a:gd name="T55" fmla="*/ 5 h 31"/>
                <a:gd name="T56" fmla="*/ 7 w 51"/>
                <a:gd name="T57" fmla="*/ 9 h 31"/>
                <a:gd name="T58" fmla="*/ 8 w 51"/>
                <a:gd name="T59" fmla="*/ 12 h 31"/>
                <a:gd name="T60" fmla="*/ 10 w 51"/>
                <a:gd name="T61" fmla="*/ 13 h 31"/>
                <a:gd name="T62" fmla="*/ 14 w 51"/>
                <a:gd name="T63" fmla="*/ 13 h 31"/>
                <a:gd name="T64" fmla="*/ 12 w 51"/>
                <a:gd name="T65" fmla="*/ 17 h 31"/>
                <a:gd name="T66" fmla="*/ 18 w 51"/>
                <a:gd name="T67" fmla="*/ 15 h 31"/>
                <a:gd name="T68" fmla="*/ 22 w 51"/>
                <a:gd name="T69" fmla="*/ 13 h 31"/>
                <a:gd name="T70" fmla="*/ 24 w 51"/>
                <a:gd name="T71" fmla="*/ 13 h 31"/>
                <a:gd name="T72" fmla="*/ 26 w 51"/>
                <a:gd name="T73" fmla="*/ 13 h 31"/>
                <a:gd name="T74" fmla="*/ 30 w 51"/>
                <a:gd name="T75" fmla="*/ 13 h 31"/>
                <a:gd name="T76" fmla="*/ 27 w 51"/>
                <a:gd name="T77" fmla="*/ 15 h 31"/>
                <a:gd name="T78" fmla="*/ 26 w 51"/>
                <a:gd name="T79" fmla="*/ 15 h 31"/>
                <a:gd name="T80" fmla="*/ 24 w 51"/>
                <a:gd name="T81" fmla="*/ 13 h 31"/>
                <a:gd name="T82" fmla="*/ 20 w 51"/>
                <a:gd name="T83" fmla="*/ 17 h 31"/>
                <a:gd name="T84" fmla="*/ 22 w 51"/>
                <a:gd name="T85" fmla="*/ 19 h 31"/>
                <a:gd name="T86" fmla="*/ 24 w 51"/>
                <a:gd name="T87" fmla="*/ 17 h 31"/>
                <a:gd name="T88" fmla="*/ 26 w 51"/>
                <a:gd name="T89" fmla="*/ 17 h 31"/>
                <a:gd name="T90" fmla="*/ 27 w 51"/>
                <a:gd name="T91" fmla="*/ 19 h 31"/>
                <a:gd name="T92" fmla="*/ 24 w 51"/>
                <a:gd name="T93" fmla="*/ 19 h 31"/>
                <a:gd name="T94" fmla="*/ 22 w 51"/>
                <a:gd name="T95" fmla="*/ 21 h 31"/>
                <a:gd name="T96" fmla="*/ 22 w 51"/>
                <a:gd name="T97" fmla="*/ 23 h 31"/>
                <a:gd name="T98" fmla="*/ 24 w 51"/>
                <a:gd name="T99" fmla="*/ 23 h 31"/>
                <a:gd name="T100" fmla="*/ 22 w 51"/>
                <a:gd name="T101" fmla="*/ 25 h 31"/>
                <a:gd name="T102" fmla="*/ 26 w 51"/>
                <a:gd name="T103" fmla="*/ 27 h 31"/>
                <a:gd name="T104" fmla="*/ 27 w 51"/>
                <a:gd name="T105" fmla="*/ 31 h 31"/>
                <a:gd name="T106" fmla="*/ 30 w 51"/>
                <a:gd name="T107" fmla="*/ 28 h 31"/>
                <a:gd name="T108" fmla="*/ 30 w 51"/>
                <a:gd name="T109" fmla="*/ 27 h 31"/>
                <a:gd name="T110" fmla="*/ 30 w 51"/>
                <a:gd name="T111" fmla="*/ 27 h 31"/>
                <a:gd name="T112" fmla="*/ 30 w 51"/>
                <a:gd name="T113" fmla="*/ 27 h 31"/>
                <a:gd name="T114" fmla="*/ 30 w 51"/>
                <a:gd name="T115" fmla="*/ 27 h 31"/>
                <a:gd name="T116" fmla="*/ 30 w 51"/>
                <a:gd name="T117" fmla="*/ 27 h 31"/>
                <a:gd name="T118" fmla="*/ 30 w 51"/>
                <a:gd name="T119" fmla="*/ 27 h 31"/>
                <a:gd name="T120" fmla="*/ 30 w 51"/>
                <a:gd name="T121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" h="31">
                  <a:moveTo>
                    <a:pt x="30" y="27"/>
                  </a:moveTo>
                  <a:lnTo>
                    <a:pt x="31" y="23"/>
                  </a:lnTo>
                  <a:lnTo>
                    <a:pt x="34" y="21"/>
                  </a:lnTo>
                  <a:lnTo>
                    <a:pt x="40" y="17"/>
                  </a:lnTo>
                  <a:lnTo>
                    <a:pt x="44" y="17"/>
                  </a:lnTo>
                  <a:lnTo>
                    <a:pt x="48" y="17"/>
                  </a:lnTo>
                  <a:lnTo>
                    <a:pt x="48" y="13"/>
                  </a:lnTo>
                  <a:lnTo>
                    <a:pt x="48" y="12"/>
                  </a:lnTo>
                  <a:lnTo>
                    <a:pt x="47" y="9"/>
                  </a:lnTo>
                  <a:lnTo>
                    <a:pt x="44" y="8"/>
                  </a:lnTo>
                  <a:lnTo>
                    <a:pt x="47" y="8"/>
                  </a:lnTo>
                  <a:lnTo>
                    <a:pt x="48" y="5"/>
                  </a:lnTo>
                  <a:lnTo>
                    <a:pt x="51" y="4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7" y="0"/>
                  </a:lnTo>
                  <a:lnTo>
                    <a:pt x="22" y="1"/>
                  </a:lnTo>
                  <a:lnTo>
                    <a:pt x="18" y="4"/>
                  </a:lnTo>
                  <a:lnTo>
                    <a:pt x="12" y="4"/>
                  </a:lnTo>
                  <a:lnTo>
                    <a:pt x="7" y="5"/>
                  </a:lnTo>
                  <a:lnTo>
                    <a:pt x="4" y="5"/>
                  </a:lnTo>
                  <a:lnTo>
                    <a:pt x="0" y="5"/>
                  </a:lnTo>
                  <a:lnTo>
                    <a:pt x="3" y="8"/>
                  </a:lnTo>
                  <a:lnTo>
                    <a:pt x="7" y="8"/>
                  </a:lnTo>
                  <a:lnTo>
                    <a:pt x="8" y="5"/>
                  </a:lnTo>
                  <a:lnTo>
                    <a:pt x="10" y="5"/>
                  </a:lnTo>
                  <a:lnTo>
                    <a:pt x="7" y="9"/>
                  </a:lnTo>
                  <a:lnTo>
                    <a:pt x="8" y="12"/>
                  </a:lnTo>
                  <a:lnTo>
                    <a:pt x="10" y="13"/>
                  </a:lnTo>
                  <a:lnTo>
                    <a:pt x="14" y="13"/>
                  </a:lnTo>
                  <a:lnTo>
                    <a:pt x="12" y="17"/>
                  </a:lnTo>
                  <a:lnTo>
                    <a:pt x="18" y="15"/>
                  </a:lnTo>
                  <a:lnTo>
                    <a:pt x="22" y="13"/>
                  </a:lnTo>
                  <a:lnTo>
                    <a:pt x="24" y="13"/>
                  </a:lnTo>
                  <a:lnTo>
                    <a:pt x="26" y="13"/>
                  </a:lnTo>
                  <a:lnTo>
                    <a:pt x="30" y="13"/>
                  </a:lnTo>
                  <a:lnTo>
                    <a:pt x="27" y="15"/>
                  </a:lnTo>
                  <a:lnTo>
                    <a:pt x="26" y="15"/>
                  </a:lnTo>
                  <a:lnTo>
                    <a:pt x="24" y="13"/>
                  </a:lnTo>
                  <a:lnTo>
                    <a:pt x="20" y="17"/>
                  </a:lnTo>
                  <a:lnTo>
                    <a:pt x="22" y="19"/>
                  </a:lnTo>
                  <a:lnTo>
                    <a:pt x="24" y="17"/>
                  </a:lnTo>
                  <a:lnTo>
                    <a:pt x="26" y="17"/>
                  </a:lnTo>
                  <a:lnTo>
                    <a:pt x="27" y="19"/>
                  </a:lnTo>
                  <a:lnTo>
                    <a:pt x="24" y="19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2" y="25"/>
                  </a:lnTo>
                  <a:lnTo>
                    <a:pt x="26" y="27"/>
                  </a:lnTo>
                  <a:lnTo>
                    <a:pt x="27" y="31"/>
                  </a:lnTo>
                  <a:lnTo>
                    <a:pt x="30" y="28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7"/>
                  </a:lnTo>
                  <a:lnTo>
                    <a:pt x="30" y="2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4" name="Freeform 88"/>
            <p:cNvSpPr>
              <a:spLocks noEditPoints="1"/>
            </p:cNvSpPr>
            <p:nvPr/>
          </p:nvSpPr>
          <p:spPr bwMode="auto">
            <a:xfrm>
              <a:off x="3306659" y="2629579"/>
              <a:ext cx="349760" cy="293126"/>
            </a:xfrm>
            <a:custGeom>
              <a:avLst/>
              <a:gdLst>
                <a:gd name="T0" fmla="*/ 95 w 97"/>
                <a:gd name="T1" fmla="*/ 66 h 78"/>
                <a:gd name="T2" fmla="*/ 89 w 97"/>
                <a:gd name="T3" fmla="*/ 58 h 78"/>
                <a:gd name="T4" fmla="*/ 87 w 97"/>
                <a:gd name="T5" fmla="*/ 52 h 78"/>
                <a:gd name="T6" fmla="*/ 87 w 97"/>
                <a:gd name="T7" fmla="*/ 46 h 78"/>
                <a:gd name="T8" fmla="*/ 83 w 97"/>
                <a:gd name="T9" fmla="*/ 38 h 78"/>
                <a:gd name="T10" fmla="*/ 80 w 97"/>
                <a:gd name="T11" fmla="*/ 31 h 78"/>
                <a:gd name="T12" fmla="*/ 74 w 97"/>
                <a:gd name="T13" fmla="*/ 24 h 78"/>
                <a:gd name="T14" fmla="*/ 68 w 97"/>
                <a:gd name="T15" fmla="*/ 16 h 78"/>
                <a:gd name="T16" fmla="*/ 64 w 97"/>
                <a:gd name="T17" fmla="*/ 11 h 78"/>
                <a:gd name="T18" fmla="*/ 54 w 97"/>
                <a:gd name="T19" fmla="*/ 4 h 78"/>
                <a:gd name="T20" fmla="*/ 41 w 97"/>
                <a:gd name="T21" fmla="*/ 0 h 78"/>
                <a:gd name="T22" fmla="*/ 26 w 97"/>
                <a:gd name="T23" fmla="*/ 4 h 78"/>
                <a:gd name="T24" fmla="*/ 18 w 97"/>
                <a:gd name="T25" fmla="*/ 7 h 78"/>
                <a:gd name="T26" fmla="*/ 14 w 97"/>
                <a:gd name="T27" fmla="*/ 20 h 78"/>
                <a:gd name="T28" fmla="*/ 4 w 97"/>
                <a:gd name="T29" fmla="*/ 33 h 78"/>
                <a:gd name="T30" fmla="*/ 4 w 97"/>
                <a:gd name="T31" fmla="*/ 35 h 78"/>
                <a:gd name="T32" fmla="*/ 10 w 97"/>
                <a:gd name="T33" fmla="*/ 50 h 78"/>
                <a:gd name="T34" fmla="*/ 14 w 97"/>
                <a:gd name="T35" fmla="*/ 48 h 78"/>
                <a:gd name="T36" fmla="*/ 17 w 97"/>
                <a:gd name="T37" fmla="*/ 48 h 78"/>
                <a:gd name="T38" fmla="*/ 14 w 97"/>
                <a:gd name="T39" fmla="*/ 54 h 78"/>
                <a:gd name="T40" fmla="*/ 32 w 97"/>
                <a:gd name="T41" fmla="*/ 56 h 78"/>
                <a:gd name="T42" fmla="*/ 37 w 97"/>
                <a:gd name="T43" fmla="*/ 52 h 78"/>
                <a:gd name="T44" fmla="*/ 44 w 97"/>
                <a:gd name="T45" fmla="*/ 54 h 78"/>
                <a:gd name="T46" fmla="*/ 49 w 97"/>
                <a:gd name="T47" fmla="*/ 57 h 78"/>
                <a:gd name="T48" fmla="*/ 57 w 97"/>
                <a:gd name="T49" fmla="*/ 56 h 78"/>
                <a:gd name="T50" fmla="*/ 57 w 97"/>
                <a:gd name="T51" fmla="*/ 61 h 78"/>
                <a:gd name="T52" fmla="*/ 50 w 97"/>
                <a:gd name="T53" fmla="*/ 61 h 78"/>
                <a:gd name="T54" fmla="*/ 37 w 97"/>
                <a:gd name="T55" fmla="*/ 56 h 78"/>
                <a:gd name="T56" fmla="*/ 32 w 97"/>
                <a:gd name="T57" fmla="*/ 60 h 78"/>
                <a:gd name="T58" fmla="*/ 26 w 97"/>
                <a:gd name="T59" fmla="*/ 64 h 78"/>
                <a:gd name="T60" fmla="*/ 14 w 97"/>
                <a:gd name="T61" fmla="*/ 64 h 78"/>
                <a:gd name="T62" fmla="*/ 10 w 97"/>
                <a:gd name="T63" fmla="*/ 72 h 78"/>
                <a:gd name="T64" fmla="*/ 10 w 97"/>
                <a:gd name="T65" fmla="*/ 78 h 78"/>
                <a:gd name="T66" fmla="*/ 22 w 97"/>
                <a:gd name="T67" fmla="*/ 77 h 78"/>
                <a:gd name="T68" fmla="*/ 37 w 97"/>
                <a:gd name="T69" fmla="*/ 73 h 78"/>
                <a:gd name="T70" fmla="*/ 58 w 97"/>
                <a:gd name="T71" fmla="*/ 73 h 78"/>
                <a:gd name="T72" fmla="*/ 70 w 97"/>
                <a:gd name="T73" fmla="*/ 74 h 78"/>
                <a:gd name="T74" fmla="*/ 74 w 97"/>
                <a:gd name="T75" fmla="*/ 74 h 78"/>
                <a:gd name="T76" fmla="*/ 85 w 97"/>
                <a:gd name="T77" fmla="*/ 78 h 78"/>
                <a:gd name="T78" fmla="*/ 97 w 97"/>
                <a:gd name="T79" fmla="*/ 77 h 78"/>
                <a:gd name="T80" fmla="*/ 94 w 97"/>
                <a:gd name="T81" fmla="*/ 72 h 78"/>
                <a:gd name="T82" fmla="*/ 94 w 97"/>
                <a:gd name="T83" fmla="*/ 72 h 78"/>
                <a:gd name="T84" fmla="*/ 30 w 97"/>
                <a:gd name="T85" fmla="*/ 73 h 78"/>
                <a:gd name="T86" fmla="*/ 26 w 97"/>
                <a:gd name="T87" fmla="*/ 74 h 78"/>
                <a:gd name="T88" fmla="*/ 17 w 97"/>
                <a:gd name="T89" fmla="*/ 74 h 78"/>
                <a:gd name="T90" fmla="*/ 14 w 97"/>
                <a:gd name="T91" fmla="*/ 73 h 78"/>
                <a:gd name="T92" fmla="*/ 22 w 97"/>
                <a:gd name="T93" fmla="*/ 72 h 78"/>
                <a:gd name="T94" fmla="*/ 30 w 97"/>
                <a:gd name="T95" fmla="*/ 72 h 78"/>
                <a:gd name="T96" fmla="*/ 30 w 97"/>
                <a:gd name="T97" fmla="*/ 73 h 78"/>
                <a:gd name="T98" fmla="*/ 30 w 97"/>
                <a:gd name="T99" fmla="*/ 73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7" h="78">
                  <a:moveTo>
                    <a:pt x="94" y="72"/>
                  </a:moveTo>
                  <a:lnTo>
                    <a:pt x="97" y="69"/>
                  </a:lnTo>
                  <a:lnTo>
                    <a:pt x="95" y="66"/>
                  </a:lnTo>
                  <a:lnTo>
                    <a:pt x="94" y="61"/>
                  </a:lnTo>
                  <a:lnTo>
                    <a:pt x="91" y="60"/>
                  </a:lnTo>
                  <a:lnTo>
                    <a:pt x="89" y="58"/>
                  </a:lnTo>
                  <a:lnTo>
                    <a:pt x="87" y="57"/>
                  </a:lnTo>
                  <a:lnTo>
                    <a:pt x="87" y="56"/>
                  </a:lnTo>
                  <a:lnTo>
                    <a:pt x="87" y="52"/>
                  </a:lnTo>
                  <a:lnTo>
                    <a:pt x="87" y="50"/>
                  </a:lnTo>
                  <a:lnTo>
                    <a:pt x="87" y="48"/>
                  </a:lnTo>
                  <a:lnTo>
                    <a:pt x="87" y="46"/>
                  </a:lnTo>
                  <a:lnTo>
                    <a:pt x="85" y="42"/>
                  </a:lnTo>
                  <a:lnTo>
                    <a:pt x="83" y="41"/>
                  </a:lnTo>
                  <a:lnTo>
                    <a:pt x="83" y="38"/>
                  </a:lnTo>
                  <a:lnTo>
                    <a:pt x="85" y="37"/>
                  </a:lnTo>
                  <a:lnTo>
                    <a:pt x="83" y="35"/>
                  </a:lnTo>
                  <a:lnTo>
                    <a:pt x="80" y="31"/>
                  </a:lnTo>
                  <a:lnTo>
                    <a:pt x="77" y="29"/>
                  </a:lnTo>
                  <a:lnTo>
                    <a:pt x="76" y="28"/>
                  </a:lnTo>
                  <a:lnTo>
                    <a:pt x="74" y="24"/>
                  </a:lnTo>
                  <a:lnTo>
                    <a:pt x="72" y="21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6" y="12"/>
                  </a:lnTo>
                  <a:lnTo>
                    <a:pt x="65" y="11"/>
                  </a:lnTo>
                  <a:lnTo>
                    <a:pt x="64" y="11"/>
                  </a:lnTo>
                  <a:lnTo>
                    <a:pt x="58" y="8"/>
                  </a:lnTo>
                  <a:lnTo>
                    <a:pt x="57" y="7"/>
                  </a:lnTo>
                  <a:lnTo>
                    <a:pt x="54" y="4"/>
                  </a:lnTo>
                  <a:lnTo>
                    <a:pt x="50" y="3"/>
                  </a:lnTo>
                  <a:lnTo>
                    <a:pt x="44" y="0"/>
                  </a:lnTo>
                  <a:lnTo>
                    <a:pt x="41" y="0"/>
                  </a:lnTo>
                  <a:lnTo>
                    <a:pt x="37" y="3"/>
                  </a:lnTo>
                  <a:lnTo>
                    <a:pt x="32" y="3"/>
                  </a:lnTo>
                  <a:lnTo>
                    <a:pt x="26" y="4"/>
                  </a:lnTo>
                  <a:lnTo>
                    <a:pt x="24" y="3"/>
                  </a:lnTo>
                  <a:lnTo>
                    <a:pt x="22" y="3"/>
                  </a:lnTo>
                  <a:lnTo>
                    <a:pt x="18" y="7"/>
                  </a:lnTo>
                  <a:lnTo>
                    <a:pt x="17" y="9"/>
                  </a:lnTo>
                  <a:lnTo>
                    <a:pt x="16" y="15"/>
                  </a:lnTo>
                  <a:lnTo>
                    <a:pt x="14" y="20"/>
                  </a:lnTo>
                  <a:lnTo>
                    <a:pt x="10" y="25"/>
                  </a:lnTo>
                  <a:lnTo>
                    <a:pt x="6" y="31"/>
                  </a:lnTo>
                  <a:lnTo>
                    <a:pt x="4" y="33"/>
                  </a:lnTo>
                  <a:lnTo>
                    <a:pt x="1" y="35"/>
                  </a:lnTo>
                  <a:lnTo>
                    <a:pt x="0" y="37"/>
                  </a:lnTo>
                  <a:lnTo>
                    <a:pt x="4" y="35"/>
                  </a:lnTo>
                  <a:lnTo>
                    <a:pt x="6" y="37"/>
                  </a:lnTo>
                  <a:lnTo>
                    <a:pt x="9" y="42"/>
                  </a:lnTo>
                  <a:lnTo>
                    <a:pt x="10" y="50"/>
                  </a:lnTo>
                  <a:lnTo>
                    <a:pt x="14" y="46"/>
                  </a:lnTo>
                  <a:lnTo>
                    <a:pt x="18" y="46"/>
                  </a:lnTo>
                  <a:lnTo>
                    <a:pt x="14" y="48"/>
                  </a:lnTo>
                  <a:lnTo>
                    <a:pt x="10" y="52"/>
                  </a:lnTo>
                  <a:lnTo>
                    <a:pt x="14" y="50"/>
                  </a:lnTo>
                  <a:lnTo>
                    <a:pt x="17" y="48"/>
                  </a:lnTo>
                  <a:lnTo>
                    <a:pt x="14" y="52"/>
                  </a:lnTo>
                  <a:lnTo>
                    <a:pt x="13" y="54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8" y="56"/>
                  </a:lnTo>
                  <a:lnTo>
                    <a:pt x="32" y="56"/>
                  </a:lnTo>
                  <a:lnTo>
                    <a:pt x="32" y="54"/>
                  </a:lnTo>
                  <a:lnTo>
                    <a:pt x="34" y="52"/>
                  </a:lnTo>
                  <a:lnTo>
                    <a:pt x="37" y="52"/>
                  </a:lnTo>
                  <a:lnTo>
                    <a:pt x="40" y="52"/>
                  </a:lnTo>
                  <a:lnTo>
                    <a:pt x="41" y="52"/>
                  </a:lnTo>
                  <a:lnTo>
                    <a:pt x="44" y="54"/>
                  </a:lnTo>
                  <a:lnTo>
                    <a:pt x="45" y="54"/>
                  </a:lnTo>
                  <a:lnTo>
                    <a:pt x="48" y="54"/>
                  </a:lnTo>
                  <a:lnTo>
                    <a:pt x="49" y="57"/>
                  </a:lnTo>
                  <a:lnTo>
                    <a:pt x="50" y="57"/>
                  </a:lnTo>
                  <a:lnTo>
                    <a:pt x="53" y="56"/>
                  </a:lnTo>
                  <a:lnTo>
                    <a:pt x="57" y="56"/>
                  </a:lnTo>
                  <a:lnTo>
                    <a:pt x="58" y="57"/>
                  </a:lnTo>
                  <a:lnTo>
                    <a:pt x="58" y="60"/>
                  </a:lnTo>
                  <a:lnTo>
                    <a:pt x="57" y="61"/>
                  </a:lnTo>
                  <a:lnTo>
                    <a:pt x="54" y="61"/>
                  </a:lnTo>
                  <a:lnTo>
                    <a:pt x="53" y="61"/>
                  </a:lnTo>
                  <a:lnTo>
                    <a:pt x="50" y="61"/>
                  </a:lnTo>
                  <a:lnTo>
                    <a:pt x="48" y="61"/>
                  </a:lnTo>
                  <a:lnTo>
                    <a:pt x="40" y="57"/>
                  </a:lnTo>
                  <a:lnTo>
                    <a:pt x="37" y="56"/>
                  </a:lnTo>
                  <a:lnTo>
                    <a:pt x="36" y="60"/>
                  </a:lnTo>
                  <a:lnTo>
                    <a:pt x="34" y="60"/>
                  </a:lnTo>
                  <a:lnTo>
                    <a:pt x="32" y="60"/>
                  </a:lnTo>
                  <a:lnTo>
                    <a:pt x="30" y="60"/>
                  </a:lnTo>
                  <a:lnTo>
                    <a:pt x="26" y="61"/>
                  </a:lnTo>
                  <a:lnTo>
                    <a:pt x="26" y="64"/>
                  </a:lnTo>
                  <a:lnTo>
                    <a:pt x="18" y="64"/>
                  </a:lnTo>
                  <a:lnTo>
                    <a:pt x="17" y="64"/>
                  </a:lnTo>
                  <a:lnTo>
                    <a:pt x="14" y="64"/>
                  </a:lnTo>
                  <a:lnTo>
                    <a:pt x="10" y="65"/>
                  </a:lnTo>
                  <a:lnTo>
                    <a:pt x="10" y="69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10" y="77"/>
                  </a:lnTo>
                  <a:lnTo>
                    <a:pt x="10" y="78"/>
                  </a:lnTo>
                  <a:lnTo>
                    <a:pt x="14" y="78"/>
                  </a:lnTo>
                  <a:lnTo>
                    <a:pt x="18" y="77"/>
                  </a:lnTo>
                  <a:lnTo>
                    <a:pt x="22" y="77"/>
                  </a:lnTo>
                  <a:lnTo>
                    <a:pt x="28" y="77"/>
                  </a:lnTo>
                  <a:lnTo>
                    <a:pt x="32" y="74"/>
                  </a:lnTo>
                  <a:lnTo>
                    <a:pt x="37" y="73"/>
                  </a:lnTo>
                  <a:lnTo>
                    <a:pt x="40" y="73"/>
                  </a:lnTo>
                  <a:lnTo>
                    <a:pt x="44" y="73"/>
                  </a:lnTo>
                  <a:lnTo>
                    <a:pt x="58" y="73"/>
                  </a:lnTo>
                  <a:lnTo>
                    <a:pt x="66" y="73"/>
                  </a:lnTo>
                  <a:lnTo>
                    <a:pt x="70" y="73"/>
                  </a:lnTo>
                  <a:lnTo>
                    <a:pt x="70" y="74"/>
                  </a:lnTo>
                  <a:lnTo>
                    <a:pt x="70" y="77"/>
                  </a:lnTo>
                  <a:lnTo>
                    <a:pt x="72" y="77"/>
                  </a:lnTo>
                  <a:lnTo>
                    <a:pt x="74" y="74"/>
                  </a:lnTo>
                  <a:lnTo>
                    <a:pt x="76" y="77"/>
                  </a:lnTo>
                  <a:lnTo>
                    <a:pt x="81" y="78"/>
                  </a:lnTo>
                  <a:lnTo>
                    <a:pt x="85" y="78"/>
                  </a:lnTo>
                  <a:lnTo>
                    <a:pt x="89" y="77"/>
                  </a:lnTo>
                  <a:lnTo>
                    <a:pt x="93" y="77"/>
                  </a:lnTo>
                  <a:lnTo>
                    <a:pt x="97" y="77"/>
                  </a:lnTo>
                  <a:lnTo>
                    <a:pt x="97" y="74"/>
                  </a:lnTo>
                  <a:lnTo>
                    <a:pt x="94" y="72"/>
                  </a:lnTo>
                  <a:lnTo>
                    <a:pt x="94" y="72"/>
                  </a:lnTo>
                  <a:lnTo>
                    <a:pt x="94" y="72"/>
                  </a:lnTo>
                  <a:lnTo>
                    <a:pt x="94" y="72"/>
                  </a:lnTo>
                  <a:lnTo>
                    <a:pt x="94" y="72"/>
                  </a:lnTo>
                  <a:lnTo>
                    <a:pt x="94" y="72"/>
                  </a:lnTo>
                  <a:lnTo>
                    <a:pt x="94" y="72"/>
                  </a:lnTo>
                  <a:close/>
                  <a:moveTo>
                    <a:pt x="30" y="73"/>
                  </a:moveTo>
                  <a:lnTo>
                    <a:pt x="30" y="74"/>
                  </a:lnTo>
                  <a:lnTo>
                    <a:pt x="28" y="74"/>
                  </a:lnTo>
                  <a:lnTo>
                    <a:pt x="26" y="74"/>
                  </a:lnTo>
                  <a:lnTo>
                    <a:pt x="22" y="73"/>
                  </a:lnTo>
                  <a:lnTo>
                    <a:pt x="18" y="74"/>
                  </a:lnTo>
                  <a:lnTo>
                    <a:pt x="17" y="74"/>
                  </a:lnTo>
                  <a:lnTo>
                    <a:pt x="13" y="73"/>
                  </a:lnTo>
                  <a:lnTo>
                    <a:pt x="13" y="72"/>
                  </a:lnTo>
                  <a:lnTo>
                    <a:pt x="14" y="73"/>
                  </a:lnTo>
                  <a:lnTo>
                    <a:pt x="17" y="73"/>
                  </a:lnTo>
                  <a:lnTo>
                    <a:pt x="20" y="73"/>
                  </a:lnTo>
                  <a:lnTo>
                    <a:pt x="22" y="72"/>
                  </a:lnTo>
                  <a:lnTo>
                    <a:pt x="26" y="73"/>
                  </a:lnTo>
                  <a:lnTo>
                    <a:pt x="30" y="73"/>
                  </a:lnTo>
                  <a:lnTo>
                    <a:pt x="30" y="72"/>
                  </a:lnTo>
                  <a:lnTo>
                    <a:pt x="32" y="69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lnTo>
                    <a:pt x="30" y="7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5" name="Freeform 89"/>
            <p:cNvSpPr>
              <a:spLocks/>
            </p:cNvSpPr>
            <p:nvPr/>
          </p:nvSpPr>
          <p:spPr bwMode="auto">
            <a:xfrm>
              <a:off x="3605938" y="2062119"/>
              <a:ext cx="948320" cy="1010902"/>
            </a:xfrm>
            <a:custGeom>
              <a:avLst/>
              <a:gdLst>
                <a:gd name="T0" fmla="*/ 248 w 263"/>
                <a:gd name="T1" fmla="*/ 107 h 269"/>
                <a:gd name="T2" fmla="*/ 248 w 263"/>
                <a:gd name="T3" fmla="*/ 97 h 269"/>
                <a:gd name="T4" fmla="*/ 230 w 263"/>
                <a:gd name="T5" fmla="*/ 87 h 269"/>
                <a:gd name="T6" fmla="*/ 224 w 263"/>
                <a:gd name="T7" fmla="*/ 83 h 269"/>
                <a:gd name="T8" fmla="*/ 216 w 263"/>
                <a:gd name="T9" fmla="*/ 75 h 269"/>
                <a:gd name="T10" fmla="*/ 206 w 263"/>
                <a:gd name="T11" fmla="*/ 65 h 269"/>
                <a:gd name="T12" fmla="*/ 132 w 263"/>
                <a:gd name="T13" fmla="*/ 8 h 269"/>
                <a:gd name="T14" fmla="*/ 97 w 263"/>
                <a:gd name="T15" fmla="*/ 28 h 269"/>
                <a:gd name="T16" fmla="*/ 108 w 263"/>
                <a:gd name="T17" fmla="*/ 155 h 269"/>
                <a:gd name="T18" fmla="*/ 108 w 263"/>
                <a:gd name="T19" fmla="*/ 168 h 269"/>
                <a:gd name="T20" fmla="*/ 75 w 263"/>
                <a:gd name="T21" fmla="*/ 172 h 269"/>
                <a:gd name="T22" fmla="*/ 46 w 263"/>
                <a:gd name="T23" fmla="*/ 168 h 269"/>
                <a:gd name="T24" fmla="*/ 32 w 263"/>
                <a:gd name="T25" fmla="*/ 175 h 269"/>
                <a:gd name="T26" fmla="*/ 22 w 263"/>
                <a:gd name="T27" fmla="*/ 178 h 269"/>
                <a:gd name="T28" fmla="*/ 11 w 263"/>
                <a:gd name="T29" fmla="*/ 171 h 269"/>
                <a:gd name="T30" fmla="*/ 8 w 263"/>
                <a:gd name="T31" fmla="*/ 180 h 269"/>
                <a:gd name="T32" fmla="*/ 0 w 263"/>
                <a:gd name="T33" fmla="*/ 186 h 269"/>
                <a:gd name="T34" fmla="*/ 2 w 263"/>
                <a:gd name="T35" fmla="*/ 193 h 269"/>
                <a:gd name="T36" fmla="*/ 4 w 263"/>
                <a:gd name="T37" fmla="*/ 203 h 269"/>
                <a:gd name="T38" fmla="*/ 8 w 263"/>
                <a:gd name="T39" fmla="*/ 211 h 269"/>
                <a:gd name="T40" fmla="*/ 11 w 263"/>
                <a:gd name="T41" fmla="*/ 223 h 269"/>
                <a:gd name="T42" fmla="*/ 11 w 263"/>
                <a:gd name="T43" fmla="*/ 233 h 269"/>
                <a:gd name="T44" fmla="*/ 19 w 263"/>
                <a:gd name="T45" fmla="*/ 232 h 269"/>
                <a:gd name="T46" fmla="*/ 24 w 263"/>
                <a:gd name="T47" fmla="*/ 237 h 269"/>
                <a:gd name="T48" fmla="*/ 36 w 263"/>
                <a:gd name="T49" fmla="*/ 233 h 269"/>
                <a:gd name="T50" fmla="*/ 46 w 263"/>
                <a:gd name="T51" fmla="*/ 228 h 269"/>
                <a:gd name="T52" fmla="*/ 51 w 263"/>
                <a:gd name="T53" fmla="*/ 229 h 269"/>
                <a:gd name="T54" fmla="*/ 54 w 263"/>
                <a:gd name="T55" fmla="*/ 239 h 269"/>
                <a:gd name="T56" fmla="*/ 59 w 263"/>
                <a:gd name="T57" fmla="*/ 245 h 269"/>
                <a:gd name="T58" fmla="*/ 58 w 263"/>
                <a:gd name="T59" fmla="*/ 249 h 269"/>
                <a:gd name="T60" fmla="*/ 62 w 263"/>
                <a:gd name="T61" fmla="*/ 252 h 269"/>
                <a:gd name="T62" fmla="*/ 66 w 263"/>
                <a:gd name="T63" fmla="*/ 264 h 269"/>
                <a:gd name="T64" fmla="*/ 67 w 263"/>
                <a:gd name="T65" fmla="*/ 269 h 269"/>
                <a:gd name="T66" fmla="*/ 72 w 263"/>
                <a:gd name="T67" fmla="*/ 264 h 269"/>
                <a:gd name="T68" fmla="*/ 82 w 263"/>
                <a:gd name="T69" fmla="*/ 268 h 269"/>
                <a:gd name="T70" fmla="*/ 88 w 263"/>
                <a:gd name="T71" fmla="*/ 264 h 269"/>
                <a:gd name="T72" fmla="*/ 93 w 263"/>
                <a:gd name="T73" fmla="*/ 260 h 269"/>
                <a:gd name="T74" fmla="*/ 95 w 263"/>
                <a:gd name="T75" fmla="*/ 268 h 269"/>
                <a:gd name="T76" fmla="*/ 99 w 263"/>
                <a:gd name="T77" fmla="*/ 265 h 269"/>
                <a:gd name="T78" fmla="*/ 107 w 263"/>
                <a:gd name="T79" fmla="*/ 260 h 269"/>
                <a:gd name="T80" fmla="*/ 111 w 263"/>
                <a:gd name="T81" fmla="*/ 251 h 269"/>
                <a:gd name="T82" fmla="*/ 111 w 263"/>
                <a:gd name="T83" fmla="*/ 241 h 269"/>
                <a:gd name="T84" fmla="*/ 115 w 263"/>
                <a:gd name="T85" fmla="*/ 236 h 269"/>
                <a:gd name="T86" fmla="*/ 124 w 263"/>
                <a:gd name="T87" fmla="*/ 229 h 269"/>
                <a:gd name="T88" fmla="*/ 125 w 263"/>
                <a:gd name="T89" fmla="*/ 223 h 269"/>
                <a:gd name="T90" fmla="*/ 128 w 263"/>
                <a:gd name="T91" fmla="*/ 215 h 269"/>
                <a:gd name="T92" fmla="*/ 136 w 263"/>
                <a:gd name="T93" fmla="*/ 212 h 269"/>
                <a:gd name="T94" fmla="*/ 143 w 263"/>
                <a:gd name="T95" fmla="*/ 208 h 269"/>
                <a:gd name="T96" fmla="*/ 149 w 263"/>
                <a:gd name="T97" fmla="*/ 201 h 269"/>
                <a:gd name="T98" fmla="*/ 160 w 263"/>
                <a:gd name="T99" fmla="*/ 195 h 269"/>
                <a:gd name="T100" fmla="*/ 168 w 263"/>
                <a:gd name="T101" fmla="*/ 189 h 269"/>
                <a:gd name="T102" fmla="*/ 189 w 263"/>
                <a:gd name="T103" fmla="*/ 180 h 269"/>
                <a:gd name="T104" fmla="*/ 198 w 263"/>
                <a:gd name="T105" fmla="*/ 182 h 269"/>
                <a:gd name="T106" fmla="*/ 212 w 263"/>
                <a:gd name="T107" fmla="*/ 180 h 269"/>
                <a:gd name="T108" fmla="*/ 240 w 263"/>
                <a:gd name="T109" fmla="*/ 175 h 269"/>
                <a:gd name="T110" fmla="*/ 251 w 263"/>
                <a:gd name="T111" fmla="*/ 175 h 269"/>
                <a:gd name="T112" fmla="*/ 259 w 263"/>
                <a:gd name="T113" fmla="*/ 162 h 269"/>
                <a:gd name="T114" fmla="*/ 263 w 263"/>
                <a:gd name="T115" fmla="*/ 110 h 269"/>
                <a:gd name="T116" fmla="*/ 259 w 263"/>
                <a:gd name="T117" fmla="*/ 107 h 269"/>
                <a:gd name="T118" fmla="*/ 259 w 263"/>
                <a:gd name="T119" fmla="*/ 107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63" h="269">
                  <a:moveTo>
                    <a:pt x="259" y="107"/>
                  </a:moveTo>
                  <a:lnTo>
                    <a:pt x="255" y="107"/>
                  </a:lnTo>
                  <a:lnTo>
                    <a:pt x="253" y="107"/>
                  </a:lnTo>
                  <a:lnTo>
                    <a:pt x="248" y="107"/>
                  </a:lnTo>
                  <a:lnTo>
                    <a:pt x="246" y="107"/>
                  </a:lnTo>
                  <a:lnTo>
                    <a:pt x="246" y="106"/>
                  </a:lnTo>
                  <a:lnTo>
                    <a:pt x="246" y="102"/>
                  </a:lnTo>
                  <a:lnTo>
                    <a:pt x="248" y="97"/>
                  </a:lnTo>
                  <a:lnTo>
                    <a:pt x="246" y="93"/>
                  </a:lnTo>
                  <a:lnTo>
                    <a:pt x="237" y="91"/>
                  </a:lnTo>
                  <a:lnTo>
                    <a:pt x="233" y="89"/>
                  </a:lnTo>
                  <a:lnTo>
                    <a:pt x="230" y="87"/>
                  </a:lnTo>
                  <a:lnTo>
                    <a:pt x="229" y="87"/>
                  </a:lnTo>
                  <a:lnTo>
                    <a:pt x="226" y="85"/>
                  </a:lnTo>
                  <a:lnTo>
                    <a:pt x="225" y="85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21" y="79"/>
                  </a:lnTo>
                  <a:lnTo>
                    <a:pt x="216" y="78"/>
                  </a:lnTo>
                  <a:lnTo>
                    <a:pt x="216" y="75"/>
                  </a:lnTo>
                  <a:lnTo>
                    <a:pt x="216" y="74"/>
                  </a:lnTo>
                  <a:lnTo>
                    <a:pt x="213" y="71"/>
                  </a:lnTo>
                  <a:lnTo>
                    <a:pt x="210" y="67"/>
                  </a:lnTo>
                  <a:lnTo>
                    <a:pt x="206" y="65"/>
                  </a:lnTo>
                  <a:lnTo>
                    <a:pt x="200" y="59"/>
                  </a:lnTo>
                  <a:lnTo>
                    <a:pt x="198" y="58"/>
                  </a:lnTo>
                  <a:lnTo>
                    <a:pt x="176" y="41"/>
                  </a:lnTo>
                  <a:lnTo>
                    <a:pt x="132" y="8"/>
                  </a:lnTo>
                  <a:lnTo>
                    <a:pt x="121" y="0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7" y="28"/>
                  </a:lnTo>
                  <a:lnTo>
                    <a:pt x="107" y="146"/>
                  </a:lnTo>
                  <a:lnTo>
                    <a:pt x="107" y="151"/>
                  </a:lnTo>
                  <a:lnTo>
                    <a:pt x="107" y="154"/>
                  </a:lnTo>
                  <a:lnTo>
                    <a:pt x="108" y="155"/>
                  </a:lnTo>
                  <a:lnTo>
                    <a:pt x="111" y="158"/>
                  </a:lnTo>
                  <a:lnTo>
                    <a:pt x="111" y="162"/>
                  </a:lnTo>
                  <a:lnTo>
                    <a:pt x="108" y="166"/>
                  </a:lnTo>
                  <a:lnTo>
                    <a:pt x="108" y="168"/>
                  </a:lnTo>
                  <a:lnTo>
                    <a:pt x="108" y="171"/>
                  </a:lnTo>
                  <a:lnTo>
                    <a:pt x="107" y="172"/>
                  </a:lnTo>
                  <a:lnTo>
                    <a:pt x="95" y="172"/>
                  </a:lnTo>
                  <a:lnTo>
                    <a:pt x="75" y="172"/>
                  </a:lnTo>
                  <a:lnTo>
                    <a:pt x="63" y="172"/>
                  </a:lnTo>
                  <a:lnTo>
                    <a:pt x="54" y="172"/>
                  </a:lnTo>
                  <a:lnTo>
                    <a:pt x="50" y="172"/>
                  </a:lnTo>
                  <a:lnTo>
                    <a:pt x="46" y="168"/>
                  </a:lnTo>
                  <a:lnTo>
                    <a:pt x="44" y="172"/>
                  </a:lnTo>
                  <a:lnTo>
                    <a:pt x="40" y="175"/>
                  </a:lnTo>
                  <a:lnTo>
                    <a:pt x="35" y="175"/>
                  </a:lnTo>
                  <a:lnTo>
                    <a:pt x="32" y="175"/>
                  </a:lnTo>
                  <a:lnTo>
                    <a:pt x="28" y="172"/>
                  </a:lnTo>
                  <a:lnTo>
                    <a:pt x="24" y="175"/>
                  </a:lnTo>
                  <a:lnTo>
                    <a:pt x="23" y="176"/>
                  </a:lnTo>
                  <a:lnTo>
                    <a:pt x="22" y="178"/>
                  </a:lnTo>
                  <a:lnTo>
                    <a:pt x="22" y="179"/>
                  </a:lnTo>
                  <a:lnTo>
                    <a:pt x="19" y="176"/>
                  </a:lnTo>
                  <a:lnTo>
                    <a:pt x="15" y="172"/>
                  </a:lnTo>
                  <a:lnTo>
                    <a:pt x="11" y="171"/>
                  </a:lnTo>
                  <a:lnTo>
                    <a:pt x="10" y="171"/>
                  </a:lnTo>
                  <a:lnTo>
                    <a:pt x="10" y="172"/>
                  </a:lnTo>
                  <a:lnTo>
                    <a:pt x="8" y="179"/>
                  </a:lnTo>
                  <a:lnTo>
                    <a:pt x="8" y="180"/>
                  </a:lnTo>
                  <a:lnTo>
                    <a:pt x="8" y="184"/>
                  </a:lnTo>
                  <a:lnTo>
                    <a:pt x="4" y="186"/>
                  </a:lnTo>
                  <a:lnTo>
                    <a:pt x="0" y="186"/>
                  </a:lnTo>
                  <a:lnTo>
                    <a:pt x="0" y="186"/>
                  </a:lnTo>
                  <a:lnTo>
                    <a:pt x="2" y="188"/>
                  </a:lnTo>
                  <a:lnTo>
                    <a:pt x="0" y="189"/>
                  </a:lnTo>
                  <a:lnTo>
                    <a:pt x="0" y="192"/>
                  </a:lnTo>
                  <a:lnTo>
                    <a:pt x="2" y="193"/>
                  </a:lnTo>
                  <a:lnTo>
                    <a:pt x="4" y="197"/>
                  </a:lnTo>
                  <a:lnTo>
                    <a:pt x="4" y="199"/>
                  </a:lnTo>
                  <a:lnTo>
                    <a:pt x="4" y="201"/>
                  </a:lnTo>
                  <a:lnTo>
                    <a:pt x="4" y="203"/>
                  </a:lnTo>
                  <a:lnTo>
                    <a:pt x="4" y="207"/>
                  </a:lnTo>
                  <a:lnTo>
                    <a:pt x="4" y="208"/>
                  </a:lnTo>
                  <a:lnTo>
                    <a:pt x="6" y="209"/>
                  </a:lnTo>
                  <a:lnTo>
                    <a:pt x="8" y="211"/>
                  </a:lnTo>
                  <a:lnTo>
                    <a:pt x="11" y="212"/>
                  </a:lnTo>
                  <a:lnTo>
                    <a:pt x="12" y="217"/>
                  </a:lnTo>
                  <a:lnTo>
                    <a:pt x="14" y="220"/>
                  </a:lnTo>
                  <a:lnTo>
                    <a:pt x="11" y="223"/>
                  </a:lnTo>
                  <a:lnTo>
                    <a:pt x="14" y="225"/>
                  </a:lnTo>
                  <a:lnTo>
                    <a:pt x="14" y="228"/>
                  </a:lnTo>
                  <a:lnTo>
                    <a:pt x="14" y="229"/>
                  </a:lnTo>
                  <a:lnTo>
                    <a:pt x="11" y="233"/>
                  </a:lnTo>
                  <a:lnTo>
                    <a:pt x="14" y="236"/>
                  </a:lnTo>
                  <a:lnTo>
                    <a:pt x="15" y="236"/>
                  </a:lnTo>
                  <a:lnTo>
                    <a:pt x="18" y="233"/>
                  </a:lnTo>
                  <a:lnTo>
                    <a:pt x="19" y="232"/>
                  </a:lnTo>
                  <a:lnTo>
                    <a:pt x="22" y="232"/>
                  </a:lnTo>
                  <a:lnTo>
                    <a:pt x="23" y="233"/>
                  </a:lnTo>
                  <a:lnTo>
                    <a:pt x="23" y="236"/>
                  </a:lnTo>
                  <a:lnTo>
                    <a:pt x="24" y="237"/>
                  </a:lnTo>
                  <a:lnTo>
                    <a:pt x="27" y="233"/>
                  </a:lnTo>
                  <a:lnTo>
                    <a:pt x="31" y="232"/>
                  </a:lnTo>
                  <a:lnTo>
                    <a:pt x="35" y="233"/>
                  </a:lnTo>
                  <a:lnTo>
                    <a:pt x="36" y="233"/>
                  </a:lnTo>
                  <a:lnTo>
                    <a:pt x="38" y="236"/>
                  </a:lnTo>
                  <a:lnTo>
                    <a:pt x="46" y="232"/>
                  </a:lnTo>
                  <a:lnTo>
                    <a:pt x="46" y="229"/>
                  </a:lnTo>
                  <a:lnTo>
                    <a:pt x="46" y="228"/>
                  </a:lnTo>
                  <a:lnTo>
                    <a:pt x="46" y="225"/>
                  </a:lnTo>
                  <a:lnTo>
                    <a:pt x="48" y="228"/>
                  </a:lnTo>
                  <a:lnTo>
                    <a:pt x="50" y="228"/>
                  </a:lnTo>
                  <a:lnTo>
                    <a:pt x="51" y="229"/>
                  </a:lnTo>
                  <a:lnTo>
                    <a:pt x="51" y="233"/>
                  </a:lnTo>
                  <a:lnTo>
                    <a:pt x="54" y="236"/>
                  </a:lnTo>
                  <a:lnTo>
                    <a:pt x="54" y="237"/>
                  </a:lnTo>
                  <a:lnTo>
                    <a:pt x="54" y="239"/>
                  </a:lnTo>
                  <a:lnTo>
                    <a:pt x="54" y="241"/>
                  </a:lnTo>
                  <a:lnTo>
                    <a:pt x="55" y="241"/>
                  </a:lnTo>
                  <a:lnTo>
                    <a:pt x="58" y="243"/>
                  </a:lnTo>
                  <a:lnTo>
                    <a:pt x="59" y="245"/>
                  </a:lnTo>
                  <a:lnTo>
                    <a:pt x="62" y="247"/>
                  </a:lnTo>
                  <a:lnTo>
                    <a:pt x="62" y="249"/>
                  </a:lnTo>
                  <a:lnTo>
                    <a:pt x="59" y="249"/>
                  </a:lnTo>
                  <a:lnTo>
                    <a:pt x="58" y="249"/>
                  </a:lnTo>
                  <a:lnTo>
                    <a:pt x="58" y="251"/>
                  </a:lnTo>
                  <a:lnTo>
                    <a:pt x="55" y="255"/>
                  </a:lnTo>
                  <a:lnTo>
                    <a:pt x="59" y="252"/>
                  </a:lnTo>
                  <a:lnTo>
                    <a:pt x="62" y="252"/>
                  </a:lnTo>
                  <a:lnTo>
                    <a:pt x="62" y="255"/>
                  </a:lnTo>
                  <a:lnTo>
                    <a:pt x="62" y="260"/>
                  </a:lnTo>
                  <a:lnTo>
                    <a:pt x="63" y="264"/>
                  </a:lnTo>
                  <a:lnTo>
                    <a:pt x="66" y="264"/>
                  </a:lnTo>
                  <a:lnTo>
                    <a:pt x="67" y="265"/>
                  </a:lnTo>
                  <a:lnTo>
                    <a:pt x="67" y="268"/>
                  </a:lnTo>
                  <a:lnTo>
                    <a:pt x="67" y="269"/>
                  </a:lnTo>
                  <a:lnTo>
                    <a:pt x="67" y="269"/>
                  </a:lnTo>
                  <a:lnTo>
                    <a:pt x="67" y="269"/>
                  </a:lnTo>
                  <a:lnTo>
                    <a:pt x="68" y="268"/>
                  </a:lnTo>
                  <a:lnTo>
                    <a:pt x="71" y="264"/>
                  </a:lnTo>
                  <a:lnTo>
                    <a:pt x="72" y="264"/>
                  </a:lnTo>
                  <a:lnTo>
                    <a:pt x="75" y="264"/>
                  </a:lnTo>
                  <a:lnTo>
                    <a:pt x="76" y="265"/>
                  </a:lnTo>
                  <a:lnTo>
                    <a:pt x="79" y="268"/>
                  </a:lnTo>
                  <a:lnTo>
                    <a:pt x="82" y="268"/>
                  </a:lnTo>
                  <a:lnTo>
                    <a:pt x="84" y="265"/>
                  </a:lnTo>
                  <a:lnTo>
                    <a:pt x="85" y="265"/>
                  </a:lnTo>
                  <a:lnTo>
                    <a:pt x="88" y="265"/>
                  </a:lnTo>
                  <a:lnTo>
                    <a:pt x="88" y="264"/>
                  </a:lnTo>
                  <a:lnTo>
                    <a:pt x="88" y="260"/>
                  </a:lnTo>
                  <a:lnTo>
                    <a:pt x="89" y="262"/>
                  </a:lnTo>
                  <a:lnTo>
                    <a:pt x="92" y="262"/>
                  </a:lnTo>
                  <a:lnTo>
                    <a:pt x="93" y="260"/>
                  </a:lnTo>
                  <a:lnTo>
                    <a:pt x="95" y="259"/>
                  </a:lnTo>
                  <a:lnTo>
                    <a:pt x="95" y="264"/>
                  </a:lnTo>
                  <a:lnTo>
                    <a:pt x="95" y="265"/>
                  </a:lnTo>
                  <a:lnTo>
                    <a:pt x="95" y="268"/>
                  </a:lnTo>
                  <a:lnTo>
                    <a:pt x="97" y="268"/>
                  </a:lnTo>
                  <a:lnTo>
                    <a:pt x="97" y="268"/>
                  </a:lnTo>
                  <a:lnTo>
                    <a:pt x="99" y="268"/>
                  </a:lnTo>
                  <a:lnTo>
                    <a:pt x="99" y="265"/>
                  </a:lnTo>
                  <a:lnTo>
                    <a:pt x="101" y="264"/>
                  </a:lnTo>
                  <a:lnTo>
                    <a:pt x="105" y="264"/>
                  </a:lnTo>
                  <a:lnTo>
                    <a:pt x="107" y="262"/>
                  </a:lnTo>
                  <a:lnTo>
                    <a:pt x="107" y="260"/>
                  </a:lnTo>
                  <a:lnTo>
                    <a:pt x="107" y="255"/>
                  </a:lnTo>
                  <a:lnTo>
                    <a:pt x="107" y="255"/>
                  </a:lnTo>
                  <a:lnTo>
                    <a:pt x="107" y="252"/>
                  </a:lnTo>
                  <a:lnTo>
                    <a:pt x="111" y="251"/>
                  </a:lnTo>
                  <a:lnTo>
                    <a:pt x="111" y="247"/>
                  </a:lnTo>
                  <a:lnTo>
                    <a:pt x="111" y="245"/>
                  </a:lnTo>
                  <a:lnTo>
                    <a:pt x="111" y="243"/>
                  </a:lnTo>
                  <a:lnTo>
                    <a:pt x="111" y="241"/>
                  </a:lnTo>
                  <a:lnTo>
                    <a:pt x="111" y="239"/>
                  </a:lnTo>
                  <a:lnTo>
                    <a:pt x="108" y="239"/>
                  </a:lnTo>
                  <a:lnTo>
                    <a:pt x="111" y="237"/>
                  </a:lnTo>
                  <a:lnTo>
                    <a:pt x="115" y="236"/>
                  </a:lnTo>
                  <a:lnTo>
                    <a:pt x="116" y="236"/>
                  </a:lnTo>
                  <a:lnTo>
                    <a:pt x="119" y="236"/>
                  </a:lnTo>
                  <a:lnTo>
                    <a:pt x="120" y="236"/>
                  </a:lnTo>
                  <a:lnTo>
                    <a:pt x="124" y="229"/>
                  </a:lnTo>
                  <a:lnTo>
                    <a:pt x="124" y="225"/>
                  </a:lnTo>
                  <a:lnTo>
                    <a:pt x="124" y="224"/>
                  </a:lnTo>
                  <a:lnTo>
                    <a:pt x="124" y="223"/>
                  </a:lnTo>
                  <a:lnTo>
                    <a:pt x="125" y="223"/>
                  </a:lnTo>
                  <a:lnTo>
                    <a:pt x="128" y="220"/>
                  </a:lnTo>
                  <a:lnTo>
                    <a:pt x="125" y="216"/>
                  </a:lnTo>
                  <a:lnTo>
                    <a:pt x="125" y="215"/>
                  </a:lnTo>
                  <a:lnTo>
                    <a:pt x="128" y="215"/>
                  </a:lnTo>
                  <a:lnTo>
                    <a:pt x="129" y="212"/>
                  </a:lnTo>
                  <a:lnTo>
                    <a:pt x="132" y="208"/>
                  </a:lnTo>
                  <a:lnTo>
                    <a:pt x="132" y="211"/>
                  </a:lnTo>
                  <a:lnTo>
                    <a:pt x="136" y="212"/>
                  </a:lnTo>
                  <a:lnTo>
                    <a:pt x="139" y="215"/>
                  </a:lnTo>
                  <a:lnTo>
                    <a:pt x="141" y="212"/>
                  </a:lnTo>
                  <a:lnTo>
                    <a:pt x="143" y="212"/>
                  </a:lnTo>
                  <a:lnTo>
                    <a:pt x="143" y="208"/>
                  </a:lnTo>
                  <a:lnTo>
                    <a:pt x="143" y="205"/>
                  </a:lnTo>
                  <a:lnTo>
                    <a:pt x="147" y="207"/>
                  </a:lnTo>
                  <a:lnTo>
                    <a:pt x="149" y="203"/>
                  </a:lnTo>
                  <a:lnTo>
                    <a:pt x="149" y="201"/>
                  </a:lnTo>
                  <a:lnTo>
                    <a:pt x="151" y="197"/>
                  </a:lnTo>
                  <a:lnTo>
                    <a:pt x="152" y="195"/>
                  </a:lnTo>
                  <a:lnTo>
                    <a:pt x="156" y="195"/>
                  </a:lnTo>
                  <a:lnTo>
                    <a:pt x="160" y="195"/>
                  </a:lnTo>
                  <a:lnTo>
                    <a:pt x="163" y="195"/>
                  </a:lnTo>
                  <a:lnTo>
                    <a:pt x="163" y="193"/>
                  </a:lnTo>
                  <a:lnTo>
                    <a:pt x="164" y="192"/>
                  </a:lnTo>
                  <a:lnTo>
                    <a:pt x="168" y="189"/>
                  </a:lnTo>
                  <a:lnTo>
                    <a:pt x="172" y="188"/>
                  </a:lnTo>
                  <a:lnTo>
                    <a:pt x="181" y="182"/>
                  </a:lnTo>
                  <a:lnTo>
                    <a:pt x="185" y="180"/>
                  </a:lnTo>
                  <a:lnTo>
                    <a:pt x="189" y="180"/>
                  </a:lnTo>
                  <a:lnTo>
                    <a:pt x="190" y="180"/>
                  </a:lnTo>
                  <a:lnTo>
                    <a:pt x="193" y="180"/>
                  </a:lnTo>
                  <a:lnTo>
                    <a:pt x="194" y="180"/>
                  </a:lnTo>
                  <a:lnTo>
                    <a:pt x="198" y="182"/>
                  </a:lnTo>
                  <a:lnTo>
                    <a:pt x="200" y="182"/>
                  </a:lnTo>
                  <a:lnTo>
                    <a:pt x="206" y="182"/>
                  </a:lnTo>
                  <a:lnTo>
                    <a:pt x="209" y="182"/>
                  </a:lnTo>
                  <a:lnTo>
                    <a:pt x="212" y="180"/>
                  </a:lnTo>
                  <a:lnTo>
                    <a:pt x="216" y="176"/>
                  </a:lnTo>
                  <a:lnTo>
                    <a:pt x="224" y="176"/>
                  </a:lnTo>
                  <a:lnTo>
                    <a:pt x="233" y="176"/>
                  </a:lnTo>
                  <a:lnTo>
                    <a:pt x="240" y="175"/>
                  </a:lnTo>
                  <a:lnTo>
                    <a:pt x="242" y="175"/>
                  </a:lnTo>
                  <a:lnTo>
                    <a:pt x="246" y="175"/>
                  </a:lnTo>
                  <a:lnTo>
                    <a:pt x="250" y="175"/>
                  </a:lnTo>
                  <a:lnTo>
                    <a:pt x="251" y="175"/>
                  </a:lnTo>
                  <a:lnTo>
                    <a:pt x="253" y="171"/>
                  </a:lnTo>
                  <a:lnTo>
                    <a:pt x="255" y="168"/>
                  </a:lnTo>
                  <a:lnTo>
                    <a:pt x="257" y="167"/>
                  </a:lnTo>
                  <a:lnTo>
                    <a:pt x="259" y="162"/>
                  </a:lnTo>
                  <a:lnTo>
                    <a:pt x="261" y="155"/>
                  </a:lnTo>
                  <a:lnTo>
                    <a:pt x="263" y="146"/>
                  </a:lnTo>
                  <a:lnTo>
                    <a:pt x="263" y="124"/>
                  </a:lnTo>
                  <a:lnTo>
                    <a:pt x="263" y="110"/>
                  </a:lnTo>
                  <a:lnTo>
                    <a:pt x="263" y="106"/>
                  </a:lnTo>
                  <a:lnTo>
                    <a:pt x="259" y="107"/>
                  </a:lnTo>
                  <a:lnTo>
                    <a:pt x="259" y="107"/>
                  </a:lnTo>
                  <a:lnTo>
                    <a:pt x="259" y="107"/>
                  </a:lnTo>
                  <a:lnTo>
                    <a:pt x="259" y="107"/>
                  </a:lnTo>
                  <a:lnTo>
                    <a:pt x="259" y="107"/>
                  </a:lnTo>
                  <a:lnTo>
                    <a:pt x="259" y="107"/>
                  </a:lnTo>
                  <a:lnTo>
                    <a:pt x="259" y="107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6" name="Freeform 90"/>
            <p:cNvSpPr>
              <a:spLocks/>
            </p:cNvSpPr>
            <p:nvPr/>
          </p:nvSpPr>
          <p:spPr bwMode="auto">
            <a:xfrm>
              <a:off x="4748969" y="1224090"/>
              <a:ext cx="219951" cy="477264"/>
            </a:xfrm>
            <a:custGeom>
              <a:avLst/>
              <a:gdLst>
                <a:gd name="T0" fmla="*/ 13 w 61"/>
                <a:gd name="T1" fmla="*/ 12 h 127"/>
                <a:gd name="T2" fmla="*/ 13 w 61"/>
                <a:gd name="T3" fmla="*/ 17 h 127"/>
                <a:gd name="T4" fmla="*/ 10 w 61"/>
                <a:gd name="T5" fmla="*/ 25 h 127"/>
                <a:gd name="T6" fmla="*/ 13 w 61"/>
                <a:gd name="T7" fmla="*/ 36 h 127"/>
                <a:gd name="T8" fmla="*/ 9 w 61"/>
                <a:gd name="T9" fmla="*/ 47 h 127"/>
                <a:gd name="T10" fmla="*/ 0 w 61"/>
                <a:gd name="T11" fmla="*/ 57 h 127"/>
                <a:gd name="T12" fmla="*/ 0 w 61"/>
                <a:gd name="T13" fmla="*/ 62 h 127"/>
                <a:gd name="T14" fmla="*/ 1 w 61"/>
                <a:gd name="T15" fmla="*/ 73 h 127"/>
                <a:gd name="T16" fmla="*/ 5 w 61"/>
                <a:gd name="T17" fmla="*/ 75 h 127"/>
                <a:gd name="T18" fmla="*/ 10 w 61"/>
                <a:gd name="T19" fmla="*/ 82 h 127"/>
                <a:gd name="T20" fmla="*/ 14 w 61"/>
                <a:gd name="T21" fmla="*/ 89 h 127"/>
                <a:gd name="T22" fmla="*/ 23 w 61"/>
                <a:gd name="T23" fmla="*/ 99 h 127"/>
                <a:gd name="T24" fmla="*/ 27 w 61"/>
                <a:gd name="T25" fmla="*/ 116 h 127"/>
                <a:gd name="T26" fmla="*/ 35 w 61"/>
                <a:gd name="T27" fmla="*/ 126 h 127"/>
                <a:gd name="T28" fmla="*/ 39 w 61"/>
                <a:gd name="T29" fmla="*/ 118 h 127"/>
                <a:gd name="T30" fmla="*/ 39 w 61"/>
                <a:gd name="T31" fmla="*/ 110 h 127"/>
                <a:gd name="T32" fmla="*/ 39 w 61"/>
                <a:gd name="T33" fmla="*/ 102 h 127"/>
                <a:gd name="T34" fmla="*/ 43 w 61"/>
                <a:gd name="T35" fmla="*/ 101 h 127"/>
                <a:gd name="T36" fmla="*/ 47 w 61"/>
                <a:gd name="T37" fmla="*/ 95 h 127"/>
                <a:gd name="T38" fmla="*/ 57 w 61"/>
                <a:gd name="T39" fmla="*/ 91 h 127"/>
                <a:gd name="T40" fmla="*/ 61 w 61"/>
                <a:gd name="T41" fmla="*/ 87 h 127"/>
                <a:gd name="T42" fmla="*/ 61 w 61"/>
                <a:gd name="T43" fmla="*/ 74 h 127"/>
                <a:gd name="T44" fmla="*/ 54 w 61"/>
                <a:gd name="T45" fmla="*/ 73 h 127"/>
                <a:gd name="T46" fmla="*/ 53 w 61"/>
                <a:gd name="T47" fmla="*/ 69 h 127"/>
                <a:gd name="T48" fmla="*/ 50 w 61"/>
                <a:gd name="T49" fmla="*/ 69 h 127"/>
                <a:gd name="T50" fmla="*/ 47 w 61"/>
                <a:gd name="T51" fmla="*/ 69 h 127"/>
                <a:gd name="T52" fmla="*/ 45 w 61"/>
                <a:gd name="T53" fmla="*/ 66 h 127"/>
                <a:gd name="T54" fmla="*/ 39 w 61"/>
                <a:gd name="T55" fmla="*/ 62 h 127"/>
                <a:gd name="T56" fmla="*/ 39 w 61"/>
                <a:gd name="T57" fmla="*/ 55 h 127"/>
                <a:gd name="T58" fmla="*/ 50 w 61"/>
                <a:gd name="T59" fmla="*/ 43 h 127"/>
                <a:gd name="T60" fmla="*/ 53 w 61"/>
                <a:gd name="T61" fmla="*/ 34 h 127"/>
                <a:gd name="T62" fmla="*/ 47 w 61"/>
                <a:gd name="T63" fmla="*/ 29 h 127"/>
                <a:gd name="T64" fmla="*/ 43 w 61"/>
                <a:gd name="T65" fmla="*/ 21 h 127"/>
                <a:gd name="T66" fmla="*/ 47 w 61"/>
                <a:gd name="T67" fmla="*/ 16 h 127"/>
                <a:gd name="T68" fmla="*/ 53 w 61"/>
                <a:gd name="T69" fmla="*/ 8 h 127"/>
                <a:gd name="T70" fmla="*/ 49 w 61"/>
                <a:gd name="T71" fmla="*/ 5 h 127"/>
                <a:gd name="T72" fmla="*/ 43 w 61"/>
                <a:gd name="T73" fmla="*/ 9 h 127"/>
                <a:gd name="T74" fmla="*/ 41 w 61"/>
                <a:gd name="T75" fmla="*/ 8 h 127"/>
                <a:gd name="T76" fmla="*/ 39 w 61"/>
                <a:gd name="T77" fmla="*/ 4 h 127"/>
                <a:gd name="T78" fmla="*/ 35 w 61"/>
                <a:gd name="T79" fmla="*/ 0 h 127"/>
                <a:gd name="T80" fmla="*/ 34 w 61"/>
                <a:gd name="T81" fmla="*/ 4 h 127"/>
                <a:gd name="T82" fmla="*/ 34 w 61"/>
                <a:gd name="T83" fmla="*/ 0 h 127"/>
                <a:gd name="T84" fmla="*/ 27 w 61"/>
                <a:gd name="T85" fmla="*/ 0 h 127"/>
                <a:gd name="T86" fmla="*/ 21 w 61"/>
                <a:gd name="T87" fmla="*/ 5 h 127"/>
                <a:gd name="T88" fmla="*/ 17 w 61"/>
                <a:gd name="T89" fmla="*/ 8 h 127"/>
                <a:gd name="T90" fmla="*/ 14 w 61"/>
                <a:gd name="T91" fmla="*/ 10 h 127"/>
                <a:gd name="T92" fmla="*/ 14 w 61"/>
                <a:gd name="T93" fmla="*/ 10 h 127"/>
                <a:gd name="T94" fmla="*/ 14 w 61"/>
                <a:gd name="T95" fmla="*/ 10 h 127"/>
                <a:gd name="T96" fmla="*/ 14 w 61"/>
                <a:gd name="T97" fmla="*/ 1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1" h="127">
                  <a:moveTo>
                    <a:pt x="14" y="10"/>
                  </a:moveTo>
                  <a:lnTo>
                    <a:pt x="13" y="12"/>
                  </a:lnTo>
                  <a:lnTo>
                    <a:pt x="9" y="16"/>
                  </a:lnTo>
                  <a:lnTo>
                    <a:pt x="13" y="17"/>
                  </a:lnTo>
                  <a:lnTo>
                    <a:pt x="13" y="21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3" y="36"/>
                  </a:lnTo>
                  <a:lnTo>
                    <a:pt x="10" y="45"/>
                  </a:lnTo>
                  <a:lnTo>
                    <a:pt x="9" y="47"/>
                  </a:lnTo>
                  <a:lnTo>
                    <a:pt x="6" y="51"/>
                  </a:lnTo>
                  <a:lnTo>
                    <a:pt x="0" y="57"/>
                  </a:lnTo>
                  <a:lnTo>
                    <a:pt x="0" y="59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73"/>
                  </a:lnTo>
                  <a:lnTo>
                    <a:pt x="4" y="74"/>
                  </a:lnTo>
                  <a:lnTo>
                    <a:pt x="5" y="75"/>
                  </a:lnTo>
                  <a:lnTo>
                    <a:pt x="9" y="78"/>
                  </a:lnTo>
                  <a:lnTo>
                    <a:pt x="10" y="82"/>
                  </a:lnTo>
                  <a:lnTo>
                    <a:pt x="13" y="86"/>
                  </a:lnTo>
                  <a:lnTo>
                    <a:pt x="14" y="89"/>
                  </a:lnTo>
                  <a:lnTo>
                    <a:pt x="21" y="93"/>
                  </a:lnTo>
                  <a:lnTo>
                    <a:pt x="23" y="99"/>
                  </a:lnTo>
                  <a:lnTo>
                    <a:pt x="23" y="105"/>
                  </a:lnTo>
                  <a:lnTo>
                    <a:pt x="27" y="116"/>
                  </a:lnTo>
                  <a:lnTo>
                    <a:pt x="30" y="127"/>
                  </a:lnTo>
                  <a:lnTo>
                    <a:pt x="35" y="126"/>
                  </a:lnTo>
                  <a:lnTo>
                    <a:pt x="37" y="122"/>
                  </a:lnTo>
                  <a:lnTo>
                    <a:pt x="39" y="118"/>
                  </a:lnTo>
                  <a:lnTo>
                    <a:pt x="41" y="114"/>
                  </a:lnTo>
                  <a:lnTo>
                    <a:pt x="39" y="110"/>
                  </a:lnTo>
                  <a:lnTo>
                    <a:pt x="39" y="105"/>
                  </a:lnTo>
                  <a:lnTo>
                    <a:pt x="39" y="102"/>
                  </a:lnTo>
                  <a:lnTo>
                    <a:pt x="41" y="102"/>
                  </a:lnTo>
                  <a:lnTo>
                    <a:pt x="43" y="101"/>
                  </a:lnTo>
                  <a:lnTo>
                    <a:pt x="45" y="99"/>
                  </a:lnTo>
                  <a:lnTo>
                    <a:pt x="47" y="95"/>
                  </a:lnTo>
                  <a:lnTo>
                    <a:pt x="50" y="93"/>
                  </a:lnTo>
                  <a:lnTo>
                    <a:pt x="57" y="91"/>
                  </a:lnTo>
                  <a:lnTo>
                    <a:pt x="58" y="89"/>
                  </a:lnTo>
                  <a:lnTo>
                    <a:pt x="61" y="87"/>
                  </a:lnTo>
                  <a:lnTo>
                    <a:pt x="58" y="83"/>
                  </a:lnTo>
                  <a:lnTo>
                    <a:pt x="61" y="74"/>
                  </a:lnTo>
                  <a:lnTo>
                    <a:pt x="57" y="74"/>
                  </a:lnTo>
                  <a:lnTo>
                    <a:pt x="54" y="73"/>
                  </a:lnTo>
                  <a:lnTo>
                    <a:pt x="53" y="70"/>
                  </a:lnTo>
                  <a:lnTo>
                    <a:pt x="53" y="69"/>
                  </a:lnTo>
                  <a:lnTo>
                    <a:pt x="53" y="66"/>
                  </a:lnTo>
                  <a:lnTo>
                    <a:pt x="50" y="69"/>
                  </a:lnTo>
                  <a:lnTo>
                    <a:pt x="49" y="69"/>
                  </a:lnTo>
                  <a:lnTo>
                    <a:pt x="47" y="69"/>
                  </a:lnTo>
                  <a:lnTo>
                    <a:pt x="47" y="65"/>
                  </a:lnTo>
                  <a:lnTo>
                    <a:pt x="45" y="66"/>
                  </a:lnTo>
                  <a:lnTo>
                    <a:pt x="43" y="66"/>
                  </a:lnTo>
                  <a:lnTo>
                    <a:pt x="39" y="62"/>
                  </a:lnTo>
                  <a:lnTo>
                    <a:pt x="37" y="57"/>
                  </a:lnTo>
                  <a:lnTo>
                    <a:pt x="39" y="55"/>
                  </a:lnTo>
                  <a:lnTo>
                    <a:pt x="45" y="49"/>
                  </a:lnTo>
                  <a:lnTo>
                    <a:pt x="50" y="43"/>
                  </a:lnTo>
                  <a:lnTo>
                    <a:pt x="53" y="40"/>
                  </a:lnTo>
                  <a:lnTo>
                    <a:pt x="53" y="34"/>
                  </a:lnTo>
                  <a:lnTo>
                    <a:pt x="50" y="30"/>
                  </a:lnTo>
                  <a:lnTo>
                    <a:pt x="47" y="29"/>
                  </a:lnTo>
                  <a:lnTo>
                    <a:pt x="45" y="25"/>
                  </a:lnTo>
                  <a:lnTo>
                    <a:pt x="43" y="21"/>
                  </a:lnTo>
                  <a:lnTo>
                    <a:pt x="45" y="17"/>
                  </a:lnTo>
                  <a:lnTo>
                    <a:pt x="47" y="16"/>
                  </a:lnTo>
                  <a:lnTo>
                    <a:pt x="53" y="9"/>
                  </a:lnTo>
                  <a:lnTo>
                    <a:pt x="53" y="8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7" y="8"/>
                  </a:lnTo>
                  <a:lnTo>
                    <a:pt x="43" y="9"/>
                  </a:lnTo>
                  <a:lnTo>
                    <a:pt x="41" y="9"/>
                  </a:lnTo>
                  <a:lnTo>
                    <a:pt x="41" y="8"/>
                  </a:lnTo>
                  <a:lnTo>
                    <a:pt x="39" y="5"/>
                  </a:lnTo>
                  <a:lnTo>
                    <a:pt x="39" y="4"/>
                  </a:lnTo>
                  <a:lnTo>
                    <a:pt x="37" y="1"/>
                  </a:lnTo>
                  <a:lnTo>
                    <a:pt x="35" y="0"/>
                  </a:lnTo>
                  <a:lnTo>
                    <a:pt x="35" y="1"/>
                  </a:lnTo>
                  <a:lnTo>
                    <a:pt x="34" y="4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1"/>
                  </a:lnTo>
                  <a:lnTo>
                    <a:pt x="21" y="5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4" y="10"/>
                  </a:lnTo>
                  <a:close/>
                </a:path>
              </a:pathLst>
            </a:custGeom>
            <a:solidFill>
              <a:srgbClr val="86DD25"/>
            </a:solidFill>
            <a:ln w="3175">
              <a:solidFill>
                <a:schemeClr val="accent4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7" name="Freeform 91"/>
            <p:cNvSpPr>
              <a:spLocks/>
            </p:cNvSpPr>
            <p:nvPr/>
          </p:nvSpPr>
          <p:spPr bwMode="auto">
            <a:xfrm>
              <a:off x="4842719" y="1502181"/>
              <a:ext cx="890627" cy="939500"/>
            </a:xfrm>
            <a:custGeom>
              <a:avLst/>
              <a:gdLst>
                <a:gd name="T0" fmla="*/ 239 w 247"/>
                <a:gd name="T1" fmla="*/ 65 h 250"/>
                <a:gd name="T2" fmla="*/ 238 w 247"/>
                <a:gd name="T3" fmla="*/ 53 h 250"/>
                <a:gd name="T4" fmla="*/ 239 w 247"/>
                <a:gd name="T5" fmla="*/ 39 h 250"/>
                <a:gd name="T6" fmla="*/ 242 w 247"/>
                <a:gd name="T7" fmla="*/ 28 h 250"/>
                <a:gd name="T8" fmla="*/ 233 w 247"/>
                <a:gd name="T9" fmla="*/ 23 h 250"/>
                <a:gd name="T10" fmla="*/ 217 w 247"/>
                <a:gd name="T11" fmla="*/ 19 h 250"/>
                <a:gd name="T12" fmla="*/ 211 w 247"/>
                <a:gd name="T13" fmla="*/ 15 h 250"/>
                <a:gd name="T14" fmla="*/ 198 w 247"/>
                <a:gd name="T15" fmla="*/ 5 h 250"/>
                <a:gd name="T16" fmla="*/ 181 w 247"/>
                <a:gd name="T17" fmla="*/ 8 h 250"/>
                <a:gd name="T18" fmla="*/ 166 w 247"/>
                <a:gd name="T19" fmla="*/ 17 h 250"/>
                <a:gd name="T20" fmla="*/ 163 w 247"/>
                <a:gd name="T21" fmla="*/ 32 h 250"/>
                <a:gd name="T22" fmla="*/ 163 w 247"/>
                <a:gd name="T23" fmla="*/ 45 h 250"/>
                <a:gd name="T24" fmla="*/ 150 w 247"/>
                <a:gd name="T25" fmla="*/ 53 h 250"/>
                <a:gd name="T26" fmla="*/ 137 w 247"/>
                <a:gd name="T27" fmla="*/ 45 h 250"/>
                <a:gd name="T28" fmla="*/ 106 w 247"/>
                <a:gd name="T29" fmla="*/ 36 h 250"/>
                <a:gd name="T30" fmla="*/ 94 w 247"/>
                <a:gd name="T31" fmla="*/ 28 h 250"/>
                <a:gd name="T32" fmla="*/ 89 w 247"/>
                <a:gd name="T33" fmla="*/ 15 h 250"/>
                <a:gd name="T34" fmla="*/ 72 w 247"/>
                <a:gd name="T35" fmla="*/ 9 h 250"/>
                <a:gd name="T36" fmla="*/ 53 w 247"/>
                <a:gd name="T37" fmla="*/ 8 h 250"/>
                <a:gd name="T38" fmla="*/ 35 w 247"/>
                <a:gd name="T39" fmla="*/ 0 h 250"/>
                <a:gd name="T40" fmla="*/ 32 w 247"/>
                <a:gd name="T41" fmla="*/ 15 h 250"/>
                <a:gd name="T42" fmla="*/ 21 w 247"/>
                <a:gd name="T43" fmla="*/ 21 h 250"/>
                <a:gd name="T44" fmla="*/ 15 w 247"/>
                <a:gd name="T45" fmla="*/ 28 h 250"/>
                <a:gd name="T46" fmla="*/ 13 w 247"/>
                <a:gd name="T47" fmla="*/ 36 h 250"/>
                <a:gd name="T48" fmla="*/ 11 w 247"/>
                <a:gd name="T49" fmla="*/ 48 h 250"/>
                <a:gd name="T50" fmla="*/ 1 w 247"/>
                <a:gd name="T51" fmla="*/ 56 h 250"/>
                <a:gd name="T52" fmla="*/ 5 w 247"/>
                <a:gd name="T53" fmla="*/ 65 h 250"/>
                <a:gd name="T54" fmla="*/ 8 w 247"/>
                <a:gd name="T55" fmla="*/ 74 h 250"/>
                <a:gd name="T56" fmla="*/ 8 w 247"/>
                <a:gd name="T57" fmla="*/ 88 h 250"/>
                <a:gd name="T58" fmla="*/ 8 w 247"/>
                <a:gd name="T59" fmla="*/ 102 h 250"/>
                <a:gd name="T60" fmla="*/ 9 w 247"/>
                <a:gd name="T61" fmla="*/ 118 h 250"/>
                <a:gd name="T62" fmla="*/ 4 w 247"/>
                <a:gd name="T63" fmla="*/ 123 h 250"/>
                <a:gd name="T64" fmla="*/ 4 w 247"/>
                <a:gd name="T65" fmla="*/ 131 h 250"/>
                <a:gd name="T66" fmla="*/ 11 w 247"/>
                <a:gd name="T67" fmla="*/ 149 h 250"/>
                <a:gd name="T68" fmla="*/ 17 w 247"/>
                <a:gd name="T69" fmla="*/ 158 h 250"/>
                <a:gd name="T70" fmla="*/ 21 w 247"/>
                <a:gd name="T71" fmla="*/ 157 h 250"/>
                <a:gd name="T72" fmla="*/ 35 w 247"/>
                <a:gd name="T73" fmla="*/ 162 h 250"/>
                <a:gd name="T74" fmla="*/ 40 w 247"/>
                <a:gd name="T75" fmla="*/ 173 h 250"/>
                <a:gd name="T76" fmla="*/ 45 w 247"/>
                <a:gd name="T77" fmla="*/ 177 h 250"/>
                <a:gd name="T78" fmla="*/ 61 w 247"/>
                <a:gd name="T79" fmla="*/ 181 h 250"/>
                <a:gd name="T80" fmla="*/ 71 w 247"/>
                <a:gd name="T81" fmla="*/ 186 h 250"/>
                <a:gd name="T82" fmla="*/ 77 w 247"/>
                <a:gd name="T83" fmla="*/ 191 h 250"/>
                <a:gd name="T84" fmla="*/ 106 w 247"/>
                <a:gd name="T85" fmla="*/ 177 h 250"/>
                <a:gd name="T86" fmla="*/ 230 w 247"/>
                <a:gd name="T87" fmla="*/ 250 h 250"/>
                <a:gd name="T88" fmla="*/ 247 w 247"/>
                <a:gd name="T89" fmla="*/ 240 h 250"/>
                <a:gd name="T90" fmla="*/ 247 w 247"/>
                <a:gd name="T91" fmla="*/ 203 h 250"/>
                <a:gd name="T92" fmla="*/ 247 w 247"/>
                <a:gd name="T93" fmla="*/ 20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47" h="250">
                  <a:moveTo>
                    <a:pt x="247" y="203"/>
                  </a:moveTo>
                  <a:lnTo>
                    <a:pt x="243" y="82"/>
                  </a:lnTo>
                  <a:lnTo>
                    <a:pt x="239" y="65"/>
                  </a:lnTo>
                  <a:lnTo>
                    <a:pt x="238" y="58"/>
                  </a:lnTo>
                  <a:lnTo>
                    <a:pt x="238" y="56"/>
                  </a:lnTo>
                  <a:lnTo>
                    <a:pt x="238" y="53"/>
                  </a:lnTo>
                  <a:lnTo>
                    <a:pt x="239" y="48"/>
                  </a:lnTo>
                  <a:lnTo>
                    <a:pt x="239" y="44"/>
                  </a:lnTo>
                  <a:lnTo>
                    <a:pt x="239" y="39"/>
                  </a:lnTo>
                  <a:lnTo>
                    <a:pt x="238" y="35"/>
                  </a:lnTo>
                  <a:lnTo>
                    <a:pt x="239" y="31"/>
                  </a:lnTo>
                  <a:lnTo>
                    <a:pt x="242" y="28"/>
                  </a:lnTo>
                  <a:lnTo>
                    <a:pt x="242" y="25"/>
                  </a:lnTo>
                  <a:lnTo>
                    <a:pt x="238" y="23"/>
                  </a:lnTo>
                  <a:lnTo>
                    <a:pt x="233" y="23"/>
                  </a:lnTo>
                  <a:lnTo>
                    <a:pt x="226" y="21"/>
                  </a:lnTo>
                  <a:lnTo>
                    <a:pt x="223" y="19"/>
                  </a:lnTo>
                  <a:lnTo>
                    <a:pt x="217" y="19"/>
                  </a:lnTo>
                  <a:lnTo>
                    <a:pt x="213" y="17"/>
                  </a:lnTo>
                  <a:lnTo>
                    <a:pt x="211" y="17"/>
                  </a:lnTo>
                  <a:lnTo>
                    <a:pt x="211" y="15"/>
                  </a:lnTo>
                  <a:lnTo>
                    <a:pt x="211" y="12"/>
                  </a:lnTo>
                  <a:lnTo>
                    <a:pt x="207" y="9"/>
                  </a:lnTo>
                  <a:lnTo>
                    <a:pt x="198" y="5"/>
                  </a:lnTo>
                  <a:lnTo>
                    <a:pt x="189" y="5"/>
                  </a:lnTo>
                  <a:lnTo>
                    <a:pt x="185" y="8"/>
                  </a:lnTo>
                  <a:lnTo>
                    <a:pt x="181" y="8"/>
                  </a:lnTo>
                  <a:lnTo>
                    <a:pt x="175" y="9"/>
                  </a:lnTo>
                  <a:lnTo>
                    <a:pt x="169" y="13"/>
                  </a:lnTo>
                  <a:lnTo>
                    <a:pt x="166" y="17"/>
                  </a:lnTo>
                  <a:lnTo>
                    <a:pt x="163" y="21"/>
                  </a:lnTo>
                  <a:lnTo>
                    <a:pt x="162" y="27"/>
                  </a:lnTo>
                  <a:lnTo>
                    <a:pt x="163" y="32"/>
                  </a:lnTo>
                  <a:lnTo>
                    <a:pt x="166" y="36"/>
                  </a:lnTo>
                  <a:lnTo>
                    <a:pt x="166" y="40"/>
                  </a:lnTo>
                  <a:lnTo>
                    <a:pt x="163" y="45"/>
                  </a:lnTo>
                  <a:lnTo>
                    <a:pt x="160" y="49"/>
                  </a:lnTo>
                  <a:lnTo>
                    <a:pt x="156" y="52"/>
                  </a:lnTo>
                  <a:lnTo>
                    <a:pt x="150" y="53"/>
                  </a:lnTo>
                  <a:lnTo>
                    <a:pt x="146" y="53"/>
                  </a:lnTo>
                  <a:lnTo>
                    <a:pt x="142" y="52"/>
                  </a:lnTo>
                  <a:lnTo>
                    <a:pt x="137" y="45"/>
                  </a:lnTo>
                  <a:lnTo>
                    <a:pt x="128" y="40"/>
                  </a:lnTo>
                  <a:lnTo>
                    <a:pt x="116" y="36"/>
                  </a:lnTo>
                  <a:lnTo>
                    <a:pt x="106" y="36"/>
                  </a:lnTo>
                  <a:lnTo>
                    <a:pt x="102" y="35"/>
                  </a:lnTo>
                  <a:lnTo>
                    <a:pt x="97" y="32"/>
                  </a:lnTo>
                  <a:lnTo>
                    <a:pt x="94" y="28"/>
                  </a:lnTo>
                  <a:lnTo>
                    <a:pt x="93" y="23"/>
                  </a:lnTo>
                  <a:lnTo>
                    <a:pt x="92" y="19"/>
                  </a:lnTo>
                  <a:lnTo>
                    <a:pt x="89" y="15"/>
                  </a:lnTo>
                  <a:lnTo>
                    <a:pt x="85" y="13"/>
                  </a:lnTo>
                  <a:lnTo>
                    <a:pt x="81" y="13"/>
                  </a:lnTo>
                  <a:lnTo>
                    <a:pt x="72" y="9"/>
                  </a:lnTo>
                  <a:lnTo>
                    <a:pt x="63" y="5"/>
                  </a:lnTo>
                  <a:lnTo>
                    <a:pt x="59" y="5"/>
                  </a:lnTo>
                  <a:lnTo>
                    <a:pt x="53" y="8"/>
                  </a:lnTo>
                  <a:lnTo>
                    <a:pt x="48" y="8"/>
                  </a:lnTo>
                  <a:lnTo>
                    <a:pt x="44" y="5"/>
                  </a:lnTo>
                  <a:lnTo>
                    <a:pt x="35" y="0"/>
                  </a:lnTo>
                  <a:lnTo>
                    <a:pt x="32" y="9"/>
                  </a:lnTo>
                  <a:lnTo>
                    <a:pt x="35" y="13"/>
                  </a:lnTo>
                  <a:lnTo>
                    <a:pt x="32" y="15"/>
                  </a:lnTo>
                  <a:lnTo>
                    <a:pt x="31" y="17"/>
                  </a:lnTo>
                  <a:lnTo>
                    <a:pt x="24" y="19"/>
                  </a:lnTo>
                  <a:lnTo>
                    <a:pt x="21" y="21"/>
                  </a:lnTo>
                  <a:lnTo>
                    <a:pt x="19" y="25"/>
                  </a:lnTo>
                  <a:lnTo>
                    <a:pt x="17" y="27"/>
                  </a:lnTo>
                  <a:lnTo>
                    <a:pt x="15" y="28"/>
                  </a:lnTo>
                  <a:lnTo>
                    <a:pt x="13" y="28"/>
                  </a:lnTo>
                  <a:lnTo>
                    <a:pt x="13" y="31"/>
                  </a:lnTo>
                  <a:lnTo>
                    <a:pt x="13" y="36"/>
                  </a:lnTo>
                  <a:lnTo>
                    <a:pt x="15" y="40"/>
                  </a:lnTo>
                  <a:lnTo>
                    <a:pt x="13" y="44"/>
                  </a:lnTo>
                  <a:lnTo>
                    <a:pt x="11" y="48"/>
                  </a:lnTo>
                  <a:lnTo>
                    <a:pt x="9" y="52"/>
                  </a:lnTo>
                  <a:lnTo>
                    <a:pt x="4" y="53"/>
                  </a:lnTo>
                  <a:lnTo>
                    <a:pt x="1" y="56"/>
                  </a:lnTo>
                  <a:lnTo>
                    <a:pt x="0" y="57"/>
                  </a:lnTo>
                  <a:lnTo>
                    <a:pt x="1" y="57"/>
                  </a:lnTo>
                  <a:lnTo>
                    <a:pt x="5" y="65"/>
                  </a:lnTo>
                  <a:lnTo>
                    <a:pt x="8" y="69"/>
                  </a:lnTo>
                  <a:lnTo>
                    <a:pt x="8" y="70"/>
                  </a:lnTo>
                  <a:lnTo>
                    <a:pt x="8" y="74"/>
                  </a:lnTo>
                  <a:lnTo>
                    <a:pt x="8" y="82"/>
                  </a:lnTo>
                  <a:lnTo>
                    <a:pt x="8" y="84"/>
                  </a:lnTo>
                  <a:lnTo>
                    <a:pt x="8" y="88"/>
                  </a:lnTo>
                  <a:lnTo>
                    <a:pt x="8" y="93"/>
                  </a:lnTo>
                  <a:lnTo>
                    <a:pt x="9" y="97"/>
                  </a:lnTo>
                  <a:lnTo>
                    <a:pt x="8" y="102"/>
                  </a:lnTo>
                  <a:lnTo>
                    <a:pt x="8" y="109"/>
                  </a:lnTo>
                  <a:lnTo>
                    <a:pt x="8" y="114"/>
                  </a:lnTo>
                  <a:lnTo>
                    <a:pt x="9" y="118"/>
                  </a:lnTo>
                  <a:lnTo>
                    <a:pt x="8" y="119"/>
                  </a:lnTo>
                  <a:lnTo>
                    <a:pt x="5" y="122"/>
                  </a:lnTo>
                  <a:lnTo>
                    <a:pt x="4" y="123"/>
                  </a:lnTo>
                  <a:lnTo>
                    <a:pt x="1" y="126"/>
                  </a:lnTo>
                  <a:lnTo>
                    <a:pt x="1" y="127"/>
                  </a:lnTo>
                  <a:lnTo>
                    <a:pt x="4" y="131"/>
                  </a:lnTo>
                  <a:lnTo>
                    <a:pt x="8" y="139"/>
                  </a:lnTo>
                  <a:lnTo>
                    <a:pt x="11" y="142"/>
                  </a:lnTo>
                  <a:lnTo>
                    <a:pt x="11" y="149"/>
                  </a:lnTo>
                  <a:lnTo>
                    <a:pt x="13" y="154"/>
                  </a:lnTo>
                  <a:lnTo>
                    <a:pt x="15" y="158"/>
                  </a:lnTo>
                  <a:lnTo>
                    <a:pt x="17" y="158"/>
                  </a:lnTo>
                  <a:lnTo>
                    <a:pt x="19" y="158"/>
                  </a:lnTo>
                  <a:lnTo>
                    <a:pt x="21" y="157"/>
                  </a:lnTo>
                  <a:lnTo>
                    <a:pt x="21" y="157"/>
                  </a:lnTo>
                  <a:lnTo>
                    <a:pt x="24" y="158"/>
                  </a:lnTo>
                  <a:lnTo>
                    <a:pt x="27" y="159"/>
                  </a:lnTo>
                  <a:lnTo>
                    <a:pt x="35" y="162"/>
                  </a:lnTo>
                  <a:lnTo>
                    <a:pt x="35" y="163"/>
                  </a:lnTo>
                  <a:lnTo>
                    <a:pt x="37" y="170"/>
                  </a:lnTo>
                  <a:lnTo>
                    <a:pt x="40" y="173"/>
                  </a:lnTo>
                  <a:lnTo>
                    <a:pt x="40" y="173"/>
                  </a:lnTo>
                  <a:lnTo>
                    <a:pt x="41" y="175"/>
                  </a:lnTo>
                  <a:lnTo>
                    <a:pt x="45" y="177"/>
                  </a:lnTo>
                  <a:lnTo>
                    <a:pt x="52" y="179"/>
                  </a:lnTo>
                  <a:lnTo>
                    <a:pt x="57" y="181"/>
                  </a:lnTo>
                  <a:lnTo>
                    <a:pt x="61" y="181"/>
                  </a:lnTo>
                  <a:lnTo>
                    <a:pt x="67" y="183"/>
                  </a:lnTo>
                  <a:lnTo>
                    <a:pt x="68" y="185"/>
                  </a:lnTo>
                  <a:lnTo>
                    <a:pt x="71" y="186"/>
                  </a:lnTo>
                  <a:lnTo>
                    <a:pt x="75" y="190"/>
                  </a:lnTo>
                  <a:lnTo>
                    <a:pt x="76" y="190"/>
                  </a:lnTo>
                  <a:lnTo>
                    <a:pt x="77" y="191"/>
                  </a:lnTo>
                  <a:lnTo>
                    <a:pt x="78" y="192"/>
                  </a:lnTo>
                  <a:lnTo>
                    <a:pt x="89" y="186"/>
                  </a:lnTo>
                  <a:lnTo>
                    <a:pt x="106" y="177"/>
                  </a:lnTo>
                  <a:lnTo>
                    <a:pt x="195" y="228"/>
                  </a:lnTo>
                  <a:lnTo>
                    <a:pt x="215" y="240"/>
                  </a:lnTo>
                  <a:lnTo>
                    <a:pt x="230" y="250"/>
                  </a:lnTo>
                  <a:lnTo>
                    <a:pt x="230" y="243"/>
                  </a:lnTo>
                  <a:lnTo>
                    <a:pt x="230" y="240"/>
                  </a:lnTo>
                  <a:lnTo>
                    <a:pt x="247" y="240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7" y="203"/>
                  </a:lnTo>
                  <a:lnTo>
                    <a:pt x="247" y="20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8" name="Freeform 92"/>
            <p:cNvSpPr>
              <a:spLocks/>
            </p:cNvSpPr>
            <p:nvPr/>
          </p:nvSpPr>
          <p:spPr bwMode="auto">
            <a:xfrm>
              <a:off x="3353534" y="1900530"/>
              <a:ext cx="695915" cy="860583"/>
            </a:xfrm>
            <a:custGeom>
              <a:avLst/>
              <a:gdLst>
                <a:gd name="T0" fmla="*/ 193 w 193"/>
                <a:gd name="T1" fmla="*/ 43 h 229"/>
                <a:gd name="T2" fmla="*/ 134 w 193"/>
                <a:gd name="T3" fmla="*/ 15 h 229"/>
                <a:gd name="T4" fmla="*/ 133 w 193"/>
                <a:gd name="T5" fmla="*/ 25 h 229"/>
                <a:gd name="T6" fmla="*/ 80 w 193"/>
                <a:gd name="T7" fmla="*/ 71 h 229"/>
                <a:gd name="T8" fmla="*/ 64 w 193"/>
                <a:gd name="T9" fmla="*/ 79 h 229"/>
                <a:gd name="T10" fmla="*/ 63 w 193"/>
                <a:gd name="T11" fmla="*/ 83 h 229"/>
                <a:gd name="T12" fmla="*/ 63 w 193"/>
                <a:gd name="T13" fmla="*/ 90 h 229"/>
                <a:gd name="T14" fmla="*/ 63 w 193"/>
                <a:gd name="T15" fmla="*/ 101 h 229"/>
                <a:gd name="T16" fmla="*/ 61 w 193"/>
                <a:gd name="T17" fmla="*/ 109 h 229"/>
                <a:gd name="T18" fmla="*/ 0 w 193"/>
                <a:gd name="T19" fmla="*/ 110 h 229"/>
                <a:gd name="T20" fmla="*/ 1 w 193"/>
                <a:gd name="T21" fmla="*/ 114 h 229"/>
                <a:gd name="T22" fmla="*/ 4 w 193"/>
                <a:gd name="T23" fmla="*/ 121 h 229"/>
                <a:gd name="T24" fmla="*/ 7 w 193"/>
                <a:gd name="T25" fmla="*/ 121 h 229"/>
                <a:gd name="T26" fmla="*/ 11 w 193"/>
                <a:gd name="T27" fmla="*/ 132 h 229"/>
                <a:gd name="T28" fmla="*/ 9 w 193"/>
                <a:gd name="T29" fmla="*/ 140 h 229"/>
                <a:gd name="T30" fmla="*/ 7 w 193"/>
                <a:gd name="T31" fmla="*/ 144 h 229"/>
                <a:gd name="T32" fmla="*/ 7 w 193"/>
                <a:gd name="T33" fmla="*/ 148 h 229"/>
                <a:gd name="T34" fmla="*/ 11 w 193"/>
                <a:gd name="T35" fmla="*/ 153 h 229"/>
                <a:gd name="T36" fmla="*/ 11 w 193"/>
                <a:gd name="T37" fmla="*/ 166 h 229"/>
                <a:gd name="T38" fmla="*/ 11 w 193"/>
                <a:gd name="T39" fmla="*/ 183 h 229"/>
                <a:gd name="T40" fmla="*/ 5 w 193"/>
                <a:gd name="T41" fmla="*/ 197 h 229"/>
                <a:gd name="T42" fmla="*/ 4 w 193"/>
                <a:gd name="T43" fmla="*/ 203 h 229"/>
                <a:gd name="T44" fmla="*/ 9 w 193"/>
                <a:gd name="T45" fmla="*/ 197 h 229"/>
                <a:gd name="T46" fmla="*/ 13 w 193"/>
                <a:gd name="T47" fmla="*/ 198 h 229"/>
                <a:gd name="T48" fmla="*/ 24 w 193"/>
                <a:gd name="T49" fmla="*/ 197 h 229"/>
                <a:gd name="T50" fmla="*/ 31 w 193"/>
                <a:gd name="T51" fmla="*/ 194 h 229"/>
                <a:gd name="T52" fmla="*/ 41 w 193"/>
                <a:gd name="T53" fmla="*/ 198 h 229"/>
                <a:gd name="T54" fmla="*/ 45 w 193"/>
                <a:gd name="T55" fmla="*/ 202 h 229"/>
                <a:gd name="T56" fmla="*/ 52 w 193"/>
                <a:gd name="T57" fmla="*/ 205 h 229"/>
                <a:gd name="T58" fmla="*/ 55 w 193"/>
                <a:gd name="T59" fmla="*/ 210 h 229"/>
                <a:gd name="T60" fmla="*/ 59 w 193"/>
                <a:gd name="T61" fmla="*/ 215 h 229"/>
                <a:gd name="T62" fmla="*/ 63 w 193"/>
                <a:gd name="T63" fmla="*/ 222 h 229"/>
                <a:gd name="T64" fmla="*/ 67 w 193"/>
                <a:gd name="T65" fmla="*/ 225 h 229"/>
                <a:gd name="T66" fmla="*/ 70 w 193"/>
                <a:gd name="T67" fmla="*/ 229 h 229"/>
                <a:gd name="T68" fmla="*/ 78 w 193"/>
                <a:gd name="T69" fmla="*/ 227 h 229"/>
                <a:gd name="T70" fmla="*/ 78 w 193"/>
                <a:gd name="T71" fmla="*/ 222 h 229"/>
                <a:gd name="T72" fmla="*/ 80 w 193"/>
                <a:gd name="T73" fmla="*/ 214 h 229"/>
                <a:gd name="T74" fmla="*/ 85 w 193"/>
                <a:gd name="T75" fmla="*/ 215 h 229"/>
                <a:gd name="T76" fmla="*/ 92 w 193"/>
                <a:gd name="T77" fmla="*/ 222 h 229"/>
                <a:gd name="T78" fmla="*/ 93 w 193"/>
                <a:gd name="T79" fmla="*/ 219 h 229"/>
                <a:gd name="T80" fmla="*/ 98 w 193"/>
                <a:gd name="T81" fmla="*/ 215 h 229"/>
                <a:gd name="T82" fmla="*/ 105 w 193"/>
                <a:gd name="T83" fmla="*/ 218 h 229"/>
                <a:gd name="T84" fmla="*/ 114 w 193"/>
                <a:gd name="T85" fmla="*/ 215 h 229"/>
                <a:gd name="T86" fmla="*/ 120 w 193"/>
                <a:gd name="T87" fmla="*/ 215 h 229"/>
                <a:gd name="T88" fmla="*/ 133 w 193"/>
                <a:gd name="T89" fmla="*/ 215 h 229"/>
                <a:gd name="T90" fmla="*/ 165 w 193"/>
                <a:gd name="T91" fmla="*/ 215 h 229"/>
                <a:gd name="T92" fmla="*/ 178 w 193"/>
                <a:gd name="T93" fmla="*/ 214 h 229"/>
                <a:gd name="T94" fmla="*/ 178 w 193"/>
                <a:gd name="T95" fmla="*/ 209 h 229"/>
                <a:gd name="T96" fmla="*/ 181 w 193"/>
                <a:gd name="T97" fmla="*/ 201 h 229"/>
                <a:gd name="T98" fmla="*/ 177 w 193"/>
                <a:gd name="T99" fmla="*/ 197 h 229"/>
                <a:gd name="T100" fmla="*/ 177 w 193"/>
                <a:gd name="T101" fmla="*/ 189 h 229"/>
                <a:gd name="T102" fmla="*/ 165 w 193"/>
                <a:gd name="T103" fmla="*/ 43 h 229"/>
                <a:gd name="T104" fmla="*/ 191 w 193"/>
                <a:gd name="T105" fmla="*/ 43 h 229"/>
                <a:gd name="T106" fmla="*/ 191 w 193"/>
                <a:gd name="T107" fmla="*/ 43 h 229"/>
                <a:gd name="T108" fmla="*/ 191 w 193"/>
                <a:gd name="T109" fmla="*/ 43 h 229"/>
                <a:gd name="T110" fmla="*/ 191 w 193"/>
                <a:gd name="T111" fmla="*/ 4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93" h="229">
                  <a:moveTo>
                    <a:pt x="191" y="43"/>
                  </a:moveTo>
                  <a:lnTo>
                    <a:pt x="193" y="43"/>
                  </a:lnTo>
                  <a:lnTo>
                    <a:pt x="136" y="0"/>
                  </a:lnTo>
                  <a:lnTo>
                    <a:pt x="134" y="15"/>
                  </a:lnTo>
                  <a:lnTo>
                    <a:pt x="133" y="24"/>
                  </a:lnTo>
                  <a:lnTo>
                    <a:pt x="133" y="25"/>
                  </a:lnTo>
                  <a:lnTo>
                    <a:pt x="81" y="25"/>
                  </a:lnTo>
                  <a:lnTo>
                    <a:pt x="80" y="71"/>
                  </a:lnTo>
                  <a:lnTo>
                    <a:pt x="70" y="75"/>
                  </a:lnTo>
                  <a:lnTo>
                    <a:pt x="64" y="79"/>
                  </a:lnTo>
                  <a:lnTo>
                    <a:pt x="63" y="80"/>
                  </a:lnTo>
                  <a:lnTo>
                    <a:pt x="63" y="83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100"/>
                  </a:lnTo>
                  <a:lnTo>
                    <a:pt x="63" y="101"/>
                  </a:lnTo>
                  <a:lnTo>
                    <a:pt x="63" y="105"/>
                  </a:lnTo>
                  <a:lnTo>
                    <a:pt x="61" y="109"/>
                  </a:lnTo>
                  <a:lnTo>
                    <a:pt x="4" y="10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1" y="114"/>
                  </a:lnTo>
                  <a:lnTo>
                    <a:pt x="4" y="118"/>
                  </a:lnTo>
                  <a:lnTo>
                    <a:pt x="4" y="121"/>
                  </a:lnTo>
                  <a:lnTo>
                    <a:pt x="5" y="122"/>
                  </a:lnTo>
                  <a:lnTo>
                    <a:pt x="7" y="121"/>
                  </a:lnTo>
                  <a:lnTo>
                    <a:pt x="11" y="128"/>
                  </a:lnTo>
                  <a:lnTo>
                    <a:pt x="11" y="132"/>
                  </a:lnTo>
                  <a:lnTo>
                    <a:pt x="9" y="134"/>
                  </a:lnTo>
                  <a:lnTo>
                    <a:pt x="9" y="140"/>
                  </a:lnTo>
                  <a:lnTo>
                    <a:pt x="8" y="142"/>
                  </a:lnTo>
                  <a:lnTo>
                    <a:pt x="7" y="144"/>
                  </a:lnTo>
                  <a:lnTo>
                    <a:pt x="5" y="145"/>
                  </a:lnTo>
                  <a:lnTo>
                    <a:pt x="7" y="148"/>
                  </a:lnTo>
                  <a:lnTo>
                    <a:pt x="9" y="149"/>
                  </a:lnTo>
                  <a:lnTo>
                    <a:pt x="11" y="153"/>
                  </a:lnTo>
                  <a:lnTo>
                    <a:pt x="11" y="157"/>
                  </a:lnTo>
                  <a:lnTo>
                    <a:pt x="11" y="166"/>
                  </a:lnTo>
                  <a:lnTo>
                    <a:pt x="11" y="174"/>
                  </a:lnTo>
                  <a:lnTo>
                    <a:pt x="11" y="183"/>
                  </a:lnTo>
                  <a:lnTo>
                    <a:pt x="7" y="189"/>
                  </a:lnTo>
                  <a:lnTo>
                    <a:pt x="5" y="197"/>
                  </a:lnTo>
                  <a:lnTo>
                    <a:pt x="4" y="205"/>
                  </a:lnTo>
                  <a:lnTo>
                    <a:pt x="4" y="203"/>
                  </a:lnTo>
                  <a:lnTo>
                    <a:pt x="5" y="201"/>
                  </a:lnTo>
                  <a:lnTo>
                    <a:pt x="9" y="197"/>
                  </a:lnTo>
                  <a:lnTo>
                    <a:pt x="11" y="197"/>
                  </a:lnTo>
                  <a:lnTo>
                    <a:pt x="13" y="198"/>
                  </a:lnTo>
                  <a:lnTo>
                    <a:pt x="19" y="197"/>
                  </a:lnTo>
                  <a:lnTo>
                    <a:pt x="24" y="197"/>
                  </a:lnTo>
                  <a:lnTo>
                    <a:pt x="28" y="194"/>
                  </a:lnTo>
                  <a:lnTo>
                    <a:pt x="31" y="194"/>
                  </a:lnTo>
                  <a:lnTo>
                    <a:pt x="37" y="197"/>
                  </a:lnTo>
                  <a:lnTo>
                    <a:pt x="41" y="198"/>
                  </a:lnTo>
                  <a:lnTo>
                    <a:pt x="44" y="201"/>
                  </a:lnTo>
                  <a:lnTo>
                    <a:pt x="45" y="202"/>
                  </a:lnTo>
                  <a:lnTo>
                    <a:pt x="51" y="205"/>
                  </a:lnTo>
                  <a:lnTo>
                    <a:pt x="52" y="205"/>
                  </a:lnTo>
                  <a:lnTo>
                    <a:pt x="53" y="206"/>
                  </a:lnTo>
                  <a:lnTo>
                    <a:pt x="55" y="210"/>
                  </a:lnTo>
                  <a:lnTo>
                    <a:pt x="55" y="211"/>
                  </a:lnTo>
                  <a:lnTo>
                    <a:pt x="59" y="215"/>
                  </a:lnTo>
                  <a:lnTo>
                    <a:pt x="61" y="218"/>
                  </a:lnTo>
                  <a:lnTo>
                    <a:pt x="63" y="222"/>
                  </a:lnTo>
                  <a:lnTo>
                    <a:pt x="64" y="223"/>
                  </a:lnTo>
                  <a:lnTo>
                    <a:pt x="67" y="225"/>
                  </a:lnTo>
                  <a:lnTo>
                    <a:pt x="70" y="229"/>
                  </a:lnTo>
                  <a:lnTo>
                    <a:pt x="70" y="229"/>
                  </a:lnTo>
                  <a:lnTo>
                    <a:pt x="74" y="229"/>
                  </a:lnTo>
                  <a:lnTo>
                    <a:pt x="78" y="227"/>
                  </a:lnTo>
                  <a:lnTo>
                    <a:pt x="78" y="223"/>
                  </a:lnTo>
                  <a:lnTo>
                    <a:pt x="78" y="222"/>
                  </a:lnTo>
                  <a:lnTo>
                    <a:pt x="80" y="215"/>
                  </a:lnTo>
                  <a:lnTo>
                    <a:pt x="80" y="214"/>
                  </a:lnTo>
                  <a:lnTo>
                    <a:pt x="81" y="214"/>
                  </a:lnTo>
                  <a:lnTo>
                    <a:pt x="85" y="215"/>
                  </a:lnTo>
                  <a:lnTo>
                    <a:pt x="89" y="219"/>
                  </a:lnTo>
                  <a:lnTo>
                    <a:pt x="92" y="222"/>
                  </a:lnTo>
                  <a:lnTo>
                    <a:pt x="92" y="221"/>
                  </a:lnTo>
                  <a:lnTo>
                    <a:pt x="93" y="219"/>
                  </a:lnTo>
                  <a:lnTo>
                    <a:pt x="94" y="218"/>
                  </a:lnTo>
                  <a:lnTo>
                    <a:pt x="98" y="215"/>
                  </a:lnTo>
                  <a:lnTo>
                    <a:pt x="102" y="218"/>
                  </a:lnTo>
                  <a:lnTo>
                    <a:pt x="105" y="218"/>
                  </a:lnTo>
                  <a:lnTo>
                    <a:pt x="110" y="218"/>
                  </a:lnTo>
                  <a:lnTo>
                    <a:pt x="114" y="215"/>
                  </a:lnTo>
                  <a:lnTo>
                    <a:pt x="116" y="211"/>
                  </a:lnTo>
                  <a:lnTo>
                    <a:pt x="120" y="215"/>
                  </a:lnTo>
                  <a:lnTo>
                    <a:pt x="124" y="215"/>
                  </a:lnTo>
                  <a:lnTo>
                    <a:pt x="133" y="215"/>
                  </a:lnTo>
                  <a:lnTo>
                    <a:pt x="145" y="215"/>
                  </a:lnTo>
                  <a:lnTo>
                    <a:pt x="165" y="215"/>
                  </a:lnTo>
                  <a:lnTo>
                    <a:pt x="177" y="215"/>
                  </a:lnTo>
                  <a:lnTo>
                    <a:pt x="178" y="214"/>
                  </a:lnTo>
                  <a:lnTo>
                    <a:pt x="178" y="211"/>
                  </a:lnTo>
                  <a:lnTo>
                    <a:pt x="178" y="209"/>
                  </a:lnTo>
                  <a:lnTo>
                    <a:pt x="181" y="205"/>
                  </a:lnTo>
                  <a:lnTo>
                    <a:pt x="181" y="201"/>
                  </a:lnTo>
                  <a:lnTo>
                    <a:pt x="178" y="198"/>
                  </a:lnTo>
                  <a:lnTo>
                    <a:pt x="177" y="197"/>
                  </a:lnTo>
                  <a:lnTo>
                    <a:pt x="177" y="194"/>
                  </a:lnTo>
                  <a:lnTo>
                    <a:pt x="177" y="189"/>
                  </a:lnTo>
                  <a:lnTo>
                    <a:pt x="167" y="71"/>
                  </a:lnTo>
                  <a:lnTo>
                    <a:pt x="165" y="43"/>
                  </a:lnTo>
                  <a:lnTo>
                    <a:pt x="166" y="43"/>
                  </a:lnTo>
                  <a:lnTo>
                    <a:pt x="191" y="43"/>
                  </a:lnTo>
                  <a:lnTo>
                    <a:pt x="191" y="43"/>
                  </a:lnTo>
                  <a:lnTo>
                    <a:pt x="191" y="43"/>
                  </a:lnTo>
                  <a:lnTo>
                    <a:pt x="191" y="43"/>
                  </a:lnTo>
                  <a:lnTo>
                    <a:pt x="191" y="43"/>
                  </a:lnTo>
                  <a:lnTo>
                    <a:pt x="191" y="43"/>
                  </a:lnTo>
                  <a:lnTo>
                    <a:pt x="191" y="4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69" name="Freeform 93"/>
            <p:cNvSpPr>
              <a:spLocks/>
            </p:cNvSpPr>
            <p:nvPr/>
          </p:nvSpPr>
          <p:spPr bwMode="auto">
            <a:xfrm>
              <a:off x="3349931" y="1881737"/>
              <a:ext cx="493993" cy="432168"/>
            </a:xfrm>
            <a:custGeom>
              <a:avLst/>
              <a:gdLst>
                <a:gd name="T0" fmla="*/ 1 w 103"/>
                <a:gd name="T1" fmla="*/ 87 h 87"/>
                <a:gd name="T2" fmla="*/ 4 w 103"/>
                <a:gd name="T3" fmla="*/ 86 h 87"/>
                <a:gd name="T4" fmla="*/ 47 w 103"/>
                <a:gd name="T5" fmla="*/ 86 h 87"/>
                <a:gd name="T6" fmla="*/ 48 w 103"/>
                <a:gd name="T7" fmla="*/ 83 h 87"/>
                <a:gd name="T8" fmla="*/ 48 w 103"/>
                <a:gd name="T9" fmla="*/ 80 h 87"/>
                <a:gd name="T10" fmla="*/ 48 w 103"/>
                <a:gd name="T11" fmla="*/ 79 h 87"/>
                <a:gd name="T12" fmla="*/ 48 w 103"/>
                <a:gd name="T13" fmla="*/ 72 h 87"/>
                <a:gd name="T14" fmla="*/ 48 w 103"/>
                <a:gd name="T15" fmla="*/ 70 h 87"/>
                <a:gd name="T16" fmla="*/ 48 w 103"/>
                <a:gd name="T17" fmla="*/ 66 h 87"/>
                <a:gd name="T18" fmla="*/ 48 w 103"/>
                <a:gd name="T19" fmla="*/ 64 h 87"/>
                <a:gd name="T20" fmla="*/ 49 w 103"/>
                <a:gd name="T21" fmla="*/ 63 h 87"/>
                <a:gd name="T22" fmla="*/ 54 w 103"/>
                <a:gd name="T23" fmla="*/ 60 h 87"/>
                <a:gd name="T24" fmla="*/ 61 w 103"/>
                <a:gd name="T25" fmla="*/ 57 h 87"/>
                <a:gd name="T26" fmla="*/ 62 w 103"/>
                <a:gd name="T27" fmla="*/ 23 h 87"/>
                <a:gd name="T28" fmla="*/ 101 w 103"/>
                <a:gd name="T29" fmla="*/ 23 h 87"/>
                <a:gd name="T30" fmla="*/ 101 w 103"/>
                <a:gd name="T31" fmla="*/ 22 h 87"/>
                <a:gd name="T32" fmla="*/ 102 w 103"/>
                <a:gd name="T33" fmla="*/ 15 h 87"/>
                <a:gd name="T34" fmla="*/ 102 w 103"/>
                <a:gd name="T35" fmla="*/ 15 h 87"/>
                <a:gd name="T36" fmla="*/ 102 w 103"/>
                <a:gd name="T37" fmla="*/ 4 h 87"/>
                <a:gd name="T38" fmla="*/ 102 w 103"/>
                <a:gd name="T39" fmla="*/ 2 h 87"/>
                <a:gd name="T40" fmla="*/ 103 w 103"/>
                <a:gd name="T41" fmla="*/ 0 h 87"/>
                <a:gd name="T42" fmla="*/ 49 w 103"/>
                <a:gd name="T43" fmla="*/ 0 h 87"/>
                <a:gd name="T44" fmla="*/ 47 w 103"/>
                <a:gd name="T45" fmla="*/ 7 h 87"/>
                <a:gd name="T46" fmla="*/ 42 w 103"/>
                <a:gd name="T47" fmla="*/ 13 h 87"/>
                <a:gd name="T48" fmla="*/ 37 w 103"/>
                <a:gd name="T49" fmla="*/ 17 h 87"/>
                <a:gd name="T50" fmla="*/ 35 w 103"/>
                <a:gd name="T51" fmla="*/ 19 h 87"/>
                <a:gd name="T52" fmla="*/ 32 w 103"/>
                <a:gd name="T53" fmla="*/ 21 h 87"/>
                <a:gd name="T54" fmla="*/ 29 w 103"/>
                <a:gd name="T55" fmla="*/ 29 h 87"/>
                <a:gd name="T56" fmla="*/ 28 w 103"/>
                <a:gd name="T57" fmla="*/ 36 h 87"/>
                <a:gd name="T58" fmla="*/ 27 w 103"/>
                <a:gd name="T59" fmla="*/ 40 h 87"/>
                <a:gd name="T60" fmla="*/ 24 w 103"/>
                <a:gd name="T61" fmla="*/ 43 h 87"/>
                <a:gd name="T62" fmla="*/ 18 w 103"/>
                <a:gd name="T63" fmla="*/ 49 h 87"/>
                <a:gd name="T64" fmla="*/ 17 w 103"/>
                <a:gd name="T65" fmla="*/ 52 h 87"/>
                <a:gd name="T66" fmla="*/ 17 w 103"/>
                <a:gd name="T67" fmla="*/ 54 h 87"/>
                <a:gd name="T68" fmla="*/ 15 w 103"/>
                <a:gd name="T69" fmla="*/ 57 h 87"/>
                <a:gd name="T70" fmla="*/ 12 w 103"/>
                <a:gd name="T71" fmla="*/ 62 h 87"/>
                <a:gd name="T72" fmla="*/ 11 w 103"/>
                <a:gd name="T73" fmla="*/ 63 h 87"/>
                <a:gd name="T74" fmla="*/ 11 w 103"/>
                <a:gd name="T75" fmla="*/ 64 h 87"/>
                <a:gd name="T76" fmla="*/ 9 w 103"/>
                <a:gd name="T77" fmla="*/ 67 h 87"/>
                <a:gd name="T78" fmla="*/ 8 w 103"/>
                <a:gd name="T79" fmla="*/ 70 h 87"/>
                <a:gd name="T80" fmla="*/ 8 w 103"/>
                <a:gd name="T81" fmla="*/ 72 h 87"/>
                <a:gd name="T82" fmla="*/ 6 w 103"/>
                <a:gd name="T83" fmla="*/ 73 h 87"/>
                <a:gd name="T84" fmla="*/ 4 w 103"/>
                <a:gd name="T85" fmla="*/ 74 h 87"/>
                <a:gd name="T86" fmla="*/ 1 w 103"/>
                <a:gd name="T87" fmla="*/ 82 h 87"/>
                <a:gd name="T88" fmla="*/ 0 w 103"/>
                <a:gd name="T89" fmla="*/ 84 h 87"/>
                <a:gd name="T90" fmla="*/ 1 w 103"/>
                <a:gd name="T9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3" h="87">
                  <a:moveTo>
                    <a:pt x="1" y="87"/>
                  </a:moveTo>
                  <a:cubicBezTo>
                    <a:pt x="4" y="86"/>
                    <a:pt x="4" y="86"/>
                    <a:pt x="4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48" y="70"/>
                    <a:pt x="48" y="70"/>
                    <a:pt x="48" y="70"/>
                  </a:cubicBezTo>
                  <a:cubicBezTo>
                    <a:pt x="48" y="66"/>
                    <a:pt x="48" y="66"/>
                    <a:pt x="48" y="66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9" y="63"/>
                    <a:pt x="49" y="63"/>
                    <a:pt x="49" y="63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61" y="57"/>
                    <a:pt x="61" y="57"/>
                    <a:pt x="61" y="57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2" y="15"/>
                    <a:pt x="102" y="15"/>
                    <a:pt x="102" y="15"/>
                  </a:cubicBezTo>
                  <a:cubicBezTo>
                    <a:pt x="102" y="15"/>
                    <a:pt x="102" y="15"/>
                    <a:pt x="102" y="15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102" y="2"/>
                    <a:pt x="102" y="2"/>
                    <a:pt x="102" y="2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47" y="7"/>
                    <a:pt x="47" y="7"/>
                    <a:pt x="47" y="7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29" y="29"/>
                    <a:pt x="29" y="29"/>
                    <a:pt x="29" y="29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8" y="49"/>
                    <a:pt x="18" y="49"/>
                    <a:pt x="18" y="49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5" y="57"/>
                    <a:pt x="15" y="57"/>
                    <a:pt x="15" y="57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9" y="67"/>
                    <a:pt x="9" y="67"/>
                    <a:pt x="9" y="67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6" y="73"/>
                    <a:pt x="6" y="73"/>
                    <a:pt x="6" y="73"/>
                  </a:cubicBezTo>
                  <a:cubicBezTo>
                    <a:pt x="4" y="74"/>
                    <a:pt x="4" y="74"/>
                    <a:pt x="4" y="74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1" y="87"/>
                    <a:pt x="1" y="87"/>
                    <a:pt x="1" y="87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7" name="Freeform 112"/>
            <p:cNvSpPr>
              <a:spLocks/>
            </p:cNvSpPr>
            <p:nvPr/>
          </p:nvSpPr>
          <p:spPr bwMode="auto">
            <a:xfrm>
              <a:off x="6757382" y="4583736"/>
              <a:ext cx="443509" cy="924466"/>
            </a:xfrm>
            <a:custGeom>
              <a:avLst/>
              <a:gdLst>
                <a:gd name="T0" fmla="*/ 2 w 123"/>
                <a:gd name="T1" fmla="*/ 194 h 246"/>
                <a:gd name="T2" fmla="*/ 6 w 123"/>
                <a:gd name="T3" fmla="*/ 206 h 246"/>
                <a:gd name="T4" fmla="*/ 6 w 123"/>
                <a:gd name="T5" fmla="*/ 210 h 246"/>
                <a:gd name="T6" fmla="*/ 6 w 123"/>
                <a:gd name="T7" fmla="*/ 225 h 246"/>
                <a:gd name="T8" fmla="*/ 15 w 123"/>
                <a:gd name="T9" fmla="*/ 239 h 246"/>
                <a:gd name="T10" fmla="*/ 15 w 123"/>
                <a:gd name="T11" fmla="*/ 239 h 246"/>
                <a:gd name="T12" fmla="*/ 28 w 123"/>
                <a:gd name="T13" fmla="*/ 246 h 246"/>
                <a:gd name="T14" fmla="*/ 46 w 123"/>
                <a:gd name="T15" fmla="*/ 238 h 246"/>
                <a:gd name="T16" fmla="*/ 55 w 123"/>
                <a:gd name="T17" fmla="*/ 237 h 246"/>
                <a:gd name="T18" fmla="*/ 59 w 123"/>
                <a:gd name="T19" fmla="*/ 233 h 246"/>
                <a:gd name="T20" fmla="*/ 67 w 123"/>
                <a:gd name="T21" fmla="*/ 215 h 246"/>
                <a:gd name="T22" fmla="*/ 80 w 123"/>
                <a:gd name="T23" fmla="*/ 172 h 246"/>
                <a:gd name="T24" fmla="*/ 89 w 123"/>
                <a:gd name="T25" fmla="*/ 149 h 246"/>
                <a:gd name="T26" fmla="*/ 92 w 123"/>
                <a:gd name="T27" fmla="*/ 138 h 246"/>
                <a:gd name="T28" fmla="*/ 101 w 123"/>
                <a:gd name="T29" fmla="*/ 114 h 246"/>
                <a:gd name="T30" fmla="*/ 105 w 123"/>
                <a:gd name="T31" fmla="*/ 92 h 246"/>
                <a:gd name="T32" fmla="*/ 111 w 123"/>
                <a:gd name="T33" fmla="*/ 81 h 246"/>
                <a:gd name="T34" fmla="*/ 108 w 123"/>
                <a:gd name="T35" fmla="*/ 76 h 246"/>
                <a:gd name="T36" fmla="*/ 108 w 123"/>
                <a:gd name="T37" fmla="*/ 63 h 246"/>
                <a:gd name="T38" fmla="*/ 112 w 123"/>
                <a:gd name="T39" fmla="*/ 67 h 246"/>
                <a:gd name="T40" fmla="*/ 119 w 123"/>
                <a:gd name="T41" fmla="*/ 71 h 246"/>
                <a:gd name="T42" fmla="*/ 123 w 123"/>
                <a:gd name="T43" fmla="*/ 57 h 246"/>
                <a:gd name="T44" fmla="*/ 119 w 123"/>
                <a:gd name="T45" fmla="*/ 40 h 246"/>
                <a:gd name="T46" fmla="*/ 111 w 123"/>
                <a:gd name="T47" fmla="*/ 14 h 246"/>
                <a:gd name="T48" fmla="*/ 108 w 123"/>
                <a:gd name="T49" fmla="*/ 11 h 246"/>
                <a:gd name="T50" fmla="*/ 107 w 123"/>
                <a:gd name="T51" fmla="*/ 6 h 246"/>
                <a:gd name="T52" fmla="*/ 105 w 123"/>
                <a:gd name="T53" fmla="*/ 2 h 246"/>
                <a:gd name="T54" fmla="*/ 103 w 123"/>
                <a:gd name="T55" fmla="*/ 2 h 246"/>
                <a:gd name="T56" fmla="*/ 97 w 123"/>
                <a:gd name="T57" fmla="*/ 8 h 246"/>
                <a:gd name="T58" fmla="*/ 97 w 123"/>
                <a:gd name="T59" fmla="*/ 19 h 246"/>
                <a:gd name="T60" fmla="*/ 92 w 123"/>
                <a:gd name="T61" fmla="*/ 24 h 246"/>
                <a:gd name="T62" fmla="*/ 88 w 123"/>
                <a:gd name="T63" fmla="*/ 32 h 246"/>
                <a:gd name="T64" fmla="*/ 81 w 123"/>
                <a:gd name="T65" fmla="*/ 31 h 246"/>
                <a:gd name="T66" fmla="*/ 84 w 123"/>
                <a:gd name="T67" fmla="*/ 36 h 246"/>
                <a:gd name="T68" fmla="*/ 81 w 123"/>
                <a:gd name="T69" fmla="*/ 37 h 246"/>
                <a:gd name="T70" fmla="*/ 79 w 123"/>
                <a:gd name="T71" fmla="*/ 45 h 246"/>
                <a:gd name="T72" fmla="*/ 81 w 123"/>
                <a:gd name="T73" fmla="*/ 49 h 246"/>
                <a:gd name="T74" fmla="*/ 79 w 123"/>
                <a:gd name="T75" fmla="*/ 48 h 246"/>
                <a:gd name="T76" fmla="*/ 72 w 123"/>
                <a:gd name="T77" fmla="*/ 55 h 246"/>
                <a:gd name="T78" fmla="*/ 72 w 123"/>
                <a:gd name="T79" fmla="*/ 49 h 246"/>
                <a:gd name="T80" fmla="*/ 68 w 123"/>
                <a:gd name="T81" fmla="*/ 57 h 246"/>
                <a:gd name="T82" fmla="*/ 68 w 123"/>
                <a:gd name="T83" fmla="*/ 61 h 246"/>
                <a:gd name="T84" fmla="*/ 64 w 123"/>
                <a:gd name="T85" fmla="*/ 65 h 246"/>
                <a:gd name="T86" fmla="*/ 64 w 123"/>
                <a:gd name="T87" fmla="*/ 59 h 246"/>
                <a:gd name="T88" fmla="*/ 57 w 123"/>
                <a:gd name="T89" fmla="*/ 65 h 246"/>
                <a:gd name="T90" fmla="*/ 55 w 123"/>
                <a:gd name="T91" fmla="*/ 68 h 246"/>
                <a:gd name="T92" fmla="*/ 53 w 123"/>
                <a:gd name="T93" fmla="*/ 68 h 246"/>
                <a:gd name="T94" fmla="*/ 51 w 123"/>
                <a:gd name="T95" fmla="*/ 68 h 246"/>
                <a:gd name="T96" fmla="*/ 46 w 123"/>
                <a:gd name="T97" fmla="*/ 68 h 246"/>
                <a:gd name="T98" fmla="*/ 44 w 123"/>
                <a:gd name="T99" fmla="*/ 72 h 246"/>
                <a:gd name="T100" fmla="*/ 40 w 123"/>
                <a:gd name="T101" fmla="*/ 75 h 246"/>
                <a:gd name="T102" fmla="*/ 32 w 123"/>
                <a:gd name="T103" fmla="*/ 76 h 246"/>
                <a:gd name="T104" fmla="*/ 24 w 123"/>
                <a:gd name="T105" fmla="*/ 81 h 246"/>
                <a:gd name="T106" fmla="*/ 23 w 123"/>
                <a:gd name="T107" fmla="*/ 89 h 246"/>
                <a:gd name="T108" fmla="*/ 18 w 123"/>
                <a:gd name="T109" fmla="*/ 103 h 246"/>
                <a:gd name="T110" fmla="*/ 19 w 123"/>
                <a:gd name="T111" fmla="*/ 118 h 246"/>
                <a:gd name="T112" fmla="*/ 22 w 123"/>
                <a:gd name="T113" fmla="*/ 132 h 246"/>
                <a:gd name="T114" fmla="*/ 22 w 123"/>
                <a:gd name="T115" fmla="*/ 138 h 246"/>
                <a:gd name="T116" fmla="*/ 18 w 123"/>
                <a:gd name="T117" fmla="*/ 152 h 246"/>
                <a:gd name="T118" fmla="*/ 11 w 123"/>
                <a:gd name="T119" fmla="*/ 164 h 246"/>
                <a:gd name="T120" fmla="*/ 6 w 123"/>
                <a:gd name="T121" fmla="*/ 169 h 246"/>
                <a:gd name="T122" fmla="*/ 0 w 123"/>
                <a:gd name="T123" fmla="*/ 182 h 246"/>
                <a:gd name="T124" fmla="*/ 0 w 123"/>
                <a:gd name="T125" fmla="*/ 18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" h="246">
                  <a:moveTo>
                    <a:pt x="0" y="182"/>
                  </a:moveTo>
                  <a:lnTo>
                    <a:pt x="0" y="182"/>
                  </a:lnTo>
                  <a:lnTo>
                    <a:pt x="0" y="190"/>
                  </a:lnTo>
                  <a:lnTo>
                    <a:pt x="2" y="194"/>
                  </a:lnTo>
                  <a:lnTo>
                    <a:pt x="4" y="198"/>
                  </a:lnTo>
                  <a:lnTo>
                    <a:pt x="4" y="198"/>
                  </a:lnTo>
                  <a:lnTo>
                    <a:pt x="4" y="202"/>
                  </a:lnTo>
                  <a:lnTo>
                    <a:pt x="6" y="206"/>
                  </a:lnTo>
                  <a:lnTo>
                    <a:pt x="6" y="206"/>
                  </a:lnTo>
                  <a:lnTo>
                    <a:pt x="7" y="207"/>
                  </a:lnTo>
                  <a:lnTo>
                    <a:pt x="6" y="210"/>
                  </a:lnTo>
                  <a:lnTo>
                    <a:pt x="6" y="210"/>
                  </a:lnTo>
                  <a:lnTo>
                    <a:pt x="6" y="213"/>
                  </a:lnTo>
                  <a:lnTo>
                    <a:pt x="4" y="217"/>
                  </a:lnTo>
                  <a:lnTo>
                    <a:pt x="6" y="225"/>
                  </a:lnTo>
                  <a:lnTo>
                    <a:pt x="6" y="225"/>
                  </a:lnTo>
                  <a:lnTo>
                    <a:pt x="10" y="233"/>
                  </a:lnTo>
                  <a:lnTo>
                    <a:pt x="10" y="233"/>
                  </a:lnTo>
                  <a:lnTo>
                    <a:pt x="11" y="237"/>
                  </a:lnTo>
                  <a:lnTo>
                    <a:pt x="15" y="239"/>
                  </a:lnTo>
                  <a:lnTo>
                    <a:pt x="15" y="239"/>
                  </a:lnTo>
                  <a:lnTo>
                    <a:pt x="14" y="239"/>
                  </a:lnTo>
                  <a:lnTo>
                    <a:pt x="15" y="239"/>
                  </a:lnTo>
                  <a:lnTo>
                    <a:pt x="15" y="239"/>
                  </a:lnTo>
                  <a:lnTo>
                    <a:pt x="22" y="242"/>
                  </a:lnTo>
                  <a:lnTo>
                    <a:pt x="22" y="242"/>
                  </a:lnTo>
                  <a:lnTo>
                    <a:pt x="24" y="243"/>
                  </a:lnTo>
                  <a:lnTo>
                    <a:pt x="28" y="246"/>
                  </a:lnTo>
                  <a:lnTo>
                    <a:pt x="28" y="246"/>
                  </a:lnTo>
                  <a:lnTo>
                    <a:pt x="32" y="246"/>
                  </a:lnTo>
                  <a:lnTo>
                    <a:pt x="38" y="243"/>
                  </a:lnTo>
                  <a:lnTo>
                    <a:pt x="46" y="238"/>
                  </a:lnTo>
                  <a:lnTo>
                    <a:pt x="46" y="238"/>
                  </a:lnTo>
                  <a:lnTo>
                    <a:pt x="51" y="238"/>
                  </a:lnTo>
                  <a:lnTo>
                    <a:pt x="51" y="238"/>
                  </a:lnTo>
                  <a:lnTo>
                    <a:pt x="55" y="237"/>
                  </a:lnTo>
                  <a:lnTo>
                    <a:pt x="55" y="237"/>
                  </a:lnTo>
                  <a:lnTo>
                    <a:pt x="57" y="234"/>
                  </a:lnTo>
                  <a:lnTo>
                    <a:pt x="59" y="233"/>
                  </a:lnTo>
                  <a:lnTo>
                    <a:pt x="59" y="233"/>
                  </a:lnTo>
                  <a:lnTo>
                    <a:pt x="63" y="225"/>
                  </a:lnTo>
                  <a:lnTo>
                    <a:pt x="63" y="225"/>
                  </a:lnTo>
                  <a:lnTo>
                    <a:pt x="67" y="215"/>
                  </a:lnTo>
                  <a:lnTo>
                    <a:pt x="67" y="215"/>
                  </a:lnTo>
                  <a:lnTo>
                    <a:pt x="72" y="198"/>
                  </a:lnTo>
                  <a:lnTo>
                    <a:pt x="72" y="198"/>
                  </a:lnTo>
                  <a:lnTo>
                    <a:pt x="80" y="172"/>
                  </a:lnTo>
                  <a:lnTo>
                    <a:pt x="80" y="172"/>
                  </a:lnTo>
                  <a:lnTo>
                    <a:pt x="84" y="162"/>
                  </a:lnTo>
                  <a:lnTo>
                    <a:pt x="88" y="150"/>
                  </a:lnTo>
                  <a:lnTo>
                    <a:pt x="88" y="150"/>
                  </a:lnTo>
                  <a:lnTo>
                    <a:pt x="89" y="149"/>
                  </a:lnTo>
                  <a:lnTo>
                    <a:pt x="89" y="145"/>
                  </a:lnTo>
                  <a:lnTo>
                    <a:pt x="89" y="145"/>
                  </a:lnTo>
                  <a:lnTo>
                    <a:pt x="92" y="141"/>
                  </a:lnTo>
                  <a:lnTo>
                    <a:pt x="92" y="138"/>
                  </a:lnTo>
                  <a:lnTo>
                    <a:pt x="92" y="138"/>
                  </a:lnTo>
                  <a:lnTo>
                    <a:pt x="97" y="125"/>
                  </a:lnTo>
                  <a:lnTo>
                    <a:pt x="97" y="125"/>
                  </a:lnTo>
                  <a:lnTo>
                    <a:pt x="101" y="114"/>
                  </a:lnTo>
                  <a:lnTo>
                    <a:pt x="103" y="105"/>
                  </a:lnTo>
                  <a:lnTo>
                    <a:pt x="103" y="105"/>
                  </a:lnTo>
                  <a:lnTo>
                    <a:pt x="103" y="95"/>
                  </a:lnTo>
                  <a:lnTo>
                    <a:pt x="105" y="92"/>
                  </a:lnTo>
                  <a:lnTo>
                    <a:pt x="107" y="88"/>
                  </a:lnTo>
                  <a:lnTo>
                    <a:pt x="107" y="88"/>
                  </a:lnTo>
                  <a:lnTo>
                    <a:pt x="108" y="85"/>
                  </a:lnTo>
                  <a:lnTo>
                    <a:pt x="111" y="81"/>
                  </a:lnTo>
                  <a:lnTo>
                    <a:pt x="111" y="81"/>
                  </a:lnTo>
                  <a:lnTo>
                    <a:pt x="111" y="79"/>
                  </a:lnTo>
                  <a:lnTo>
                    <a:pt x="111" y="79"/>
                  </a:lnTo>
                  <a:lnTo>
                    <a:pt x="108" y="76"/>
                  </a:lnTo>
                  <a:lnTo>
                    <a:pt x="108" y="75"/>
                  </a:lnTo>
                  <a:lnTo>
                    <a:pt x="108" y="75"/>
                  </a:lnTo>
                  <a:lnTo>
                    <a:pt x="108" y="67"/>
                  </a:lnTo>
                  <a:lnTo>
                    <a:pt x="108" y="63"/>
                  </a:lnTo>
                  <a:lnTo>
                    <a:pt x="111" y="63"/>
                  </a:lnTo>
                  <a:lnTo>
                    <a:pt x="111" y="63"/>
                  </a:lnTo>
                  <a:lnTo>
                    <a:pt x="112" y="65"/>
                  </a:lnTo>
                  <a:lnTo>
                    <a:pt x="112" y="67"/>
                  </a:lnTo>
                  <a:lnTo>
                    <a:pt x="115" y="68"/>
                  </a:lnTo>
                  <a:lnTo>
                    <a:pt x="116" y="71"/>
                  </a:lnTo>
                  <a:lnTo>
                    <a:pt x="116" y="71"/>
                  </a:lnTo>
                  <a:lnTo>
                    <a:pt x="119" y="71"/>
                  </a:lnTo>
                  <a:lnTo>
                    <a:pt x="120" y="67"/>
                  </a:lnTo>
                  <a:lnTo>
                    <a:pt x="123" y="61"/>
                  </a:lnTo>
                  <a:lnTo>
                    <a:pt x="123" y="61"/>
                  </a:lnTo>
                  <a:lnTo>
                    <a:pt x="123" y="57"/>
                  </a:lnTo>
                  <a:lnTo>
                    <a:pt x="120" y="53"/>
                  </a:lnTo>
                  <a:lnTo>
                    <a:pt x="120" y="53"/>
                  </a:lnTo>
                  <a:lnTo>
                    <a:pt x="119" y="48"/>
                  </a:lnTo>
                  <a:lnTo>
                    <a:pt x="119" y="40"/>
                  </a:lnTo>
                  <a:lnTo>
                    <a:pt x="119" y="40"/>
                  </a:lnTo>
                  <a:lnTo>
                    <a:pt x="116" y="27"/>
                  </a:lnTo>
                  <a:lnTo>
                    <a:pt x="112" y="14"/>
                  </a:lnTo>
                  <a:lnTo>
                    <a:pt x="111" y="14"/>
                  </a:lnTo>
                  <a:lnTo>
                    <a:pt x="111" y="14"/>
                  </a:lnTo>
                  <a:lnTo>
                    <a:pt x="111" y="14"/>
                  </a:lnTo>
                  <a:lnTo>
                    <a:pt x="108" y="11"/>
                  </a:lnTo>
                  <a:lnTo>
                    <a:pt x="108" y="11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8" y="10"/>
                  </a:lnTo>
                  <a:lnTo>
                    <a:pt x="107" y="6"/>
                  </a:lnTo>
                  <a:lnTo>
                    <a:pt x="107" y="4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5" y="2"/>
                  </a:lnTo>
                  <a:lnTo>
                    <a:pt x="107" y="2"/>
                  </a:lnTo>
                  <a:lnTo>
                    <a:pt x="105" y="0"/>
                  </a:lnTo>
                  <a:lnTo>
                    <a:pt x="103" y="0"/>
                  </a:lnTo>
                  <a:lnTo>
                    <a:pt x="103" y="2"/>
                  </a:lnTo>
                  <a:lnTo>
                    <a:pt x="103" y="2"/>
                  </a:lnTo>
                  <a:lnTo>
                    <a:pt x="101" y="6"/>
                  </a:lnTo>
                  <a:lnTo>
                    <a:pt x="97" y="8"/>
                  </a:lnTo>
                  <a:lnTo>
                    <a:pt x="97" y="8"/>
                  </a:lnTo>
                  <a:lnTo>
                    <a:pt x="99" y="10"/>
                  </a:lnTo>
                  <a:lnTo>
                    <a:pt x="99" y="14"/>
                  </a:lnTo>
                  <a:lnTo>
                    <a:pt x="97" y="19"/>
                  </a:lnTo>
                  <a:lnTo>
                    <a:pt x="97" y="19"/>
                  </a:lnTo>
                  <a:lnTo>
                    <a:pt x="95" y="23"/>
                  </a:lnTo>
                  <a:lnTo>
                    <a:pt x="93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2" y="27"/>
                  </a:lnTo>
                  <a:lnTo>
                    <a:pt x="89" y="28"/>
                  </a:lnTo>
                  <a:lnTo>
                    <a:pt x="89" y="28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84" y="28"/>
                  </a:lnTo>
                  <a:lnTo>
                    <a:pt x="81" y="27"/>
                  </a:lnTo>
                  <a:lnTo>
                    <a:pt x="81" y="31"/>
                  </a:lnTo>
                  <a:lnTo>
                    <a:pt x="81" y="31"/>
                  </a:lnTo>
                  <a:lnTo>
                    <a:pt x="81" y="32"/>
                  </a:lnTo>
                  <a:lnTo>
                    <a:pt x="84" y="36"/>
                  </a:lnTo>
                  <a:lnTo>
                    <a:pt x="84" y="36"/>
                  </a:lnTo>
                  <a:lnTo>
                    <a:pt x="84" y="40"/>
                  </a:lnTo>
                  <a:lnTo>
                    <a:pt x="81" y="40"/>
                  </a:lnTo>
                  <a:lnTo>
                    <a:pt x="81" y="37"/>
                  </a:lnTo>
                  <a:lnTo>
                    <a:pt x="81" y="37"/>
                  </a:lnTo>
                  <a:lnTo>
                    <a:pt x="80" y="41"/>
                  </a:lnTo>
                  <a:lnTo>
                    <a:pt x="79" y="41"/>
                  </a:lnTo>
                  <a:lnTo>
                    <a:pt x="79" y="45"/>
                  </a:lnTo>
                  <a:lnTo>
                    <a:pt x="79" y="45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81" y="49"/>
                  </a:lnTo>
                  <a:lnTo>
                    <a:pt x="81" y="49"/>
                  </a:lnTo>
                  <a:lnTo>
                    <a:pt x="81" y="48"/>
                  </a:lnTo>
                  <a:lnTo>
                    <a:pt x="81" y="48"/>
                  </a:lnTo>
                  <a:lnTo>
                    <a:pt x="79" y="48"/>
                  </a:lnTo>
                  <a:lnTo>
                    <a:pt x="79" y="48"/>
                  </a:lnTo>
                  <a:lnTo>
                    <a:pt x="76" y="52"/>
                  </a:lnTo>
                  <a:lnTo>
                    <a:pt x="75" y="53"/>
                  </a:lnTo>
                  <a:lnTo>
                    <a:pt x="72" y="55"/>
                  </a:lnTo>
                  <a:lnTo>
                    <a:pt x="72" y="55"/>
                  </a:lnTo>
                  <a:lnTo>
                    <a:pt x="75" y="52"/>
                  </a:lnTo>
                  <a:lnTo>
                    <a:pt x="75" y="49"/>
                  </a:lnTo>
                  <a:lnTo>
                    <a:pt x="75" y="49"/>
                  </a:lnTo>
                  <a:lnTo>
                    <a:pt x="72" y="49"/>
                  </a:lnTo>
                  <a:lnTo>
                    <a:pt x="72" y="53"/>
                  </a:lnTo>
                  <a:lnTo>
                    <a:pt x="72" y="53"/>
                  </a:lnTo>
                  <a:lnTo>
                    <a:pt x="68" y="55"/>
                  </a:lnTo>
                  <a:lnTo>
                    <a:pt x="68" y="57"/>
                  </a:lnTo>
                  <a:lnTo>
                    <a:pt x="68" y="57"/>
                  </a:lnTo>
                  <a:lnTo>
                    <a:pt x="68" y="59"/>
                  </a:lnTo>
                  <a:lnTo>
                    <a:pt x="68" y="61"/>
                  </a:lnTo>
                  <a:lnTo>
                    <a:pt x="68" y="61"/>
                  </a:lnTo>
                  <a:lnTo>
                    <a:pt x="68" y="63"/>
                  </a:lnTo>
                  <a:lnTo>
                    <a:pt x="68" y="63"/>
                  </a:lnTo>
                  <a:lnTo>
                    <a:pt x="64" y="65"/>
                  </a:lnTo>
                  <a:lnTo>
                    <a:pt x="64" y="65"/>
                  </a:lnTo>
                  <a:lnTo>
                    <a:pt x="67" y="61"/>
                  </a:lnTo>
                  <a:lnTo>
                    <a:pt x="67" y="59"/>
                  </a:lnTo>
                  <a:lnTo>
                    <a:pt x="64" y="59"/>
                  </a:lnTo>
                  <a:lnTo>
                    <a:pt x="64" y="59"/>
                  </a:lnTo>
                  <a:lnTo>
                    <a:pt x="61" y="61"/>
                  </a:lnTo>
                  <a:lnTo>
                    <a:pt x="59" y="63"/>
                  </a:lnTo>
                  <a:lnTo>
                    <a:pt x="59" y="63"/>
                  </a:lnTo>
                  <a:lnTo>
                    <a:pt x="57" y="65"/>
                  </a:lnTo>
                  <a:lnTo>
                    <a:pt x="55" y="67"/>
                  </a:lnTo>
                  <a:lnTo>
                    <a:pt x="55" y="67"/>
                  </a:lnTo>
                  <a:lnTo>
                    <a:pt x="55" y="68"/>
                  </a:lnTo>
                  <a:lnTo>
                    <a:pt x="55" y="68"/>
                  </a:lnTo>
                  <a:lnTo>
                    <a:pt x="57" y="71"/>
                  </a:lnTo>
                  <a:lnTo>
                    <a:pt x="57" y="71"/>
                  </a:lnTo>
                  <a:lnTo>
                    <a:pt x="55" y="71"/>
                  </a:lnTo>
                  <a:lnTo>
                    <a:pt x="53" y="68"/>
                  </a:lnTo>
                  <a:lnTo>
                    <a:pt x="53" y="68"/>
                  </a:lnTo>
                  <a:lnTo>
                    <a:pt x="53" y="68"/>
                  </a:lnTo>
                  <a:lnTo>
                    <a:pt x="51" y="67"/>
                  </a:lnTo>
                  <a:lnTo>
                    <a:pt x="51" y="68"/>
                  </a:lnTo>
                  <a:lnTo>
                    <a:pt x="49" y="68"/>
                  </a:lnTo>
                  <a:lnTo>
                    <a:pt x="49" y="68"/>
                  </a:lnTo>
                  <a:lnTo>
                    <a:pt x="48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44" y="71"/>
                  </a:lnTo>
                  <a:lnTo>
                    <a:pt x="44" y="72"/>
                  </a:lnTo>
                  <a:lnTo>
                    <a:pt x="44" y="72"/>
                  </a:lnTo>
                  <a:lnTo>
                    <a:pt x="42" y="71"/>
                  </a:lnTo>
                  <a:lnTo>
                    <a:pt x="42" y="72"/>
                  </a:lnTo>
                  <a:lnTo>
                    <a:pt x="40" y="75"/>
                  </a:lnTo>
                  <a:lnTo>
                    <a:pt x="40" y="75"/>
                  </a:lnTo>
                  <a:lnTo>
                    <a:pt x="38" y="71"/>
                  </a:lnTo>
                  <a:lnTo>
                    <a:pt x="38" y="71"/>
                  </a:lnTo>
                  <a:lnTo>
                    <a:pt x="32" y="76"/>
                  </a:lnTo>
                  <a:lnTo>
                    <a:pt x="32" y="76"/>
                  </a:lnTo>
                  <a:lnTo>
                    <a:pt x="28" y="76"/>
                  </a:lnTo>
                  <a:lnTo>
                    <a:pt x="24" y="76"/>
                  </a:lnTo>
                  <a:lnTo>
                    <a:pt x="24" y="76"/>
                  </a:lnTo>
                  <a:lnTo>
                    <a:pt x="24" y="81"/>
                  </a:lnTo>
                  <a:lnTo>
                    <a:pt x="24" y="81"/>
                  </a:lnTo>
                  <a:lnTo>
                    <a:pt x="24" y="85"/>
                  </a:lnTo>
                  <a:lnTo>
                    <a:pt x="23" y="89"/>
                  </a:lnTo>
                  <a:lnTo>
                    <a:pt x="23" y="89"/>
                  </a:lnTo>
                  <a:lnTo>
                    <a:pt x="18" y="95"/>
                  </a:lnTo>
                  <a:lnTo>
                    <a:pt x="15" y="99"/>
                  </a:lnTo>
                  <a:lnTo>
                    <a:pt x="18" y="103"/>
                  </a:lnTo>
                  <a:lnTo>
                    <a:pt x="18" y="103"/>
                  </a:lnTo>
                  <a:lnTo>
                    <a:pt x="18" y="109"/>
                  </a:lnTo>
                  <a:lnTo>
                    <a:pt x="18" y="114"/>
                  </a:lnTo>
                  <a:lnTo>
                    <a:pt x="18" y="114"/>
                  </a:lnTo>
                  <a:lnTo>
                    <a:pt x="19" y="118"/>
                  </a:lnTo>
                  <a:lnTo>
                    <a:pt x="19" y="124"/>
                  </a:lnTo>
                  <a:lnTo>
                    <a:pt x="19" y="124"/>
                  </a:lnTo>
                  <a:lnTo>
                    <a:pt x="19" y="128"/>
                  </a:lnTo>
                  <a:lnTo>
                    <a:pt x="22" y="132"/>
                  </a:lnTo>
                  <a:lnTo>
                    <a:pt x="22" y="132"/>
                  </a:lnTo>
                  <a:lnTo>
                    <a:pt x="23" y="136"/>
                  </a:lnTo>
                  <a:lnTo>
                    <a:pt x="22" y="138"/>
                  </a:lnTo>
                  <a:lnTo>
                    <a:pt x="22" y="138"/>
                  </a:lnTo>
                  <a:lnTo>
                    <a:pt x="22" y="142"/>
                  </a:lnTo>
                  <a:lnTo>
                    <a:pt x="22" y="145"/>
                  </a:lnTo>
                  <a:lnTo>
                    <a:pt x="22" y="145"/>
                  </a:lnTo>
                  <a:lnTo>
                    <a:pt x="18" y="152"/>
                  </a:lnTo>
                  <a:lnTo>
                    <a:pt x="18" y="152"/>
                  </a:lnTo>
                  <a:lnTo>
                    <a:pt x="11" y="160"/>
                  </a:lnTo>
                  <a:lnTo>
                    <a:pt x="11" y="160"/>
                  </a:lnTo>
                  <a:lnTo>
                    <a:pt x="11" y="164"/>
                  </a:lnTo>
                  <a:lnTo>
                    <a:pt x="11" y="166"/>
                  </a:lnTo>
                  <a:lnTo>
                    <a:pt x="10" y="168"/>
                  </a:lnTo>
                  <a:lnTo>
                    <a:pt x="10" y="168"/>
                  </a:lnTo>
                  <a:lnTo>
                    <a:pt x="6" y="169"/>
                  </a:lnTo>
                  <a:lnTo>
                    <a:pt x="4" y="173"/>
                  </a:lnTo>
                  <a:lnTo>
                    <a:pt x="4" y="173"/>
                  </a:lnTo>
                  <a:lnTo>
                    <a:pt x="4" y="177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2"/>
                  </a:lnTo>
                  <a:lnTo>
                    <a:pt x="0" y="182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04" name="Freeform 132"/>
            <p:cNvSpPr>
              <a:spLocks/>
            </p:cNvSpPr>
            <p:nvPr/>
          </p:nvSpPr>
          <p:spPr bwMode="auto">
            <a:xfrm>
              <a:off x="7172049" y="1986958"/>
              <a:ext cx="46879" cy="105226"/>
            </a:xfrm>
            <a:custGeom>
              <a:avLst/>
              <a:gdLst>
                <a:gd name="T0" fmla="*/ 0 w 13"/>
                <a:gd name="T1" fmla="*/ 16 h 28"/>
                <a:gd name="T2" fmla="*/ 0 w 13"/>
                <a:gd name="T3" fmla="*/ 16 h 28"/>
                <a:gd name="T4" fmla="*/ 0 w 13"/>
                <a:gd name="T5" fmla="*/ 12 h 28"/>
                <a:gd name="T6" fmla="*/ 0 w 13"/>
                <a:gd name="T7" fmla="*/ 10 h 28"/>
                <a:gd name="T8" fmla="*/ 1 w 13"/>
                <a:gd name="T9" fmla="*/ 12 h 28"/>
                <a:gd name="T10" fmla="*/ 1 w 13"/>
                <a:gd name="T11" fmla="*/ 12 h 28"/>
                <a:gd name="T12" fmla="*/ 1 w 13"/>
                <a:gd name="T13" fmla="*/ 8 h 28"/>
                <a:gd name="T14" fmla="*/ 1 w 13"/>
                <a:gd name="T15" fmla="*/ 8 h 28"/>
                <a:gd name="T16" fmla="*/ 1 w 13"/>
                <a:gd name="T17" fmla="*/ 10 h 28"/>
                <a:gd name="T18" fmla="*/ 1 w 13"/>
                <a:gd name="T19" fmla="*/ 10 h 28"/>
                <a:gd name="T20" fmla="*/ 4 w 13"/>
                <a:gd name="T21" fmla="*/ 2 h 28"/>
                <a:gd name="T22" fmla="*/ 5 w 13"/>
                <a:gd name="T23" fmla="*/ 0 h 28"/>
                <a:gd name="T24" fmla="*/ 9 w 13"/>
                <a:gd name="T25" fmla="*/ 2 h 28"/>
                <a:gd name="T26" fmla="*/ 9 w 13"/>
                <a:gd name="T27" fmla="*/ 2 h 28"/>
                <a:gd name="T28" fmla="*/ 10 w 13"/>
                <a:gd name="T29" fmla="*/ 4 h 28"/>
                <a:gd name="T30" fmla="*/ 13 w 13"/>
                <a:gd name="T31" fmla="*/ 6 h 28"/>
                <a:gd name="T32" fmla="*/ 13 w 13"/>
                <a:gd name="T33" fmla="*/ 6 h 28"/>
                <a:gd name="T34" fmla="*/ 10 w 13"/>
                <a:gd name="T35" fmla="*/ 10 h 28"/>
                <a:gd name="T36" fmla="*/ 10 w 13"/>
                <a:gd name="T37" fmla="*/ 10 h 28"/>
                <a:gd name="T38" fmla="*/ 10 w 13"/>
                <a:gd name="T39" fmla="*/ 13 h 28"/>
                <a:gd name="T40" fmla="*/ 10 w 13"/>
                <a:gd name="T41" fmla="*/ 13 h 28"/>
                <a:gd name="T42" fmla="*/ 13 w 13"/>
                <a:gd name="T43" fmla="*/ 16 h 28"/>
                <a:gd name="T44" fmla="*/ 13 w 13"/>
                <a:gd name="T45" fmla="*/ 16 h 28"/>
                <a:gd name="T46" fmla="*/ 13 w 13"/>
                <a:gd name="T47" fmla="*/ 21 h 28"/>
                <a:gd name="T48" fmla="*/ 13 w 13"/>
                <a:gd name="T49" fmla="*/ 21 h 28"/>
                <a:gd name="T50" fmla="*/ 10 w 13"/>
                <a:gd name="T51" fmla="*/ 25 h 28"/>
                <a:gd name="T52" fmla="*/ 9 w 13"/>
                <a:gd name="T53" fmla="*/ 28 h 28"/>
                <a:gd name="T54" fmla="*/ 9 w 13"/>
                <a:gd name="T55" fmla="*/ 28 h 28"/>
                <a:gd name="T56" fmla="*/ 5 w 13"/>
                <a:gd name="T57" fmla="*/ 28 h 28"/>
                <a:gd name="T58" fmla="*/ 4 w 13"/>
                <a:gd name="T59" fmla="*/ 28 h 28"/>
                <a:gd name="T60" fmla="*/ 4 w 13"/>
                <a:gd name="T61" fmla="*/ 25 h 28"/>
                <a:gd name="T62" fmla="*/ 4 w 13"/>
                <a:gd name="T63" fmla="*/ 25 h 28"/>
                <a:gd name="T64" fmla="*/ 0 w 13"/>
                <a:gd name="T65" fmla="*/ 16 h 28"/>
                <a:gd name="T66" fmla="*/ 0 w 13"/>
                <a:gd name="T67" fmla="*/ 16 h 28"/>
                <a:gd name="T68" fmla="*/ 0 w 13"/>
                <a:gd name="T69" fmla="*/ 16 h 28"/>
                <a:gd name="T70" fmla="*/ 0 w 13"/>
                <a:gd name="T71" fmla="*/ 16 h 28"/>
                <a:gd name="T72" fmla="*/ 0 w 13"/>
                <a:gd name="T73" fmla="*/ 16 h 28"/>
                <a:gd name="T74" fmla="*/ 0 w 13"/>
                <a:gd name="T75" fmla="*/ 16 h 28"/>
                <a:gd name="T76" fmla="*/ 0 w 13"/>
                <a:gd name="T77" fmla="*/ 16 h 28"/>
                <a:gd name="T78" fmla="*/ 0 w 13"/>
                <a:gd name="T79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" h="28">
                  <a:moveTo>
                    <a:pt x="0" y="16"/>
                  </a:move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1" y="12"/>
                  </a:lnTo>
                  <a:lnTo>
                    <a:pt x="1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1" y="10"/>
                  </a:lnTo>
                  <a:lnTo>
                    <a:pt x="4" y="2"/>
                  </a:lnTo>
                  <a:lnTo>
                    <a:pt x="5" y="0"/>
                  </a:lnTo>
                  <a:lnTo>
                    <a:pt x="9" y="2"/>
                  </a:lnTo>
                  <a:lnTo>
                    <a:pt x="9" y="2"/>
                  </a:lnTo>
                  <a:lnTo>
                    <a:pt x="10" y="4"/>
                  </a:lnTo>
                  <a:lnTo>
                    <a:pt x="13" y="6"/>
                  </a:lnTo>
                  <a:lnTo>
                    <a:pt x="13" y="6"/>
                  </a:lnTo>
                  <a:lnTo>
                    <a:pt x="10" y="10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10" y="13"/>
                  </a:lnTo>
                  <a:lnTo>
                    <a:pt x="13" y="16"/>
                  </a:lnTo>
                  <a:lnTo>
                    <a:pt x="13" y="16"/>
                  </a:lnTo>
                  <a:lnTo>
                    <a:pt x="13" y="21"/>
                  </a:lnTo>
                  <a:lnTo>
                    <a:pt x="13" y="21"/>
                  </a:lnTo>
                  <a:lnTo>
                    <a:pt x="10" y="25"/>
                  </a:lnTo>
                  <a:lnTo>
                    <a:pt x="9" y="28"/>
                  </a:lnTo>
                  <a:lnTo>
                    <a:pt x="9" y="28"/>
                  </a:lnTo>
                  <a:lnTo>
                    <a:pt x="5" y="28"/>
                  </a:lnTo>
                  <a:lnTo>
                    <a:pt x="4" y="28"/>
                  </a:lnTo>
                  <a:lnTo>
                    <a:pt x="4" y="25"/>
                  </a:lnTo>
                  <a:lnTo>
                    <a:pt x="4" y="25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BDD2"/>
            </a:solidFill>
            <a:ln w="3175">
              <a:solidFill>
                <a:srgbClr val="00BDD2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1" name="Freeform 160"/>
            <p:cNvSpPr>
              <a:spLocks/>
            </p:cNvSpPr>
            <p:nvPr/>
          </p:nvSpPr>
          <p:spPr bwMode="auto">
            <a:xfrm>
              <a:off x="6916035" y="1716385"/>
              <a:ext cx="100962" cy="105226"/>
            </a:xfrm>
            <a:custGeom>
              <a:avLst/>
              <a:gdLst>
                <a:gd name="T0" fmla="*/ 13 w 21"/>
                <a:gd name="T1" fmla="*/ 0 h 21"/>
                <a:gd name="T2" fmla="*/ 10 w 21"/>
                <a:gd name="T3" fmla="*/ 0 h 21"/>
                <a:gd name="T4" fmla="*/ 7 w 21"/>
                <a:gd name="T5" fmla="*/ 0 h 21"/>
                <a:gd name="T6" fmla="*/ 4 w 21"/>
                <a:gd name="T7" fmla="*/ 1 h 21"/>
                <a:gd name="T8" fmla="*/ 3 w 21"/>
                <a:gd name="T9" fmla="*/ 10 h 21"/>
                <a:gd name="T10" fmla="*/ 0 w 21"/>
                <a:gd name="T11" fmla="*/ 13 h 21"/>
                <a:gd name="T12" fmla="*/ 1 w 21"/>
                <a:gd name="T13" fmla="*/ 13 h 21"/>
                <a:gd name="T14" fmla="*/ 8 w 21"/>
                <a:gd name="T15" fmla="*/ 14 h 21"/>
                <a:gd name="T16" fmla="*/ 10 w 21"/>
                <a:gd name="T17" fmla="*/ 14 h 21"/>
                <a:gd name="T18" fmla="*/ 11 w 21"/>
                <a:gd name="T19" fmla="*/ 16 h 21"/>
                <a:gd name="T20" fmla="*/ 13 w 21"/>
                <a:gd name="T21" fmla="*/ 20 h 21"/>
                <a:gd name="T22" fmla="*/ 14 w 21"/>
                <a:gd name="T23" fmla="*/ 21 h 21"/>
                <a:gd name="T24" fmla="*/ 14 w 21"/>
                <a:gd name="T25" fmla="*/ 21 h 21"/>
                <a:gd name="T26" fmla="*/ 15 w 21"/>
                <a:gd name="T27" fmla="*/ 21 h 21"/>
                <a:gd name="T28" fmla="*/ 15 w 21"/>
                <a:gd name="T29" fmla="*/ 21 h 21"/>
                <a:gd name="T30" fmla="*/ 20 w 21"/>
                <a:gd name="T31" fmla="*/ 20 h 21"/>
                <a:gd name="T32" fmla="*/ 21 w 21"/>
                <a:gd name="T33" fmla="*/ 21 h 21"/>
                <a:gd name="T34" fmla="*/ 20 w 21"/>
                <a:gd name="T35" fmla="*/ 17 h 21"/>
                <a:gd name="T36" fmla="*/ 18 w 21"/>
                <a:gd name="T37" fmla="*/ 13 h 21"/>
                <a:gd name="T38" fmla="*/ 15 w 21"/>
                <a:gd name="T39" fmla="*/ 10 h 21"/>
                <a:gd name="T40" fmla="*/ 13 w 21"/>
                <a:gd name="T41" fmla="*/ 10 h 21"/>
                <a:gd name="T42" fmla="*/ 14 w 21"/>
                <a:gd name="T43" fmla="*/ 7 h 21"/>
                <a:gd name="T44" fmla="*/ 15 w 21"/>
                <a:gd name="T45" fmla="*/ 6 h 21"/>
                <a:gd name="T46" fmla="*/ 17 w 21"/>
                <a:gd name="T47" fmla="*/ 7 h 21"/>
                <a:gd name="T48" fmla="*/ 17 w 21"/>
                <a:gd name="T49" fmla="*/ 4 h 21"/>
                <a:gd name="T50" fmla="*/ 16 w 21"/>
                <a:gd name="T51" fmla="*/ 1 h 21"/>
                <a:gd name="T52" fmla="*/ 14 w 21"/>
                <a:gd name="T53" fmla="*/ 0 h 21"/>
                <a:gd name="T54" fmla="*/ 13 w 21"/>
                <a:gd name="T5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1" h="21">
                  <a:moveTo>
                    <a:pt x="13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3" y="10"/>
                    <a:pt x="13" y="10"/>
                    <a:pt x="13" y="10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4" y="0"/>
                    <a:pt x="14" y="0"/>
                    <a:pt x="14" y="0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00BDD2"/>
            </a:solidFill>
            <a:ln w="3175">
              <a:solidFill>
                <a:srgbClr val="00BDD2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5" name="Freeform 164"/>
            <p:cNvSpPr>
              <a:spLocks/>
            </p:cNvSpPr>
            <p:nvPr/>
          </p:nvSpPr>
          <p:spPr bwMode="auto">
            <a:xfrm>
              <a:off x="6461709" y="1216578"/>
              <a:ext cx="555289" cy="571214"/>
            </a:xfrm>
            <a:custGeom>
              <a:avLst/>
              <a:gdLst>
                <a:gd name="T0" fmla="*/ 149 w 154"/>
                <a:gd name="T1" fmla="*/ 128 h 152"/>
                <a:gd name="T2" fmla="*/ 145 w 154"/>
                <a:gd name="T3" fmla="*/ 121 h 152"/>
                <a:gd name="T4" fmla="*/ 145 w 154"/>
                <a:gd name="T5" fmla="*/ 116 h 152"/>
                <a:gd name="T6" fmla="*/ 139 w 154"/>
                <a:gd name="T7" fmla="*/ 115 h 152"/>
                <a:gd name="T8" fmla="*/ 139 w 154"/>
                <a:gd name="T9" fmla="*/ 104 h 152"/>
                <a:gd name="T10" fmla="*/ 135 w 154"/>
                <a:gd name="T11" fmla="*/ 95 h 152"/>
                <a:gd name="T12" fmla="*/ 128 w 154"/>
                <a:gd name="T13" fmla="*/ 89 h 152"/>
                <a:gd name="T14" fmla="*/ 120 w 154"/>
                <a:gd name="T15" fmla="*/ 84 h 152"/>
                <a:gd name="T16" fmla="*/ 110 w 154"/>
                <a:gd name="T17" fmla="*/ 77 h 152"/>
                <a:gd name="T18" fmla="*/ 105 w 154"/>
                <a:gd name="T19" fmla="*/ 68 h 152"/>
                <a:gd name="T20" fmla="*/ 100 w 154"/>
                <a:gd name="T21" fmla="*/ 61 h 152"/>
                <a:gd name="T22" fmla="*/ 100 w 154"/>
                <a:gd name="T23" fmla="*/ 55 h 152"/>
                <a:gd name="T24" fmla="*/ 104 w 154"/>
                <a:gd name="T25" fmla="*/ 51 h 152"/>
                <a:gd name="T26" fmla="*/ 104 w 154"/>
                <a:gd name="T27" fmla="*/ 45 h 152"/>
                <a:gd name="T28" fmla="*/ 106 w 154"/>
                <a:gd name="T29" fmla="*/ 42 h 152"/>
                <a:gd name="T30" fmla="*/ 105 w 154"/>
                <a:gd name="T31" fmla="*/ 34 h 152"/>
                <a:gd name="T32" fmla="*/ 109 w 154"/>
                <a:gd name="T33" fmla="*/ 28 h 152"/>
                <a:gd name="T34" fmla="*/ 100 w 154"/>
                <a:gd name="T35" fmla="*/ 28 h 152"/>
                <a:gd name="T36" fmla="*/ 93 w 154"/>
                <a:gd name="T37" fmla="*/ 23 h 152"/>
                <a:gd name="T38" fmla="*/ 88 w 154"/>
                <a:gd name="T39" fmla="*/ 15 h 152"/>
                <a:gd name="T40" fmla="*/ 84 w 154"/>
                <a:gd name="T41" fmla="*/ 7 h 152"/>
                <a:gd name="T42" fmla="*/ 78 w 154"/>
                <a:gd name="T43" fmla="*/ 6 h 152"/>
                <a:gd name="T44" fmla="*/ 74 w 154"/>
                <a:gd name="T45" fmla="*/ 3 h 152"/>
                <a:gd name="T46" fmla="*/ 69 w 154"/>
                <a:gd name="T47" fmla="*/ 3 h 152"/>
                <a:gd name="T48" fmla="*/ 56 w 154"/>
                <a:gd name="T49" fmla="*/ 0 h 152"/>
                <a:gd name="T50" fmla="*/ 48 w 154"/>
                <a:gd name="T51" fmla="*/ 6 h 152"/>
                <a:gd name="T52" fmla="*/ 47 w 154"/>
                <a:gd name="T53" fmla="*/ 7 h 152"/>
                <a:gd name="T54" fmla="*/ 36 w 154"/>
                <a:gd name="T55" fmla="*/ 15 h 152"/>
                <a:gd name="T56" fmla="*/ 32 w 154"/>
                <a:gd name="T57" fmla="*/ 23 h 152"/>
                <a:gd name="T58" fmla="*/ 32 w 154"/>
                <a:gd name="T59" fmla="*/ 40 h 152"/>
                <a:gd name="T60" fmla="*/ 31 w 154"/>
                <a:gd name="T61" fmla="*/ 53 h 152"/>
                <a:gd name="T62" fmla="*/ 5 w 154"/>
                <a:gd name="T63" fmla="*/ 69 h 152"/>
                <a:gd name="T64" fmla="*/ 4 w 154"/>
                <a:gd name="T65" fmla="*/ 88 h 152"/>
                <a:gd name="T66" fmla="*/ 8 w 154"/>
                <a:gd name="T67" fmla="*/ 93 h 152"/>
                <a:gd name="T68" fmla="*/ 17 w 154"/>
                <a:gd name="T69" fmla="*/ 97 h 152"/>
                <a:gd name="T70" fmla="*/ 43 w 154"/>
                <a:gd name="T71" fmla="*/ 108 h 152"/>
                <a:gd name="T72" fmla="*/ 86 w 154"/>
                <a:gd name="T73" fmla="*/ 138 h 152"/>
                <a:gd name="T74" fmla="*/ 97 w 154"/>
                <a:gd name="T75" fmla="*/ 148 h 152"/>
                <a:gd name="T76" fmla="*/ 126 w 154"/>
                <a:gd name="T77" fmla="*/ 150 h 152"/>
                <a:gd name="T78" fmla="*/ 135 w 154"/>
                <a:gd name="T79" fmla="*/ 133 h 152"/>
                <a:gd name="T80" fmla="*/ 145 w 154"/>
                <a:gd name="T81" fmla="*/ 133 h 152"/>
                <a:gd name="T82" fmla="*/ 154 w 154"/>
                <a:gd name="T83" fmla="*/ 134 h 152"/>
                <a:gd name="T84" fmla="*/ 153 w 154"/>
                <a:gd name="T85" fmla="*/ 133 h 152"/>
                <a:gd name="T86" fmla="*/ 153 w 154"/>
                <a:gd name="T87" fmla="*/ 13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4" h="152">
                  <a:moveTo>
                    <a:pt x="153" y="133"/>
                  </a:moveTo>
                  <a:lnTo>
                    <a:pt x="150" y="132"/>
                  </a:lnTo>
                  <a:lnTo>
                    <a:pt x="149" y="128"/>
                  </a:lnTo>
                  <a:lnTo>
                    <a:pt x="146" y="125"/>
                  </a:lnTo>
                  <a:lnTo>
                    <a:pt x="145" y="124"/>
                  </a:lnTo>
                  <a:lnTo>
                    <a:pt x="145" y="121"/>
                  </a:lnTo>
                  <a:lnTo>
                    <a:pt x="145" y="120"/>
                  </a:lnTo>
                  <a:lnTo>
                    <a:pt x="145" y="118"/>
                  </a:lnTo>
                  <a:lnTo>
                    <a:pt x="145" y="116"/>
                  </a:lnTo>
                  <a:lnTo>
                    <a:pt x="143" y="116"/>
                  </a:lnTo>
                  <a:lnTo>
                    <a:pt x="141" y="116"/>
                  </a:lnTo>
                  <a:lnTo>
                    <a:pt x="139" y="115"/>
                  </a:lnTo>
                  <a:lnTo>
                    <a:pt x="139" y="112"/>
                  </a:lnTo>
                  <a:lnTo>
                    <a:pt x="139" y="108"/>
                  </a:lnTo>
                  <a:lnTo>
                    <a:pt x="139" y="104"/>
                  </a:lnTo>
                  <a:lnTo>
                    <a:pt x="139" y="103"/>
                  </a:lnTo>
                  <a:lnTo>
                    <a:pt x="139" y="101"/>
                  </a:lnTo>
                  <a:lnTo>
                    <a:pt x="135" y="95"/>
                  </a:lnTo>
                  <a:lnTo>
                    <a:pt x="134" y="92"/>
                  </a:lnTo>
                  <a:lnTo>
                    <a:pt x="131" y="91"/>
                  </a:lnTo>
                  <a:lnTo>
                    <a:pt x="128" y="89"/>
                  </a:lnTo>
                  <a:lnTo>
                    <a:pt x="126" y="89"/>
                  </a:lnTo>
                  <a:lnTo>
                    <a:pt x="124" y="88"/>
                  </a:lnTo>
                  <a:lnTo>
                    <a:pt x="120" y="84"/>
                  </a:lnTo>
                  <a:lnTo>
                    <a:pt x="117" y="81"/>
                  </a:lnTo>
                  <a:lnTo>
                    <a:pt x="113" y="80"/>
                  </a:lnTo>
                  <a:lnTo>
                    <a:pt x="110" y="77"/>
                  </a:lnTo>
                  <a:lnTo>
                    <a:pt x="113" y="76"/>
                  </a:lnTo>
                  <a:lnTo>
                    <a:pt x="109" y="72"/>
                  </a:lnTo>
                  <a:lnTo>
                    <a:pt x="105" y="68"/>
                  </a:lnTo>
                  <a:lnTo>
                    <a:pt x="104" y="67"/>
                  </a:lnTo>
                  <a:lnTo>
                    <a:pt x="100" y="63"/>
                  </a:lnTo>
                  <a:lnTo>
                    <a:pt x="100" y="61"/>
                  </a:lnTo>
                  <a:lnTo>
                    <a:pt x="101" y="59"/>
                  </a:lnTo>
                  <a:lnTo>
                    <a:pt x="101" y="57"/>
                  </a:lnTo>
                  <a:lnTo>
                    <a:pt x="100" y="55"/>
                  </a:lnTo>
                  <a:lnTo>
                    <a:pt x="100" y="53"/>
                  </a:lnTo>
                  <a:lnTo>
                    <a:pt x="100" y="51"/>
                  </a:lnTo>
                  <a:lnTo>
                    <a:pt x="104" y="51"/>
                  </a:lnTo>
                  <a:lnTo>
                    <a:pt x="101" y="49"/>
                  </a:lnTo>
                  <a:lnTo>
                    <a:pt x="101" y="47"/>
                  </a:lnTo>
                  <a:lnTo>
                    <a:pt x="104" y="45"/>
                  </a:lnTo>
                  <a:lnTo>
                    <a:pt x="104" y="44"/>
                  </a:lnTo>
                  <a:lnTo>
                    <a:pt x="105" y="42"/>
                  </a:lnTo>
                  <a:lnTo>
                    <a:pt x="106" y="42"/>
                  </a:lnTo>
                  <a:lnTo>
                    <a:pt x="106" y="40"/>
                  </a:lnTo>
                  <a:lnTo>
                    <a:pt x="105" y="36"/>
                  </a:lnTo>
                  <a:lnTo>
                    <a:pt x="105" y="34"/>
                  </a:lnTo>
                  <a:lnTo>
                    <a:pt x="105" y="32"/>
                  </a:lnTo>
                  <a:lnTo>
                    <a:pt x="106" y="31"/>
                  </a:lnTo>
                  <a:lnTo>
                    <a:pt x="109" y="28"/>
                  </a:lnTo>
                  <a:lnTo>
                    <a:pt x="105" y="28"/>
                  </a:lnTo>
                  <a:lnTo>
                    <a:pt x="104" y="28"/>
                  </a:lnTo>
                  <a:lnTo>
                    <a:pt x="100" y="28"/>
                  </a:lnTo>
                  <a:lnTo>
                    <a:pt x="97" y="27"/>
                  </a:lnTo>
                  <a:lnTo>
                    <a:pt x="93" y="24"/>
                  </a:lnTo>
                  <a:lnTo>
                    <a:pt x="93" y="23"/>
                  </a:lnTo>
                  <a:lnTo>
                    <a:pt x="92" y="20"/>
                  </a:lnTo>
                  <a:lnTo>
                    <a:pt x="88" y="18"/>
                  </a:lnTo>
                  <a:lnTo>
                    <a:pt x="88" y="15"/>
                  </a:lnTo>
                  <a:lnTo>
                    <a:pt x="88" y="14"/>
                  </a:lnTo>
                  <a:lnTo>
                    <a:pt x="86" y="11"/>
                  </a:lnTo>
                  <a:lnTo>
                    <a:pt x="84" y="7"/>
                  </a:lnTo>
                  <a:lnTo>
                    <a:pt x="82" y="6"/>
                  </a:lnTo>
                  <a:lnTo>
                    <a:pt x="80" y="3"/>
                  </a:lnTo>
                  <a:lnTo>
                    <a:pt x="78" y="6"/>
                  </a:lnTo>
                  <a:lnTo>
                    <a:pt x="74" y="7"/>
                  </a:lnTo>
                  <a:lnTo>
                    <a:pt x="74" y="6"/>
                  </a:lnTo>
                  <a:lnTo>
                    <a:pt x="74" y="3"/>
                  </a:lnTo>
                  <a:lnTo>
                    <a:pt x="73" y="2"/>
                  </a:lnTo>
                  <a:lnTo>
                    <a:pt x="70" y="2"/>
                  </a:lnTo>
                  <a:lnTo>
                    <a:pt x="69" y="3"/>
                  </a:lnTo>
                  <a:lnTo>
                    <a:pt x="65" y="3"/>
                  </a:lnTo>
                  <a:lnTo>
                    <a:pt x="61" y="2"/>
                  </a:lnTo>
                  <a:lnTo>
                    <a:pt x="56" y="0"/>
                  </a:lnTo>
                  <a:lnTo>
                    <a:pt x="52" y="2"/>
                  </a:lnTo>
                  <a:lnTo>
                    <a:pt x="49" y="3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4" y="10"/>
                  </a:lnTo>
                  <a:lnTo>
                    <a:pt x="40" y="14"/>
                  </a:lnTo>
                  <a:lnTo>
                    <a:pt x="36" y="15"/>
                  </a:lnTo>
                  <a:lnTo>
                    <a:pt x="35" y="18"/>
                  </a:lnTo>
                  <a:lnTo>
                    <a:pt x="31" y="19"/>
                  </a:lnTo>
                  <a:lnTo>
                    <a:pt x="32" y="23"/>
                  </a:lnTo>
                  <a:lnTo>
                    <a:pt x="35" y="31"/>
                  </a:lnTo>
                  <a:lnTo>
                    <a:pt x="35" y="34"/>
                  </a:lnTo>
                  <a:lnTo>
                    <a:pt x="32" y="40"/>
                  </a:lnTo>
                  <a:lnTo>
                    <a:pt x="32" y="45"/>
                  </a:lnTo>
                  <a:lnTo>
                    <a:pt x="32" y="49"/>
                  </a:lnTo>
                  <a:lnTo>
                    <a:pt x="31" y="53"/>
                  </a:lnTo>
                  <a:lnTo>
                    <a:pt x="25" y="59"/>
                  </a:lnTo>
                  <a:lnTo>
                    <a:pt x="12" y="67"/>
                  </a:lnTo>
                  <a:lnTo>
                    <a:pt x="5" y="69"/>
                  </a:lnTo>
                  <a:lnTo>
                    <a:pt x="0" y="73"/>
                  </a:lnTo>
                  <a:lnTo>
                    <a:pt x="4" y="85"/>
                  </a:lnTo>
                  <a:lnTo>
                    <a:pt x="4" y="88"/>
                  </a:lnTo>
                  <a:lnTo>
                    <a:pt x="4" y="89"/>
                  </a:lnTo>
                  <a:lnTo>
                    <a:pt x="4" y="91"/>
                  </a:lnTo>
                  <a:lnTo>
                    <a:pt x="8" y="93"/>
                  </a:lnTo>
                  <a:lnTo>
                    <a:pt x="8" y="93"/>
                  </a:lnTo>
                  <a:lnTo>
                    <a:pt x="5" y="95"/>
                  </a:lnTo>
                  <a:lnTo>
                    <a:pt x="17" y="97"/>
                  </a:lnTo>
                  <a:lnTo>
                    <a:pt x="27" y="100"/>
                  </a:lnTo>
                  <a:lnTo>
                    <a:pt x="27" y="101"/>
                  </a:lnTo>
                  <a:lnTo>
                    <a:pt x="43" y="108"/>
                  </a:lnTo>
                  <a:lnTo>
                    <a:pt x="57" y="118"/>
                  </a:lnTo>
                  <a:lnTo>
                    <a:pt x="65" y="124"/>
                  </a:lnTo>
                  <a:lnTo>
                    <a:pt x="86" y="138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97" y="148"/>
                  </a:lnTo>
                  <a:lnTo>
                    <a:pt x="100" y="148"/>
                  </a:lnTo>
                  <a:lnTo>
                    <a:pt x="122" y="152"/>
                  </a:lnTo>
                  <a:lnTo>
                    <a:pt x="126" y="150"/>
                  </a:lnTo>
                  <a:lnTo>
                    <a:pt x="130" y="146"/>
                  </a:lnTo>
                  <a:lnTo>
                    <a:pt x="131" y="134"/>
                  </a:lnTo>
                  <a:lnTo>
                    <a:pt x="135" y="133"/>
                  </a:lnTo>
                  <a:lnTo>
                    <a:pt x="139" y="133"/>
                  </a:lnTo>
                  <a:lnTo>
                    <a:pt x="143" y="133"/>
                  </a:lnTo>
                  <a:lnTo>
                    <a:pt x="145" y="133"/>
                  </a:lnTo>
                  <a:lnTo>
                    <a:pt x="147" y="134"/>
                  </a:lnTo>
                  <a:lnTo>
                    <a:pt x="149" y="134"/>
                  </a:lnTo>
                  <a:lnTo>
                    <a:pt x="154" y="134"/>
                  </a:lnTo>
                  <a:lnTo>
                    <a:pt x="153" y="133"/>
                  </a:lnTo>
                  <a:lnTo>
                    <a:pt x="153" y="133"/>
                  </a:lnTo>
                  <a:lnTo>
                    <a:pt x="153" y="133"/>
                  </a:lnTo>
                  <a:lnTo>
                    <a:pt x="153" y="133"/>
                  </a:lnTo>
                  <a:lnTo>
                    <a:pt x="153" y="133"/>
                  </a:lnTo>
                  <a:lnTo>
                    <a:pt x="153" y="133"/>
                  </a:lnTo>
                  <a:lnTo>
                    <a:pt x="153" y="133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6" name="Freeform 165"/>
            <p:cNvSpPr>
              <a:spLocks/>
            </p:cNvSpPr>
            <p:nvPr/>
          </p:nvSpPr>
          <p:spPr bwMode="auto">
            <a:xfrm>
              <a:off x="6256183" y="1573580"/>
              <a:ext cx="1207932" cy="1082300"/>
            </a:xfrm>
            <a:custGeom>
              <a:avLst/>
              <a:gdLst>
                <a:gd name="T0" fmla="*/ 328 w 335"/>
                <a:gd name="T1" fmla="*/ 173 h 288"/>
                <a:gd name="T2" fmla="*/ 285 w 335"/>
                <a:gd name="T3" fmla="*/ 167 h 288"/>
                <a:gd name="T4" fmla="*/ 268 w 335"/>
                <a:gd name="T5" fmla="*/ 143 h 288"/>
                <a:gd name="T6" fmla="*/ 264 w 335"/>
                <a:gd name="T7" fmla="*/ 138 h 288"/>
                <a:gd name="T8" fmla="*/ 259 w 335"/>
                <a:gd name="T9" fmla="*/ 138 h 288"/>
                <a:gd name="T10" fmla="*/ 246 w 335"/>
                <a:gd name="T11" fmla="*/ 120 h 288"/>
                <a:gd name="T12" fmla="*/ 240 w 335"/>
                <a:gd name="T13" fmla="*/ 110 h 288"/>
                <a:gd name="T14" fmla="*/ 244 w 335"/>
                <a:gd name="T15" fmla="*/ 104 h 288"/>
                <a:gd name="T16" fmla="*/ 232 w 335"/>
                <a:gd name="T17" fmla="*/ 94 h 288"/>
                <a:gd name="T18" fmla="*/ 227 w 335"/>
                <a:gd name="T19" fmla="*/ 86 h 288"/>
                <a:gd name="T20" fmla="*/ 219 w 335"/>
                <a:gd name="T21" fmla="*/ 81 h 288"/>
                <a:gd name="T22" fmla="*/ 214 w 335"/>
                <a:gd name="T23" fmla="*/ 66 h 288"/>
                <a:gd name="T24" fmla="*/ 202 w 335"/>
                <a:gd name="T25" fmla="*/ 66 h 288"/>
                <a:gd name="T26" fmla="*/ 196 w 335"/>
                <a:gd name="T27" fmla="*/ 57 h 288"/>
                <a:gd name="T28" fmla="*/ 179 w 335"/>
                <a:gd name="T29" fmla="*/ 57 h 288"/>
                <a:gd name="T30" fmla="*/ 149 w 335"/>
                <a:gd name="T31" fmla="*/ 50 h 288"/>
                <a:gd name="T32" fmla="*/ 100 w 335"/>
                <a:gd name="T33" fmla="*/ 13 h 288"/>
                <a:gd name="T34" fmla="*/ 64 w 335"/>
                <a:gd name="T35" fmla="*/ 0 h 288"/>
                <a:gd name="T36" fmla="*/ 49 w 335"/>
                <a:gd name="T37" fmla="*/ 30 h 288"/>
                <a:gd name="T38" fmla="*/ 42 w 335"/>
                <a:gd name="T39" fmla="*/ 39 h 288"/>
                <a:gd name="T40" fmla="*/ 26 w 335"/>
                <a:gd name="T41" fmla="*/ 47 h 288"/>
                <a:gd name="T42" fmla="*/ 7 w 335"/>
                <a:gd name="T43" fmla="*/ 51 h 288"/>
                <a:gd name="T44" fmla="*/ 3 w 335"/>
                <a:gd name="T45" fmla="*/ 66 h 288"/>
                <a:gd name="T46" fmla="*/ 3 w 335"/>
                <a:gd name="T47" fmla="*/ 74 h 288"/>
                <a:gd name="T48" fmla="*/ 13 w 335"/>
                <a:gd name="T49" fmla="*/ 82 h 288"/>
                <a:gd name="T50" fmla="*/ 34 w 335"/>
                <a:gd name="T51" fmla="*/ 112 h 288"/>
                <a:gd name="T52" fmla="*/ 44 w 335"/>
                <a:gd name="T53" fmla="*/ 126 h 288"/>
                <a:gd name="T54" fmla="*/ 46 w 335"/>
                <a:gd name="T55" fmla="*/ 139 h 288"/>
                <a:gd name="T56" fmla="*/ 57 w 335"/>
                <a:gd name="T57" fmla="*/ 147 h 288"/>
                <a:gd name="T58" fmla="*/ 70 w 335"/>
                <a:gd name="T59" fmla="*/ 166 h 288"/>
                <a:gd name="T60" fmla="*/ 74 w 335"/>
                <a:gd name="T61" fmla="*/ 175 h 288"/>
                <a:gd name="T62" fmla="*/ 76 w 335"/>
                <a:gd name="T63" fmla="*/ 197 h 288"/>
                <a:gd name="T64" fmla="*/ 92 w 335"/>
                <a:gd name="T65" fmla="*/ 215 h 288"/>
                <a:gd name="T66" fmla="*/ 105 w 335"/>
                <a:gd name="T67" fmla="*/ 228 h 288"/>
                <a:gd name="T68" fmla="*/ 113 w 335"/>
                <a:gd name="T69" fmla="*/ 244 h 288"/>
                <a:gd name="T70" fmla="*/ 127 w 335"/>
                <a:gd name="T71" fmla="*/ 265 h 288"/>
                <a:gd name="T72" fmla="*/ 133 w 335"/>
                <a:gd name="T73" fmla="*/ 274 h 288"/>
                <a:gd name="T74" fmla="*/ 137 w 335"/>
                <a:gd name="T75" fmla="*/ 288 h 288"/>
                <a:gd name="T76" fmla="*/ 145 w 335"/>
                <a:gd name="T77" fmla="*/ 278 h 288"/>
                <a:gd name="T78" fmla="*/ 149 w 335"/>
                <a:gd name="T79" fmla="*/ 266 h 288"/>
                <a:gd name="T80" fmla="*/ 166 w 335"/>
                <a:gd name="T81" fmla="*/ 266 h 288"/>
                <a:gd name="T82" fmla="*/ 198 w 335"/>
                <a:gd name="T83" fmla="*/ 268 h 288"/>
                <a:gd name="T84" fmla="*/ 206 w 335"/>
                <a:gd name="T85" fmla="*/ 274 h 288"/>
                <a:gd name="T86" fmla="*/ 218 w 335"/>
                <a:gd name="T87" fmla="*/ 257 h 288"/>
                <a:gd name="T88" fmla="*/ 242 w 335"/>
                <a:gd name="T89" fmla="*/ 245 h 288"/>
                <a:gd name="T90" fmla="*/ 328 w 335"/>
                <a:gd name="T91" fmla="*/ 221 h 288"/>
                <a:gd name="T92" fmla="*/ 335 w 335"/>
                <a:gd name="T93" fmla="*/ 188 h 288"/>
                <a:gd name="T94" fmla="*/ 333 w 335"/>
                <a:gd name="T95" fmla="*/ 180 h 288"/>
                <a:gd name="T96" fmla="*/ 333 w 335"/>
                <a:gd name="T97" fmla="*/ 18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5" h="288">
                  <a:moveTo>
                    <a:pt x="333" y="180"/>
                  </a:moveTo>
                  <a:lnTo>
                    <a:pt x="329" y="177"/>
                  </a:lnTo>
                  <a:lnTo>
                    <a:pt x="328" y="173"/>
                  </a:lnTo>
                  <a:lnTo>
                    <a:pt x="328" y="173"/>
                  </a:lnTo>
                  <a:lnTo>
                    <a:pt x="325" y="171"/>
                  </a:lnTo>
                  <a:lnTo>
                    <a:pt x="324" y="173"/>
                  </a:lnTo>
                  <a:lnTo>
                    <a:pt x="308" y="170"/>
                  </a:lnTo>
                  <a:lnTo>
                    <a:pt x="285" y="167"/>
                  </a:lnTo>
                  <a:lnTo>
                    <a:pt x="280" y="160"/>
                  </a:lnTo>
                  <a:lnTo>
                    <a:pt x="271" y="148"/>
                  </a:lnTo>
                  <a:lnTo>
                    <a:pt x="270" y="144"/>
                  </a:lnTo>
                  <a:lnTo>
                    <a:pt x="268" y="143"/>
                  </a:lnTo>
                  <a:lnTo>
                    <a:pt x="264" y="143"/>
                  </a:lnTo>
                  <a:lnTo>
                    <a:pt x="264" y="140"/>
                  </a:lnTo>
                  <a:lnTo>
                    <a:pt x="267" y="138"/>
                  </a:lnTo>
                  <a:lnTo>
                    <a:pt x="264" y="138"/>
                  </a:lnTo>
                  <a:lnTo>
                    <a:pt x="263" y="139"/>
                  </a:lnTo>
                  <a:lnTo>
                    <a:pt x="263" y="138"/>
                  </a:lnTo>
                  <a:lnTo>
                    <a:pt x="262" y="138"/>
                  </a:lnTo>
                  <a:lnTo>
                    <a:pt x="259" y="138"/>
                  </a:lnTo>
                  <a:lnTo>
                    <a:pt x="255" y="135"/>
                  </a:lnTo>
                  <a:lnTo>
                    <a:pt x="254" y="131"/>
                  </a:lnTo>
                  <a:lnTo>
                    <a:pt x="250" y="123"/>
                  </a:lnTo>
                  <a:lnTo>
                    <a:pt x="246" y="120"/>
                  </a:lnTo>
                  <a:lnTo>
                    <a:pt x="244" y="116"/>
                  </a:lnTo>
                  <a:lnTo>
                    <a:pt x="246" y="118"/>
                  </a:lnTo>
                  <a:lnTo>
                    <a:pt x="242" y="112"/>
                  </a:lnTo>
                  <a:lnTo>
                    <a:pt x="240" y="110"/>
                  </a:lnTo>
                  <a:lnTo>
                    <a:pt x="240" y="108"/>
                  </a:lnTo>
                  <a:lnTo>
                    <a:pt x="242" y="110"/>
                  </a:lnTo>
                  <a:lnTo>
                    <a:pt x="244" y="108"/>
                  </a:lnTo>
                  <a:lnTo>
                    <a:pt x="244" y="104"/>
                  </a:lnTo>
                  <a:lnTo>
                    <a:pt x="242" y="103"/>
                  </a:lnTo>
                  <a:lnTo>
                    <a:pt x="240" y="99"/>
                  </a:lnTo>
                  <a:lnTo>
                    <a:pt x="236" y="95"/>
                  </a:lnTo>
                  <a:lnTo>
                    <a:pt x="232" y="94"/>
                  </a:lnTo>
                  <a:lnTo>
                    <a:pt x="232" y="90"/>
                  </a:lnTo>
                  <a:lnTo>
                    <a:pt x="231" y="91"/>
                  </a:lnTo>
                  <a:lnTo>
                    <a:pt x="228" y="90"/>
                  </a:lnTo>
                  <a:lnTo>
                    <a:pt x="227" y="86"/>
                  </a:lnTo>
                  <a:lnTo>
                    <a:pt x="227" y="83"/>
                  </a:lnTo>
                  <a:lnTo>
                    <a:pt x="224" y="83"/>
                  </a:lnTo>
                  <a:lnTo>
                    <a:pt x="220" y="82"/>
                  </a:lnTo>
                  <a:lnTo>
                    <a:pt x="219" y="81"/>
                  </a:lnTo>
                  <a:lnTo>
                    <a:pt x="219" y="78"/>
                  </a:lnTo>
                  <a:lnTo>
                    <a:pt x="219" y="74"/>
                  </a:lnTo>
                  <a:lnTo>
                    <a:pt x="215" y="70"/>
                  </a:lnTo>
                  <a:lnTo>
                    <a:pt x="214" y="66"/>
                  </a:lnTo>
                  <a:lnTo>
                    <a:pt x="211" y="66"/>
                  </a:lnTo>
                  <a:lnTo>
                    <a:pt x="210" y="65"/>
                  </a:lnTo>
                  <a:lnTo>
                    <a:pt x="203" y="66"/>
                  </a:lnTo>
                  <a:lnTo>
                    <a:pt x="202" y="66"/>
                  </a:lnTo>
                  <a:lnTo>
                    <a:pt x="202" y="66"/>
                  </a:lnTo>
                  <a:lnTo>
                    <a:pt x="200" y="65"/>
                  </a:lnTo>
                  <a:lnTo>
                    <a:pt x="198" y="59"/>
                  </a:lnTo>
                  <a:lnTo>
                    <a:pt x="196" y="57"/>
                  </a:lnTo>
                  <a:lnTo>
                    <a:pt x="194" y="57"/>
                  </a:lnTo>
                  <a:lnTo>
                    <a:pt x="185" y="55"/>
                  </a:lnTo>
                  <a:lnTo>
                    <a:pt x="183" y="55"/>
                  </a:lnTo>
                  <a:lnTo>
                    <a:pt x="179" y="57"/>
                  </a:lnTo>
                  <a:lnTo>
                    <a:pt x="157" y="53"/>
                  </a:lnTo>
                  <a:lnTo>
                    <a:pt x="154" y="53"/>
                  </a:lnTo>
                  <a:lnTo>
                    <a:pt x="153" y="53"/>
                  </a:lnTo>
                  <a:lnTo>
                    <a:pt x="149" y="50"/>
                  </a:lnTo>
                  <a:lnTo>
                    <a:pt x="143" y="43"/>
                  </a:lnTo>
                  <a:lnTo>
                    <a:pt x="122" y="29"/>
                  </a:lnTo>
                  <a:lnTo>
                    <a:pt x="114" y="23"/>
                  </a:lnTo>
                  <a:lnTo>
                    <a:pt x="100" y="13"/>
                  </a:lnTo>
                  <a:lnTo>
                    <a:pt x="84" y="6"/>
                  </a:lnTo>
                  <a:lnTo>
                    <a:pt x="84" y="5"/>
                  </a:lnTo>
                  <a:lnTo>
                    <a:pt x="74" y="2"/>
                  </a:lnTo>
                  <a:lnTo>
                    <a:pt x="64" y="0"/>
                  </a:lnTo>
                  <a:lnTo>
                    <a:pt x="62" y="0"/>
                  </a:lnTo>
                  <a:lnTo>
                    <a:pt x="48" y="8"/>
                  </a:lnTo>
                  <a:lnTo>
                    <a:pt x="32" y="12"/>
                  </a:lnTo>
                  <a:lnTo>
                    <a:pt x="49" y="30"/>
                  </a:lnTo>
                  <a:lnTo>
                    <a:pt x="44" y="33"/>
                  </a:lnTo>
                  <a:lnTo>
                    <a:pt x="44" y="34"/>
                  </a:lnTo>
                  <a:lnTo>
                    <a:pt x="42" y="38"/>
                  </a:lnTo>
                  <a:lnTo>
                    <a:pt x="42" y="39"/>
                  </a:lnTo>
                  <a:lnTo>
                    <a:pt x="40" y="39"/>
                  </a:lnTo>
                  <a:lnTo>
                    <a:pt x="34" y="39"/>
                  </a:lnTo>
                  <a:lnTo>
                    <a:pt x="30" y="43"/>
                  </a:lnTo>
                  <a:lnTo>
                    <a:pt x="26" y="47"/>
                  </a:lnTo>
                  <a:lnTo>
                    <a:pt x="25" y="51"/>
                  </a:lnTo>
                  <a:lnTo>
                    <a:pt x="21" y="53"/>
                  </a:lnTo>
                  <a:lnTo>
                    <a:pt x="12" y="53"/>
                  </a:lnTo>
                  <a:lnTo>
                    <a:pt x="7" y="51"/>
                  </a:lnTo>
                  <a:lnTo>
                    <a:pt x="4" y="51"/>
                  </a:lnTo>
                  <a:lnTo>
                    <a:pt x="3" y="55"/>
                  </a:lnTo>
                  <a:lnTo>
                    <a:pt x="3" y="61"/>
                  </a:lnTo>
                  <a:lnTo>
                    <a:pt x="3" y="66"/>
                  </a:lnTo>
                  <a:lnTo>
                    <a:pt x="0" y="70"/>
                  </a:lnTo>
                  <a:lnTo>
                    <a:pt x="0" y="73"/>
                  </a:lnTo>
                  <a:lnTo>
                    <a:pt x="0" y="74"/>
                  </a:lnTo>
                  <a:lnTo>
                    <a:pt x="3" y="74"/>
                  </a:lnTo>
                  <a:lnTo>
                    <a:pt x="4" y="73"/>
                  </a:lnTo>
                  <a:lnTo>
                    <a:pt x="8" y="74"/>
                  </a:lnTo>
                  <a:lnTo>
                    <a:pt x="12" y="77"/>
                  </a:lnTo>
                  <a:lnTo>
                    <a:pt x="13" y="82"/>
                  </a:lnTo>
                  <a:lnTo>
                    <a:pt x="21" y="94"/>
                  </a:lnTo>
                  <a:lnTo>
                    <a:pt x="29" y="107"/>
                  </a:lnTo>
                  <a:lnTo>
                    <a:pt x="32" y="110"/>
                  </a:lnTo>
                  <a:lnTo>
                    <a:pt x="34" y="112"/>
                  </a:lnTo>
                  <a:lnTo>
                    <a:pt x="34" y="114"/>
                  </a:lnTo>
                  <a:lnTo>
                    <a:pt x="36" y="116"/>
                  </a:lnTo>
                  <a:lnTo>
                    <a:pt x="38" y="120"/>
                  </a:lnTo>
                  <a:lnTo>
                    <a:pt x="44" y="126"/>
                  </a:lnTo>
                  <a:lnTo>
                    <a:pt x="44" y="130"/>
                  </a:lnTo>
                  <a:lnTo>
                    <a:pt x="44" y="131"/>
                  </a:lnTo>
                  <a:lnTo>
                    <a:pt x="42" y="134"/>
                  </a:lnTo>
                  <a:lnTo>
                    <a:pt x="46" y="139"/>
                  </a:lnTo>
                  <a:lnTo>
                    <a:pt x="48" y="140"/>
                  </a:lnTo>
                  <a:lnTo>
                    <a:pt x="49" y="143"/>
                  </a:lnTo>
                  <a:lnTo>
                    <a:pt x="53" y="144"/>
                  </a:lnTo>
                  <a:lnTo>
                    <a:pt x="57" y="147"/>
                  </a:lnTo>
                  <a:lnTo>
                    <a:pt x="62" y="152"/>
                  </a:lnTo>
                  <a:lnTo>
                    <a:pt x="66" y="158"/>
                  </a:lnTo>
                  <a:lnTo>
                    <a:pt x="69" y="164"/>
                  </a:lnTo>
                  <a:lnTo>
                    <a:pt x="70" y="166"/>
                  </a:lnTo>
                  <a:lnTo>
                    <a:pt x="73" y="167"/>
                  </a:lnTo>
                  <a:lnTo>
                    <a:pt x="70" y="167"/>
                  </a:lnTo>
                  <a:lnTo>
                    <a:pt x="73" y="170"/>
                  </a:lnTo>
                  <a:lnTo>
                    <a:pt x="74" y="175"/>
                  </a:lnTo>
                  <a:lnTo>
                    <a:pt x="74" y="180"/>
                  </a:lnTo>
                  <a:lnTo>
                    <a:pt x="74" y="187"/>
                  </a:lnTo>
                  <a:lnTo>
                    <a:pt x="76" y="195"/>
                  </a:lnTo>
                  <a:lnTo>
                    <a:pt x="76" y="197"/>
                  </a:lnTo>
                  <a:lnTo>
                    <a:pt x="78" y="201"/>
                  </a:lnTo>
                  <a:lnTo>
                    <a:pt x="82" y="208"/>
                  </a:lnTo>
                  <a:lnTo>
                    <a:pt x="88" y="213"/>
                  </a:lnTo>
                  <a:lnTo>
                    <a:pt x="92" y="215"/>
                  </a:lnTo>
                  <a:lnTo>
                    <a:pt x="96" y="217"/>
                  </a:lnTo>
                  <a:lnTo>
                    <a:pt x="101" y="223"/>
                  </a:lnTo>
                  <a:lnTo>
                    <a:pt x="104" y="224"/>
                  </a:lnTo>
                  <a:lnTo>
                    <a:pt x="105" y="228"/>
                  </a:lnTo>
                  <a:lnTo>
                    <a:pt x="106" y="231"/>
                  </a:lnTo>
                  <a:lnTo>
                    <a:pt x="109" y="235"/>
                  </a:lnTo>
                  <a:lnTo>
                    <a:pt x="110" y="240"/>
                  </a:lnTo>
                  <a:lnTo>
                    <a:pt x="113" y="244"/>
                  </a:lnTo>
                  <a:lnTo>
                    <a:pt x="114" y="248"/>
                  </a:lnTo>
                  <a:lnTo>
                    <a:pt x="117" y="252"/>
                  </a:lnTo>
                  <a:lnTo>
                    <a:pt x="119" y="258"/>
                  </a:lnTo>
                  <a:lnTo>
                    <a:pt x="127" y="265"/>
                  </a:lnTo>
                  <a:lnTo>
                    <a:pt x="130" y="268"/>
                  </a:lnTo>
                  <a:lnTo>
                    <a:pt x="130" y="272"/>
                  </a:lnTo>
                  <a:lnTo>
                    <a:pt x="131" y="272"/>
                  </a:lnTo>
                  <a:lnTo>
                    <a:pt x="133" y="274"/>
                  </a:lnTo>
                  <a:lnTo>
                    <a:pt x="135" y="278"/>
                  </a:lnTo>
                  <a:lnTo>
                    <a:pt x="137" y="281"/>
                  </a:lnTo>
                  <a:lnTo>
                    <a:pt x="137" y="285"/>
                  </a:lnTo>
                  <a:lnTo>
                    <a:pt x="137" y="288"/>
                  </a:lnTo>
                  <a:lnTo>
                    <a:pt x="139" y="285"/>
                  </a:lnTo>
                  <a:lnTo>
                    <a:pt x="141" y="284"/>
                  </a:lnTo>
                  <a:lnTo>
                    <a:pt x="145" y="280"/>
                  </a:lnTo>
                  <a:lnTo>
                    <a:pt x="145" y="278"/>
                  </a:lnTo>
                  <a:lnTo>
                    <a:pt x="143" y="276"/>
                  </a:lnTo>
                  <a:lnTo>
                    <a:pt x="143" y="268"/>
                  </a:lnTo>
                  <a:lnTo>
                    <a:pt x="145" y="266"/>
                  </a:lnTo>
                  <a:lnTo>
                    <a:pt x="149" y="266"/>
                  </a:lnTo>
                  <a:lnTo>
                    <a:pt x="150" y="266"/>
                  </a:lnTo>
                  <a:lnTo>
                    <a:pt x="154" y="268"/>
                  </a:lnTo>
                  <a:lnTo>
                    <a:pt x="161" y="268"/>
                  </a:lnTo>
                  <a:lnTo>
                    <a:pt x="166" y="266"/>
                  </a:lnTo>
                  <a:lnTo>
                    <a:pt x="174" y="266"/>
                  </a:lnTo>
                  <a:lnTo>
                    <a:pt x="179" y="266"/>
                  </a:lnTo>
                  <a:lnTo>
                    <a:pt x="183" y="268"/>
                  </a:lnTo>
                  <a:lnTo>
                    <a:pt x="198" y="268"/>
                  </a:lnTo>
                  <a:lnTo>
                    <a:pt x="200" y="270"/>
                  </a:lnTo>
                  <a:lnTo>
                    <a:pt x="202" y="272"/>
                  </a:lnTo>
                  <a:lnTo>
                    <a:pt x="202" y="274"/>
                  </a:lnTo>
                  <a:lnTo>
                    <a:pt x="206" y="274"/>
                  </a:lnTo>
                  <a:lnTo>
                    <a:pt x="210" y="274"/>
                  </a:lnTo>
                  <a:lnTo>
                    <a:pt x="211" y="270"/>
                  </a:lnTo>
                  <a:lnTo>
                    <a:pt x="215" y="262"/>
                  </a:lnTo>
                  <a:lnTo>
                    <a:pt x="218" y="257"/>
                  </a:lnTo>
                  <a:lnTo>
                    <a:pt x="223" y="253"/>
                  </a:lnTo>
                  <a:lnTo>
                    <a:pt x="228" y="249"/>
                  </a:lnTo>
                  <a:lnTo>
                    <a:pt x="236" y="245"/>
                  </a:lnTo>
                  <a:lnTo>
                    <a:pt x="242" y="245"/>
                  </a:lnTo>
                  <a:lnTo>
                    <a:pt x="281" y="236"/>
                  </a:lnTo>
                  <a:lnTo>
                    <a:pt x="281" y="236"/>
                  </a:lnTo>
                  <a:lnTo>
                    <a:pt x="308" y="228"/>
                  </a:lnTo>
                  <a:lnTo>
                    <a:pt x="328" y="221"/>
                  </a:lnTo>
                  <a:lnTo>
                    <a:pt x="328" y="219"/>
                  </a:lnTo>
                  <a:lnTo>
                    <a:pt x="328" y="217"/>
                  </a:lnTo>
                  <a:lnTo>
                    <a:pt x="333" y="196"/>
                  </a:lnTo>
                  <a:lnTo>
                    <a:pt x="335" y="188"/>
                  </a:lnTo>
                  <a:lnTo>
                    <a:pt x="335" y="184"/>
                  </a:lnTo>
                  <a:lnTo>
                    <a:pt x="333" y="180"/>
                  </a:lnTo>
                  <a:lnTo>
                    <a:pt x="333" y="180"/>
                  </a:lnTo>
                  <a:lnTo>
                    <a:pt x="333" y="180"/>
                  </a:lnTo>
                  <a:lnTo>
                    <a:pt x="333" y="180"/>
                  </a:lnTo>
                  <a:lnTo>
                    <a:pt x="333" y="180"/>
                  </a:lnTo>
                  <a:lnTo>
                    <a:pt x="333" y="180"/>
                  </a:lnTo>
                  <a:lnTo>
                    <a:pt x="333" y="18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7" name="Freeform 166"/>
            <p:cNvSpPr>
              <a:spLocks noEditPoints="1"/>
            </p:cNvSpPr>
            <p:nvPr/>
          </p:nvSpPr>
          <p:spPr bwMode="auto">
            <a:xfrm>
              <a:off x="6742959" y="2460468"/>
              <a:ext cx="685099" cy="462234"/>
            </a:xfrm>
            <a:custGeom>
              <a:avLst/>
              <a:gdLst>
                <a:gd name="T0" fmla="*/ 184 w 190"/>
                <a:gd name="T1" fmla="*/ 117 h 123"/>
                <a:gd name="T2" fmla="*/ 176 w 190"/>
                <a:gd name="T3" fmla="*/ 117 h 123"/>
                <a:gd name="T4" fmla="*/ 173 w 190"/>
                <a:gd name="T5" fmla="*/ 122 h 123"/>
                <a:gd name="T6" fmla="*/ 186 w 190"/>
                <a:gd name="T7" fmla="*/ 123 h 123"/>
                <a:gd name="T8" fmla="*/ 190 w 190"/>
                <a:gd name="T9" fmla="*/ 119 h 123"/>
                <a:gd name="T10" fmla="*/ 186 w 190"/>
                <a:gd name="T11" fmla="*/ 118 h 123"/>
                <a:gd name="T12" fmla="*/ 186 w 190"/>
                <a:gd name="T13" fmla="*/ 118 h 123"/>
                <a:gd name="T14" fmla="*/ 186 w 190"/>
                <a:gd name="T15" fmla="*/ 118 h 123"/>
                <a:gd name="T16" fmla="*/ 164 w 190"/>
                <a:gd name="T17" fmla="*/ 42 h 123"/>
                <a:gd name="T18" fmla="*/ 162 w 190"/>
                <a:gd name="T19" fmla="*/ 36 h 123"/>
                <a:gd name="T20" fmla="*/ 160 w 190"/>
                <a:gd name="T21" fmla="*/ 30 h 123"/>
                <a:gd name="T22" fmla="*/ 157 w 190"/>
                <a:gd name="T23" fmla="*/ 26 h 123"/>
                <a:gd name="T24" fmla="*/ 153 w 190"/>
                <a:gd name="T25" fmla="*/ 16 h 123"/>
                <a:gd name="T26" fmla="*/ 146 w 190"/>
                <a:gd name="T27" fmla="*/ 3 h 123"/>
                <a:gd name="T28" fmla="*/ 146 w 190"/>
                <a:gd name="T29" fmla="*/ 0 h 123"/>
                <a:gd name="T30" fmla="*/ 101 w 190"/>
                <a:gd name="T31" fmla="*/ 9 h 123"/>
                <a:gd name="T32" fmla="*/ 88 w 190"/>
                <a:gd name="T33" fmla="*/ 17 h 123"/>
                <a:gd name="T34" fmla="*/ 80 w 190"/>
                <a:gd name="T35" fmla="*/ 26 h 123"/>
                <a:gd name="T36" fmla="*/ 75 w 190"/>
                <a:gd name="T37" fmla="*/ 38 h 123"/>
                <a:gd name="T38" fmla="*/ 67 w 190"/>
                <a:gd name="T39" fmla="*/ 38 h 123"/>
                <a:gd name="T40" fmla="*/ 65 w 190"/>
                <a:gd name="T41" fmla="*/ 34 h 123"/>
                <a:gd name="T42" fmla="*/ 48 w 190"/>
                <a:gd name="T43" fmla="*/ 32 h 123"/>
                <a:gd name="T44" fmla="*/ 39 w 190"/>
                <a:gd name="T45" fmla="*/ 30 h 123"/>
                <a:gd name="T46" fmla="*/ 26 w 190"/>
                <a:gd name="T47" fmla="*/ 32 h 123"/>
                <a:gd name="T48" fmla="*/ 15 w 190"/>
                <a:gd name="T49" fmla="*/ 30 h 123"/>
                <a:gd name="T50" fmla="*/ 10 w 190"/>
                <a:gd name="T51" fmla="*/ 30 h 123"/>
                <a:gd name="T52" fmla="*/ 8 w 190"/>
                <a:gd name="T53" fmla="*/ 40 h 123"/>
                <a:gd name="T54" fmla="*/ 10 w 190"/>
                <a:gd name="T55" fmla="*/ 44 h 123"/>
                <a:gd name="T56" fmla="*/ 4 w 190"/>
                <a:gd name="T57" fmla="*/ 49 h 123"/>
                <a:gd name="T58" fmla="*/ 4 w 190"/>
                <a:gd name="T59" fmla="*/ 53 h 123"/>
                <a:gd name="T60" fmla="*/ 2 w 190"/>
                <a:gd name="T61" fmla="*/ 62 h 123"/>
                <a:gd name="T62" fmla="*/ 4 w 190"/>
                <a:gd name="T63" fmla="*/ 70 h 123"/>
                <a:gd name="T64" fmla="*/ 0 w 190"/>
                <a:gd name="T65" fmla="*/ 70 h 123"/>
                <a:gd name="T66" fmla="*/ 6 w 190"/>
                <a:gd name="T67" fmla="*/ 78 h 123"/>
                <a:gd name="T68" fmla="*/ 11 w 190"/>
                <a:gd name="T69" fmla="*/ 97 h 123"/>
                <a:gd name="T70" fmla="*/ 11 w 190"/>
                <a:gd name="T71" fmla="*/ 105 h 123"/>
                <a:gd name="T72" fmla="*/ 14 w 190"/>
                <a:gd name="T73" fmla="*/ 110 h 123"/>
                <a:gd name="T74" fmla="*/ 15 w 190"/>
                <a:gd name="T75" fmla="*/ 117 h 123"/>
                <a:gd name="T76" fmla="*/ 22 w 190"/>
                <a:gd name="T77" fmla="*/ 117 h 123"/>
                <a:gd name="T78" fmla="*/ 27 w 190"/>
                <a:gd name="T79" fmla="*/ 118 h 123"/>
                <a:gd name="T80" fmla="*/ 35 w 190"/>
                <a:gd name="T81" fmla="*/ 117 h 123"/>
                <a:gd name="T82" fmla="*/ 39 w 190"/>
                <a:gd name="T83" fmla="*/ 114 h 123"/>
                <a:gd name="T84" fmla="*/ 42 w 190"/>
                <a:gd name="T85" fmla="*/ 113 h 123"/>
                <a:gd name="T86" fmla="*/ 46 w 190"/>
                <a:gd name="T87" fmla="*/ 110 h 123"/>
                <a:gd name="T88" fmla="*/ 53 w 190"/>
                <a:gd name="T89" fmla="*/ 105 h 123"/>
                <a:gd name="T90" fmla="*/ 71 w 190"/>
                <a:gd name="T91" fmla="*/ 102 h 123"/>
                <a:gd name="T92" fmla="*/ 80 w 190"/>
                <a:gd name="T93" fmla="*/ 97 h 123"/>
                <a:gd name="T94" fmla="*/ 88 w 190"/>
                <a:gd name="T95" fmla="*/ 93 h 123"/>
                <a:gd name="T96" fmla="*/ 93 w 190"/>
                <a:gd name="T97" fmla="*/ 93 h 123"/>
                <a:gd name="T98" fmla="*/ 101 w 190"/>
                <a:gd name="T99" fmla="*/ 87 h 123"/>
                <a:gd name="T100" fmla="*/ 111 w 190"/>
                <a:gd name="T101" fmla="*/ 80 h 123"/>
                <a:gd name="T102" fmla="*/ 127 w 190"/>
                <a:gd name="T103" fmla="*/ 76 h 123"/>
                <a:gd name="T104" fmla="*/ 140 w 190"/>
                <a:gd name="T105" fmla="*/ 70 h 123"/>
                <a:gd name="T106" fmla="*/ 145 w 190"/>
                <a:gd name="T107" fmla="*/ 66 h 123"/>
                <a:gd name="T108" fmla="*/ 150 w 190"/>
                <a:gd name="T109" fmla="*/ 65 h 123"/>
                <a:gd name="T110" fmla="*/ 153 w 190"/>
                <a:gd name="T111" fmla="*/ 60 h 123"/>
                <a:gd name="T112" fmla="*/ 154 w 190"/>
                <a:gd name="T113" fmla="*/ 52 h 123"/>
                <a:gd name="T114" fmla="*/ 166 w 190"/>
                <a:gd name="T115" fmla="*/ 44 h 123"/>
                <a:gd name="T116" fmla="*/ 164 w 190"/>
                <a:gd name="T117" fmla="*/ 42 h 123"/>
                <a:gd name="T118" fmla="*/ 164 w 190"/>
                <a:gd name="T119" fmla="*/ 42 h 123"/>
                <a:gd name="T120" fmla="*/ 164 w 190"/>
                <a:gd name="T121" fmla="*/ 42 h 123"/>
                <a:gd name="T122" fmla="*/ 164 w 190"/>
                <a:gd name="T123" fmla="*/ 42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0" h="123">
                  <a:moveTo>
                    <a:pt x="186" y="118"/>
                  </a:moveTo>
                  <a:lnTo>
                    <a:pt x="184" y="117"/>
                  </a:lnTo>
                  <a:lnTo>
                    <a:pt x="180" y="118"/>
                  </a:lnTo>
                  <a:lnTo>
                    <a:pt x="176" y="117"/>
                  </a:lnTo>
                  <a:lnTo>
                    <a:pt x="173" y="118"/>
                  </a:lnTo>
                  <a:lnTo>
                    <a:pt x="173" y="122"/>
                  </a:lnTo>
                  <a:lnTo>
                    <a:pt x="180" y="123"/>
                  </a:lnTo>
                  <a:lnTo>
                    <a:pt x="186" y="123"/>
                  </a:lnTo>
                  <a:lnTo>
                    <a:pt x="189" y="122"/>
                  </a:lnTo>
                  <a:lnTo>
                    <a:pt x="190" y="119"/>
                  </a:lnTo>
                  <a:lnTo>
                    <a:pt x="186" y="118"/>
                  </a:lnTo>
                  <a:lnTo>
                    <a:pt x="186" y="118"/>
                  </a:lnTo>
                  <a:lnTo>
                    <a:pt x="186" y="118"/>
                  </a:lnTo>
                  <a:lnTo>
                    <a:pt x="186" y="118"/>
                  </a:lnTo>
                  <a:lnTo>
                    <a:pt x="186" y="118"/>
                  </a:lnTo>
                  <a:lnTo>
                    <a:pt x="186" y="118"/>
                  </a:lnTo>
                  <a:lnTo>
                    <a:pt x="186" y="118"/>
                  </a:lnTo>
                  <a:close/>
                  <a:moveTo>
                    <a:pt x="164" y="42"/>
                  </a:moveTo>
                  <a:lnTo>
                    <a:pt x="162" y="40"/>
                  </a:lnTo>
                  <a:lnTo>
                    <a:pt x="162" y="36"/>
                  </a:lnTo>
                  <a:lnTo>
                    <a:pt x="160" y="34"/>
                  </a:lnTo>
                  <a:lnTo>
                    <a:pt x="160" y="30"/>
                  </a:lnTo>
                  <a:lnTo>
                    <a:pt x="158" y="29"/>
                  </a:lnTo>
                  <a:lnTo>
                    <a:pt x="157" y="26"/>
                  </a:lnTo>
                  <a:lnTo>
                    <a:pt x="156" y="22"/>
                  </a:lnTo>
                  <a:lnTo>
                    <a:pt x="153" y="16"/>
                  </a:lnTo>
                  <a:lnTo>
                    <a:pt x="153" y="16"/>
                  </a:lnTo>
                  <a:lnTo>
                    <a:pt x="146" y="3"/>
                  </a:lnTo>
                  <a:lnTo>
                    <a:pt x="145" y="0"/>
                  </a:lnTo>
                  <a:lnTo>
                    <a:pt x="146" y="0"/>
                  </a:lnTo>
                  <a:lnTo>
                    <a:pt x="107" y="9"/>
                  </a:lnTo>
                  <a:lnTo>
                    <a:pt x="101" y="9"/>
                  </a:lnTo>
                  <a:lnTo>
                    <a:pt x="93" y="13"/>
                  </a:lnTo>
                  <a:lnTo>
                    <a:pt x="88" y="17"/>
                  </a:lnTo>
                  <a:lnTo>
                    <a:pt x="83" y="21"/>
                  </a:lnTo>
                  <a:lnTo>
                    <a:pt x="80" y="26"/>
                  </a:lnTo>
                  <a:lnTo>
                    <a:pt x="76" y="34"/>
                  </a:lnTo>
                  <a:lnTo>
                    <a:pt x="75" y="38"/>
                  </a:lnTo>
                  <a:lnTo>
                    <a:pt x="71" y="38"/>
                  </a:lnTo>
                  <a:lnTo>
                    <a:pt x="67" y="38"/>
                  </a:lnTo>
                  <a:lnTo>
                    <a:pt x="67" y="36"/>
                  </a:lnTo>
                  <a:lnTo>
                    <a:pt x="65" y="34"/>
                  </a:lnTo>
                  <a:lnTo>
                    <a:pt x="63" y="32"/>
                  </a:lnTo>
                  <a:lnTo>
                    <a:pt x="48" y="32"/>
                  </a:lnTo>
                  <a:lnTo>
                    <a:pt x="44" y="30"/>
                  </a:lnTo>
                  <a:lnTo>
                    <a:pt x="39" y="30"/>
                  </a:lnTo>
                  <a:lnTo>
                    <a:pt x="31" y="30"/>
                  </a:lnTo>
                  <a:lnTo>
                    <a:pt x="26" y="32"/>
                  </a:lnTo>
                  <a:lnTo>
                    <a:pt x="19" y="32"/>
                  </a:lnTo>
                  <a:lnTo>
                    <a:pt x="15" y="30"/>
                  </a:lnTo>
                  <a:lnTo>
                    <a:pt x="14" y="30"/>
                  </a:lnTo>
                  <a:lnTo>
                    <a:pt x="10" y="30"/>
                  </a:lnTo>
                  <a:lnTo>
                    <a:pt x="8" y="32"/>
                  </a:lnTo>
                  <a:lnTo>
                    <a:pt x="8" y="40"/>
                  </a:lnTo>
                  <a:lnTo>
                    <a:pt x="10" y="42"/>
                  </a:lnTo>
                  <a:lnTo>
                    <a:pt x="10" y="44"/>
                  </a:lnTo>
                  <a:lnTo>
                    <a:pt x="6" y="48"/>
                  </a:lnTo>
                  <a:lnTo>
                    <a:pt x="4" y="49"/>
                  </a:lnTo>
                  <a:lnTo>
                    <a:pt x="2" y="52"/>
                  </a:lnTo>
                  <a:lnTo>
                    <a:pt x="4" y="53"/>
                  </a:lnTo>
                  <a:lnTo>
                    <a:pt x="4" y="57"/>
                  </a:lnTo>
                  <a:lnTo>
                    <a:pt x="2" y="62"/>
                  </a:lnTo>
                  <a:lnTo>
                    <a:pt x="2" y="66"/>
                  </a:lnTo>
                  <a:lnTo>
                    <a:pt x="4" y="70"/>
                  </a:lnTo>
                  <a:lnTo>
                    <a:pt x="2" y="70"/>
                  </a:lnTo>
                  <a:lnTo>
                    <a:pt x="0" y="70"/>
                  </a:lnTo>
                  <a:lnTo>
                    <a:pt x="4" y="73"/>
                  </a:lnTo>
                  <a:lnTo>
                    <a:pt x="6" y="78"/>
                  </a:lnTo>
                  <a:lnTo>
                    <a:pt x="10" y="93"/>
                  </a:lnTo>
                  <a:lnTo>
                    <a:pt x="11" y="97"/>
                  </a:lnTo>
                  <a:lnTo>
                    <a:pt x="11" y="101"/>
                  </a:lnTo>
                  <a:lnTo>
                    <a:pt x="11" y="105"/>
                  </a:lnTo>
                  <a:lnTo>
                    <a:pt x="14" y="109"/>
                  </a:lnTo>
                  <a:lnTo>
                    <a:pt x="14" y="110"/>
                  </a:lnTo>
                  <a:lnTo>
                    <a:pt x="15" y="114"/>
                  </a:lnTo>
                  <a:lnTo>
                    <a:pt x="15" y="117"/>
                  </a:lnTo>
                  <a:lnTo>
                    <a:pt x="19" y="117"/>
                  </a:lnTo>
                  <a:lnTo>
                    <a:pt x="22" y="117"/>
                  </a:lnTo>
                  <a:lnTo>
                    <a:pt x="23" y="118"/>
                  </a:lnTo>
                  <a:lnTo>
                    <a:pt x="27" y="118"/>
                  </a:lnTo>
                  <a:lnTo>
                    <a:pt x="32" y="117"/>
                  </a:lnTo>
                  <a:lnTo>
                    <a:pt x="35" y="117"/>
                  </a:lnTo>
                  <a:lnTo>
                    <a:pt x="39" y="117"/>
                  </a:lnTo>
                  <a:lnTo>
                    <a:pt x="39" y="114"/>
                  </a:lnTo>
                  <a:lnTo>
                    <a:pt x="40" y="117"/>
                  </a:lnTo>
                  <a:lnTo>
                    <a:pt x="42" y="113"/>
                  </a:lnTo>
                  <a:lnTo>
                    <a:pt x="44" y="110"/>
                  </a:lnTo>
                  <a:lnTo>
                    <a:pt x="46" y="110"/>
                  </a:lnTo>
                  <a:lnTo>
                    <a:pt x="50" y="106"/>
                  </a:lnTo>
                  <a:lnTo>
                    <a:pt x="53" y="105"/>
                  </a:lnTo>
                  <a:lnTo>
                    <a:pt x="67" y="102"/>
                  </a:lnTo>
                  <a:lnTo>
                    <a:pt x="71" y="102"/>
                  </a:lnTo>
                  <a:lnTo>
                    <a:pt x="75" y="101"/>
                  </a:lnTo>
                  <a:lnTo>
                    <a:pt x="80" y="97"/>
                  </a:lnTo>
                  <a:lnTo>
                    <a:pt x="84" y="95"/>
                  </a:lnTo>
                  <a:lnTo>
                    <a:pt x="88" y="93"/>
                  </a:lnTo>
                  <a:lnTo>
                    <a:pt x="89" y="93"/>
                  </a:lnTo>
                  <a:lnTo>
                    <a:pt x="93" y="93"/>
                  </a:lnTo>
                  <a:lnTo>
                    <a:pt x="99" y="91"/>
                  </a:lnTo>
                  <a:lnTo>
                    <a:pt x="101" y="87"/>
                  </a:lnTo>
                  <a:lnTo>
                    <a:pt x="105" y="83"/>
                  </a:lnTo>
                  <a:lnTo>
                    <a:pt x="111" y="80"/>
                  </a:lnTo>
                  <a:lnTo>
                    <a:pt x="119" y="78"/>
                  </a:lnTo>
                  <a:lnTo>
                    <a:pt x="127" y="76"/>
                  </a:lnTo>
                  <a:lnTo>
                    <a:pt x="132" y="74"/>
                  </a:lnTo>
                  <a:lnTo>
                    <a:pt x="140" y="70"/>
                  </a:lnTo>
                  <a:lnTo>
                    <a:pt x="142" y="69"/>
                  </a:lnTo>
                  <a:lnTo>
                    <a:pt x="145" y="66"/>
                  </a:lnTo>
                  <a:lnTo>
                    <a:pt x="149" y="65"/>
                  </a:lnTo>
                  <a:lnTo>
                    <a:pt x="150" y="65"/>
                  </a:lnTo>
                  <a:lnTo>
                    <a:pt x="153" y="62"/>
                  </a:lnTo>
                  <a:lnTo>
                    <a:pt x="153" y="60"/>
                  </a:lnTo>
                  <a:lnTo>
                    <a:pt x="153" y="53"/>
                  </a:lnTo>
                  <a:lnTo>
                    <a:pt x="154" y="52"/>
                  </a:lnTo>
                  <a:lnTo>
                    <a:pt x="158" y="48"/>
                  </a:lnTo>
                  <a:lnTo>
                    <a:pt x="166" y="44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4" y="42"/>
                  </a:lnTo>
                  <a:lnTo>
                    <a:pt x="164" y="42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38" name="Freeform 167"/>
            <p:cNvSpPr>
              <a:spLocks/>
            </p:cNvSpPr>
            <p:nvPr/>
          </p:nvSpPr>
          <p:spPr bwMode="auto">
            <a:xfrm>
              <a:off x="7265796" y="2065883"/>
              <a:ext cx="432690" cy="559942"/>
            </a:xfrm>
            <a:custGeom>
              <a:avLst/>
              <a:gdLst>
                <a:gd name="T0" fmla="*/ 114 w 120"/>
                <a:gd name="T1" fmla="*/ 42 h 149"/>
                <a:gd name="T2" fmla="*/ 106 w 120"/>
                <a:gd name="T3" fmla="*/ 33 h 149"/>
                <a:gd name="T4" fmla="*/ 101 w 120"/>
                <a:gd name="T5" fmla="*/ 25 h 149"/>
                <a:gd name="T6" fmla="*/ 88 w 120"/>
                <a:gd name="T7" fmla="*/ 21 h 149"/>
                <a:gd name="T8" fmla="*/ 75 w 120"/>
                <a:gd name="T9" fmla="*/ 17 h 149"/>
                <a:gd name="T10" fmla="*/ 63 w 120"/>
                <a:gd name="T11" fmla="*/ 3 h 149"/>
                <a:gd name="T12" fmla="*/ 61 w 120"/>
                <a:gd name="T13" fmla="*/ 0 h 149"/>
                <a:gd name="T14" fmla="*/ 55 w 120"/>
                <a:gd name="T15" fmla="*/ 0 h 149"/>
                <a:gd name="T16" fmla="*/ 53 w 120"/>
                <a:gd name="T17" fmla="*/ 3 h 149"/>
                <a:gd name="T18" fmla="*/ 55 w 120"/>
                <a:gd name="T19" fmla="*/ 13 h 149"/>
                <a:gd name="T20" fmla="*/ 57 w 120"/>
                <a:gd name="T21" fmla="*/ 16 h 149"/>
                <a:gd name="T22" fmla="*/ 49 w 120"/>
                <a:gd name="T23" fmla="*/ 17 h 149"/>
                <a:gd name="T24" fmla="*/ 52 w 120"/>
                <a:gd name="T25" fmla="*/ 21 h 149"/>
                <a:gd name="T26" fmla="*/ 48 w 120"/>
                <a:gd name="T27" fmla="*/ 35 h 149"/>
                <a:gd name="T28" fmla="*/ 48 w 120"/>
                <a:gd name="T29" fmla="*/ 42 h 149"/>
                <a:gd name="T30" fmla="*/ 49 w 120"/>
                <a:gd name="T31" fmla="*/ 46 h 149"/>
                <a:gd name="T32" fmla="*/ 55 w 120"/>
                <a:gd name="T33" fmla="*/ 53 h 149"/>
                <a:gd name="T34" fmla="*/ 53 w 120"/>
                <a:gd name="T35" fmla="*/ 65 h 149"/>
                <a:gd name="T36" fmla="*/ 48 w 120"/>
                <a:gd name="T37" fmla="*/ 88 h 149"/>
                <a:gd name="T38" fmla="*/ 28 w 120"/>
                <a:gd name="T39" fmla="*/ 97 h 149"/>
                <a:gd name="T40" fmla="*/ 0 w 120"/>
                <a:gd name="T41" fmla="*/ 105 h 149"/>
                <a:gd name="T42" fmla="*/ 8 w 120"/>
                <a:gd name="T43" fmla="*/ 121 h 149"/>
                <a:gd name="T44" fmla="*/ 11 w 120"/>
                <a:gd name="T45" fmla="*/ 127 h 149"/>
                <a:gd name="T46" fmla="*/ 13 w 120"/>
                <a:gd name="T47" fmla="*/ 134 h 149"/>
                <a:gd name="T48" fmla="*/ 15 w 120"/>
                <a:gd name="T49" fmla="*/ 139 h 149"/>
                <a:gd name="T50" fmla="*/ 17 w 120"/>
                <a:gd name="T51" fmla="*/ 145 h 149"/>
                <a:gd name="T52" fmla="*/ 19 w 120"/>
                <a:gd name="T53" fmla="*/ 149 h 149"/>
                <a:gd name="T54" fmla="*/ 27 w 120"/>
                <a:gd name="T55" fmla="*/ 149 h 149"/>
                <a:gd name="T56" fmla="*/ 36 w 120"/>
                <a:gd name="T57" fmla="*/ 145 h 149"/>
                <a:gd name="T58" fmla="*/ 44 w 120"/>
                <a:gd name="T59" fmla="*/ 143 h 149"/>
                <a:gd name="T60" fmla="*/ 48 w 120"/>
                <a:gd name="T61" fmla="*/ 145 h 149"/>
                <a:gd name="T62" fmla="*/ 53 w 120"/>
                <a:gd name="T63" fmla="*/ 141 h 149"/>
                <a:gd name="T64" fmla="*/ 53 w 120"/>
                <a:gd name="T65" fmla="*/ 135 h 149"/>
                <a:gd name="T66" fmla="*/ 59 w 120"/>
                <a:gd name="T67" fmla="*/ 127 h 149"/>
                <a:gd name="T68" fmla="*/ 68 w 120"/>
                <a:gd name="T69" fmla="*/ 127 h 149"/>
                <a:gd name="T70" fmla="*/ 75 w 120"/>
                <a:gd name="T71" fmla="*/ 121 h 149"/>
                <a:gd name="T72" fmla="*/ 76 w 120"/>
                <a:gd name="T73" fmla="*/ 113 h 149"/>
                <a:gd name="T74" fmla="*/ 89 w 120"/>
                <a:gd name="T75" fmla="*/ 109 h 149"/>
                <a:gd name="T76" fmla="*/ 92 w 120"/>
                <a:gd name="T77" fmla="*/ 106 h 149"/>
                <a:gd name="T78" fmla="*/ 89 w 120"/>
                <a:gd name="T79" fmla="*/ 97 h 149"/>
                <a:gd name="T80" fmla="*/ 92 w 120"/>
                <a:gd name="T81" fmla="*/ 86 h 149"/>
                <a:gd name="T82" fmla="*/ 96 w 120"/>
                <a:gd name="T83" fmla="*/ 80 h 149"/>
                <a:gd name="T84" fmla="*/ 97 w 120"/>
                <a:gd name="T85" fmla="*/ 80 h 149"/>
                <a:gd name="T86" fmla="*/ 101 w 120"/>
                <a:gd name="T87" fmla="*/ 82 h 149"/>
                <a:gd name="T88" fmla="*/ 102 w 120"/>
                <a:gd name="T89" fmla="*/ 77 h 149"/>
                <a:gd name="T90" fmla="*/ 109 w 120"/>
                <a:gd name="T91" fmla="*/ 66 h 149"/>
                <a:gd name="T92" fmla="*/ 114 w 120"/>
                <a:gd name="T93" fmla="*/ 60 h 149"/>
                <a:gd name="T94" fmla="*/ 120 w 120"/>
                <a:gd name="T95" fmla="*/ 46 h 149"/>
                <a:gd name="T96" fmla="*/ 118 w 120"/>
                <a:gd name="T97" fmla="*/ 44 h 149"/>
                <a:gd name="T98" fmla="*/ 118 w 120"/>
                <a:gd name="T99" fmla="*/ 44 h 149"/>
                <a:gd name="T100" fmla="*/ 118 w 120"/>
                <a:gd name="T101" fmla="*/ 44 h 149"/>
                <a:gd name="T102" fmla="*/ 118 w 120"/>
                <a:gd name="T103" fmla="*/ 4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0" h="149">
                  <a:moveTo>
                    <a:pt x="118" y="44"/>
                  </a:moveTo>
                  <a:lnTo>
                    <a:pt x="114" y="42"/>
                  </a:lnTo>
                  <a:lnTo>
                    <a:pt x="112" y="40"/>
                  </a:lnTo>
                  <a:lnTo>
                    <a:pt x="106" y="33"/>
                  </a:lnTo>
                  <a:lnTo>
                    <a:pt x="102" y="27"/>
                  </a:lnTo>
                  <a:lnTo>
                    <a:pt x="101" y="25"/>
                  </a:lnTo>
                  <a:lnTo>
                    <a:pt x="97" y="23"/>
                  </a:lnTo>
                  <a:lnTo>
                    <a:pt x="88" y="21"/>
                  </a:lnTo>
                  <a:lnTo>
                    <a:pt x="78" y="20"/>
                  </a:lnTo>
                  <a:lnTo>
                    <a:pt x="75" y="17"/>
                  </a:lnTo>
                  <a:lnTo>
                    <a:pt x="71" y="13"/>
                  </a:lnTo>
                  <a:lnTo>
                    <a:pt x="63" y="3"/>
                  </a:lnTo>
                  <a:lnTo>
                    <a:pt x="63" y="3"/>
                  </a:lnTo>
                  <a:lnTo>
                    <a:pt x="61" y="0"/>
                  </a:lnTo>
                  <a:lnTo>
                    <a:pt x="57" y="3"/>
                  </a:lnTo>
                  <a:lnTo>
                    <a:pt x="55" y="0"/>
                  </a:lnTo>
                  <a:lnTo>
                    <a:pt x="53" y="0"/>
                  </a:lnTo>
                  <a:lnTo>
                    <a:pt x="53" y="3"/>
                  </a:lnTo>
                  <a:lnTo>
                    <a:pt x="53" y="7"/>
                  </a:lnTo>
                  <a:lnTo>
                    <a:pt x="55" y="13"/>
                  </a:lnTo>
                  <a:lnTo>
                    <a:pt x="57" y="13"/>
                  </a:lnTo>
                  <a:lnTo>
                    <a:pt x="57" y="16"/>
                  </a:lnTo>
                  <a:lnTo>
                    <a:pt x="53" y="17"/>
                  </a:lnTo>
                  <a:lnTo>
                    <a:pt x="49" y="17"/>
                  </a:lnTo>
                  <a:lnTo>
                    <a:pt x="49" y="20"/>
                  </a:lnTo>
                  <a:lnTo>
                    <a:pt x="52" y="21"/>
                  </a:lnTo>
                  <a:lnTo>
                    <a:pt x="49" y="29"/>
                  </a:lnTo>
                  <a:lnTo>
                    <a:pt x="48" y="35"/>
                  </a:lnTo>
                  <a:lnTo>
                    <a:pt x="48" y="40"/>
                  </a:lnTo>
                  <a:lnTo>
                    <a:pt x="48" y="42"/>
                  </a:lnTo>
                  <a:lnTo>
                    <a:pt x="48" y="42"/>
                  </a:lnTo>
                  <a:lnTo>
                    <a:pt x="49" y="46"/>
                  </a:lnTo>
                  <a:lnTo>
                    <a:pt x="53" y="49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53" y="65"/>
                  </a:lnTo>
                  <a:lnTo>
                    <a:pt x="48" y="86"/>
                  </a:lnTo>
                  <a:lnTo>
                    <a:pt x="48" y="88"/>
                  </a:lnTo>
                  <a:lnTo>
                    <a:pt x="48" y="90"/>
                  </a:lnTo>
                  <a:lnTo>
                    <a:pt x="28" y="97"/>
                  </a:lnTo>
                  <a:lnTo>
                    <a:pt x="1" y="105"/>
                  </a:lnTo>
                  <a:lnTo>
                    <a:pt x="0" y="105"/>
                  </a:lnTo>
                  <a:lnTo>
                    <a:pt x="1" y="108"/>
                  </a:lnTo>
                  <a:lnTo>
                    <a:pt x="8" y="121"/>
                  </a:lnTo>
                  <a:lnTo>
                    <a:pt x="8" y="121"/>
                  </a:lnTo>
                  <a:lnTo>
                    <a:pt x="11" y="127"/>
                  </a:lnTo>
                  <a:lnTo>
                    <a:pt x="12" y="131"/>
                  </a:lnTo>
                  <a:lnTo>
                    <a:pt x="13" y="134"/>
                  </a:lnTo>
                  <a:lnTo>
                    <a:pt x="15" y="135"/>
                  </a:lnTo>
                  <a:lnTo>
                    <a:pt x="15" y="139"/>
                  </a:lnTo>
                  <a:lnTo>
                    <a:pt x="17" y="141"/>
                  </a:lnTo>
                  <a:lnTo>
                    <a:pt x="17" y="145"/>
                  </a:lnTo>
                  <a:lnTo>
                    <a:pt x="19" y="147"/>
                  </a:lnTo>
                  <a:lnTo>
                    <a:pt x="19" y="149"/>
                  </a:lnTo>
                  <a:lnTo>
                    <a:pt x="21" y="149"/>
                  </a:lnTo>
                  <a:lnTo>
                    <a:pt x="27" y="149"/>
                  </a:lnTo>
                  <a:lnTo>
                    <a:pt x="31" y="147"/>
                  </a:lnTo>
                  <a:lnTo>
                    <a:pt x="36" y="145"/>
                  </a:lnTo>
                  <a:lnTo>
                    <a:pt x="40" y="143"/>
                  </a:lnTo>
                  <a:lnTo>
                    <a:pt x="44" y="143"/>
                  </a:lnTo>
                  <a:lnTo>
                    <a:pt x="45" y="145"/>
                  </a:lnTo>
                  <a:lnTo>
                    <a:pt x="48" y="145"/>
                  </a:lnTo>
                  <a:lnTo>
                    <a:pt x="49" y="145"/>
                  </a:lnTo>
                  <a:lnTo>
                    <a:pt x="53" y="141"/>
                  </a:lnTo>
                  <a:lnTo>
                    <a:pt x="55" y="139"/>
                  </a:lnTo>
                  <a:lnTo>
                    <a:pt x="53" y="135"/>
                  </a:lnTo>
                  <a:lnTo>
                    <a:pt x="55" y="131"/>
                  </a:lnTo>
                  <a:lnTo>
                    <a:pt x="59" y="127"/>
                  </a:lnTo>
                  <a:lnTo>
                    <a:pt x="63" y="127"/>
                  </a:lnTo>
                  <a:lnTo>
                    <a:pt x="68" y="127"/>
                  </a:lnTo>
                  <a:lnTo>
                    <a:pt x="72" y="123"/>
                  </a:lnTo>
                  <a:lnTo>
                    <a:pt x="75" y="121"/>
                  </a:lnTo>
                  <a:lnTo>
                    <a:pt x="75" y="117"/>
                  </a:lnTo>
                  <a:lnTo>
                    <a:pt x="76" y="113"/>
                  </a:lnTo>
                  <a:lnTo>
                    <a:pt x="80" y="110"/>
                  </a:lnTo>
                  <a:lnTo>
                    <a:pt x="89" y="109"/>
                  </a:lnTo>
                  <a:lnTo>
                    <a:pt x="92" y="109"/>
                  </a:lnTo>
                  <a:lnTo>
                    <a:pt x="92" y="106"/>
                  </a:lnTo>
                  <a:lnTo>
                    <a:pt x="92" y="104"/>
                  </a:lnTo>
                  <a:lnTo>
                    <a:pt x="89" y="97"/>
                  </a:lnTo>
                  <a:lnTo>
                    <a:pt x="92" y="92"/>
                  </a:lnTo>
                  <a:lnTo>
                    <a:pt x="92" y="86"/>
                  </a:lnTo>
                  <a:lnTo>
                    <a:pt x="93" y="82"/>
                  </a:lnTo>
                  <a:lnTo>
                    <a:pt x="96" y="80"/>
                  </a:lnTo>
                  <a:lnTo>
                    <a:pt x="97" y="78"/>
                  </a:lnTo>
                  <a:lnTo>
                    <a:pt x="97" y="80"/>
                  </a:lnTo>
                  <a:lnTo>
                    <a:pt x="98" y="82"/>
                  </a:lnTo>
                  <a:lnTo>
                    <a:pt x="101" y="82"/>
                  </a:lnTo>
                  <a:lnTo>
                    <a:pt x="102" y="80"/>
                  </a:lnTo>
                  <a:lnTo>
                    <a:pt x="102" y="77"/>
                  </a:lnTo>
                  <a:lnTo>
                    <a:pt x="105" y="70"/>
                  </a:lnTo>
                  <a:lnTo>
                    <a:pt x="109" y="66"/>
                  </a:lnTo>
                  <a:lnTo>
                    <a:pt x="112" y="64"/>
                  </a:lnTo>
                  <a:lnTo>
                    <a:pt x="114" y="60"/>
                  </a:lnTo>
                  <a:lnTo>
                    <a:pt x="120" y="49"/>
                  </a:lnTo>
                  <a:lnTo>
                    <a:pt x="120" y="46"/>
                  </a:lnTo>
                  <a:lnTo>
                    <a:pt x="120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lnTo>
                    <a:pt x="118" y="44"/>
                  </a:lnTo>
                  <a:close/>
                </a:path>
              </a:pathLst>
            </a:custGeom>
            <a:solidFill>
              <a:srgbClr val="00BDD2"/>
            </a:solidFill>
            <a:ln w="3175">
              <a:solidFill>
                <a:srgbClr val="00BDD2"/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1" name="Freeform 171"/>
            <p:cNvSpPr>
              <a:spLocks/>
            </p:cNvSpPr>
            <p:nvPr/>
          </p:nvSpPr>
          <p:spPr bwMode="auto">
            <a:xfrm>
              <a:off x="5001372" y="4072645"/>
              <a:ext cx="61298" cy="82674"/>
            </a:xfrm>
            <a:custGeom>
              <a:avLst/>
              <a:gdLst>
                <a:gd name="T0" fmla="*/ 15 w 17"/>
                <a:gd name="T1" fmla="*/ 1 h 22"/>
                <a:gd name="T2" fmla="*/ 15 w 17"/>
                <a:gd name="T3" fmla="*/ 1 h 22"/>
                <a:gd name="T4" fmla="*/ 13 w 17"/>
                <a:gd name="T5" fmla="*/ 0 h 22"/>
                <a:gd name="T6" fmla="*/ 11 w 17"/>
                <a:gd name="T7" fmla="*/ 0 h 22"/>
                <a:gd name="T8" fmla="*/ 9 w 17"/>
                <a:gd name="T9" fmla="*/ 0 h 22"/>
                <a:gd name="T10" fmla="*/ 8 w 17"/>
                <a:gd name="T11" fmla="*/ 1 h 22"/>
                <a:gd name="T12" fmla="*/ 4 w 17"/>
                <a:gd name="T13" fmla="*/ 5 h 22"/>
                <a:gd name="T14" fmla="*/ 0 w 17"/>
                <a:gd name="T15" fmla="*/ 9 h 22"/>
                <a:gd name="T16" fmla="*/ 0 w 17"/>
                <a:gd name="T17" fmla="*/ 10 h 22"/>
                <a:gd name="T18" fmla="*/ 0 w 17"/>
                <a:gd name="T19" fmla="*/ 13 h 22"/>
                <a:gd name="T20" fmla="*/ 1 w 17"/>
                <a:gd name="T21" fmla="*/ 14 h 22"/>
                <a:gd name="T22" fmla="*/ 1 w 17"/>
                <a:gd name="T23" fmla="*/ 18 h 22"/>
                <a:gd name="T24" fmla="*/ 1 w 17"/>
                <a:gd name="T25" fmla="*/ 19 h 22"/>
                <a:gd name="T26" fmla="*/ 1 w 17"/>
                <a:gd name="T27" fmla="*/ 22 h 22"/>
                <a:gd name="T28" fmla="*/ 4 w 17"/>
                <a:gd name="T29" fmla="*/ 22 h 22"/>
                <a:gd name="T30" fmla="*/ 5 w 17"/>
                <a:gd name="T31" fmla="*/ 19 h 22"/>
                <a:gd name="T32" fmla="*/ 8 w 17"/>
                <a:gd name="T33" fmla="*/ 18 h 22"/>
                <a:gd name="T34" fmla="*/ 8 w 17"/>
                <a:gd name="T35" fmla="*/ 17 h 22"/>
                <a:gd name="T36" fmla="*/ 8 w 17"/>
                <a:gd name="T37" fmla="*/ 13 h 22"/>
                <a:gd name="T38" fmla="*/ 5 w 17"/>
                <a:gd name="T39" fmla="*/ 10 h 22"/>
                <a:gd name="T40" fmla="*/ 8 w 17"/>
                <a:gd name="T41" fmla="*/ 9 h 22"/>
                <a:gd name="T42" fmla="*/ 15 w 17"/>
                <a:gd name="T43" fmla="*/ 4 h 22"/>
                <a:gd name="T44" fmla="*/ 15 w 17"/>
                <a:gd name="T45" fmla="*/ 4 h 22"/>
                <a:gd name="T46" fmla="*/ 15 w 17"/>
                <a:gd name="T47" fmla="*/ 4 h 22"/>
                <a:gd name="T48" fmla="*/ 17 w 17"/>
                <a:gd name="T49" fmla="*/ 2 h 22"/>
                <a:gd name="T50" fmla="*/ 15 w 17"/>
                <a:gd name="T51" fmla="*/ 1 h 22"/>
                <a:gd name="T52" fmla="*/ 15 w 17"/>
                <a:gd name="T53" fmla="*/ 1 h 22"/>
                <a:gd name="T54" fmla="*/ 15 w 17"/>
                <a:gd name="T55" fmla="*/ 1 h 22"/>
                <a:gd name="T56" fmla="*/ 15 w 17"/>
                <a:gd name="T57" fmla="*/ 1 h 22"/>
                <a:gd name="T58" fmla="*/ 15 w 17"/>
                <a:gd name="T59" fmla="*/ 1 h 22"/>
                <a:gd name="T60" fmla="*/ 15 w 17"/>
                <a:gd name="T61" fmla="*/ 1 h 22"/>
                <a:gd name="T62" fmla="*/ 15 w 17"/>
                <a:gd name="T63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" h="22">
                  <a:moveTo>
                    <a:pt x="15" y="1"/>
                  </a:moveTo>
                  <a:lnTo>
                    <a:pt x="15" y="1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4" y="5"/>
                  </a:lnTo>
                  <a:lnTo>
                    <a:pt x="0" y="9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1" y="18"/>
                  </a:lnTo>
                  <a:lnTo>
                    <a:pt x="1" y="19"/>
                  </a:lnTo>
                  <a:lnTo>
                    <a:pt x="1" y="22"/>
                  </a:lnTo>
                  <a:lnTo>
                    <a:pt x="4" y="22"/>
                  </a:lnTo>
                  <a:lnTo>
                    <a:pt x="5" y="19"/>
                  </a:lnTo>
                  <a:lnTo>
                    <a:pt x="8" y="18"/>
                  </a:lnTo>
                  <a:lnTo>
                    <a:pt x="8" y="17"/>
                  </a:lnTo>
                  <a:lnTo>
                    <a:pt x="8" y="13"/>
                  </a:lnTo>
                  <a:lnTo>
                    <a:pt x="5" y="10"/>
                  </a:lnTo>
                  <a:lnTo>
                    <a:pt x="8" y="9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7" y="2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42" name="Freeform 172"/>
            <p:cNvSpPr>
              <a:spLocks/>
            </p:cNvSpPr>
            <p:nvPr/>
          </p:nvSpPr>
          <p:spPr bwMode="auto">
            <a:xfrm>
              <a:off x="4943682" y="3516463"/>
              <a:ext cx="436301" cy="590006"/>
            </a:xfrm>
            <a:custGeom>
              <a:avLst/>
              <a:gdLst>
                <a:gd name="T0" fmla="*/ 109 w 121"/>
                <a:gd name="T1" fmla="*/ 3 h 157"/>
                <a:gd name="T2" fmla="*/ 96 w 121"/>
                <a:gd name="T3" fmla="*/ 3 h 157"/>
                <a:gd name="T4" fmla="*/ 88 w 121"/>
                <a:gd name="T5" fmla="*/ 4 h 157"/>
                <a:gd name="T6" fmla="*/ 84 w 121"/>
                <a:gd name="T7" fmla="*/ 21 h 157"/>
                <a:gd name="T8" fmla="*/ 81 w 121"/>
                <a:gd name="T9" fmla="*/ 25 h 157"/>
                <a:gd name="T10" fmla="*/ 81 w 121"/>
                <a:gd name="T11" fmla="*/ 36 h 157"/>
                <a:gd name="T12" fmla="*/ 65 w 121"/>
                <a:gd name="T13" fmla="*/ 29 h 157"/>
                <a:gd name="T14" fmla="*/ 52 w 121"/>
                <a:gd name="T15" fmla="*/ 27 h 157"/>
                <a:gd name="T16" fmla="*/ 39 w 121"/>
                <a:gd name="T17" fmla="*/ 27 h 157"/>
                <a:gd name="T18" fmla="*/ 35 w 121"/>
                <a:gd name="T19" fmla="*/ 31 h 157"/>
                <a:gd name="T20" fmla="*/ 33 w 121"/>
                <a:gd name="T21" fmla="*/ 44 h 157"/>
                <a:gd name="T22" fmla="*/ 48 w 121"/>
                <a:gd name="T23" fmla="*/ 40 h 157"/>
                <a:gd name="T24" fmla="*/ 53 w 121"/>
                <a:gd name="T25" fmla="*/ 49 h 157"/>
                <a:gd name="T26" fmla="*/ 48 w 121"/>
                <a:gd name="T27" fmla="*/ 56 h 157"/>
                <a:gd name="T28" fmla="*/ 44 w 121"/>
                <a:gd name="T29" fmla="*/ 69 h 157"/>
                <a:gd name="T30" fmla="*/ 48 w 121"/>
                <a:gd name="T31" fmla="*/ 73 h 157"/>
                <a:gd name="T32" fmla="*/ 53 w 121"/>
                <a:gd name="T33" fmla="*/ 77 h 157"/>
                <a:gd name="T34" fmla="*/ 53 w 121"/>
                <a:gd name="T35" fmla="*/ 87 h 157"/>
                <a:gd name="T36" fmla="*/ 52 w 121"/>
                <a:gd name="T37" fmla="*/ 96 h 157"/>
                <a:gd name="T38" fmla="*/ 52 w 121"/>
                <a:gd name="T39" fmla="*/ 101 h 157"/>
                <a:gd name="T40" fmla="*/ 48 w 121"/>
                <a:gd name="T41" fmla="*/ 110 h 157"/>
                <a:gd name="T42" fmla="*/ 43 w 121"/>
                <a:gd name="T43" fmla="*/ 104 h 157"/>
                <a:gd name="T44" fmla="*/ 35 w 121"/>
                <a:gd name="T45" fmla="*/ 109 h 157"/>
                <a:gd name="T46" fmla="*/ 31 w 121"/>
                <a:gd name="T47" fmla="*/ 108 h 157"/>
                <a:gd name="T48" fmla="*/ 27 w 121"/>
                <a:gd name="T49" fmla="*/ 100 h 157"/>
                <a:gd name="T50" fmla="*/ 24 w 121"/>
                <a:gd name="T51" fmla="*/ 105 h 157"/>
                <a:gd name="T52" fmla="*/ 16 w 121"/>
                <a:gd name="T53" fmla="*/ 109 h 157"/>
                <a:gd name="T54" fmla="*/ 8 w 121"/>
                <a:gd name="T55" fmla="*/ 113 h 157"/>
                <a:gd name="T56" fmla="*/ 9 w 121"/>
                <a:gd name="T57" fmla="*/ 121 h 157"/>
                <a:gd name="T58" fmla="*/ 13 w 121"/>
                <a:gd name="T59" fmla="*/ 128 h 157"/>
                <a:gd name="T60" fmla="*/ 8 w 121"/>
                <a:gd name="T61" fmla="*/ 132 h 157"/>
                <a:gd name="T62" fmla="*/ 3 w 121"/>
                <a:gd name="T63" fmla="*/ 134 h 157"/>
                <a:gd name="T64" fmla="*/ 9 w 121"/>
                <a:gd name="T65" fmla="*/ 148 h 157"/>
                <a:gd name="T66" fmla="*/ 13 w 121"/>
                <a:gd name="T67" fmla="*/ 157 h 157"/>
                <a:gd name="T68" fmla="*/ 21 w 121"/>
                <a:gd name="T69" fmla="*/ 150 h 157"/>
                <a:gd name="T70" fmla="*/ 27 w 121"/>
                <a:gd name="T71" fmla="*/ 148 h 157"/>
                <a:gd name="T72" fmla="*/ 31 w 121"/>
                <a:gd name="T73" fmla="*/ 149 h 157"/>
                <a:gd name="T74" fmla="*/ 35 w 121"/>
                <a:gd name="T75" fmla="*/ 153 h 157"/>
                <a:gd name="T76" fmla="*/ 43 w 121"/>
                <a:gd name="T77" fmla="*/ 150 h 157"/>
                <a:gd name="T78" fmla="*/ 48 w 121"/>
                <a:gd name="T79" fmla="*/ 148 h 157"/>
                <a:gd name="T80" fmla="*/ 53 w 121"/>
                <a:gd name="T81" fmla="*/ 145 h 157"/>
                <a:gd name="T82" fmla="*/ 53 w 121"/>
                <a:gd name="T83" fmla="*/ 154 h 157"/>
                <a:gd name="T84" fmla="*/ 60 w 121"/>
                <a:gd name="T85" fmla="*/ 153 h 157"/>
                <a:gd name="T86" fmla="*/ 70 w 121"/>
                <a:gd name="T87" fmla="*/ 140 h 157"/>
                <a:gd name="T88" fmla="*/ 81 w 121"/>
                <a:gd name="T89" fmla="*/ 132 h 157"/>
                <a:gd name="T90" fmla="*/ 82 w 121"/>
                <a:gd name="T91" fmla="*/ 108 h 157"/>
                <a:gd name="T92" fmla="*/ 88 w 121"/>
                <a:gd name="T93" fmla="*/ 100 h 157"/>
                <a:gd name="T94" fmla="*/ 104 w 121"/>
                <a:gd name="T95" fmla="*/ 80 h 157"/>
                <a:gd name="T96" fmla="*/ 108 w 121"/>
                <a:gd name="T97" fmla="*/ 65 h 157"/>
                <a:gd name="T98" fmla="*/ 110 w 121"/>
                <a:gd name="T99" fmla="*/ 43 h 157"/>
                <a:gd name="T100" fmla="*/ 114 w 121"/>
                <a:gd name="T101" fmla="*/ 21 h 157"/>
                <a:gd name="T102" fmla="*/ 121 w 121"/>
                <a:gd name="T103" fmla="*/ 3 h 157"/>
                <a:gd name="T104" fmla="*/ 118 w 121"/>
                <a:gd name="T105" fmla="*/ 0 h 157"/>
                <a:gd name="T106" fmla="*/ 118 w 121"/>
                <a:gd name="T10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1" h="157">
                  <a:moveTo>
                    <a:pt x="118" y="0"/>
                  </a:moveTo>
                  <a:lnTo>
                    <a:pt x="113" y="3"/>
                  </a:lnTo>
                  <a:lnTo>
                    <a:pt x="109" y="3"/>
                  </a:lnTo>
                  <a:lnTo>
                    <a:pt x="104" y="0"/>
                  </a:lnTo>
                  <a:lnTo>
                    <a:pt x="100" y="0"/>
                  </a:lnTo>
                  <a:lnTo>
                    <a:pt x="96" y="3"/>
                  </a:lnTo>
                  <a:lnTo>
                    <a:pt x="94" y="3"/>
                  </a:lnTo>
                  <a:lnTo>
                    <a:pt x="90" y="3"/>
                  </a:lnTo>
                  <a:lnTo>
                    <a:pt x="88" y="4"/>
                  </a:lnTo>
                  <a:lnTo>
                    <a:pt x="88" y="7"/>
                  </a:lnTo>
                  <a:lnTo>
                    <a:pt x="86" y="16"/>
                  </a:lnTo>
                  <a:lnTo>
                    <a:pt x="84" y="21"/>
                  </a:lnTo>
                  <a:lnTo>
                    <a:pt x="82" y="25"/>
                  </a:lnTo>
                  <a:lnTo>
                    <a:pt x="82" y="24"/>
                  </a:lnTo>
                  <a:lnTo>
                    <a:pt x="81" y="25"/>
                  </a:lnTo>
                  <a:lnTo>
                    <a:pt x="81" y="29"/>
                  </a:lnTo>
                  <a:lnTo>
                    <a:pt x="81" y="33"/>
                  </a:lnTo>
                  <a:lnTo>
                    <a:pt x="81" y="36"/>
                  </a:lnTo>
                  <a:lnTo>
                    <a:pt x="73" y="31"/>
                  </a:lnTo>
                  <a:lnTo>
                    <a:pt x="69" y="29"/>
                  </a:lnTo>
                  <a:lnTo>
                    <a:pt x="65" y="29"/>
                  </a:lnTo>
                  <a:lnTo>
                    <a:pt x="61" y="29"/>
                  </a:lnTo>
                  <a:lnTo>
                    <a:pt x="60" y="27"/>
                  </a:lnTo>
                  <a:lnTo>
                    <a:pt x="52" y="27"/>
                  </a:lnTo>
                  <a:lnTo>
                    <a:pt x="49" y="27"/>
                  </a:lnTo>
                  <a:lnTo>
                    <a:pt x="44" y="27"/>
                  </a:lnTo>
                  <a:lnTo>
                    <a:pt x="39" y="27"/>
                  </a:lnTo>
                  <a:lnTo>
                    <a:pt x="37" y="27"/>
                  </a:lnTo>
                  <a:lnTo>
                    <a:pt x="35" y="27"/>
                  </a:lnTo>
                  <a:lnTo>
                    <a:pt x="35" y="31"/>
                  </a:lnTo>
                  <a:lnTo>
                    <a:pt x="33" y="35"/>
                  </a:lnTo>
                  <a:lnTo>
                    <a:pt x="35" y="39"/>
                  </a:lnTo>
                  <a:lnTo>
                    <a:pt x="33" y="44"/>
                  </a:lnTo>
                  <a:lnTo>
                    <a:pt x="45" y="41"/>
                  </a:lnTo>
                  <a:lnTo>
                    <a:pt x="47" y="40"/>
                  </a:lnTo>
                  <a:lnTo>
                    <a:pt x="48" y="40"/>
                  </a:lnTo>
                  <a:lnTo>
                    <a:pt x="50" y="43"/>
                  </a:lnTo>
                  <a:lnTo>
                    <a:pt x="52" y="47"/>
                  </a:lnTo>
                  <a:lnTo>
                    <a:pt x="53" y="49"/>
                  </a:lnTo>
                  <a:lnTo>
                    <a:pt x="53" y="52"/>
                  </a:lnTo>
                  <a:lnTo>
                    <a:pt x="52" y="56"/>
                  </a:lnTo>
                  <a:lnTo>
                    <a:pt x="48" y="56"/>
                  </a:lnTo>
                  <a:lnTo>
                    <a:pt x="47" y="60"/>
                  </a:lnTo>
                  <a:lnTo>
                    <a:pt x="47" y="65"/>
                  </a:lnTo>
                  <a:lnTo>
                    <a:pt x="44" y="69"/>
                  </a:lnTo>
                  <a:lnTo>
                    <a:pt x="44" y="71"/>
                  </a:lnTo>
                  <a:lnTo>
                    <a:pt x="48" y="71"/>
                  </a:lnTo>
                  <a:lnTo>
                    <a:pt x="48" y="73"/>
                  </a:lnTo>
                  <a:lnTo>
                    <a:pt x="50" y="75"/>
                  </a:lnTo>
                  <a:lnTo>
                    <a:pt x="52" y="75"/>
                  </a:lnTo>
                  <a:lnTo>
                    <a:pt x="53" y="77"/>
                  </a:lnTo>
                  <a:lnTo>
                    <a:pt x="56" y="79"/>
                  </a:lnTo>
                  <a:lnTo>
                    <a:pt x="53" y="80"/>
                  </a:lnTo>
                  <a:lnTo>
                    <a:pt x="53" y="87"/>
                  </a:lnTo>
                  <a:lnTo>
                    <a:pt x="53" y="92"/>
                  </a:lnTo>
                  <a:lnTo>
                    <a:pt x="53" y="93"/>
                  </a:lnTo>
                  <a:lnTo>
                    <a:pt x="52" y="96"/>
                  </a:lnTo>
                  <a:lnTo>
                    <a:pt x="53" y="96"/>
                  </a:lnTo>
                  <a:lnTo>
                    <a:pt x="53" y="97"/>
                  </a:lnTo>
                  <a:lnTo>
                    <a:pt x="52" y="101"/>
                  </a:lnTo>
                  <a:lnTo>
                    <a:pt x="50" y="104"/>
                  </a:lnTo>
                  <a:lnTo>
                    <a:pt x="50" y="108"/>
                  </a:lnTo>
                  <a:lnTo>
                    <a:pt x="48" y="110"/>
                  </a:lnTo>
                  <a:lnTo>
                    <a:pt x="47" y="113"/>
                  </a:lnTo>
                  <a:lnTo>
                    <a:pt x="44" y="109"/>
                  </a:lnTo>
                  <a:lnTo>
                    <a:pt x="43" y="104"/>
                  </a:lnTo>
                  <a:lnTo>
                    <a:pt x="40" y="108"/>
                  </a:lnTo>
                  <a:lnTo>
                    <a:pt x="39" y="110"/>
                  </a:lnTo>
                  <a:lnTo>
                    <a:pt x="35" y="109"/>
                  </a:lnTo>
                  <a:lnTo>
                    <a:pt x="33" y="109"/>
                  </a:lnTo>
                  <a:lnTo>
                    <a:pt x="31" y="109"/>
                  </a:lnTo>
                  <a:lnTo>
                    <a:pt x="31" y="108"/>
                  </a:lnTo>
                  <a:lnTo>
                    <a:pt x="29" y="104"/>
                  </a:lnTo>
                  <a:lnTo>
                    <a:pt x="28" y="100"/>
                  </a:lnTo>
                  <a:lnTo>
                    <a:pt x="27" y="100"/>
                  </a:lnTo>
                  <a:lnTo>
                    <a:pt x="24" y="100"/>
                  </a:lnTo>
                  <a:lnTo>
                    <a:pt x="21" y="101"/>
                  </a:lnTo>
                  <a:lnTo>
                    <a:pt x="24" y="105"/>
                  </a:lnTo>
                  <a:lnTo>
                    <a:pt x="21" y="109"/>
                  </a:lnTo>
                  <a:lnTo>
                    <a:pt x="20" y="109"/>
                  </a:lnTo>
                  <a:lnTo>
                    <a:pt x="16" y="109"/>
                  </a:lnTo>
                  <a:lnTo>
                    <a:pt x="13" y="109"/>
                  </a:lnTo>
                  <a:lnTo>
                    <a:pt x="8" y="109"/>
                  </a:lnTo>
                  <a:lnTo>
                    <a:pt x="8" y="113"/>
                  </a:lnTo>
                  <a:lnTo>
                    <a:pt x="8" y="117"/>
                  </a:lnTo>
                  <a:lnTo>
                    <a:pt x="9" y="117"/>
                  </a:lnTo>
                  <a:lnTo>
                    <a:pt x="9" y="121"/>
                  </a:lnTo>
                  <a:lnTo>
                    <a:pt x="9" y="124"/>
                  </a:lnTo>
                  <a:lnTo>
                    <a:pt x="13" y="126"/>
                  </a:lnTo>
                  <a:lnTo>
                    <a:pt x="13" y="128"/>
                  </a:lnTo>
                  <a:lnTo>
                    <a:pt x="13" y="134"/>
                  </a:lnTo>
                  <a:lnTo>
                    <a:pt x="9" y="134"/>
                  </a:lnTo>
                  <a:lnTo>
                    <a:pt x="8" y="132"/>
                  </a:lnTo>
                  <a:lnTo>
                    <a:pt x="8" y="130"/>
                  </a:lnTo>
                  <a:lnTo>
                    <a:pt x="7" y="130"/>
                  </a:lnTo>
                  <a:lnTo>
                    <a:pt x="3" y="134"/>
                  </a:lnTo>
                  <a:lnTo>
                    <a:pt x="0" y="137"/>
                  </a:lnTo>
                  <a:lnTo>
                    <a:pt x="7" y="144"/>
                  </a:lnTo>
                  <a:lnTo>
                    <a:pt x="9" y="148"/>
                  </a:lnTo>
                  <a:lnTo>
                    <a:pt x="12" y="150"/>
                  </a:lnTo>
                  <a:lnTo>
                    <a:pt x="13" y="154"/>
                  </a:lnTo>
                  <a:lnTo>
                    <a:pt x="13" y="157"/>
                  </a:lnTo>
                  <a:lnTo>
                    <a:pt x="16" y="157"/>
                  </a:lnTo>
                  <a:lnTo>
                    <a:pt x="20" y="152"/>
                  </a:lnTo>
                  <a:lnTo>
                    <a:pt x="21" y="150"/>
                  </a:lnTo>
                  <a:lnTo>
                    <a:pt x="24" y="149"/>
                  </a:lnTo>
                  <a:lnTo>
                    <a:pt x="25" y="148"/>
                  </a:lnTo>
                  <a:lnTo>
                    <a:pt x="27" y="148"/>
                  </a:lnTo>
                  <a:lnTo>
                    <a:pt x="29" y="148"/>
                  </a:lnTo>
                  <a:lnTo>
                    <a:pt x="31" y="149"/>
                  </a:lnTo>
                  <a:lnTo>
                    <a:pt x="31" y="149"/>
                  </a:lnTo>
                  <a:lnTo>
                    <a:pt x="33" y="149"/>
                  </a:lnTo>
                  <a:lnTo>
                    <a:pt x="35" y="152"/>
                  </a:lnTo>
                  <a:lnTo>
                    <a:pt x="35" y="153"/>
                  </a:lnTo>
                  <a:lnTo>
                    <a:pt x="37" y="154"/>
                  </a:lnTo>
                  <a:lnTo>
                    <a:pt x="40" y="153"/>
                  </a:lnTo>
                  <a:lnTo>
                    <a:pt x="43" y="150"/>
                  </a:lnTo>
                  <a:lnTo>
                    <a:pt x="44" y="148"/>
                  </a:lnTo>
                  <a:lnTo>
                    <a:pt x="47" y="148"/>
                  </a:lnTo>
                  <a:lnTo>
                    <a:pt x="48" y="148"/>
                  </a:lnTo>
                  <a:lnTo>
                    <a:pt x="50" y="145"/>
                  </a:lnTo>
                  <a:lnTo>
                    <a:pt x="52" y="145"/>
                  </a:lnTo>
                  <a:lnTo>
                    <a:pt x="53" y="145"/>
                  </a:lnTo>
                  <a:lnTo>
                    <a:pt x="53" y="148"/>
                  </a:lnTo>
                  <a:lnTo>
                    <a:pt x="52" y="150"/>
                  </a:lnTo>
                  <a:lnTo>
                    <a:pt x="53" y="154"/>
                  </a:lnTo>
                  <a:lnTo>
                    <a:pt x="56" y="154"/>
                  </a:lnTo>
                  <a:lnTo>
                    <a:pt x="57" y="154"/>
                  </a:lnTo>
                  <a:lnTo>
                    <a:pt x="60" y="153"/>
                  </a:lnTo>
                  <a:lnTo>
                    <a:pt x="65" y="148"/>
                  </a:lnTo>
                  <a:lnTo>
                    <a:pt x="70" y="144"/>
                  </a:lnTo>
                  <a:lnTo>
                    <a:pt x="70" y="140"/>
                  </a:lnTo>
                  <a:lnTo>
                    <a:pt x="74" y="137"/>
                  </a:lnTo>
                  <a:lnTo>
                    <a:pt x="78" y="136"/>
                  </a:lnTo>
                  <a:lnTo>
                    <a:pt x="81" y="132"/>
                  </a:lnTo>
                  <a:lnTo>
                    <a:pt x="82" y="124"/>
                  </a:lnTo>
                  <a:lnTo>
                    <a:pt x="82" y="109"/>
                  </a:lnTo>
                  <a:lnTo>
                    <a:pt x="82" y="108"/>
                  </a:lnTo>
                  <a:lnTo>
                    <a:pt x="84" y="105"/>
                  </a:lnTo>
                  <a:lnTo>
                    <a:pt x="86" y="104"/>
                  </a:lnTo>
                  <a:lnTo>
                    <a:pt x="88" y="100"/>
                  </a:lnTo>
                  <a:lnTo>
                    <a:pt x="92" y="92"/>
                  </a:lnTo>
                  <a:lnTo>
                    <a:pt x="97" y="87"/>
                  </a:lnTo>
                  <a:lnTo>
                    <a:pt x="104" y="80"/>
                  </a:lnTo>
                  <a:lnTo>
                    <a:pt x="105" y="77"/>
                  </a:lnTo>
                  <a:lnTo>
                    <a:pt x="108" y="73"/>
                  </a:lnTo>
                  <a:lnTo>
                    <a:pt x="108" y="65"/>
                  </a:lnTo>
                  <a:lnTo>
                    <a:pt x="109" y="57"/>
                  </a:lnTo>
                  <a:lnTo>
                    <a:pt x="109" y="52"/>
                  </a:lnTo>
                  <a:lnTo>
                    <a:pt x="110" y="43"/>
                  </a:lnTo>
                  <a:lnTo>
                    <a:pt x="113" y="35"/>
                  </a:lnTo>
                  <a:lnTo>
                    <a:pt x="113" y="27"/>
                  </a:lnTo>
                  <a:lnTo>
                    <a:pt x="114" y="21"/>
                  </a:lnTo>
                  <a:lnTo>
                    <a:pt x="118" y="14"/>
                  </a:lnTo>
                  <a:lnTo>
                    <a:pt x="121" y="4"/>
                  </a:lnTo>
                  <a:lnTo>
                    <a:pt x="121" y="3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8" y="0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56" name="Freeform 191"/>
            <p:cNvSpPr>
              <a:spLocks/>
            </p:cNvSpPr>
            <p:nvPr/>
          </p:nvSpPr>
          <p:spPr bwMode="auto">
            <a:xfrm>
              <a:off x="7456904" y="1986958"/>
              <a:ext cx="25242" cy="45095"/>
            </a:xfrm>
            <a:custGeom>
              <a:avLst/>
              <a:gdLst>
                <a:gd name="T0" fmla="*/ 1 w 5"/>
                <a:gd name="T1" fmla="*/ 3 h 9"/>
                <a:gd name="T2" fmla="*/ 1 w 5"/>
                <a:gd name="T3" fmla="*/ 4 h 9"/>
                <a:gd name="T4" fmla="*/ 2 w 5"/>
                <a:gd name="T5" fmla="*/ 5 h 9"/>
                <a:gd name="T6" fmla="*/ 2 w 5"/>
                <a:gd name="T7" fmla="*/ 5 h 9"/>
                <a:gd name="T8" fmla="*/ 2 w 5"/>
                <a:gd name="T9" fmla="*/ 6 h 9"/>
                <a:gd name="T10" fmla="*/ 1 w 5"/>
                <a:gd name="T11" fmla="*/ 7 h 9"/>
                <a:gd name="T12" fmla="*/ 1 w 5"/>
                <a:gd name="T13" fmla="*/ 7 h 9"/>
                <a:gd name="T14" fmla="*/ 2 w 5"/>
                <a:gd name="T15" fmla="*/ 9 h 9"/>
                <a:gd name="T16" fmla="*/ 4 w 5"/>
                <a:gd name="T17" fmla="*/ 9 h 9"/>
                <a:gd name="T18" fmla="*/ 5 w 5"/>
                <a:gd name="T19" fmla="*/ 9 h 9"/>
                <a:gd name="T20" fmla="*/ 4 w 5"/>
                <a:gd name="T21" fmla="*/ 8 h 9"/>
                <a:gd name="T22" fmla="*/ 4 w 5"/>
                <a:gd name="T23" fmla="*/ 6 h 9"/>
                <a:gd name="T24" fmla="*/ 3 w 5"/>
                <a:gd name="T25" fmla="*/ 6 h 9"/>
                <a:gd name="T26" fmla="*/ 3 w 5"/>
                <a:gd name="T27" fmla="*/ 5 h 9"/>
                <a:gd name="T28" fmla="*/ 3 w 5"/>
                <a:gd name="T29" fmla="*/ 2 h 9"/>
                <a:gd name="T30" fmla="*/ 3 w 5"/>
                <a:gd name="T31" fmla="*/ 0 h 9"/>
                <a:gd name="T32" fmla="*/ 1 w 5"/>
                <a:gd name="T33" fmla="*/ 0 h 9"/>
                <a:gd name="T34" fmla="*/ 1 w 5"/>
                <a:gd name="T35" fmla="*/ 2 h 9"/>
                <a:gd name="T36" fmla="*/ 1 w 5"/>
                <a:gd name="T3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" h="9">
                  <a:moveTo>
                    <a:pt x="1" y="3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1" y="7"/>
                  </a:cubicBezTo>
                  <a:cubicBezTo>
                    <a:pt x="0" y="8"/>
                    <a:pt x="1" y="7"/>
                    <a:pt x="1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3" y="8"/>
                    <a:pt x="4" y="9"/>
                  </a:cubicBezTo>
                  <a:cubicBezTo>
                    <a:pt x="4" y="9"/>
                    <a:pt x="4" y="9"/>
                    <a:pt x="5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84406" tIns="42203" rIns="84406" bIns="42203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172" name="Oval 171"/>
            <p:cNvSpPr/>
            <p:nvPr/>
          </p:nvSpPr>
          <p:spPr>
            <a:xfrm>
              <a:off x="7382983" y="2062119"/>
              <a:ext cx="57892" cy="57892"/>
            </a:xfrm>
            <a:prstGeom prst="ellipse">
              <a:avLst/>
            </a:prstGeom>
            <a:solidFill>
              <a:srgbClr val="00BDD2"/>
            </a:solidFill>
            <a:ln>
              <a:solidFill>
                <a:srgbClr val="00BD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1" name="Straight Arrow Connector 160"/>
            <p:cNvCxnSpPr>
              <a:cxnSpLocks/>
              <a:stCxn id="160" idx="3"/>
            </p:cNvCxnSpPr>
            <p:nvPr/>
          </p:nvCxnSpPr>
          <p:spPr>
            <a:xfrm>
              <a:off x="4496862" y="5612861"/>
              <a:ext cx="1091101" cy="237759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Arrow Connector 164"/>
            <p:cNvCxnSpPr>
              <a:endCxn id="138" idx="14"/>
            </p:cNvCxnSpPr>
            <p:nvPr/>
          </p:nvCxnSpPr>
          <p:spPr>
            <a:xfrm flipH="1" flipV="1">
              <a:off x="7438872" y="2223719"/>
              <a:ext cx="305372" cy="45095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Arrow Connector 189"/>
            <p:cNvCxnSpPr>
              <a:endCxn id="136" idx="21"/>
            </p:cNvCxnSpPr>
            <p:nvPr/>
          </p:nvCxnSpPr>
          <p:spPr>
            <a:xfrm flipH="1" flipV="1">
              <a:off x="6281423" y="1765237"/>
              <a:ext cx="872594" cy="93198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4" name="Rounded Rectangle 163"/>
            <p:cNvSpPr/>
            <p:nvPr/>
          </p:nvSpPr>
          <p:spPr bwMode="auto">
            <a:xfrm>
              <a:off x="6811468" y="2637764"/>
              <a:ext cx="2429994" cy="705705"/>
            </a:xfrm>
            <a:prstGeom prst="roundRect">
              <a:avLst/>
            </a:prstGeom>
            <a:solidFill>
              <a:srgbClr val="00BDD2"/>
            </a:solidFill>
            <a:ln w="12700" cap="rnd" cmpd="sng" algn="ctr">
              <a:solidFill>
                <a:srgbClr val="00BDD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36000" tIns="72000" rIns="36000" bIns="72000" anchor="ctr">
              <a:spAutoFit/>
            </a:bodyPr>
            <a:lstStyle/>
            <a:p>
              <a:pPr algn="ctr" eaLnBrk="0" hangingPunct="0"/>
              <a:r>
                <a:rPr lang="en-GB" sz="1600" dirty="0">
                  <a:cs typeface="Calibri" pitchFamily="34" charset="0"/>
                </a:rPr>
                <a:t>Jordan, Kuwait, Oman, Qatar, UAE, Bahrain</a:t>
              </a:r>
            </a:p>
          </p:txBody>
        </p:sp>
        <p:sp>
          <p:nvSpPr>
            <p:cNvPr id="192" name="Rounded Rectangle 174">
              <a:extLst>
                <a:ext uri="{FF2B5EF4-FFF2-40B4-BE49-F238E27FC236}">
                  <a16:creationId xmlns:a16="http://schemas.microsoft.com/office/drawing/2014/main" id="{72E9964E-6378-4FE8-9E49-3E21FA1820A6}"/>
                </a:ext>
              </a:extLst>
            </p:cNvPr>
            <p:cNvSpPr/>
            <p:nvPr/>
          </p:nvSpPr>
          <p:spPr bwMode="auto">
            <a:xfrm>
              <a:off x="1786126" y="900860"/>
              <a:ext cx="1492147" cy="444986"/>
            </a:xfrm>
            <a:prstGeom prst="roundRect">
              <a:avLst/>
            </a:prstGeom>
            <a:solidFill>
              <a:srgbClr val="86DD25"/>
            </a:solidFill>
            <a:ln w="12700" cap="rnd" cmpd="sng" algn="ctr">
              <a:solidFill>
                <a:srgbClr val="86DD2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36000" tIns="72000" rIns="36000" bIns="72000" anchor="ctr">
              <a:spAutoFit/>
            </a:bodyPr>
            <a:lstStyle/>
            <a:p>
              <a:pPr algn="ctr" eaLnBrk="0" hangingPunct="0"/>
              <a:r>
                <a:rPr lang="en-GB" sz="1600" dirty="0">
                  <a:cs typeface="Calibri" pitchFamily="34" charset="0"/>
                </a:rPr>
                <a:t>Tunisia</a:t>
              </a:r>
            </a:p>
          </p:txBody>
        </p:sp>
        <p:cxnSp>
          <p:nvCxnSpPr>
            <p:cNvPr id="193" name="Straight Arrow Connector 192">
              <a:extLst>
                <a:ext uri="{FF2B5EF4-FFF2-40B4-BE49-F238E27FC236}">
                  <a16:creationId xmlns:a16="http://schemas.microsoft.com/office/drawing/2014/main" id="{2AD689BB-4711-4CB3-A98F-3395F4458AE0}"/>
                </a:ext>
              </a:extLst>
            </p:cNvPr>
            <p:cNvCxnSpPr>
              <a:cxnSpLocks/>
              <a:stCxn id="192" idx="3"/>
            </p:cNvCxnSpPr>
            <p:nvPr/>
          </p:nvCxnSpPr>
          <p:spPr>
            <a:xfrm>
              <a:off x="3278273" y="1123353"/>
              <a:ext cx="1524920" cy="27736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5" name="Rounded Rectangle 174">
              <a:extLst>
                <a:ext uri="{FF2B5EF4-FFF2-40B4-BE49-F238E27FC236}">
                  <a16:creationId xmlns:a16="http://schemas.microsoft.com/office/drawing/2014/main" id="{918D4AD4-12C2-4F86-89C3-74DF06E61641}"/>
                </a:ext>
              </a:extLst>
            </p:cNvPr>
            <p:cNvSpPr/>
            <p:nvPr/>
          </p:nvSpPr>
          <p:spPr bwMode="auto">
            <a:xfrm>
              <a:off x="1874921" y="1564484"/>
              <a:ext cx="1492147" cy="444986"/>
            </a:xfrm>
            <a:prstGeom prst="roundRect">
              <a:avLst/>
            </a:prstGeom>
            <a:solidFill>
              <a:srgbClr val="00BDD2"/>
            </a:solidFill>
            <a:ln w="12700" cap="rnd" cmpd="sng" algn="ctr">
              <a:solidFill>
                <a:srgbClr val="00BDD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36000" tIns="72000" rIns="36000" bIns="72000" anchor="ctr">
              <a:spAutoFit/>
            </a:bodyPr>
            <a:lstStyle/>
            <a:p>
              <a:pPr algn="ctr" eaLnBrk="0" hangingPunct="0"/>
              <a:r>
                <a:rPr lang="en-GB" sz="1600" dirty="0">
                  <a:cs typeface="Calibri" pitchFamily="34" charset="0"/>
                </a:rPr>
                <a:t>Algeria</a:t>
              </a:r>
            </a:p>
          </p:txBody>
        </p:sp>
        <p:cxnSp>
          <p:nvCxnSpPr>
            <p:cNvPr id="196" name="Straight Arrow Connector 195">
              <a:extLst>
                <a:ext uri="{FF2B5EF4-FFF2-40B4-BE49-F238E27FC236}">
                  <a16:creationId xmlns:a16="http://schemas.microsoft.com/office/drawing/2014/main" id="{9FEC0D9D-2D37-40F1-A3F1-3C5AA680BC7E}"/>
                </a:ext>
              </a:extLst>
            </p:cNvPr>
            <p:cNvCxnSpPr>
              <a:cxnSpLocks/>
              <a:stCxn id="195" idx="3"/>
            </p:cNvCxnSpPr>
            <p:nvPr/>
          </p:nvCxnSpPr>
          <p:spPr>
            <a:xfrm>
              <a:off x="3367068" y="1786977"/>
              <a:ext cx="1006897" cy="102277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Rounded Rectangle 163">
            <a:extLst>
              <a:ext uri="{FF2B5EF4-FFF2-40B4-BE49-F238E27FC236}">
                <a16:creationId xmlns:a16="http://schemas.microsoft.com/office/drawing/2014/main" id="{15DD9B84-1E91-4D3E-BEE2-953552647CD4}"/>
              </a:ext>
            </a:extLst>
          </p:cNvPr>
          <p:cNvSpPr/>
          <p:nvPr/>
        </p:nvSpPr>
        <p:spPr bwMode="auto">
          <a:xfrm>
            <a:off x="9252925" y="299334"/>
            <a:ext cx="1441324" cy="467342"/>
          </a:xfrm>
          <a:prstGeom prst="roundRect">
            <a:avLst/>
          </a:prstGeom>
          <a:solidFill>
            <a:srgbClr val="003366"/>
          </a:solidFill>
          <a:ln w="12700" cap="rnd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b="1" dirty="0">
                <a:solidFill>
                  <a:schemeClr val="bg1"/>
                </a:solidFill>
                <a:cs typeface="Calibri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851832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Africa and Middle East have seen a step change in interest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3B6B1D0-D02A-4EA5-866F-FC519C5BB964}"/>
              </a:ext>
            </a:extLst>
          </p:cNvPr>
          <p:cNvGrpSpPr/>
          <p:nvPr/>
        </p:nvGrpSpPr>
        <p:grpSpPr>
          <a:xfrm>
            <a:off x="9800604" y="1708616"/>
            <a:ext cx="1628164" cy="838927"/>
            <a:chOff x="9800604" y="1708616"/>
            <a:chExt cx="1628164" cy="838927"/>
          </a:xfrm>
        </p:grpSpPr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DA5518C-63B7-4A8B-9206-2B24485928DE}"/>
                </a:ext>
              </a:extLst>
            </p:cNvPr>
            <p:cNvGrpSpPr/>
            <p:nvPr/>
          </p:nvGrpSpPr>
          <p:grpSpPr>
            <a:xfrm>
              <a:off x="9800604" y="1708616"/>
              <a:ext cx="1299549" cy="215444"/>
              <a:chOff x="9800604" y="1708616"/>
              <a:chExt cx="1299549" cy="215444"/>
            </a:xfrm>
          </p:grpSpPr>
          <p:sp>
            <p:nvSpPr>
              <p:cNvPr id="184" name="Rectangle 183"/>
              <p:cNvSpPr/>
              <p:nvPr/>
            </p:nvSpPr>
            <p:spPr>
              <a:xfrm>
                <a:off x="9800604" y="1733261"/>
                <a:ext cx="166154" cy="166154"/>
              </a:xfrm>
              <a:prstGeom prst="rect">
                <a:avLst/>
              </a:prstGeom>
              <a:solidFill>
                <a:srgbClr val="86DD25"/>
              </a:solidFill>
              <a:ln>
                <a:solidFill>
                  <a:srgbClr val="86DD2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5" name="TextBox 184"/>
              <p:cNvSpPr txBox="1"/>
              <p:nvPr/>
            </p:nvSpPr>
            <p:spPr>
              <a:xfrm>
                <a:off x="10075834" y="1708616"/>
                <a:ext cx="102431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i="1" dirty="0"/>
                  <a:t>On the move</a:t>
                </a:r>
              </a:p>
            </p:txBody>
          </p:sp>
        </p:grp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8BEFDE18-B2D4-4AE0-A88E-BC3CAFE0895F}"/>
                </a:ext>
              </a:extLst>
            </p:cNvPr>
            <p:cNvGrpSpPr/>
            <p:nvPr/>
          </p:nvGrpSpPr>
          <p:grpSpPr>
            <a:xfrm>
              <a:off x="9800610" y="2020358"/>
              <a:ext cx="699507" cy="215444"/>
              <a:chOff x="9800610" y="1983764"/>
              <a:chExt cx="699507" cy="215444"/>
            </a:xfrm>
          </p:grpSpPr>
          <p:sp>
            <p:nvSpPr>
              <p:cNvPr id="187" name="Rectangle 186"/>
              <p:cNvSpPr/>
              <p:nvPr/>
            </p:nvSpPr>
            <p:spPr>
              <a:xfrm>
                <a:off x="9800610" y="2008409"/>
                <a:ext cx="166154" cy="166154"/>
              </a:xfrm>
              <a:prstGeom prst="rect">
                <a:avLst/>
              </a:prstGeom>
              <a:solidFill>
                <a:srgbClr val="00BDD2"/>
              </a:solidFill>
              <a:ln>
                <a:solidFill>
                  <a:srgbClr val="00BDD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10075834" y="1983764"/>
                <a:ext cx="42428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i="1" dirty="0"/>
                  <a:t>Trials</a:t>
                </a:r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EAF9EBC1-8848-4246-9B64-9E546A194FBE}"/>
                </a:ext>
              </a:extLst>
            </p:cNvPr>
            <p:cNvGrpSpPr/>
            <p:nvPr/>
          </p:nvGrpSpPr>
          <p:grpSpPr>
            <a:xfrm>
              <a:off x="9807433" y="2332099"/>
              <a:ext cx="1621335" cy="215444"/>
              <a:chOff x="9807433" y="2332099"/>
              <a:chExt cx="1621335" cy="215444"/>
            </a:xfrm>
          </p:grpSpPr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3BFE89C6-2354-4802-BFBD-508B1395CA18}"/>
                  </a:ext>
                </a:extLst>
              </p:cNvPr>
              <p:cNvSpPr/>
              <p:nvPr/>
            </p:nvSpPr>
            <p:spPr>
              <a:xfrm>
                <a:off x="9807433" y="2356744"/>
                <a:ext cx="166154" cy="166154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1" name="TextBox 190">
                <a:extLst>
                  <a:ext uri="{FF2B5EF4-FFF2-40B4-BE49-F238E27FC236}">
                    <a16:creationId xmlns:a16="http://schemas.microsoft.com/office/drawing/2014/main" id="{5731F817-285E-4C8E-A9AE-7C9740E2B88D}"/>
                  </a:ext>
                </a:extLst>
              </p:cNvPr>
              <p:cNvSpPr txBox="1"/>
              <p:nvPr/>
            </p:nvSpPr>
            <p:spPr>
              <a:xfrm>
                <a:off x="10075834" y="2332099"/>
                <a:ext cx="135293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GB" sz="1400" i="1" dirty="0"/>
                  <a:t>Requests for info</a:t>
                </a:r>
              </a:p>
            </p:txBody>
          </p:sp>
        </p:grpSp>
      </p:grpSp>
      <p:sp>
        <p:nvSpPr>
          <p:cNvPr id="160" name="Rounded Rectangle 159"/>
          <p:cNvSpPr/>
          <p:nvPr/>
        </p:nvSpPr>
        <p:spPr bwMode="auto">
          <a:xfrm>
            <a:off x="3091543" y="5611819"/>
            <a:ext cx="1405319" cy="433289"/>
          </a:xfrm>
          <a:prstGeom prst="roundRect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txBody>
          <a:bodyPr vert="horz" wrap="square" lIns="36000" tIns="72000" rIns="36000" bIns="7200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/>
              <a:t>South Africa</a:t>
            </a:r>
          </a:p>
        </p:txBody>
      </p:sp>
      <p:sp>
        <p:nvSpPr>
          <p:cNvPr id="175" name="Rounded Rectangle 174"/>
          <p:cNvSpPr/>
          <p:nvPr/>
        </p:nvSpPr>
        <p:spPr bwMode="auto">
          <a:xfrm>
            <a:off x="1874921" y="1780087"/>
            <a:ext cx="1492147" cy="444986"/>
          </a:xfrm>
          <a:prstGeom prst="roundRect">
            <a:avLst/>
          </a:prstGeom>
          <a:solidFill>
            <a:srgbClr val="00BDD2"/>
          </a:solidFill>
          <a:ln w="12700" cap="rnd" cmpd="sng" algn="ctr">
            <a:solidFill>
              <a:srgbClr val="00BDD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Algeria</a:t>
            </a:r>
          </a:p>
        </p:txBody>
      </p:sp>
      <p:sp>
        <p:nvSpPr>
          <p:cNvPr id="7" name="Freeform 168"/>
          <p:cNvSpPr>
            <a:spLocks/>
          </p:cNvSpPr>
          <p:nvPr/>
        </p:nvSpPr>
        <p:spPr bwMode="auto">
          <a:xfrm>
            <a:off x="6285031" y="1439693"/>
            <a:ext cx="346155" cy="364528"/>
          </a:xfrm>
          <a:custGeom>
            <a:avLst/>
            <a:gdLst>
              <a:gd name="T0" fmla="*/ 66 w 72"/>
              <a:gd name="T1" fmla="*/ 3 h 73"/>
              <a:gd name="T2" fmla="*/ 59 w 72"/>
              <a:gd name="T3" fmla="*/ 3 h 73"/>
              <a:gd name="T4" fmla="*/ 51 w 72"/>
              <a:gd name="T5" fmla="*/ 3 h 73"/>
              <a:gd name="T6" fmla="*/ 39 w 72"/>
              <a:gd name="T7" fmla="*/ 9 h 73"/>
              <a:gd name="T8" fmla="*/ 31 w 72"/>
              <a:gd name="T9" fmla="*/ 9 h 73"/>
              <a:gd name="T10" fmla="*/ 27 w 72"/>
              <a:gd name="T11" fmla="*/ 6 h 73"/>
              <a:gd name="T12" fmla="*/ 20 w 72"/>
              <a:gd name="T13" fmla="*/ 7 h 73"/>
              <a:gd name="T14" fmla="*/ 13 w 72"/>
              <a:gd name="T15" fmla="*/ 9 h 73"/>
              <a:gd name="T16" fmla="*/ 8 w 72"/>
              <a:gd name="T17" fmla="*/ 7 h 73"/>
              <a:gd name="T18" fmla="*/ 7 w 72"/>
              <a:gd name="T19" fmla="*/ 10 h 73"/>
              <a:gd name="T20" fmla="*/ 6 w 72"/>
              <a:gd name="T21" fmla="*/ 14 h 73"/>
              <a:gd name="T22" fmla="*/ 5 w 72"/>
              <a:gd name="T23" fmla="*/ 18 h 73"/>
              <a:gd name="T24" fmla="*/ 3 w 72"/>
              <a:gd name="T25" fmla="*/ 20 h 73"/>
              <a:gd name="T26" fmla="*/ 0 w 72"/>
              <a:gd name="T27" fmla="*/ 19 h 73"/>
              <a:gd name="T28" fmla="*/ 1 w 72"/>
              <a:gd name="T29" fmla="*/ 26 h 73"/>
              <a:gd name="T30" fmla="*/ 1 w 72"/>
              <a:gd name="T31" fmla="*/ 29 h 73"/>
              <a:gd name="T32" fmla="*/ 3 w 72"/>
              <a:gd name="T33" fmla="*/ 36 h 73"/>
              <a:gd name="T34" fmla="*/ 6 w 72"/>
              <a:gd name="T35" fmla="*/ 36 h 73"/>
              <a:gd name="T36" fmla="*/ 7 w 72"/>
              <a:gd name="T37" fmla="*/ 39 h 73"/>
              <a:gd name="T38" fmla="*/ 10 w 72"/>
              <a:gd name="T39" fmla="*/ 42 h 73"/>
              <a:gd name="T40" fmla="*/ 8 w 72"/>
              <a:gd name="T41" fmla="*/ 45 h 73"/>
              <a:gd name="T42" fmla="*/ 8 w 72"/>
              <a:gd name="T43" fmla="*/ 47 h 73"/>
              <a:gd name="T44" fmla="*/ 4 w 72"/>
              <a:gd name="T45" fmla="*/ 49 h 73"/>
              <a:gd name="T46" fmla="*/ 3 w 72"/>
              <a:gd name="T47" fmla="*/ 53 h 73"/>
              <a:gd name="T48" fmla="*/ 1 w 72"/>
              <a:gd name="T49" fmla="*/ 60 h 73"/>
              <a:gd name="T50" fmla="*/ 1 w 72"/>
              <a:gd name="T51" fmla="*/ 67 h 73"/>
              <a:gd name="T52" fmla="*/ 5 w 72"/>
              <a:gd name="T53" fmla="*/ 70 h 73"/>
              <a:gd name="T54" fmla="*/ 39 w 72"/>
              <a:gd name="T55" fmla="*/ 70 h 73"/>
              <a:gd name="T56" fmla="*/ 43 w 72"/>
              <a:gd name="T57" fmla="*/ 69 h 73"/>
              <a:gd name="T58" fmla="*/ 40 w 72"/>
              <a:gd name="T59" fmla="*/ 66 h 73"/>
              <a:gd name="T60" fmla="*/ 40 w 72"/>
              <a:gd name="T61" fmla="*/ 63 h 73"/>
              <a:gd name="T62" fmla="*/ 41 w 72"/>
              <a:gd name="T63" fmla="*/ 51 h 73"/>
              <a:gd name="T64" fmla="*/ 56 w 72"/>
              <a:gd name="T65" fmla="*/ 43 h 73"/>
              <a:gd name="T66" fmla="*/ 61 w 72"/>
              <a:gd name="T67" fmla="*/ 36 h 73"/>
              <a:gd name="T68" fmla="*/ 61 w 72"/>
              <a:gd name="T69" fmla="*/ 29 h 73"/>
              <a:gd name="T70" fmla="*/ 63 w 72"/>
              <a:gd name="T71" fmla="*/ 22 h 73"/>
              <a:gd name="T72" fmla="*/ 60 w 72"/>
              <a:gd name="T73" fmla="*/ 13 h 73"/>
              <a:gd name="T74" fmla="*/ 64 w 72"/>
              <a:gd name="T75" fmla="*/ 10 h 73"/>
              <a:gd name="T76" fmla="*/ 70 w 72"/>
              <a:gd name="T77" fmla="*/ 6 h 73"/>
              <a:gd name="T78" fmla="*/ 72 w 72"/>
              <a:gd name="T79" fmla="*/ 3 h 73"/>
              <a:gd name="T80" fmla="*/ 72 w 72"/>
              <a:gd name="T81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2" h="73">
                <a:moveTo>
                  <a:pt x="70" y="0"/>
                </a:moveTo>
                <a:cubicBezTo>
                  <a:pt x="66" y="3"/>
                  <a:pt x="66" y="3"/>
                  <a:pt x="66" y="3"/>
                </a:cubicBezTo>
                <a:cubicBezTo>
                  <a:pt x="61" y="3"/>
                  <a:pt x="61" y="3"/>
                  <a:pt x="61" y="3"/>
                </a:cubicBezTo>
                <a:cubicBezTo>
                  <a:pt x="59" y="3"/>
                  <a:pt x="59" y="3"/>
                  <a:pt x="59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1" y="3"/>
                  <a:pt x="51" y="3"/>
                  <a:pt x="51" y="3"/>
                </a:cubicBezTo>
                <a:cubicBezTo>
                  <a:pt x="46" y="6"/>
                  <a:pt x="46" y="6"/>
                  <a:pt x="46" y="6"/>
                </a:cubicBezTo>
                <a:cubicBezTo>
                  <a:pt x="39" y="9"/>
                  <a:pt x="39" y="9"/>
                  <a:pt x="39" y="9"/>
                </a:cubicBezTo>
                <a:cubicBezTo>
                  <a:pt x="36" y="9"/>
                  <a:pt x="36" y="9"/>
                  <a:pt x="36" y="9"/>
                </a:cubicBezTo>
                <a:cubicBezTo>
                  <a:pt x="31" y="9"/>
                  <a:pt x="31" y="9"/>
                  <a:pt x="31" y="9"/>
                </a:cubicBezTo>
                <a:cubicBezTo>
                  <a:pt x="30" y="7"/>
                  <a:pt x="30" y="7"/>
                  <a:pt x="30" y="7"/>
                </a:cubicBezTo>
                <a:cubicBezTo>
                  <a:pt x="27" y="6"/>
                  <a:pt x="27" y="6"/>
                  <a:pt x="27" y="6"/>
                </a:cubicBezTo>
                <a:cubicBezTo>
                  <a:pt x="24" y="6"/>
                  <a:pt x="24" y="6"/>
                  <a:pt x="24" y="6"/>
                </a:cubicBezTo>
                <a:cubicBezTo>
                  <a:pt x="20" y="7"/>
                  <a:pt x="20" y="7"/>
                  <a:pt x="20" y="7"/>
                </a:cubicBezTo>
                <a:cubicBezTo>
                  <a:pt x="14" y="9"/>
                  <a:pt x="14" y="9"/>
                  <a:pt x="14" y="9"/>
                </a:cubicBezTo>
                <a:cubicBezTo>
                  <a:pt x="13" y="9"/>
                  <a:pt x="13" y="9"/>
                  <a:pt x="13" y="9"/>
                </a:cubicBezTo>
                <a:cubicBezTo>
                  <a:pt x="11" y="7"/>
                  <a:pt x="11" y="7"/>
                  <a:pt x="11" y="7"/>
                </a:cubicBezTo>
                <a:cubicBezTo>
                  <a:pt x="8" y="7"/>
                  <a:pt x="8" y="7"/>
                  <a:pt x="8" y="7"/>
                </a:cubicBezTo>
                <a:cubicBezTo>
                  <a:pt x="7" y="9"/>
                  <a:pt x="7" y="9"/>
                  <a:pt x="7" y="9"/>
                </a:cubicBezTo>
                <a:cubicBezTo>
                  <a:pt x="7" y="10"/>
                  <a:pt x="7" y="10"/>
                  <a:pt x="7" y="10"/>
                </a:cubicBezTo>
                <a:cubicBezTo>
                  <a:pt x="8" y="14"/>
                  <a:pt x="8" y="14"/>
                  <a:pt x="8" y="14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7"/>
                  <a:pt x="6" y="17"/>
                  <a:pt x="6" y="17"/>
                </a:cubicBezTo>
                <a:cubicBezTo>
                  <a:pt x="5" y="18"/>
                  <a:pt x="5" y="18"/>
                  <a:pt x="5" y="18"/>
                </a:cubicBezTo>
                <a:cubicBezTo>
                  <a:pt x="4" y="19"/>
                  <a:pt x="4" y="19"/>
                  <a:pt x="4" y="19"/>
                </a:cubicBezTo>
                <a:cubicBezTo>
                  <a:pt x="3" y="20"/>
                  <a:pt x="3" y="20"/>
                  <a:pt x="3" y="20"/>
                </a:cubicBezTo>
                <a:cubicBezTo>
                  <a:pt x="1" y="19"/>
                  <a:pt x="1" y="19"/>
                  <a:pt x="1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3"/>
                  <a:pt x="0" y="23"/>
                  <a:pt x="0" y="23"/>
                </a:cubicBezTo>
                <a:cubicBezTo>
                  <a:pt x="1" y="26"/>
                  <a:pt x="1" y="26"/>
                  <a:pt x="1" y="26"/>
                </a:cubicBezTo>
                <a:cubicBezTo>
                  <a:pt x="1" y="27"/>
                  <a:pt x="1" y="27"/>
                  <a:pt x="1" y="27"/>
                </a:cubicBezTo>
                <a:cubicBezTo>
                  <a:pt x="1" y="29"/>
                  <a:pt x="1" y="29"/>
                  <a:pt x="1" y="29"/>
                </a:cubicBezTo>
                <a:cubicBezTo>
                  <a:pt x="1" y="33"/>
                  <a:pt x="1" y="33"/>
                  <a:pt x="1" y="33"/>
                </a:cubicBezTo>
                <a:cubicBezTo>
                  <a:pt x="3" y="36"/>
                  <a:pt x="3" y="36"/>
                  <a:pt x="3" y="36"/>
                </a:cubicBezTo>
                <a:cubicBezTo>
                  <a:pt x="4" y="36"/>
                  <a:pt x="4" y="36"/>
                  <a:pt x="4" y="36"/>
                </a:cubicBezTo>
                <a:cubicBezTo>
                  <a:pt x="6" y="36"/>
                  <a:pt x="6" y="36"/>
                  <a:pt x="6" y="36"/>
                </a:cubicBezTo>
                <a:cubicBezTo>
                  <a:pt x="7" y="36"/>
                  <a:pt x="7" y="36"/>
                  <a:pt x="7" y="36"/>
                </a:cubicBezTo>
                <a:cubicBezTo>
                  <a:pt x="7" y="39"/>
                  <a:pt x="7" y="39"/>
                  <a:pt x="7" y="39"/>
                </a:cubicBezTo>
                <a:cubicBezTo>
                  <a:pt x="8" y="39"/>
                  <a:pt x="8" y="39"/>
                  <a:pt x="8" y="39"/>
                </a:cubicBezTo>
                <a:cubicBezTo>
                  <a:pt x="10" y="42"/>
                  <a:pt x="10" y="42"/>
                  <a:pt x="10" y="42"/>
                </a:cubicBezTo>
                <a:cubicBezTo>
                  <a:pt x="10" y="43"/>
                  <a:pt x="10" y="43"/>
                  <a:pt x="10" y="43"/>
                </a:cubicBezTo>
                <a:cubicBezTo>
                  <a:pt x="8" y="45"/>
                  <a:pt x="8" y="45"/>
                  <a:pt x="8" y="45"/>
                </a:cubicBezTo>
                <a:cubicBezTo>
                  <a:pt x="8" y="46"/>
                  <a:pt x="8" y="46"/>
                  <a:pt x="8" y="46"/>
                </a:cubicBezTo>
                <a:cubicBezTo>
                  <a:pt x="8" y="47"/>
                  <a:pt x="8" y="47"/>
                  <a:pt x="8" y="47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49"/>
                  <a:pt x="4" y="49"/>
                  <a:pt x="4" y="49"/>
                </a:cubicBezTo>
                <a:cubicBezTo>
                  <a:pt x="6" y="50"/>
                  <a:pt x="6" y="50"/>
                  <a:pt x="6" y="50"/>
                </a:cubicBezTo>
                <a:cubicBezTo>
                  <a:pt x="3" y="53"/>
                  <a:pt x="3" y="53"/>
                  <a:pt x="3" y="53"/>
                </a:cubicBezTo>
                <a:cubicBezTo>
                  <a:pt x="1" y="58"/>
                  <a:pt x="1" y="58"/>
                  <a:pt x="1" y="58"/>
                </a:cubicBezTo>
                <a:cubicBezTo>
                  <a:pt x="1" y="60"/>
                  <a:pt x="1" y="60"/>
                  <a:pt x="1" y="60"/>
                </a:cubicBezTo>
                <a:cubicBezTo>
                  <a:pt x="1" y="64"/>
                  <a:pt x="1" y="64"/>
                  <a:pt x="1" y="64"/>
                </a:cubicBezTo>
                <a:cubicBezTo>
                  <a:pt x="1" y="67"/>
                  <a:pt x="1" y="67"/>
                  <a:pt x="1" y="67"/>
                </a:cubicBezTo>
                <a:cubicBezTo>
                  <a:pt x="1" y="67"/>
                  <a:pt x="1" y="67"/>
                  <a:pt x="1" y="67"/>
                </a:cubicBezTo>
                <a:cubicBezTo>
                  <a:pt x="5" y="70"/>
                  <a:pt x="5" y="70"/>
                  <a:pt x="5" y="70"/>
                </a:cubicBezTo>
                <a:cubicBezTo>
                  <a:pt x="13" y="73"/>
                  <a:pt x="13" y="73"/>
                  <a:pt x="13" y="73"/>
                </a:cubicBezTo>
                <a:cubicBezTo>
                  <a:pt x="39" y="70"/>
                  <a:pt x="39" y="70"/>
                  <a:pt x="39" y="70"/>
                </a:cubicBezTo>
                <a:cubicBezTo>
                  <a:pt x="39" y="70"/>
                  <a:pt x="40" y="70"/>
                  <a:pt x="41" y="70"/>
                </a:cubicBezTo>
                <a:cubicBezTo>
                  <a:pt x="41" y="69"/>
                  <a:pt x="42" y="69"/>
                  <a:pt x="43" y="69"/>
                </a:cubicBezTo>
                <a:cubicBezTo>
                  <a:pt x="40" y="67"/>
                  <a:pt x="40" y="67"/>
                  <a:pt x="40" y="67"/>
                </a:cubicBezTo>
                <a:cubicBezTo>
                  <a:pt x="40" y="66"/>
                  <a:pt x="40" y="66"/>
                  <a:pt x="40" y="66"/>
                </a:cubicBezTo>
                <a:cubicBezTo>
                  <a:pt x="40" y="65"/>
                  <a:pt x="40" y="65"/>
                  <a:pt x="40" y="65"/>
                </a:cubicBezTo>
                <a:cubicBezTo>
                  <a:pt x="40" y="63"/>
                  <a:pt x="40" y="63"/>
                  <a:pt x="40" y="63"/>
                </a:cubicBezTo>
                <a:cubicBezTo>
                  <a:pt x="37" y="54"/>
                  <a:pt x="37" y="54"/>
                  <a:pt x="37" y="54"/>
                </a:cubicBezTo>
                <a:cubicBezTo>
                  <a:pt x="41" y="51"/>
                  <a:pt x="41" y="51"/>
                  <a:pt x="41" y="51"/>
                </a:cubicBezTo>
                <a:cubicBezTo>
                  <a:pt x="46" y="49"/>
                  <a:pt x="46" y="49"/>
                  <a:pt x="46" y="49"/>
                </a:cubicBezTo>
                <a:cubicBezTo>
                  <a:pt x="56" y="43"/>
                  <a:pt x="56" y="43"/>
                  <a:pt x="56" y="43"/>
                </a:cubicBezTo>
                <a:cubicBezTo>
                  <a:pt x="60" y="39"/>
                  <a:pt x="60" y="39"/>
                  <a:pt x="60" y="39"/>
                </a:cubicBezTo>
                <a:cubicBezTo>
                  <a:pt x="61" y="36"/>
                  <a:pt x="61" y="36"/>
                  <a:pt x="61" y="36"/>
                </a:cubicBezTo>
                <a:cubicBezTo>
                  <a:pt x="61" y="33"/>
                  <a:pt x="61" y="33"/>
                  <a:pt x="61" y="33"/>
                </a:cubicBezTo>
                <a:cubicBezTo>
                  <a:pt x="61" y="29"/>
                  <a:pt x="61" y="29"/>
                  <a:pt x="61" y="29"/>
                </a:cubicBezTo>
                <a:cubicBezTo>
                  <a:pt x="63" y="24"/>
                  <a:pt x="63" y="24"/>
                  <a:pt x="63" y="24"/>
                </a:cubicBezTo>
                <a:cubicBezTo>
                  <a:pt x="63" y="22"/>
                  <a:pt x="63" y="22"/>
                  <a:pt x="63" y="22"/>
                </a:cubicBezTo>
                <a:cubicBezTo>
                  <a:pt x="61" y="16"/>
                  <a:pt x="61" y="16"/>
                  <a:pt x="61" y="16"/>
                </a:cubicBezTo>
                <a:cubicBezTo>
                  <a:pt x="60" y="13"/>
                  <a:pt x="60" y="13"/>
                  <a:pt x="60" y="13"/>
                </a:cubicBezTo>
                <a:cubicBezTo>
                  <a:pt x="63" y="12"/>
                  <a:pt x="63" y="12"/>
                  <a:pt x="63" y="12"/>
                </a:cubicBezTo>
                <a:cubicBezTo>
                  <a:pt x="64" y="10"/>
                  <a:pt x="64" y="10"/>
                  <a:pt x="64" y="10"/>
                </a:cubicBezTo>
                <a:cubicBezTo>
                  <a:pt x="67" y="9"/>
                  <a:pt x="67" y="9"/>
                  <a:pt x="67" y="9"/>
                </a:cubicBezTo>
                <a:cubicBezTo>
                  <a:pt x="70" y="6"/>
                  <a:pt x="70" y="6"/>
                  <a:pt x="70" y="6"/>
                </a:cubicBezTo>
                <a:cubicBezTo>
                  <a:pt x="72" y="4"/>
                  <a:pt x="72" y="4"/>
                  <a:pt x="72" y="4"/>
                </a:cubicBezTo>
                <a:cubicBezTo>
                  <a:pt x="72" y="3"/>
                  <a:pt x="72" y="3"/>
                  <a:pt x="72" y="3"/>
                </a:cubicBezTo>
                <a:cubicBezTo>
                  <a:pt x="72" y="2"/>
                  <a:pt x="72" y="2"/>
                  <a:pt x="72" y="2"/>
                </a:cubicBezTo>
                <a:cubicBezTo>
                  <a:pt x="72" y="0"/>
                  <a:pt x="72" y="0"/>
                  <a:pt x="72" y="0"/>
                </a:cubicBezTo>
                <a:lnTo>
                  <a:pt x="7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190"/>
          <p:cNvSpPr>
            <a:spLocks/>
          </p:cNvSpPr>
          <p:nvPr/>
        </p:nvSpPr>
        <p:spPr bwMode="auto">
          <a:xfrm>
            <a:off x="7229741" y="2210081"/>
            <a:ext cx="277648" cy="229239"/>
          </a:xfrm>
          <a:custGeom>
            <a:avLst/>
            <a:gdLst>
              <a:gd name="T0" fmla="*/ 55 w 58"/>
              <a:gd name="T1" fmla="*/ 11 h 46"/>
              <a:gd name="T2" fmla="*/ 54 w 58"/>
              <a:gd name="T3" fmla="*/ 7 h 46"/>
              <a:gd name="T4" fmla="*/ 53 w 58"/>
              <a:gd name="T5" fmla="*/ 7 h 46"/>
              <a:gd name="T6" fmla="*/ 52 w 58"/>
              <a:gd name="T7" fmla="*/ 7 h 46"/>
              <a:gd name="T8" fmla="*/ 50 w 58"/>
              <a:gd name="T9" fmla="*/ 7 h 46"/>
              <a:gd name="T10" fmla="*/ 49 w 58"/>
              <a:gd name="T11" fmla="*/ 5 h 46"/>
              <a:gd name="T12" fmla="*/ 49 w 58"/>
              <a:gd name="T13" fmla="*/ 5 h 46"/>
              <a:gd name="T14" fmla="*/ 50 w 58"/>
              <a:gd name="T15" fmla="*/ 4 h 46"/>
              <a:gd name="T16" fmla="*/ 50 w 58"/>
              <a:gd name="T17" fmla="*/ 3 h 46"/>
              <a:gd name="T18" fmla="*/ 50 w 58"/>
              <a:gd name="T19" fmla="*/ 3 h 46"/>
              <a:gd name="T20" fmla="*/ 49 w 58"/>
              <a:gd name="T21" fmla="*/ 2 h 46"/>
              <a:gd name="T22" fmla="*/ 49 w 58"/>
              <a:gd name="T23" fmla="*/ 1 h 46"/>
              <a:gd name="T24" fmla="*/ 49 w 58"/>
              <a:gd name="T25" fmla="*/ 0 h 46"/>
              <a:gd name="T26" fmla="*/ 48 w 58"/>
              <a:gd name="T27" fmla="*/ 3 h 46"/>
              <a:gd name="T28" fmla="*/ 44 w 58"/>
              <a:gd name="T29" fmla="*/ 6 h 46"/>
              <a:gd name="T30" fmla="*/ 41 w 58"/>
              <a:gd name="T31" fmla="*/ 10 h 46"/>
              <a:gd name="T32" fmla="*/ 38 w 58"/>
              <a:gd name="T33" fmla="*/ 14 h 46"/>
              <a:gd name="T34" fmla="*/ 35 w 58"/>
              <a:gd name="T35" fmla="*/ 17 h 46"/>
              <a:gd name="T36" fmla="*/ 34 w 58"/>
              <a:gd name="T37" fmla="*/ 21 h 46"/>
              <a:gd name="T38" fmla="*/ 32 w 58"/>
              <a:gd name="T39" fmla="*/ 23 h 46"/>
              <a:gd name="T40" fmla="*/ 31 w 58"/>
              <a:gd name="T41" fmla="*/ 24 h 46"/>
              <a:gd name="T42" fmla="*/ 29 w 58"/>
              <a:gd name="T43" fmla="*/ 23 h 46"/>
              <a:gd name="T44" fmla="*/ 28 w 58"/>
              <a:gd name="T45" fmla="*/ 23 h 46"/>
              <a:gd name="T46" fmla="*/ 29 w 58"/>
              <a:gd name="T47" fmla="*/ 24 h 46"/>
              <a:gd name="T48" fmla="*/ 26 w 58"/>
              <a:gd name="T49" fmla="*/ 26 h 46"/>
              <a:gd name="T50" fmla="*/ 24 w 58"/>
              <a:gd name="T51" fmla="*/ 26 h 46"/>
              <a:gd name="T52" fmla="*/ 18 w 58"/>
              <a:gd name="T53" fmla="*/ 26 h 46"/>
              <a:gd name="T54" fmla="*/ 14 w 58"/>
              <a:gd name="T55" fmla="*/ 26 h 46"/>
              <a:gd name="T56" fmla="*/ 11 w 58"/>
              <a:gd name="T57" fmla="*/ 24 h 46"/>
              <a:gd name="T58" fmla="*/ 9 w 58"/>
              <a:gd name="T59" fmla="*/ 26 h 46"/>
              <a:gd name="T60" fmla="*/ 5 w 58"/>
              <a:gd name="T61" fmla="*/ 27 h 46"/>
              <a:gd name="T62" fmla="*/ 4 w 58"/>
              <a:gd name="T63" fmla="*/ 27 h 46"/>
              <a:gd name="T64" fmla="*/ 2 w 58"/>
              <a:gd name="T65" fmla="*/ 27 h 46"/>
              <a:gd name="T66" fmla="*/ 1 w 58"/>
              <a:gd name="T67" fmla="*/ 23 h 46"/>
              <a:gd name="T68" fmla="*/ 0 w 58"/>
              <a:gd name="T69" fmla="*/ 24 h 46"/>
              <a:gd name="T70" fmla="*/ 1 w 58"/>
              <a:gd name="T71" fmla="*/ 27 h 46"/>
              <a:gd name="T72" fmla="*/ 8 w 58"/>
              <a:gd name="T73" fmla="*/ 36 h 46"/>
              <a:gd name="T74" fmla="*/ 12 w 58"/>
              <a:gd name="T75" fmla="*/ 41 h 46"/>
              <a:gd name="T76" fmla="*/ 29 w 58"/>
              <a:gd name="T77" fmla="*/ 43 h 46"/>
              <a:gd name="T78" fmla="*/ 41 w 58"/>
              <a:gd name="T79" fmla="*/ 46 h 46"/>
              <a:gd name="T80" fmla="*/ 42 w 58"/>
              <a:gd name="T81" fmla="*/ 44 h 46"/>
              <a:gd name="T82" fmla="*/ 44 w 58"/>
              <a:gd name="T83" fmla="*/ 46 h 46"/>
              <a:gd name="T84" fmla="*/ 44 w 58"/>
              <a:gd name="T85" fmla="*/ 44 h 46"/>
              <a:gd name="T86" fmla="*/ 44 w 58"/>
              <a:gd name="T87" fmla="*/ 40 h 46"/>
              <a:gd name="T88" fmla="*/ 45 w 58"/>
              <a:gd name="T89" fmla="*/ 36 h 46"/>
              <a:gd name="T90" fmla="*/ 47 w 58"/>
              <a:gd name="T91" fmla="*/ 30 h 46"/>
              <a:gd name="T92" fmla="*/ 45 w 58"/>
              <a:gd name="T93" fmla="*/ 29 h 46"/>
              <a:gd name="T94" fmla="*/ 45 w 58"/>
              <a:gd name="T95" fmla="*/ 27 h 46"/>
              <a:gd name="T96" fmla="*/ 48 w 58"/>
              <a:gd name="T97" fmla="*/ 27 h 46"/>
              <a:gd name="T98" fmla="*/ 51 w 58"/>
              <a:gd name="T99" fmla="*/ 26 h 46"/>
              <a:gd name="T100" fmla="*/ 51 w 58"/>
              <a:gd name="T101" fmla="*/ 24 h 46"/>
              <a:gd name="T102" fmla="*/ 49 w 58"/>
              <a:gd name="T103" fmla="*/ 24 h 46"/>
              <a:gd name="T104" fmla="*/ 48 w 58"/>
              <a:gd name="T105" fmla="*/ 19 h 46"/>
              <a:gd name="T106" fmla="*/ 48 w 58"/>
              <a:gd name="T107" fmla="*/ 16 h 46"/>
              <a:gd name="T108" fmla="*/ 48 w 58"/>
              <a:gd name="T109" fmla="*/ 14 h 46"/>
              <a:gd name="T110" fmla="*/ 49 w 58"/>
              <a:gd name="T111" fmla="*/ 14 h 46"/>
              <a:gd name="T112" fmla="*/ 51 w 58"/>
              <a:gd name="T113" fmla="*/ 16 h 46"/>
              <a:gd name="T114" fmla="*/ 54 w 58"/>
              <a:gd name="T115" fmla="*/ 14 h 46"/>
              <a:gd name="T116" fmla="*/ 55 w 58"/>
              <a:gd name="T117" fmla="*/ 16 h 46"/>
              <a:gd name="T118" fmla="*/ 58 w 58"/>
              <a:gd name="T119" fmla="*/ 13 h 46"/>
              <a:gd name="T120" fmla="*/ 55 w 58"/>
              <a:gd name="T121" fmla="*/ 1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8" h="46">
                <a:moveTo>
                  <a:pt x="55" y="11"/>
                </a:moveTo>
                <a:cubicBezTo>
                  <a:pt x="54" y="7"/>
                  <a:pt x="54" y="7"/>
                  <a:pt x="54" y="7"/>
                </a:cubicBezTo>
                <a:cubicBezTo>
                  <a:pt x="53" y="7"/>
                  <a:pt x="53" y="7"/>
                  <a:pt x="53" y="7"/>
                </a:cubicBezTo>
                <a:cubicBezTo>
                  <a:pt x="52" y="7"/>
                  <a:pt x="52" y="7"/>
                  <a:pt x="52" y="7"/>
                </a:cubicBezTo>
                <a:cubicBezTo>
                  <a:pt x="51" y="6"/>
                  <a:pt x="50" y="7"/>
                  <a:pt x="50" y="7"/>
                </a:cubicBezTo>
                <a:cubicBezTo>
                  <a:pt x="49" y="5"/>
                  <a:pt x="49" y="5"/>
                  <a:pt x="49" y="5"/>
                </a:cubicBezTo>
                <a:cubicBezTo>
                  <a:pt x="49" y="5"/>
                  <a:pt x="48" y="6"/>
                  <a:pt x="49" y="5"/>
                </a:cubicBezTo>
                <a:cubicBezTo>
                  <a:pt x="50" y="4"/>
                  <a:pt x="50" y="4"/>
                  <a:pt x="50" y="4"/>
                </a:cubicBezTo>
                <a:cubicBezTo>
                  <a:pt x="50" y="3"/>
                  <a:pt x="50" y="3"/>
                  <a:pt x="50" y="3"/>
                </a:cubicBezTo>
                <a:cubicBezTo>
                  <a:pt x="50" y="3"/>
                  <a:pt x="50" y="3"/>
                  <a:pt x="50" y="3"/>
                </a:cubicBezTo>
                <a:cubicBezTo>
                  <a:pt x="49" y="2"/>
                  <a:pt x="49" y="2"/>
                  <a:pt x="49" y="2"/>
                </a:cubicBezTo>
                <a:cubicBezTo>
                  <a:pt x="49" y="1"/>
                  <a:pt x="49" y="1"/>
                  <a:pt x="49" y="1"/>
                </a:cubicBezTo>
                <a:cubicBezTo>
                  <a:pt x="49" y="0"/>
                  <a:pt x="49" y="0"/>
                  <a:pt x="49" y="0"/>
                </a:cubicBezTo>
                <a:cubicBezTo>
                  <a:pt x="48" y="3"/>
                  <a:pt x="48" y="3"/>
                  <a:pt x="48" y="3"/>
                </a:cubicBezTo>
                <a:cubicBezTo>
                  <a:pt x="44" y="6"/>
                  <a:pt x="44" y="6"/>
                  <a:pt x="44" y="6"/>
                </a:cubicBezTo>
                <a:cubicBezTo>
                  <a:pt x="41" y="10"/>
                  <a:pt x="41" y="10"/>
                  <a:pt x="41" y="10"/>
                </a:cubicBezTo>
                <a:cubicBezTo>
                  <a:pt x="38" y="14"/>
                  <a:pt x="38" y="14"/>
                  <a:pt x="38" y="14"/>
                </a:cubicBezTo>
                <a:cubicBezTo>
                  <a:pt x="35" y="17"/>
                  <a:pt x="35" y="17"/>
                  <a:pt x="35" y="17"/>
                </a:cubicBezTo>
                <a:cubicBezTo>
                  <a:pt x="34" y="21"/>
                  <a:pt x="34" y="21"/>
                  <a:pt x="34" y="21"/>
                </a:cubicBezTo>
                <a:cubicBezTo>
                  <a:pt x="32" y="23"/>
                  <a:pt x="32" y="23"/>
                  <a:pt x="32" y="23"/>
                </a:cubicBezTo>
                <a:cubicBezTo>
                  <a:pt x="31" y="24"/>
                  <a:pt x="31" y="24"/>
                  <a:pt x="31" y="24"/>
                </a:cubicBezTo>
                <a:cubicBezTo>
                  <a:pt x="29" y="23"/>
                  <a:pt x="29" y="23"/>
                  <a:pt x="29" y="23"/>
                </a:cubicBezTo>
                <a:cubicBezTo>
                  <a:pt x="28" y="23"/>
                  <a:pt x="28" y="23"/>
                  <a:pt x="28" y="23"/>
                </a:cubicBezTo>
                <a:cubicBezTo>
                  <a:pt x="29" y="24"/>
                  <a:pt x="29" y="24"/>
                  <a:pt x="29" y="24"/>
                </a:cubicBezTo>
                <a:cubicBezTo>
                  <a:pt x="26" y="26"/>
                  <a:pt x="26" y="26"/>
                  <a:pt x="26" y="26"/>
                </a:cubicBezTo>
                <a:cubicBezTo>
                  <a:pt x="24" y="26"/>
                  <a:pt x="24" y="26"/>
                  <a:pt x="24" y="26"/>
                </a:cubicBezTo>
                <a:cubicBezTo>
                  <a:pt x="18" y="26"/>
                  <a:pt x="18" y="26"/>
                  <a:pt x="18" y="26"/>
                </a:cubicBezTo>
                <a:cubicBezTo>
                  <a:pt x="14" y="26"/>
                  <a:pt x="14" y="26"/>
                  <a:pt x="14" y="26"/>
                </a:cubicBezTo>
                <a:cubicBezTo>
                  <a:pt x="11" y="24"/>
                  <a:pt x="11" y="24"/>
                  <a:pt x="11" y="24"/>
                </a:cubicBezTo>
                <a:cubicBezTo>
                  <a:pt x="9" y="26"/>
                  <a:pt x="9" y="26"/>
                  <a:pt x="9" y="26"/>
                </a:cubicBezTo>
                <a:cubicBezTo>
                  <a:pt x="5" y="27"/>
                  <a:pt x="5" y="27"/>
                  <a:pt x="5" y="27"/>
                </a:cubicBezTo>
                <a:cubicBezTo>
                  <a:pt x="4" y="27"/>
                  <a:pt x="4" y="27"/>
                  <a:pt x="4" y="27"/>
                </a:cubicBezTo>
                <a:cubicBezTo>
                  <a:pt x="2" y="27"/>
                  <a:pt x="2" y="27"/>
                  <a:pt x="2" y="27"/>
                </a:cubicBezTo>
                <a:cubicBezTo>
                  <a:pt x="1" y="23"/>
                  <a:pt x="1" y="23"/>
                  <a:pt x="1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1" y="27"/>
                  <a:pt x="1" y="27"/>
                  <a:pt x="1" y="27"/>
                </a:cubicBezTo>
                <a:cubicBezTo>
                  <a:pt x="8" y="36"/>
                  <a:pt x="8" y="36"/>
                  <a:pt x="8" y="36"/>
                </a:cubicBezTo>
                <a:cubicBezTo>
                  <a:pt x="12" y="41"/>
                  <a:pt x="12" y="41"/>
                  <a:pt x="12" y="41"/>
                </a:cubicBezTo>
                <a:cubicBezTo>
                  <a:pt x="29" y="43"/>
                  <a:pt x="29" y="43"/>
                  <a:pt x="29" y="43"/>
                </a:cubicBezTo>
                <a:cubicBezTo>
                  <a:pt x="41" y="46"/>
                  <a:pt x="41" y="46"/>
                  <a:pt x="41" y="46"/>
                </a:cubicBezTo>
                <a:cubicBezTo>
                  <a:pt x="42" y="44"/>
                  <a:pt x="42" y="44"/>
                  <a:pt x="42" y="44"/>
                </a:cubicBezTo>
                <a:cubicBezTo>
                  <a:pt x="44" y="46"/>
                  <a:pt x="44" y="46"/>
                  <a:pt x="44" y="46"/>
                </a:cubicBezTo>
                <a:cubicBezTo>
                  <a:pt x="44" y="44"/>
                  <a:pt x="44" y="44"/>
                  <a:pt x="44" y="44"/>
                </a:cubicBezTo>
                <a:cubicBezTo>
                  <a:pt x="44" y="40"/>
                  <a:pt x="44" y="40"/>
                  <a:pt x="44" y="40"/>
                </a:cubicBezTo>
                <a:cubicBezTo>
                  <a:pt x="45" y="36"/>
                  <a:pt x="45" y="36"/>
                  <a:pt x="45" y="36"/>
                </a:cubicBezTo>
                <a:cubicBezTo>
                  <a:pt x="47" y="30"/>
                  <a:pt x="47" y="30"/>
                  <a:pt x="47" y="30"/>
                </a:cubicBezTo>
                <a:cubicBezTo>
                  <a:pt x="45" y="29"/>
                  <a:pt x="45" y="29"/>
                  <a:pt x="45" y="29"/>
                </a:cubicBezTo>
                <a:cubicBezTo>
                  <a:pt x="45" y="27"/>
                  <a:pt x="45" y="27"/>
                  <a:pt x="45" y="27"/>
                </a:cubicBezTo>
                <a:cubicBezTo>
                  <a:pt x="48" y="27"/>
                  <a:pt x="48" y="27"/>
                  <a:pt x="48" y="27"/>
                </a:cubicBezTo>
                <a:cubicBezTo>
                  <a:pt x="51" y="26"/>
                  <a:pt x="51" y="26"/>
                  <a:pt x="51" y="26"/>
                </a:cubicBezTo>
                <a:cubicBezTo>
                  <a:pt x="51" y="24"/>
                  <a:pt x="51" y="24"/>
                  <a:pt x="51" y="24"/>
                </a:cubicBezTo>
                <a:cubicBezTo>
                  <a:pt x="49" y="24"/>
                  <a:pt x="49" y="24"/>
                  <a:pt x="49" y="24"/>
                </a:cubicBezTo>
                <a:cubicBezTo>
                  <a:pt x="48" y="19"/>
                  <a:pt x="48" y="19"/>
                  <a:pt x="48" y="19"/>
                </a:cubicBezTo>
                <a:cubicBezTo>
                  <a:pt x="48" y="16"/>
                  <a:pt x="48" y="16"/>
                  <a:pt x="48" y="16"/>
                </a:cubicBezTo>
                <a:cubicBezTo>
                  <a:pt x="48" y="14"/>
                  <a:pt x="48" y="14"/>
                  <a:pt x="48" y="14"/>
                </a:cubicBezTo>
                <a:cubicBezTo>
                  <a:pt x="49" y="14"/>
                  <a:pt x="49" y="14"/>
                  <a:pt x="49" y="14"/>
                </a:cubicBezTo>
                <a:cubicBezTo>
                  <a:pt x="51" y="16"/>
                  <a:pt x="51" y="16"/>
                  <a:pt x="51" y="16"/>
                </a:cubicBezTo>
                <a:cubicBezTo>
                  <a:pt x="54" y="14"/>
                  <a:pt x="54" y="14"/>
                  <a:pt x="54" y="14"/>
                </a:cubicBezTo>
                <a:cubicBezTo>
                  <a:pt x="55" y="16"/>
                  <a:pt x="55" y="16"/>
                  <a:pt x="55" y="16"/>
                </a:cubicBezTo>
                <a:cubicBezTo>
                  <a:pt x="58" y="13"/>
                  <a:pt x="58" y="13"/>
                  <a:pt x="58" y="13"/>
                </a:cubicBezTo>
                <a:cubicBezTo>
                  <a:pt x="55" y="11"/>
                  <a:pt x="55" y="11"/>
                  <a:pt x="55" y="1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38"/>
          <p:cNvSpPr>
            <a:spLocks/>
          </p:cNvSpPr>
          <p:nvPr/>
        </p:nvSpPr>
        <p:spPr bwMode="auto">
          <a:xfrm>
            <a:off x="6216519" y="1721538"/>
            <a:ext cx="72114" cy="255545"/>
          </a:xfrm>
          <a:custGeom>
            <a:avLst/>
            <a:gdLst>
              <a:gd name="T0" fmla="*/ 10 w 15"/>
              <a:gd name="T1" fmla="*/ 0 h 51"/>
              <a:gd name="T2" fmla="*/ 10 w 15"/>
              <a:gd name="T3" fmla="*/ 0 h 51"/>
              <a:gd name="T4" fmla="*/ 8 w 15"/>
              <a:gd name="T5" fmla="*/ 0 h 51"/>
              <a:gd name="T6" fmla="*/ 8 w 15"/>
              <a:gd name="T7" fmla="*/ 2 h 51"/>
              <a:gd name="T8" fmla="*/ 8 w 15"/>
              <a:gd name="T9" fmla="*/ 3 h 51"/>
              <a:gd name="T10" fmla="*/ 7 w 15"/>
              <a:gd name="T11" fmla="*/ 6 h 51"/>
              <a:gd name="T12" fmla="*/ 7 w 15"/>
              <a:gd name="T13" fmla="*/ 8 h 51"/>
              <a:gd name="T14" fmla="*/ 5 w 15"/>
              <a:gd name="T15" fmla="*/ 15 h 51"/>
              <a:gd name="T16" fmla="*/ 2 w 15"/>
              <a:gd name="T17" fmla="*/ 20 h 51"/>
              <a:gd name="T18" fmla="*/ 4 w 15"/>
              <a:gd name="T19" fmla="*/ 22 h 51"/>
              <a:gd name="T20" fmla="*/ 2 w 15"/>
              <a:gd name="T21" fmla="*/ 23 h 51"/>
              <a:gd name="T22" fmla="*/ 1 w 15"/>
              <a:gd name="T23" fmla="*/ 25 h 51"/>
              <a:gd name="T24" fmla="*/ 0 w 15"/>
              <a:gd name="T25" fmla="*/ 27 h 51"/>
              <a:gd name="T26" fmla="*/ 10 w 15"/>
              <a:gd name="T27" fmla="*/ 51 h 51"/>
              <a:gd name="T28" fmla="*/ 10 w 15"/>
              <a:gd name="T29" fmla="*/ 49 h 51"/>
              <a:gd name="T30" fmla="*/ 11 w 15"/>
              <a:gd name="T31" fmla="*/ 50 h 51"/>
              <a:gd name="T32" fmla="*/ 11 w 15"/>
              <a:gd name="T33" fmla="*/ 46 h 51"/>
              <a:gd name="T34" fmla="*/ 12 w 15"/>
              <a:gd name="T35" fmla="*/ 42 h 51"/>
              <a:gd name="T36" fmla="*/ 12 w 15"/>
              <a:gd name="T37" fmla="*/ 41 h 51"/>
              <a:gd name="T38" fmla="*/ 12 w 15"/>
              <a:gd name="T39" fmla="*/ 35 h 51"/>
              <a:gd name="T40" fmla="*/ 14 w 15"/>
              <a:gd name="T41" fmla="*/ 29 h 51"/>
              <a:gd name="T42" fmla="*/ 14 w 15"/>
              <a:gd name="T43" fmla="*/ 29 h 51"/>
              <a:gd name="T44" fmla="*/ 14 w 15"/>
              <a:gd name="T45" fmla="*/ 28 h 51"/>
              <a:gd name="T46" fmla="*/ 14 w 15"/>
              <a:gd name="T47" fmla="*/ 28 h 51"/>
              <a:gd name="T48" fmla="*/ 14 w 15"/>
              <a:gd name="T49" fmla="*/ 27 h 51"/>
              <a:gd name="T50" fmla="*/ 14 w 15"/>
              <a:gd name="T51" fmla="*/ 25 h 51"/>
              <a:gd name="T52" fmla="*/ 14 w 15"/>
              <a:gd name="T53" fmla="*/ 22 h 51"/>
              <a:gd name="T54" fmla="*/ 14 w 15"/>
              <a:gd name="T55" fmla="*/ 22 h 51"/>
              <a:gd name="T56" fmla="*/ 14 w 15"/>
              <a:gd name="T57" fmla="*/ 22 h 51"/>
              <a:gd name="T58" fmla="*/ 11 w 15"/>
              <a:gd name="T59" fmla="*/ 23 h 51"/>
              <a:gd name="T60" fmla="*/ 10 w 15"/>
              <a:gd name="T61" fmla="*/ 25 h 51"/>
              <a:gd name="T62" fmla="*/ 8 w 15"/>
              <a:gd name="T63" fmla="*/ 23 h 51"/>
              <a:gd name="T64" fmla="*/ 8 w 15"/>
              <a:gd name="T65" fmla="*/ 22 h 51"/>
              <a:gd name="T66" fmla="*/ 10 w 15"/>
              <a:gd name="T67" fmla="*/ 19 h 51"/>
              <a:gd name="T68" fmla="*/ 11 w 15"/>
              <a:gd name="T69" fmla="*/ 18 h 51"/>
              <a:gd name="T70" fmla="*/ 10 w 15"/>
              <a:gd name="T71" fmla="*/ 18 h 51"/>
              <a:gd name="T72" fmla="*/ 8 w 15"/>
              <a:gd name="T73" fmla="*/ 18 h 51"/>
              <a:gd name="T74" fmla="*/ 8 w 15"/>
              <a:gd name="T75" fmla="*/ 15 h 51"/>
              <a:gd name="T76" fmla="*/ 8 w 15"/>
              <a:gd name="T77" fmla="*/ 12 h 51"/>
              <a:gd name="T78" fmla="*/ 10 w 15"/>
              <a:gd name="T79" fmla="*/ 9 h 51"/>
              <a:gd name="T80" fmla="*/ 11 w 15"/>
              <a:gd name="T81" fmla="*/ 8 h 51"/>
              <a:gd name="T82" fmla="*/ 13 w 15"/>
              <a:gd name="T83" fmla="*/ 9 h 51"/>
              <a:gd name="T84" fmla="*/ 15 w 15"/>
              <a:gd name="T85" fmla="*/ 10 h 51"/>
              <a:gd name="T86" fmla="*/ 15 w 15"/>
              <a:gd name="T87" fmla="*/ 7 h 51"/>
              <a:gd name="T88" fmla="*/ 15 w 15"/>
              <a:gd name="T89" fmla="*/ 3 h 51"/>
              <a:gd name="T90" fmla="*/ 15 w 15"/>
              <a:gd name="T91" fmla="*/ 1 h 51"/>
              <a:gd name="T92" fmla="*/ 10 w 15"/>
              <a:gd name="T9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5" h="51">
                <a:moveTo>
                  <a:pt x="10" y="0"/>
                </a:moveTo>
                <a:cubicBezTo>
                  <a:pt x="10" y="0"/>
                  <a:pt x="10" y="0"/>
                  <a:pt x="10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2"/>
                  <a:pt x="8" y="2"/>
                  <a:pt x="8" y="2"/>
                </a:cubicBezTo>
                <a:cubicBezTo>
                  <a:pt x="8" y="3"/>
                  <a:pt x="8" y="3"/>
                  <a:pt x="8" y="3"/>
                </a:cubicBezTo>
                <a:cubicBezTo>
                  <a:pt x="7" y="6"/>
                  <a:pt x="7" y="6"/>
                  <a:pt x="7" y="6"/>
                </a:cubicBezTo>
                <a:cubicBezTo>
                  <a:pt x="7" y="8"/>
                  <a:pt x="7" y="8"/>
                  <a:pt x="7" y="8"/>
                </a:cubicBezTo>
                <a:cubicBezTo>
                  <a:pt x="5" y="15"/>
                  <a:pt x="5" y="15"/>
                  <a:pt x="5" y="15"/>
                </a:cubicBezTo>
                <a:cubicBezTo>
                  <a:pt x="2" y="20"/>
                  <a:pt x="2" y="20"/>
                  <a:pt x="2" y="20"/>
                </a:cubicBezTo>
                <a:cubicBezTo>
                  <a:pt x="4" y="22"/>
                  <a:pt x="4" y="22"/>
                  <a:pt x="4" y="22"/>
                </a:cubicBezTo>
                <a:cubicBezTo>
                  <a:pt x="2" y="23"/>
                  <a:pt x="2" y="23"/>
                  <a:pt x="2" y="23"/>
                </a:cubicBezTo>
                <a:cubicBezTo>
                  <a:pt x="1" y="25"/>
                  <a:pt x="1" y="25"/>
                  <a:pt x="1" y="25"/>
                </a:cubicBezTo>
                <a:cubicBezTo>
                  <a:pt x="0" y="27"/>
                  <a:pt x="0" y="27"/>
                  <a:pt x="0" y="27"/>
                </a:cubicBezTo>
                <a:cubicBezTo>
                  <a:pt x="10" y="51"/>
                  <a:pt x="10" y="51"/>
                  <a:pt x="10" y="51"/>
                </a:cubicBezTo>
                <a:cubicBezTo>
                  <a:pt x="10" y="49"/>
                  <a:pt x="10" y="49"/>
                  <a:pt x="10" y="49"/>
                </a:cubicBezTo>
                <a:cubicBezTo>
                  <a:pt x="11" y="50"/>
                  <a:pt x="11" y="50"/>
                  <a:pt x="11" y="50"/>
                </a:cubicBezTo>
                <a:cubicBezTo>
                  <a:pt x="11" y="46"/>
                  <a:pt x="11" y="46"/>
                  <a:pt x="11" y="46"/>
                </a:cubicBezTo>
                <a:cubicBezTo>
                  <a:pt x="12" y="42"/>
                  <a:pt x="12" y="42"/>
                  <a:pt x="12" y="42"/>
                </a:cubicBezTo>
                <a:cubicBezTo>
                  <a:pt x="12" y="41"/>
                  <a:pt x="12" y="41"/>
                  <a:pt x="12" y="41"/>
                </a:cubicBezTo>
                <a:cubicBezTo>
                  <a:pt x="12" y="35"/>
                  <a:pt x="12" y="35"/>
                  <a:pt x="12" y="35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9"/>
                  <a:pt x="14" y="29"/>
                  <a:pt x="14" y="29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8"/>
                  <a:pt x="14" y="28"/>
                  <a:pt x="14" y="28"/>
                </a:cubicBezTo>
                <a:cubicBezTo>
                  <a:pt x="14" y="27"/>
                  <a:pt x="14" y="27"/>
                  <a:pt x="14" y="27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4" y="22"/>
                  <a:pt x="14" y="22"/>
                  <a:pt x="14" y="22"/>
                </a:cubicBezTo>
                <a:cubicBezTo>
                  <a:pt x="11" y="23"/>
                  <a:pt x="11" y="23"/>
                  <a:pt x="11" y="23"/>
                </a:cubicBezTo>
                <a:cubicBezTo>
                  <a:pt x="10" y="25"/>
                  <a:pt x="10" y="25"/>
                  <a:pt x="10" y="25"/>
                </a:cubicBezTo>
                <a:cubicBezTo>
                  <a:pt x="8" y="23"/>
                  <a:pt x="8" y="23"/>
                  <a:pt x="8" y="23"/>
                </a:cubicBezTo>
                <a:cubicBezTo>
                  <a:pt x="8" y="22"/>
                  <a:pt x="8" y="22"/>
                  <a:pt x="8" y="22"/>
                </a:cubicBezTo>
                <a:cubicBezTo>
                  <a:pt x="10" y="19"/>
                  <a:pt x="10" y="19"/>
                  <a:pt x="10" y="19"/>
                </a:cubicBezTo>
                <a:cubicBezTo>
                  <a:pt x="11" y="18"/>
                  <a:pt x="11" y="18"/>
                  <a:pt x="11" y="18"/>
                </a:cubicBezTo>
                <a:cubicBezTo>
                  <a:pt x="10" y="18"/>
                  <a:pt x="10" y="18"/>
                  <a:pt x="10" y="18"/>
                </a:cubicBezTo>
                <a:cubicBezTo>
                  <a:pt x="8" y="18"/>
                  <a:pt x="8" y="18"/>
                  <a:pt x="8" y="18"/>
                </a:cubicBezTo>
                <a:cubicBezTo>
                  <a:pt x="8" y="15"/>
                  <a:pt x="8" y="15"/>
                  <a:pt x="8" y="15"/>
                </a:cubicBezTo>
                <a:cubicBezTo>
                  <a:pt x="8" y="12"/>
                  <a:pt x="8" y="12"/>
                  <a:pt x="8" y="12"/>
                </a:cubicBezTo>
                <a:cubicBezTo>
                  <a:pt x="10" y="9"/>
                  <a:pt x="10" y="9"/>
                  <a:pt x="10" y="9"/>
                </a:cubicBezTo>
                <a:cubicBezTo>
                  <a:pt x="11" y="8"/>
                  <a:pt x="11" y="8"/>
                  <a:pt x="11" y="8"/>
                </a:cubicBezTo>
                <a:cubicBezTo>
                  <a:pt x="13" y="9"/>
                  <a:pt x="13" y="9"/>
                  <a:pt x="13" y="9"/>
                </a:cubicBezTo>
                <a:cubicBezTo>
                  <a:pt x="15" y="10"/>
                  <a:pt x="15" y="10"/>
                  <a:pt x="15" y="10"/>
                </a:cubicBezTo>
                <a:cubicBezTo>
                  <a:pt x="15" y="7"/>
                  <a:pt x="15" y="7"/>
                  <a:pt x="15" y="7"/>
                </a:cubicBezTo>
                <a:cubicBezTo>
                  <a:pt x="15" y="3"/>
                  <a:pt x="15" y="3"/>
                  <a:pt x="15" y="3"/>
                </a:cubicBezTo>
                <a:cubicBezTo>
                  <a:pt x="15" y="1"/>
                  <a:pt x="15" y="1"/>
                  <a:pt x="15" y="1"/>
                </a:cubicBezTo>
                <a:lnTo>
                  <a:pt x="1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Freeform 35"/>
          <p:cNvSpPr>
            <a:spLocks/>
          </p:cNvSpPr>
          <p:nvPr/>
        </p:nvSpPr>
        <p:spPr bwMode="auto">
          <a:xfrm>
            <a:off x="6270607" y="1774153"/>
            <a:ext cx="219951" cy="214207"/>
          </a:xfrm>
          <a:custGeom>
            <a:avLst/>
            <a:gdLst>
              <a:gd name="T0" fmla="*/ 46 w 46"/>
              <a:gd name="T1" fmla="*/ 2 h 43"/>
              <a:gd name="T2" fmla="*/ 46 w 46"/>
              <a:gd name="T3" fmla="*/ 2 h 43"/>
              <a:gd name="T4" fmla="*/ 44 w 46"/>
              <a:gd name="T5" fmla="*/ 3 h 43"/>
              <a:gd name="T6" fmla="*/ 42 w 46"/>
              <a:gd name="T7" fmla="*/ 3 h 43"/>
              <a:gd name="T8" fmla="*/ 16 w 46"/>
              <a:gd name="T9" fmla="*/ 6 h 43"/>
              <a:gd name="T10" fmla="*/ 11 w 46"/>
              <a:gd name="T11" fmla="*/ 4 h 43"/>
              <a:gd name="T12" fmla="*/ 8 w 46"/>
              <a:gd name="T13" fmla="*/ 3 h 43"/>
              <a:gd name="T14" fmla="*/ 8 w 46"/>
              <a:gd name="T15" fmla="*/ 3 h 43"/>
              <a:gd name="T16" fmla="*/ 4 w 46"/>
              <a:gd name="T17" fmla="*/ 0 h 43"/>
              <a:gd name="T18" fmla="*/ 4 w 46"/>
              <a:gd name="T19" fmla="*/ 0 h 43"/>
              <a:gd name="T20" fmla="*/ 4 w 46"/>
              <a:gd name="T21" fmla="*/ 6 h 43"/>
              <a:gd name="T22" fmla="*/ 4 w 46"/>
              <a:gd name="T23" fmla="*/ 9 h 43"/>
              <a:gd name="T24" fmla="*/ 3 w 46"/>
              <a:gd name="T25" fmla="*/ 12 h 43"/>
              <a:gd name="T26" fmla="*/ 3 w 46"/>
              <a:gd name="T27" fmla="*/ 15 h 43"/>
              <a:gd name="T28" fmla="*/ 3 w 46"/>
              <a:gd name="T29" fmla="*/ 17 h 43"/>
              <a:gd name="T30" fmla="*/ 3 w 46"/>
              <a:gd name="T31" fmla="*/ 18 h 43"/>
              <a:gd name="T32" fmla="*/ 3 w 46"/>
              <a:gd name="T33" fmla="*/ 19 h 43"/>
              <a:gd name="T34" fmla="*/ 3 w 46"/>
              <a:gd name="T35" fmla="*/ 19 h 43"/>
              <a:gd name="T36" fmla="*/ 1 w 46"/>
              <a:gd name="T37" fmla="*/ 25 h 43"/>
              <a:gd name="T38" fmla="*/ 1 w 46"/>
              <a:gd name="T39" fmla="*/ 31 h 43"/>
              <a:gd name="T40" fmla="*/ 1 w 46"/>
              <a:gd name="T41" fmla="*/ 32 h 43"/>
              <a:gd name="T42" fmla="*/ 0 w 46"/>
              <a:gd name="T43" fmla="*/ 36 h 43"/>
              <a:gd name="T44" fmla="*/ 0 w 46"/>
              <a:gd name="T45" fmla="*/ 40 h 43"/>
              <a:gd name="T46" fmla="*/ 0 w 46"/>
              <a:gd name="T47" fmla="*/ 42 h 43"/>
              <a:gd name="T48" fmla="*/ 2 w 46"/>
              <a:gd name="T49" fmla="*/ 42 h 43"/>
              <a:gd name="T50" fmla="*/ 2 w 46"/>
              <a:gd name="T51" fmla="*/ 42 h 43"/>
              <a:gd name="T52" fmla="*/ 6 w 46"/>
              <a:gd name="T53" fmla="*/ 43 h 43"/>
              <a:gd name="T54" fmla="*/ 13 w 46"/>
              <a:gd name="T55" fmla="*/ 43 h 43"/>
              <a:gd name="T56" fmla="*/ 16 w 46"/>
              <a:gd name="T57" fmla="*/ 42 h 43"/>
              <a:gd name="T58" fmla="*/ 17 w 46"/>
              <a:gd name="T59" fmla="*/ 39 h 43"/>
              <a:gd name="T60" fmla="*/ 20 w 46"/>
              <a:gd name="T61" fmla="*/ 36 h 43"/>
              <a:gd name="T62" fmla="*/ 23 w 46"/>
              <a:gd name="T63" fmla="*/ 33 h 43"/>
              <a:gd name="T64" fmla="*/ 27 w 46"/>
              <a:gd name="T65" fmla="*/ 33 h 43"/>
              <a:gd name="T66" fmla="*/ 29 w 46"/>
              <a:gd name="T67" fmla="*/ 33 h 43"/>
              <a:gd name="T68" fmla="*/ 29 w 46"/>
              <a:gd name="T69" fmla="*/ 32 h 43"/>
              <a:gd name="T70" fmla="*/ 30 w 46"/>
              <a:gd name="T71" fmla="*/ 29 h 43"/>
              <a:gd name="T72" fmla="*/ 30 w 46"/>
              <a:gd name="T73" fmla="*/ 28 h 43"/>
              <a:gd name="T74" fmla="*/ 34 w 46"/>
              <a:gd name="T75" fmla="*/ 26 h 43"/>
              <a:gd name="T76" fmla="*/ 21 w 46"/>
              <a:gd name="T77" fmla="*/ 12 h 43"/>
              <a:gd name="T78" fmla="*/ 33 w 46"/>
              <a:gd name="T79" fmla="*/ 9 h 43"/>
              <a:gd name="T80" fmla="*/ 44 w 46"/>
              <a:gd name="T81" fmla="*/ 3 h 43"/>
              <a:gd name="T82" fmla="*/ 45 w 46"/>
              <a:gd name="T83" fmla="*/ 3 h 43"/>
              <a:gd name="T84" fmla="*/ 46 w 46"/>
              <a:gd name="T85" fmla="*/ 3 h 43"/>
              <a:gd name="T86" fmla="*/ 46 w 46"/>
              <a:gd name="T87" fmla="*/ 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" h="43">
                <a:moveTo>
                  <a:pt x="46" y="2"/>
                </a:moveTo>
                <a:cubicBezTo>
                  <a:pt x="46" y="2"/>
                  <a:pt x="46" y="2"/>
                  <a:pt x="46" y="2"/>
                </a:cubicBezTo>
                <a:cubicBezTo>
                  <a:pt x="45" y="2"/>
                  <a:pt x="44" y="2"/>
                  <a:pt x="44" y="3"/>
                </a:cubicBezTo>
                <a:cubicBezTo>
                  <a:pt x="43" y="3"/>
                  <a:pt x="42" y="3"/>
                  <a:pt x="42" y="3"/>
                </a:cubicBezTo>
                <a:cubicBezTo>
                  <a:pt x="16" y="6"/>
                  <a:pt x="16" y="6"/>
                  <a:pt x="16" y="6"/>
                </a:cubicBezTo>
                <a:cubicBezTo>
                  <a:pt x="11" y="4"/>
                  <a:pt x="11" y="4"/>
                  <a:pt x="11" y="4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4" y="0"/>
                  <a:pt x="4" y="0"/>
                  <a:pt x="4" y="0"/>
                </a:cubicBezTo>
                <a:cubicBezTo>
                  <a:pt x="4" y="0"/>
                  <a:pt x="4" y="0"/>
                  <a:pt x="4" y="0"/>
                </a:cubicBezTo>
                <a:cubicBezTo>
                  <a:pt x="4" y="6"/>
                  <a:pt x="4" y="6"/>
                  <a:pt x="4" y="6"/>
                </a:cubicBezTo>
                <a:cubicBezTo>
                  <a:pt x="4" y="9"/>
                  <a:pt x="4" y="9"/>
                  <a:pt x="4" y="9"/>
                </a:cubicBezTo>
                <a:cubicBezTo>
                  <a:pt x="3" y="12"/>
                  <a:pt x="3" y="12"/>
                  <a:pt x="3" y="12"/>
                </a:cubicBezTo>
                <a:cubicBezTo>
                  <a:pt x="3" y="15"/>
                  <a:pt x="3" y="15"/>
                  <a:pt x="3" y="15"/>
                </a:cubicBezTo>
                <a:cubicBezTo>
                  <a:pt x="3" y="17"/>
                  <a:pt x="3" y="17"/>
                  <a:pt x="3" y="17"/>
                </a:cubicBezTo>
                <a:cubicBezTo>
                  <a:pt x="3" y="18"/>
                  <a:pt x="3" y="18"/>
                  <a:pt x="3" y="18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1" y="25"/>
                  <a:pt x="1" y="25"/>
                  <a:pt x="1" y="25"/>
                </a:cubicBezTo>
                <a:cubicBezTo>
                  <a:pt x="1" y="31"/>
                  <a:pt x="1" y="31"/>
                  <a:pt x="1" y="31"/>
                </a:cubicBezTo>
                <a:cubicBezTo>
                  <a:pt x="1" y="32"/>
                  <a:pt x="1" y="32"/>
                  <a:pt x="1" y="32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2"/>
                  <a:pt x="0" y="42"/>
                  <a:pt x="0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2" y="42"/>
                  <a:pt x="2" y="42"/>
                  <a:pt x="2" y="42"/>
                </a:cubicBezTo>
                <a:cubicBezTo>
                  <a:pt x="6" y="43"/>
                  <a:pt x="6" y="43"/>
                  <a:pt x="6" y="43"/>
                </a:cubicBezTo>
                <a:cubicBezTo>
                  <a:pt x="13" y="43"/>
                  <a:pt x="13" y="43"/>
                  <a:pt x="13" y="43"/>
                </a:cubicBezTo>
                <a:cubicBezTo>
                  <a:pt x="16" y="42"/>
                  <a:pt x="16" y="42"/>
                  <a:pt x="16" y="42"/>
                </a:cubicBezTo>
                <a:cubicBezTo>
                  <a:pt x="17" y="39"/>
                  <a:pt x="17" y="39"/>
                  <a:pt x="17" y="39"/>
                </a:cubicBezTo>
                <a:cubicBezTo>
                  <a:pt x="20" y="36"/>
                  <a:pt x="20" y="36"/>
                  <a:pt x="20" y="36"/>
                </a:cubicBezTo>
                <a:cubicBezTo>
                  <a:pt x="23" y="33"/>
                  <a:pt x="23" y="33"/>
                  <a:pt x="23" y="33"/>
                </a:cubicBezTo>
                <a:cubicBezTo>
                  <a:pt x="27" y="33"/>
                  <a:pt x="27" y="33"/>
                  <a:pt x="27" y="33"/>
                </a:cubicBezTo>
                <a:cubicBezTo>
                  <a:pt x="29" y="33"/>
                  <a:pt x="29" y="33"/>
                  <a:pt x="29" y="33"/>
                </a:cubicBezTo>
                <a:cubicBezTo>
                  <a:pt x="29" y="32"/>
                  <a:pt x="29" y="32"/>
                  <a:pt x="29" y="32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28"/>
                  <a:pt x="30" y="28"/>
                  <a:pt x="30" y="28"/>
                </a:cubicBezTo>
                <a:cubicBezTo>
                  <a:pt x="34" y="26"/>
                  <a:pt x="34" y="26"/>
                  <a:pt x="34" y="26"/>
                </a:cubicBezTo>
                <a:cubicBezTo>
                  <a:pt x="21" y="12"/>
                  <a:pt x="21" y="12"/>
                  <a:pt x="21" y="12"/>
                </a:cubicBezTo>
                <a:cubicBezTo>
                  <a:pt x="33" y="9"/>
                  <a:pt x="33" y="9"/>
                  <a:pt x="33" y="9"/>
                </a:cubicBezTo>
                <a:cubicBezTo>
                  <a:pt x="44" y="3"/>
                  <a:pt x="44" y="3"/>
                  <a:pt x="44" y="3"/>
                </a:cubicBezTo>
                <a:cubicBezTo>
                  <a:pt x="45" y="3"/>
                  <a:pt x="45" y="3"/>
                  <a:pt x="45" y="3"/>
                </a:cubicBezTo>
                <a:cubicBezTo>
                  <a:pt x="46" y="3"/>
                  <a:pt x="46" y="3"/>
                  <a:pt x="46" y="3"/>
                </a:cubicBezTo>
                <a:cubicBezTo>
                  <a:pt x="46" y="2"/>
                  <a:pt x="46" y="2"/>
                  <a:pt x="46" y="2"/>
                </a:cubicBez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36"/>
          <p:cNvSpPr>
            <a:spLocks/>
          </p:cNvSpPr>
          <p:nvPr/>
        </p:nvSpPr>
        <p:spPr bwMode="auto">
          <a:xfrm>
            <a:off x="6256183" y="1616316"/>
            <a:ext cx="75724" cy="112739"/>
          </a:xfrm>
          <a:custGeom>
            <a:avLst/>
            <a:gdLst>
              <a:gd name="T0" fmla="*/ 16 w 21"/>
              <a:gd name="T1" fmla="*/ 19 h 30"/>
              <a:gd name="T2" fmla="*/ 13 w 21"/>
              <a:gd name="T3" fmla="*/ 18 h 30"/>
              <a:gd name="T4" fmla="*/ 13 w 21"/>
              <a:gd name="T5" fmla="*/ 15 h 30"/>
              <a:gd name="T6" fmla="*/ 19 w 21"/>
              <a:gd name="T7" fmla="*/ 15 h 30"/>
              <a:gd name="T8" fmla="*/ 19 w 21"/>
              <a:gd name="T9" fmla="*/ 14 h 30"/>
              <a:gd name="T10" fmla="*/ 19 w 21"/>
              <a:gd name="T11" fmla="*/ 12 h 30"/>
              <a:gd name="T12" fmla="*/ 21 w 21"/>
              <a:gd name="T13" fmla="*/ 10 h 30"/>
              <a:gd name="T14" fmla="*/ 21 w 21"/>
              <a:gd name="T15" fmla="*/ 8 h 30"/>
              <a:gd name="T16" fmla="*/ 19 w 21"/>
              <a:gd name="T17" fmla="*/ 4 h 30"/>
              <a:gd name="T18" fmla="*/ 17 w 21"/>
              <a:gd name="T19" fmla="*/ 4 h 30"/>
              <a:gd name="T20" fmla="*/ 17 w 21"/>
              <a:gd name="T21" fmla="*/ 0 h 30"/>
              <a:gd name="T22" fmla="*/ 16 w 21"/>
              <a:gd name="T23" fmla="*/ 0 h 30"/>
              <a:gd name="T24" fmla="*/ 13 w 21"/>
              <a:gd name="T25" fmla="*/ 0 h 30"/>
              <a:gd name="T26" fmla="*/ 12 w 21"/>
              <a:gd name="T27" fmla="*/ 0 h 30"/>
              <a:gd name="T28" fmla="*/ 12 w 21"/>
              <a:gd name="T29" fmla="*/ 2 h 30"/>
              <a:gd name="T30" fmla="*/ 12 w 21"/>
              <a:gd name="T31" fmla="*/ 4 h 30"/>
              <a:gd name="T32" fmla="*/ 8 w 21"/>
              <a:gd name="T33" fmla="*/ 6 h 30"/>
              <a:gd name="T34" fmla="*/ 8 w 21"/>
              <a:gd name="T35" fmla="*/ 10 h 30"/>
              <a:gd name="T36" fmla="*/ 5 w 21"/>
              <a:gd name="T37" fmla="*/ 14 h 30"/>
              <a:gd name="T38" fmla="*/ 4 w 21"/>
              <a:gd name="T39" fmla="*/ 22 h 30"/>
              <a:gd name="T40" fmla="*/ 3 w 21"/>
              <a:gd name="T41" fmla="*/ 26 h 30"/>
              <a:gd name="T42" fmla="*/ 0 w 21"/>
              <a:gd name="T43" fmla="*/ 28 h 30"/>
              <a:gd name="T44" fmla="*/ 3 w 21"/>
              <a:gd name="T45" fmla="*/ 28 h 30"/>
              <a:gd name="T46" fmla="*/ 3 w 21"/>
              <a:gd name="T47" fmla="*/ 28 h 30"/>
              <a:gd name="T48" fmla="*/ 9 w 21"/>
              <a:gd name="T49" fmla="*/ 30 h 30"/>
              <a:gd name="T50" fmla="*/ 12 w 21"/>
              <a:gd name="T51" fmla="*/ 23 h 30"/>
              <a:gd name="T52" fmla="*/ 16 w 21"/>
              <a:gd name="T53" fmla="*/ 19 h 30"/>
              <a:gd name="T54" fmla="*/ 16 w 21"/>
              <a:gd name="T55" fmla="*/ 19 h 30"/>
              <a:gd name="T56" fmla="*/ 16 w 21"/>
              <a:gd name="T57" fmla="*/ 19 h 30"/>
              <a:gd name="T58" fmla="*/ 16 w 21"/>
              <a:gd name="T59" fmla="*/ 19 h 30"/>
              <a:gd name="T60" fmla="*/ 16 w 21"/>
              <a:gd name="T61" fmla="*/ 19 h 30"/>
              <a:gd name="T62" fmla="*/ 16 w 21"/>
              <a:gd name="T63" fmla="*/ 19 h 30"/>
              <a:gd name="T64" fmla="*/ 16 w 21"/>
              <a:gd name="T65" fmla="*/ 19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1" h="30">
                <a:moveTo>
                  <a:pt x="16" y="19"/>
                </a:moveTo>
                <a:lnTo>
                  <a:pt x="13" y="18"/>
                </a:lnTo>
                <a:lnTo>
                  <a:pt x="13" y="15"/>
                </a:lnTo>
                <a:lnTo>
                  <a:pt x="19" y="15"/>
                </a:lnTo>
                <a:lnTo>
                  <a:pt x="19" y="14"/>
                </a:lnTo>
                <a:lnTo>
                  <a:pt x="19" y="12"/>
                </a:lnTo>
                <a:lnTo>
                  <a:pt x="21" y="10"/>
                </a:lnTo>
                <a:lnTo>
                  <a:pt x="21" y="8"/>
                </a:lnTo>
                <a:lnTo>
                  <a:pt x="19" y="4"/>
                </a:lnTo>
                <a:lnTo>
                  <a:pt x="17" y="4"/>
                </a:lnTo>
                <a:lnTo>
                  <a:pt x="17" y="0"/>
                </a:lnTo>
                <a:lnTo>
                  <a:pt x="16" y="0"/>
                </a:lnTo>
                <a:lnTo>
                  <a:pt x="13" y="0"/>
                </a:lnTo>
                <a:lnTo>
                  <a:pt x="12" y="0"/>
                </a:lnTo>
                <a:lnTo>
                  <a:pt x="12" y="2"/>
                </a:lnTo>
                <a:lnTo>
                  <a:pt x="12" y="4"/>
                </a:lnTo>
                <a:lnTo>
                  <a:pt x="8" y="6"/>
                </a:lnTo>
                <a:lnTo>
                  <a:pt x="8" y="10"/>
                </a:lnTo>
                <a:lnTo>
                  <a:pt x="5" y="14"/>
                </a:lnTo>
                <a:lnTo>
                  <a:pt x="4" y="22"/>
                </a:lnTo>
                <a:lnTo>
                  <a:pt x="3" y="26"/>
                </a:lnTo>
                <a:lnTo>
                  <a:pt x="0" y="28"/>
                </a:lnTo>
                <a:lnTo>
                  <a:pt x="3" y="28"/>
                </a:lnTo>
                <a:lnTo>
                  <a:pt x="3" y="28"/>
                </a:lnTo>
                <a:lnTo>
                  <a:pt x="9" y="30"/>
                </a:lnTo>
                <a:lnTo>
                  <a:pt x="12" y="23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lnTo>
                  <a:pt x="16" y="1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Freeform 37"/>
          <p:cNvSpPr>
            <a:spLocks/>
          </p:cNvSpPr>
          <p:nvPr/>
        </p:nvSpPr>
        <p:spPr bwMode="auto">
          <a:xfrm>
            <a:off x="6256183" y="1762879"/>
            <a:ext cx="32453" cy="86437"/>
          </a:xfrm>
          <a:custGeom>
            <a:avLst/>
            <a:gdLst>
              <a:gd name="T0" fmla="*/ 4 w 9"/>
              <a:gd name="T1" fmla="*/ 0 h 23"/>
              <a:gd name="T2" fmla="*/ 3 w 9"/>
              <a:gd name="T3" fmla="*/ 1 h 23"/>
              <a:gd name="T4" fmla="*/ 0 w 9"/>
              <a:gd name="T5" fmla="*/ 5 h 23"/>
              <a:gd name="T6" fmla="*/ 0 w 9"/>
              <a:gd name="T7" fmla="*/ 9 h 23"/>
              <a:gd name="T8" fmla="*/ 0 w 9"/>
              <a:gd name="T9" fmla="*/ 13 h 23"/>
              <a:gd name="T10" fmla="*/ 3 w 9"/>
              <a:gd name="T11" fmla="*/ 13 h 23"/>
              <a:gd name="T12" fmla="*/ 4 w 9"/>
              <a:gd name="T13" fmla="*/ 13 h 23"/>
              <a:gd name="T14" fmla="*/ 3 w 9"/>
              <a:gd name="T15" fmla="*/ 15 h 23"/>
              <a:gd name="T16" fmla="*/ 0 w 9"/>
              <a:gd name="T17" fmla="*/ 19 h 23"/>
              <a:gd name="T18" fmla="*/ 0 w 9"/>
              <a:gd name="T19" fmla="*/ 20 h 23"/>
              <a:gd name="T20" fmla="*/ 3 w 9"/>
              <a:gd name="T21" fmla="*/ 23 h 23"/>
              <a:gd name="T22" fmla="*/ 4 w 9"/>
              <a:gd name="T23" fmla="*/ 20 h 23"/>
              <a:gd name="T24" fmla="*/ 8 w 9"/>
              <a:gd name="T25" fmla="*/ 19 h 23"/>
              <a:gd name="T26" fmla="*/ 8 w 9"/>
              <a:gd name="T27" fmla="*/ 19 h 23"/>
              <a:gd name="T28" fmla="*/ 8 w 9"/>
              <a:gd name="T29" fmla="*/ 19 h 23"/>
              <a:gd name="T30" fmla="*/ 9 w 9"/>
              <a:gd name="T31" fmla="*/ 15 h 23"/>
              <a:gd name="T32" fmla="*/ 9 w 9"/>
              <a:gd name="T33" fmla="*/ 11 h 23"/>
              <a:gd name="T34" fmla="*/ 9 w 9"/>
              <a:gd name="T35" fmla="*/ 11 h 23"/>
              <a:gd name="T36" fmla="*/ 9 w 9"/>
              <a:gd name="T37" fmla="*/ 3 h 23"/>
              <a:gd name="T38" fmla="*/ 9 w 9"/>
              <a:gd name="T39" fmla="*/ 3 h 23"/>
              <a:gd name="T40" fmla="*/ 7 w 9"/>
              <a:gd name="T41" fmla="*/ 1 h 23"/>
              <a:gd name="T42" fmla="*/ 4 w 9"/>
              <a:gd name="T43" fmla="*/ 0 h 23"/>
              <a:gd name="T44" fmla="*/ 4 w 9"/>
              <a:gd name="T45" fmla="*/ 0 h 23"/>
              <a:gd name="T46" fmla="*/ 4 w 9"/>
              <a:gd name="T47" fmla="*/ 0 h 23"/>
              <a:gd name="T48" fmla="*/ 4 w 9"/>
              <a:gd name="T49" fmla="*/ 0 h 23"/>
              <a:gd name="T50" fmla="*/ 4 w 9"/>
              <a:gd name="T51" fmla="*/ 0 h 23"/>
              <a:gd name="T52" fmla="*/ 4 w 9"/>
              <a:gd name="T53" fmla="*/ 0 h 23"/>
              <a:gd name="T54" fmla="*/ 4 w 9"/>
              <a:gd name="T5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9" h="23">
                <a:moveTo>
                  <a:pt x="4" y="0"/>
                </a:moveTo>
                <a:lnTo>
                  <a:pt x="3" y="1"/>
                </a:lnTo>
                <a:lnTo>
                  <a:pt x="0" y="5"/>
                </a:lnTo>
                <a:lnTo>
                  <a:pt x="0" y="9"/>
                </a:lnTo>
                <a:lnTo>
                  <a:pt x="0" y="13"/>
                </a:lnTo>
                <a:lnTo>
                  <a:pt x="3" y="13"/>
                </a:lnTo>
                <a:lnTo>
                  <a:pt x="4" y="13"/>
                </a:lnTo>
                <a:lnTo>
                  <a:pt x="3" y="15"/>
                </a:lnTo>
                <a:lnTo>
                  <a:pt x="0" y="19"/>
                </a:lnTo>
                <a:lnTo>
                  <a:pt x="0" y="20"/>
                </a:lnTo>
                <a:lnTo>
                  <a:pt x="3" y="23"/>
                </a:lnTo>
                <a:lnTo>
                  <a:pt x="4" y="20"/>
                </a:lnTo>
                <a:lnTo>
                  <a:pt x="8" y="19"/>
                </a:lnTo>
                <a:lnTo>
                  <a:pt x="8" y="19"/>
                </a:lnTo>
                <a:lnTo>
                  <a:pt x="8" y="19"/>
                </a:lnTo>
                <a:lnTo>
                  <a:pt x="9" y="15"/>
                </a:lnTo>
                <a:lnTo>
                  <a:pt x="9" y="11"/>
                </a:lnTo>
                <a:lnTo>
                  <a:pt x="9" y="11"/>
                </a:lnTo>
                <a:lnTo>
                  <a:pt x="9" y="3"/>
                </a:lnTo>
                <a:lnTo>
                  <a:pt x="9" y="3"/>
                </a:lnTo>
                <a:lnTo>
                  <a:pt x="7" y="1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lnTo>
                  <a:pt x="4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Freeform 47"/>
          <p:cNvSpPr>
            <a:spLocks/>
          </p:cNvSpPr>
          <p:nvPr/>
        </p:nvSpPr>
        <p:spPr bwMode="auto">
          <a:xfrm>
            <a:off x="3342718" y="3040596"/>
            <a:ext cx="173076" cy="48855"/>
          </a:xfrm>
          <a:custGeom>
            <a:avLst/>
            <a:gdLst>
              <a:gd name="T0" fmla="*/ 7 w 48"/>
              <a:gd name="T1" fmla="*/ 12 h 13"/>
              <a:gd name="T2" fmla="*/ 8 w 48"/>
              <a:gd name="T3" fmla="*/ 12 h 13"/>
              <a:gd name="T4" fmla="*/ 16 w 48"/>
              <a:gd name="T5" fmla="*/ 12 h 13"/>
              <a:gd name="T6" fmla="*/ 16 w 48"/>
              <a:gd name="T7" fmla="*/ 9 h 13"/>
              <a:gd name="T8" fmla="*/ 18 w 48"/>
              <a:gd name="T9" fmla="*/ 8 h 13"/>
              <a:gd name="T10" fmla="*/ 20 w 48"/>
              <a:gd name="T11" fmla="*/ 8 h 13"/>
              <a:gd name="T12" fmla="*/ 22 w 48"/>
              <a:gd name="T13" fmla="*/ 8 h 13"/>
              <a:gd name="T14" fmla="*/ 24 w 48"/>
              <a:gd name="T15" fmla="*/ 8 h 13"/>
              <a:gd name="T16" fmla="*/ 26 w 48"/>
              <a:gd name="T17" fmla="*/ 8 h 13"/>
              <a:gd name="T18" fmla="*/ 27 w 48"/>
              <a:gd name="T19" fmla="*/ 4 h 13"/>
              <a:gd name="T20" fmla="*/ 30 w 48"/>
              <a:gd name="T21" fmla="*/ 5 h 13"/>
              <a:gd name="T22" fmla="*/ 34 w 48"/>
              <a:gd name="T23" fmla="*/ 8 h 13"/>
              <a:gd name="T24" fmla="*/ 38 w 48"/>
              <a:gd name="T25" fmla="*/ 9 h 13"/>
              <a:gd name="T26" fmla="*/ 40 w 48"/>
              <a:gd name="T27" fmla="*/ 9 h 13"/>
              <a:gd name="T28" fmla="*/ 43 w 48"/>
              <a:gd name="T29" fmla="*/ 9 h 13"/>
              <a:gd name="T30" fmla="*/ 44 w 48"/>
              <a:gd name="T31" fmla="*/ 9 h 13"/>
              <a:gd name="T32" fmla="*/ 47 w 48"/>
              <a:gd name="T33" fmla="*/ 9 h 13"/>
              <a:gd name="T34" fmla="*/ 48 w 48"/>
              <a:gd name="T35" fmla="*/ 8 h 13"/>
              <a:gd name="T36" fmla="*/ 48 w 48"/>
              <a:gd name="T37" fmla="*/ 5 h 13"/>
              <a:gd name="T38" fmla="*/ 47 w 48"/>
              <a:gd name="T39" fmla="*/ 4 h 13"/>
              <a:gd name="T40" fmla="*/ 43 w 48"/>
              <a:gd name="T41" fmla="*/ 4 h 13"/>
              <a:gd name="T42" fmla="*/ 40 w 48"/>
              <a:gd name="T43" fmla="*/ 5 h 13"/>
              <a:gd name="T44" fmla="*/ 39 w 48"/>
              <a:gd name="T45" fmla="*/ 5 h 13"/>
              <a:gd name="T46" fmla="*/ 38 w 48"/>
              <a:gd name="T47" fmla="*/ 2 h 13"/>
              <a:gd name="T48" fmla="*/ 35 w 48"/>
              <a:gd name="T49" fmla="*/ 2 h 13"/>
              <a:gd name="T50" fmla="*/ 34 w 48"/>
              <a:gd name="T51" fmla="*/ 2 h 13"/>
              <a:gd name="T52" fmla="*/ 31 w 48"/>
              <a:gd name="T53" fmla="*/ 0 h 13"/>
              <a:gd name="T54" fmla="*/ 30 w 48"/>
              <a:gd name="T55" fmla="*/ 0 h 13"/>
              <a:gd name="T56" fmla="*/ 27 w 48"/>
              <a:gd name="T57" fmla="*/ 0 h 13"/>
              <a:gd name="T58" fmla="*/ 24 w 48"/>
              <a:gd name="T59" fmla="*/ 0 h 13"/>
              <a:gd name="T60" fmla="*/ 22 w 48"/>
              <a:gd name="T61" fmla="*/ 2 h 13"/>
              <a:gd name="T62" fmla="*/ 22 w 48"/>
              <a:gd name="T63" fmla="*/ 4 h 13"/>
              <a:gd name="T64" fmla="*/ 8 w 48"/>
              <a:gd name="T65" fmla="*/ 4 h 13"/>
              <a:gd name="T66" fmla="*/ 4 w 48"/>
              <a:gd name="T67" fmla="*/ 4 h 13"/>
              <a:gd name="T68" fmla="*/ 4 w 48"/>
              <a:gd name="T69" fmla="*/ 5 h 13"/>
              <a:gd name="T70" fmla="*/ 7 w 48"/>
              <a:gd name="T71" fmla="*/ 8 h 13"/>
              <a:gd name="T72" fmla="*/ 10 w 48"/>
              <a:gd name="T73" fmla="*/ 8 h 13"/>
              <a:gd name="T74" fmla="*/ 14 w 48"/>
              <a:gd name="T75" fmla="*/ 5 h 13"/>
              <a:gd name="T76" fmla="*/ 20 w 48"/>
              <a:gd name="T77" fmla="*/ 5 h 13"/>
              <a:gd name="T78" fmla="*/ 14 w 48"/>
              <a:gd name="T79" fmla="*/ 8 h 13"/>
              <a:gd name="T80" fmla="*/ 10 w 48"/>
              <a:gd name="T81" fmla="*/ 8 h 13"/>
              <a:gd name="T82" fmla="*/ 10 w 48"/>
              <a:gd name="T83" fmla="*/ 9 h 13"/>
              <a:gd name="T84" fmla="*/ 7 w 48"/>
              <a:gd name="T85" fmla="*/ 9 h 13"/>
              <a:gd name="T86" fmla="*/ 4 w 48"/>
              <a:gd name="T87" fmla="*/ 9 h 13"/>
              <a:gd name="T88" fmla="*/ 3 w 48"/>
              <a:gd name="T89" fmla="*/ 5 h 13"/>
              <a:gd name="T90" fmla="*/ 0 w 48"/>
              <a:gd name="T91" fmla="*/ 8 h 13"/>
              <a:gd name="T92" fmla="*/ 0 w 48"/>
              <a:gd name="T93" fmla="*/ 13 h 13"/>
              <a:gd name="T94" fmla="*/ 4 w 48"/>
              <a:gd name="T95" fmla="*/ 12 h 13"/>
              <a:gd name="T96" fmla="*/ 7 w 48"/>
              <a:gd name="T97" fmla="*/ 12 h 13"/>
              <a:gd name="T98" fmla="*/ 7 w 48"/>
              <a:gd name="T99" fmla="*/ 12 h 13"/>
              <a:gd name="T100" fmla="*/ 7 w 48"/>
              <a:gd name="T101" fmla="*/ 12 h 13"/>
              <a:gd name="T102" fmla="*/ 7 w 48"/>
              <a:gd name="T103" fmla="*/ 12 h 13"/>
              <a:gd name="T104" fmla="*/ 7 w 48"/>
              <a:gd name="T105" fmla="*/ 12 h 13"/>
              <a:gd name="T106" fmla="*/ 7 w 48"/>
              <a:gd name="T107" fmla="*/ 12 h 13"/>
              <a:gd name="T108" fmla="*/ 7 w 48"/>
              <a:gd name="T109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8" h="13">
                <a:moveTo>
                  <a:pt x="7" y="12"/>
                </a:moveTo>
                <a:lnTo>
                  <a:pt x="8" y="12"/>
                </a:lnTo>
                <a:lnTo>
                  <a:pt x="16" y="12"/>
                </a:lnTo>
                <a:lnTo>
                  <a:pt x="16" y="9"/>
                </a:lnTo>
                <a:lnTo>
                  <a:pt x="18" y="8"/>
                </a:lnTo>
                <a:lnTo>
                  <a:pt x="20" y="8"/>
                </a:lnTo>
                <a:lnTo>
                  <a:pt x="22" y="8"/>
                </a:lnTo>
                <a:lnTo>
                  <a:pt x="24" y="8"/>
                </a:lnTo>
                <a:lnTo>
                  <a:pt x="26" y="8"/>
                </a:lnTo>
                <a:lnTo>
                  <a:pt x="27" y="4"/>
                </a:lnTo>
                <a:lnTo>
                  <a:pt x="30" y="5"/>
                </a:lnTo>
                <a:lnTo>
                  <a:pt x="34" y="8"/>
                </a:lnTo>
                <a:lnTo>
                  <a:pt x="38" y="9"/>
                </a:lnTo>
                <a:lnTo>
                  <a:pt x="40" y="9"/>
                </a:lnTo>
                <a:lnTo>
                  <a:pt x="43" y="9"/>
                </a:lnTo>
                <a:lnTo>
                  <a:pt x="44" y="9"/>
                </a:lnTo>
                <a:lnTo>
                  <a:pt x="47" y="9"/>
                </a:lnTo>
                <a:lnTo>
                  <a:pt x="48" y="8"/>
                </a:lnTo>
                <a:lnTo>
                  <a:pt x="48" y="5"/>
                </a:lnTo>
                <a:lnTo>
                  <a:pt x="47" y="4"/>
                </a:lnTo>
                <a:lnTo>
                  <a:pt x="43" y="4"/>
                </a:lnTo>
                <a:lnTo>
                  <a:pt x="40" y="5"/>
                </a:lnTo>
                <a:lnTo>
                  <a:pt x="39" y="5"/>
                </a:lnTo>
                <a:lnTo>
                  <a:pt x="38" y="2"/>
                </a:lnTo>
                <a:lnTo>
                  <a:pt x="35" y="2"/>
                </a:lnTo>
                <a:lnTo>
                  <a:pt x="34" y="2"/>
                </a:lnTo>
                <a:lnTo>
                  <a:pt x="31" y="0"/>
                </a:lnTo>
                <a:lnTo>
                  <a:pt x="30" y="0"/>
                </a:lnTo>
                <a:lnTo>
                  <a:pt x="27" y="0"/>
                </a:lnTo>
                <a:lnTo>
                  <a:pt x="24" y="0"/>
                </a:lnTo>
                <a:lnTo>
                  <a:pt x="22" y="2"/>
                </a:lnTo>
                <a:lnTo>
                  <a:pt x="22" y="4"/>
                </a:lnTo>
                <a:lnTo>
                  <a:pt x="8" y="4"/>
                </a:lnTo>
                <a:lnTo>
                  <a:pt x="4" y="4"/>
                </a:lnTo>
                <a:lnTo>
                  <a:pt x="4" y="5"/>
                </a:lnTo>
                <a:lnTo>
                  <a:pt x="7" y="8"/>
                </a:lnTo>
                <a:lnTo>
                  <a:pt x="10" y="8"/>
                </a:lnTo>
                <a:lnTo>
                  <a:pt x="14" y="5"/>
                </a:lnTo>
                <a:lnTo>
                  <a:pt x="20" y="5"/>
                </a:lnTo>
                <a:lnTo>
                  <a:pt x="14" y="8"/>
                </a:lnTo>
                <a:lnTo>
                  <a:pt x="10" y="8"/>
                </a:lnTo>
                <a:lnTo>
                  <a:pt x="10" y="9"/>
                </a:lnTo>
                <a:lnTo>
                  <a:pt x="7" y="9"/>
                </a:lnTo>
                <a:lnTo>
                  <a:pt x="4" y="9"/>
                </a:lnTo>
                <a:lnTo>
                  <a:pt x="3" y="5"/>
                </a:lnTo>
                <a:lnTo>
                  <a:pt x="0" y="8"/>
                </a:lnTo>
                <a:lnTo>
                  <a:pt x="0" y="13"/>
                </a:lnTo>
                <a:lnTo>
                  <a:pt x="4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lnTo>
                  <a:pt x="7" y="1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Freeform 48"/>
          <p:cNvSpPr>
            <a:spLocks/>
          </p:cNvSpPr>
          <p:nvPr/>
        </p:nvSpPr>
        <p:spPr bwMode="auto">
          <a:xfrm>
            <a:off x="5700894" y="1823008"/>
            <a:ext cx="631014" cy="672681"/>
          </a:xfrm>
          <a:custGeom>
            <a:avLst/>
            <a:gdLst>
              <a:gd name="T0" fmla="*/ 1 w 175"/>
              <a:gd name="T1" fmla="*/ 16 h 179"/>
              <a:gd name="T2" fmla="*/ 0 w 175"/>
              <a:gd name="T3" fmla="*/ 28 h 179"/>
              <a:gd name="T4" fmla="*/ 5 w 175"/>
              <a:gd name="T5" fmla="*/ 54 h 179"/>
              <a:gd name="T6" fmla="*/ 91 w 175"/>
              <a:gd name="T7" fmla="*/ 175 h 179"/>
              <a:gd name="T8" fmla="*/ 106 w 175"/>
              <a:gd name="T9" fmla="*/ 174 h 179"/>
              <a:gd name="T10" fmla="*/ 109 w 175"/>
              <a:gd name="T11" fmla="*/ 175 h 179"/>
              <a:gd name="T12" fmla="*/ 139 w 175"/>
              <a:gd name="T13" fmla="*/ 178 h 179"/>
              <a:gd name="T14" fmla="*/ 149 w 175"/>
              <a:gd name="T15" fmla="*/ 179 h 179"/>
              <a:gd name="T16" fmla="*/ 154 w 175"/>
              <a:gd name="T17" fmla="*/ 171 h 179"/>
              <a:gd name="T18" fmla="*/ 162 w 175"/>
              <a:gd name="T19" fmla="*/ 166 h 179"/>
              <a:gd name="T20" fmla="*/ 166 w 175"/>
              <a:gd name="T21" fmla="*/ 161 h 179"/>
              <a:gd name="T22" fmla="*/ 173 w 175"/>
              <a:gd name="T23" fmla="*/ 155 h 179"/>
              <a:gd name="T24" fmla="*/ 171 w 175"/>
              <a:gd name="T25" fmla="*/ 139 h 179"/>
              <a:gd name="T26" fmla="*/ 170 w 175"/>
              <a:gd name="T27" fmla="*/ 134 h 179"/>
              <a:gd name="T28" fmla="*/ 146 w 175"/>
              <a:gd name="T29" fmla="*/ 94 h 179"/>
              <a:gd name="T30" fmla="*/ 145 w 175"/>
              <a:gd name="T31" fmla="*/ 86 h 179"/>
              <a:gd name="T32" fmla="*/ 137 w 175"/>
              <a:gd name="T33" fmla="*/ 73 h 179"/>
              <a:gd name="T34" fmla="*/ 135 w 175"/>
              <a:gd name="T35" fmla="*/ 68 h 179"/>
              <a:gd name="T36" fmla="*/ 122 w 175"/>
              <a:gd name="T37" fmla="*/ 46 h 179"/>
              <a:gd name="T38" fmla="*/ 118 w 175"/>
              <a:gd name="T39" fmla="*/ 34 h 179"/>
              <a:gd name="T40" fmla="*/ 126 w 175"/>
              <a:gd name="T41" fmla="*/ 44 h 179"/>
              <a:gd name="T42" fmla="*/ 131 w 175"/>
              <a:gd name="T43" fmla="*/ 54 h 179"/>
              <a:gd name="T44" fmla="*/ 137 w 175"/>
              <a:gd name="T45" fmla="*/ 61 h 179"/>
              <a:gd name="T46" fmla="*/ 149 w 175"/>
              <a:gd name="T47" fmla="*/ 68 h 179"/>
              <a:gd name="T48" fmla="*/ 153 w 175"/>
              <a:gd name="T49" fmla="*/ 56 h 179"/>
              <a:gd name="T50" fmla="*/ 157 w 175"/>
              <a:gd name="T51" fmla="*/ 41 h 179"/>
              <a:gd name="T52" fmla="*/ 131 w 175"/>
              <a:gd name="T53" fmla="*/ 11 h 179"/>
              <a:gd name="T54" fmla="*/ 126 w 175"/>
              <a:gd name="T55" fmla="*/ 11 h 179"/>
              <a:gd name="T56" fmla="*/ 118 w 175"/>
              <a:gd name="T57" fmla="*/ 11 h 179"/>
              <a:gd name="T58" fmla="*/ 114 w 175"/>
              <a:gd name="T59" fmla="*/ 11 h 179"/>
              <a:gd name="T60" fmla="*/ 109 w 175"/>
              <a:gd name="T61" fmla="*/ 8 h 179"/>
              <a:gd name="T62" fmla="*/ 106 w 175"/>
              <a:gd name="T63" fmla="*/ 3 h 179"/>
              <a:gd name="T64" fmla="*/ 99 w 175"/>
              <a:gd name="T65" fmla="*/ 3 h 179"/>
              <a:gd name="T66" fmla="*/ 95 w 175"/>
              <a:gd name="T67" fmla="*/ 3 h 179"/>
              <a:gd name="T68" fmla="*/ 86 w 175"/>
              <a:gd name="T69" fmla="*/ 3 h 179"/>
              <a:gd name="T70" fmla="*/ 80 w 175"/>
              <a:gd name="T71" fmla="*/ 7 h 179"/>
              <a:gd name="T72" fmla="*/ 65 w 175"/>
              <a:gd name="T73" fmla="*/ 16 h 179"/>
              <a:gd name="T74" fmla="*/ 48 w 175"/>
              <a:gd name="T75" fmla="*/ 11 h 179"/>
              <a:gd name="T76" fmla="*/ 36 w 175"/>
              <a:gd name="T77" fmla="*/ 4 h 179"/>
              <a:gd name="T78" fmla="*/ 12 w 175"/>
              <a:gd name="T79" fmla="*/ 3 h 179"/>
              <a:gd name="T80" fmla="*/ 4 w 175"/>
              <a:gd name="T81" fmla="*/ 0 h 179"/>
              <a:gd name="T82" fmla="*/ 0 w 175"/>
              <a:gd name="T83" fmla="*/ 7 h 179"/>
              <a:gd name="T84" fmla="*/ 0 w 175"/>
              <a:gd name="T85" fmla="*/ 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75" h="179">
                <a:moveTo>
                  <a:pt x="0" y="7"/>
                </a:moveTo>
                <a:lnTo>
                  <a:pt x="1" y="11"/>
                </a:lnTo>
                <a:lnTo>
                  <a:pt x="1" y="16"/>
                </a:lnTo>
                <a:lnTo>
                  <a:pt x="1" y="20"/>
                </a:lnTo>
                <a:lnTo>
                  <a:pt x="0" y="25"/>
                </a:lnTo>
                <a:lnTo>
                  <a:pt x="0" y="28"/>
                </a:lnTo>
                <a:lnTo>
                  <a:pt x="0" y="30"/>
                </a:lnTo>
                <a:lnTo>
                  <a:pt x="1" y="37"/>
                </a:lnTo>
                <a:lnTo>
                  <a:pt x="5" y="54"/>
                </a:lnTo>
                <a:lnTo>
                  <a:pt x="9" y="175"/>
                </a:lnTo>
                <a:lnTo>
                  <a:pt x="48" y="175"/>
                </a:lnTo>
                <a:lnTo>
                  <a:pt x="91" y="175"/>
                </a:lnTo>
                <a:lnTo>
                  <a:pt x="99" y="175"/>
                </a:lnTo>
                <a:lnTo>
                  <a:pt x="105" y="175"/>
                </a:lnTo>
                <a:lnTo>
                  <a:pt x="106" y="174"/>
                </a:lnTo>
                <a:lnTo>
                  <a:pt x="109" y="171"/>
                </a:lnTo>
                <a:lnTo>
                  <a:pt x="110" y="171"/>
                </a:lnTo>
                <a:lnTo>
                  <a:pt x="109" y="175"/>
                </a:lnTo>
                <a:lnTo>
                  <a:pt x="119" y="175"/>
                </a:lnTo>
                <a:lnTo>
                  <a:pt x="133" y="175"/>
                </a:lnTo>
                <a:lnTo>
                  <a:pt x="139" y="178"/>
                </a:lnTo>
                <a:lnTo>
                  <a:pt x="143" y="179"/>
                </a:lnTo>
                <a:lnTo>
                  <a:pt x="146" y="179"/>
                </a:lnTo>
                <a:lnTo>
                  <a:pt x="149" y="179"/>
                </a:lnTo>
                <a:lnTo>
                  <a:pt x="150" y="178"/>
                </a:lnTo>
                <a:lnTo>
                  <a:pt x="153" y="174"/>
                </a:lnTo>
                <a:lnTo>
                  <a:pt x="154" y="171"/>
                </a:lnTo>
                <a:lnTo>
                  <a:pt x="158" y="170"/>
                </a:lnTo>
                <a:lnTo>
                  <a:pt x="159" y="170"/>
                </a:lnTo>
                <a:lnTo>
                  <a:pt x="162" y="166"/>
                </a:lnTo>
                <a:lnTo>
                  <a:pt x="163" y="162"/>
                </a:lnTo>
                <a:lnTo>
                  <a:pt x="166" y="161"/>
                </a:lnTo>
                <a:lnTo>
                  <a:pt x="166" y="161"/>
                </a:lnTo>
                <a:lnTo>
                  <a:pt x="167" y="161"/>
                </a:lnTo>
                <a:lnTo>
                  <a:pt x="171" y="158"/>
                </a:lnTo>
                <a:lnTo>
                  <a:pt x="173" y="155"/>
                </a:lnTo>
                <a:lnTo>
                  <a:pt x="173" y="153"/>
                </a:lnTo>
                <a:lnTo>
                  <a:pt x="171" y="147"/>
                </a:lnTo>
                <a:lnTo>
                  <a:pt x="171" y="139"/>
                </a:lnTo>
                <a:lnTo>
                  <a:pt x="175" y="142"/>
                </a:lnTo>
                <a:lnTo>
                  <a:pt x="173" y="138"/>
                </a:lnTo>
                <a:lnTo>
                  <a:pt x="170" y="134"/>
                </a:lnTo>
                <a:lnTo>
                  <a:pt x="163" y="126"/>
                </a:lnTo>
                <a:lnTo>
                  <a:pt x="150" y="101"/>
                </a:lnTo>
                <a:lnTo>
                  <a:pt x="146" y="94"/>
                </a:lnTo>
                <a:lnTo>
                  <a:pt x="145" y="90"/>
                </a:lnTo>
                <a:lnTo>
                  <a:pt x="145" y="87"/>
                </a:lnTo>
                <a:lnTo>
                  <a:pt x="145" y="86"/>
                </a:lnTo>
                <a:lnTo>
                  <a:pt x="143" y="82"/>
                </a:lnTo>
                <a:lnTo>
                  <a:pt x="139" y="77"/>
                </a:lnTo>
                <a:lnTo>
                  <a:pt x="137" y="73"/>
                </a:lnTo>
                <a:lnTo>
                  <a:pt x="137" y="72"/>
                </a:lnTo>
                <a:lnTo>
                  <a:pt x="137" y="69"/>
                </a:lnTo>
                <a:lnTo>
                  <a:pt x="135" y="68"/>
                </a:lnTo>
                <a:lnTo>
                  <a:pt x="131" y="64"/>
                </a:lnTo>
                <a:lnTo>
                  <a:pt x="123" y="52"/>
                </a:lnTo>
                <a:lnTo>
                  <a:pt x="122" y="46"/>
                </a:lnTo>
                <a:lnTo>
                  <a:pt x="118" y="38"/>
                </a:lnTo>
                <a:lnTo>
                  <a:pt x="118" y="37"/>
                </a:lnTo>
                <a:lnTo>
                  <a:pt x="118" y="34"/>
                </a:lnTo>
                <a:lnTo>
                  <a:pt x="119" y="30"/>
                </a:lnTo>
                <a:lnTo>
                  <a:pt x="122" y="37"/>
                </a:lnTo>
                <a:lnTo>
                  <a:pt x="126" y="44"/>
                </a:lnTo>
                <a:lnTo>
                  <a:pt x="129" y="48"/>
                </a:lnTo>
                <a:lnTo>
                  <a:pt x="131" y="50"/>
                </a:lnTo>
                <a:lnTo>
                  <a:pt x="131" y="54"/>
                </a:lnTo>
                <a:lnTo>
                  <a:pt x="131" y="56"/>
                </a:lnTo>
                <a:lnTo>
                  <a:pt x="133" y="57"/>
                </a:lnTo>
                <a:lnTo>
                  <a:pt x="137" y="61"/>
                </a:lnTo>
                <a:lnTo>
                  <a:pt x="143" y="68"/>
                </a:lnTo>
                <a:lnTo>
                  <a:pt x="149" y="72"/>
                </a:lnTo>
                <a:lnTo>
                  <a:pt x="149" y="68"/>
                </a:lnTo>
                <a:lnTo>
                  <a:pt x="150" y="64"/>
                </a:lnTo>
                <a:lnTo>
                  <a:pt x="150" y="60"/>
                </a:lnTo>
                <a:lnTo>
                  <a:pt x="153" y="56"/>
                </a:lnTo>
                <a:lnTo>
                  <a:pt x="154" y="48"/>
                </a:lnTo>
                <a:lnTo>
                  <a:pt x="154" y="42"/>
                </a:lnTo>
                <a:lnTo>
                  <a:pt x="157" y="41"/>
                </a:lnTo>
                <a:lnTo>
                  <a:pt x="143" y="7"/>
                </a:lnTo>
                <a:lnTo>
                  <a:pt x="137" y="11"/>
                </a:lnTo>
                <a:lnTo>
                  <a:pt x="131" y="11"/>
                </a:lnTo>
                <a:lnTo>
                  <a:pt x="127" y="12"/>
                </a:lnTo>
                <a:lnTo>
                  <a:pt x="127" y="11"/>
                </a:lnTo>
                <a:lnTo>
                  <a:pt x="126" y="11"/>
                </a:lnTo>
                <a:lnTo>
                  <a:pt x="122" y="11"/>
                </a:lnTo>
                <a:lnTo>
                  <a:pt x="119" y="11"/>
                </a:lnTo>
                <a:lnTo>
                  <a:pt x="118" y="11"/>
                </a:lnTo>
                <a:lnTo>
                  <a:pt x="113" y="7"/>
                </a:lnTo>
                <a:lnTo>
                  <a:pt x="114" y="8"/>
                </a:lnTo>
                <a:lnTo>
                  <a:pt x="114" y="11"/>
                </a:lnTo>
                <a:lnTo>
                  <a:pt x="113" y="12"/>
                </a:lnTo>
                <a:lnTo>
                  <a:pt x="110" y="11"/>
                </a:lnTo>
                <a:lnTo>
                  <a:pt x="109" y="8"/>
                </a:lnTo>
                <a:lnTo>
                  <a:pt x="106" y="8"/>
                </a:lnTo>
                <a:lnTo>
                  <a:pt x="106" y="7"/>
                </a:lnTo>
                <a:lnTo>
                  <a:pt x="106" y="3"/>
                </a:lnTo>
                <a:lnTo>
                  <a:pt x="102" y="4"/>
                </a:lnTo>
                <a:lnTo>
                  <a:pt x="101" y="4"/>
                </a:lnTo>
                <a:lnTo>
                  <a:pt x="99" y="3"/>
                </a:lnTo>
                <a:lnTo>
                  <a:pt x="97" y="0"/>
                </a:lnTo>
                <a:lnTo>
                  <a:pt x="93" y="0"/>
                </a:lnTo>
                <a:lnTo>
                  <a:pt x="95" y="3"/>
                </a:lnTo>
                <a:lnTo>
                  <a:pt x="93" y="4"/>
                </a:lnTo>
                <a:lnTo>
                  <a:pt x="88" y="4"/>
                </a:lnTo>
                <a:lnTo>
                  <a:pt x="86" y="3"/>
                </a:lnTo>
                <a:lnTo>
                  <a:pt x="84" y="7"/>
                </a:lnTo>
                <a:lnTo>
                  <a:pt x="82" y="8"/>
                </a:lnTo>
                <a:lnTo>
                  <a:pt x="80" y="7"/>
                </a:lnTo>
                <a:lnTo>
                  <a:pt x="76" y="11"/>
                </a:lnTo>
                <a:lnTo>
                  <a:pt x="70" y="14"/>
                </a:lnTo>
                <a:lnTo>
                  <a:pt x="65" y="16"/>
                </a:lnTo>
                <a:lnTo>
                  <a:pt x="58" y="12"/>
                </a:lnTo>
                <a:lnTo>
                  <a:pt x="53" y="11"/>
                </a:lnTo>
                <a:lnTo>
                  <a:pt x="48" y="11"/>
                </a:lnTo>
                <a:lnTo>
                  <a:pt x="45" y="8"/>
                </a:lnTo>
                <a:lnTo>
                  <a:pt x="40" y="8"/>
                </a:lnTo>
                <a:lnTo>
                  <a:pt x="36" y="4"/>
                </a:lnTo>
                <a:lnTo>
                  <a:pt x="22" y="3"/>
                </a:lnTo>
                <a:lnTo>
                  <a:pt x="17" y="3"/>
                </a:lnTo>
                <a:lnTo>
                  <a:pt x="12" y="3"/>
                </a:lnTo>
                <a:lnTo>
                  <a:pt x="8" y="3"/>
                </a:lnTo>
                <a:lnTo>
                  <a:pt x="5" y="3"/>
                </a:lnTo>
                <a:lnTo>
                  <a:pt x="4" y="0"/>
                </a:lnTo>
                <a:lnTo>
                  <a:pt x="1" y="3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lnTo>
                  <a:pt x="0" y="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Freeform 49"/>
          <p:cNvSpPr>
            <a:spLocks/>
          </p:cNvSpPr>
          <p:nvPr/>
        </p:nvSpPr>
        <p:spPr bwMode="auto">
          <a:xfrm>
            <a:off x="6393201" y="2754991"/>
            <a:ext cx="385821" cy="413375"/>
          </a:xfrm>
          <a:custGeom>
            <a:avLst/>
            <a:gdLst>
              <a:gd name="T0" fmla="*/ 103 w 107"/>
              <a:gd name="T1" fmla="*/ 92 h 110"/>
              <a:gd name="T2" fmla="*/ 97 w 107"/>
              <a:gd name="T3" fmla="*/ 85 h 110"/>
              <a:gd name="T4" fmla="*/ 93 w 107"/>
              <a:gd name="T5" fmla="*/ 82 h 110"/>
              <a:gd name="T6" fmla="*/ 92 w 107"/>
              <a:gd name="T7" fmla="*/ 80 h 110"/>
              <a:gd name="T8" fmla="*/ 89 w 107"/>
              <a:gd name="T9" fmla="*/ 78 h 110"/>
              <a:gd name="T10" fmla="*/ 81 w 107"/>
              <a:gd name="T11" fmla="*/ 70 h 110"/>
              <a:gd name="T12" fmla="*/ 76 w 107"/>
              <a:gd name="T13" fmla="*/ 62 h 110"/>
              <a:gd name="T14" fmla="*/ 72 w 107"/>
              <a:gd name="T15" fmla="*/ 61 h 110"/>
              <a:gd name="T16" fmla="*/ 67 w 107"/>
              <a:gd name="T17" fmla="*/ 55 h 110"/>
              <a:gd name="T18" fmla="*/ 43 w 107"/>
              <a:gd name="T19" fmla="*/ 32 h 110"/>
              <a:gd name="T20" fmla="*/ 38 w 107"/>
              <a:gd name="T21" fmla="*/ 13 h 110"/>
              <a:gd name="T22" fmla="*/ 32 w 107"/>
              <a:gd name="T23" fmla="*/ 0 h 110"/>
              <a:gd name="T24" fmla="*/ 24 w 107"/>
              <a:gd name="T25" fmla="*/ 9 h 110"/>
              <a:gd name="T26" fmla="*/ 15 w 107"/>
              <a:gd name="T27" fmla="*/ 13 h 110"/>
              <a:gd name="T28" fmla="*/ 14 w 107"/>
              <a:gd name="T29" fmla="*/ 17 h 110"/>
              <a:gd name="T30" fmla="*/ 10 w 107"/>
              <a:gd name="T31" fmla="*/ 17 h 110"/>
              <a:gd name="T32" fmla="*/ 8 w 107"/>
              <a:gd name="T33" fmla="*/ 24 h 110"/>
              <a:gd name="T34" fmla="*/ 6 w 107"/>
              <a:gd name="T35" fmla="*/ 36 h 110"/>
              <a:gd name="T36" fmla="*/ 0 w 107"/>
              <a:gd name="T37" fmla="*/ 52 h 110"/>
              <a:gd name="T38" fmla="*/ 0 w 107"/>
              <a:gd name="T39" fmla="*/ 62 h 110"/>
              <a:gd name="T40" fmla="*/ 2 w 107"/>
              <a:gd name="T41" fmla="*/ 68 h 110"/>
              <a:gd name="T42" fmla="*/ 10 w 107"/>
              <a:gd name="T43" fmla="*/ 66 h 110"/>
              <a:gd name="T44" fmla="*/ 14 w 107"/>
              <a:gd name="T45" fmla="*/ 65 h 110"/>
              <a:gd name="T46" fmla="*/ 19 w 107"/>
              <a:gd name="T47" fmla="*/ 70 h 110"/>
              <a:gd name="T48" fmla="*/ 27 w 107"/>
              <a:gd name="T49" fmla="*/ 59 h 110"/>
              <a:gd name="T50" fmla="*/ 31 w 107"/>
              <a:gd name="T51" fmla="*/ 61 h 110"/>
              <a:gd name="T52" fmla="*/ 36 w 107"/>
              <a:gd name="T53" fmla="*/ 65 h 110"/>
              <a:gd name="T54" fmla="*/ 42 w 107"/>
              <a:gd name="T55" fmla="*/ 61 h 110"/>
              <a:gd name="T56" fmla="*/ 44 w 107"/>
              <a:gd name="T57" fmla="*/ 65 h 110"/>
              <a:gd name="T58" fmla="*/ 50 w 107"/>
              <a:gd name="T59" fmla="*/ 62 h 110"/>
              <a:gd name="T60" fmla="*/ 59 w 107"/>
              <a:gd name="T61" fmla="*/ 65 h 110"/>
              <a:gd name="T62" fmla="*/ 68 w 107"/>
              <a:gd name="T63" fmla="*/ 68 h 110"/>
              <a:gd name="T64" fmla="*/ 75 w 107"/>
              <a:gd name="T65" fmla="*/ 74 h 110"/>
              <a:gd name="T66" fmla="*/ 81 w 107"/>
              <a:gd name="T67" fmla="*/ 84 h 110"/>
              <a:gd name="T68" fmla="*/ 88 w 107"/>
              <a:gd name="T69" fmla="*/ 92 h 110"/>
              <a:gd name="T70" fmla="*/ 95 w 107"/>
              <a:gd name="T71" fmla="*/ 98 h 110"/>
              <a:gd name="T72" fmla="*/ 93 w 107"/>
              <a:gd name="T73" fmla="*/ 105 h 110"/>
              <a:gd name="T74" fmla="*/ 100 w 107"/>
              <a:gd name="T75" fmla="*/ 110 h 110"/>
              <a:gd name="T76" fmla="*/ 107 w 107"/>
              <a:gd name="T77" fmla="*/ 97 h 110"/>
              <a:gd name="T78" fmla="*/ 105 w 107"/>
              <a:gd name="T79" fmla="*/ 93 h 110"/>
              <a:gd name="T80" fmla="*/ 105 w 107"/>
              <a:gd name="T81" fmla="*/ 93 h 110"/>
              <a:gd name="T82" fmla="*/ 105 w 107"/>
              <a:gd name="T83" fmla="*/ 93 h 110"/>
              <a:gd name="T84" fmla="*/ 105 w 107"/>
              <a:gd name="T85" fmla="*/ 93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07" h="110">
                <a:moveTo>
                  <a:pt x="105" y="93"/>
                </a:moveTo>
                <a:lnTo>
                  <a:pt x="103" y="92"/>
                </a:lnTo>
                <a:lnTo>
                  <a:pt x="99" y="88"/>
                </a:lnTo>
                <a:lnTo>
                  <a:pt x="97" y="85"/>
                </a:lnTo>
                <a:lnTo>
                  <a:pt x="97" y="85"/>
                </a:lnTo>
                <a:lnTo>
                  <a:pt x="93" y="82"/>
                </a:lnTo>
                <a:lnTo>
                  <a:pt x="93" y="81"/>
                </a:lnTo>
                <a:lnTo>
                  <a:pt x="92" y="80"/>
                </a:lnTo>
                <a:lnTo>
                  <a:pt x="92" y="80"/>
                </a:lnTo>
                <a:lnTo>
                  <a:pt x="89" y="78"/>
                </a:lnTo>
                <a:lnTo>
                  <a:pt x="85" y="74"/>
                </a:lnTo>
                <a:lnTo>
                  <a:pt x="81" y="70"/>
                </a:lnTo>
                <a:lnTo>
                  <a:pt x="80" y="66"/>
                </a:lnTo>
                <a:lnTo>
                  <a:pt x="76" y="62"/>
                </a:lnTo>
                <a:lnTo>
                  <a:pt x="72" y="61"/>
                </a:lnTo>
                <a:lnTo>
                  <a:pt x="72" y="61"/>
                </a:lnTo>
                <a:lnTo>
                  <a:pt x="67" y="56"/>
                </a:lnTo>
                <a:lnTo>
                  <a:pt x="67" y="55"/>
                </a:lnTo>
                <a:lnTo>
                  <a:pt x="67" y="55"/>
                </a:lnTo>
                <a:lnTo>
                  <a:pt x="43" y="32"/>
                </a:lnTo>
                <a:lnTo>
                  <a:pt x="42" y="28"/>
                </a:lnTo>
                <a:lnTo>
                  <a:pt x="38" y="13"/>
                </a:lnTo>
                <a:lnTo>
                  <a:pt x="36" y="8"/>
                </a:lnTo>
                <a:lnTo>
                  <a:pt x="32" y="0"/>
                </a:lnTo>
                <a:lnTo>
                  <a:pt x="28" y="5"/>
                </a:lnTo>
                <a:lnTo>
                  <a:pt x="24" y="9"/>
                </a:lnTo>
                <a:lnTo>
                  <a:pt x="19" y="11"/>
                </a:lnTo>
                <a:lnTo>
                  <a:pt x="15" y="13"/>
                </a:lnTo>
                <a:lnTo>
                  <a:pt x="15" y="17"/>
                </a:lnTo>
                <a:lnTo>
                  <a:pt x="14" y="17"/>
                </a:lnTo>
                <a:lnTo>
                  <a:pt x="11" y="17"/>
                </a:lnTo>
                <a:lnTo>
                  <a:pt x="10" y="17"/>
                </a:lnTo>
                <a:lnTo>
                  <a:pt x="8" y="21"/>
                </a:lnTo>
                <a:lnTo>
                  <a:pt x="8" y="24"/>
                </a:lnTo>
                <a:lnTo>
                  <a:pt x="8" y="31"/>
                </a:lnTo>
                <a:lnTo>
                  <a:pt x="6" y="36"/>
                </a:lnTo>
                <a:lnTo>
                  <a:pt x="4" y="44"/>
                </a:lnTo>
                <a:lnTo>
                  <a:pt x="0" y="52"/>
                </a:lnTo>
                <a:lnTo>
                  <a:pt x="0" y="57"/>
                </a:lnTo>
                <a:lnTo>
                  <a:pt x="0" y="62"/>
                </a:lnTo>
                <a:lnTo>
                  <a:pt x="2" y="70"/>
                </a:lnTo>
                <a:lnTo>
                  <a:pt x="2" y="68"/>
                </a:lnTo>
                <a:lnTo>
                  <a:pt x="4" y="66"/>
                </a:lnTo>
                <a:lnTo>
                  <a:pt x="10" y="66"/>
                </a:lnTo>
                <a:lnTo>
                  <a:pt x="11" y="66"/>
                </a:lnTo>
                <a:lnTo>
                  <a:pt x="14" y="65"/>
                </a:lnTo>
                <a:lnTo>
                  <a:pt x="18" y="68"/>
                </a:lnTo>
                <a:lnTo>
                  <a:pt x="19" y="70"/>
                </a:lnTo>
                <a:lnTo>
                  <a:pt x="23" y="57"/>
                </a:lnTo>
                <a:lnTo>
                  <a:pt x="27" y="59"/>
                </a:lnTo>
                <a:lnTo>
                  <a:pt x="28" y="61"/>
                </a:lnTo>
                <a:lnTo>
                  <a:pt x="31" y="61"/>
                </a:lnTo>
                <a:lnTo>
                  <a:pt x="32" y="65"/>
                </a:lnTo>
                <a:lnTo>
                  <a:pt x="36" y="65"/>
                </a:lnTo>
                <a:lnTo>
                  <a:pt x="40" y="62"/>
                </a:lnTo>
                <a:lnTo>
                  <a:pt x="42" y="61"/>
                </a:lnTo>
                <a:lnTo>
                  <a:pt x="44" y="62"/>
                </a:lnTo>
                <a:lnTo>
                  <a:pt x="44" y="65"/>
                </a:lnTo>
                <a:lnTo>
                  <a:pt x="48" y="62"/>
                </a:lnTo>
                <a:lnTo>
                  <a:pt x="50" y="62"/>
                </a:lnTo>
                <a:lnTo>
                  <a:pt x="55" y="65"/>
                </a:lnTo>
                <a:lnTo>
                  <a:pt x="59" y="65"/>
                </a:lnTo>
                <a:lnTo>
                  <a:pt x="63" y="66"/>
                </a:lnTo>
                <a:lnTo>
                  <a:pt x="68" y="68"/>
                </a:lnTo>
                <a:lnTo>
                  <a:pt x="72" y="72"/>
                </a:lnTo>
                <a:lnTo>
                  <a:pt x="75" y="74"/>
                </a:lnTo>
                <a:lnTo>
                  <a:pt x="79" y="81"/>
                </a:lnTo>
                <a:lnTo>
                  <a:pt x="81" y="84"/>
                </a:lnTo>
                <a:lnTo>
                  <a:pt x="85" y="88"/>
                </a:lnTo>
                <a:lnTo>
                  <a:pt x="88" y="92"/>
                </a:lnTo>
                <a:lnTo>
                  <a:pt x="92" y="96"/>
                </a:lnTo>
                <a:lnTo>
                  <a:pt x="95" y="98"/>
                </a:lnTo>
                <a:lnTo>
                  <a:pt x="95" y="101"/>
                </a:lnTo>
                <a:lnTo>
                  <a:pt x="93" y="105"/>
                </a:lnTo>
                <a:lnTo>
                  <a:pt x="92" y="106"/>
                </a:lnTo>
                <a:lnTo>
                  <a:pt x="100" y="110"/>
                </a:lnTo>
                <a:lnTo>
                  <a:pt x="107" y="102"/>
                </a:lnTo>
                <a:lnTo>
                  <a:pt x="107" y="97"/>
                </a:lnTo>
                <a:lnTo>
                  <a:pt x="107" y="96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lnTo>
                  <a:pt x="105" y="9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Freeform 50"/>
          <p:cNvSpPr>
            <a:spLocks/>
          </p:cNvSpPr>
          <p:nvPr/>
        </p:nvSpPr>
        <p:spPr bwMode="auto">
          <a:xfrm>
            <a:off x="6710513" y="3115757"/>
            <a:ext cx="86538" cy="120257"/>
          </a:xfrm>
          <a:custGeom>
            <a:avLst/>
            <a:gdLst>
              <a:gd name="T0" fmla="*/ 5 w 24"/>
              <a:gd name="T1" fmla="*/ 10 h 32"/>
              <a:gd name="T2" fmla="*/ 0 w 24"/>
              <a:gd name="T3" fmla="*/ 16 h 32"/>
              <a:gd name="T4" fmla="*/ 0 w 24"/>
              <a:gd name="T5" fmla="*/ 20 h 32"/>
              <a:gd name="T6" fmla="*/ 0 w 24"/>
              <a:gd name="T7" fmla="*/ 24 h 32"/>
              <a:gd name="T8" fmla="*/ 0 w 24"/>
              <a:gd name="T9" fmla="*/ 29 h 32"/>
              <a:gd name="T10" fmla="*/ 1 w 24"/>
              <a:gd name="T11" fmla="*/ 32 h 32"/>
              <a:gd name="T12" fmla="*/ 5 w 24"/>
              <a:gd name="T13" fmla="*/ 32 h 32"/>
              <a:gd name="T14" fmla="*/ 11 w 24"/>
              <a:gd name="T15" fmla="*/ 29 h 32"/>
              <a:gd name="T16" fmla="*/ 15 w 24"/>
              <a:gd name="T17" fmla="*/ 29 h 32"/>
              <a:gd name="T18" fmla="*/ 17 w 24"/>
              <a:gd name="T19" fmla="*/ 29 h 32"/>
              <a:gd name="T20" fmla="*/ 19 w 24"/>
              <a:gd name="T21" fmla="*/ 29 h 32"/>
              <a:gd name="T22" fmla="*/ 19 w 24"/>
              <a:gd name="T23" fmla="*/ 28 h 32"/>
              <a:gd name="T24" fmla="*/ 20 w 24"/>
              <a:gd name="T25" fmla="*/ 25 h 32"/>
              <a:gd name="T26" fmla="*/ 20 w 24"/>
              <a:gd name="T27" fmla="*/ 24 h 32"/>
              <a:gd name="T28" fmla="*/ 20 w 24"/>
              <a:gd name="T29" fmla="*/ 22 h 32"/>
              <a:gd name="T30" fmla="*/ 20 w 24"/>
              <a:gd name="T31" fmla="*/ 20 h 32"/>
              <a:gd name="T32" fmla="*/ 15 w 24"/>
              <a:gd name="T33" fmla="*/ 22 h 32"/>
              <a:gd name="T34" fmla="*/ 13 w 24"/>
              <a:gd name="T35" fmla="*/ 22 h 32"/>
              <a:gd name="T36" fmla="*/ 11 w 24"/>
              <a:gd name="T37" fmla="*/ 20 h 32"/>
              <a:gd name="T38" fmla="*/ 13 w 24"/>
              <a:gd name="T39" fmla="*/ 20 h 32"/>
              <a:gd name="T40" fmla="*/ 15 w 24"/>
              <a:gd name="T41" fmla="*/ 16 h 32"/>
              <a:gd name="T42" fmla="*/ 20 w 24"/>
              <a:gd name="T43" fmla="*/ 14 h 32"/>
              <a:gd name="T44" fmla="*/ 24 w 24"/>
              <a:gd name="T45" fmla="*/ 13 h 32"/>
              <a:gd name="T46" fmla="*/ 24 w 24"/>
              <a:gd name="T47" fmla="*/ 9 h 32"/>
              <a:gd name="T48" fmla="*/ 23 w 24"/>
              <a:gd name="T49" fmla="*/ 5 h 32"/>
              <a:gd name="T50" fmla="*/ 19 w 24"/>
              <a:gd name="T51" fmla="*/ 0 h 32"/>
              <a:gd name="T52" fmla="*/ 15 w 24"/>
              <a:gd name="T53" fmla="*/ 2 h 32"/>
              <a:gd name="T54" fmla="*/ 15 w 24"/>
              <a:gd name="T55" fmla="*/ 5 h 32"/>
              <a:gd name="T56" fmla="*/ 13 w 24"/>
              <a:gd name="T57" fmla="*/ 5 h 32"/>
              <a:gd name="T58" fmla="*/ 9 w 24"/>
              <a:gd name="T59" fmla="*/ 5 h 32"/>
              <a:gd name="T60" fmla="*/ 7 w 24"/>
              <a:gd name="T61" fmla="*/ 5 h 32"/>
              <a:gd name="T62" fmla="*/ 7 w 24"/>
              <a:gd name="T63" fmla="*/ 6 h 32"/>
              <a:gd name="T64" fmla="*/ 5 w 24"/>
              <a:gd name="T65" fmla="*/ 10 h 32"/>
              <a:gd name="T66" fmla="*/ 5 w 24"/>
              <a:gd name="T67" fmla="*/ 10 h 32"/>
              <a:gd name="T68" fmla="*/ 5 w 24"/>
              <a:gd name="T69" fmla="*/ 10 h 32"/>
              <a:gd name="T70" fmla="*/ 5 w 24"/>
              <a:gd name="T71" fmla="*/ 10 h 32"/>
              <a:gd name="T72" fmla="*/ 5 w 24"/>
              <a:gd name="T73" fmla="*/ 10 h 32"/>
              <a:gd name="T74" fmla="*/ 5 w 24"/>
              <a:gd name="T75" fmla="*/ 10 h 32"/>
              <a:gd name="T76" fmla="*/ 5 w 24"/>
              <a:gd name="T77" fmla="*/ 1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4" h="32">
                <a:moveTo>
                  <a:pt x="5" y="10"/>
                </a:moveTo>
                <a:lnTo>
                  <a:pt x="0" y="16"/>
                </a:lnTo>
                <a:lnTo>
                  <a:pt x="0" y="20"/>
                </a:lnTo>
                <a:lnTo>
                  <a:pt x="0" y="24"/>
                </a:lnTo>
                <a:lnTo>
                  <a:pt x="0" y="29"/>
                </a:lnTo>
                <a:lnTo>
                  <a:pt x="1" y="32"/>
                </a:lnTo>
                <a:lnTo>
                  <a:pt x="5" y="32"/>
                </a:lnTo>
                <a:lnTo>
                  <a:pt x="11" y="29"/>
                </a:lnTo>
                <a:lnTo>
                  <a:pt x="15" y="29"/>
                </a:lnTo>
                <a:lnTo>
                  <a:pt x="17" y="29"/>
                </a:lnTo>
                <a:lnTo>
                  <a:pt x="19" y="29"/>
                </a:lnTo>
                <a:lnTo>
                  <a:pt x="19" y="28"/>
                </a:lnTo>
                <a:lnTo>
                  <a:pt x="20" y="25"/>
                </a:lnTo>
                <a:lnTo>
                  <a:pt x="20" y="24"/>
                </a:lnTo>
                <a:lnTo>
                  <a:pt x="20" y="22"/>
                </a:lnTo>
                <a:lnTo>
                  <a:pt x="20" y="20"/>
                </a:lnTo>
                <a:lnTo>
                  <a:pt x="15" y="22"/>
                </a:lnTo>
                <a:lnTo>
                  <a:pt x="13" y="22"/>
                </a:lnTo>
                <a:lnTo>
                  <a:pt x="11" y="20"/>
                </a:lnTo>
                <a:lnTo>
                  <a:pt x="13" y="20"/>
                </a:lnTo>
                <a:lnTo>
                  <a:pt x="15" y="16"/>
                </a:lnTo>
                <a:lnTo>
                  <a:pt x="20" y="14"/>
                </a:lnTo>
                <a:lnTo>
                  <a:pt x="24" y="13"/>
                </a:lnTo>
                <a:lnTo>
                  <a:pt x="24" y="9"/>
                </a:lnTo>
                <a:lnTo>
                  <a:pt x="23" y="5"/>
                </a:lnTo>
                <a:lnTo>
                  <a:pt x="19" y="0"/>
                </a:lnTo>
                <a:lnTo>
                  <a:pt x="15" y="2"/>
                </a:lnTo>
                <a:lnTo>
                  <a:pt x="15" y="5"/>
                </a:lnTo>
                <a:lnTo>
                  <a:pt x="13" y="5"/>
                </a:lnTo>
                <a:lnTo>
                  <a:pt x="9" y="5"/>
                </a:lnTo>
                <a:lnTo>
                  <a:pt x="7" y="5"/>
                </a:lnTo>
                <a:lnTo>
                  <a:pt x="7" y="6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lnTo>
                  <a:pt x="5" y="1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51"/>
          <p:cNvSpPr>
            <a:spLocks/>
          </p:cNvSpPr>
          <p:nvPr/>
        </p:nvSpPr>
        <p:spPr bwMode="auto">
          <a:xfrm>
            <a:off x="6667241" y="3168368"/>
            <a:ext cx="587742" cy="924466"/>
          </a:xfrm>
          <a:custGeom>
            <a:avLst/>
            <a:gdLst>
              <a:gd name="T0" fmla="*/ 161 w 163"/>
              <a:gd name="T1" fmla="*/ 27 h 246"/>
              <a:gd name="T2" fmla="*/ 161 w 163"/>
              <a:gd name="T3" fmla="*/ 25 h 246"/>
              <a:gd name="T4" fmla="*/ 161 w 163"/>
              <a:gd name="T5" fmla="*/ 15 h 246"/>
              <a:gd name="T6" fmla="*/ 161 w 163"/>
              <a:gd name="T7" fmla="*/ 4 h 246"/>
              <a:gd name="T8" fmla="*/ 158 w 163"/>
              <a:gd name="T9" fmla="*/ 0 h 246"/>
              <a:gd name="T10" fmla="*/ 149 w 163"/>
              <a:gd name="T11" fmla="*/ 2 h 246"/>
              <a:gd name="T12" fmla="*/ 141 w 163"/>
              <a:gd name="T13" fmla="*/ 8 h 246"/>
              <a:gd name="T14" fmla="*/ 130 w 163"/>
              <a:gd name="T15" fmla="*/ 12 h 246"/>
              <a:gd name="T16" fmla="*/ 120 w 163"/>
              <a:gd name="T17" fmla="*/ 12 h 246"/>
              <a:gd name="T18" fmla="*/ 110 w 163"/>
              <a:gd name="T19" fmla="*/ 14 h 246"/>
              <a:gd name="T20" fmla="*/ 104 w 163"/>
              <a:gd name="T21" fmla="*/ 14 h 246"/>
              <a:gd name="T22" fmla="*/ 97 w 163"/>
              <a:gd name="T23" fmla="*/ 15 h 246"/>
              <a:gd name="T24" fmla="*/ 86 w 163"/>
              <a:gd name="T25" fmla="*/ 22 h 246"/>
              <a:gd name="T26" fmla="*/ 74 w 163"/>
              <a:gd name="T27" fmla="*/ 19 h 246"/>
              <a:gd name="T28" fmla="*/ 63 w 163"/>
              <a:gd name="T29" fmla="*/ 27 h 246"/>
              <a:gd name="T30" fmla="*/ 53 w 163"/>
              <a:gd name="T31" fmla="*/ 27 h 246"/>
              <a:gd name="T32" fmla="*/ 44 w 163"/>
              <a:gd name="T33" fmla="*/ 22 h 246"/>
              <a:gd name="T34" fmla="*/ 36 w 163"/>
              <a:gd name="T35" fmla="*/ 10 h 246"/>
              <a:gd name="T36" fmla="*/ 32 w 163"/>
              <a:gd name="T37" fmla="*/ 11 h 246"/>
              <a:gd name="T38" fmla="*/ 31 w 163"/>
              <a:gd name="T39" fmla="*/ 15 h 246"/>
              <a:gd name="T40" fmla="*/ 27 w 163"/>
              <a:gd name="T41" fmla="*/ 22 h 246"/>
              <a:gd name="T42" fmla="*/ 27 w 163"/>
              <a:gd name="T43" fmla="*/ 28 h 246"/>
              <a:gd name="T44" fmla="*/ 36 w 163"/>
              <a:gd name="T45" fmla="*/ 40 h 246"/>
              <a:gd name="T46" fmla="*/ 40 w 163"/>
              <a:gd name="T47" fmla="*/ 45 h 246"/>
              <a:gd name="T48" fmla="*/ 49 w 163"/>
              <a:gd name="T49" fmla="*/ 53 h 246"/>
              <a:gd name="T50" fmla="*/ 76 w 163"/>
              <a:gd name="T51" fmla="*/ 63 h 246"/>
              <a:gd name="T52" fmla="*/ 104 w 163"/>
              <a:gd name="T53" fmla="*/ 71 h 246"/>
              <a:gd name="T54" fmla="*/ 65 w 163"/>
              <a:gd name="T55" fmla="*/ 124 h 246"/>
              <a:gd name="T56" fmla="*/ 57 w 163"/>
              <a:gd name="T57" fmla="*/ 128 h 246"/>
              <a:gd name="T58" fmla="*/ 39 w 163"/>
              <a:gd name="T59" fmla="*/ 129 h 246"/>
              <a:gd name="T60" fmla="*/ 29 w 163"/>
              <a:gd name="T61" fmla="*/ 137 h 246"/>
              <a:gd name="T62" fmla="*/ 17 w 163"/>
              <a:gd name="T63" fmla="*/ 141 h 246"/>
              <a:gd name="T64" fmla="*/ 12 w 163"/>
              <a:gd name="T65" fmla="*/ 149 h 246"/>
              <a:gd name="T66" fmla="*/ 3 w 163"/>
              <a:gd name="T67" fmla="*/ 164 h 246"/>
              <a:gd name="T68" fmla="*/ 0 w 163"/>
              <a:gd name="T69" fmla="*/ 173 h 246"/>
              <a:gd name="T70" fmla="*/ 0 w 163"/>
              <a:gd name="T71" fmla="*/ 223 h 246"/>
              <a:gd name="T72" fmla="*/ 4 w 163"/>
              <a:gd name="T73" fmla="*/ 234 h 246"/>
              <a:gd name="T74" fmla="*/ 9 w 163"/>
              <a:gd name="T75" fmla="*/ 243 h 246"/>
              <a:gd name="T76" fmla="*/ 13 w 163"/>
              <a:gd name="T77" fmla="*/ 241 h 246"/>
              <a:gd name="T78" fmla="*/ 17 w 163"/>
              <a:gd name="T79" fmla="*/ 233 h 246"/>
              <a:gd name="T80" fmla="*/ 21 w 163"/>
              <a:gd name="T81" fmla="*/ 229 h 246"/>
              <a:gd name="T82" fmla="*/ 40 w 163"/>
              <a:gd name="T83" fmla="*/ 206 h 246"/>
              <a:gd name="T84" fmla="*/ 60 w 163"/>
              <a:gd name="T85" fmla="*/ 186 h 246"/>
              <a:gd name="T86" fmla="*/ 82 w 163"/>
              <a:gd name="T87" fmla="*/ 170 h 246"/>
              <a:gd name="T88" fmla="*/ 109 w 163"/>
              <a:gd name="T89" fmla="*/ 140 h 246"/>
              <a:gd name="T90" fmla="*/ 118 w 163"/>
              <a:gd name="T91" fmla="*/ 124 h 246"/>
              <a:gd name="T92" fmla="*/ 128 w 163"/>
              <a:gd name="T93" fmla="*/ 106 h 246"/>
              <a:gd name="T94" fmla="*/ 133 w 163"/>
              <a:gd name="T95" fmla="*/ 89 h 246"/>
              <a:gd name="T96" fmla="*/ 140 w 163"/>
              <a:gd name="T97" fmla="*/ 79 h 246"/>
              <a:gd name="T98" fmla="*/ 145 w 163"/>
              <a:gd name="T99" fmla="*/ 69 h 246"/>
              <a:gd name="T100" fmla="*/ 150 w 163"/>
              <a:gd name="T101" fmla="*/ 56 h 246"/>
              <a:gd name="T102" fmla="*/ 157 w 163"/>
              <a:gd name="T103" fmla="*/ 45 h 246"/>
              <a:gd name="T104" fmla="*/ 157 w 163"/>
              <a:gd name="T105" fmla="*/ 31 h 246"/>
              <a:gd name="T106" fmla="*/ 161 w 163"/>
              <a:gd name="T107" fmla="*/ 28 h 246"/>
              <a:gd name="T108" fmla="*/ 162 w 163"/>
              <a:gd name="T109" fmla="*/ 25 h 246"/>
              <a:gd name="T110" fmla="*/ 162 w 163"/>
              <a:gd name="T111" fmla="*/ 25 h 246"/>
              <a:gd name="T112" fmla="*/ 162 w 163"/>
              <a:gd name="T113" fmla="*/ 25 h 246"/>
              <a:gd name="T114" fmla="*/ 162 w 163"/>
              <a:gd name="T115" fmla="*/ 25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63" h="246">
                <a:moveTo>
                  <a:pt x="162" y="25"/>
                </a:moveTo>
                <a:lnTo>
                  <a:pt x="161" y="27"/>
                </a:lnTo>
                <a:lnTo>
                  <a:pt x="158" y="27"/>
                </a:lnTo>
                <a:lnTo>
                  <a:pt x="161" y="25"/>
                </a:lnTo>
                <a:lnTo>
                  <a:pt x="161" y="22"/>
                </a:lnTo>
                <a:lnTo>
                  <a:pt x="161" y="15"/>
                </a:lnTo>
                <a:lnTo>
                  <a:pt x="161" y="10"/>
                </a:lnTo>
                <a:lnTo>
                  <a:pt x="161" y="4"/>
                </a:lnTo>
                <a:lnTo>
                  <a:pt x="161" y="2"/>
                </a:lnTo>
                <a:lnTo>
                  <a:pt x="158" y="0"/>
                </a:lnTo>
                <a:lnTo>
                  <a:pt x="153" y="0"/>
                </a:lnTo>
                <a:lnTo>
                  <a:pt x="149" y="2"/>
                </a:lnTo>
                <a:lnTo>
                  <a:pt x="145" y="6"/>
                </a:lnTo>
                <a:lnTo>
                  <a:pt x="141" y="8"/>
                </a:lnTo>
                <a:lnTo>
                  <a:pt x="136" y="8"/>
                </a:lnTo>
                <a:lnTo>
                  <a:pt x="130" y="12"/>
                </a:lnTo>
                <a:lnTo>
                  <a:pt x="124" y="12"/>
                </a:lnTo>
                <a:lnTo>
                  <a:pt x="120" y="12"/>
                </a:lnTo>
                <a:lnTo>
                  <a:pt x="118" y="12"/>
                </a:lnTo>
                <a:lnTo>
                  <a:pt x="110" y="14"/>
                </a:lnTo>
                <a:lnTo>
                  <a:pt x="106" y="14"/>
                </a:lnTo>
                <a:lnTo>
                  <a:pt x="104" y="14"/>
                </a:lnTo>
                <a:lnTo>
                  <a:pt x="100" y="14"/>
                </a:lnTo>
                <a:lnTo>
                  <a:pt x="97" y="15"/>
                </a:lnTo>
                <a:lnTo>
                  <a:pt x="92" y="19"/>
                </a:lnTo>
                <a:lnTo>
                  <a:pt x="86" y="22"/>
                </a:lnTo>
                <a:lnTo>
                  <a:pt x="80" y="22"/>
                </a:lnTo>
                <a:lnTo>
                  <a:pt x="74" y="19"/>
                </a:lnTo>
                <a:lnTo>
                  <a:pt x="71" y="22"/>
                </a:lnTo>
                <a:lnTo>
                  <a:pt x="63" y="27"/>
                </a:lnTo>
                <a:lnTo>
                  <a:pt x="57" y="27"/>
                </a:lnTo>
                <a:lnTo>
                  <a:pt x="53" y="27"/>
                </a:lnTo>
                <a:lnTo>
                  <a:pt x="48" y="25"/>
                </a:lnTo>
                <a:lnTo>
                  <a:pt x="44" y="22"/>
                </a:lnTo>
                <a:lnTo>
                  <a:pt x="40" y="14"/>
                </a:lnTo>
                <a:lnTo>
                  <a:pt x="36" y="10"/>
                </a:lnTo>
                <a:lnTo>
                  <a:pt x="35" y="8"/>
                </a:lnTo>
                <a:lnTo>
                  <a:pt x="32" y="11"/>
                </a:lnTo>
                <a:lnTo>
                  <a:pt x="31" y="14"/>
                </a:lnTo>
                <a:lnTo>
                  <a:pt x="31" y="15"/>
                </a:lnTo>
                <a:lnTo>
                  <a:pt x="29" y="15"/>
                </a:lnTo>
                <a:lnTo>
                  <a:pt x="27" y="22"/>
                </a:lnTo>
                <a:lnTo>
                  <a:pt x="27" y="25"/>
                </a:lnTo>
                <a:lnTo>
                  <a:pt x="27" y="28"/>
                </a:lnTo>
                <a:lnTo>
                  <a:pt x="31" y="32"/>
                </a:lnTo>
                <a:lnTo>
                  <a:pt x="36" y="40"/>
                </a:lnTo>
                <a:lnTo>
                  <a:pt x="36" y="44"/>
                </a:lnTo>
                <a:lnTo>
                  <a:pt x="40" y="45"/>
                </a:lnTo>
                <a:lnTo>
                  <a:pt x="44" y="49"/>
                </a:lnTo>
                <a:lnTo>
                  <a:pt x="49" y="53"/>
                </a:lnTo>
                <a:lnTo>
                  <a:pt x="60" y="57"/>
                </a:lnTo>
                <a:lnTo>
                  <a:pt x="76" y="63"/>
                </a:lnTo>
                <a:lnTo>
                  <a:pt x="96" y="71"/>
                </a:lnTo>
                <a:lnTo>
                  <a:pt x="104" y="71"/>
                </a:lnTo>
                <a:lnTo>
                  <a:pt x="110" y="71"/>
                </a:lnTo>
                <a:lnTo>
                  <a:pt x="65" y="124"/>
                </a:lnTo>
                <a:lnTo>
                  <a:pt x="63" y="128"/>
                </a:lnTo>
                <a:lnTo>
                  <a:pt x="57" y="128"/>
                </a:lnTo>
                <a:lnTo>
                  <a:pt x="48" y="126"/>
                </a:lnTo>
                <a:lnTo>
                  <a:pt x="39" y="129"/>
                </a:lnTo>
                <a:lnTo>
                  <a:pt x="32" y="136"/>
                </a:lnTo>
                <a:lnTo>
                  <a:pt x="29" y="137"/>
                </a:lnTo>
                <a:lnTo>
                  <a:pt x="25" y="140"/>
                </a:lnTo>
                <a:lnTo>
                  <a:pt x="17" y="141"/>
                </a:lnTo>
                <a:lnTo>
                  <a:pt x="16" y="145"/>
                </a:lnTo>
                <a:lnTo>
                  <a:pt x="12" y="149"/>
                </a:lnTo>
                <a:lnTo>
                  <a:pt x="5" y="158"/>
                </a:lnTo>
                <a:lnTo>
                  <a:pt x="3" y="164"/>
                </a:lnTo>
                <a:lnTo>
                  <a:pt x="0" y="170"/>
                </a:lnTo>
                <a:lnTo>
                  <a:pt x="0" y="173"/>
                </a:lnTo>
                <a:lnTo>
                  <a:pt x="0" y="177"/>
                </a:lnTo>
                <a:lnTo>
                  <a:pt x="0" y="223"/>
                </a:lnTo>
                <a:lnTo>
                  <a:pt x="0" y="229"/>
                </a:lnTo>
                <a:lnTo>
                  <a:pt x="4" y="234"/>
                </a:lnTo>
                <a:lnTo>
                  <a:pt x="8" y="241"/>
                </a:lnTo>
                <a:lnTo>
                  <a:pt x="9" y="243"/>
                </a:lnTo>
                <a:lnTo>
                  <a:pt x="9" y="246"/>
                </a:lnTo>
                <a:lnTo>
                  <a:pt x="13" y="241"/>
                </a:lnTo>
                <a:lnTo>
                  <a:pt x="13" y="241"/>
                </a:lnTo>
                <a:lnTo>
                  <a:pt x="17" y="233"/>
                </a:lnTo>
                <a:lnTo>
                  <a:pt x="19" y="233"/>
                </a:lnTo>
                <a:lnTo>
                  <a:pt x="21" y="229"/>
                </a:lnTo>
                <a:lnTo>
                  <a:pt x="27" y="221"/>
                </a:lnTo>
                <a:lnTo>
                  <a:pt x="40" y="206"/>
                </a:lnTo>
                <a:lnTo>
                  <a:pt x="53" y="193"/>
                </a:lnTo>
                <a:lnTo>
                  <a:pt x="60" y="186"/>
                </a:lnTo>
                <a:lnTo>
                  <a:pt x="67" y="181"/>
                </a:lnTo>
                <a:lnTo>
                  <a:pt x="82" y="170"/>
                </a:lnTo>
                <a:lnTo>
                  <a:pt x="96" y="157"/>
                </a:lnTo>
                <a:lnTo>
                  <a:pt x="109" y="140"/>
                </a:lnTo>
                <a:lnTo>
                  <a:pt x="113" y="132"/>
                </a:lnTo>
                <a:lnTo>
                  <a:pt x="118" y="124"/>
                </a:lnTo>
                <a:lnTo>
                  <a:pt x="122" y="116"/>
                </a:lnTo>
                <a:lnTo>
                  <a:pt x="128" y="106"/>
                </a:lnTo>
                <a:lnTo>
                  <a:pt x="130" y="100"/>
                </a:lnTo>
                <a:lnTo>
                  <a:pt x="133" y="89"/>
                </a:lnTo>
                <a:lnTo>
                  <a:pt x="137" y="84"/>
                </a:lnTo>
                <a:lnTo>
                  <a:pt x="140" y="79"/>
                </a:lnTo>
                <a:lnTo>
                  <a:pt x="141" y="72"/>
                </a:lnTo>
                <a:lnTo>
                  <a:pt x="145" y="69"/>
                </a:lnTo>
                <a:lnTo>
                  <a:pt x="148" y="61"/>
                </a:lnTo>
                <a:lnTo>
                  <a:pt x="150" y="56"/>
                </a:lnTo>
                <a:lnTo>
                  <a:pt x="153" y="49"/>
                </a:lnTo>
                <a:lnTo>
                  <a:pt x="157" y="45"/>
                </a:lnTo>
                <a:lnTo>
                  <a:pt x="157" y="39"/>
                </a:lnTo>
                <a:lnTo>
                  <a:pt x="157" y="31"/>
                </a:lnTo>
                <a:lnTo>
                  <a:pt x="158" y="28"/>
                </a:lnTo>
                <a:lnTo>
                  <a:pt x="161" y="28"/>
                </a:lnTo>
                <a:lnTo>
                  <a:pt x="163" y="27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lnTo>
                  <a:pt x="162" y="2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Freeform 52"/>
          <p:cNvSpPr>
            <a:spLocks/>
          </p:cNvSpPr>
          <p:nvPr/>
        </p:nvSpPr>
        <p:spPr bwMode="auto">
          <a:xfrm>
            <a:off x="6209306" y="2969191"/>
            <a:ext cx="854570" cy="777905"/>
          </a:xfrm>
          <a:custGeom>
            <a:avLst/>
            <a:gdLst>
              <a:gd name="T0" fmla="*/ 49 w 237"/>
              <a:gd name="T1" fmla="*/ 27 h 207"/>
              <a:gd name="T2" fmla="*/ 47 w 237"/>
              <a:gd name="T3" fmla="*/ 39 h 207"/>
              <a:gd name="T4" fmla="*/ 42 w 237"/>
              <a:gd name="T5" fmla="*/ 40 h 207"/>
              <a:gd name="T6" fmla="*/ 34 w 237"/>
              <a:gd name="T7" fmla="*/ 53 h 207"/>
              <a:gd name="T8" fmla="*/ 30 w 237"/>
              <a:gd name="T9" fmla="*/ 61 h 207"/>
              <a:gd name="T10" fmla="*/ 30 w 237"/>
              <a:gd name="T11" fmla="*/ 68 h 207"/>
              <a:gd name="T12" fmla="*/ 25 w 237"/>
              <a:gd name="T13" fmla="*/ 72 h 207"/>
              <a:gd name="T14" fmla="*/ 21 w 237"/>
              <a:gd name="T15" fmla="*/ 78 h 207"/>
              <a:gd name="T16" fmla="*/ 17 w 237"/>
              <a:gd name="T17" fmla="*/ 92 h 207"/>
              <a:gd name="T18" fmla="*/ 17 w 237"/>
              <a:gd name="T19" fmla="*/ 110 h 207"/>
              <a:gd name="T20" fmla="*/ 5 w 237"/>
              <a:gd name="T21" fmla="*/ 116 h 207"/>
              <a:gd name="T22" fmla="*/ 2 w 237"/>
              <a:gd name="T23" fmla="*/ 122 h 207"/>
              <a:gd name="T24" fmla="*/ 0 w 237"/>
              <a:gd name="T25" fmla="*/ 128 h 207"/>
              <a:gd name="T26" fmla="*/ 16 w 237"/>
              <a:gd name="T27" fmla="*/ 136 h 207"/>
              <a:gd name="T28" fmla="*/ 26 w 237"/>
              <a:gd name="T29" fmla="*/ 149 h 207"/>
              <a:gd name="T30" fmla="*/ 32 w 237"/>
              <a:gd name="T31" fmla="*/ 166 h 207"/>
              <a:gd name="T32" fmla="*/ 38 w 237"/>
              <a:gd name="T33" fmla="*/ 171 h 207"/>
              <a:gd name="T34" fmla="*/ 43 w 237"/>
              <a:gd name="T35" fmla="*/ 175 h 207"/>
              <a:gd name="T36" fmla="*/ 45 w 237"/>
              <a:gd name="T37" fmla="*/ 182 h 207"/>
              <a:gd name="T38" fmla="*/ 47 w 237"/>
              <a:gd name="T39" fmla="*/ 186 h 207"/>
              <a:gd name="T40" fmla="*/ 61 w 237"/>
              <a:gd name="T41" fmla="*/ 189 h 207"/>
              <a:gd name="T42" fmla="*/ 70 w 237"/>
              <a:gd name="T43" fmla="*/ 194 h 207"/>
              <a:gd name="T44" fmla="*/ 83 w 237"/>
              <a:gd name="T45" fmla="*/ 203 h 207"/>
              <a:gd name="T46" fmla="*/ 95 w 237"/>
              <a:gd name="T47" fmla="*/ 206 h 207"/>
              <a:gd name="T48" fmla="*/ 105 w 237"/>
              <a:gd name="T49" fmla="*/ 207 h 207"/>
              <a:gd name="T50" fmla="*/ 117 w 237"/>
              <a:gd name="T51" fmla="*/ 195 h 207"/>
              <a:gd name="T52" fmla="*/ 127 w 237"/>
              <a:gd name="T53" fmla="*/ 194 h 207"/>
              <a:gd name="T54" fmla="*/ 136 w 237"/>
              <a:gd name="T55" fmla="*/ 198 h 207"/>
              <a:gd name="T56" fmla="*/ 144 w 237"/>
              <a:gd name="T57" fmla="*/ 194 h 207"/>
              <a:gd name="T58" fmla="*/ 159 w 237"/>
              <a:gd name="T59" fmla="*/ 189 h 207"/>
              <a:gd name="T60" fmla="*/ 184 w 237"/>
              <a:gd name="T61" fmla="*/ 181 h 207"/>
              <a:gd name="T62" fmla="*/ 237 w 237"/>
              <a:gd name="T63" fmla="*/ 124 h 207"/>
              <a:gd name="T64" fmla="*/ 203 w 237"/>
              <a:gd name="T65" fmla="*/ 116 h 207"/>
              <a:gd name="T66" fmla="*/ 171 w 237"/>
              <a:gd name="T67" fmla="*/ 102 h 207"/>
              <a:gd name="T68" fmla="*/ 163 w 237"/>
              <a:gd name="T69" fmla="*/ 93 h 207"/>
              <a:gd name="T70" fmla="*/ 154 w 237"/>
              <a:gd name="T71" fmla="*/ 78 h 207"/>
              <a:gd name="T72" fmla="*/ 154 w 237"/>
              <a:gd name="T73" fmla="*/ 68 h 207"/>
              <a:gd name="T74" fmla="*/ 140 w 237"/>
              <a:gd name="T75" fmla="*/ 71 h 207"/>
              <a:gd name="T76" fmla="*/ 139 w 237"/>
              <a:gd name="T77" fmla="*/ 59 h 207"/>
              <a:gd name="T78" fmla="*/ 144 w 237"/>
              <a:gd name="T79" fmla="*/ 48 h 207"/>
              <a:gd name="T80" fmla="*/ 143 w 237"/>
              <a:gd name="T81" fmla="*/ 39 h 207"/>
              <a:gd name="T82" fmla="*/ 132 w 237"/>
              <a:gd name="T83" fmla="*/ 27 h 207"/>
              <a:gd name="T84" fmla="*/ 123 w 237"/>
              <a:gd name="T85" fmla="*/ 15 h 207"/>
              <a:gd name="T86" fmla="*/ 110 w 237"/>
              <a:gd name="T87" fmla="*/ 8 h 207"/>
              <a:gd name="T88" fmla="*/ 99 w 237"/>
              <a:gd name="T89" fmla="*/ 5 h 207"/>
              <a:gd name="T90" fmla="*/ 93 w 237"/>
              <a:gd name="T91" fmla="*/ 4 h 207"/>
              <a:gd name="T92" fmla="*/ 83 w 237"/>
              <a:gd name="T93" fmla="*/ 8 h 207"/>
              <a:gd name="T94" fmla="*/ 78 w 237"/>
              <a:gd name="T95" fmla="*/ 2 h 207"/>
              <a:gd name="T96" fmla="*/ 69 w 237"/>
              <a:gd name="T97" fmla="*/ 11 h 207"/>
              <a:gd name="T98" fmla="*/ 61 w 237"/>
              <a:gd name="T99" fmla="*/ 9 h 207"/>
              <a:gd name="T100" fmla="*/ 53 w 237"/>
              <a:gd name="T101" fmla="*/ 11 h 207"/>
              <a:gd name="T102" fmla="*/ 51 w 237"/>
              <a:gd name="T103" fmla="*/ 21 h 207"/>
              <a:gd name="T104" fmla="*/ 51 w 237"/>
              <a:gd name="T105" fmla="*/ 21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37" h="207">
                <a:moveTo>
                  <a:pt x="51" y="21"/>
                </a:moveTo>
                <a:lnTo>
                  <a:pt x="49" y="27"/>
                </a:lnTo>
                <a:lnTo>
                  <a:pt x="49" y="27"/>
                </a:lnTo>
                <a:lnTo>
                  <a:pt x="49" y="32"/>
                </a:lnTo>
                <a:lnTo>
                  <a:pt x="49" y="36"/>
                </a:lnTo>
                <a:lnTo>
                  <a:pt x="47" y="39"/>
                </a:lnTo>
                <a:lnTo>
                  <a:pt x="47" y="40"/>
                </a:lnTo>
                <a:lnTo>
                  <a:pt x="43" y="40"/>
                </a:lnTo>
                <a:lnTo>
                  <a:pt x="42" y="40"/>
                </a:lnTo>
                <a:lnTo>
                  <a:pt x="39" y="41"/>
                </a:lnTo>
                <a:lnTo>
                  <a:pt x="35" y="48"/>
                </a:lnTo>
                <a:lnTo>
                  <a:pt x="34" y="53"/>
                </a:lnTo>
                <a:lnTo>
                  <a:pt x="32" y="55"/>
                </a:lnTo>
                <a:lnTo>
                  <a:pt x="32" y="59"/>
                </a:lnTo>
                <a:lnTo>
                  <a:pt x="30" y="61"/>
                </a:lnTo>
                <a:lnTo>
                  <a:pt x="30" y="65"/>
                </a:lnTo>
                <a:lnTo>
                  <a:pt x="30" y="67"/>
                </a:lnTo>
                <a:lnTo>
                  <a:pt x="30" y="68"/>
                </a:lnTo>
                <a:lnTo>
                  <a:pt x="30" y="71"/>
                </a:lnTo>
                <a:lnTo>
                  <a:pt x="26" y="76"/>
                </a:lnTo>
                <a:lnTo>
                  <a:pt x="25" y="72"/>
                </a:lnTo>
                <a:lnTo>
                  <a:pt x="22" y="72"/>
                </a:lnTo>
                <a:lnTo>
                  <a:pt x="22" y="75"/>
                </a:lnTo>
                <a:lnTo>
                  <a:pt x="21" y="78"/>
                </a:lnTo>
                <a:lnTo>
                  <a:pt x="21" y="81"/>
                </a:lnTo>
                <a:lnTo>
                  <a:pt x="18" y="88"/>
                </a:lnTo>
                <a:lnTo>
                  <a:pt x="17" y="92"/>
                </a:lnTo>
                <a:lnTo>
                  <a:pt x="17" y="97"/>
                </a:lnTo>
                <a:lnTo>
                  <a:pt x="17" y="102"/>
                </a:lnTo>
                <a:lnTo>
                  <a:pt x="17" y="110"/>
                </a:lnTo>
                <a:lnTo>
                  <a:pt x="17" y="114"/>
                </a:lnTo>
                <a:lnTo>
                  <a:pt x="13" y="116"/>
                </a:lnTo>
                <a:lnTo>
                  <a:pt x="5" y="116"/>
                </a:lnTo>
                <a:lnTo>
                  <a:pt x="4" y="116"/>
                </a:lnTo>
                <a:lnTo>
                  <a:pt x="2" y="118"/>
                </a:lnTo>
                <a:lnTo>
                  <a:pt x="2" y="122"/>
                </a:lnTo>
                <a:lnTo>
                  <a:pt x="0" y="124"/>
                </a:lnTo>
                <a:lnTo>
                  <a:pt x="0" y="125"/>
                </a:lnTo>
                <a:lnTo>
                  <a:pt x="0" y="128"/>
                </a:lnTo>
                <a:lnTo>
                  <a:pt x="9" y="129"/>
                </a:lnTo>
                <a:lnTo>
                  <a:pt x="13" y="133"/>
                </a:lnTo>
                <a:lnTo>
                  <a:pt x="16" y="136"/>
                </a:lnTo>
                <a:lnTo>
                  <a:pt x="18" y="138"/>
                </a:lnTo>
                <a:lnTo>
                  <a:pt x="21" y="142"/>
                </a:lnTo>
                <a:lnTo>
                  <a:pt x="26" y="149"/>
                </a:lnTo>
                <a:lnTo>
                  <a:pt x="29" y="153"/>
                </a:lnTo>
                <a:lnTo>
                  <a:pt x="30" y="155"/>
                </a:lnTo>
                <a:lnTo>
                  <a:pt x="32" y="166"/>
                </a:lnTo>
                <a:lnTo>
                  <a:pt x="34" y="169"/>
                </a:lnTo>
                <a:lnTo>
                  <a:pt x="35" y="169"/>
                </a:lnTo>
                <a:lnTo>
                  <a:pt x="38" y="171"/>
                </a:lnTo>
                <a:lnTo>
                  <a:pt x="39" y="171"/>
                </a:lnTo>
                <a:lnTo>
                  <a:pt x="43" y="171"/>
                </a:lnTo>
                <a:lnTo>
                  <a:pt x="43" y="175"/>
                </a:lnTo>
                <a:lnTo>
                  <a:pt x="45" y="177"/>
                </a:lnTo>
                <a:lnTo>
                  <a:pt x="43" y="181"/>
                </a:lnTo>
                <a:lnTo>
                  <a:pt x="45" y="182"/>
                </a:lnTo>
                <a:lnTo>
                  <a:pt x="47" y="185"/>
                </a:lnTo>
                <a:lnTo>
                  <a:pt x="45" y="185"/>
                </a:lnTo>
                <a:lnTo>
                  <a:pt x="47" y="186"/>
                </a:lnTo>
                <a:lnTo>
                  <a:pt x="49" y="189"/>
                </a:lnTo>
                <a:lnTo>
                  <a:pt x="57" y="189"/>
                </a:lnTo>
                <a:lnTo>
                  <a:pt x="61" y="189"/>
                </a:lnTo>
                <a:lnTo>
                  <a:pt x="62" y="190"/>
                </a:lnTo>
                <a:lnTo>
                  <a:pt x="65" y="190"/>
                </a:lnTo>
                <a:lnTo>
                  <a:pt x="70" y="194"/>
                </a:lnTo>
                <a:lnTo>
                  <a:pt x="78" y="199"/>
                </a:lnTo>
                <a:lnTo>
                  <a:pt x="79" y="202"/>
                </a:lnTo>
                <a:lnTo>
                  <a:pt x="83" y="203"/>
                </a:lnTo>
                <a:lnTo>
                  <a:pt x="87" y="203"/>
                </a:lnTo>
                <a:lnTo>
                  <a:pt x="91" y="203"/>
                </a:lnTo>
                <a:lnTo>
                  <a:pt x="95" y="206"/>
                </a:lnTo>
                <a:lnTo>
                  <a:pt x="99" y="206"/>
                </a:lnTo>
                <a:lnTo>
                  <a:pt x="102" y="206"/>
                </a:lnTo>
                <a:lnTo>
                  <a:pt x="105" y="207"/>
                </a:lnTo>
                <a:lnTo>
                  <a:pt x="106" y="203"/>
                </a:lnTo>
                <a:lnTo>
                  <a:pt x="110" y="199"/>
                </a:lnTo>
                <a:lnTo>
                  <a:pt x="117" y="195"/>
                </a:lnTo>
                <a:lnTo>
                  <a:pt x="122" y="193"/>
                </a:lnTo>
                <a:lnTo>
                  <a:pt x="126" y="193"/>
                </a:lnTo>
                <a:lnTo>
                  <a:pt x="127" y="194"/>
                </a:lnTo>
                <a:lnTo>
                  <a:pt x="130" y="198"/>
                </a:lnTo>
                <a:lnTo>
                  <a:pt x="132" y="198"/>
                </a:lnTo>
                <a:lnTo>
                  <a:pt x="136" y="198"/>
                </a:lnTo>
                <a:lnTo>
                  <a:pt x="139" y="198"/>
                </a:lnTo>
                <a:lnTo>
                  <a:pt x="143" y="198"/>
                </a:lnTo>
                <a:lnTo>
                  <a:pt x="144" y="194"/>
                </a:lnTo>
                <a:lnTo>
                  <a:pt x="152" y="193"/>
                </a:lnTo>
                <a:lnTo>
                  <a:pt x="156" y="190"/>
                </a:lnTo>
                <a:lnTo>
                  <a:pt x="159" y="189"/>
                </a:lnTo>
                <a:lnTo>
                  <a:pt x="166" y="182"/>
                </a:lnTo>
                <a:lnTo>
                  <a:pt x="175" y="179"/>
                </a:lnTo>
                <a:lnTo>
                  <a:pt x="184" y="181"/>
                </a:lnTo>
                <a:lnTo>
                  <a:pt x="190" y="181"/>
                </a:lnTo>
                <a:lnTo>
                  <a:pt x="192" y="177"/>
                </a:lnTo>
                <a:lnTo>
                  <a:pt x="237" y="124"/>
                </a:lnTo>
                <a:lnTo>
                  <a:pt x="231" y="124"/>
                </a:lnTo>
                <a:lnTo>
                  <a:pt x="223" y="124"/>
                </a:lnTo>
                <a:lnTo>
                  <a:pt x="203" y="116"/>
                </a:lnTo>
                <a:lnTo>
                  <a:pt x="187" y="110"/>
                </a:lnTo>
                <a:lnTo>
                  <a:pt x="176" y="106"/>
                </a:lnTo>
                <a:lnTo>
                  <a:pt x="171" y="102"/>
                </a:lnTo>
                <a:lnTo>
                  <a:pt x="167" y="98"/>
                </a:lnTo>
                <a:lnTo>
                  <a:pt x="163" y="97"/>
                </a:lnTo>
                <a:lnTo>
                  <a:pt x="163" y="93"/>
                </a:lnTo>
                <a:lnTo>
                  <a:pt x="158" y="85"/>
                </a:lnTo>
                <a:lnTo>
                  <a:pt x="154" y="81"/>
                </a:lnTo>
                <a:lnTo>
                  <a:pt x="154" y="78"/>
                </a:lnTo>
                <a:lnTo>
                  <a:pt x="154" y="75"/>
                </a:lnTo>
                <a:lnTo>
                  <a:pt x="156" y="68"/>
                </a:lnTo>
                <a:lnTo>
                  <a:pt x="154" y="68"/>
                </a:lnTo>
                <a:lnTo>
                  <a:pt x="150" y="68"/>
                </a:lnTo>
                <a:lnTo>
                  <a:pt x="144" y="71"/>
                </a:lnTo>
                <a:lnTo>
                  <a:pt x="140" y="71"/>
                </a:lnTo>
                <a:lnTo>
                  <a:pt x="139" y="68"/>
                </a:lnTo>
                <a:lnTo>
                  <a:pt x="139" y="63"/>
                </a:lnTo>
                <a:lnTo>
                  <a:pt x="139" y="59"/>
                </a:lnTo>
                <a:lnTo>
                  <a:pt x="139" y="55"/>
                </a:lnTo>
                <a:lnTo>
                  <a:pt x="144" y="49"/>
                </a:lnTo>
                <a:lnTo>
                  <a:pt x="144" y="48"/>
                </a:lnTo>
                <a:lnTo>
                  <a:pt x="146" y="44"/>
                </a:lnTo>
                <a:lnTo>
                  <a:pt x="146" y="41"/>
                </a:lnTo>
                <a:lnTo>
                  <a:pt x="143" y="39"/>
                </a:lnTo>
                <a:lnTo>
                  <a:pt x="139" y="35"/>
                </a:lnTo>
                <a:lnTo>
                  <a:pt x="136" y="31"/>
                </a:lnTo>
                <a:lnTo>
                  <a:pt x="132" y="27"/>
                </a:lnTo>
                <a:lnTo>
                  <a:pt x="130" y="24"/>
                </a:lnTo>
                <a:lnTo>
                  <a:pt x="126" y="17"/>
                </a:lnTo>
                <a:lnTo>
                  <a:pt x="123" y="15"/>
                </a:lnTo>
                <a:lnTo>
                  <a:pt x="119" y="11"/>
                </a:lnTo>
                <a:lnTo>
                  <a:pt x="114" y="9"/>
                </a:lnTo>
                <a:lnTo>
                  <a:pt x="110" y="8"/>
                </a:lnTo>
                <a:lnTo>
                  <a:pt x="106" y="8"/>
                </a:lnTo>
                <a:lnTo>
                  <a:pt x="101" y="5"/>
                </a:lnTo>
                <a:lnTo>
                  <a:pt x="99" y="5"/>
                </a:lnTo>
                <a:lnTo>
                  <a:pt x="95" y="8"/>
                </a:lnTo>
                <a:lnTo>
                  <a:pt x="95" y="5"/>
                </a:lnTo>
                <a:lnTo>
                  <a:pt x="93" y="4"/>
                </a:lnTo>
                <a:lnTo>
                  <a:pt x="91" y="5"/>
                </a:lnTo>
                <a:lnTo>
                  <a:pt x="87" y="8"/>
                </a:lnTo>
                <a:lnTo>
                  <a:pt x="83" y="8"/>
                </a:lnTo>
                <a:lnTo>
                  <a:pt x="82" y="4"/>
                </a:lnTo>
                <a:lnTo>
                  <a:pt x="79" y="4"/>
                </a:lnTo>
                <a:lnTo>
                  <a:pt x="78" y="2"/>
                </a:lnTo>
                <a:lnTo>
                  <a:pt x="74" y="0"/>
                </a:lnTo>
                <a:lnTo>
                  <a:pt x="70" y="13"/>
                </a:lnTo>
                <a:lnTo>
                  <a:pt x="69" y="11"/>
                </a:lnTo>
                <a:lnTo>
                  <a:pt x="65" y="8"/>
                </a:lnTo>
                <a:lnTo>
                  <a:pt x="62" y="9"/>
                </a:lnTo>
                <a:lnTo>
                  <a:pt x="61" y="9"/>
                </a:lnTo>
                <a:lnTo>
                  <a:pt x="55" y="9"/>
                </a:lnTo>
                <a:lnTo>
                  <a:pt x="53" y="11"/>
                </a:lnTo>
                <a:lnTo>
                  <a:pt x="53" y="11"/>
                </a:lnTo>
                <a:lnTo>
                  <a:pt x="53" y="13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lnTo>
                  <a:pt x="51" y="2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Freeform 53"/>
          <p:cNvSpPr>
            <a:spLocks/>
          </p:cNvSpPr>
          <p:nvPr/>
        </p:nvSpPr>
        <p:spPr bwMode="auto">
          <a:xfrm>
            <a:off x="5823488" y="5926731"/>
            <a:ext cx="137021" cy="146563"/>
          </a:xfrm>
          <a:custGeom>
            <a:avLst/>
            <a:gdLst>
              <a:gd name="T0" fmla="*/ 32 w 38"/>
              <a:gd name="T1" fmla="*/ 7 h 39"/>
              <a:gd name="T2" fmla="*/ 27 w 38"/>
              <a:gd name="T3" fmla="*/ 0 h 39"/>
              <a:gd name="T4" fmla="*/ 24 w 38"/>
              <a:gd name="T5" fmla="*/ 0 h 39"/>
              <a:gd name="T6" fmla="*/ 23 w 38"/>
              <a:gd name="T7" fmla="*/ 0 h 39"/>
              <a:gd name="T8" fmla="*/ 22 w 38"/>
              <a:gd name="T9" fmla="*/ 3 h 39"/>
              <a:gd name="T10" fmla="*/ 18 w 38"/>
              <a:gd name="T11" fmla="*/ 4 h 39"/>
              <a:gd name="T12" fmla="*/ 14 w 38"/>
              <a:gd name="T13" fmla="*/ 7 h 39"/>
              <a:gd name="T14" fmla="*/ 11 w 38"/>
              <a:gd name="T15" fmla="*/ 8 h 39"/>
              <a:gd name="T16" fmla="*/ 8 w 38"/>
              <a:gd name="T17" fmla="*/ 16 h 39"/>
              <a:gd name="T18" fmla="*/ 4 w 38"/>
              <a:gd name="T19" fmla="*/ 18 h 39"/>
              <a:gd name="T20" fmla="*/ 0 w 38"/>
              <a:gd name="T21" fmla="*/ 20 h 39"/>
              <a:gd name="T22" fmla="*/ 2 w 38"/>
              <a:gd name="T23" fmla="*/ 24 h 39"/>
              <a:gd name="T24" fmla="*/ 4 w 38"/>
              <a:gd name="T25" fmla="*/ 27 h 39"/>
              <a:gd name="T26" fmla="*/ 6 w 38"/>
              <a:gd name="T27" fmla="*/ 29 h 39"/>
              <a:gd name="T28" fmla="*/ 6 w 38"/>
              <a:gd name="T29" fmla="*/ 31 h 39"/>
              <a:gd name="T30" fmla="*/ 11 w 38"/>
              <a:gd name="T31" fmla="*/ 37 h 39"/>
              <a:gd name="T32" fmla="*/ 14 w 38"/>
              <a:gd name="T33" fmla="*/ 39 h 39"/>
              <a:gd name="T34" fmla="*/ 15 w 38"/>
              <a:gd name="T35" fmla="*/ 37 h 39"/>
              <a:gd name="T36" fmla="*/ 19 w 38"/>
              <a:gd name="T37" fmla="*/ 31 h 39"/>
              <a:gd name="T38" fmla="*/ 23 w 38"/>
              <a:gd name="T39" fmla="*/ 29 h 39"/>
              <a:gd name="T40" fmla="*/ 27 w 38"/>
              <a:gd name="T41" fmla="*/ 27 h 39"/>
              <a:gd name="T42" fmla="*/ 31 w 38"/>
              <a:gd name="T43" fmla="*/ 27 h 39"/>
              <a:gd name="T44" fmla="*/ 32 w 38"/>
              <a:gd name="T45" fmla="*/ 24 h 39"/>
              <a:gd name="T46" fmla="*/ 36 w 38"/>
              <a:gd name="T47" fmla="*/ 18 h 39"/>
              <a:gd name="T48" fmla="*/ 38 w 38"/>
              <a:gd name="T49" fmla="*/ 16 h 39"/>
              <a:gd name="T50" fmla="*/ 38 w 38"/>
              <a:gd name="T51" fmla="*/ 14 h 39"/>
              <a:gd name="T52" fmla="*/ 36 w 38"/>
              <a:gd name="T53" fmla="*/ 10 h 39"/>
              <a:gd name="T54" fmla="*/ 32 w 38"/>
              <a:gd name="T55" fmla="*/ 7 h 39"/>
              <a:gd name="T56" fmla="*/ 32 w 38"/>
              <a:gd name="T57" fmla="*/ 7 h 39"/>
              <a:gd name="T58" fmla="*/ 32 w 38"/>
              <a:gd name="T59" fmla="*/ 7 h 39"/>
              <a:gd name="T60" fmla="*/ 32 w 38"/>
              <a:gd name="T61" fmla="*/ 7 h 39"/>
              <a:gd name="T62" fmla="*/ 32 w 38"/>
              <a:gd name="T63" fmla="*/ 7 h 39"/>
              <a:gd name="T64" fmla="*/ 32 w 38"/>
              <a:gd name="T65" fmla="*/ 7 h 39"/>
              <a:gd name="T66" fmla="*/ 32 w 38"/>
              <a:gd name="T67" fmla="*/ 7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8" h="39">
                <a:moveTo>
                  <a:pt x="32" y="7"/>
                </a:moveTo>
                <a:lnTo>
                  <a:pt x="27" y="0"/>
                </a:lnTo>
                <a:lnTo>
                  <a:pt x="24" y="0"/>
                </a:lnTo>
                <a:lnTo>
                  <a:pt x="23" y="0"/>
                </a:lnTo>
                <a:lnTo>
                  <a:pt x="22" y="3"/>
                </a:lnTo>
                <a:lnTo>
                  <a:pt x="18" y="4"/>
                </a:lnTo>
                <a:lnTo>
                  <a:pt x="14" y="7"/>
                </a:lnTo>
                <a:lnTo>
                  <a:pt x="11" y="8"/>
                </a:lnTo>
                <a:lnTo>
                  <a:pt x="8" y="16"/>
                </a:lnTo>
                <a:lnTo>
                  <a:pt x="4" y="18"/>
                </a:lnTo>
                <a:lnTo>
                  <a:pt x="0" y="20"/>
                </a:lnTo>
                <a:lnTo>
                  <a:pt x="2" y="24"/>
                </a:lnTo>
                <a:lnTo>
                  <a:pt x="4" y="27"/>
                </a:lnTo>
                <a:lnTo>
                  <a:pt x="6" y="29"/>
                </a:lnTo>
                <a:lnTo>
                  <a:pt x="6" y="31"/>
                </a:lnTo>
                <a:lnTo>
                  <a:pt x="11" y="37"/>
                </a:lnTo>
                <a:lnTo>
                  <a:pt x="14" y="39"/>
                </a:lnTo>
                <a:lnTo>
                  <a:pt x="15" y="37"/>
                </a:lnTo>
                <a:lnTo>
                  <a:pt x="19" y="31"/>
                </a:lnTo>
                <a:lnTo>
                  <a:pt x="23" y="29"/>
                </a:lnTo>
                <a:lnTo>
                  <a:pt x="27" y="27"/>
                </a:lnTo>
                <a:lnTo>
                  <a:pt x="31" y="27"/>
                </a:lnTo>
                <a:lnTo>
                  <a:pt x="32" y="24"/>
                </a:lnTo>
                <a:lnTo>
                  <a:pt x="36" y="18"/>
                </a:lnTo>
                <a:lnTo>
                  <a:pt x="38" y="16"/>
                </a:lnTo>
                <a:lnTo>
                  <a:pt x="38" y="14"/>
                </a:lnTo>
                <a:lnTo>
                  <a:pt x="36" y="10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lnTo>
                  <a:pt x="32" y="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54"/>
          <p:cNvSpPr>
            <a:spLocks/>
          </p:cNvSpPr>
          <p:nvPr/>
        </p:nvSpPr>
        <p:spPr bwMode="auto">
          <a:xfrm>
            <a:off x="6043439" y="5742590"/>
            <a:ext cx="82935" cy="93950"/>
          </a:xfrm>
          <a:custGeom>
            <a:avLst/>
            <a:gdLst>
              <a:gd name="T0" fmla="*/ 10 w 23"/>
              <a:gd name="T1" fmla="*/ 0 h 25"/>
              <a:gd name="T2" fmla="*/ 7 w 23"/>
              <a:gd name="T3" fmla="*/ 1 h 25"/>
              <a:gd name="T4" fmla="*/ 6 w 23"/>
              <a:gd name="T5" fmla="*/ 5 h 25"/>
              <a:gd name="T6" fmla="*/ 0 w 23"/>
              <a:gd name="T7" fmla="*/ 16 h 25"/>
              <a:gd name="T8" fmla="*/ 6 w 23"/>
              <a:gd name="T9" fmla="*/ 21 h 25"/>
              <a:gd name="T10" fmla="*/ 11 w 23"/>
              <a:gd name="T11" fmla="*/ 25 h 25"/>
              <a:gd name="T12" fmla="*/ 15 w 23"/>
              <a:gd name="T13" fmla="*/ 25 h 25"/>
              <a:gd name="T14" fmla="*/ 18 w 23"/>
              <a:gd name="T15" fmla="*/ 25 h 25"/>
              <a:gd name="T16" fmla="*/ 18 w 23"/>
              <a:gd name="T17" fmla="*/ 23 h 25"/>
              <a:gd name="T18" fmla="*/ 19 w 23"/>
              <a:gd name="T19" fmla="*/ 17 h 25"/>
              <a:gd name="T20" fmla="*/ 23 w 23"/>
              <a:gd name="T21" fmla="*/ 17 h 25"/>
              <a:gd name="T22" fmla="*/ 20 w 23"/>
              <a:gd name="T23" fmla="*/ 13 h 25"/>
              <a:gd name="T24" fmla="*/ 20 w 23"/>
              <a:gd name="T25" fmla="*/ 9 h 25"/>
              <a:gd name="T26" fmla="*/ 20 w 23"/>
              <a:gd name="T27" fmla="*/ 5 h 25"/>
              <a:gd name="T28" fmla="*/ 19 w 23"/>
              <a:gd name="T29" fmla="*/ 4 h 25"/>
              <a:gd name="T30" fmla="*/ 15 w 23"/>
              <a:gd name="T31" fmla="*/ 0 h 25"/>
              <a:gd name="T32" fmla="*/ 10 w 23"/>
              <a:gd name="T33" fmla="*/ 0 h 25"/>
              <a:gd name="T34" fmla="*/ 10 w 23"/>
              <a:gd name="T35" fmla="*/ 0 h 25"/>
              <a:gd name="T36" fmla="*/ 10 w 23"/>
              <a:gd name="T37" fmla="*/ 0 h 25"/>
              <a:gd name="T38" fmla="*/ 10 w 23"/>
              <a:gd name="T39" fmla="*/ 0 h 25"/>
              <a:gd name="T40" fmla="*/ 10 w 23"/>
              <a:gd name="T41" fmla="*/ 0 h 25"/>
              <a:gd name="T42" fmla="*/ 10 w 23"/>
              <a:gd name="T43" fmla="*/ 0 h 25"/>
              <a:gd name="T44" fmla="*/ 10 w 23"/>
              <a:gd name="T4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3" h="25">
                <a:moveTo>
                  <a:pt x="10" y="0"/>
                </a:moveTo>
                <a:lnTo>
                  <a:pt x="7" y="1"/>
                </a:lnTo>
                <a:lnTo>
                  <a:pt x="6" y="5"/>
                </a:lnTo>
                <a:lnTo>
                  <a:pt x="0" y="16"/>
                </a:lnTo>
                <a:lnTo>
                  <a:pt x="6" y="21"/>
                </a:lnTo>
                <a:lnTo>
                  <a:pt x="11" y="25"/>
                </a:lnTo>
                <a:lnTo>
                  <a:pt x="15" y="25"/>
                </a:lnTo>
                <a:lnTo>
                  <a:pt x="18" y="25"/>
                </a:lnTo>
                <a:lnTo>
                  <a:pt x="18" y="23"/>
                </a:lnTo>
                <a:lnTo>
                  <a:pt x="19" y="17"/>
                </a:lnTo>
                <a:lnTo>
                  <a:pt x="23" y="17"/>
                </a:lnTo>
                <a:lnTo>
                  <a:pt x="20" y="13"/>
                </a:lnTo>
                <a:lnTo>
                  <a:pt x="20" y="9"/>
                </a:lnTo>
                <a:lnTo>
                  <a:pt x="20" y="5"/>
                </a:lnTo>
                <a:lnTo>
                  <a:pt x="19" y="4"/>
                </a:lnTo>
                <a:lnTo>
                  <a:pt x="15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lnTo>
                  <a:pt x="1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Freeform 55"/>
          <p:cNvSpPr>
            <a:spLocks/>
          </p:cNvSpPr>
          <p:nvPr/>
        </p:nvSpPr>
        <p:spPr bwMode="auto">
          <a:xfrm>
            <a:off x="6266999" y="3664423"/>
            <a:ext cx="457933" cy="631340"/>
          </a:xfrm>
          <a:custGeom>
            <a:avLst/>
            <a:gdLst>
              <a:gd name="T0" fmla="*/ 119 w 127"/>
              <a:gd name="T1" fmla="*/ 109 h 168"/>
              <a:gd name="T2" fmla="*/ 111 w 127"/>
              <a:gd name="T3" fmla="*/ 97 h 168"/>
              <a:gd name="T4" fmla="*/ 111 w 127"/>
              <a:gd name="T5" fmla="*/ 45 h 168"/>
              <a:gd name="T6" fmla="*/ 111 w 127"/>
              <a:gd name="T7" fmla="*/ 38 h 168"/>
              <a:gd name="T8" fmla="*/ 116 w 127"/>
              <a:gd name="T9" fmla="*/ 26 h 168"/>
              <a:gd name="T10" fmla="*/ 127 w 127"/>
              <a:gd name="T11" fmla="*/ 13 h 168"/>
              <a:gd name="T12" fmla="*/ 120 w 127"/>
              <a:gd name="T13" fmla="*/ 13 h 168"/>
              <a:gd name="T14" fmla="*/ 114 w 127"/>
              <a:gd name="T15" fmla="*/ 13 h 168"/>
              <a:gd name="T16" fmla="*/ 110 w 127"/>
              <a:gd name="T17" fmla="*/ 8 h 168"/>
              <a:gd name="T18" fmla="*/ 101 w 127"/>
              <a:gd name="T19" fmla="*/ 10 h 168"/>
              <a:gd name="T20" fmla="*/ 90 w 127"/>
              <a:gd name="T21" fmla="*/ 18 h 168"/>
              <a:gd name="T22" fmla="*/ 86 w 127"/>
              <a:gd name="T23" fmla="*/ 21 h 168"/>
              <a:gd name="T24" fmla="*/ 79 w 127"/>
              <a:gd name="T25" fmla="*/ 21 h 168"/>
              <a:gd name="T26" fmla="*/ 71 w 127"/>
              <a:gd name="T27" fmla="*/ 18 h 168"/>
              <a:gd name="T28" fmla="*/ 63 w 127"/>
              <a:gd name="T29" fmla="*/ 17 h 168"/>
              <a:gd name="T30" fmla="*/ 54 w 127"/>
              <a:gd name="T31" fmla="*/ 9 h 168"/>
              <a:gd name="T32" fmla="*/ 46 w 127"/>
              <a:gd name="T33" fmla="*/ 5 h 168"/>
              <a:gd name="T34" fmla="*/ 41 w 127"/>
              <a:gd name="T35" fmla="*/ 4 h 168"/>
              <a:gd name="T36" fmla="*/ 31 w 127"/>
              <a:gd name="T37" fmla="*/ 1 h 168"/>
              <a:gd name="T38" fmla="*/ 19 w 127"/>
              <a:gd name="T39" fmla="*/ 0 h 168"/>
              <a:gd name="T40" fmla="*/ 5 w 127"/>
              <a:gd name="T41" fmla="*/ 4 h 168"/>
              <a:gd name="T42" fmla="*/ 0 w 127"/>
              <a:gd name="T43" fmla="*/ 8 h 168"/>
              <a:gd name="T44" fmla="*/ 1 w 127"/>
              <a:gd name="T45" fmla="*/ 13 h 168"/>
              <a:gd name="T46" fmla="*/ 5 w 127"/>
              <a:gd name="T47" fmla="*/ 17 h 168"/>
              <a:gd name="T48" fmla="*/ 6 w 127"/>
              <a:gd name="T49" fmla="*/ 21 h 168"/>
              <a:gd name="T50" fmla="*/ 9 w 127"/>
              <a:gd name="T51" fmla="*/ 26 h 168"/>
              <a:gd name="T52" fmla="*/ 14 w 127"/>
              <a:gd name="T53" fmla="*/ 38 h 168"/>
              <a:gd name="T54" fmla="*/ 18 w 127"/>
              <a:gd name="T55" fmla="*/ 49 h 168"/>
              <a:gd name="T56" fmla="*/ 14 w 127"/>
              <a:gd name="T57" fmla="*/ 57 h 168"/>
              <a:gd name="T58" fmla="*/ 13 w 127"/>
              <a:gd name="T59" fmla="*/ 62 h 168"/>
              <a:gd name="T60" fmla="*/ 6 w 127"/>
              <a:gd name="T61" fmla="*/ 66 h 168"/>
              <a:gd name="T62" fmla="*/ 2 w 127"/>
              <a:gd name="T63" fmla="*/ 74 h 168"/>
              <a:gd name="T64" fmla="*/ 1 w 127"/>
              <a:gd name="T65" fmla="*/ 87 h 168"/>
              <a:gd name="T66" fmla="*/ 9 w 127"/>
              <a:gd name="T67" fmla="*/ 87 h 168"/>
              <a:gd name="T68" fmla="*/ 14 w 127"/>
              <a:gd name="T69" fmla="*/ 89 h 168"/>
              <a:gd name="T70" fmla="*/ 6 w 127"/>
              <a:gd name="T71" fmla="*/ 93 h 168"/>
              <a:gd name="T72" fmla="*/ 1 w 127"/>
              <a:gd name="T73" fmla="*/ 97 h 168"/>
              <a:gd name="T74" fmla="*/ 1 w 127"/>
              <a:gd name="T75" fmla="*/ 102 h 168"/>
              <a:gd name="T76" fmla="*/ 58 w 127"/>
              <a:gd name="T77" fmla="*/ 140 h 168"/>
              <a:gd name="T78" fmla="*/ 58 w 127"/>
              <a:gd name="T79" fmla="*/ 144 h 168"/>
              <a:gd name="T80" fmla="*/ 59 w 127"/>
              <a:gd name="T81" fmla="*/ 148 h 168"/>
              <a:gd name="T82" fmla="*/ 77 w 127"/>
              <a:gd name="T83" fmla="*/ 163 h 168"/>
              <a:gd name="T84" fmla="*/ 83 w 127"/>
              <a:gd name="T85" fmla="*/ 168 h 168"/>
              <a:gd name="T86" fmla="*/ 86 w 127"/>
              <a:gd name="T87" fmla="*/ 168 h 168"/>
              <a:gd name="T88" fmla="*/ 89 w 127"/>
              <a:gd name="T89" fmla="*/ 163 h 168"/>
              <a:gd name="T90" fmla="*/ 90 w 127"/>
              <a:gd name="T91" fmla="*/ 158 h 168"/>
              <a:gd name="T92" fmla="*/ 93 w 127"/>
              <a:gd name="T93" fmla="*/ 152 h 168"/>
              <a:gd name="T94" fmla="*/ 98 w 127"/>
              <a:gd name="T95" fmla="*/ 142 h 168"/>
              <a:gd name="T96" fmla="*/ 101 w 127"/>
              <a:gd name="T97" fmla="*/ 132 h 168"/>
              <a:gd name="T98" fmla="*/ 103 w 127"/>
              <a:gd name="T99" fmla="*/ 131 h 168"/>
              <a:gd name="T100" fmla="*/ 107 w 127"/>
              <a:gd name="T101" fmla="*/ 127 h 168"/>
              <a:gd name="T102" fmla="*/ 111 w 127"/>
              <a:gd name="T103" fmla="*/ 127 h 168"/>
              <a:gd name="T104" fmla="*/ 110 w 127"/>
              <a:gd name="T105" fmla="*/ 119 h 168"/>
              <a:gd name="T106" fmla="*/ 111 w 127"/>
              <a:gd name="T107" fmla="*/ 119 h 168"/>
              <a:gd name="T108" fmla="*/ 116 w 127"/>
              <a:gd name="T109" fmla="*/ 119 h 168"/>
              <a:gd name="T110" fmla="*/ 124 w 127"/>
              <a:gd name="T111" fmla="*/ 109 h 168"/>
              <a:gd name="T112" fmla="*/ 120 w 127"/>
              <a:gd name="T113" fmla="*/ 111 h 168"/>
              <a:gd name="T114" fmla="*/ 120 w 127"/>
              <a:gd name="T115" fmla="*/ 111 h 168"/>
              <a:gd name="T116" fmla="*/ 120 w 127"/>
              <a:gd name="T117" fmla="*/ 111 h 168"/>
              <a:gd name="T118" fmla="*/ 120 w 127"/>
              <a:gd name="T119" fmla="*/ 111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7" h="168">
                <a:moveTo>
                  <a:pt x="120" y="111"/>
                </a:moveTo>
                <a:lnTo>
                  <a:pt x="119" y="109"/>
                </a:lnTo>
                <a:lnTo>
                  <a:pt x="115" y="102"/>
                </a:lnTo>
                <a:lnTo>
                  <a:pt x="111" y="97"/>
                </a:lnTo>
                <a:lnTo>
                  <a:pt x="111" y="91"/>
                </a:lnTo>
                <a:lnTo>
                  <a:pt x="111" y="45"/>
                </a:lnTo>
                <a:lnTo>
                  <a:pt x="111" y="41"/>
                </a:lnTo>
                <a:lnTo>
                  <a:pt x="111" y="38"/>
                </a:lnTo>
                <a:lnTo>
                  <a:pt x="114" y="32"/>
                </a:lnTo>
                <a:lnTo>
                  <a:pt x="116" y="26"/>
                </a:lnTo>
                <a:lnTo>
                  <a:pt x="123" y="17"/>
                </a:lnTo>
                <a:lnTo>
                  <a:pt x="127" y="13"/>
                </a:lnTo>
                <a:lnTo>
                  <a:pt x="123" y="13"/>
                </a:lnTo>
                <a:lnTo>
                  <a:pt x="120" y="13"/>
                </a:lnTo>
                <a:lnTo>
                  <a:pt x="116" y="13"/>
                </a:lnTo>
                <a:lnTo>
                  <a:pt x="114" y="13"/>
                </a:lnTo>
                <a:lnTo>
                  <a:pt x="111" y="9"/>
                </a:lnTo>
                <a:lnTo>
                  <a:pt x="110" y="8"/>
                </a:lnTo>
                <a:lnTo>
                  <a:pt x="106" y="8"/>
                </a:lnTo>
                <a:lnTo>
                  <a:pt x="101" y="10"/>
                </a:lnTo>
                <a:lnTo>
                  <a:pt x="94" y="14"/>
                </a:lnTo>
                <a:lnTo>
                  <a:pt x="90" y="18"/>
                </a:lnTo>
                <a:lnTo>
                  <a:pt x="89" y="22"/>
                </a:lnTo>
                <a:lnTo>
                  <a:pt x="86" y="21"/>
                </a:lnTo>
                <a:lnTo>
                  <a:pt x="83" y="21"/>
                </a:lnTo>
                <a:lnTo>
                  <a:pt x="79" y="21"/>
                </a:lnTo>
                <a:lnTo>
                  <a:pt x="75" y="18"/>
                </a:lnTo>
                <a:lnTo>
                  <a:pt x="71" y="18"/>
                </a:lnTo>
                <a:lnTo>
                  <a:pt x="67" y="18"/>
                </a:lnTo>
                <a:lnTo>
                  <a:pt x="63" y="17"/>
                </a:lnTo>
                <a:lnTo>
                  <a:pt x="62" y="14"/>
                </a:lnTo>
                <a:lnTo>
                  <a:pt x="54" y="9"/>
                </a:lnTo>
                <a:lnTo>
                  <a:pt x="49" y="5"/>
                </a:lnTo>
                <a:lnTo>
                  <a:pt x="46" y="5"/>
                </a:lnTo>
                <a:lnTo>
                  <a:pt x="45" y="4"/>
                </a:lnTo>
                <a:lnTo>
                  <a:pt x="41" y="4"/>
                </a:lnTo>
                <a:lnTo>
                  <a:pt x="33" y="4"/>
                </a:lnTo>
                <a:lnTo>
                  <a:pt x="31" y="1"/>
                </a:lnTo>
                <a:lnTo>
                  <a:pt x="29" y="0"/>
                </a:lnTo>
                <a:lnTo>
                  <a:pt x="19" y="0"/>
                </a:lnTo>
                <a:lnTo>
                  <a:pt x="6" y="1"/>
                </a:lnTo>
                <a:lnTo>
                  <a:pt x="5" y="4"/>
                </a:lnTo>
                <a:lnTo>
                  <a:pt x="1" y="5"/>
                </a:lnTo>
                <a:lnTo>
                  <a:pt x="0" y="8"/>
                </a:lnTo>
                <a:lnTo>
                  <a:pt x="1" y="10"/>
                </a:lnTo>
                <a:lnTo>
                  <a:pt x="1" y="13"/>
                </a:lnTo>
                <a:lnTo>
                  <a:pt x="2" y="14"/>
                </a:lnTo>
                <a:lnTo>
                  <a:pt x="5" y="17"/>
                </a:lnTo>
                <a:lnTo>
                  <a:pt x="6" y="17"/>
                </a:lnTo>
                <a:lnTo>
                  <a:pt x="6" y="21"/>
                </a:lnTo>
                <a:lnTo>
                  <a:pt x="6" y="25"/>
                </a:lnTo>
                <a:lnTo>
                  <a:pt x="9" y="26"/>
                </a:lnTo>
                <a:lnTo>
                  <a:pt x="13" y="34"/>
                </a:lnTo>
                <a:lnTo>
                  <a:pt x="14" y="38"/>
                </a:lnTo>
                <a:lnTo>
                  <a:pt x="16" y="45"/>
                </a:lnTo>
                <a:lnTo>
                  <a:pt x="18" y="49"/>
                </a:lnTo>
                <a:lnTo>
                  <a:pt x="16" y="54"/>
                </a:lnTo>
                <a:lnTo>
                  <a:pt x="14" y="57"/>
                </a:lnTo>
                <a:lnTo>
                  <a:pt x="13" y="61"/>
                </a:lnTo>
                <a:lnTo>
                  <a:pt x="13" y="62"/>
                </a:lnTo>
                <a:lnTo>
                  <a:pt x="10" y="65"/>
                </a:lnTo>
                <a:lnTo>
                  <a:pt x="6" y="66"/>
                </a:lnTo>
                <a:lnTo>
                  <a:pt x="6" y="70"/>
                </a:lnTo>
                <a:lnTo>
                  <a:pt x="2" y="74"/>
                </a:lnTo>
                <a:lnTo>
                  <a:pt x="0" y="82"/>
                </a:lnTo>
                <a:lnTo>
                  <a:pt x="1" y="87"/>
                </a:lnTo>
                <a:lnTo>
                  <a:pt x="5" y="89"/>
                </a:lnTo>
                <a:lnTo>
                  <a:pt x="9" y="87"/>
                </a:lnTo>
                <a:lnTo>
                  <a:pt x="10" y="87"/>
                </a:lnTo>
                <a:lnTo>
                  <a:pt x="14" y="89"/>
                </a:lnTo>
                <a:lnTo>
                  <a:pt x="6" y="91"/>
                </a:lnTo>
                <a:lnTo>
                  <a:pt x="6" y="93"/>
                </a:lnTo>
                <a:lnTo>
                  <a:pt x="2" y="93"/>
                </a:lnTo>
                <a:lnTo>
                  <a:pt x="1" y="97"/>
                </a:lnTo>
                <a:lnTo>
                  <a:pt x="1" y="101"/>
                </a:lnTo>
                <a:lnTo>
                  <a:pt x="1" y="102"/>
                </a:lnTo>
                <a:lnTo>
                  <a:pt x="54" y="136"/>
                </a:lnTo>
                <a:lnTo>
                  <a:pt x="58" y="140"/>
                </a:lnTo>
                <a:lnTo>
                  <a:pt x="59" y="142"/>
                </a:lnTo>
                <a:lnTo>
                  <a:pt x="58" y="144"/>
                </a:lnTo>
                <a:lnTo>
                  <a:pt x="58" y="148"/>
                </a:lnTo>
                <a:lnTo>
                  <a:pt x="59" y="148"/>
                </a:lnTo>
                <a:lnTo>
                  <a:pt x="67" y="158"/>
                </a:lnTo>
                <a:lnTo>
                  <a:pt x="77" y="163"/>
                </a:lnTo>
                <a:lnTo>
                  <a:pt x="81" y="167"/>
                </a:lnTo>
                <a:lnTo>
                  <a:pt x="83" y="168"/>
                </a:lnTo>
                <a:lnTo>
                  <a:pt x="85" y="168"/>
                </a:lnTo>
                <a:lnTo>
                  <a:pt x="86" y="168"/>
                </a:lnTo>
                <a:lnTo>
                  <a:pt x="86" y="168"/>
                </a:lnTo>
                <a:lnTo>
                  <a:pt x="89" y="163"/>
                </a:lnTo>
                <a:lnTo>
                  <a:pt x="90" y="159"/>
                </a:lnTo>
                <a:lnTo>
                  <a:pt x="90" y="158"/>
                </a:lnTo>
                <a:lnTo>
                  <a:pt x="93" y="155"/>
                </a:lnTo>
                <a:lnTo>
                  <a:pt x="93" y="152"/>
                </a:lnTo>
                <a:lnTo>
                  <a:pt x="97" y="144"/>
                </a:lnTo>
                <a:lnTo>
                  <a:pt x="98" y="142"/>
                </a:lnTo>
                <a:lnTo>
                  <a:pt x="101" y="139"/>
                </a:lnTo>
                <a:lnTo>
                  <a:pt x="101" y="132"/>
                </a:lnTo>
                <a:lnTo>
                  <a:pt x="102" y="131"/>
                </a:lnTo>
                <a:lnTo>
                  <a:pt x="103" y="131"/>
                </a:lnTo>
                <a:lnTo>
                  <a:pt x="107" y="128"/>
                </a:lnTo>
                <a:lnTo>
                  <a:pt x="107" y="127"/>
                </a:lnTo>
                <a:lnTo>
                  <a:pt x="110" y="126"/>
                </a:lnTo>
                <a:lnTo>
                  <a:pt x="111" y="127"/>
                </a:lnTo>
                <a:lnTo>
                  <a:pt x="111" y="123"/>
                </a:lnTo>
                <a:lnTo>
                  <a:pt x="110" y="119"/>
                </a:lnTo>
                <a:lnTo>
                  <a:pt x="111" y="122"/>
                </a:lnTo>
                <a:lnTo>
                  <a:pt x="111" y="119"/>
                </a:lnTo>
                <a:lnTo>
                  <a:pt x="114" y="122"/>
                </a:lnTo>
                <a:lnTo>
                  <a:pt x="116" y="119"/>
                </a:lnTo>
                <a:lnTo>
                  <a:pt x="120" y="115"/>
                </a:lnTo>
                <a:lnTo>
                  <a:pt x="124" y="109"/>
                </a:lnTo>
                <a:lnTo>
                  <a:pt x="120" y="114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lnTo>
                  <a:pt x="120" y="111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2" name="Freeform 56"/>
          <p:cNvSpPr>
            <a:spLocks/>
          </p:cNvSpPr>
          <p:nvPr/>
        </p:nvSpPr>
        <p:spPr bwMode="auto">
          <a:xfrm>
            <a:off x="6180461" y="4622708"/>
            <a:ext cx="180289" cy="526116"/>
          </a:xfrm>
          <a:custGeom>
            <a:avLst/>
            <a:gdLst>
              <a:gd name="T0" fmla="*/ 12 w 50"/>
              <a:gd name="T1" fmla="*/ 5 h 140"/>
              <a:gd name="T2" fmla="*/ 12 w 50"/>
              <a:gd name="T3" fmla="*/ 7 h 140"/>
              <a:gd name="T4" fmla="*/ 12 w 50"/>
              <a:gd name="T5" fmla="*/ 11 h 140"/>
              <a:gd name="T6" fmla="*/ 16 w 50"/>
              <a:gd name="T7" fmla="*/ 17 h 140"/>
              <a:gd name="T8" fmla="*/ 16 w 50"/>
              <a:gd name="T9" fmla="*/ 22 h 140"/>
              <a:gd name="T10" fmla="*/ 12 w 50"/>
              <a:gd name="T11" fmla="*/ 26 h 140"/>
              <a:gd name="T12" fmla="*/ 10 w 50"/>
              <a:gd name="T13" fmla="*/ 27 h 140"/>
              <a:gd name="T14" fmla="*/ 12 w 50"/>
              <a:gd name="T15" fmla="*/ 30 h 140"/>
              <a:gd name="T16" fmla="*/ 10 w 50"/>
              <a:gd name="T17" fmla="*/ 38 h 140"/>
              <a:gd name="T18" fmla="*/ 12 w 50"/>
              <a:gd name="T19" fmla="*/ 51 h 140"/>
              <a:gd name="T20" fmla="*/ 8 w 50"/>
              <a:gd name="T21" fmla="*/ 57 h 140"/>
              <a:gd name="T22" fmla="*/ 4 w 50"/>
              <a:gd name="T23" fmla="*/ 61 h 140"/>
              <a:gd name="T24" fmla="*/ 4 w 50"/>
              <a:gd name="T25" fmla="*/ 70 h 140"/>
              <a:gd name="T26" fmla="*/ 2 w 50"/>
              <a:gd name="T27" fmla="*/ 74 h 140"/>
              <a:gd name="T28" fmla="*/ 0 w 50"/>
              <a:gd name="T29" fmla="*/ 79 h 140"/>
              <a:gd name="T30" fmla="*/ 2 w 50"/>
              <a:gd name="T31" fmla="*/ 82 h 140"/>
              <a:gd name="T32" fmla="*/ 5 w 50"/>
              <a:gd name="T33" fmla="*/ 83 h 140"/>
              <a:gd name="T34" fmla="*/ 5 w 50"/>
              <a:gd name="T35" fmla="*/ 83 h 140"/>
              <a:gd name="T36" fmla="*/ 6 w 50"/>
              <a:gd name="T37" fmla="*/ 83 h 140"/>
              <a:gd name="T38" fmla="*/ 17 w 50"/>
              <a:gd name="T39" fmla="*/ 92 h 140"/>
              <a:gd name="T40" fmla="*/ 25 w 50"/>
              <a:gd name="T41" fmla="*/ 91 h 140"/>
              <a:gd name="T42" fmla="*/ 29 w 50"/>
              <a:gd name="T43" fmla="*/ 96 h 140"/>
              <a:gd name="T44" fmla="*/ 29 w 50"/>
              <a:gd name="T45" fmla="*/ 102 h 140"/>
              <a:gd name="T46" fmla="*/ 26 w 50"/>
              <a:gd name="T47" fmla="*/ 108 h 140"/>
              <a:gd name="T48" fmla="*/ 25 w 50"/>
              <a:gd name="T49" fmla="*/ 114 h 140"/>
              <a:gd name="T50" fmla="*/ 25 w 50"/>
              <a:gd name="T51" fmla="*/ 118 h 140"/>
              <a:gd name="T52" fmla="*/ 25 w 50"/>
              <a:gd name="T53" fmla="*/ 122 h 140"/>
              <a:gd name="T54" fmla="*/ 34 w 50"/>
              <a:gd name="T55" fmla="*/ 132 h 140"/>
              <a:gd name="T56" fmla="*/ 37 w 50"/>
              <a:gd name="T57" fmla="*/ 139 h 140"/>
              <a:gd name="T58" fmla="*/ 40 w 50"/>
              <a:gd name="T59" fmla="*/ 140 h 140"/>
              <a:gd name="T60" fmla="*/ 40 w 50"/>
              <a:gd name="T61" fmla="*/ 135 h 140"/>
              <a:gd name="T62" fmla="*/ 38 w 50"/>
              <a:gd name="T63" fmla="*/ 128 h 140"/>
              <a:gd name="T64" fmla="*/ 42 w 50"/>
              <a:gd name="T65" fmla="*/ 123 h 140"/>
              <a:gd name="T66" fmla="*/ 46 w 50"/>
              <a:gd name="T67" fmla="*/ 122 h 140"/>
              <a:gd name="T68" fmla="*/ 50 w 50"/>
              <a:gd name="T69" fmla="*/ 118 h 140"/>
              <a:gd name="T70" fmla="*/ 50 w 50"/>
              <a:gd name="T71" fmla="*/ 112 h 140"/>
              <a:gd name="T72" fmla="*/ 50 w 50"/>
              <a:gd name="T73" fmla="*/ 106 h 140"/>
              <a:gd name="T74" fmla="*/ 50 w 50"/>
              <a:gd name="T75" fmla="*/ 100 h 140"/>
              <a:gd name="T76" fmla="*/ 50 w 50"/>
              <a:gd name="T77" fmla="*/ 95 h 140"/>
              <a:gd name="T78" fmla="*/ 47 w 50"/>
              <a:gd name="T79" fmla="*/ 91 h 140"/>
              <a:gd name="T80" fmla="*/ 43 w 50"/>
              <a:gd name="T81" fmla="*/ 84 h 140"/>
              <a:gd name="T82" fmla="*/ 38 w 50"/>
              <a:gd name="T83" fmla="*/ 75 h 140"/>
              <a:gd name="T84" fmla="*/ 34 w 50"/>
              <a:gd name="T85" fmla="*/ 78 h 140"/>
              <a:gd name="T86" fmla="*/ 38 w 50"/>
              <a:gd name="T87" fmla="*/ 82 h 140"/>
              <a:gd name="T88" fmla="*/ 40 w 50"/>
              <a:gd name="T89" fmla="*/ 91 h 140"/>
              <a:gd name="T90" fmla="*/ 34 w 50"/>
              <a:gd name="T91" fmla="*/ 87 h 140"/>
              <a:gd name="T92" fmla="*/ 30 w 50"/>
              <a:gd name="T93" fmla="*/ 84 h 140"/>
              <a:gd name="T94" fmla="*/ 30 w 50"/>
              <a:gd name="T95" fmla="*/ 75 h 140"/>
              <a:gd name="T96" fmla="*/ 26 w 50"/>
              <a:gd name="T97" fmla="*/ 71 h 140"/>
              <a:gd name="T98" fmla="*/ 26 w 50"/>
              <a:gd name="T99" fmla="*/ 62 h 140"/>
              <a:gd name="T100" fmla="*/ 21 w 50"/>
              <a:gd name="T101" fmla="*/ 49 h 140"/>
              <a:gd name="T102" fmla="*/ 25 w 50"/>
              <a:gd name="T103" fmla="*/ 42 h 140"/>
              <a:gd name="T104" fmla="*/ 25 w 50"/>
              <a:gd name="T105" fmla="*/ 22 h 140"/>
              <a:gd name="T106" fmla="*/ 26 w 50"/>
              <a:gd name="T107" fmla="*/ 17 h 140"/>
              <a:gd name="T108" fmla="*/ 21 w 50"/>
              <a:gd name="T109" fmla="*/ 9 h 140"/>
              <a:gd name="T110" fmla="*/ 21 w 50"/>
              <a:gd name="T111" fmla="*/ 5 h 140"/>
              <a:gd name="T112" fmla="*/ 16 w 50"/>
              <a:gd name="T113" fmla="*/ 4 h 140"/>
              <a:gd name="T114" fmla="*/ 12 w 50"/>
              <a:gd name="T115" fmla="*/ 1 h 140"/>
              <a:gd name="T116" fmla="*/ 6 w 50"/>
              <a:gd name="T117" fmla="*/ 1 h 140"/>
              <a:gd name="T118" fmla="*/ 6 w 50"/>
              <a:gd name="T119" fmla="*/ 4 h 140"/>
              <a:gd name="T120" fmla="*/ 6 w 50"/>
              <a:gd name="T121" fmla="*/ 4 h 140"/>
              <a:gd name="T122" fmla="*/ 6 w 50"/>
              <a:gd name="T123" fmla="*/ 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0" h="140">
                <a:moveTo>
                  <a:pt x="6" y="4"/>
                </a:moveTo>
                <a:lnTo>
                  <a:pt x="12" y="5"/>
                </a:lnTo>
                <a:lnTo>
                  <a:pt x="12" y="6"/>
                </a:lnTo>
                <a:lnTo>
                  <a:pt x="12" y="7"/>
                </a:lnTo>
                <a:lnTo>
                  <a:pt x="12" y="9"/>
                </a:lnTo>
                <a:lnTo>
                  <a:pt x="12" y="11"/>
                </a:lnTo>
                <a:lnTo>
                  <a:pt x="13" y="13"/>
                </a:lnTo>
                <a:lnTo>
                  <a:pt x="16" y="17"/>
                </a:lnTo>
                <a:lnTo>
                  <a:pt x="16" y="21"/>
                </a:lnTo>
                <a:lnTo>
                  <a:pt x="16" y="22"/>
                </a:lnTo>
                <a:lnTo>
                  <a:pt x="13" y="25"/>
                </a:lnTo>
                <a:lnTo>
                  <a:pt x="12" y="26"/>
                </a:lnTo>
                <a:lnTo>
                  <a:pt x="10" y="26"/>
                </a:lnTo>
                <a:lnTo>
                  <a:pt x="10" y="27"/>
                </a:lnTo>
                <a:lnTo>
                  <a:pt x="10" y="27"/>
                </a:lnTo>
                <a:lnTo>
                  <a:pt x="12" y="30"/>
                </a:lnTo>
                <a:lnTo>
                  <a:pt x="12" y="34"/>
                </a:lnTo>
                <a:lnTo>
                  <a:pt x="10" y="38"/>
                </a:lnTo>
                <a:lnTo>
                  <a:pt x="10" y="47"/>
                </a:lnTo>
                <a:lnTo>
                  <a:pt x="12" y="51"/>
                </a:lnTo>
                <a:lnTo>
                  <a:pt x="13" y="53"/>
                </a:lnTo>
                <a:lnTo>
                  <a:pt x="8" y="57"/>
                </a:lnTo>
                <a:lnTo>
                  <a:pt x="6" y="58"/>
                </a:lnTo>
                <a:lnTo>
                  <a:pt x="4" y="61"/>
                </a:lnTo>
                <a:lnTo>
                  <a:pt x="6" y="66"/>
                </a:lnTo>
                <a:lnTo>
                  <a:pt x="4" y="70"/>
                </a:lnTo>
                <a:lnTo>
                  <a:pt x="2" y="74"/>
                </a:lnTo>
                <a:lnTo>
                  <a:pt x="2" y="74"/>
                </a:lnTo>
                <a:lnTo>
                  <a:pt x="0" y="78"/>
                </a:lnTo>
                <a:lnTo>
                  <a:pt x="0" y="79"/>
                </a:lnTo>
                <a:lnTo>
                  <a:pt x="1" y="80"/>
                </a:lnTo>
                <a:lnTo>
                  <a:pt x="2" y="82"/>
                </a:lnTo>
                <a:lnTo>
                  <a:pt x="4" y="83"/>
                </a:lnTo>
                <a:lnTo>
                  <a:pt x="5" y="83"/>
                </a:lnTo>
                <a:lnTo>
                  <a:pt x="6" y="83"/>
                </a:lnTo>
                <a:lnTo>
                  <a:pt x="5" y="83"/>
                </a:lnTo>
                <a:lnTo>
                  <a:pt x="6" y="84"/>
                </a:lnTo>
                <a:lnTo>
                  <a:pt x="6" y="83"/>
                </a:lnTo>
                <a:lnTo>
                  <a:pt x="16" y="92"/>
                </a:lnTo>
                <a:lnTo>
                  <a:pt x="17" y="92"/>
                </a:lnTo>
                <a:lnTo>
                  <a:pt x="21" y="92"/>
                </a:lnTo>
                <a:lnTo>
                  <a:pt x="25" y="91"/>
                </a:lnTo>
                <a:lnTo>
                  <a:pt x="26" y="91"/>
                </a:lnTo>
                <a:lnTo>
                  <a:pt x="29" y="96"/>
                </a:lnTo>
                <a:lnTo>
                  <a:pt x="29" y="99"/>
                </a:lnTo>
                <a:lnTo>
                  <a:pt x="29" y="102"/>
                </a:lnTo>
                <a:lnTo>
                  <a:pt x="29" y="106"/>
                </a:lnTo>
                <a:lnTo>
                  <a:pt x="26" y="108"/>
                </a:lnTo>
                <a:lnTo>
                  <a:pt x="26" y="112"/>
                </a:lnTo>
                <a:lnTo>
                  <a:pt x="25" y="114"/>
                </a:lnTo>
                <a:lnTo>
                  <a:pt x="25" y="115"/>
                </a:lnTo>
                <a:lnTo>
                  <a:pt x="25" y="118"/>
                </a:lnTo>
                <a:lnTo>
                  <a:pt x="25" y="119"/>
                </a:lnTo>
                <a:lnTo>
                  <a:pt x="25" y="122"/>
                </a:lnTo>
                <a:lnTo>
                  <a:pt x="29" y="127"/>
                </a:lnTo>
                <a:lnTo>
                  <a:pt x="34" y="132"/>
                </a:lnTo>
                <a:lnTo>
                  <a:pt x="37" y="136"/>
                </a:lnTo>
                <a:lnTo>
                  <a:pt x="37" y="139"/>
                </a:lnTo>
                <a:lnTo>
                  <a:pt x="37" y="140"/>
                </a:lnTo>
                <a:lnTo>
                  <a:pt x="40" y="140"/>
                </a:lnTo>
                <a:lnTo>
                  <a:pt x="40" y="139"/>
                </a:lnTo>
                <a:lnTo>
                  <a:pt x="40" y="135"/>
                </a:lnTo>
                <a:lnTo>
                  <a:pt x="40" y="132"/>
                </a:lnTo>
                <a:lnTo>
                  <a:pt x="38" y="128"/>
                </a:lnTo>
                <a:lnTo>
                  <a:pt x="40" y="126"/>
                </a:lnTo>
                <a:lnTo>
                  <a:pt x="42" y="123"/>
                </a:lnTo>
                <a:lnTo>
                  <a:pt x="45" y="122"/>
                </a:lnTo>
                <a:lnTo>
                  <a:pt x="46" y="122"/>
                </a:lnTo>
                <a:lnTo>
                  <a:pt x="47" y="119"/>
                </a:lnTo>
                <a:lnTo>
                  <a:pt x="50" y="118"/>
                </a:lnTo>
                <a:lnTo>
                  <a:pt x="50" y="115"/>
                </a:lnTo>
                <a:lnTo>
                  <a:pt x="50" y="112"/>
                </a:lnTo>
                <a:lnTo>
                  <a:pt x="50" y="108"/>
                </a:lnTo>
                <a:lnTo>
                  <a:pt x="50" y="106"/>
                </a:lnTo>
                <a:lnTo>
                  <a:pt x="50" y="102"/>
                </a:lnTo>
                <a:lnTo>
                  <a:pt x="50" y="100"/>
                </a:lnTo>
                <a:lnTo>
                  <a:pt x="50" y="96"/>
                </a:lnTo>
                <a:lnTo>
                  <a:pt x="50" y="95"/>
                </a:lnTo>
                <a:lnTo>
                  <a:pt x="49" y="92"/>
                </a:lnTo>
                <a:lnTo>
                  <a:pt x="47" y="91"/>
                </a:lnTo>
                <a:lnTo>
                  <a:pt x="46" y="88"/>
                </a:lnTo>
                <a:lnTo>
                  <a:pt x="43" y="84"/>
                </a:lnTo>
                <a:lnTo>
                  <a:pt x="40" y="79"/>
                </a:lnTo>
                <a:lnTo>
                  <a:pt x="38" y="75"/>
                </a:lnTo>
                <a:lnTo>
                  <a:pt x="34" y="74"/>
                </a:lnTo>
                <a:lnTo>
                  <a:pt x="34" y="78"/>
                </a:lnTo>
                <a:lnTo>
                  <a:pt x="37" y="78"/>
                </a:lnTo>
                <a:lnTo>
                  <a:pt x="38" y="82"/>
                </a:lnTo>
                <a:lnTo>
                  <a:pt x="40" y="84"/>
                </a:lnTo>
                <a:lnTo>
                  <a:pt x="40" y="91"/>
                </a:lnTo>
                <a:lnTo>
                  <a:pt x="34" y="83"/>
                </a:lnTo>
                <a:lnTo>
                  <a:pt x="34" y="87"/>
                </a:lnTo>
                <a:lnTo>
                  <a:pt x="33" y="87"/>
                </a:lnTo>
                <a:lnTo>
                  <a:pt x="30" y="84"/>
                </a:lnTo>
                <a:lnTo>
                  <a:pt x="30" y="79"/>
                </a:lnTo>
                <a:lnTo>
                  <a:pt x="30" y="75"/>
                </a:lnTo>
                <a:lnTo>
                  <a:pt x="29" y="74"/>
                </a:lnTo>
                <a:lnTo>
                  <a:pt x="26" y="71"/>
                </a:lnTo>
                <a:lnTo>
                  <a:pt x="26" y="66"/>
                </a:lnTo>
                <a:lnTo>
                  <a:pt x="26" y="62"/>
                </a:lnTo>
                <a:lnTo>
                  <a:pt x="21" y="51"/>
                </a:lnTo>
                <a:lnTo>
                  <a:pt x="21" y="49"/>
                </a:lnTo>
                <a:lnTo>
                  <a:pt x="24" y="45"/>
                </a:lnTo>
                <a:lnTo>
                  <a:pt x="25" y="42"/>
                </a:lnTo>
                <a:lnTo>
                  <a:pt x="26" y="38"/>
                </a:lnTo>
                <a:lnTo>
                  <a:pt x="25" y="22"/>
                </a:lnTo>
                <a:lnTo>
                  <a:pt x="26" y="18"/>
                </a:lnTo>
                <a:lnTo>
                  <a:pt x="26" y="17"/>
                </a:lnTo>
                <a:lnTo>
                  <a:pt x="25" y="14"/>
                </a:lnTo>
                <a:lnTo>
                  <a:pt x="21" y="9"/>
                </a:lnTo>
                <a:lnTo>
                  <a:pt x="21" y="5"/>
                </a:lnTo>
                <a:lnTo>
                  <a:pt x="21" y="5"/>
                </a:lnTo>
                <a:lnTo>
                  <a:pt x="17" y="4"/>
                </a:lnTo>
                <a:lnTo>
                  <a:pt x="16" y="4"/>
                </a:lnTo>
                <a:lnTo>
                  <a:pt x="13" y="1"/>
                </a:lnTo>
                <a:lnTo>
                  <a:pt x="12" y="1"/>
                </a:lnTo>
                <a:lnTo>
                  <a:pt x="6" y="0"/>
                </a:lnTo>
                <a:lnTo>
                  <a:pt x="6" y="1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lnTo>
                  <a:pt x="6" y="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3" name="Freeform 57"/>
          <p:cNvSpPr>
            <a:spLocks/>
          </p:cNvSpPr>
          <p:nvPr/>
        </p:nvSpPr>
        <p:spPr bwMode="auto">
          <a:xfrm>
            <a:off x="6036228" y="4701628"/>
            <a:ext cx="612980" cy="1112363"/>
          </a:xfrm>
          <a:custGeom>
            <a:avLst/>
            <a:gdLst>
              <a:gd name="T0" fmla="*/ 166 w 170"/>
              <a:gd name="T1" fmla="*/ 66 h 296"/>
              <a:gd name="T2" fmla="*/ 166 w 170"/>
              <a:gd name="T3" fmla="*/ 49 h 296"/>
              <a:gd name="T4" fmla="*/ 166 w 170"/>
              <a:gd name="T5" fmla="*/ 34 h 296"/>
              <a:gd name="T6" fmla="*/ 166 w 170"/>
              <a:gd name="T7" fmla="*/ 18 h 296"/>
              <a:gd name="T8" fmla="*/ 167 w 170"/>
              <a:gd name="T9" fmla="*/ 5 h 296"/>
              <a:gd name="T10" fmla="*/ 162 w 170"/>
              <a:gd name="T11" fmla="*/ 0 h 296"/>
              <a:gd name="T12" fmla="*/ 137 w 170"/>
              <a:gd name="T13" fmla="*/ 13 h 296"/>
              <a:gd name="T14" fmla="*/ 118 w 170"/>
              <a:gd name="T15" fmla="*/ 21 h 296"/>
              <a:gd name="T16" fmla="*/ 105 w 170"/>
              <a:gd name="T17" fmla="*/ 21 h 296"/>
              <a:gd name="T18" fmla="*/ 82 w 170"/>
              <a:gd name="T19" fmla="*/ 18 h 296"/>
              <a:gd name="T20" fmla="*/ 73 w 170"/>
              <a:gd name="T21" fmla="*/ 30 h 296"/>
              <a:gd name="T22" fmla="*/ 78 w 170"/>
              <a:gd name="T23" fmla="*/ 54 h 296"/>
              <a:gd name="T24" fmla="*/ 89 w 170"/>
              <a:gd name="T25" fmla="*/ 71 h 296"/>
              <a:gd name="T26" fmla="*/ 90 w 170"/>
              <a:gd name="T27" fmla="*/ 85 h 296"/>
              <a:gd name="T28" fmla="*/ 87 w 170"/>
              <a:gd name="T29" fmla="*/ 98 h 296"/>
              <a:gd name="T30" fmla="*/ 78 w 170"/>
              <a:gd name="T31" fmla="*/ 107 h 296"/>
              <a:gd name="T32" fmla="*/ 77 w 170"/>
              <a:gd name="T33" fmla="*/ 119 h 296"/>
              <a:gd name="T34" fmla="*/ 65 w 170"/>
              <a:gd name="T35" fmla="*/ 101 h 296"/>
              <a:gd name="T36" fmla="*/ 66 w 170"/>
              <a:gd name="T37" fmla="*/ 91 h 296"/>
              <a:gd name="T38" fmla="*/ 69 w 170"/>
              <a:gd name="T39" fmla="*/ 75 h 296"/>
              <a:gd name="T40" fmla="*/ 56 w 170"/>
              <a:gd name="T41" fmla="*/ 71 h 296"/>
              <a:gd name="T42" fmla="*/ 45 w 170"/>
              <a:gd name="T43" fmla="*/ 62 h 296"/>
              <a:gd name="T44" fmla="*/ 2 w 170"/>
              <a:gd name="T45" fmla="*/ 91 h 296"/>
              <a:gd name="T46" fmla="*/ 9 w 170"/>
              <a:gd name="T47" fmla="*/ 98 h 296"/>
              <a:gd name="T48" fmla="*/ 34 w 170"/>
              <a:gd name="T49" fmla="*/ 107 h 296"/>
              <a:gd name="T50" fmla="*/ 42 w 170"/>
              <a:gd name="T51" fmla="*/ 115 h 296"/>
              <a:gd name="T52" fmla="*/ 42 w 170"/>
              <a:gd name="T53" fmla="*/ 135 h 296"/>
              <a:gd name="T54" fmla="*/ 42 w 170"/>
              <a:gd name="T55" fmla="*/ 144 h 296"/>
              <a:gd name="T56" fmla="*/ 38 w 170"/>
              <a:gd name="T57" fmla="*/ 151 h 296"/>
              <a:gd name="T58" fmla="*/ 40 w 170"/>
              <a:gd name="T59" fmla="*/ 164 h 296"/>
              <a:gd name="T60" fmla="*/ 38 w 170"/>
              <a:gd name="T61" fmla="*/ 178 h 296"/>
              <a:gd name="T62" fmla="*/ 33 w 170"/>
              <a:gd name="T63" fmla="*/ 192 h 296"/>
              <a:gd name="T64" fmla="*/ 25 w 170"/>
              <a:gd name="T65" fmla="*/ 202 h 296"/>
              <a:gd name="T66" fmla="*/ 13 w 170"/>
              <a:gd name="T67" fmla="*/ 216 h 296"/>
              <a:gd name="T68" fmla="*/ 20 w 170"/>
              <a:gd name="T69" fmla="*/ 239 h 296"/>
              <a:gd name="T70" fmla="*/ 22 w 170"/>
              <a:gd name="T71" fmla="*/ 269 h 296"/>
              <a:gd name="T72" fmla="*/ 22 w 170"/>
              <a:gd name="T73" fmla="*/ 282 h 296"/>
              <a:gd name="T74" fmla="*/ 34 w 170"/>
              <a:gd name="T75" fmla="*/ 296 h 296"/>
              <a:gd name="T76" fmla="*/ 33 w 170"/>
              <a:gd name="T77" fmla="*/ 282 h 296"/>
              <a:gd name="T78" fmla="*/ 40 w 170"/>
              <a:gd name="T79" fmla="*/ 268 h 296"/>
              <a:gd name="T80" fmla="*/ 78 w 170"/>
              <a:gd name="T81" fmla="*/ 247 h 296"/>
              <a:gd name="T82" fmla="*/ 77 w 170"/>
              <a:gd name="T83" fmla="*/ 233 h 296"/>
              <a:gd name="T84" fmla="*/ 78 w 170"/>
              <a:gd name="T85" fmla="*/ 212 h 296"/>
              <a:gd name="T86" fmla="*/ 74 w 170"/>
              <a:gd name="T87" fmla="*/ 199 h 296"/>
              <a:gd name="T88" fmla="*/ 69 w 170"/>
              <a:gd name="T89" fmla="*/ 180 h 296"/>
              <a:gd name="T90" fmla="*/ 69 w 170"/>
              <a:gd name="T91" fmla="*/ 167 h 296"/>
              <a:gd name="T92" fmla="*/ 77 w 170"/>
              <a:gd name="T93" fmla="*/ 164 h 296"/>
              <a:gd name="T94" fmla="*/ 93 w 170"/>
              <a:gd name="T95" fmla="*/ 148 h 296"/>
              <a:gd name="T96" fmla="*/ 105 w 170"/>
              <a:gd name="T97" fmla="*/ 136 h 296"/>
              <a:gd name="T98" fmla="*/ 114 w 170"/>
              <a:gd name="T99" fmla="*/ 127 h 296"/>
              <a:gd name="T100" fmla="*/ 135 w 170"/>
              <a:gd name="T101" fmla="*/ 118 h 296"/>
              <a:gd name="T102" fmla="*/ 157 w 170"/>
              <a:gd name="T103" fmla="*/ 98 h 296"/>
              <a:gd name="T104" fmla="*/ 165 w 170"/>
              <a:gd name="T105" fmla="*/ 83 h 296"/>
              <a:gd name="T106" fmla="*/ 167 w 170"/>
              <a:gd name="T107" fmla="*/ 70 h 296"/>
              <a:gd name="T108" fmla="*/ 167 w 170"/>
              <a:gd name="T109" fmla="*/ 70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0" h="296">
                <a:moveTo>
                  <a:pt x="167" y="70"/>
                </a:moveTo>
                <a:lnTo>
                  <a:pt x="166" y="71"/>
                </a:lnTo>
                <a:lnTo>
                  <a:pt x="167" y="67"/>
                </a:lnTo>
                <a:lnTo>
                  <a:pt x="167" y="66"/>
                </a:lnTo>
                <a:lnTo>
                  <a:pt x="166" y="66"/>
                </a:lnTo>
                <a:lnTo>
                  <a:pt x="166" y="58"/>
                </a:lnTo>
                <a:lnTo>
                  <a:pt x="166" y="54"/>
                </a:lnTo>
                <a:lnTo>
                  <a:pt x="166" y="53"/>
                </a:lnTo>
                <a:lnTo>
                  <a:pt x="165" y="50"/>
                </a:lnTo>
                <a:lnTo>
                  <a:pt x="166" y="49"/>
                </a:lnTo>
                <a:lnTo>
                  <a:pt x="166" y="45"/>
                </a:lnTo>
                <a:lnTo>
                  <a:pt x="165" y="44"/>
                </a:lnTo>
                <a:lnTo>
                  <a:pt x="166" y="40"/>
                </a:lnTo>
                <a:lnTo>
                  <a:pt x="166" y="37"/>
                </a:lnTo>
                <a:lnTo>
                  <a:pt x="166" y="34"/>
                </a:lnTo>
                <a:lnTo>
                  <a:pt x="166" y="32"/>
                </a:lnTo>
                <a:lnTo>
                  <a:pt x="166" y="30"/>
                </a:lnTo>
                <a:lnTo>
                  <a:pt x="166" y="28"/>
                </a:lnTo>
                <a:lnTo>
                  <a:pt x="166" y="22"/>
                </a:lnTo>
                <a:lnTo>
                  <a:pt x="166" y="18"/>
                </a:lnTo>
                <a:lnTo>
                  <a:pt x="165" y="14"/>
                </a:lnTo>
                <a:lnTo>
                  <a:pt x="165" y="13"/>
                </a:lnTo>
                <a:lnTo>
                  <a:pt x="166" y="10"/>
                </a:lnTo>
                <a:lnTo>
                  <a:pt x="166" y="6"/>
                </a:lnTo>
                <a:lnTo>
                  <a:pt x="167" y="5"/>
                </a:lnTo>
                <a:lnTo>
                  <a:pt x="166" y="4"/>
                </a:lnTo>
                <a:lnTo>
                  <a:pt x="167" y="1"/>
                </a:lnTo>
                <a:lnTo>
                  <a:pt x="166" y="0"/>
                </a:lnTo>
                <a:lnTo>
                  <a:pt x="165" y="0"/>
                </a:lnTo>
                <a:lnTo>
                  <a:pt x="162" y="0"/>
                </a:lnTo>
                <a:lnTo>
                  <a:pt x="153" y="6"/>
                </a:lnTo>
                <a:lnTo>
                  <a:pt x="149" y="9"/>
                </a:lnTo>
                <a:lnTo>
                  <a:pt x="145" y="10"/>
                </a:lnTo>
                <a:lnTo>
                  <a:pt x="141" y="10"/>
                </a:lnTo>
                <a:lnTo>
                  <a:pt x="137" y="13"/>
                </a:lnTo>
                <a:lnTo>
                  <a:pt x="134" y="14"/>
                </a:lnTo>
                <a:lnTo>
                  <a:pt x="130" y="13"/>
                </a:lnTo>
                <a:lnTo>
                  <a:pt x="126" y="13"/>
                </a:lnTo>
                <a:lnTo>
                  <a:pt x="123" y="14"/>
                </a:lnTo>
                <a:lnTo>
                  <a:pt x="118" y="21"/>
                </a:lnTo>
                <a:lnTo>
                  <a:pt x="114" y="21"/>
                </a:lnTo>
                <a:lnTo>
                  <a:pt x="110" y="18"/>
                </a:lnTo>
                <a:lnTo>
                  <a:pt x="109" y="18"/>
                </a:lnTo>
                <a:lnTo>
                  <a:pt x="107" y="18"/>
                </a:lnTo>
                <a:lnTo>
                  <a:pt x="105" y="21"/>
                </a:lnTo>
                <a:lnTo>
                  <a:pt x="97" y="21"/>
                </a:lnTo>
                <a:lnTo>
                  <a:pt x="93" y="17"/>
                </a:lnTo>
                <a:lnTo>
                  <a:pt x="90" y="17"/>
                </a:lnTo>
                <a:lnTo>
                  <a:pt x="86" y="18"/>
                </a:lnTo>
                <a:lnTo>
                  <a:pt x="82" y="18"/>
                </a:lnTo>
                <a:lnTo>
                  <a:pt x="78" y="18"/>
                </a:lnTo>
                <a:lnTo>
                  <a:pt x="77" y="18"/>
                </a:lnTo>
                <a:lnTo>
                  <a:pt x="77" y="24"/>
                </a:lnTo>
                <a:lnTo>
                  <a:pt x="77" y="26"/>
                </a:lnTo>
                <a:lnTo>
                  <a:pt x="73" y="30"/>
                </a:lnTo>
                <a:lnTo>
                  <a:pt x="74" y="37"/>
                </a:lnTo>
                <a:lnTo>
                  <a:pt x="74" y="41"/>
                </a:lnTo>
                <a:lnTo>
                  <a:pt x="74" y="45"/>
                </a:lnTo>
                <a:lnTo>
                  <a:pt x="74" y="53"/>
                </a:lnTo>
                <a:lnTo>
                  <a:pt x="78" y="54"/>
                </a:lnTo>
                <a:lnTo>
                  <a:pt x="80" y="58"/>
                </a:lnTo>
                <a:lnTo>
                  <a:pt x="83" y="63"/>
                </a:lnTo>
                <a:lnTo>
                  <a:pt x="86" y="67"/>
                </a:lnTo>
                <a:lnTo>
                  <a:pt x="87" y="70"/>
                </a:lnTo>
                <a:lnTo>
                  <a:pt x="89" y="71"/>
                </a:lnTo>
                <a:lnTo>
                  <a:pt x="90" y="74"/>
                </a:lnTo>
                <a:lnTo>
                  <a:pt x="90" y="75"/>
                </a:lnTo>
                <a:lnTo>
                  <a:pt x="90" y="79"/>
                </a:lnTo>
                <a:lnTo>
                  <a:pt x="90" y="81"/>
                </a:lnTo>
                <a:lnTo>
                  <a:pt x="90" y="85"/>
                </a:lnTo>
                <a:lnTo>
                  <a:pt x="90" y="87"/>
                </a:lnTo>
                <a:lnTo>
                  <a:pt x="90" y="91"/>
                </a:lnTo>
                <a:lnTo>
                  <a:pt x="90" y="94"/>
                </a:lnTo>
                <a:lnTo>
                  <a:pt x="90" y="97"/>
                </a:lnTo>
                <a:lnTo>
                  <a:pt x="87" y="98"/>
                </a:lnTo>
                <a:lnTo>
                  <a:pt x="86" y="101"/>
                </a:lnTo>
                <a:lnTo>
                  <a:pt x="85" y="101"/>
                </a:lnTo>
                <a:lnTo>
                  <a:pt x="82" y="102"/>
                </a:lnTo>
                <a:lnTo>
                  <a:pt x="80" y="105"/>
                </a:lnTo>
                <a:lnTo>
                  <a:pt x="78" y="107"/>
                </a:lnTo>
                <a:lnTo>
                  <a:pt x="80" y="111"/>
                </a:lnTo>
                <a:lnTo>
                  <a:pt x="80" y="114"/>
                </a:lnTo>
                <a:lnTo>
                  <a:pt x="80" y="118"/>
                </a:lnTo>
                <a:lnTo>
                  <a:pt x="80" y="119"/>
                </a:lnTo>
                <a:lnTo>
                  <a:pt x="77" y="119"/>
                </a:lnTo>
                <a:lnTo>
                  <a:pt x="77" y="118"/>
                </a:lnTo>
                <a:lnTo>
                  <a:pt x="77" y="115"/>
                </a:lnTo>
                <a:lnTo>
                  <a:pt x="74" y="111"/>
                </a:lnTo>
                <a:lnTo>
                  <a:pt x="69" y="106"/>
                </a:lnTo>
                <a:lnTo>
                  <a:pt x="65" y="101"/>
                </a:lnTo>
                <a:lnTo>
                  <a:pt x="65" y="98"/>
                </a:lnTo>
                <a:lnTo>
                  <a:pt x="65" y="97"/>
                </a:lnTo>
                <a:lnTo>
                  <a:pt x="65" y="94"/>
                </a:lnTo>
                <a:lnTo>
                  <a:pt x="65" y="93"/>
                </a:lnTo>
                <a:lnTo>
                  <a:pt x="66" y="91"/>
                </a:lnTo>
                <a:lnTo>
                  <a:pt x="66" y="87"/>
                </a:lnTo>
                <a:lnTo>
                  <a:pt x="69" y="85"/>
                </a:lnTo>
                <a:lnTo>
                  <a:pt x="69" y="81"/>
                </a:lnTo>
                <a:lnTo>
                  <a:pt x="69" y="78"/>
                </a:lnTo>
                <a:lnTo>
                  <a:pt x="69" y="75"/>
                </a:lnTo>
                <a:lnTo>
                  <a:pt x="66" y="70"/>
                </a:lnTo>
                <a:lnTo>
                  <a:pt x="65" y="70"/>
                </a:lnTo>
                <a:lnTo>
                  <a:pt x="61" y="71"/>
                </a:lnTo>
                <a:lnTo>
                  <a:pt x="57" y="71"/>
                </a:lnTo>
                <a:lnTo>
                  <a:pt x="56" y="71"/>
                </a:lnTo>
                <a:lnTo>
                  <a:pt x="46" y="62"/>
                </a:lnTo>
                <a:lnTo>
                  <a:pt x="46" y="63"/>
                </a:lnTo>
                <a:lnTo>
                  <a:pt x="46" y="63"/>
                </a:lnTo>
                <a:lnTo>
                  <a:pt x="45" y="62"/>
                </a:lnTo>
                <a:lnTo>
                  <a:pt x="45" y="62"/>
                </a:lnTo>
                <a:lnTo>
                  <a:pt x="22" y="71"/>
                </a:lnTo>
                <a:lnTo>
                  <a:pt x="0" y="79"/>
                </a:lnTo>
                <a:lnTo>
                  <a:pt x="2" y="85"/>
                </a:lnTo>
                <a:lnTo>
                  <a:pt x="2" y="89"/>
                </a:lnTo>
                <a:lnTo>
                  <a:pt x="2" y="91"/>
                </a:lnTo>
                <a:lnTo>
                  <a:pt x="2" y="91"/>
                </a:lnTo>
                <a:lnTo>
                  <a:pt x="2" y="94"/>
                </a:lnTo>
                <a:lnTo>
                  <a:pt x="4" y="97"/>
                </a:lnTo>
                <a:lnTo>
                  <a:pt x="6" y="98"/>
                </a:lnTo>
                <a:lnTo>
                  <a:pt x="9" y="98"/>
                </a:lnTo>
                <a:lnTo>
                  <a:pt x="13" y="98"/>
                </a:lnTo>
                <a:lnTo>
                  <a:pt x="21" y="102"/>
                </a:lnTo>
                <a:lnTo>
                  <a:pt x="22" y="102"/>
                </a:lnTo>
                <a:lnTo>
                  <a:pt x="29" y="106"/>
                </a:lnTo>
                <a:lnTo>
                  <a:pt x="34" y="107"/>
                </a:lnTo>
                <a:lnTo>
                  <a:pt x="38" y="110"/>
                </a:lnTo>
                <a:lnTo>
                  <a:pt x="40" y="111"/>
                </a:lnTo>
                <a:lnTo>
                  <a:pt x="44" y="111"/>
                </a:lnTo>
                <a:lnTo>
                  <a:pt x="42" y="114"/>
                </a:lnTo>
                <a:lnTo>
                  <a:pt x="42" y="115"/>
                </a:lnTo>
                <a:lnTo>
                  <a:pt x="42" y="118"/>
                </a:lnTo>
                <a:lnTo>
                  <a:pt x="42" y="119"/>
                </a:lnTo>
                <a:lnTo>
                  <a:pt x="44" y="127"/>
                </a:lnTo>
                <a:lnTo>
                  <a:pt x="44" y="129"/>
                </a:lnTo>
                <a:lnTo>
                  <a:pt x="42" y="135"/>
                </a:lnTo>
                <a:lnTo>
                  <a:pt x="42" y="136"/>
                </a:lnTo>
                <a:lnTo>
                  <a:pt x="42" y="138"/>
                </a:lnTo>
                <a:lnTo>
                  <a:pt x="44" y="140"/>
                </a:lnTo>
                <a:lnTo>
                  <a:pt x="42" y="142"/>
                </a:lnTo>
                <a:lnTo>
                  <a:pt x="42" y="144"/>
                </a:lnTo>
                <a:lnTo>
                  <a:pt x="42" y="146"/>
                </a:lnTo>
                <a:lnTo>
                  <a:pt x="40" y="148"/>
                </a:lnTo>
                <a:lnTo>
                  <a:pt x="40" y="148"/>
                </a:lnTo>
                <a:lnTo>
                  <a:pt x="40" y="150"/>
                </a:lnTo>
                <a:lnTo>
                  <a:pt x="38" y="151"/>
                </a:lnTo>
                <a:lnTo>
                  <a:pt x="38" y="154"/>
                </a:lnTo>
                <a:lnTo>
                  <a:pt x="40" y="155"/>
                </a:lnTo>
                <a:lnTo>
                  <a:pt x="40" y="158"/>
                </a:lnTo>
                <a:lnTo>
                  <a:pt x="38" y="159"/>
                </a:lnTo>
                <a:lnTo>
                  <a:pt x="40" y="164"/>
                </a:lnTo>
                <a:lnTo>
                  <a:pt x="42" y="164"/>
                </a:lnTo>
                <a:lnTo>
                  <a:pt x="40" y="171"/>
                </a:lnTo>
                <a:lnTo>
                  <a:pt x="40" y="172"/>
                </a:lnTo>
                <a:lnTo>
                  <a:pt x="40" y="175"/>
                </a:lnTo>
                <a:lnTo>
                  <a:pt x="38" y="178"/>
                </a:lnTo>
                <a:lnTo>
                  <a:pt x="34" y="182"/>
                </a:lnTo>
                <a:lnTo>
                  <a:pt x="33" y="182"/>
                </a:lnTo>
                <a:lnTo>
                  <a:pt x="33" y="184"/>
                </a:lnTo>
                <a:lnTo>
                  <a:pt x="33" y="188"/>
                </a:lnTo>
                <a:lnTo>
                  <a:pt x="33" y="192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9" y="198"/>
                </a:lnTo>
                <a:lnTo>
                  <a:pt x="25" y="202"/>
                </a:lnTo>
                <a:lnTo>
                  <a:pt x="21" y="205"/>
                </a:lnTo>
                <a:lnTo>
                  <a:pt x="20" y="208"/>
                </a:lnTo>
                <a:lnTo>
                  <a:pt x="17" y="211"/>
                </a:lnTo>
                <a:lnTo>
                  <a:pt x="13" y="215"/>
                </a:lnTo>
                <a:lnTo>
                  <a:pt x="13" y="216"/>
                </a:lnTo>
                <a:lnTo>
                  <a:pt x="14" y="223"/>
                </a:lnTo>
                <a:lnTo>
                  <a:pt x="16" y="225"/>
                </a:lnTo>
                <a:lnTo>
                  <a:pt x="17" y="233"/>
                </a:lnTo>
                <a:lnTo>
                  <a:pt x="20" y="239"/>
                </a:lnTo>
                <a:lnTo>
                  <a:pt x="20" y="239"/>
                </a:lnTo>
                <a:lnTo>
                  <a:pt x="21" y="247"/>
                </a:lnTo>
                <a:lnTo>
                  <a:pt x="22" y="255"/>
                </a:lnTo>
                <a:lnTo>
                  <a:pt x="22" y="264"/>
                </a:lnTo>
                <a:lnTo>
                  <a:pt x="22" y="265"/>
                </a:lnTo>
                <a:lnTo>
                  <a:pt x="22" y="269"/>
                </a:lnTo>
                <a:lnTo>
                  <a:pt x="21" y="273"/>
                </a:lnTo>
                <a:lnTo>
                  <a:pt x="21" y="276"/>
                </a:lnTo>
                <a:lnTo>
                  <a:pt x="21" y="277"/>
                </a:lnTo>
                <a:lnTo>
                  <a:pt x="21" y="281"/>
                </a:lnTo>
                <a:lnTo>
                  <a:pt x="22" y="282"/>
                </a:lnTo>
                <a:lnTo>
                  <a:pt x="22" y="286"/>
                </a:lnTo>
                <a:lnTo>
                  <a:pt x="22" y="290"/>
                </a:lnTo>
                <a:lnTo>
                  <a:pt x="25" y="294"/>
                </a:lnTo>
                <a:lnTo>
                  <a:pt x="25" y="294"/>
                </a:lnTo>
                <a:lnTo>
                  <a:pt x="34" y="296"/>
                </a:lnTo>
                <a:lnTo>
                  <a:pt x="36" y="294"/>
                </a:lnTo>
                <a:lnTo>
                  <a:pt x="36" y="290"/>
                </a:lnTo>
                <a:lnTo>
                  <a:pt x="36" y="282"/>
                </a:lnTo>
                <a:lnTo>
                  <a:pt x="34" y="282"/>
                </a:lnTo>
                <a:lnTo>
                  <a:pt x="33" y="282"/>
                </a:lnTo>
                <a:lnTo>
                  <a:pt x="29" y="278"/>
                </a:lnTo>
                <a:lnTo>
                  <a:pt x="33" y="277"/>
                </a:lnTo>
                <a:lnTo>
                  <a:pt x="34" y="273"/>
                </a:lnTo>
                <a:lnTo>
                  <a:pt x="36" y="272"/>
                </a:lnTo>
                <a:lnTo>
                  <a:pt x="40" y="268"/>
                </a:lnTo>
                <a:lnTo>
                  <a:pt x="50" y="264"/>
                </a:lnTo>
                <a:lnTo>
                  <a:pt x="60" y="260"/>
                </a:lnTo>
                <a:lnTo>
                  <a:pt x="66" y="256"/>
                </a:lnTo>
                <a:lnTo>
                  <a:pt x="74" y="252"/>
                </a:lnTo>
                <a:lnTo>
                  <a:pt x="78" y="247"/>
                </a:lnTo>
                <a:lnTo>
                  <a:pt x="78" y="243"/>
                </a:lnTo>
                <a:lnTo>
                  <a:pt x="78" y="241"/>
                </a:lnTo>
                <a:lnTo>
                  <a:pt x="77" y="241"/>
                </a:lnTo>
                <a:lnTo>
                  <a:pt x="77" y="237"/>
                </a:lnTo>
                <a:lnTo>
                  <a:pt x="77" y="233"/>
                </a:lnTo>
                <a:lnTo>
                  <a:pt x="80" y="224"/>
                </a:lnTo>
                <a:lnTo>
                  <a:pt x="78" y="219"/>
                </a:lnTo>
                <a:lnTo>
                  <a:pt x="80" y="211"/>
                </a:lnTo>
                <a:lnTo>
                  <a:pt x="80" y="208"/>
                </a:lnTo>
                <a:lnTo>
                  <a:pt x="78" y="212"/>
                </a:lnTo>
                <a:lnTo>
                  <a:pt x="78" y="216"/>
                </a:lnTo>
                <a:lnTo>
                  <a:pt x="77" y="212"/>
                </a:lnTo>
                <a:lnTo>
                  <a:pt x="77" y="211"/>
                </a:lnTo>
                <a:lnTo>
                  <a:pt x="77" y="203"/>
                </a:lnTo>
                <a:lnTo>
                  <a:pt x="74" y="199"/>
                </a:lnTo>
                <a:lnTo>
                  <a:pt x="74" y="194"/>
                </a:lnTo>
                <a:lnTo>
                  <a:pt x="74" y="190"/>
                </a:lnTo>
                <a:lnTo>
                  <a:pt x="73" y="186"/>
                </a:lnTo>
                <a:lnTo>
                  <a:pt x="73" y="184"/>
                </a:lnTo>
                <a:lnTo>
                  <a:pt x="69" y="180"/>
                </a:lnTo>
                <a:lnTo>
                  <a:pt x="69" y="176"/>
                </a:lnTo>
                <a:lnTo>
                  <a:pt x="69" y="175"/>
                </a:lnTo>
                <a:lnTo>
                  <a:pt x="69" y="172"/>
                </a:lnTo>
                <a:lnTo>
                  <a:pt x="69" y="168"/>
                </a:lnTo>
                <a:lnTo>
                  <a:pt x="69" y="167"/>
                </a:lnTo>
                <a:lnTo>
                  <a:pt x="69" y="164"/>
                </a:lnTo>
                <a:lnTo>
                  <a:pt x="70" y="167"/>
                </a:lnTo>
                <a:lnTo>
                  <a:pt x="73" y="168"/>
                </a:lnTo>
                <a:lnTo>
                  <a:pt x="74" y="167"/>
                </a:lnTo>
                <a:lnTo>
                  <a:pt x="77" y="164"/>
                </a:lnTo>
                <a:lnTo>
                  <a:pt x="83" y="158"/>
                </a:lnTo>
                <a:lnTo>
                  <a:pt x="87" y="154"/>
                </a:lnTo>
                <a:lnTo>
                  <a:pt x="91" y="150"/>
                </a:lnTo>
                <a:lnTo>
                  <a:pt x="93" y="150"/>
                </a:lnTo>
                <a:lnTo>
                  <a:pt x="93" y="148"/>
                </a:lnTo>
                <a:lnTo>
                  <a:pt x="95" y="150"/>
                </a:lnTo>
                <a:lnTo>
                  <a:pt x="95" y="146"/>
                </a:lnTo>
                <a:lnTo>
                  <a:pt x="97" y="144"/>
                </a:lnTo>
                <a:lnTo>
                  <a:pt x="101" y="140"/>
                </a:lnTo>
                <a:lnTo>
                  <a:pt x="105" y="136"/>
                </a:lnTo>
                <a:lnTo>
                  <a:pt x="105" y="135"/>
                </a:lnTo>
                <a:lnTo>
                  <a:pt x="103" y="132"/>
                </a:lnTo>
                <a:lnTo>
                  <a:pt x="107" y="132"/>
                </a:lnTo>
                <a:lnTo>
                  <a:pt x="109" y="131"/>
                </a:lnTo>
                <a:lnTo>
                  <a:pt x="114" y="127"/>
                </a:lnTo>
                <a:lnTo>
                  <a:pt x="118" y="125"/>
                </a:lnTo>
                <a:lnTo>
                  <a:pt x="123" y="121"/>
                </a:lnTo>
                <a:lnTo>
                  <a:pt x="126" y="121"/>
                </a:lnTo>
                <a:lnTo>
                  <a:pt x="131" y="119"/>
                </a:lnTo>
                <a:lnTo>
                  <a:pt x="135" y="118"/>
                </a:lnTo>
                <a:lnTo>
                  <a:pt x="139" y="115"/>
                </a:lnTo>
                <a:lnTo>
                  <a:pt x="141" y="114"/>
                </a:lnTo>
                <a:lnTo>
                  <a:pt x="145" y="111"/>
                </a:lnTo>
                <a:lnTo>
                  <a:pt x="150" y="106"/>
                </a:lnTo>
                <a:lnTo>
                  <a:pt x="157" y="98"/>
                </a:lnTo>
                <a:lnTo>
                  <a:pt x="161" y="93"/>
                </a:lnTo>
                <a:lnTo>
                  <a:pt x="165" y="89"/>
                </a:lnTo>
                <a:lnTo>
                  <a:pt x="166" y="85"/>
                </a:lnTo>
                <a:lnTo>
                  <a:pt x="166" y="83"/>
                </a:lnTo>
                <a:lnTo>
                  <a:pt x="165" y="83"/>
                </a:lnTo>
                <a:lnTo>
                  <a:pt x="166" y="81"/>
                </a:lnTo>
                <a:lnTo>
                  <a:pt x="166" y="79"/>
                </a:lnTo>
                <a:lnTo>
                  <a:pt x="167" y="75"/>
                </a:lnTo>
                <a:lnTo>
                  <a:pt x="170" y="71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lnTo>
                  <a:pt x="167" y="7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4" name="Freeform 58"/>
          <p:cNvSpPr>
            <a:spLocks/>
          </p:cNvSpPr>
          <p:nvPr/>
        </p:nvSpPr>
        <p:spPr bwMode="auto">
          <a:xfrm>
            <a:off x="4842719" y="3818499"/>
            <a:ext cx="115386" cy="93950"/>
          </a:xfrm>
          <a:custGeom>
            <a:avLst/>
            <a:gdLst>
              <a:gd name="T0" fmla="*/ 7 w 24"/>
              <a:gd name="T1" fmla="*/ 19 h 19"/>
              <a:gd name="T2" fmla="*/ 10 w 24"/>
              <a:gd name="T3" fmla="*/ 19 h 19"/>
              <a:gd name="T4" fmla="*/ 24 w 24"/>
              <a:gd name="T5" fmla="*/ 19 h 19"/>
              <a:gd name="T6" fmla="*/ 24 w 24"/>
              <a:gd name="T7" fmla="*/ 3 h 19"/>
              <a:gd name="T8" fmla="*/ 18 w 24"/>
              <a:gd name="T9" fmla="*/ 3 h 19"/>
              <a:gd name="T10" fmla="*/ 11 w 24"/>
              <a:gd name="T11" fmla="*/ 3 h 19"/>
              <a:gd name="T12" fmla="*/ 8 w 24"/>
              <a:gd name="T13" fmla="*/ 3 h 19"/>
              <a:gd name="T14" fmla="*/ 7 w 24"/>
              <a:gd name="T15" fmla="*/ 2 h 19"/>
              <a:gd name="T16" fmla="*/ 6 w 24"/>
              <a:gd name="T17" fmla="*/ 0 h 19"/>
              <a:gd name="T18" fmla="*/ 6 w 24"/>
              <a:gd name="T19" fmla="*/ 0 h 19"/>
              <a:gd name="T20" fmla="*/ 6 w 24"/>
              <a:gd name="T21" fmla="*/ 5 h 19"/>
              <a:gd name="T22" fmla="*/ 4 w 24"/>
              <a:gd name="T23" fmla="*/ 8 h 19"/>
              <a:gd name="T24" fmla="*/ 4 w 24"/>
              <a:gd name="T25" fmla="*/ 10 h 19"/>
              <a:gd name="T26" fmla="*/ 3 w 24"/>
              <a:gd name="T27" fmla="*/ 10 h 19"/>
              <a:gd name="T28" fmla="*/ 1 w 24"/>
              <a:gd name="T29" fmla="*/ 13 h 19"/>
              <a:gd name="T30" fmla="*/ 0 w 24"/>
              <a:gd name="T31" fmla="*/ 15 h 19"/>
              <a:gd name="T32" fmla="*/ 0 w 24"/>
              <a:gd name="T33" fmla="*/ 16 h 19"/>
              <a:gd name="T34" fmla="*/ 1 w 24"/>
              <a:gd name="T35" fmla="*/ 18 h 19"/>
              <a:gd name="T36" fmla="*/ 3 w 24"/>
              <a:gd name="T37" fmla="*/ 18 h 19"/>
              <a:gd name="T38" fmla="*/ 6 w 24"/>
              <a:gd name="T39" fmla="*/ 18 h 19"/>
              <a:gd name="T40" fmla="*/ 6 w 24"/>
              <a:gd name="T41" fmla="*/ 19 h 19"/>
              <a:gd name="T42" fmla="*/ 6 w 24"/>
              <a:gd name="T43" fmla="*/ 19 h 19"/>
              <a:gd name="T44" fmla="*/ 7 w 24"/>
              <a:gd name="T4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4" h="19">
                <a:moveTo>
                  <a:pt x="7" y="19"/>
                </a:moveTo>
                <a:cubicBezTo>
                  <a:pt x="10" y="19"/>
                  <a:pt x="10" y="19"/>
                  <a:pt x="10" y="19"/>
                </a:cubicBezTo>
                <a:cubicBezTo>
                  <a:pt x="24" y="19"/>
                  <a:pt x="24" y="19"/>
                  <a:pt x="24" y="19"/>
                </a:cubicBezTo>
                <a:cubicBezTo>
                  <a:pt x="24" y="3"/>
                  <a:pt x="24" y="3"/>
                  <a:pt x="24" y="3"/>
                </a:cubicBezTo>
                <a:cubicBezTo>
                  <a:pt x="18" y="3"/>
                  <a:pt x="18" y="3"/>
                  <a:pt x="18" y="3"/>
                </a:cubicBezTo>
                <a:cubicBezTo>
                  <a:pt x="11" y="3"/>
                  <a:pt x="11" y="3"/>
                  <a:pt x="11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2"/>
                  <a:pt x="7" y="2"/>
                  <a:pt x="7" y="2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5"/>
                  <a:pt x="6" y="5"/>
                  <a:pt x="6" y="5"/>
                </a:cubicBezTo>
                <a:cubicBezTo>
                  <a:pt x="4" y="8"/>
                  <a:pt x="4" y="8"/>
                  <a:pt x="4" y="8"/>
                </a:cubicBezTo>
                <a:cubicBezTo>
                  <a:pt x="4" y="10"/>
                  <a:pt x="4" y="10"/>
                  <a:pt x="4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6"/>
                  <a:pt x="0" y="16"/>
                  <a:pt x="0" y="16"/>
                </a:cubicBezTo>
                <a:cubicBezTo>
                  <a:pt x="1" y="18"/>
                  <a:pt x="1" y="18"/>
                  <a:pt x="1" y="18"/>
                </a:cubicBezTo>
                <a:cubicBezTo>
                  <a:pt x="3" y="18"/>
                  <a:pt x="3" y="18"/>
                  <a:pt x="3" y="18"/>
                </a:cubicBezTo>
                <a:cubicBezTo>
                  <a:pt x="6" y="18"/>
                  <a:pt x="6" y="18"/>
                  <a:pt x="6" y="18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19"/>
                  <a:pt x="6" y="19"/>
                  <a:pt x="6" y="19"/>
                </a:cubicBezTo>
                <a:lnTo>
                  <a:pt x="7" y="19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5" name="Freeform 59"/>
          <p:cNvSpPr>
            <a:spLocks noEditPoints="1"/>
          </p:cNvSpPr>
          <p:nvPr/>
        </p:nvSpPr>
        <p:spPr bwMode="auto">
          <a:xfrm>
            <a:off x="4810266" y="3818499"/>
            <a:ext cx="335338" cy="428410"/>
          </a:xfrm>
          <a:custGeom>
            <a:avLst/>
            <a:gdLst>
              <a:gd name="T0" fmla="*/ 45 w 93"/>
              <a:gd name="T1" fmla="*/ 109 h 114"/>
              <a:gd name="T2" fmla="*/ 50 w 93"/>
              <a:gd name="T3" fmla="*/ 105 h 114"/>
              <a:gd name="T4" fmla="*/ 46 w 93"/>
              <a:gd name="T5" fmla="*/ 98 h 114"/>
              <a:gd name="T6" fmla="*/ 45 w 93"/>
              <a:gd name="T7" fmla="*/ 90 h 114"/>
              <a:gd name="T8" fmla="*/ 53 w 93"/>
              <a:gd name="T9" fmla="*/ 86 h 114"/>
              <a:gd name="T10" fmla="*/ 61 w 93"/>
              <a:gd name="T11" fmla="*/ 82 h 114"/>
              <a:gd name="T12" fmla="*/ 64 w 93"/>
              <a:gd name="T13" fmla="*/ 77 h 114"/>
              <a:gd name="T14" fmla="*/ 68 w 93"/>
              <a:gd name="T15" fmla="*/ 85 h 114"/>
              <a:gd name="T16" fmla="*/ 72 w 93"/>
              <a:gd name="T17" fmla="*/ 86 h 114"/>
              <a:gd name="T18" fmla="*/ 80 w 93"/>
              <a:gd name="T19" fmla="*/ 81 h 114"/>
              <a:gd name="T20" fmla="*/ 85 w 93"/>
              <a:gd name="T21" fmla="*/ 87 h 114"/>
              <a:gd name="T22" fmla="*/ 89 w 93"/>
              <a:gd name="T23" fmla="*/ 78 h 114"/>
              <a:gd name="T24" fmla="*/ 89 w 93"/>
              <a:gd name="T25" fmla="*/ 73 h 114"/>
              <a:gd name="T26" fmla="*/ 90 w 93"/>
              <a:gd name="T27" fmla="*/ 64 h 114"/>
              <a:gd name="T28" fmla="*/ 90 w 93"/>
              <a:gd name="T29" fmla="*/ 54 h 114"/>
              <a:gd name="T30" fmla="*/ 85 w 93"/>
              <a:gd name="T31" fmla="*/ 50 h 114"/>
              <a:gd name="T32" fmla="*/ 81 w 93"/>
              <a:gd name="T33" fmla="*/ 46 h 114"/>
              <a:gd name="T34" fmla="*/ 85 w 93"/>
              <a:gd name="T35" fmla="*/ 33 h 114"/>
              <a:gd name="T36" fmla="*/ 90 w 93"/>
              <a:gd name="T37" fmla="*/ 26 h 114"/>
              <a:gd name="T38" fmla="*/ 85 w 93"/>
              <a:gd name="T39" fmla="*/ 17 h 114"/>
              <a:gd name="T40" fmla="*/ 70 w 93"/>
              <a:gd name="T41" fmla="*/ 21 h 114"/>
              <a:gd name="T42" fmla="*/ 72 w 93"/>
              <a:gd name="T43" fmla="*/ 8 h 114"/>
              <a:gd name="T44" fmla="*/ 70 w 93"/>
              <a:gd name="T45" fmla="*/ 2 h 114"/>
              <a:gd name="T46" fmla="*/ 57 w 93"/>
              <a:gd name="T47" fmla="*/ 2 h 114"/>
              <a:gd name="T48" fmla="*/ 41 w 93"/>
              <a:gd name="T49" fmla="*/ 2 h 114"/>
              <a:gd name="T50" fmla="*/ 22 w 93"/>
              <a:gd name="T51" fmla="*/ 25 h 114"/>
              <a:gd name="T52" fmla="*/ 17 w 93"/>
              <a:gd name="T53" fmla="*/ 25 h 114"/>
              <a:gd name="T54" fmla="*/ 13 w 93"/>
              <a:gd name="T55" fmla="*/ 29 h 114"/>
              <a:gd name="T56" fmla="*/ 9 w 93"/>
              <a:gd name="T57" fmla="*/ 33 h 114"/>
              <a:gd name="T58" fmla="*/ 20 w 93"/>
              <a:gd name="T59" fmla="*/ 41 h 114"/>
              <a:gd name="T60" fmla="*/ 13 w 93"/>
              <a:gd name="T61" fmla="*/ 41 h 114"/>
              <a:gd name="T62" fmla="*/ 9 w 93"/>
              <a:gd name="T63" fmla="*/ 41 h 114"/>
              <a:gd name="T64" fmla="*/ 6 w 93"/>
              <a:gd name="T65" fmla="*/ 54 h 114"/>
              <a:gd name="T66" fmla="*/ 1 w 93"/>
              <a:gd name="T67" fmla="*/ 56 h 114"/>
              <a:gd name="T68" fmla="*/ 0 w 93"/>
              <a:gd name="T69" fmla="*/ 57 h 114"/>
              <a:gd name="T70" fmla="*/ 6 w 93"/>
              <a:gd name="T71" fmla="*/ 69 h 114"/>
              <a:gd name="T72" fmla="*/ 9 w 93"/>
              <a:gd name="T73" fmla="*/ 70 h 114"/>
              <a:gd name="T74" fmla="*/ 6 w 93"/>
              <a:gd name="T75" fmla="*/ 73 h 114"/>
              <a:gd name="T76" fmla="*/ 10 w 93"/>
              <a:gd name="T77" fmla="*/ 82 h 114"/>
              <a:gd name="T78" fmla="*/ 22 w 93"/>
              <a:gd name="T79" fmla="*/ 95 h 114"/>
              <a:gd name="T80" fmla="*/ 37 w 93"/>
              <a:gd name="T81" fmla="*/ 114 h 114"/>
              <a:gd name="T82" fmla="*/ 44 w 93"/>
              <a:gd name="T83" fmla="*/ 107 h 114"/>
              <a:gd name="T84" fmla="*/ 44 w 93"/>
              <a:gd name="T85" fmla="*/ 107 h 114"/>
              <a:gd name="T86" fmla="*/ 18 w 93"/>
              <a:gd name="T87" fmla="*/ 90 h 114"/>
              <a:gd name="T88" fmla="*/ 20 w 93"/>
              <a:gd name="T89" fmla="*/ 90 h 114"/>
              <a:gd name="T90" fmla="*/ 18 w 93"/>
              <a:gd name="T91" fmla="*/ 90 h 114"/>
              <a:gd name="T92" fmla="*/ 18 w 93"/>
              <a:gd name="T93" fmla="*/ 9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93" h="114">
                <a:moveTo>
                  <a:pt x="44" y="107"/>
                </a:moveTo>
                <a:lnTo>
                  <a:pt x="45" y="107"/>
                </a:lnTo>
                <a:lnTo>
                  <a:pt x="45" y="109"/>
                </a:lnTo>
                <a:lnTo>
                  <a:pt x="46" y="111"/>
                </a:lnTo>
                <a:lnTo>
                  <a:pt x="50" y="111"/>
                </a:lnTo>
                <a:lnTo>
                  <a:pt x="50" y="105"/>
                </a:lnTo>
                <a:lnTo>
                  <a:pt x="50" y="103"/>
                </a:lnTo>
                <a:lnTo>
                  <a:pt x="46" y="101"/>
                </a:lnTo>
                <a:lnTo>
                  <a:pt x="46" y="98"/>
                </a:lnTo>
                <a:lnTo>
                  <a:pt x="46" y="94"/>
                </a:lnTo>
                <a:lnTo>
                  <a:pt x="45" y="94"/>
                </a:lnTo>
                <a:lnTo>
                  <a:pt x="45" y="90"/>
                </a:lnTo>
                <a:lnTo>
                  <a:pt x="45" y="86"/>
                </a:lnTo>
                <a:lnTo>
                  <a:pt x="50" y="86"/>
                </a:lnTo>
                <a:lnTo>
                  <a:pt x="53" y="86"/>
                </a:lnTo>
                <a:lnTo>
                  <a:pt x="57" y="86"/>
                </a:lnTo>
                <a:lnTo>
                  <a:pt x="58" y="86"/>
                </a:lnTo>
                <a:lnTo>
                  <a:pt x="61" y="82"/>
                </a:lnTo>
                <a:lnTo>
                  <a:pt x="58" y="78"/>
                </a:lnTo>
                <a:lnTo>
                  <a:pt x="61" y="77"/>
                </a:lnTo>
                <a:lnTo>
                  <a:pt x="64" y="77"/>
                </a:lnTo>
                <a:lnTo>
                  <a:pt x="65" y="77"/>
                </a:lnTo>
                <a:lnTo>
                  <a:pt x="66" y="81"/>
                </a:lnTo>
                <a:lnTo>
                  <a:pt x="68" y="85"/>
                </a:lnTo>
                <a:lnTo>
                  <a:pt x="68" y="86"/>
                </a:lnTo>
                <a:lnTo>
                  <a:pt x="70" y="86"/>
                </a:lnTo>
                <a:lnTo>
                  <a:pt x="72" y="86"/>
                </a:lnTo>
                <a:lnTo>
                  <a:pt x="76" y="87"/>
                </a:lnTo>
                <a:lnTo>
                  <a:pt x="77" y="85"/>
                </a:lnTo>
                <a:lnTo>
                  <a:pt x="80" y="81"/>
                </a:lnTo>
                <a:lnTo>
                  <a:pt x="81" y="86"/>
                </a:lnTo>
                <a:lnTo>
                  <a:pt x="84" y="90"/>
                </a:lnTo>
                <a:lnTo>
                  <a:pt x="85" y="87"/>
                </a:lnTo>
                <a:lnTo>
                  <a:pt x="87" y="85"/>
                </a:lnTo>
                <a:lnTo>
                  <a:pt x="87" y="81"/>
                </a:lnTo>
                <a:lnTo>
                  <a:pt x="89" y="78"/>
                </a:lnTo>
                <a:lnTo>
                  <a:pt x="90" y="74"/>
                </a:lnTo>
                <a:lnTo>
                  <a:pt x="90" y="73"/>
                </a:lnTo>
                <a:lnTo>
                  <a:pt x="89" y="73"/>
                </a:lnTo>
                <a:lnTo>
                  <a:pt x="90" y="70"/>
                </a:lnTo>
                <a:lnTo>
                  <a:pt x="90" y="69"/>
                </a:lnTo>
                <a:lnTo>
                  <a:pt x="90" y="64"/>
                </a:lnTo>
                <a:lnTo>
                  <a:pt x="90" y="57"/>
                </a:lnTo>
                <a:lnTo>
                  <a:pt x="93" y="56"/>
                </a:lnTo>
                <a:lnTo>
                  <a:pt x="90" y="54"/>
                </a:lnTo>
                <a:lnTo>
                  <a:pt x="89" y="52"/>
                </a:lnTo>
                <a:lnTo>
                  <a:pt x="87" y="52"/>
                </a:lnTo>
                <a:lnTo>
                  <a:pt x="85" y="50"/>
                </a:lnTo>
                <a:lnTo>
                  <a:pt x="85" y="48"/>
                </a:lnTo>
                <a:lnTo>
                  <a:pt x="81" y="48"/>
                </a:lnTo>
                <a:lnTo>
                  <a:pt x="81" y="46"/>
                </a:lnTo>
                <a:lnTo>
                  <a:pt x="84" y="42"/>
                </a:lnTo>
                <a:lnTo>
                  <a:pt x="84" y="37"/>
                </a:lnTo>
                <a:lnTo>
                  <a:pt x="85" y="33"/>
                </a:lnTo>
                <a:lnTo>
                  <a:pt x="89" y="33"/>
                </a:lnTo>
                <a:lnTo>
                  <a:pt x="90" y="29"/>
                </a:lnTo>
                <a:lnTo>
                  <a:pt x="90" y="26"/>
                </a:lnTo>
                <a:lnTo>
                  <a:pt x="89" y="24"/>
                </a:lnTo>
                <a:lnTo>
                  <a:pt x="87" y="20"/>
                </a:lnTo>
                <a:lnTo>
                  <a:pt x="85" y="17"/>
                </a:lnTo>
                <a:lnTo>
                  <a:pt x="84" y="17"/>
                </a:lnTo>
                <a:lnTo>
                  <a:pt x="82" y="18"/>
                </a:lnTo>
                <a:lnTo>
                  <a:pt x="70" y="21"/>
                </a:lnTo>
                <a:lnTo>
                  <a:pt x="72" y="16"/>
                </a:lnTo>
                <a:lnTo>
                  <a:pt x="70" y="12"/>
                </a:lnTo>
                <a:lnTo>
                  <a:pt x="72" y="8"/>
                </a:lnTo>
                <a:lnTo>
                  <a:pt x="72" y="4"/>
                </a:lnTo>
                <a:lnTo>
                  <a:pt x="72" y="2"/>
                </a:lnTo>
                <a:lnTo>
                  <a:pt x="70" y="2"/>
                </a:lnTo>
                <a:lnTo>
                  <a:pt x="66" y="2"/>
                </a:lnTo>
                <a:lnTo>
                  <a:pt x="62" y="2"/>
                </a:lnTo>
                <a:lnTo>
                  <a:pt x="57" y="2"/>
                </a:lnTo>
                <a:lnTo>
                  <a:pt x="46" y="0"/>
                </a:lnTo>
                <a:lnTo>
                  <a:pt x="44" y="0"/>
                </a:lnTo>
                <a:lnTo>
                  <a:pt x="41" y="2"/>
                </a:lnTo>
                <a:lnTo>
                  <a:pt x="41" y="4"/>
                </a:lnTo>
                <a:lnTo>
                  <a:pt x="41" y="25"/>
                </a:lnTo>
                <a:lnTo>
                  <a:pt x="22" y="25"/>
                </a:lnTo>
                <a:lnTo>
                  <a:pt x="18" y="25"/>
                </a:lnTo>
                <a:lnTo>
                  <a:pt x="17" y="25"/>
                </a:lnTo>
                <a:lnTo>
                  <a:pt x="17" y="25"/>
                </a:lnTo>
                <a:lnTo>
                  <a:pt x="14" y="25"/>
                </a:lnTo>
                <a:lnTo>
                  <a:pt x="13" y="25"/>
                </a:lnTo>
                <a:lnTo>
                  <a:pt x="13" y="29"/>
                </a:lnTo>
                <a:lnTo>
                  <a:pt x="13" y="33"/>
                </a:lnTo>
                <a:lnTo>
                  <a:pt x="10" y="33"/>
                </a:lnTo>
                <a:lnTo>
                  <a:pt x="9" y="33"/>
                </a:lnTo>
                <a:lnTo>
                  <a:pt x="10" y="34"/>
                </a:lnTo>
                <a:lnTo>
                  <a:pt x="14" y="38"/>
                </a:lnTo>
                <a:lnTo>
                  <a:pt x="20" y="41"/>
                </a:lnTo>
                <a:lnTo>
                  <a:pt x="17" y="41"/>
                </a:lnTo>
                <a:lnTo>
                  <a:pt x="17" y="42"/>
                </a:lnTo>
                <a:lnTo>
                  <a:pt x="13" y="41"/>
                </a:lnTo>
                <a:lnTo>
                  <a:pt x="10" y="42"/>
                </a:lnTo>
                <a:lnTo>
                  <a:pt x="9" y="38"/>
                </a:lnTo>
                <a:lnTo>
                  <a:pt x="9" y="41"/>
                </a:lnTo>
                <a:lnTo>
                  <a:pt x="9" y="42"/>
                </a:lnTo>
                <a:lnTo>
                  <a:pt x="9" y="48"/>
                </a:lnTo>
                <a:lnTo>
                  <a:pt x="6" y="54"/>
                </a:lnTo>
                <a:lnTo>
                  <a:pt x="4" y="60"/>
                </a:lnTo>
                <a:lnTo>
                  <a:pt x="4" y="56"/>
                </a:lnTo>
                <a:lnTo>
                  <a:pt x="1" y="56"/>
                </a:lnTo>
                <a:lnTo>
                  <a:pt x="1" y="57"/>
                </a:lnTo>
                <a:lnTo>
                  <a:pt x="0" y="54"/>
                </a:lnTo>
                <a:lnTo>
                  <a:pt x="0" y="57"/>
                </a:lnTo>
                <a:lnTo>
                  <a:pt x="1" y="60"/>
                </a:lnTo>
                <a:lnTo>
                  <a:pt x="5" y="65"/>
                </a:lnTo>
                <a:lnTo>
                  <a:pt x="6" y="69"/>
                </a:lnTo>
                <a:lnTo>
                  <a:pt x="9" y="68"/>
                </a:lnTo>
                <a:lnTo>
                  <a:pt x="9" y="69"/>
                </a:lnTo>
                <a:lnTo>
                  <a:pt x="9" y="70"/>
                </a:lnTo>
                <a:lnTo>
                  <a:pt x="10" y="70"/>
                </a:lnTo>
                <a:lnTo>
                  <a:pt x="13" y="73"/>
                </a:lnTo>
                <a:lnTo>
                  <a:pt x="6" y="73"/>
                </a:lnTo>
                <a:lnTo>
                  <a:pt x="6" y="74"/>
                </a:lnTo>
                <a:lnTo>
                  <a:pt x="9" y="77"/>
                </a:lnTo>
                <a:lnTo>
                  <a:pt x="10" y="82"/>
                </a:lnTo>
                <a:lnTo>
                  <a:pt x="13" y="86"/>
                </a:lnTo>
                <a:lnTo>
                  <a:pt x="14" y="87"/>
                </a:lnTo>
                <a:lnTo>
                  <a:pt x="22" y="95"/>
                </a:lnTo>
                <a:lnTo>
                  <a:pt x="28" y="103"/>
                </a:lnTo>
                <a:lnTo>
                  <a:pt x="33" y="109"/>
                </a:lnTo>
                <a:lnTo>
                  <a:pt x="37" y="114"/>
                </a:lnTo>
                <a:lnTo>
                  <a:pt x="40" y="111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lnTo>
                  <a:pt x="44" y="107"/>
                </a:lnTo>
                <a:close/>
                <a:moveTo>
                  <a:pt x="18" y="90"/>
                </a:moveTo>
                <a:lnTo>
                  <a:pt x="17" y="87"/>
                </a:lnTo>
                <a:lnTo>
                  <a:pt x="18" y="87"/>
                </a:lnTo>
                <a:lnTo>
                  <a:pt x="20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lnTo>
                  <a:pt x="18" y="9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6" name="Freeform 60"/>
          <p:cNvSpPr>
            <a:spLocks noEditPoints="1"/>
          </p:cNvSpPr>
          <p:nvPr/>
        </p:nvSpPr>
        <p:spPr bwMode="auto">
          <a:xfrm>
            <a:off x="5217714" y="5498324"/>
            <a:ext cx="941110" cy="856822"/>
          </a:xfrm>
          <a:custGeom>
            <a:avLst/>
            <a:gdLst>
              <a:gd name="T0" fmla="*/ 160 w 197"/>
              <a:gd name="T1" fmla="*/ 0 h 172"/>
              <a:gd name="T2" fmla="*/ 151 w 197"/>
              <a:gd name="T3" fmla="*/ 4 h 172"/>
              <a:gd name="T4" fmla="*/ 141 w 197"/>
              <a:gd name="T5" fmla="*/ 10 h 172"/>
              <a:gd name="T6" fmla="*/ 130 w 197"/>
              <a:gd name="T7" fmla="*/ 21 h 172"/>
              <a:gd name="T8" fmla="*/ 121 w 197"/>
              <a:gd name="T9" fmla="*/ 34 h 172"/>
              <a:gd name="T10" fmla="*/ 114 w 197"/>
              <a:gd name="T11" fmla="*/ 44 h 172"/>
              <a:gd name="T12" fmla="*/ 104 w 197"/>
              <a:gd name="T13" fmla="*/ 50 h 172"/>
              <a:gd name="T14" fmla="*/ 90 w 197"/>
              <a:gd name="T15" fmla="*/ 44 h 172"/>
              <a:gd name="T16" fmla="*/ 79 w 197"/>
              <a:gd name="T17" fmla="*/ 49 h 172"/>
              <a:gd name="T18" fmla="*/ 69 w 197"/>
              <a:gd name="T19" fmla="*/ 60 h 172"/>
              <a:gd name="T20" fmla="*/ 64 w 197"/>
              <a:gd name="T21" fmla="*/ 64 h 172"/>
              <a:gd name="T22" fmla="*/ 54 w 197"/>
              <a:gd name="T23" fmla="*/ 60 h 172"/>
              <a:gd name="T24" fmla="*/ 52 w 197"/>
              <a:gd name="T25" fmla="*/ 40 h 172"/>
              <a:gd name="T26" fmla="*/ 48 w 197"/>
              <a:gd name="T27" fmla="*/ 25 h 172"/>
              <a:gd name="T28" fmla="*/ 45 w 197"/>
              <a:gd name="T29" fmla="*/ 86 h 172"/>
              <a:gd name="T30" fmla="*/ 38 w 197"/>
              <a:gd name="T31" fmla="*/ 90 h 172"/>
              <a:gd name="T32" fmla="*/ 28 w 197"/>
              <a:gd name="T33" fmla="*/ 92 h 172"/>
              <a:gd name="T34" fmla="*/ 15 w 197"/>
              <a:gd name="T35" fmla="*/ 84 h 172"/>
              <a:gd name="T36" fmla="*/ 11 w 197"/>
              <a:gd name="T37" fmla="*/ 80 h 172"/>
              <a:gd name="T38" fmla="*/ 6 w 197"/>
              <a:gd name="T39" fmla="*/ 87 h 172"/>
              <a:gd name="T40" fmla="*/ 8 w 197"/>
              <a:gd name="T41" fmla="*/ 114 h 172"/>
              <a:gd name="T42" fmla="*/ 25 w 197"/>
              <a:gd name="T43" fmla="*/ 139 h 172"/>
              <a:gd name="T44" fmla="*/ 21 w 197"/>
              <a:gd name="T45" fmla="*/ 146 h 172"/>
              <a:gd name="T46" fmla="*/ 22 w 197"/>
              <a:gd name="T47" fmla="*/ 150 h 172"/>
              <a:gd name="T48" fmla="*/ 25 w 197"/>
              <a:gd name="T49" fmla="*/ 162 h 172"/>
              <a:gd name="T50" fmla="*/ 28 w 197"/>
              <a:gd name="T51" fmla="*/ 162 h 172"/>
              <a:gd name="T52" fmla="*/ 35 w 197"/>
              <a:gd name="T53" fmla="*/ 166 h 172"/>
              <a:gd name="T54" fmla="*/ 42 w 197"/>
              <a:gd name="T55" fmla="*/ 172 h 172"/>
              <a:gd name="T56" fmla="*/ 54 w 197"/>
              <a:gd name="T57" fmla="*/ 166 h 172"/>
              <a:gd name="T58" fmla="*/ 67 w 197"/>
              <a:gd name="T59" fmla="*/ 163 h 172"/>
              <a:gd name="T60" fmla="*/ 78 w 197"/>
              <a:gd name="T61" fmla="*/ 162 h 172"/>
              <a:gd name="T62" fmla="*/ 94 w 197"/>
              <a:gd name="T63" fmla="*/ 162 h 172"/>
              <a:gd name="T64" fmla="*/ 105 w 197"/>
              <a:gd name="T65" fmla="*/ 160 h 172"/>
              <a:gd name="T66" fmla="*/ 108 w 197"/>
              <a:gd name="T67" fmla="*/ 159 h 172"/>
              <a:gd name="T68" fmla="*/ 125 w 197"/>
              <a:gd name="T69" fmla="*/ 155 h 172"/>
              <a:gd name="T70" fmla="*/ 154 w 197"/>
              <a:gd name="T71" fmla="*/ 129 h 172"/>
              <a:gd name="T72" fmla="*/ 173 w 197"/>
              <a:gd name="T73" fmla="*/ 106 h 172"/>
              <a:gd name="T74" fmla="*/ 183 w 197"/>
              <a:gd name="T75" fmla="*/ 92 h 172"/>
              <a:gd name="T76" fmla="*/ 190 w 197"/>
              <a:gd name="T77" fmla="*/ 87 h 172"/>
              <a:gd name="T78" fmla="*/ 190 w 197"/>
              <a:gd name="T79" fmla="*/ 63 h 172"/>
              <a:gd name="T80" fmla="*/ 184 w 197"/>
              <a:gd name="T81" fmla="*/ 69 h 172"/>
              <a:gd name="T82" fmla="*/ 177 w 197"/>
              <a:gd name="T83" fmla="*/ 54 h 172"/>
              <a:gd name="T84" fmla="*/ 187 w 197"/>
              <a:gd name="T85" fmla="*/ 53 h 172"/>
              <a:gd name="T86" fmla="*/ 188 w 197"/>
              <a:gd name="T87" fmla="*/ 44 h 172"/>
              <a:gd name="T88" fmla="*/ 187 w 197"/>
              <a:gd name="T89" fmla="*/ 27 h 172"/>
              <a:gd name="T90" fmla="*/ 183 w 197"/>
              <a:gd name="T91" fmla="*/ 11 h 172"/>
              <a:gd name="T92" fmla="*/ 180 w 197"/>
              <a:gd name="T93" fmla="*/ 1 h 172"/>
              <a:gd name="T94" fmla="*/ 151 w 197"/>
              <a:gd name="T95" fmla="*/ 105 h 172"/>
              <a:gd name="T96" fmla="*/ 141 w 197"/>
              <a:gd name="T97" fmla="*/ 110 h 172"/>
              <a:gd name="T98" fmla="*/ 131 w 197"/>
              <a:gd name="T99" fmla="*/ 110 h 172"/>
              <a:gd name="T100" fmla="*/ 127 w 197"/>
              <a:gd name="T101" fmla="*/ 102 h 172"/>
              <a:gd name="T102" fmla="*/ 137 w 197"/>
              <a:gd name="T103" fmla="*/ 92 h 172"/>
              <a:gd name="T104" fmla="*/ 145 w 197"/>
              <a:gd name="T105" fmla="*/ 87 h 172"/>
              <a:gd name="T106" fmla="*/ 155 w 197"/>
              <a:gd name="T107" fmla="*/ 97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7" h="172">
                <a:moveTo>
                  <a:pt x="177" y="1"/>
                </a:moveTo>
                <a:cubicBezTo>
                  <a:pt x="171" y="1"/>
                  <a:pt x="171" y="1"/>
                  <a:pt x="171" y="1"/>
                </a:cubicBezTo>
                <a:cubicBezTo>
                  <a:pt x="166" y="0"/>
                  <a:pt x="166" y="0"/>
                  <a:pt x="166" y="0"/>
                </a:cubicBezTo>
                <a:cubicBezTo>
                  <a:pt x="160" y="0"/>
                  <a:pt x="160" y="0"/>
                  <a:pt x="160" y="0"/>
                </a:cubicBezTo>
                <a:cubicBezTo>
                  <a:pt x="158" y="0"/>
                  <a:pt x="158" y="0"/>
                  <a:pt x="158" y="0"/>
                </a:cubicBezTo>
                <a:cubicBezTo>
                  <a:pt x="154" y="1"/>
                  <a:pt x="154" y="1"/>
                  <a:pt x="154" y="1"/>
                </a:cubicBezTo>
                <a:cubicBezTo>
                  <a:pt x="153" y="3"/>
                  <a:pt x="153" y="3"/>
                  <a:pt x="153" y="3"/>
                </a:cubicBezTo>
                <a:cubicBezTo>
                  <a:pt x="151" y="4"/>
                  <a:pt x="151" y="4"/>
                  <a:pt x="151" y="4"/>
                </a:cubicBezTo>
                <a:cubicBezTo>
                  <a:pt x="148" y="4"/>
                  <a:pt x="148" y="4"/>
                  <a:pt x="148" y="4"/>
                </a:cubicBezTo>
                <a:cubicBezTo>
                  <a:pt x="147" y="6"/>
                  <a:pt x="147" y="6"/>
                  <a:pt x="147" y="6"/>
                </a:cubicBezTo>
                <a:cubicBezTo>
                  <a:pt x="144" y="7"/>
                  <a:pt x="144" y="7"/>
                  <a:pt x="144" y="7"/>
                </a:cubicBezTo>
                <a:cubicBezTo>
                  <a:pt x="141" y="10"/>
                  <a:pt x="141" y="10"/>
                  <a:pt x="141" y="10"/>
                </a:cubicBezTo>
                <a:cubicBezTo>
                  <a:pt x="138" y="14"/>
                  <a:pt x="138" y="14"/>
                  <a:pt x="138" y="14"/>
                </a:cubicBezTo>
                <a:cubicBezTo>
                  <a:pt x="137" y="16"/>
                  <a:pt x="137" y="16"/>
                  <a:pt x="137" y="16"/>
                </a:cubicBezTo>
                <a:cubicBezTo>
                  <a:pt x="131" y="19"/>
                  <a:pt x="131" y="19"/>
                  <a:pt x="131" y="19"/>
                </a:cubicBezTo>
                <a:cubicBezTo>
                  <a:pt x="130" y="21"/>
                  <a:pt x="130" y="21"/>
                  <a:pt x="130" y="21"/>
                </a:cubicBezTo>
                <a:cubicBezTo>
                  <a:pt x="130" y="24"/>
                  <a:pt x="130" y="24"/>
                  <a:pt x="130" y="24"/>
                </a:cubicBezTo>
                <a:cubicBezTo>
                  <a:pt x="127" y="29"/>
                  <a:pt x="127" y="29"/>
                  <a:pt x="127" y="29"/>
                </a:cubicBezTo>
                <a:cubicBezTo>
                  <a:pt x="124" y="31"/>
                  <a:pt x="124" y="31"/>
                  <a:pt x="124" y="31"/>
                </a:cubicBezTo>
                <a:cubicBezTo>
                  <a:pt x="121" y="34"/>
                  <a:pt x="121" y="34"/>
                  <a:pt x="121" y="34"/>
                </a:cubicBezTo>
                <a:cubicBezTo>
                  <a:pt x="117" y="34"/>
                  <a:pt x="117" y="34"/>
                  <a:pt x="117" y="34"/>
                </a:cubicBezTo>
                <a:cubicBezTo>
                  <a:pt x="117" y="36"/>
                  <a:pt x="117" y="36"/>
                  <a:pt x="117" y="36"/>
                </a:cubicBezTo>
                <a:cubicBezTo>
                  <a:pt x="117" y="37"/>
                  <a:pt x="117" y="37"/>
                  <a:pt x="117" y="37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111" y="47"/>
                  <a:pt x="111" y="47"/>
                  <a:pt x="111" y="47"/>
                </a:cubicBezTo>
                <a:cubicBezTo>
                  <a:pt x="108" y="49"/>
                  <a:pt x="108" y="49"/>
                  <a:pt x="108" y="49"/>
                </a:cubicBezTo>
                <a:cubicBezTo>
                  <a:pt x="105" y="49"/>
                  <a:pt x="105" y="49"/>
                  <a:pt x="105" y="49"/>
                </a:cubicBezTo>
                <a:cubicBezTo>
                  <a:pt x="104" y="50"/>
                  <a:pt x="104" y="50"/>
                  <a:pt x="104" y="50"/>
                </a:cubicBezTo>
                <a:cubicBezTo>
                  <a:pt x="101" y="49"/>
                  <a:pt x="101" y="49"/>
                  <a:pt x="101" y="49"/>
                </a:cubicBezTo>
                <a:cubicBezTo>
                  <a:pt x="94" y="47"/>
                  <a:pt x="94" y="47"/>
                  <a:pt x="94" y="47"/>
                </a:cubicBezTo>
                <a:cubicBezTo>
                  <a:pt x="92" y="46"/>
                  <a:pt x="92" y="46"/>
                  <a:pt x="92" y="46"/>
                </a:cubicBezTo>
                <a:cubicBezTo>
                  <a:pt x="90" y="44"/>
                  <a:pt x="90" y="44"/>
                  <a:pt x="90" y="44"/>
                </a:cubicBezTo>
                <a:cubicBezTo>
                  <a:pt x="87" y="41"/>
                  <a:pt x="87" y="41"/>
                  <a:pt x="87" y="41"/>
                </a:cubicBezTo>
                <a:cubicBezTo>
                  <a:pt x="84" y="43"/>
                  <a:pt x="84" y="43"/>
                  <a:pt x="84" y="43"/>
                </a:cubicBezTo>
                <a:cubicBezTo>
                  <a:pt x="81" y="44"/>
                  <a:pt x="81" y="44"/>
                  <a:pt x="81" y="44"/>
                </a:cubicBezTo>
                <a:cubicBezTo>
                  <a:pt x="79" y="49"/>
                  <a:pt x="79" y="49"/>
                  <a:pt x="79" y="49"/>
                </a:cubicBezTo>
                <a:cubicBezTo>
                  <a:pt x="78" y="53"/>
                  <a:pt x="78" y="53"/>
                  <a:pt x="78" y="53"/>
                </a:cubicBezTo>
                <a:cubicBezTo>
                  <a:pt x="75" y="56"/>
                  <a:pt x="75" y="56"/>
                  <a:pt x="75" y="56"/>
                </a:cubicBezTo>
                <a:cubicBezTo>
                  <a:pt x="71" y="60"/>
                  <a:pt x="71" y="60"/>
                  <a:pt x="71" y="60"/>
                </a:cubicBezTo>
                <a:cubicBezTo>
                  <a:pt x="69" y="60"/>
                  <a:pt x="69" y="60"/>
                  <a:pt x="69" y="60"/>
                </a:cubicBezTo>
                <a:cubicBezTo>
                  <a:pt x="68" y="62"/>
                  <a:pt x="68" y="62"/>
                  <a:pt x="68" y="62"/>
                </a:cubicBezTo>
                <a:cubicBezTo>
                  <a:pt x="68" y="63"/>
                  <a:pt x="68" y="63"/>
                  <a:pt x="68" y="63"/>
                </a:cubicBezTo>
                <a:cubicBezTo>
                  <a:pt x="67" y="63"/>
                  <a:pt x="67" y="63"/>
                  <a:pt x="67" y="63"/>
                </a:cubicBezTo>
                <a:cubicBezTo>
                  <a:pt x="64" y="64"/>
                  <a:pt x="64" y="64"/>
                  <a:pt x="64" y="64"/>
                </a:cubicBezTo>
                <a:cubicBezTo>
                  <a:pt x="59" y="63"/>
                  <a:pt x="59" y="63"/>
                  <a:pt x="59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5" y="64"/>
                  <a:pt x="55" y="64"/>
                  <a:pt x="55" y="64"/>
                </a:cubicBezTo>
                <a:cubicBezTo>
                  <a:pt x="54" y="60"/>
                  <a:pt x="54" y="60"/>
                  <a:pt x="54" y="60"/>
                </a:cubicBezTo>
                <a:cubicBezTo>
                  <a:pt x="55" y="57"/>
                  <a:pt x="55" y="57"/>
                  <a:pt x="55" y="57"/>
                </a:cubicBezTo>
                <a:cubicBezTo>
                  <a:pt x="57" y="53"/>
                  <a:pt x="57" y="53"/>
                  <a:pt x="57" y="53"/>
                </a:cubicBezTo>
                <a:cubicBezTo>
                  <a:pt x="55" y="49"/>
                  <a:pt x="55" y="49"/>
                  <a:pt x="55" y="49"/>
                </a:cubicBezTo>
                <a:cubicBezTo>
                  <a:pt x="52" y="40"/>
                  <a:pt x="52" y="40"/>
                  <a:pt x="52" y="40"/>
                </a:cubicBezTo>
                <a:cubicBezTo>
                  <a:pt x="49" y="37"/>
                  <a:pt x="49" y="37"/>
                  <a:pt x="49" y="37"/>
                </a:cubicBezTo>
                <a:cubicBezTo>
                  <a:pt x="48" y="34"/>
                  <a:pt x="48" y="34"/>
                  <a:pt x="48" y="34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25"/>
                  <a:pt x="48" y="25"/>
                  <a:pt x="48" y="25"/>
                </a:cubicBezTo>
                <a:cubicBezTo>
                  <a:pt x="48" y="25"/>
                  <a:pt x="48" y="25"/>
                  <a:pt x="47" y="25"/>
                </a:cubicBezTo>
                <a:cubicBezTo>
                  <a:pt x="47" y="83"/>
                  <a:pt x="47" y="83"/>
                  <a:pt x="47" y="83"/>
                </a:cubicBezTo>
                <a:cubicBezTo>
                  <a:pt x="47" y="84"/>
                  <a:pt x="47" y="84"/>
                  <a:pt x="47" y="84"/>
                </a:cubicBezTo>
                <a:cubicBezTo>
                  <a:pt x="45" y="86"/>
                  <a:pt x="45" y="86"/>
                  <a:pt x="45" y="86"/>
                </a:cubicBezTo>
                <a:cubicBezTo>
                  <a:pt x="41" y="87"/>
                  <a:pt x="41" y="87"/>
                  <a:pt x="41" y="87"/>
                </a:cubicBezTo>
                <a:cubicBezTo>
                  <a:pt x="41" y="89"/>
                  <a:pt x="41" y="89"/>
                  <a:pt x="41" y="89"/>
                </a:cubicBezTo>
                <a:cubicBezTo>
                  <a:pt x="39" y="89"/>
                  <a:pt x="39" y="89"/>
                  <a:pt x="39" y="89"/>
                </a:cubicBezTo>
                <a:cubicBezTo>
                  <a:pt x="38" y="90"/>
                  <a:pt x="38" y="90"/>
                  <a:pt x="38" y="90"/>
                </a:cubicBezTo>
                <a:cubicBezTo>
                  <a:pt x="38" y="92"/>
                  <a:pt x="38" y="92"/>
                  <a:pt x="38" y="92"/>
                </a:cubicBezTo>
                <a:cubicBezTo>
                  <a:pt x="35" y="92"/>
                  <a:pt x="35" y="92"/>
                  <a:pt x="35" y="92"/>
                </a:cubicBezTo>
                <a:cubicBezTo>
                  <a:pt x="32" y="90"/>
                  <a:pt x="32" y="90"/>
                  <a:pt x="32" y="90"/>
                </a:cubicBezTo>
                <a:cubicBezTo>
                  <a:pt x="28" y="92"/>
                  <a:pt x="28" y="92"/>
                  <a:pt x="28" y="92"/>
                </a:cubicBezTo>
                <a:cubicBezTo>
                  <a:pt x="24" y="92"/>
                  <a:pt x="24" y="92"/>
                  <a:pt x="24" y="92"/>
                </a:cubicBezTo>
                <a:cubicBezTo>
                  <a:pt x="18" y="89"/>
                  <a:pt x="18" y="89"/>
                  <a:pt x="18" y="89"/>
                </a:cubicBezTo>
                <a:cubicBezTo>
                  <a:pt x="15" y="87"/>
                  <a:pt x="15" y="87"/>
                  <a:pt x="15" y="87"/>
                </a:cubicBezTo>
                <a:cubicBezTo>
                  <a:pt x="15" y="84"/>
                  <a:pt x="15" y="84"/>
                  <a:pt x="15" y="84"/>
                </a:cubicBezTo>
                <a:cubicBezTo>
                  <a:pt x="15" y="83"/>
                  <a:pt x="15" y="83"/>
                  <a:pt x="15" y="83"/>
                </a:cubicBezTo>
                <a:cubicBezTo>
                  <a:pt x="14" y="82"/>
                  <a:pt x="14" y="82"/>
                  <a:pt x="14" y="82"/>
                </a:cubicBezTo>
                <a:cubicBezTo>
                  <a:pt x="12" y="80"/>
                  <a:pt x="12" y="80"/>
                  <a:pt x="12" y="80"/>
                </a:cubicBezTo>
                <a:cubicBezTo>
                  <a:pt x="11" y="80"/>
                  <a:pt x="11" y="80"/>
                  <a:pt x="11" y="80"/>
                </a:cubicBezTo>
                <a:cubicBezTo>
                  <a:pt x="9" y="82"/>
                  <a:pt x="9" y="82"/>
                  <a:pt x="9" y="82"/>
                </a:cubicBezTo>
                <a:cubicBezTo>
                  <a:pt x="9" y="83"/>
                  <a:pt x="9" y="83"/>
                  <a:pt x="9" y="83"/>
                </a:cubicBezTo>
                <a:cubicBezTo>
                  <a:pt x="8" y="86"/>
                  <a:pt x="8" y="86"/>
                  <a:pt x="8" y="86"/>
                </a:cubicBezTo>
                <a:cubicBezTo>
                  <a:pt x="6" y="87"/>
                  <a:pt x="6" y="87"/>
                  <a:pt x="6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4" y="86"/>
                  <a:pt x="4" y="86"/>
                  <a:pt x="4" y="86"/>
                </a:cubicBezTo>
                <a:cubicBezTo>
                  <a:pt x="0" y="82"/>
                  <a:pt x="0" y="82"/>
                  <a:pt x="0" y="82"/>
                </a:cubicBezTo>
                <a:cubicBezTo>
                  <a:pt x="3" y="95"/>
                  <a:pt x="6" y="110"/>
                  <a:pt x="8" y="114"/>
                </a:cubicBezTo>
                <a:cubicBezTo>
                  <a:pt x="9" y="116"/>
                  <a:pt x="13" y="118"/>
                  <a:pt x="18" y="119"/>
                </a:cubicBezTo>
                <a:cubicBezTo>
                  <a:pt x="22" y="126"/>
                  <a:pt x="22" y="126"/>
                  <a:pt x="22" y="126"/>
                </a:cubicBezTo>
                <a:cubicBezTo>
                  <a:pt x="25" y="132"/>
                  <a:pt x="25" y="132"/>
                  <a:pt x="25" y="132"/>
                </a:cubicBezTo>
                <a:cubicBezTo>
                  <a:pt x="25" y="139"/>
                  <a:pt x="25" y="139"/>
                  <a:pt x="25" y="139"/>
                </a:cubicBezTo>
                <a:cubicBezTo>
                  <a:pt x="25" y="143"/>
                  <a:pt x="25" y="143"/>
                  <a:pt x="25" y="143"/>
                </a:cubicBezTo>
                <a:cubicBezTo>
                  <a:pt x="24" y="145"/>
                  <a:pt x="24" y="145"/>
                  <a:pt x="24" y="145"/>
                </a:cubicBezTo>
                <a:cubicBezTo>
                  <a:pt x="21" y="143"/>
                  <a:pt x="21" y="143"/>
                  <a:pt x="21" y="143"/>
                </a:cubicBezTo>
                <a:cubicBezTo>
                  <a:pt x="21" y="146"/>
                  <a:pt x="21" y="146"/>
                  <a:pt x="21" y="146"/>
                </a:cubicBezTo>
                <a:cubicBezTo>
                  <a:pt x="19" y="148"/>
                  <a:pt x="19" y="148"/>
                  <a:pt x="19" y="148"/>
                </a:cubicBezTo>
                <a:cubicBezTo>
                  <a:pt x="21" y="148"/>
                  <a:pt x="21" y="148"/>
                  <a:pt x="21" y="148"/>
                </a:cubicBezTo>
                <a:cubicBezTo>
                  <a:pt x="22" y="149"/>
                  <a:pt x="22" y="149"/>
                  <a:pt x="22" y="149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5" y="153"/>
                  <a:pt x="25" y="153"/>
                  <a:pt x="25" y="153"/>
                </a:cubicBezTo>
                <a:cubicBezTo>
                  <a:pt x="26" y="156"/>
                  <a:pt x="26" y="156"/>
                  <a:pt x="26" y="156"/>
                </a:cubicBezTo>
                <a:cubicBezTo>
                  <a:pt x="26" y="159"/>
                  <a:pt x="26" y="159"/>
                  <a:pt x="26" y="159"/>
                </a:cubicBezTo>
                <a:cubicBezTo>
                  <a:pt x="25" y="162"/>
                  <a:pt x="25" y="162"/>
                  <a:pt x="25" y="162"/>
                </a:cubicBezTo>
                <a:cubicBezTo>
                  <a:pt x="25" y="165"/>
                  <a:pt x="25" y="165"/>
                  <a:pt x="25" y="165"/>
                </a:cubicBezTo>
                <a:cubicBezTo>
                  <a:pt x="26" y="166"/>
                  <a:pt x="26" y="166"/>
                  <a:pt x="26" y="166"/>
                </a:cubicBezTo>
                <a:cubicBezTo>
                  <a:pt x="26" y="163"/>
                  <a:pt x="26" y="163"/>
                  <a:pt x="26" y="163"/>
                </a:cubicBezTo>
                <a:cubicBezTo>
                  <a:pt x="28" y="162"/>
                  <a:pt x="28" y="162"/>
                  <a:pt x="28" y="162"/>
                </a:cubicBezTo>
                <a:cubicBezTo>
                  <a:pt x="29" y="162"/>
                  <a:pt x="29" y="162"/>
                  <a:pt x="29" y="162"/>
                </a:cubicBezTo>
                <a:cubicBezTo>
                  <a:pt x="31" y="163"/>
                  <a:pt x="31" y="163"/>
                  <a:pt x="31" y="163"/>
                </a:cubicBezTo>
                <a:cubicBezTo>
                  <a:pt x="31" y="166"/>
                  <a:pt x="31" y="166"/>
                  <a:pt x="31" y="166"/>
                </a:cubicBezTo>
                <a:cubicBezTo>
                  <a:pt x="35" y="166"/>
                  <a:pt x="35" y="166"/>
                  <a:pt x="35" y="166"/>
                </a:cubicBezTo>
                <a:cubicBezTo>
                  <a:pt x="36" y="168"/>
                  <a:pt x="36" y="168"/>
                  <a:pt x="36" y="168"/>
                </a:cubicBezTo>
                <a:cubicBezTo>
                  <a:pt x="36" y="169"/>
                  <a:pt x="36" y="169"/>
                  <a:pt x="36" y="169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42" y="172"/>
                  <a:pt x="42" y="172"/>
                  <a:pt x="42" y="172"/>
                </a:cubicBezTo>
                <a:cubicBezTo>
                  <a:pt x="44" y="172"/>
                  <a:pt x="44" y="172"/>
                  <a:pt x="44" y="172"/>
                </a:cubicBezTo>
                <a:cubicBezTo>
                  <a:pt x="45" y="170"/>
                  <a:pt x="45" y="170"/>
                  <a:pt x="45" y="170"/>
                </a:cubicBezTo>
                <a:cubicBezTo>
                  <a:pt x="49" y="168"/>
                  <a:pt x="49" y="168"/>
                  <a:pt x="49" y="168"/>
                </a:cubicBezTo>
                <a:cubicBezTo>
                  <a:pt x="54" y="166"/>
                  <a:pt x="54" y="166"/>
                  <a:pt x="54" y="166"/>
                </a:cubicBezTo>
                <a:cubicBezTo>
                  <a:pt x="59" y="166"/>
                  <a:pt x="59" y="166"/>
                  <a:pt x="59" y="166"/>
                </a:cubicBezTo>
                <a:cubicBezTo>
                  <a:pt x="64" y="166"/>
                  <a:pt x="64" y="166"/>
                  <a:pt x="64" y="166"/>
                </a:cubicBezTo>
                <a:cubicBezTo>
                  <a:pt x="65" y="166"/>
                  <a:pt x="65" y="166"/>
                  <a:pt x="65" y="166"/>
                </a:cubicBezTo>
                <a:cubicBezTo>
                  <a:pt x="67" y="163"/>
                  <a:pt x="67" y="163"/>
                  <a:pt x="67" y="163"/>
                </a:cubicBezTo>
                <a:cubicBezTo>
                  <a:pt x="69" y="162"/>
                  <a:pt x="69" y="162"/>
                  <a:pt x="69" y="162"/>
                </a:cubicBezTo>
                <a:cubicBezTo>
                  <a:pt x="75" y="162"/>
                  <a:pt x="75" y="162"/>
                  <a:pt x="75" y="162"/>
                </a:cubicBezTo>
                <a:cubicBezTo>
                  <a:pt x="75" y="160"/>
                  <a:pt x="75" y="160"/>
                  <a:pt x="75" y="160"/>
                </a:cubicBezTo>
                <a:cubicBezTo>
                  <a:pt x="78" y="162"/>
                  <a:pt x="78" y="162"/>
                  <a:pt x="78" y="162"/>
                </a:cubicBezTo>
                <a:cubicBezTo>
                  <a:pt x="79" y="162"/>
                  <a:pt x="79" y="162"/>
                  <a:pt x="79" y="162"/>
                </a:cubicBezTo>
                <a:cubicBezTo>
                  <a:pt x="82" y="162"/>
                  <a:pt x="82" y="162"/>
                  <a:pt x="82" y="162"/>
                </a:cubicBezTo>
                <a:cubicBezTo>
                  <a:pt x="88" y="160"/>
                  <a:pt x="88" y="160"/>
                  <a:pt x="88" y="160"/>
                </a:cubicBezTo>
                <a:cubicBezTo>
                  <a:pt x="94" y="162"/>
                  <a:pt x="94" y="162"/>
                  <a:pt x="94" y="162"/>
                </a:cubicBezTo>
                <a:cubicBezTo>
                  <a:pt x="98" y="163"/>
                  <a:pt x="98" y="163"/>
                  <a:pt x="98" y="163"/>
                </a:cubicBezTo>
                <a:cubicBezTo>
                  <a:pt x="101" y="160"/>
                  <a:pt x="101" y="160"/>
                  <a:pt x="101" y="160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105" y="160"/>
                  <a:pt x="105" y="160"/>
                  <a:pt x="105" y="160"/>
                </a:cubicBezTo>
                <a:cubicBezTo>
                  <a:pt x="107" y="162"/>
                  <a:pt x="107" y="162"/>
                  <a:pt x="107" y="162"/>
                </a:cubicBezTo>
                <a:cubicBezTo>
                  <a:pt x="110" y="162"/>
                  <a:pt x="110" y="162"/>
                  <a:pt x="110" y="162"/>
                </a:cubicBezTo>
                <a:cubicBezTo>
                  <a:pt x="108" y="160"/>
                  <a:pt x="108" y="160"/>
                  <a:pt x="108" y="160"/>
                </a:cubicBezTo>
                <a:cubicBezTo>
                  <a:pt x="108" y="159"/>
                  <a:pt x="108" y="159"/>
                  <a:pt x="108" y="159"/>
                </a:cubicBezTo>
                <a:cubicBezTo>
                  <a:pt x="111" y="158"/>
                  <a:pt x="111" y="158"/>
                  <a:pt x="111" y="158"/>
                </a:cubicBezTo>
                <a:cubicBezTo>
                  <a:pt x="114" y="158"/>
                  <a:pt x="114" y="158"/>
                  <a:pt x="114" y="158"/>
                </a:cubicBezTo>
                <a:cubicBezTo>
                  <a:pt x="118" y="158"/>
                  <a:pt x="118" y="158"/>
                  <a:pt x="118" y="158"/>
                </a:cubicBezTo>
                <a:cubicBezTo>
                  <a:pt x="125" y="155"/>
                  <a:pt x="125" y="155"/>
                  <a:pt x="125" y="155"/>
                </a:cubicBezTo>
                <a:cubicBezTo>
                  <a:pt x="131" y="150"/>
                  <a:pt x="131" y="150"/>
                  <a:pt x="131" y="150"/>
                </a:cubicBezTo>
                <a:cubicBezTo>
                  <a:pt x="145" y="139"/>
                  <a:pt x="145" y="139"/>
                  <a:pt x="145" y="139"/>
                </a:cubicBezTo>
                <a:cubicBezTo>
                  <a:pt x="150" y="135"/>
                  <a:pt x="150" y="135"/>
                  <a:pt x="150" y="135"/>
                </a:cubicBezTo>
                <a:cubicBezTo>
                  <a:pt x="154" y="129"/>
                  <a:pt x="154" y="129"/>
                  <a:pt x="154" y="129"/>
                </a:cubicBezTo>
                <a:cubicBezTo>
                  <a:pt x="160" y="123"/>
                  <a:pt x="160" y="123"/>
                  <a:pt x="160" y="123"/>
                </a:cubicBezTo>
                <a:cubicBezTo>
                  <a:pt x="166" y="117"/>
                  <a:pt x="166" y="117"/>
                  <a:pt x="166" y="117"/>
                </a:cubicBezTo>
                <a:cubicBezTo>
                  <a:pt x="171" y="109"/>
                  <a:pt x="171" y="109"/>
                  <a:pt x="171" y="109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74" y="105"/>
                  <a:pt x="174" y="105"/>
                  <a:pt x="174" y="105"/>
                </a:cubicBezTo>
                <a:cubicBezTo>
                  <a:pt x="177" y="99"/>
                  <a:pt x="177" y="99"/>
                  <a:pt x="177" y="99"/>
                </a:cubicBezTo>
                <a:cubicBezTo>
                  <a:pt x="180" y="94"/>
                  <a:pt x="180" y="94"/>
                  <a:pt x="180" y="94"/>
                </a:cubicBezTo>
                <a:cubicBezTo>
                  <a:pt x="183" y="92"/>
                  <a:pt x="183" y="92"/>
                  <a:pt x="183" y="92"/>
                </a:cubicBezTo>
                <a:cubicBezTo>
                  <a:pt x="186" y="92"/>
                  <a:pt x="186" y="92"/>
                  <a:pt x="186" y="92"/>
                </a:cubicBezTo>
                <a:cubicBezTo>
                  <a:pt x="186" y="90"/>
                  <a:pt x="186" y="90"/>
                  <a:pt x="186" y="90"/>
                </a:cubicBezTo>
                <a:cubicBezTo>
                  <a:pt x="188" y="89"/>
                  <a:pt x="188" y="89"/>
                  <a:pt x="188" y="89"/>
                </a:cubicBezTo>
                <a:cubicBezTo>
                  <a:pt x="190" y="87"/>
                  <a:pt x="190" y="87"/>
                  <a:pt x="190" y="87"/>
                </a:cubicBezTo>
                <a:cubicBezTo>
                  <a:pt x="193" y="82"/>
                  <a:pt x="193" y="82"/>
                  <a:pt x="193" y="82"/>
                </a:cubicBezTo>
                <a:cubicBezTo>
                  <a:pt x="197" y="64"/>
                  <a:pt x="197" y="64"/>
                  <a:pt x="197" y="64"/>
                </a:cubicBezTo>
                <a:cubicBezTo>
                  <a:pt x="190" y="63"/>
                  <a:pt x="190" y="63"/>
                  <a:pt x="190" y="63"/>
                </a:cubicBezTo>
                <a:cubicBezTo>
                  <a:pt x="190" y="63"/>
                  <a:pt x="190" y="63"/>
                  <a:pt x="190" y="63"/>
                </a:cubicBezTo>
                <a:cubicBezTo>
                  <a:pt x="187" y="63"/>
                  <a:pt x="187" y="63"/>
                  <a:pt x="187" y="63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86" y="69"/>
                  <a:pt x="186" y="69"/>
                  <a:pt x="186" y="69"/>
                </a:cubicBezTo>
                <a:cubicBezTo>
                  <a:pt x="184" y="69"/>
                  <a:pt x="184" y="69"/>
                  <a:pt x="184" y="69"/>
                </a:cubicBezTo>
                <a:cubicBezTo>
                  <a:pt x="181" y="69"/>
                  <a:pt x="181" y="69"/>
                  <a:pt x="181" y="69"/>
                </a:cubicBezTo>
                <a:cubicBezTo>
                  <a:pt x="177" y="66"/>
                  <a:pt x="177" y="66"/>
                  <a:pt x="177" y="66"/>
                </a:cubicBezTo>
                <a:cubicBezTo>
                  <a:pt x="173" y="62"/>
                  <a:pt x="173" y="62"/>
                  <a:pt x="173" y="62"/>
                </a:cubicBezTo>
                <a:cubicBezTo>
                  <a:pt x="177" y="54"/>
                  <a:pt x="177" y="54"/>
                  <a:pt x="177" y="54"/>
                </a:cubicBezTo>
                <a:cubicBezTo>
                  <a:pt x="178" y="51"/>
                  <a:pt x="178" y="51"/>
                  <a:pt x="178" y="51"/>
                </a:cubicBezTo>
                <a:cubicBezTo>
                  <a:pt x="180" y="50"/>
                  <a:pt x="180" y="50"/>
                  <a:pt x="180" y="50"/>
                </a:cubicBezTo>
                <a:cubicBezTo>
                  <a:pt x="184" y="50"/>
                  <a:pt x="184" y="50"/>
                  <a:pt x="184" y="50"/>
                </a:cubicBezTo>
                <a:cubicBezTo>
                  <a:pt x="187" y="53"/>
                  <a:pt x="187" y="53"/>
                  <a:pt x="187" y="53"/>
                </a:cubicBezTo>
                <a:cubicBezTo>
                  <a:pt x="187" y="50"/>
                  <a:pt x="187" y="50"/>
                  <a:pt x="187" y="50"/>
                </a:cubicBezTo>
                <a:cubicBezTo>
                  <a:pt x="187" y="49"/>
                  <a:pt x="187" y="49"/>
                  <a:pt x="187" y="49"/>
                </a:cubicBezTo>
                <a:cubicBezTo>
                  <a:pt x="187" y="47"/>
                  <a:pt x="187" y="47"/>
                  <a:pt x="187" y="47"/>
                </a:cubicBezTo>
                <a:cubicBezTo>
                  <a:pt x="188" y="44"/>
                  <a:pt x="188" y="44"/>
                  <a:pt x="188" y="44"/>
                </a:cubicBezTo>
                <a:cubicBezTo>
                  <a:pt x="188" y="41"/>
                  <a:pt x="188" y="41"/>
                  <a:pt x="188" y="41"/>
                </a:cubicBezTo>
                <a:cubicBezTo>
                  <a:pt x="188" y="40"/>
                  <a:pt x="188" y="40"/>
                  <a:pt x="188" y="40"/>
                </a:cubicBezTo>
                <a:cubicBezTo>
                  <a:pt x="188" y="33"/>
                  <a:pt x="188" y="33"/>
                  <a:pt x="188" y="33"/>
                </a:cubicBezTo>
                <a:cubicBezTo>
                  <a:pt x="187" y="27"/>
                  <a:pt x="187" y="27"/>
                  <a:pt x="187" y="27"/>
                </a:cubicBezTo>
                <a:cubicBezTo>
                  <a:pt x="186" y="21"/>
                  <a:pt x="186" y="21"/>
                  <a:pt x="186" y="21"/>
                </a:cubicBezTo>
                <a:cubicBezTo>
                  <a:pt x="186" y="21"/>
                  <a:pt x="186" y="21"/>
                  <a:pt x="186" y="21"/>
                </a:cubicBezTo>
                <a:cubicBezTo>
                  <a:pt x="184" y="17"/>
                  <a:pt x="184" y="17"/>
                  <a:pt x="184" y="17"/>
                </a:cubicBezTo>
                <a:cubicBezTo>
                  <a:pt x="183" y="11"/>
                  <a:pt x="183" y="11"/>
                  <a:pt x="183" y="11"/>
                </a:cubicBezTo>
                <a:cubicBezTo>
                  <a:pt x="182" y="9"/>
                  <a:pt x="182" y="9"/>
                  <a:pt x="182" y="9"/>
                </a:cubicBezTo>
                <a:cubicBezTo>
                  <a:pt x="181" y="4"/>
                  <a:pt x="181" y="4"/>
                  <a:pt x="181" y="4"/>
                </a:cubicBezTo>
                <a:cubicBezTo>
                  <a:pt x="181" y="3"/>
                  <a:pt x="181" y="3"/>
                  <a:pt x="181" y="3"/>
                </a:cubicBezTo>
                <a:cubicBezTo>
                  <a:pt x="180" y="1"/>
                  <a:pt x="180" y="1"/>
                  <a:pt x="180" y="1"/>
                </a:cubicBezTo>
                <a:lnTo>
                  <a:pt x="177" y="1"/>
                </a:lnTo>
                <a:close/>
                <a:moveTo>
                  <a:pt x="155" y="99"/>
                </a:moveTo>
                <a:cubicBezTo>
                  <a:pt x="154" y="100"/>
                  <a:pt x="154" y="100"/>
                  <a:pt x="154" y="100"/>
                </a:cubicBezTo>
                <a:cubicBezTo>
                  <a:pt x="151" y="105"/>
                  <a:pt x="151" y="105"/>
                  <a:pt x="151" y="105"/>
                </a:cubicBezTo>
                <a:cubicBezTo>
                  <a:pt x="150" y="107"/>
                  <a:pt x="150" y="107"/>
                  <a:pt x="150" y="107"/>
                </a:cubicBezTo>
                <a:cubicBezTo>
                  <a:pt x="147" y="107"/>
                  <a:pt x="147" y="107"/>
                  <a:pt x="147" y="107"/>
                </a:cubicBezTo>
                <a:cubicBezTo>
                  <a:pt x="144" y="109"/>
                  <a:pt x="144" y="109"/>
                  <a:pt x="144" y="109"/>
                </a:cubicBezTo>
                <a:cubicBezTo>
                  <a:pt x="141" y="110"/>
                  <a:pt x="141" y="110"/>
                  <a:pt x="141" y="110"/>
                </a:cubicBezTo>
                <a:cubicBezTo>
                  <a:pt x="138" y="115"/>
                  <a:pt x="138" y="115"/>
                  <a:pt x="138" y="115"/>
                </a:cubicBezTo>
                <a:cubicBezTo>
                  <a:pt x="137" y="116"/>
                  <a:pt x="137" y="116"/>
                  <a:pt x="137" y="116"/>
                </a:cubicBezTo>
                <a:cubicBezTo>
                  <a:pt x="135" y="115"/>
                  <a:pt x="135" y="115"/>
                  <a:pt x="135" y="115"/>
                </a:cubicBezTo>
                <a:cubicBezTo>
                  <a:pt x="131" y="110"/>
                  <a:pt x="131" y="110"/>
                  <a:pt x="131" y="110"/>
                </a:cubicBezTo>
                <a:cubicBezTo>
                  <a:pt x="131" y="109"/>
                  <a:pt x="131" y="109"/>
                  <a:pt x="131" y="109"/>
                </a:cubicBezTo>
                <a:cubicBezTo>
                  <a:pt x="130" y="107"/>
                  <a:pt x="130" y="107"/>
                  <a:pt x="130" y="107"/>
                </a:cubicBezTo>
                <a:cubicBezTo>
                  <a:pt x="128" y="105"/>
                  <a:pt x="128" y="105"/>
                  <a:pt x="128" y="105"/>
                </a:cubicBezTo>
                <a:cubicBezTo>
                  <a:pt x="127" y="102"/>
                  <a:pt x="127" y="102"/>
                  <a:pt x="127" y="102"/>
                </a:cubicBezTo>
                <a:cubicBezTo>
                  <a:pt x="130" y="100"/>
                  <a:pt x="130" y="100"/>
                  <a:pt x="130" y="100"/>
                </a:cubicBezTo>
                <a:cubicBezTo>
                  <a:pt x="133" y="99"/>
                  <a:pt x="133" y="99"/>
                  <a:pt x="133" y="99"/>
                </a:cubicBezTo>
                <a:cubicBezTo>
                  <a:pt x="135" y="93"/>
                  <a:pt x="135" y="93"/>
                  <a:pt x="135" y="93"/>
                </a:cubicBezTo>
                <a:cubicBezTo>
                  <a:pt x="137" y="92"/>
                  <a:pt x="137" y="92"/>
                  <a:pt x="137" y="92"/>
                </a:cubicBezTo>
                <a:cubicBezTo>
                  <a:pt x="140" y="90"/>
                  <a:pt x="140" y="90"/>
                  <a:pt x="140" y="90"/>
                </a:cubicBezTo>
                <a:cubicBezTo>
                  <a:pt x="143" y="89"/>
                  <a:pt x="143" y="89"/>
                  <a:pt x="143" y="89"/>
                </a:cubicBezTo>
                <a:cubicBezTo>
                  <a:pt x="144" y="87"/>
                  <a:pt x="144" y="87"/>
                  <a:pt x="144" y="87"/>
                </a:cubicBezTo>
                <a:cubicBezTo>
                  <a:pt x="145" y="87"/>
                  <a:pt x="145" y="87"/>
                  <a:pt x="145" y="87"/>
                </a:cubicBezTo>
                <a:cubicBezTo>
                  <a:pt x="147" y="87"/>
                  <a:pt x="147" y="87"/>
                  <a:pt x="147" y="87"/>
                </a:cubicBezTo>
                <a:cubicBezTo>
                  <a:pt x="151" y="92"/>
                  <a:pt x="151" y="92"/>
                  <a:pt x="151" y="92"/>
                </a:cubicBezTo>
                <a:cubicBezTo>
                  <a:pt x="154" y="94"/>
                  <a:pt x="154" y="94"/>
                  <a:pt x="154" y="94"/>
                </a:cubicBezTo>
                <a:cubicBezTo>
                  <a:pt x="155" y="97"/>
                  <a:pt x="155" y="97"/>
                  <a:pt x="155" y="97"/>
                </a:cubicBezTo>
                <a:lnTo>
                  <a:pt x="155" y="99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Freeform 61"/>
          <p:cNvSpPr>
            <a:spLocks/>
          </p:cNvSpPr>
          <p:nvPr/>
        </p:nvSpPr>
        <p:spPr bwMode="auto">
          <a:xfrm>
            <a:off x="5747764" y="5043602"/>
            <a:ext cx="447116" cy="465990"/>
          </a:xfrm>
          <a:custGeom>
            <a:avLst/>
            <a:gdLst>
              <a:gd name="T0" fmla="*/ 71 w 124"/>
              <a:gd name="T1" fmla="*/ 2 h 124"/>
              <a:gd name="T2" fmla="*/ 67 w 124"/>
              <a:gd name="T3" fmla="*/ 2 h 124"/>
              <a:gd name="T4" fmla="*/ 59 w 124"/>
              <a:gd name="T5" fmla="*/ 7 h 124"/>
              <a:gd name="T6" fmla="*/ 57 w 124"/>
              <a:gd name="T7" fmla="*/ 15 h 124"/>
              <a:gd name="T8" fmla="*/ 52 w 124"/>
              <a:gd name="T9" fmla="*/ 19 h 124"/>
              <a:gd name="T10" fmla="*/ 40 w 124"/>
              <a:gd name="T11" fmla="*/ 28 h 124"/>
              <a:gd name="T12" fmla="*/ 27 w 124"/>
              <a:gd name="T13" fmla="*/ 44 h 124"/>
              <a:gd name="T14" fmla="*/ 21 w 124"/>
              <a:gd name="T15" fmla="*/ 44 h 124"/>
              <a:gd name="T16" fmla="*/ 13 w 124"/>
              <a:gd name="T17" fmla="*/ 44 h 124"/>
              <a:gd name="T18" fmla="*/ 9 w 124"/>
              <a:gd name="T19" fmla="*/ 41 h 124"/>
              <a:gd name="T20" fmla="*/ 4 w 124"/>
              <a:gd name="T21" fmla="*/ 40 h 124"/>
              <a:gd name="T22" fmla="*/ 0 w 124"/>
              <a:gd name="T23" fmla="*/ 44 h 124"/>
              <a:gd name="T24" fmla="*/ 5 w 124"/>
              <a:gd name="T25" fmla="*/ 53 h 124"/>
              <a:gd name="T26" fmla="*/ 12 w 124"/>
              <a:gd name="T27" fmla="*/ 64 h 124"/>
              <a:gd name="T28" fmla="*/ 13 w 124"/>
              <a:gd name="T29" fmla="*/ 71 h 124"/>
              <a:gd name="T30" fmla="*/ 19 w 124"/>
              <a:gd name="T31" fmla="*/ 76 h 124"/>
              <a:gd name="T32" fmla="*/ 31 w 124"/>
              <a:gd name="T33" fmla="*/ 84 h 124"/>
              <a:gd name="T34" fmla="*/ 35 w 124"/>
              <a:gd name="T35" fmla="*/ 89 h 124"/>
              <a:gd name="T36" fmla="*/ 39 w 124"/>
              <a:gd name="T37" fmla="*/ 91 h 124"/>
              <a:gd name="T38" fmla="*/ 39 w 124"/>
              <a:gd name="T39" fmla="*/ 97 h 124"/>
              <a:gd name="T40" fmla="*/ 40 w 124"/>
              <a:gd name="T41" fmla="*/ 104 h 124"/>
              <a:gd name="T42" fmla="*/ 49 w 124"/>
              <a:gd name="T43" fmla="*/ 111 h 124"/>
              <a:gd name="T44" fmla="*/ 57 w 124"/>
              <a:gd name="T45" fmla="*/ 112 h 124"/>
              <a:gd name="T46" fmla="*/ 57 w 124"/>
              <a:gd name="T47" fmla="*/ 116 h 124"/>
              <a:gd name="T48" fmla="*/ 61 w 124"/>
              <a:gd name="T49" fmla="*/ 117 h 124"/>
              <a:gd name="T50" fmla="*/ 65 w 124"/>
              <a:gd name="T51" fmla="*/ 120 h 124"/>
              <a:gd name="T52" fmla="*/ 80 w 124"/>
              <a:gd name="T53" fmla="*/ 121 h 124"/>
              <a:gd name="T54" fmla="*/ 92 w 124"/>
              <a:gd name="T55" fmla="*/ 121 h 124"/>
              <a:gd name="T56" fmla="*/ 97 w 124"/>
              <a:gd name="T57" fmla="*/ 120 h 124"/>
              <a:gd name="T58" fmla="*/ 101 w 124"/>
              <a:gd name="T59" fmla="*/ 114 h 124"/>
              <a:gd name="T60" fmla="*/ 109 w 124"/>
              <a:gd name="T61" fmla="*/ 107 h 124"/>
              <a:gd name="T62" fmla="*/ 113 w 124"/>
              <a:gd name="T63" fmla="*/ 104 h 124"/>
              <a:gd name="T64" fmla="*/ 113 w 124"/>
              <a:gd name="T65" fmla="*/ 101 h 124"/>
              <a:gd name="T66" fmla="*/ 113 w 124"/>
              <a:gd name="T67" fmla="*/ 93 h 124"/>
              <a:gd name="T68" fmla="*/ 114 w 124"/>
              <a:gd name="T69" fmla="*/ 91 h 124"/>
              <a:gd name="T70" fmla="*/ 120 w 124"/>
              <a:gd name="T71" fmla="*/ 84 h 124"/>
              <a:gd name="T72" fmla="*/ 120 w 124"/>
              <a:gd name="T73" fmla="*/ 80 h 124"/>
              <a:gd name="T74" fmla="*/ 120 w 124"/>
              <a:gd name="T75" fmla="*/ 73 h 124"/>
              <a:gd name="T76" fmla="*/ 120 w 124"/>
              <a:gd name="T77" fmla="*/ 67 h 124"/>
              <a:gd name="T78" fmla="*/ 118 w 124"/>
              <a:gd name="T79" fmla="*/ 63 h 124"/>
              <a:gd name="T80" fmla="*/ 120 w 124"/>
              <a:gd name="T81" fmla="*/ 59 h 124"/>
              <a:gd name="T82" fmla="*/ 120 w 124"/>
              <a:gd name="T83" fmla="*/ 57 h 124"/>
              <a:gd name="T84" fmla="*/ 122 w 124"/>
              <a:gd name="T85" fmla="*/ 53 h 124"/>
              <a:gd name="T86" fmla="*/ 124 w 124"/>
              <a:gd name="T87" fmla="*/ 49 h 124"/>
              <a:gd name="T88" fmla="*/ 122 w 124"/>
              <a:gd name="T89" fmla="*/ 45 h 124"/>
              <a:gd name="T90" fmla="*/ 124 w 124"/>
              <a:gd name="T91" fmla="*/ 38 h 124"/>
              <a:gd name="T92" fmla="*/ 122 w 124"/>
              <a:gd name="T93" fmla="*/ 28 h 124"/>
              <a:gd name="T94" fmla="*/ 122 w 124"/>
              <a:gd name="T95" fmla="*/ 24 h 124"/>
              <a:gd name="T96" fmla="*/ 124 w 124"/>
              <a:gd name="T97" fmla="*/ 20 h 124"/>
              <a:gd name="T98" fmla="*/ 118 w 124"/>
              <a:gd name="T99" fmla="*/ 19 h 124"/>
              <a:gd name="T100" fmla="*/ 109 w 124"/>
              <a:gd name="T101" fmla="*/ 15 h 124"/>
              <a:gd name="T102" fmla="*/ 101 w 124"/>
              <a:gd name="T103" fmla="*/ 11 h 124"/>
              <a:gd name="T104" fmla="*/ 89 w 124"/>
              <a:gd name="T105" fmla="*/ 7 h 124"/>
              <a:gd name="T106" fmla="*/ 84 w 124"/>
              <a:gd name="T107" fmla="*/ 6 h 124"/>
              <a:gd name="T108" fmla="*/ 82 w 124"/>
              <a:gd name="T109" fmla="*/ 0 h 124"/>
              <a:gd name="T110" fmla="*/ 76 w 124"/>
              <a:gd name="T111" fmla="*/ 2 h 124"/>
              <a:gd name="T112" fmla="*/ 73 w 124"/>
              <a:gd name="T113" fmla="*/ 2 h 124"/>
              <a:gd name="T114" fmla="*/ 73 w 124"/>
              <a:gd name="T115" fmla="*/ 2 h 124"/>
              <a:gd name="T116" fmla="*/ 73 w 124"/>
              <a:gd name="T117" fmla="*/ 2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4" h="124">
                <a:moveTo>
                  <a:pt x="73" y="2"/>
                </a:moveTo>
                <a:lnTo>
                  <a:pt x="71" y="2"/>
                </a:lnTo>
                <a:lnTo>
                  <a:pt x="71" y="2"/>
                </a:lnTo>
                <a:lnTo>
                  <a:pt x="67" y="2"/>
                </a:lnTo>
                <a:lnTo>
                  <a:pt x="61" y="6"/>
                </a:lnTo>
                <a:lnTo>
                  <a:pt x="59" y="7"/>
                </a:lnTo>
                <a:lnTo>
                  <a:pt x="57" y="10"/>
                </a:lnTo>
                <a:lnTo>
                  <a:pt x="57" y="15"/>
                </a:lnTo>
                <a:lnTo>
                  <a:pt x="53" y="19"/>
                </a:lnTo>
                <a:lnTo>
                  <a:pt x="52" y="19"/>
                </a:lnTo>
                <a:lnTo>
                  <a:pt x="44" y="23"/>
                </a:lnTo>
                <a:lnTo>
                  <a:pt x="40" y="28"/>
                </a:lnTo>
                <a:lnTo>
                  <a:pt x="32" y="40"/>
                </a:lnTo>
                <a:lnTo>
                  <a:pt x="27" y="44"/>
                </a:lnTo>
                <a:lnTo>
                  <a:pt x="25" y="45"/>
                </a:lnTo>
                <a:lnTo>
                  <a:pt x="21" y="44"/>
                </a:lnTo>
                <a:lnTo>
                  <a:pt x="17" y="41"/>
                </a:lnTo>
                <a:lnTo>
                  <a:pt x="13" y="44"/>
                </a:lnTo>
                <a:lnTo>
                  <a:pt x="12" y="44"/>
                </a:lnTo>
                <a:lnTo>
                  <a:pt x="9" y="41"/>
                </a:lnTo>
                <a:lnTo>
                  <a:pt x="8" y="40"/>
                </a:lnTo>
                <a:lnTo>
                  <a:pt x="4" y="40"/>
                </a:lnTo>
                <a:lnTo>
                  <a:pt x="0" y="40"/>
                </a:lnTo>
                <a:lnTo>
                  <a:pt x="0" y="44"/>
                </a:lnTo>
                <a:lnTo>
                  <a:pt x="1" y="47"/>
                </a:lnTo>
                <a:lnTo>
                  <a:pt x="5" y="53"/>
                </a:lnTo>
                <a:lnTo>
                  <a:pt x="11" y="60"/>
                </a:lnTo>
                <a:lnTo>
                  <a:pt x="12" y="64"/>
                </a:lnTo>
                <a:lnTo>
                  <a:pt x="12" y="67"/>
                </a:lnTo>
                <a:lnTo>
                  <a:pt x="13" y="71"/>
                </a:lnTo>
                <a:lnTo>
                  <a:pt x="15" y="72"/>
                </a:lnTo>
                <a:lnTo>
                  <a:pt x="19" y="76"/>
                </a:lnTo>
                <a:lnTo>
                  <a:pt x="25" y="80"/>
                </a:lnTo>
                <a:lnTo>
                  <a:pt x="31" y="84"/>
                </a:lnTo>
                <a:lnTo>
                  <a:pt x="31" y="89"/>
                </a:lnTo>
                <a:lnTo>
                  <a:pt x="35" y="89"/>
                </a:lnTo>
                <a:lnTo>
                  <a:pt x="36" y="89"/>
                </a:lnTo>
                <a:lnTo>
                  <a:pt x="39" y="91"/>
                </a:lnTo>
                <a:lnTo>
                  <a:pt x="39" y="95"/>
                </a:lnTo>
                <a:lnTo>
                  <a:pt x="39" y="97"/>
                </a:lnTo>
                <a:lnTo>
                  <a:pt x="39" y="101"/>
                </a:lnTo>
                <a:lnTo>
                  <a:pt x="40" y="104"/>
                </a:lnTo>
                <a:lnTo>
                  <a:pt x="44" y="108"/>
                </a:lnTo>
                <a:lnTo>
                  <a:pt x="49" y="111"/>
                </a:lnTo>
                <a:lnTo>
                  <a:pt x="51" y="111"/>
                </a:lnTo>
                <a:lnTo>
                  <a:pt x="57" y="112"/>
                </a:lnTo>
                <a:lnTo>
                  <a:pt x="57" y="114"/>
                </a:lnTo>
                <a:lnTo>
                  <a:pt x="57" y="116"/>
                </a:lnTo>
                <a:lnTo>
                  <a:pt x="59" y="117"/>
                </a:lnTo>
                <a:lnTo>
                  <a:pt x="61" y="117"/>
                </a:lnTo>
                <a:lnTo>
                  <a:pt x="63" y="120"/>
                </a:lnTo>
                <a:lnTo>
                  <a:pt x="65" y="120"/>
                </a:lnTo>
                <a:lnTo>
                  <a:pt x="73" y="120"/>
                </a:lnTo>
                <a:lnTo>
                  <a:pt x="80" y="121"/>
                </a:lnTo>
                <a:lnTo>
                  <a:pt x="88" y="121"/>
                </a:lnTo>
                <a:lnTo>
                  <a:pt x="92" y="121"/>
                </a:lnTo>
                <a:lnTo>
                  <a:pt x="93" y="124"/>
                </a:lnTo>
                <a:lnTo>
                  <a:pt x="97" y="120"/>
                </a:lnTo>
                <a:lnTo>
                  <a:pt x="100" y="117"/>
                </a:lnTo>
                <a:lnTo>
                  <a:pt x="101" y="114"/>
                </a:lnTo>
                <a:lnTo>
                  <a:pt x="105" y="111"/>
                </a:lnTo>
                <a:lnTo>
                  <a:pt x="109" y="107"/>
                </a:lnTo>
                <a:lnTo>
                  <a:pt x="110" y="104"/>
                </a:lnTo>
                <a:lnTo>
                  <a:pt x="113" y="104"/>
                </a:lnTo>
                <a:lnTo>
                  <a:pt x="113" y="103"/>
                </a:lnTo>
                <a:lnTo>
                  <a:pt x="113" y="101"/>
                </a:lnTo>
                <a:lnTo>
                  <a:pt x="113" y="97"/>
                </a:lnTo>
                <a:lnTo>
                  <a:pt x="113" y="93"/>
                </a:lnTo>
                <a:lnTo>
                  <a:pt x="113" y="91"/>
                </a:lnTo>
                <a:lnTo>
                  <a:pt x="114" y="91"/>
                </a:lnTo>
                <a:lnTo>
                  <a:pt x="118" y="87"/>
                </a:lnTo>
                <a:lnTo>
                  <a:pt x="120" y="84"/>
                </a:lnTo>
                <a:lnTo>
                  <a:pt x="120" y="81"/>
                </a:lnTo>
                <a:lnTo>
                  <a:pt x="120" y="80"/>
                </a:lnTo>
                <a:lnTo>
                  <a:pt x="122" y="73"/>
                </a:lnTo>
                <a:lnTo>
                  <a:pt x="120" y="73"/>
                </a:lnTo>
                <a:lnTo>
                  <a:pt x="118" y="68"/>
                </a:lnTo>
                <a:lnTo>
                  <a:pt x="120" y="67"/>
                </a:lnTo>
                <a:lnTo>
                  <a:pt x="120" y="64"/>
                </a:lnTo>
                <a:lnTo>
                  <a:pt x="118" y="63"/>
                </a:lnTo>
                <a:lnTo>
                  <a:pt x="118" y="60"/>
                </a:lnTo>
                <a:lnTo>
                  <a:pt x="120" y="59"/>
                </a:lnTo>
                <a:lnTo>
                  <a:pt x="120" y="57"/>
                </a:lnTo>
                <a:lnTo>
                  <a:pt x="120" y="57"/>
                </a:lnTo>
                <a:lnTo>
                  <a:pt x="122" y="55"/>
                </a:lnTo>
                <a:lnTo>
                  <a:pt x="122" y="53"/>
                </a:lnTo>
                <a:lnTo>
                  <a:pt x="122" y="51"/>
                </a:lnTo>
                <a:lnTo>
                  <a:pt x="124" y="49"/>
                </a:lnTo>
                <a:lnTo>
                  <a:pt x="122" y="47"/>
                </a:lnTo>
                <a:lnTo>
                  <a:pt x="122" y="45"/>
                </a:lnTo>
                <a:lnTo>
                  <a:pt x="122" y="44"/>
                </a:lnTo>
                <a:lnTo>
                  <a:pt x="124" y="38"/>
                </a:lnTo>
                <a:lnTo>
                  <a:pt x="124" y="36"/>
                </a:lnTo>
                <a:lnTo>
                  <a:pt x="122" y="28"/>
                </a:lnTo>
                <a:lnTo>
                  <a:pt x="122" y="27"/>
                </a:lnTo>
                <a:lnTo>
                  <a:pt x="122" y="24"/>
                </a:lnTo>
                <a:lnTo>
                  <a:pt x="122" y="23"/>
                </a:lnTo>
                <a:lnTo>
                  <a:pt x="124" y="20"/>
                </a:lnTo>
                <a:lnTo>
                  <a:pt x="120" y="20"/>
                </a:lnTo>
                <a:lnTo>
                  <a:pt x="118" y="19"/>
                </a:lnTo>
                <a:lnTo>
                  <a:pt x="114" y="16"/>
                </a:lnTo>
                <a:lnTo>
                  <a:pt x="109" y="15"/>
                </a:lnTo>
                <a:lnTo>
                  <a:pt x="102" y="11"/>
                </a:lnTo>
                <a:lnTo>
                  <a:pt x="101" y="11"/>
                </a:lnTo>
                <a:lnTo>
                  <a:pt x="93" y="7"/>
                </a:lnTo>
                <a:lnTo>
                  <a:pt x="89" y="7"/>
                </a:lnTo>
                <a:lnTo>
                  <a:pt x="86" y="7"/>
                </a:lnTo>
                <a:lnTo>
                  <a:pt x="84" y="6"/>
                </a:lnTo>
                <a:lnTo>
                  <a:pt x="82" y="3"/>
                </a:lnTo>
                <a:lnTo>
                  <a:pt x="82" y="0"/>
                </a:lnTo>
                <a:lnTo>
                  <a:pt x="82" y="0"/>
                </a:lnTo>
                <a:lnTo>
                  <a:pt x="76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lnTo>
                  <a:pt x="73" y="2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8" name="Freeform 62"/>
          <p:cNvSpPr>
            <a:spLocks/>
          </p:cNvSpPr>
          <p:nvPr/>
        </p:nvSpPr>
        <p:spPr bwMode="auto">
          <a:xfrm>
            <a:off x="5441277" y="5193922"/>
            <a:ext cx="533655" cy="620069"/>
          </a:xfrm>
          <a:custGeom>
            <a:avLst/>
            <a:gdLst>
              <a:gd name="T0" fmla="*/ 144 w 148"/>
              <a:gd name="T1" fmla="*/ 77 h 165"/>
              <a:gd name="T2" fmla="*/ 142 w 148"/>
              <a:gd name="T3" fmla="*/ 74 h 165"/>
              <a:gd name="T4" fmla="*/ 136 w 148"/>
              <a:gd name="T5" fmla="*/ 71 h 165"/>
              <a:gd name="T6" fmla="*/ 129 w 148"/>
              <a:gd name="T7" fmla="*/ 68 h 165"/>
              <a:gd name="T8" fmla="*/ 124 w 148"/>
              <a:gd name="T9" fmla="*/ 61 h 165"/>
              <a:gd name="T10" fmla="*/ 124 w 148"/>
              <a:gd name="T11" fmla="*/ 55 h 165"/>
              <a:gd name="T12" fmla="*/ 121 w 148"/>
              <a:gd name="T13" fmla="*/ 49 h 165"/>
              <a:gd name="T14" fmla="*/ 116 w 148"/>
              <a:gd name="T15" fmla="*/ 49 h 165"/>
              <a:gd name="T16" fmla="*/ 110 w 148"/>
              <a:gd name="T17" fmla="*/ 40 h 165"/>
              <a:gd name="T18" fmla="*/ 98 w 148"/>
              <a:gd name="T19" fmla="*/ 31 h 165"/>
              <a:gd name="T20" fmla="*/ 97 w 148"/>
              <a:gd name="T21" fmla="*/ 24 h 165"/>
              <a:gd name="T22" fmla="*/ 90 w 148"/>
              <a:gd name="T23" fmla="*/ 13 h 165"/>
              <a:gd name="T24" fmla="*/ 85 w 148"/>
              <a:gd name="T25" fmla="*/ 4 h 165"/>
              <a:gd name="T26" fmla="*/ 84 w 148"/>
              <a:gd name="T27" fmla="*/ 0 h 165"/>
              <a:gd name="T28" fmla="*/ 82 w 148"/>
              <a:gd name="T29" fmla="*/ 0 h 165"/>
              <a:gd name="T30" fmla="*/ 80 w 148"/>
              <a:gd name="T31" fmla="*/ 0 h 165"/>
              <a:gd name="T32" fmla="*/ 76 w 148"/>
              <a:gd name="T33" fmla="*/ 4 h 165"/>
              <a:gd name="T34" fmla="*/ 72 w 148"/>
              <a:gd name="T35" fmla="*/ 1 h 165"/>
              <a:gd name="T36" fmla="*/ 67 w 148"/>
              <a:gd name="T37" fmla="*/ 5 h 165"/>
              <a:gd name="T38" fmla="*/ 59 w 148"/>
              <a:gd name="T39" fmla="*/ 13 h 165"/>
              <a:gd name="T40" fmla="*/ 57 w 148"/>
              <a:gd name="T41" fmla="*/ 7 h 165"/>
              <a:gd name="T42" fmla="*/ 53 w 148"/>
              <a:gd name="T43" fmla="*/ 4 h 165"/>
              <a:gd name="T44" fmla="*/ 45 w 148"/>
              <a:gd name="T45" fmla="*/ 5 h 165"/>
              <a:gd name="T46" fmla="*/ 19 w 148"/>
              <a:gd name="T47" fmla="*/ 9 h 165"/>
              <a:gd name="T48" fmla="*/ 1 w 148"/>
              <a:gd name="T49" fmla="*/ 76 h 165"/>
              <a:gd name="T50" fmla="*/ 1 w 148"/>
              <a:gd name="T51" fmla="*/ 88 h 165"/>
              <a:gd name="T52" fmla="*/ 0 w 148"/>
              <a:gd name="T53" fmla="*/ 125 h 165"/>
              <a:gd name="T54" fmla="*/ 3 w 148"/>
              <a:gd name="T55" fmla="*/ 128 h 165"/>
              <a:gd name="T56" fmla="*/ 7 w 148"/>
              <a:gd name="T57" fmla="*/ 133 h 165"/>
              <a:gd name="T58" fmla="*/ 13 w 148"/>
              <a:gd name="T59" fmla="*/ 150 h 165"/>
              <a:gd name="T60" fmla="*/ 9 w 148"/>
              <a:gd name="T61" fmla="*/ 159 h 165"/>
              <a:gd name="T62" fmla="*/ 15 w 148"/>
              <a:gd name="T63" fmla="*/ 163 h 165"/>
              <a:gd name="T64" fmla="*/ 23 w 148"/>
              <a:gd name="T65" fmla="*/ 165 h 165"/>
              <a:gd name="T66" fmla="*/ 28 w 148"/>
              <a:gd name="T67" fmla="*/ 163 h 165"/>
              <a:gd name="T68" fmla="*/ 29 w 148"/>
              <a:gd name="T69" fmla="*/ 159 h 165"/>
              <a:gd name="T70" fmla="*/ 37 w 148"/>
              <a:gd name="T71" fmla="*/ 154 h 165"/>
              <a:gd name="T72" fmla="*/ 43 w 148"/>
              <a:gd name="T73" fmla="*/ 145 h 165"/>
              <a:gd name="T74" fmla="*/ 49 w 148"/>
              <a:gd name="T75" fmla="*/ 137 h 165"/>
              <a:gd name="T76" fmla="*/ 57 w 148"/>
              <a:gd name="T77" fmla="*/ 138 h 165"/>
              <a:gd name="T78" fmla="*/ 63 w 148"/>
              <a:gd name="T79" fmla="*/ 142 h 165"/>
              <a:gd name="T80" fmla="*/ 76 w 148"/>
              <a:gd name="T81" fmla="*/ 146 h 165"/>
              <a:gd name="T82" fmla="*/ 81 w 148"/>
              <a:gd name="T83" fmla="*/ 145 h 165"/>
              <a:gd name="T84" fmla="*/ 89 w 148"/>
              <a:gd name="T85" fmla="*/ 138 h 165"/>
              <a:gd name="T86" fmla="*/ 93 w 148"/>
              <a:gd name="T87" fmla="*/ 128 h 165"/>
              <a:gd name="T88" fmla="*/ 98 w 148"/>
              <a:gd name="T89" fmla="*/ 125 h 165"/>
              <a:gd name="T90" fmla="*/ 106 w 148"/>
              <a:gd name="T91" fmla="*/ 118 h 165"/>
              <a:gd name="T92" fmla="*/ 110 w 148"/>
              <a:gd name="T93" fmla="*/ 108 h 165"/>
              <a:gd name="T94" fmla="*/ 120 w 148"/>
              <a:gd name="T95" fmla="*/ 101 h 165"/>
              <a:gd name="T96" fmla="*/ 125 w 148"/>
              <a:gd name="T97" fmla="*/ 93 h 165"/>
              <a:gd name="T98" fmla="*/ 133 w 148"/>
              <a:gd name="T99" fmla="*/ 88 h 165"/>
              <a:gd name="T100" fmla="*/ 138 w 148"/>
              <a:gd name="T101" fmla="*/ 85 h 165"/>
              <a:gd name="T102" fmla="*/ 142 w 148"/>
              <a:gd name="T103" fmla="*/ 81 h 165"/>
              <a:gd name="T104" fmla="*/ 146 w 148"/>
              <a:gd name="T105" fmla="*/ 77 h 165"/>
              <a:gd name="T106" fmla="*/ 146 w 148"/>
              <a:gd name="T107" fmla="*/ 77 h 165"/>
              <a:gd name="T108" fmla="*/ 146 w 148"/>
              <a:gd name="T109" fmla="*/ 77 h 165"/>
              <a:gd name="T110" fmla="*/ 146 w 148"/>
              <a:gd name="T111" fmla="*/ 77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48" h="165">
                <a:moveTo>
                  <a:pt x="146" y="77"/>
                </a:moveTo>
                <a:lnTo>
                  <a:pt x="144" y="77"/>
                </a:lnTo>
                <a:lnTo>
                  <a:pt x="142" y="76"/>
                </a:lnTo>
                <a:lnTo>
                  <a:pt x="142" y="74"/>
                </a:lnTo>
                <a:lnTo>
                  <a:pt x="142" y="72"/>
                </a:lnTo>
                <a:lnTo>
                  <a:pt x="136" y="71"/>
                </a:lnTo>
                <a:lnTo>
                  <a:pt x="134" y="71"/>
                </a:lnTo>
                <a:lnTo>
                  <a:pt x="129" y="68"/>
                </a:lnTo>
                <a:lnTo>
                  <a:pt x="125" y="64"/>
                </a:lnTo>
                <a:lnTo>
                  <a:pt x="124" y="61"/>
                </a:lnTo>
                <a:lnTo>
                  <a:pt x="124" y="57"/>
                </a:lnTo>
                <a:lnTo>
                  <a:pt x="124" y="55"/>
                </a:lnTo>
                <a:lnTo>
                  <a:pt x="124" y="51"/>
                </a:lnTo>
                <a:lnTo>
                  <a:pt x="121" y="49"/>
                </a:lnTo>
                <a:lnTo>
                  <a:pt x="120" y="49"/>
                </a:lnTo>
                <a:lnTo>
                  <a:pt x="116" y="49"/>
                </a:lnTo>
                <a:lnTo>
                  <a:pt x="116" y="44"/>
                </a:lnTo>
                <a:lnTo>
                  <a:pt x="110" y="40"/>
                </a:lnTo>
                <a:lnTo>
                  <a:pt x="104" y="36"/>
                </a:lnTo>
                <a:lnTo>
                  <a:pt x="98" y="31"/>
                </a:lnTo>
                <a:lnTo>
                  <a:pt x="97" y="27"/>
                </a:lnTo>
                <a:lnTo>
                  <a:pt x="97" y="24"/>
                </a:lnTo>
                <a:lnTo>
                  <a:pt x="96" y="20"/>
                </a:lnTo>
                <a:lnTo>
                  <a:pt x="90" y="13"/>
                </a:lnTo>
                <a:lnTo>
                  <a:pt x="86" y="7"/>
                </a:lnTo>
                <a:lnTo>
                  <a:pt x="85" y="4"/>
                </a:lnTo>
                <a:lnTo>
                  <a:pt x="85" y="0"/>
                </a:lnTo>
                <a:lnTo>
                  <a:pt x="84" y="0"/>
                </a:lnTo>
                <a:lnTo>
                  <a:pt x="82" y="0"/>
                </a:lnTo>
                <a:lnTo>
                  <a:pt x="82" y="0"/>
                </a:lnTo>
                <a:lnTo>
                  <a:pt x="81" y="0"/>
                </a:lnTo>
                <a:lnTo>
                  <a:pt x="80" y="0"/>
                </a:lnTo>
                <a:lnTo>
                  <a:pt x="80" y="1"/>
                </a:lnTo>
                <a:lnTo>
                  <a:pt x="76" y="4"/>
                </a:lnTo>
                <a:lnTo>
                  <a:pt x="73" y="4"/>
                </a:lnTo>
                <a:lnTo>
                  <a:pt x="72" y="1"/>
                </a:lnTo>
                <a:lnTo>
                  <a:pt x="71" y="4"/>
                </a:lnTo>
                <a:lnTo>
                  <a:pt x="67" y="5"/>
                </a:lnTo>
                <a:lnTo>
                  <a:pt x="60" y="12"/>
                </a:lnTo>
                <a:lnTo>
                  <a:pt x="59" y="13"/>
                </a:lnTo>
                <a:lnTo>
                  <a:pt x="57" y="9"/>
                </a:lnTo>
                <a:lnTo>
                  <a:pt x="57" y="7"/>
                </a:lnTo>
                <a:lnTo>
                  <a:pt x="55" y="5"/>
                </a:lnTo>
                <a:lnTo>
                  <a:pt x="53" y="4"/>
                </a:lnTo>
                <a:lnTo>
                  <a:pt x="48" y="4"/>
                </a:lnTo>
                <a:lnTo>
                  <a:pt x="45" y="5"/>
                </a:lnTo>
                <a:lnTo>
                  <a:pt x="37" y="7"/>
                </a:lnTo>
                <a:lnTo>
                  <a:pt x="19" y="9"/>
                </a:lnTo>
                <a:lnTo>
                  <a:pt x="16" y="76"/>
                </a:lnTo>
                <a:lnTo>
                  <a:pt x="1" y="76"/>
                </a:lnTo>
                <a:lnTo>
                  <a:pt x="1" y="88"/>
                </a:lnTo>
                <a:lnTo>
                  <a:pt x="1" y="88"/>
                </a:lnTo>
                <a:lnTo>
                  <a:pt x="0" y="113"/>
                </a:lnTo>
                <a:lnTo>
                  <a:pt x="0" y="125"/>
                </a:lnTo>
                <a:lnTo>
                  <a:pt x="3" y="128"/>
                </a:lnTo>
                <a:lnTo>
                  <a:pt x="3" y="128"/>
                </a:lnTo>
                <a:lnTo>
                  <a:pt x="3" y="129"/>
                </a:lnTo>
                <a:lnTo>
                  <a:pt x="7" y="133"/>
                </a:lnTo>
                <a:lnTo>
                  <a:pt x="11" y="145"/>
                </a:lnTo>
                <a:lnTo>
                  <a:pt x="13" y="150"/>
                </a:lnTo>
                <a:lnTo>
                  <a:pt x="11" y="155"/>
                </a:lnTo>
                <a:lnTo>
                  <a:pt x="9" y="159"/>
                </a:lnTo>
                <a:lnTo>
                  <a:pt x="11" y="165"/>
                </a:lnTo>
                <a:lnTo>
                  <a:pt x="15" y="163"/>
                </a:lnTo>
                <a:lnTo>
                  <a:pt x="16" y="163"/>
                </a:lnTo>
                <a:lnTo>
                  <a:pt x="23" y="165"/>
                </a:lnTo>
                <a:lnTo>
                  <a:pt x="27" y="163"/>
                </a:lnTo>
                <a:lnTo>
                  <a:pt x="28" y="163"/>
                </a:lnTo>
                <a:lnTo>
                  <a:pt x="28" y="162"/>
                </a:lnTo>
                <a:lnTo>
                  <a:pt x="29" y="159"/>
                </a:lnTo>
                <a:lnTo>
                  <a:pt x="32" y="159"/>
                </a:lnTo>
                <a:lnTo>
                  <a:pt x="37" y="154"/>
                </a:lnTo>
                <a:lnTo>
                  <a:pt x="41" y="150"/>
                </a:lnTo>
                <a:lnTo>
                  <a:pt x="43" y="145"/>
                </a:lnTo>
                <a:lnTo>
                  <a:pt x="45" y="138"/>
                </a:lnTo>
                <a:lnTo>
                  <a:pt x="49" y="137"/>
                </a:lnTo>
                <a:lnTo>
                  <a:pt x="53" y="134"/>
                </a:lnTo>
                <a:lnTo>
                  <a:pt x="57" y="138"/>
                </a:lnTo>
                <a:lnTo>
                  <a:pt x="60" y="141"/>
                </a:lnTo>
                <a:lnTo>
                  <a:pt x="63" y="142"/>
                </a:lnTo>
                <a:lnTo>
                  <a:pt x="72" y="145"/>
                </a:lnTo>
                <a:lnTo>
                  <a:pt x="76" y="146"/>
                </a:lnTo>
                <a:lnTo>
                  <a:pt x="77" y="145"/>
                </a:lnTo>
                <a:lnTo>
                  <a:pt x="81" y="145"/>
                </a:lnTo>
                <a:lnTo>
                  <a:pt x="85" y="142"/>
                </a:lnTo>
                <a:lnTo>
                  <a:pt x="89" y="138"/>
                </a:lnTo>
                <a:lnTo>
                  <a:pt x="93" y="129"/>
                </a:lnTo>
                <a:lnTo>
                  <a:pt x="93" y="128"/>
                </a:lnTo>
                <a:lnTo>
                  <a:pt x="93" y="125"/>
                </a:lnTo>
                <a:lnTo>
                  <a:pt x="98" y="125"/>
                </a:lnTo>
                <a:lnTo>
                  <a:pt x="102" y="121"/>
                </a:lnTo>
                <a:lnTo>
                  <a:pt x="106" y="118"/>
                </a:lnTo>
                <a:lnTo>
                  <a:pt x="110" y="112"/>
                </a:lnTo>
                <a:lnTo>
                  <a:pt x="110" y="108"/>
                </a:lnTo>
                <a:lnTo>
                  <a:pt x="112" y="105"/>
                </a:lnTo>
                <a:lnTo>
                  <a:pt x="120" y="101"/>
                </a:lnTo>
                <a:lnTo>
                  <a:pt x="121" y="98"/>
                </a:lnTo>
                <a:lnTo>
                  <a:pt x="125" y="93"/>
                </a:lnTo>
                <a:lnTo>
                  <a:pt x="129" y="89"/>
                </a:lnTo>
                <a:lnTo>
                  <a:pt x="133" y="88"/>
                </a:lnTo>
                <a:lnTo>
                  <a:pt x="134" y="85"/>
                </a:lnTo>
                <a:lnTo>
                  <a:pt x="138" y="85"/>
                </a:lnTo>
                <a:lnTo>
                  <a:pt x="141" y="84"/>
                </a:lnTo>
                <a:lnTo>
                  <a:pt x="142" y="81"/>
                </a:lnTo>
                <a:lnTo>
                  <a:pt x="148" y="80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lnTo>
                  <a:pt x="146" y="7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Freeform 63"/>
          <p:cNvSpPr>
            <a:spLocks/>
          </p:cNvSpPr>
          <p:nvPr/>
        </p:nvSpPr>
        <p:spPr bwMode="auto">
          <a:xfrm>
            <a:off x="6010988" y="4047738"/>
            <a:ext cx="620192" cy="732809"/>
          </a:xfrm>
          <a:custGeom>
            <a:avLst/>
            <a:gdLst>
              <a:gd name="T0" fmla="*/ 164 w 172"/>
              <a:gd name="T1" fmla="*/ 164 h 195"/>
              <a:gd name="T2" fmla="*/ 161 w 172"/>
              <a:gd name="T3" fmla="*/ 157 h 195"/>
              <a:gd name="T4" fmla="*/ 157 w 172"/>
              <a:gd name="T5" fmla="*/ 147 h 195"/>
              <a:gd name="T6" fmla="*/ 156 w 172"/>
              <a:gd name="T7" fmla="*/ 141 h 195"/>
              <a:gd name="T8" fmla="*/ 157 w 172"/>
              <a:gd name="T9" fmla="*/ 123 h 195"/>
              <a:gd name="T10" fmla="*/ 156 w 172"/>
              <a:gd name="T11" fmla="*/ 117 h 195"/>
              <a:gd name="T12" fmla="*/ 156 w 172"/>
              <a:gd name="T13" fmla="*/ 107 h 195"/>
              <a:gd name="T14" fmla="*/ 148 w 172"/>
              <a:gd name="T15" fmla="*/ 95 h 195"/>
              <a:gd name="T16" fmla="*/ 150 w 172"/>
              <a:gd name="T17" fmla="*/ 80 h 195"/>
              <a:gd name="T18" fmla="*/ 152 w 172"/>
              <a:gd name="T19" fmla="*/ 65 h 195"/>
              <a:gd name="T20" fmla="*/ 129 w 172"/>
              <a:gd name="T21" fmla="*/ 46 h 195"/>
              <a:gd name="T22" fmla="*/ 125 w 172"/>
              <a:gd name="T23" fmla="*/ 34 h 195"/>
              <a:gd name="T24" fmla="*/ 68 w 172"/>
              <a:gd name="T25" fmla="*/ 8 h 195"/>
              <a:gd name="T26" fmla="*/ 67 w 172"/>
              <a:gd name="T27" fmla="*/ 12 h 195"/>
              <a:gd name="T28" fmla="*/ 60 w 172"/>
              <a:gd name="T29" fmla="*/ 17 h 195"/>
              <a:gd name="T30" fmla="*/ 59 w 172"/>
              <a:gd name="T31" fmla="*/ 20 h 195"/>
              <a:gd name="T32" fmla="*/ 67 w 172"/>
              <a:gd name="T33" fmla="*/ 24 h 195"/>
              <a:gd name="T34" fmla="*/ 55 w 172"/>
              <a:gd name="T35" fmla="*/ 25 h 195"/>
              <a:gd name="T36" fmla="*/ 49 w 172"/>
              <a:gd name="T37" fmla="*/ 25 h 195"/>
              <a:gd name="T38" fmla="*/ 41 w 172"/>
              <a:gd name="T39" fmla="*/ 25 h 195"/>
              <a:gd name="T40" fmla="*/ 37 w 172"/>
              <a:gd name="T41" fmla="*/ 30 h 195"/>
              <a:gd name="T42" fmla="*/ 33 w 172"/>
              <a:gd name="T43" fmla="*/ 21 h 195"/>
              <a:gd name="T44" fmla="*/ 36 w 172"/>
              <a:gd name="T45" fmla="*/ 8 h 195"/>
              <a:gd name="T46" fmla="*/ 27 w 172"/>
              <a:gd name="T47" fmla="*/ 0 h 195"/>
              <a:gd name="T48" fmla="*/ 15 w 172"/>
              <a:gd name="T49" fmla="*/ 3 h 195"/>
              <a:gd name="T50" fmla="*/ 20 w 172"/>
              <a:gd name="T51" fmla="*/ 16 h 195"/>
              <a:gd name="T52" fmla="*/ 19 w 172"/>
              <a:gd name="T53" fmla="*/ 25 h 195"/>
              <a:gd name="T54" fmla="*/ 15 w 172"/>
              <a:gd name="T55" fmla="*/ 33 h 195"/>
              <a:gd name="T56" fmla="*/ 20 w 172"/>
              <a:gd name="T57" fmla="*/ 37 h 195"/>
              <a:gd name="T58" fmla="*/ 16 w 172"/>
              <a:gd name="T59" fmla="*/ 44 h 195"/>
              <a:gd name="T60" fmla="*/ 15 w 172"/>
              <a:gd name="T61" fmla="*/ 52 h 195"/>
              <a:gd name="T62" fmla="*/ 5 w 172"/>
              <a:gd name="T63" fmla="*/ 61 h 195"/>
              <a:gd name="T64" fmla="*/ 3 w 172"/>
              <a:gd name="T65" fmla="*/ 74 h 195"/>
              <a:gd name="T66" fmla="*/ 5 w 172"/>
              <a:gd name="T67" fmla="*/ 90 h 195"/>
              <a:gd name="T68" fmla="*/ 5 w 172"/>
              <a:gd name="T69" fmla="*/ 99 h 195"/>
              <a:gd name="T70" fmla="*/ 16 w 172"/>
              <a:gd name="T71" fmla="*/ 118 h 195"/>
              <a:gd name="T72" fmla="*/ 32 w 172"/>
              <a:gd name="T73" fmla="*/ 143 h 195"/>
              <a:gd name="T74" fmla="*/ 43 w 172"/>
              <a:gd name="T75" fmla="*/ 147 h 195"/>
              <a:gd name="T76" fmla="*/ 51 w 172"/>
              <a:gd name="T77" fmla="*/ 151 h 195"/>
              <a:gd name="T78" fmla="*/ 63 w 172"/>
              <a:gd name="T79" fmla="*/ 157 h 195"/>
              <a:gd name="T80" fmla="*/ 68 w 172"/>
              <a:gd name="T81" fmla="*/ 158 h 195"/>
              <a:gd name="T82" fmla="*/ 72 w 172"/>
              <a:gd name="T83" fmla="*/ 154 h 195"/>
              <a:gd name="T84" fmla="*/ 80 w 172"/>
              <a:gd name="T85" fmla="*/ 179 h 195"/>
              <a:gd name="T86" fmla="*/ 85 w 172"/>
              <a:gd name="T87" fmla="*/ 192 h 195"/>
              <a:gd name="T88" fmla="*/ 100 w 172"/>
              <a:gd name="T89" fmla="*/ 191 h 195"/>
              <a:gd name="T90" fmla="*/ 116 w 172"/>
              <a:gd name="T91" fmla="*/ 192 h 195"/>
              <a:gd name="T92" fmla="*/ 130 w 172"/>
              <a:gd name="T93" fmla="*/ 188 h 195"/>
              <a:gd name="T94" fmla="*/ 144 w 172"/>
              <a:gd name="T95" fmla="*/ 187 h 195"/>
              <a:gd name="T96" fmla="*/ 160 w 172"/>
              <a:gd name="T97" fmla="*/ 180 h 195"/>
              <a:gd name="T98" fmla="*/ 169 w 172"/>
              <a:gd name="T99" fmla="*/ 167 h 195"/>
              <a:gd name="T100" fmla="*/ 169 w 172"/>
              <a:gd name="T101" fmla="*/ 167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2" h="195">
                <a:moveTo>
                  <a:pt x="169" y="167"/>
                </a:moveTo>
                <a:lnTo>
                  <a:pt x="165" y="166"/>
                </a:lnTo>
                <a:lnTo>
                  <a:pt x="165" y="167"/>
                </a:lnTo>
                <a:lnTo>
                  <a:pt x="164" y="164"/>
                </a:lnTo>
                <a:lnTo>
                  <a:pt x="161" y="164"/>
                </a:lnTo>
                <a:lnTo>
                  <a:pt x="161" y="162"/>
                </a:lnTo>
                <a:lnTo>
                  <a:pt x="161" y="160"/>
                </a:lnTo>
                <a:lnTo>
                  <a:pt x="161" y="157"/>
                </a:lnTo>
                <a:lnTo>
                  <a:pt x="160" y="154"/>
                </a:lnTo>
                <a:lnTo>
                  <a:pt x="160" y="151"/>
                </a:lnTo>
                <a:lnTo>
                  <a:pt x="160" y="149"/>
                </a:lnTo>
                <a:lnTo>
                  <a:pt x="157" y="147"/>
                </a:lnTo>
                <a:lnTo>
                  <a:pt x="157" y="145"/>
                </a:lnTo>
                <a:lnTo>
                  <a:pt x="156" y="143"/>
                </a:lnTo>
                <a:lnTo>
                  <a:pt x="157" y="143"/>
                </a:lnTo>
                <a:lnTo>
                  <a:pt x="156" y="141"/>
                </a:lnTo>
                <a:lnTo>
                  <a:pt x="154" y="138"/>
                </a:lnTo>
                <a:lnTo>
                  <a:pt x="156" y="134"/>
                </a:lnTo>
                <a:lnTo>
                  <a:pt x="156" y="130"/>
                </a:lnTo>
                <a:lnTo>
                  <a:pt x="157" y="123"/>
                </a:lnTo>
                <a:lnTo>
                  <a:pt x="156" y="123"/>
                </a:lnTo>
                <a:lnTo>
                  <a:pt x="154" y="123"/>
                </a:lnTo>
                <a:lnTo>
                  <a:pt x="156" y="118"/>
                </a:lnTo>
                <a:lnTo>
                  <a:pt x="156" y="117"/>
                </a:lnTo>
                <a:lnTo>
                  <a:pt x="157" y="113"/>
                </a:lnTo>
                <a:lnTo>
                  <a:pt x="157" y="109"/>
                </a:lnTo>
                <a:lnTo>
                  <a:pt x="157" y="107"/>
                </a:lnTo>
                <a:lnTo>
                  <a:pt x="156" y="107"/>
                </a:lnTo>
                <a:lnTo>
                  <a:pt x="154" y="103"/>
                </a:lnTo>
                <a:lnTo>
                  <a:pt x="152" y="101"/>
                </a:lnTo>
                <a:lnTo>
                  <a:pt x="148" y="97"/>
                </a:lnTo>
                <a:lnTo>
                  <a:pt x="148" y="95"/>
                </a:lnTo>
                <a:lnTo>
                  <a:pt x="146" y="91"/>
                </a:lnTo>
                <a:lnTo>
                  <a:pt x="148" y="87"/>
                </a:lnTo>
                <a:lnTo>
                  <a:pt x="150" y="82"/>
                </a:lnTo>
                <a:lnTo>
                  <a:pt x="150" y="80"/>
                </a:lnTo>
                <a:lnTo>
                  <a:pt x="157" y="66"/>
                </a:lnTo>
                <a:lnTo>
                  <a:pt x="156" y="66"/>
                </a:lnTo>
                <a:lnTo>
                  <a:pt x="154" y="66"/>
                </a:lnTo>
                <a:lnTo>
                  <a:pt x="152" y="65"/>
                </a:lnTo>
                <a:lnTo>
                  <a:pt x="148" y="61"/>
                </a:lnTo>
                <a:lnTo>
                  <a:pt x="138" y="56"/>
                </a:lnTo>
                <a:lnTo>
                  <a:pt x="130" y="46"/>
                </a:lnTo>
                <a:lnTo>
                  <a:pt x="129" y="46"/>
                </a:lnTo>
                <a:lnTo>
                  <a:pt x="129" y="42"/>
                </a:lnTo>
                <a:lnTo>
                  <a:pt x="130" y="40"/>
                </a:lnTo>
                <a:lnTo>
                  <a:pt x="129" y="38"/>
                </a:lnTo>
                <a:lnTo>
                  <a:pt x="125" y="34"/>
                </a:lnTo>
                <a:lnTo>
                  <a:pt x="72" y="0"/>
                </a:lnTo>
                <a:lnTo>
                  <a:pt x="71" y="4"/>
                </a:lnTo>
                <a:lnTo>
                  <a:pt x="71" y="7"/>
                </a:lnTo>
                <a:lnTo>
                  <a:pt x="68" y="8"/>
                </a:lnTo>
                <a:lnTo>
                  <a:pt x="71" y="9"/>
                </a:lnTo>
                <a:lnTo>
                  <a:pt x="67" y="8"/>
                </a:lnTo>
                <a:lnTo>
                  <a:pt x="64" y="9"/>
                </a:lnTo>
                <a:lnTo>
                  <a:pt x="67" y="12"/>
                </a:lnTo>
                <a:lnTo>
                  <a:pt x="64" y="13"/>
                </a:lnTo>
                <a:lnTo>
                  <a:pt x="64" y="16"/>
                </a:lnTo>
                <a:lnTo>
                  <a:pt x="60" y="16"/>
                </a:lnTo>
                <a:lnTo>
                  <a:pt x="60" y="17"/>
                </a:lnTo>
                <a:lnTo>
                  <a:pt x="63" y="17"/>
                </a:lnTo>
                <a:lnTo>
                  <a:pt x="64" y="17"/>
                </a:lnTo>
                <a:lnTo>
                  <a:pt x="60" y="20"/>
                </a:lnTo>
                <a:lnTo>
                  <a:pt x="59" y="20"/>
                </a:lnTo>
                <a:lnTo>
                  <a:pt x="64" y="21"/>
                </a:lnTo>
                <a:lnTo>
                  <a:pt x="67" y="21"/>
                </a:lnTo>
                <a:lnTo>
                  <a:pt x="68" y="21"/>
                </a:lnTo>
                <a:lnTo>
                  <a:pt x="67" y="24"/>
                </a:lnTo>
                <a:lnTo>
                  <a:pt x="63" y="25"/>
                </a:lnTo>
                <a:lnTo>
                  <a:pt x="63" y="29"/>
                </a:lnTo>
                <a:lnTo>
                  <a:pt x="57" y="26"/>
                </a:lnTo>
                <a:lnTo>
                  <a:pt x="55" y="25"/>
                </a:lnTo>
                <a:lnTo>
                  <a:pt x="53" y="26"/>
                </a:lnTo>
                <a:lnTo>
                  <a:pt x="53" y="29"/>
                </a:lnTo>
                <a:lnTo>
                  <a:pt x="51" y="26"/>
                </a:lnTo>
                <a:lnTo>
                  <a:pt x="49" y="25"/>
                </a:lnTo>
                <a:lnTo>
                  <a:pt x="47" y="26"/>
                </a:lnTo>
                <a:lnTo>
                  <a:pt x="45" y="26"/>
                </a:lnTo>
                <a:lnTo>
                  <a:pt x="43" y="24"/>
                </a:lnTo>
                <a:lnTo>
                  <a:pt x="41" y="25"/>
                </a:lnTo>
                <a:lnTo>
                  <a:pt x="41" y="29"/>
                </a:lnTo>
                <a:lnTo>
                  <a:pt x="40" y="29"/>
                </a:lnTo>
                <a:lnTo>
                  <a:pt x="40" y="33"/>
                </a:lnTo>
                <a:lnTo>
                  <a:pt x="37" y="30"/>
                </a:lnTo>
                <a:lnTo>
                  <a:pt x="36" y="33"/>
                </a:lnTo>
                <a:lnTo>
                  <a:pt x="36" y="25"/>
                </a:lnTo>
                <a:lnTo>
                  <a:pt x="33" y="24"/>
                </a:lnTo>
                <a:lnTo>
                  <a:pt x="33" y="21"/>
                </a:lnTo>
                <a:lnTo>
                  <a:pt x="33" y="17"/>
                </a:lnTo>
                <a:lnTo>
                  <a:pt x="33" y="13"/>
                </a:lnTo>
                <a:lnTo>
                  <a:pt x="36" y="9"/>
                </a:lnTo>
                <a:lnTo>
                  <a:pt x="36" y="8"/>
                </a:lnTo>
                <a:lnTo>
                  <a:pt x="37" y="7"/>
                </a:lnTo>
                <a:lnTo>
                  <a:pt x="36" y="0"/>
                </a:lnTo>
                <a:lnTo>
                  <a:pt x="35" y="0"/>
                </a:lnTo>
                <a:lnTo>
                  <a:pt x="27" y="0"/>
                </a:lnTo>
                <a:lnTo>
                  <a:pt x="16" y="0"/>
                </a:lnTo>
                <a:lnTo>
                  <a:pt x="16" y="1"/>
                </a:lnTo>
                <a:lnTo>
                  <a:pt x="15" y="3"/>
                </a:lnTo>
                <a:lnTo>
                  <a:pt x="15" y="3"/>
                </a:lnTo>
                <a:lnTo>
                  <a:pt x="15" y="4"/>
                </a:lnTo>
                <a:lnTo>
                  <a:pt x="16" y="7"/>
                </a:lnTo>
                <a:lnTo>
                  <a:pt x="19" y="9"/>
                </a:lnTo>
                <a:lnTo>
                  <a:pt x="20" y="16"/>
                </a:lnTo>
                <a:lnTo>
                  <a:pt x="20" y="17"/>
                </a:lnTo>
                <a:lnTo>
                  <a:pt x="20" y="21"/>
                </a:lnTo>
                <a:lnTo>
                  <a:pt x="20" y="24"/>
                </a:lnTo>
                <a:lnTo>
                  <a:pt x="19" y="25"/>
                </a:lnTo>
                <a:lnTo>
                  <a:pt x="16" y="26"/>
                </a:lnTo>
                <a:lnTo>
                  <a:pt x="15" y="29"/>
                </a:lnTo>
                <a:lnTo>
                  <a:pt x="15" y="30"/>
                </a:lnTo>
                <a:lnTo>
                  <a:pt x="15" y="33"/>
                </a:lnTo>
                <a:lnTo>
                  <a:pt x="15" y="34"/>
                </a:lnTo>
                <a:lnTo>
                  <a:pt x="16" y="37"/>
                </a:lnTo>
                <a:lnTo>
                  <a:pt x="20" y="37"/>
                </a:lnTo>
                <a:lnTo>
                  <a:pt x="20" y="37"/>
                </a:lnTo>
                <a:lnTo>
                  <a:pt x="20" y="38"/>
                </a:lnTo>
                <a:lnTo>
                  <a:pt x="20" y="40"/>
                </a:lnTo>
                <a:lnTo>
                  <a:pt x="19" y="42"/>
                </a:lnTo>
                <a:lnTo>
                  <a:pt x="16" y="44"/>
                </a:lnTo>
                <a:lnTo>
                  <a:pt x="16" y="46"/>
                </a:lnTo>
                <a:lnTo>
                  <a:pt x="13" y="48"/>
                </a:lnTo>
                <a:lnTo>
                  <a:pt x="13" y="50"/>
                </a:lnTo>
                <a:lnTo>
                  <a:pt x="15" y="52"/>
                </a:lnTo>
                <a:lnTo>
                  <a:pt x="11" y="56"/>
                </a:lnTo>
                <a:lnTo>
                  <a:pt x="9" y="57"/>
                </a:lnTo>
                <a:lnTo>
                  <a:pt x="5" y="61"/>
                </a:lnTo>
                <a:lnTo>
                  <a:pt x="5" y="61"/>
                </a:lnTo>
                <a:lnTo>
                  <a:pt x="2" y="64"/>
                </a:lnTo>
                <a:lnTo>
                  <a:pt x="0" y="66"/>
                </a:lnTo>
                <a:lnTo>
                  <a:pt x="0" y="69"/>
                </a:lnTo>
                <a:lnTo>
                  <a:pt x="3" y="74"/>
                </a:lnTo>
                <a:lnTo>
                  <a:pt x="3" y="81"/>
                </a:lnTo>
                <a:lnTo>
                  <a:pt x="5" y="86"/>
                </a:lnTo>
                <a:lnTo>
                  <a:pt x="5" y="87"/>
                </a:lnTo>
                <a:lnTo>
                  <a:pt x="5" y="90"/>
                </a:lnTo>
                <a:lnTo>
                  <a:pt x="2" y="94"/>
                </a:lnTo>
                <a:lnTo>
                  <a:pt x="2" y="95"/>
                </a:lnTo>
                <a:lnTo>
                  <a:pt x="3" y="97"/>
                </a:lnTo>
                <a:lnTo>
                  <a:pt x="5" y="99"/>
                </a:lnTo>
                <a:lnTo>
                  <a:pt x="7" y="99"/>
                </a:lnTo>
                <a:lnTo>
                  <a:pt x="11" y="103"/>
                </a:lnTo>
                <a:lnTo>
                  <a:pt x="15" y="109"/>
                </a:lnTo>
                <a:lnTo>
                  <a:pt x="16" y="118"/>
                </a:lnTo>
                <a:lnTo>
                  <a:pt x="24" y="139"/>
                </a:lnTo>
                <a:lnTo>
                  <a:pt x="24" y="138"/>
                </a:lnTo>
                <a:lnTo>
                  <a:pt x="29" y="139"/>
                </a:lnTo>
                <a:lnTo>
                  <a:pt x="32" y="143"/>
                </a:lnTo>
                <a:lnTo>
                  <a:pt x="33" y="143"/>
                </a:lnTo>
                <a:lnTo>
                  <a:pt x="36" y="145"/>
                </a:lnTo>
                <a:lnTo>
                  <a:pt x="37" y="145"/>
                </a:lnTo>
                <a:lnTo>
                  <a:pt x="43" y="147"/>
                </a:lnTo>
                <a:lnTo>
                  <a:pt x="45" y="149"/>
                </a:lnTo>
                <a:lnTo>
                  <a:pt x="47" y="151"/>
                </a:lnTo>
                <a:lnTo>
                  <a:pt x="49" y="151"/>
                </a:lnTo>
                <a:lnTo>
                  <a:pt x="51" y="151"/>
                </a:lnTo>
                <a:lnTo>
                  <a:pt x="53" y="153"/>
                </a:lnTo>
                <a:lnTo>
                  <a:pt x="59" y="154"/>
                </a:lnTo>
                <a:lnTo>
                  <a:pt x="60" y="154"/>
                </a:lnTo>
                <a:lnTo>
                  <a:pt x="63" y="157"/>
                </a:lnTo>
                <a:lnTo>
                  <a:pt x="64" y="157"/>
                </a:lnTo>
                <a:lnTo>
                  <a:pt x="68" y="158"/>
                </a:lnTo>
                <a:lnTo>
                  <a:pt x="68" y="158"/>
                </a:lnTo>
                <a:lnTo>
                  <a:pt x="68" y="158"/>
                </a:lnTo>
                <a:lnTo>
                  <a:pt x="68" y="157"/>
                </a:lnTo>
                <a:lnTo>
                  <a:pt x="68" y="157"/>
                </a:lnTo>
                <a:lnTo>
                  <a:pt x="71" y="154"/>
                </a:lnTo>
                <a:lnTo>
                  <a:pt x="72" y="154"/>
                </a:lnTo>
                <a:lnTo>
                  <a:pt x="76" y="160"/>
                </a:lnTo>
                <a:lnTo>
                  <a:pt x="77" y="166"/>
                </a:lnTo>
                <a:lnTo>
                  <a:pt x="80" y="175"/>
                </a:lnTo>
                <a:lnTo>
                  <a:pt x="80" y="179"/>
                </a:lnTo>
                <a:lnTo>
                  <a:pt x="80" y="184"/>
                </a:lnTo>
                <a:lnTo>
                  <a:pt x="84" y="188"/>
                </a:lnTo>
                <a:lnTo>
                  <a:pt x="84" y="192"/>
                </a:lnTo>
                <a:lnTo>
                  <a:pt x="85" y="192"/>
                </a:lnTo>
                <a:lnTo>
                  <a:pt x="89" y="192"/>
                </a:lnTo>
                <a:lnTo>
                  <a:pt x="93" y="192"/>
                </a:lnTo>
                <a:lnTo>
                  <a:pt x="97" y="191"/>
                </a:lnTo>
                <a:lnTo>
                  <a:pt x="100" y="191"/>
                </a:lnTo>
                <a:lnTo>
                  <a:pt x="104" y="195"/>
                </a:lnTo>
                <a:lnTo>
                  <a:pt x="112" y="195"/>
                </a:lnTo>
                <a:lnTo>
                  <a:pt x="114" y="192"/>
                </a:lnTo>
                <a:lnTo>
                  <a:pt x="116" y="192"/>
                </a:lnTo>
                <a:lnTo>
                  <a:pt x="117" y="192"/>
                </a:lnTo>
                <a:lnTo>
                  <a:pt x="121" y="195"/>
                </a:lnTo>
                <a:lnTo>
                  <a:pt x="125" y="195"/>
                </a:lnTo>
                <a:lnTo>
                  <a:pt x="130" y="188"/>
                </a:lnTo>
                <a:lnTo>
                  <a:pt x="133" y="187"/>
                </a:lnTo>
                <a:lnTo>
                  <a:pt x="137" y="187"/>
                </a:lnTo>
                <a:lnTo>
                  <a:pt x="141" y="188"/>
                </a:lnTo>
                <a:lnTo>
                  <a:pt x="144" y="187"/>
                </a:lnTo>
                <a:lnTo>
                  <a:pt x="148" y="184"/>
                </a:lnTo>
                <a:lnTo>
                  <a:pt x="152" y="184"/>
                </a:lnTo>
                <a:lnTo>
                  <a:pt x="156" y="183"/>
                </a:lnTo>
                <a:lnTo>
                  <a:pt x="160" y="180"/>
                </a:lnTo>
                <a:lnTo>
                  <a:pt x="169" y="174"/>
                </a:lnTo>
                <a:lnTo>
                  <a:pt x="172" y="174"/>
                </a:lnTo>
                <a:lnTo>
                  <a:pt x="172" y="170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lnTo>
                  <a:pt x="169" y="167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Freeform 64"/>
          <p:cNvSpPr>
            <a:spLocks/>
          </p:cNvSpPr>
          <p:nvPr/>
        </p:nvSpPr>
        <p:spPr bwMode="auto">
          <a:xfrm>
            <a:off x="5134787" y="3236011"/>
            <a:ext cx="753608" cy="590006"/>
          </a:xfrm>
          <a:custGeom>
            <a:avLst/>
            <a:gdLst>
              <a:gd name="T0" fmla="*/ 202 w 209"/>
              <a:gd name="T1" fmla="*/ 92 h 157"/>
              <a:gd name="T2" fmla="*/ 193 w 209"/>
              <a:gd name="T3" fmla="*/ 84 h 157"/>
              <a:gd name="T4" fmla="*/ 191 w 209"/>
              <a:gd name="T5" fmla="*/ 82 h 157"/>
              <a:gd name="T6" fmla="*/ 187 w 209"/>
              <a:gd name="T7" fmla="*/ 74 h 157"/>
              <a:gd name="T8" fmla="*/ 174 w 209"/>
              <a:gd name="T9" fmla="*/ 63 h 157"/>
              <a:gd name="T10" fmla="*/ 171 w 209"/>
              <a:gd name="T11" fmla="*/ 57 h 157"/>
              <a:gd name="T12" fmla="*/ 162 w 209"/>
              <a:gd name="T13" fmla="*/ 49 h 157"/>
              <a:gd name="T14" fmla="*/ 157 w 209"/>
              <a:gd name="T15" fmla="*/ 45 h 157"/>
              <a:gd name="T16" fmla="*/ 145 w 209"/>
              <a:gd name="T17" fmla="*/ 39 h 157"/>
              <a:gd name="T18" fmla="*/ 148 w 209"/>
              <a:gd name="T19" fmla="*/ 30 h 157"/>
              <a:gd name="T20" fmla="*/ 142 w 209"/>
              <a:gd name="T21" fmla="*/ 7 h 157"/>
              <a:gd name="T22" fmla="*/ 134 w 209"/>
              <a:gd name="T23" fmla="*/ 1 h 157"/>
              <a:gd name="T24" fmla="*/ 125 w 209"/>
              <a:gd name="T25" fmla="*/ 1 h 157"/>
              <a:gd name="T26" fmla="*/ 117 w 209"/>
              <a:gd name="T27" fmla="*/ 9 h 157"/>
              <a:gd name="T28" fmla="*/ 112 w 209"/>
              <a:gd name="T29" fmla="*/ 17 h 157"/>
              <a:gd name="T30" fmla="*/ 100 w 209"/>
              <a:gd name="T31" fmla="*/ 30 h 157"/>
              <a:gd name="T32" fmla="*/ 77 w 209"/>
              <a:gd name="T33" fmla="*/ 35 h 157"/>
              <a:gd name="T34" fmla="*/ 75 w 209"/>
              <a:gd name="T35" fmla="*/ 41 h 157"/>
              <a:gd name="T36" fmla="*/ 64 w 209"/>
              <a:gd name="T37" fmla="*/ 53 h 157"/>
              <a:gd name="T38" fmla="*/ 44 w 209"/>
              <a:gd name="T39" fmla="*/ 57 h 157"/>
              <a:gd name="T40" fmla="*/ 35 w 209"/>
              <a:gd name="T41" fmla="*/ 54 h 157"/>
              <a:gd name="T42" fmla="*/ 29 w 209"/>
              <a:gd name="T43" fmla="*/ 59 h 157"/>
              <a:gd name="T44" fmla="*/ 17 w 209"/>
              <a:gd name="T45" fmla="*/ 62 h 157"/>
              <a:gd name="T46" fmla="*/ 8 w 209"/>
              <a:gd name="T47" fmla="*/ 78 h 157"/>
              <a:gd name="T48" fmla="*/ 0 w 209"/>
              <a:gd name="T49" fmla="*/ 91 h 157"/>
              <a:gd name="T50" fmla="*/ 4 w 209"/>
              <a:gd name="T51" fmla="*/ 106 h 157"/>
              <a:gd name="T52" fmla="*/ 11 w 209"/>
              <a:gd name="T53" fmla="*/ 122 h 157"/>
              <a:gd name="T54" fmla="*/ 15 w 209"/>
              <a:gd name="T55" fmla="*/ 132 h 157"/>
              <a:gd name="T56" fmla="*/ 28 w 209"/>
              <a:gd name="T57" fmla="*/ 146 h 157"/>
              <a:gd name="T58" fmla="*/ 33 w 209"/>
              <a:gd name="T59" fmla="*/ 148 h 157"/>
              <a:gd name="T60" fmla="*/ 41 w 209"/>
              <a:gd name="T61" fmla="*/ 135 h 157"/>
              <a:gd name="T62" fmla="*/ 56 w 209"/>
              <a:gd name="T63" fmla="*/ 135 h 157"/>
              <a:gd name="T64" fmla="*/ 68 w 209"/>
              <a:gd name="T65" fmla="*/ 124 h 157"/>
              <a:gd name="T66" fmla="*/ 69 w 209"/>
              <a:gd name="T67" fmla="*/ 118 h 157"/>
              <a:gd name="T68" fmla="*/ 85 w 209"/>
              <a:gd name="T69" fmla="*/ 106 h 157"/>
              <a:gd name="T70" fmla="*/ 98 w 209"/>
              <a:gd name="T71" fmla="*/ 118 h 157"/>
              <a:gd name="T72" fmla="*/ 108 w 209"/>
              <a:gd name="T73" fmla="*/ 119 h 157"/>
              <a:gd name="T74" fmla="*/ 122 w 209"/>
              <a:gd name="T75" fmla="*/ 123 h 157"/>
              <a:gd name="T76" fmla="*/ 132 w 209"/>
              <a:gd name="T77" fmla="*/ 118 h 157"/>
              <a:gd name="T78" fmla="*/ 142 w 209"/>
              <a:gd name="T79" fmla="*/ 114 h 157"/>
              <a:gd name="T80" fmla="*/ 156 w 209"/>
              <a:gd name="T81" fmla="*/ 110 h 157"/>
              <a:gd name="T82" fmla="*/ 170 w 209"/>
              <a:gd name="T83" fmla="*/ 108 h 157"/>
              <a:gd name="T84" fmla="*/ 175 w 209"/>
              <a:gd name="T85" fmla="*/ 102 h 157"/>
              <a:gd name="T86" fmla="*/ 186 w 209"/>
              <a:gd name="T87" fmla="*/ 104 h 157"/>
              <a:gd name="T88" fmla="*/ 195 w 209"/>
              <a:gd name="T89" fmla="*/ 106 h 157"/>
              <a:gd name="T90" fmla="*/ 202 w 209"/>
              <a:gd name="T91" fmla="*/ 104 h 157"/>
              <a:gd name="T92" fmla="*/ 207 w 209"/>
              <a:gd name="T93" fmla="*/ 107 h 157"/>
              <a:gd name="T94" fmla="*/ 206 w 209"/>
              <a:gd name="T95" fmla="*/ 98 h 157"/>
              <a:gd name="T96" fmla="*/ 206 w 209"/>
              <a:gd name="T97" fmla="*/ 98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9" h="157">
                <a:moveTo>
                  <a:pt x="206" y="98"/>
                </a:moveTo>
                <a:lnTo>
                  <a:pt x="206" y="96"/>
                </a:lnTo>
                <a:lnTo>
                  <a:pt x="205" y="95"/>
                </a:lnTo>
                <a:lnTo>
                  <a:pt x="202" y="92"/>
                </a:lnTo>
                <a:lnTo>
                  <a:pt x="199" y="91"/>
                </a:lnTo>
                <a:lnTo>
                  <a:pt x="195" y="88"/>
                </a:lnTo>
                <a:lnTo>
                  <a:pt x="193" y="87"/>
                </a:lnTo>
                <a:lnTo>
                  <a:pt x="193" y="84"/>
                </a:lnTo>
                <a:lnTo>
                  <a:pt x="193" y="83"/>
                </a:lnTo>
                <a:lnTo>
                  <a:pt x="193" y="83"/>
                </a:lnTo>
                <a:lnTo>
                  <a:pt x="191" y="83"/>
                </a:lnTo>
                <a:lnTo>
                  <a:pt x="191" y="82"/>
                </a:lnTo>
                <a:lnTo>
                  <a:pt x="191" y="79"/>
                </a:lnTo>
                <a:lnTo>
                  <a:pt x="191" y="78"/>
                </a:lnTo>
                <a:lnTo>
                  <a:pt x="189" y="75"/>
                </a:lnTo>
                <a:lnTo>
                  <a:pt x="187" y="74"/>
                </a:lnTo>
                <a:lnTo>
                  <a:pt x="186" y="71"/>
                </a:lnTo>
                <a:lnTo>
                  <a:pt x="183" y="70"/>
                </a:lnTo>
                <a:lnTo>
                  <a:pt x="178" y="66"/>
                </a:lnTo>
                <a:lnTo>
                  <a:pt x="174" y="63"/>
                </a:lnTo>
                <a:lnTo>
                  <a:pt x="171" y="62"/>
                </a:lnTo>
                <a:lnTo>
                  <a:pt x="171" y="61"/>
                </a:lnTo>
                <a:lnTo>
                  <a:pt x="174" y="58"/>
                </a:lnTo>
                <a:lnTo>
                  <a:pt x="171" y="57"/>
                </a:lnTo>
                <a:lnTo>
                  <a:pt x="170" y="54"/>
                </a:lnTo>
                <a:lnTo>
                  <a:pt x="169" y="53"/>
                </a:lnTo>
                <a:lnTo>
                  <a:pt x="169" y="51"/>
                </a:lnTo>
                <a:lnTo>
                  <a:pt x="162" y="49"/>
                </a:lnTo>
                <a:lnTo>
                  <a:pt x="161" y="49"/>
                </a:lnTo>
                <a:lnTo>
                  <a:pt x="158" y="49"/>
                </a:lnTo>
                <a:lnTo>
                  <a:pt x="157" y="47"/>
                </a:lnTo>
                <a:lnTo>
                  <a:pt x="157" y="45"/>
                </a:lnTo>
                <a:lnTo>
                  <a:pt x="157" y="43"/>
                </a:lnTo>
                <a:lnTo>
                  <a:pt x="157" y="41"/>
                </a:lnTo>
                <a:lnTo>
                  <a:pt x="152" y="39"/>
                </a:lnTo>
                <a:lnTo>
                  <a:pt x="145" y="39"/>
                </a:lnTo>
                <a:lnTo>
                  <a:pt x="145" y="38"/>
                </a:lnTo>
                <a:lnTo>
                  <a:pt x="145" y="35"/>
                </a:lnTo>
                <a:lnTo>
                  <a:pt x="145" y="34"/>
                </a:lnTo>
                <a:lnTo>
                  <a:pt x="148" y="30"/>
                </a:lnTo>
                <a:lnTo>
                  <a:pt x="148" y="27"/>
                </a:lnTo>
                <a:lnTo>
                  <a:pt x="148" y="22"/>
                </a:lnTo>
                <a:lnTo>
                  <a:pt x="145" y="14"/>
                </a:lnTo>
                <a:lnTo>
                  <a:pt x="142" y="7"/>
                </a:lnTo>
                <a:lnTo>
                  <a:pt x="140" y="6"/>
                </a:lnTo>
                <a:lnTo>
                  <a:pt x="138" y="5"/>
                </a:lnTo>
                <a:lnTo>
                  <a:pt x="134" y="1"/>
                </a:lnTo>
                <a:lnTo>
                  <a:pt x="134" y="1"/>
                </a:lnTo>
                <a:lnTo>
                  <a:pt x="132" y="0"/>
                </a:lnTo>
                <a:lnTo>
                  <a:pt x="130" y="0"/>
                </a:lnTo>
                <a:lnTo>
                  <a:pt x="128" y="0"/>
                </a:lnTo>
                <a:lnTo>
                  <a:pt x="125" y="1"/>
                </a:lnTo>
                <a:lnTo>
                  <a:pt x="121" y="4"/>
                </a:lnTo>
                <a:lnTo>
                  <a:pt x="117" y="5"/>
                </a:lnTo>
                <a:lnTo>
                  <a:pt x="117" y="7"/>
                </a:lnTo>
                <a:lnTo>
                  <a:pt x="117" y="9"/>
                </a:lnTo>
                <a:lnTo>
                  <a:pt x="114" y="10"/>
                </a:lnTo>
                <a:lnTo>
                  <a:pt x="114" y="13"/>
                </a:lnTo>
                <a:lnTo>
                  <a:pt x="113" y="14"/>
                </a:lnTo>
                <a:lnTo>
                  <a:pt x="112" y="17"/>
                </a:lnTo>
                <a:lnTo>
                  <a:pt x="109" y="18"/>
                </a:lnTo>
                <a:lnTo>
                  <a:pt x="108" y="21"/>
                </a:lnTo>
                <a:lnTo>
                  <a:pt x="104" y="26"/>
                </a:lnTo>
                <a:lnTo>
                  <a:pt x="100" y="30"/>
                </a:lnTo>
                <a:lnTo>
                  <a:pt x="94" y="31"/>
                </a:lnTo>
                <a:lnTo>
                  <a:pt x="88" y="34"/>
                </a:lnTo>
                <a:lnTo>
                  <a:pt x="82" y="35"/>
                </a:lnTo>
                <a:lnTo>
                  <a:pt x="77" y="35"/>
                </a:lnTo>
                <a:lnTo>
                  <a:pt x="73" y="35"/>
                </a:lnTo>
                <a:lnTo>
                  <a:pt x="71" y="38"/>
                </a:lnTo>
                <a:lnTo>
                  <a:pt x="73" y="39"/>
                </a:lnTo>
                <a:lnTo>
                  <a:pt x="75" y="41"/>
                </a:lnTo>
                <a:lnTo>
                  <a:pt x="69" y="49"/>
                </a:lnTo>
                <a:lnTo>
                  <a:pt x="68" y="51"/>
                </a:lnTo>
                <a:lnTo>
                  <a:pt x="65" y="53"/>
                </a:lnTo>
                <a:lnTo>
                  <a:pt x="64" y="53"/>
                </a:lnTo>
                <a:lnTo>
                  <a:pt x="60" y="53"/>
                </a:lnTo>
                <a:lnTo>
                  <a:pt x="56" y="53"/>
                </a:lnTo>
                <a:lnTo>
                  <a:pt x="51" y="54"/>
                </a:lnTo>
                <a:lnTo>
                  <a:pt x="44" y="57"/>
                </a:lnTo>
                <a:lnTo>
                  <a:pt x="41" y="58"/>
                </a:lnTo>
                <a:lnTo>
                  <a:pt x="39" y="62"/>
                </a:lnTo>
                <a:lnTo>
                  <a:pt x="37" y="58"/>
                </a:lnTo>
                <a:lnTo>
                  <a:pt x="35" y="54"/>
                </a:lnTo>
                <a:lnTo>
                  <a:pt x="33" y="57"/>
                </a:lnTo>
                <a:lnTo>
                  <a:pt x="33" y="57"/>
                </a:lnTo>
                <a:lnTo>
                  <a:pt x="31" y="58"/>
                </a:lnTo>
                <a:lnTo>
                  <a:pt x="29" y="59"/>
                </a:lnTo>
                <a:lnTo>
                  <a:pt x="28" y="61"/>
                </a:lnTo>
                <a:lnTo>
                  <a:pt x="24" y="62"/>
                </a:lnTo>
                <a:lnTo>
                  <a:pt x="20" y="62"/>
                </a:lnTo>
                <a:lnTo>
                  <a:pt x="17" y="62"/>
                </a:lnTo>
                <a:lnTo>
                  <a:pt x="17" y="63"/>
                </a:lnTo>
                <a:lnTo>
                  <a:pt x="16" y="65"/>
                </a:lnTo>
                <a:lnTo>
                  <a:pt x="12" y="71"/>
                </a:lnTo>
                <a:lnTo>
                  <a:pt x="8" y="78"/>
                </a:lnTo>
                <a:lnTo>
                  <a:pt x="7" y="82"/>
                </a:lnTo>
                <a:lnTo>
                  <a:pt x="4" y="84"/>
                </a:lnTo>
                <a:lnTo>
                  <a:pt x="0" y="88"/>
                </a:lnTo>
                <a:lnTo>
                  <a:pt x="0" y="91"/>
                </a:lnTo>
                <a:lnTo>
                  <a:pt x="3" y="91"/>
                </a:lnTo>
                <a:lnTo>
                  <a:pt x="3" y="96"/>
                </a:lnTo>
                <a:lnTo>
                  <a:pt x="3" y="102"/>
                </a:lnTo>
                <a:lnTo>
                  <a:pt x="4" y="106"/>
                </a:lnTo>
                <a:lnTo>
                  <a:pt x="4" y="111"/>
                </a:lnTo>
                <a:lnTo>
                  <a:pt x="7" y="114"/>
                </a:lnTo>
                <a:lnTo>
                  <a:pt x="8" y="118"/>
                </a:lnTo>
                <a:lnTo>
                  <a:pt x="11" y="122"/>
                </a:lnTo>
                <a:lnTo>
                  <a:pt x="12" y="124"/>
                </a:lnTo>
                <a:lnTo>
                  <a:pt x="12" y="127"/>
                </a:lnTo>
                <a:lnTo>
                  <a:pt x="13" y="132"/>
                </a:lnTo>
                <a:lnTo>
                  <a:pt x="15" y="132"/>
                </a:lnTo>
                <a:lnTo>
                  <a:pt x="20" y="140"/>
                </a:lnTo>
                <a:lnTo>
                  <a:pt x="24" y="142"/>
                </a:lnTo>
                <a:lnTo>
                  <a:pt x="25" y="144"/>
                </a:lnTo>
                <a:lnTo>
                  <a:pt x="28" y="146"/>
                </a:lnTo>
                <a:lnTo>
                  <a:pt x="29" y="156"/>
                </a:lnTo>
                <a:lnTo>
                  <a:pt x="29" y="157"/>
                </a:lnTo>
                <a:lnTo>
                  <a:pt x="31" y="153"/>
                </a:lnTo>
                <a:lnTo>
                  <a:pt x="33" y="148"/>
                </a:lnTo>
                <a:lnTo>
                  <a:pt x="35" y="139"/>
                </a:lnTo>
                <a:lnTo>
                  <a:pt x="35" y="136"/>
                </a:lnTo>
                <a:lnTo>
                  <a:pt x="37" y="135"/>
                </a:lnTo>
                <a:lnTo>
                  <a:pt x="41" y="135"/>
                </a:lnTo>
                <a:lnTo>
                  <a:pt x="43" y="135"/>
                </a:lnTo>
                <a:lnTo>
                  <a:pt x="47" y="132"/>
                </a:lnTo>
                <a:lnTo>
                  <a:pt x="51" y="132"/>
                </a:lnTo>
                <a:lnTo>
                  <a:pt x="56" y="135"/>
                </a:lnTo>
                <a:lnTo>
                  <a:pt x="60" y="135"/>
                </a:lnTo>
                <a:lnTo>
                  <a:pt x="65" y="132"/>
                </a:lnTo>
                <a:lnTo>
                  <a:pt x="68" y="135"/>
                </a:lnTo>
                <a:lnTo>
                  <a:pt x="68" y="124"/>
                </a:lnTo>
                <a:lnTo>
                  <a:pt x="68" y="123"/>
                </a:lnTo>
                <a:lnTo>
                  <a:pt x="68" y="119"/>
                </a:lnTo>
                <a:lnTo>
                  <a:pt x="69" y="119"/>
                </a:lnTo>
                <a:lnTo>
                  <a:pt x="69" y="118"/>
                </a:lnTo>
                <a:lnTo>
                  <a:pt x="73" y="111"/>
                </a:lnTo>
                <a:lnTo>
                  <a:pt x="79" y="106"/>
                </a:lnTo>
                <a:lnTo>
                  <a:pt x="82" y="106"/>
                </a:lnTo>
                <a:lnTo>
                  <a:pt x="85" y="106"/>
                </a:lnTo>
                <a:lnTo>
                  <a:pt x="90" y="108"/>
                </a:lnTo>
                <a:lnTo>
                  <a:pt x="94" y="111"/>
                </a:lnTo>
                <a:lnTo>
                  <a:pt x="96" y="115"/>
                </a:lnTo>
                <a:lnTo>
                  <a:pt x="98" y="118"/>
                </a:lnTo>
                <a:lnTo>
                  <a:pt x="100" y="118"/>
                </a:lnTo>
                <a:lnTo>
                  <a:pt x="104" y="118"/>
                </a:lnTo>
                <a:lnTo>
                  <a:pt x="105" y="118"/>
                </a:lnTo>
                <a:lnTo>
                  <a:pt x="108" y="119"/>
                </a:lnTo>
                <a:lnTo>
                  <a:pt x="109" y="119"/>
                </a:lnTo>
                <a:lnTo>
                  <a:pt x="112" y="122"/>
                </a:lnTo>
                <a:lnTo>
                  <a:pt x="117" y="122"/>
                </a:lnTo>
                <a:lnTo>
                  <a:pt x="122" y="123"/>
                </a:lnTo>
                <a:lnTo>
                  <a:pt x="126" y="123"/>
                </a:lnTo>
                <a:lnTo>
                  <a:pt x="128" y="123"/>
                </a:lnTo>
                <a:lnTo>
                  <a:pt x="130" y="119"/>
                </a:lnTo>
                <a:lnTo>
                  <a:pt x="132" y="118"/>
                </a:lnTo>
                <a:lnTo>
                  <a:pt x="134" y="114"/>
                </a:lnTo>
                <a:lnTo>
                  <a:pt x="136" y="111"/>
                </a:lnTo>
                <a:lnTo>
                  <a:pt x="138" y="111"/>
                </a:lnTo>
                <a:lnTo>
                  <a:pt x="142" y="114"/>
                </a:lnTo>
                <a:lnTo>
                  <a:pt x="144" y="115"/>
                </a:lnTo>
                <a:lnTo>
                  <a:pt x="145" y="114"/>
                </a:lnTo>
                <a:lnTo>
                  <a:pt x="152" y="111"/>
                </a:lnTo>
                <a:lnTo>
                  <a:pt x="156" y="110"/>
                </a:lnTo>
                <a:lnTo>
                  <a:pt x="161" y="106"/>
                </a:lnTo>
                <a:lnTo>
                  <a:pt x="165" y="108"/>
                </a:lnTo>
                <a:lnTo>
                  <a:pt x="166" y="110"/>
                </a:lnTo>
                <a:lnTo>
                  <a:pt x="170" y="108"/>
                </a:lnTo>
                <a:lnTo>
                  <a:pt x="174" y="108"/>
                </a:lnTo>
                <a:lnTo>
                  <a:pt x="175" y="106"/>
                </a:lnTo>
                <a:lnTo>
                  <a:pt x="175" y="104"/>
                </a:lnTo>
                <a:lnTo>
                  <a:pt x="175" y="102"/>
                </a:lnTo>
                <a:lnTo>
                  <a:pt x="178" y="102"/>
                </a:lnTo>
                <a:lnTo>
                  <a:pt x="182" y="104"/>
                </a:lnTo>
                <a:lnTo>
                  <a:pt x="183" y="104"/>
                </a:lnTo>
                <a:lnTo>
                  <a:pt x="186" y="104"/>
                </a:lnTo>
                <a:lnTo>
                  <a:pt x="189" y="104"/>
                </a:lnTo>
                <a:lnTo>
                  <a:pt x="191" y="106"/>
                </a:lnTo>
                <a:lnTo>
                  <a:pt x="193" y="106"/>
                </a:lnTo>
                <a:lnTo>
                  <a:pt x="195" y="106"/>
                </a:lnTo>
                <a:lnTo>
                  <a:pt x="197" y="106"/>
                </a:lnTo>
                <a:lnTo>
                  <a:pt x="199" y="106"/>
                </a:lnTo>
                <a:lnTo>
                  <a:pt x="201" y="106"/>
                </a:lnTo>
                <a:lnTo>
                  <a:pt x="202" y="104"/>
                </a:lnTo>
                <a:lnTo>
                  <a:pt x="205" y="104"/>
                </a:lnTo>
                <a:lnTo>
                  <a:pt x="207" y="107"/>
                </a:lnTo>
                <a:lnTo>
                  <a:pt x="209" y="108"/>
                </a:lnTo>
                <a:lnTo>
                  <a:pt x="207" y="107"/>
                </a:lnTo>
                <a:lnTo>
                  <a:pt x="206" y="104"/>
                </a:lnTo>
                <a:lnTo>
                  <a:pt x="206" y="100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lnTo>
                  <a:pt x="206" y="9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Freeform 65"/>
          <p:cNvSpPr>
            <a:spLocks/>
          </p:cNvSpPr>
          <p:nvPr/>
        </p:nvSpPr>
        <p:spPr bwMode="auto">
          <a:xfrm>
            <a:off x="5556661" y="2405495"/>
            <a:ext cx="951923" cy="1337843"/>
          </a:xfrm>
          <a:custGeom>
            <a:avLst/>
            <a:gdLst>
              <a:gd name="T0" fmla="*/ 256 w 264"/>
              <a:gd name="T1" fmla="*/ 88 h 356"/>
              <a:gd name="T2" fmla="*/ 243 w 264"/>
              <a:gd name="T3" fmla="*/ 73 h 356"/>
              <a:gd name="T4" fmla="*/ 238 w 264"/>
              <a:gd name="T5" fmla="*/ 40 h 356"/>
              <a:gd name="T6" fmla="*/ 238 w 264"/>
              <a:gd name="T7" fmla="*/ 32 h 356"/>
              <a:gd name="T8" fmla="*/ 226 w 264"/>
              <a:gd name="T9" fmla="*/ 13 h 356"/>
              <a:gd name="T10" fmla="*/ 207 w 264"/>
              <a:gd name="T11" fmla="*/ 6 h 356"/>
              <a:gd name="T12" fmla="*/ 199 w 264"/>
              <a:gd name="T13" fmla="*/ 15 h 356"/>
              <a:gd name="T14" fmla="*/ 189 w 264"/>
              <a:gd name="T15" fmla="*/ 24 h 356"/>
              <a:gd name="T16" fmla="*/ 159 w 264"/>
              <a:gd name="T17" fmla="*/ 20 h 356"/>
              <a:gd name="T18" fmla="*/ 145 w 264"/>
              <a:gd name="T19" fmla="*/ 20 h 356"/>
              <a:gd name="T20" fmla="*/ 49 w 264"/>
              <a:gd name="T21" fmla="*/ 57 h 356"/>
              <a:gd name="T22" fmla="*/ 32 w 264"/>
              <a:gd name="T23" fmla="*/ 69 h 356"/>
              <a:gd name="T24" fmla="*/ 23 w 264"/>
              <a:gd name="T25" fmla="*/ 134 h 356"/>
              <a:gd name="T26" fmla="*/ 19 w 264"/>
              <a:gd name="T27" fmla="*/ 142 h 356"/>
              <a:gd name="T28" fmla="*/ 9 w 264"/>
              <a:gd name="T29" fmla="*/ 155 h 356"/>
              <a:gd name="T30" fmla="*/ 5 w 264"/>
              <a:gd name="T31" fmla="*/ 171 h 356"/>
              <a:gd name="T32" fmla="*/ 0 w 264"/>
              <a:gd name="T33" fmla="*/ 186 h 356"/>
              <a:gd name="T34" fmla="*/ 11 w 264"/>
              <a:gd name="T35" fmla="*/ 190 h 356"/>
              <a:gd name="T36" fmla="*/ 13 w 264"/>
              <a:gd name="T37" fmla="*/ 199 h 356"/>
              <a:gd name="T38" fmla="*/ 13 w 264"/>
              <a:gd name="T39" fmla="*/ 209 h 356"/>
              <a:gd name="T40" fmla="*/ 17 w 264"/>
              <a:gd name="T41" fmla="*/ 221 h 356"/>
              <a:gd name="T42" fmla="*/ 25 w 264"/>
              <a:gd name="T43" fmla="*/ 228 h 356"/>
              <a:gd name="T44" fmla="*/ 28 w 264"/>
              <a:gd name="T45" fmla="*/ 255 h 356"/>
              <a:gd name="T46" fmla="*/ 40 w 264"/>
              <a:gd name="T47" fmla="*/ 262 h 356"/>
              <a:gd name="T48" fmla="*/ 44 w 264"/>
              <a:gd name="T49" fmla="*/ 270 h 356"/>
              <a:gd name="T50" fmla="*/ 54 w 264"/>
              <a:gd name="T51" fmla="*/ 278 h 356"/>
              <a:gd name="T52" fmla="*/ 61 w 264"/>
              <a:gd name="T53" fmla="*/ 287 h 356"/>
              <a:gd name="T54" fmla="*/ 74 w 264"/>
              <a:gd name="T55" fmla="*/ 299 h 356"/>
              <a:gd name="T56" fmla="*/ 76 w 264"/>
              <a:gd name="T57" fmla="*/ 304 h 356"/>
              <a:gd name="T58" fmla="*/ 85 w 264"/>
              <a:gd name="T59" fmla="*/ 313 h 356"/>
              <a:gd name="T60" fmla="*/ 89 w 264"/>
              <a:gd name="T61" fmla="*/ 325 h 356"/>
              <a:gd name="T62" fmla="*/ 101 w 264"/>
              <a:gd name="T63" fmla="*/ 339 h 356"/>
              <a:gd name="T64" fmla="*/ 114 w 264"/>
              <a:gd name="T65" fmla="*/ 336 h 356"/>
              <a:gd name="T66" fmla="*/ 124 w 264"/>
              <a:gd name="T67" fmla="*/ 336 h 356"/>
              <a:gd name="T68" fmla="*/ 133 w 264"/>
              <a:gd name="T69" fmla="*/ 344 h 356"/>
              <a:gd name="T70" fmla="*/ 145 w 264"/>
              <a:gd name="T71" fmla="*/ 353 h 356"/>
              <a:gd name="T72" fmla="*/ 154 w 264"/>
              <a:gd name="T73" fmla="*/ 349 h 356"/>
              <a:gd name="T74" fmla="*/ 162 w 264"/>
              <a:gd name="T75" fmla="*/ 352 h 356"/>
              <a:gd name="T76" fmla="*/ 175 w 264"/>
              <a:gd name="T77" fmla="*/ 351 h 356"/>
              <a:gd name="T78" fmla="*/ 186 w 264"/>
              <a:gd name="T79" fmla="*/ 351 h 356"/>
              <a:gd name="T80" fmla="*/ 197 w 264"/>
              <a:gd name="T81" fmla="*/ 343 h 356"/>
              <a:gd name="T82" fmla="*/ 226 w 264"/>
              <a:gd name="T83" fmla="*/ 335 h 356"/>
              <a:gd name="T84" fmla="*/ 224 w 264"/>
              <a:gd name="T85" fmla="*/ 325 h 356"/>
              <a:gd name="T86" fmla="*/ 215 w 264"/>
              <a:gd name="T87" fmla="*/ 319 h 356"/>
              <a:gd name="T88" fmla="*/ 202 w 264"/>
              <a:gd name="T89" fmla="*/ 292 h 356"/>
              <a:gd name="T90" fmla="*/ 181 w 264"/>
              <a:gd name="T91" fmla="*/ 278 h 356"/>
              <a:gd name="T92" fmla="*/ 185 w 264"/>
              <a:gd name="T93" fmla="*/ 266 h 356"/>
              <a:gd name="T94" fmla="*/ 198 w 264"/>
              <a:gd name="T95" fmla="*/ 252 h 356"/>
              <a:gd name="T96" fmla="*/ 202 w 264"/>
              <a:gd name="T97" fmla="*/ 228 h 356"/>
              <a:gd name="T98" fmla="*/ 211 w 264"/>
              <a:gd name="T99" fmla="*/ 221 h 356"/>
              <a:gd name="T100" fmla="*/ 213 w 264"/>
              <a:gd name="T101" fmla="*/ 209 h 356"/>
              <a:gd name="T102" fmla="*/ 223 w 264"/>
              <a:gd name="T103" fmla="*/ 190 h 356"/>
              <a:gd name="T104" fmla="*/ 230 w 264"/>
              <a:gd name="T105" fmla="*/ 182 h 356"/>
              <a:gd name="T106" fmla="*/ 234 w 264"/>
              <a:gd name="T107" fmla="*/ 161 h 356"/>
              <a:gd name="T108" fmla="*/ 238 w 264"/>
              <a:gd name="T109" fmla="*/ 129 h 356"/>
              <a:gd name="T110" fmla="*/ 243 w 264"/>
              <a:gd name="T111" fmla="*/ 110 h 356"/>
              <a:gd name="T112" fmla="*/ 256 w 264"/>
              <a:gd name="T113" fmla="*/ 102 h 356"/>
              <a:gd name="T114" fmla="*/ 263 w 264"/>
              <a:gd name="T115" fmla="*/ 9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64" h="356">
                <a:moveTo>
                  <a:pt x="263" y="90"/>
                </a:moveTo>
                <a:lnTo>
                  <a:pt x="260" y="90"/>
                </a:lnTo>
                <a:lnTo>
                  <a:pt x="260" y="89"/>
                </a:lnTo>
                <a:lnTo>
                  <a:pt x="259" y="88"/>
                </a:lnTo>
                <a:lnTo>
                  <a:pt x="256" y="88"/>
                </a:lnTo>
                <a:lnTo>
                  <a:pt x="255" y="85"/>
                </a:lnTo>
                <a:lnTo>
                  <a:pt x="251" y="81"/>
                </a:lnTo>
                <a:lnTo>
                  <a:pt x="250" y="80"/>
                </a:lnTo>
                <a:lnTo>
                  <a:pt x="246" y="77"/>
                </a:lnTo>
                <a:lnTo>
                  <a:pt x="243" y="73"/>
                </a:lnTo>
                <a:lnTo>
                  <a:pt x="242" y="64"/>
                </a:lnTo>
                <a:lnTo>
                  <a:pt x="240" y="57"/>
                </a:lnTo>
                <a:lnTo>
                  <a:pt x="240" y="47"/>
                </a:lnTo>
                <a:lnTo>
                  <a:pt x="240" y="44"/>
                </a:lnTo>
                <a:lnTo>
                  <a:pt x="238" y="40"/>
                </a:lnTo>
                <a:lnTo>
                  <a:pt x="238" y="37"/>
                </a:lnTo>
                <a:lnTo>
                  <a:pt x="240" y="36"/>
                </a:lnTo>
                <a:lnTo>
                  <a:pt x="242" y="37"/>
                </a:lnTo>
                <a:lnTo>
                  <a:pt x="240" y="33"/>
                </a:lnTo>
                <a:lnTo>
                  <a:pt x="238" y="32"/>
                </a:lnTo>
                <a:lnTo>
                  <a:pt x="234" y="27"/>
                </a:lnTo>
                <a:lnTo>
                  <a:pt x="234" y="20"/>
                </a:lnTo>
                <a:lnTo>
                  <a:pt x="234" y="19"/>
                </a:lnTo>
                <a:lnTo>
                  <a:pt x="230" y="16"/>
                </a:lnTo>
                <a:lnTo>
                  <a:pt x="226" y="13"/>
                </a:lnTo>
                <a:lnTo>
                  <a:pt x="223" y="7"/>
                </a:lnTo>
                <a:lnTo>
                  <a:pt x="216" y="6"/>
                </a:lnTo>
                <a:lnTo>
                  <a:pt x="213" y="0"/>
                </a:lnTo>
                <a:lnTo>
                  <a:pt x="211" y="3"/>
                </a:lnTo>
                <a:lnTo>
                  <a:pt x="207" y="6"/>
                </a:lnTo>
                <a:lnTo>
                  <a:pt x="206" y="6"/>
                </a:lnTo>
                <a:lnTo>
                  <a:pt x="206" y="6"/>
                </a:lnTo>
                <a:lnTo>
                  <a:pt x="203" y="7"/>
                </a:lnTo>
                <a:lnTo>
                  <a:pt x="202" y="11"/>
                </a:lnTo>
                <a:lnTo>
                  <a:pt x="199" y="15"/>
                </a:lnTo>
                <a:lnTo>
                  <a:pt x="198" y="15"/>
                </a:lnTo>
                <a:lnTo>
                  <a:pt x="194" y="16"/>
                </a:lnTo>
                <a:lnTo>
                  <a:pt x="193" y="19"/>
                </a:lnTo>
                <a:lnTo>
                  <a:pt x="190" y="23"/>
                </a:lnTo>
                <a:lnTo>
                  <a:pt x="189" y="24"/>
                </a:lnTo>
                <a:lnTo>
                  <a:pt x="186" y="24"/>
                </a:lnTo>
                <a:lnTo>
                  <a:pt x="183" y="24"/>
                </a:lnTo>
                <a:lnTo>
                  <a:pt x="179" y="23"/>
                </a:lnTo>
                <a:lnTo>
                  <a:pt x="173" y="20"/>
                </a:lnTo>
                <a:lnTo>
                  <a:pt x="159" y="20"/>
                </a:lnTo>
                <a:lnTo>
                  <a:pt x="149" y="20"/>
                </a:lnTo>
                <a:lnTo>
                  <a:pt x="150" y="16"/>
                </a:lnTo>
                <a:lnTo>
                  <a:pt x="149" y="16"/>
                </a:lnTo>
                <a:lnTo>
                  <a:pt x="146" y="19"/>
                </a:lnTo>
                <a:lnTo>
                  <a:pt x="145" y="20"/>
                </a:lnTo>
                <a:lnTo>
                  <a:pt x="139" y="20"/>
                </a:lnTo>
                <a:lnTo>
                  <a:pt x="131" y="20"/>
                </a:lnTo>
                <a:lnTo>
                  <a:pt x="88" y="20"/>
                </a:lnTo>
                <a:lnTo>
                  <a:pt x="49" y="20"/>
                </a:lnTo>
                <a:lnTo>
                  <a:pt x="49" y="57"/>
                </a:lnTo>
                <a:lnTo>
                  <a:pt x="32" y="57"/>
                </a:lnTo>
                <a:lnTo>
                  <a:pt x="32" y="67"/>
                </a:lnTo>
                <a:lnTo>
                  <a:pt x="17" y="57"/>
                </a:lnTo>
                <a:lnTo>
                  <a:pt x="32" y="69"/>
                </a:lnTo>
                <a:lnTo>
                  <a:pt x="32" y="69"/>
                </a:lnTo>
                <a:lnTo>
                  <a:pt x="35" y="134"/>
                </a:lnTo>
                <a:lnTo>
                  <a:pt x="31" y="133"/>
                </a:lnTo>
                <a:lnTo>
                  <a:pt x="27" y="134"/>
                </a:lnTo>
                <a:lnTo>
                  <a:pt x="25" y="134"/>
                </a:lnTo>
                <a:lnTo>
                  <a:pt x="23" y="134"/>
                </a:lnTo>
                <a:lnTo>
                  <a:pt x="21" y="134"/>
                </a:lnTo>
                <a:lnTo>
                  <a:pt x="19" y="136"/>
                </a:lnTo>
                <a:lnTo>
                  <a:pt x="17" y="137"/>
                </a:lnTo>
                <a:lnTo>
                  <a:pt x="17" y="141"/>
                </a:lnTo>
                <a:lnTo>
                  <a:pt x="19" y="142"/>
                </a:lnTo>
                <a:lnTo>
                  <a:pt x="19" y="142"/>
                </a:lnTo>
                <a:lnTo>
                  <a:pt x="17" y="146"/>
                </a:lnTo>
                <a:lnTo>
                  <a:pt x="15" y="150"/>
                </a:lnTo>
                <a:lnTo>
                  <a:pt x="11" y="154"/>
                </a:lnTo>
                <a:lnTo>
                  <a:pt x="9" y="155"/>
                </a:lnTo>
                <a:lnTo>
                  <a:pt x="9" y="158"/>
                </a:lnTo>
                <a:lnTo>
                  <a:pt x="11" y="163"/>
                </a:lnTo>
                <a:lnTo>
                  <a:pt x="5" y="167"/>
                </a:lnTo>
                <a:lnTo>
                  <a:pt x="5" y="169"/>
                </a:lnTo>
                <a:lnTo>
                  <a:pt x="5" y="171"/>
                </a:lnTo>
                <a:lnTo>
                  <a:pt x="8" y="174"/>
                </a:lnTo>
                <a:lnTo>
                  <a:pt x="8" y="178"/>
                </a:lnTo>
                <a:lnTo>
                  <a:pt x="4" y="181"/>
                </a:lnTo>
                <a:lnTo>
                  <a:pt x="1" y="185"/>
                </a:lnTo>
                <a:lnTo>
                  <a:pt x="0" y="186"/>
                </a:lnTo>
                <a:lnTo>
                  <a:pt x="1" y="190"/>
                </a:lnTo>
                <a:lnTo>
                  <a:pt x="5" y="190"/>
                </a:lnTo>
                <a:lnTo>
                  <a:pt x="8" y="189"/>
                </a:lnTo>
                <a:lnTo>
                  <a:pt x="9" y="190"/>
                </a:lnTo>
                <a:lnTo>
                  <a:pt x="11" y="190"/>
                </a:lnTo>
                <a:lnTo>
                  <a:pt x="11" y="191"/>
                </a:lnTo>
                <a:lnTo>
                  <a:pt x="9" y="194"/>
                </a:lnTo>
                <a:lnTo>
                  <a:pt x="11" y="198"/>
                </a:lnTo>
                <a:lnTo>
                  <a:pt x="11" y="202"/>
                </a:lnTo>
                <a:lnTo>
                  <a:pt x="13" y="199"/>
                </a:lnTo>
                <a:lnTo>
                  <a:pt x="13" y="202"/>
                </a:lnTo>
                <a:lnTo>
                  <a:pt x="13" y="203"/>
                </a:lnTo>
                <a:lnTo>
                  <a:pt x="13" y="205"/>
                </a:lnTo>
                <a:lnTo>
                  <a:pt x="13" y="207"/>
                </a:lnTo>
                <a:lnTo>
                  <a:pt x="13" y="209"/>
                </a:lnTo>
                <a:lnTo>
                  <a:pt x="15" y="211"/>
                </a:lnTo>
                <a:lnTo>
                  <a:pt x="19" y="213"/>
                </a:lnTo>
                <a:lnTo>
                  <a:pt x="19" y="215"/>
                </a:lnTo>
                <a:lnTo>
                  <a:pt x="19" y="217"/>
                </a:lnTo>
                <a:lnTo>
                  <a:pt x="17" y="221"/>
                </a:lnTo>
                <a:lnTo>
                  <a:pt x="17" y="222"/>
                </a:lnTo>
                <a:lnTo>
                  <a:pt x="17" y="222"/>
                </a:lnTo>
                <a:lnTo>
                  <a:pt x="21" y="226"/>
                </a:lnTo>
                <a:lnTo>
                  <a:pt x="23" y="227"/>
                </a:lnTo>
                <a:lnTo>
                  <a:pt x="25" y="228"/>
                </a:lnTo>
                <a:lnTo>
                  <a:pt x="28" y="235"/>
                </a:lnTo>
                <a:lnTo>
                  <a:pt x="31" y="243"/>
                </a:lnTo>
                <a:lnTo>
                  <a:pt x="31" y="248"/>
                </a:lnTo>
                <a:lnTo>
                  <a:pt x="31" y="251"/>
                </a:lnTo>
                <a:lnTo>
                  <a:pt x="28" y="255"/>
                </a:lnTo>
                <a:lnTo>
                  <a:pt x="28" y="256"/>
                </a:lnTo>
                <a:lnTo>
                  <a:pt x="28" y="259"/>
                </a:lnTo>
                <a:lnTo>
                  <a:pt x="28" y="260"/>
                </a:lnTo>
                <a:lnTo>
                  <a:pt x="35" y="260"/>
                </a:lnTo>
                <a:lnTo>
                  <a:pt x="40" y="262"/>
                </a:lnTo>
                <a:lnTo>
                  <a:pt x="40" y="264"/>
                </a:lnTo>
                <a:lnTo>
                  <a:pt x="40" y="266"/>
                </a:lnTo>
                <a:lnTo>
                  <a:pt x="40" y="268"/>
                </a:lnTo>
                <a:lnTo>
                  <a:pt x="41" y="270"/>
                </a:lnTo>
                <a:lnTo>
                  <a:pt x="44" y="270"/>
                </a:lnTo>
                <a:lnTo>
                  <a:pt x="45" y="270"/>
                </a:lnTo>
                <a:lnTo>
                  <a:pt x="52" y="272"/>
                </a:lnTo>
                <a:lnTo>
                  <a:pt x="52" y="274"/>
                </a:lnTo>
                <a:lnTo>
                  <a:pt x="53" y="275"/>
                </a:lnTo>
                <a:lnTo>
                  <a:pt x="54" y="278"/>
                </a:lnTo>
                <a:lnTo>
                  <a:pt x="57" y="279"/>
                </a:lnTo>
                <a:lnTo>
                  <a:pt x="54" y="282"/>
                </a:lnTo>
                <a:lnTo>
                  <a:pt x="54" y="283"/>
                </a:lnTo>
                <a:lnTo>
                  <a:pt x="57" y="284"/>
                </a:lnTo>
                <a:lnTo>
                  <a:pt x="61" y="287"/>
                </a:lnTo>
                <a:lnTo>
                  <a:pt x="66" y="291"/>
                </a:lnTo>
                <a:lnTo>
                  <a:pt x="69" y="292"/>
                </a:lnTo>
                <a:lnTo>
                  <a:pt x="70" y="295"/>
                </a:lnTo>
                <a:lnTo>
                  <a:pt x="72" y="296"/>
                </a:lnTo>
                <a:lnTo>
                  <a:pt x="74" y="299"/>
                </a:lnTo>
                <a:lnTo>
                  <a:pt x="74" y="300"/>
                </a:lnTo>
                <a:lnTo>
                  <a:pt x="74" y="303"/>
                </a:lnTo>
                <a:lnTo>
                  <a:pt x="74" y="304"/>
                </a:lnTo>
                <a:lnTo>
                  <a:pt x="76" y="304"/>
                </a:lnTo>
                <a:lnTo>
                  <a:pt x="76" y="304"/>
                </a:lnTo>
                <a:lnTo>
                  <a:pt x="76" y="305"/>
                </a:lnTo>
                <a:lnTo>
                  <a:pt x="76" y="308"/>
                </a:lnTo>
                <a:lnTo>
                  <a:pt x="78" y="309"/>
                </a:lnTo>
                <a:lnTo>
                  <a:pt x="82" y="312"/>
                </a:lnTo>
                <a:lnTo>
                  <a:pt x="85" y="313"/>
                </a:lnTo>
                <a:lnTo>
                  <a:pt x="88" y="316"/>
                </a:lnTo>
                <a:lnTo>
                  <a:pt x="89" y="317"/>
                </a:lnTo>
                <a:lnTo>
                  <a:pt x="89" y="319"/>
                </a:lnTo>
                <a:lnTo>
                  <a:pt x="89" y="321"/>
                </a:lnTo>
                <a:lnTo>
                  <a:pt x="89" y="325"/>
                </a:lnTo>
                <a:lnTo>
                  <a:pt x="93" y="329"/>
                </a:lnTo>
                <a:lnTo>
                  <a:pt x="96" y="331"/>
                </a:lnTo>
                <a:lnTo>
                  <a:pt x="96" y="332"/>
                </a:lnTo>
                <a:lnTo>
                  <a:pt x="98" y="336"/>
                </a:lnTo>
                <a:lnTo>
                  <a:pt x="101" y="339"/>
                </a:lnTo>
                <a:lnTo>
                  <a:pt x="105" y="340"/>
                </a:lnTo>
                <a:lnTo>
                  <a:pt x="106" y="340"/>
                </a:lnTo>
                <a:lnTo>
                  <a:pt x="109" y="340"/>
                </a:lnTo>
                <a:lnTo>
                  <a:pt x="110" y="339"/>
                </a:lnTo>
                <a:lnTo>
                  <a:pt x="114" y="336"/>
                </a:lnTo>
                <a:lnTo>
                  <a:pt x="116" y="339"/>
                </a:lnTo>
                <a:lnTo>
                  <a:pt x="118" y="339"/>
                </a:lnTo>
                <a:lnTo>
                  <a:pt x="120" y="339"/>
                </a:lnTo>
                <a:lnTo>
                  <a:pt x="122" y="339"/>
                </a:lnTo>
                <a:lnTo>
                  <a:pt x="124" y="336"/>
                </a:lnTo>
                <a:lnTo>
                  <a:pt x="126" y="335"/>
                </a:lnTo>
                <a:lnTo>
                  <a:pt x="128" y="335"/>
                </a:lnTo>
                <a:lnTo>
                  <a:pt x="129" y="336"/>
                </a:lnTo>
                <a:lnTo>
                  <a:pt x="131" y="340"/>
                </a:lnTo>
                <a:lnTo>
                  <a:pt x="133" y="344"/>
                </a:lnTo>
                <a:lnTo>
                  <a:pt x="139" y="348"/>
                </a:lnTo>
                <a:lnTo>
                  <a:pt x="142" y="349"/>
                </a:lnTo>
                <a:lnTo>
                  <a:pt x="141" y="353"/>
                </a:lnTo>
                <a:lnTo>
                  <a:pt x="143" y="353"/>
                </a:lnTo>
                <a:lnTo>
                  <a:pt x="145" y="353"/>
                </a:lnTo>
                <a:lnTo>
                  <a:pt x="146" y="356"/>
                </a:lnTo>
                <a:lnTo>
                  <a:pt x="149" y="352"/>
                </a:lnTo>
                <a:lnTo>
                  <a:pt x="150" y="352"/>
                </a:lnTo>
                <a:lnTo>
                  <a:pt x="153" y="351"/>
                </a:lnTo>
                <a:lnTo>
                  <a:pt x="154" y="349"/>
                </a:lnTo>
                <a:lnTo>
                  <a:pt x="155" y="352"/>
                </a:lnTo>
                <a:lnTo>
                  <a:pt x="158" y="352"/>
                </a:lnTo>
                <a:lnTo>
                  <a:pt x="159" y="352"/>
                </a:lnTo>
                <a:lnTo>
                  <a:pt x="162" y="349"/>
                </a:lnTo>
                <a:lnTo>
                  <a:pt x="162" y="352"/>
                </a:lnTo>
                <a:lnTo>
                  <a:pt x="166" y="353"/>
                </a:lnTo>
                <a:lnTo>
                  <a:pt x="167" y="356"/>
                </a:lnTo>
                <a:lnTo>
                  <a:pt x="169" y="353"/>
                </a:lnTo>
                <a:lnTo>
                  <a:pt x="171" y="352"/>
                </a:lnTo>
                <a:lnTo>
                  <a:pt x="175" y="351"/>
                </a:lnTo>
                <a:lnTo>
                  <a:pt x="179" y="349"/>
                </a:lnTo>
                <a:lnTo>
                  <a:pt x="181" y="349"/>
                </a:lnTo>
                <a:lnTo>
                  <a:pt x="183" y="349"/>
                </a:lnTo>
                <a:lnTo>
                  <a:pt x="186" y="351"/>
                </a:lnTo>
                <a:lnTo>
                  <a:pt x="186" y="351"/>
                </a:lnTo>
                <a:lnTo>
                  <a:pt x="187" y="352"/>
                </a:lnTo>
                <a:lnTo>
                  <a:pt x="189" y="352"/>
                </a:lnTo>
                <a:lnTo>
                  <a:pt x="193" y="348"/>
                </a:lnTo>
                <a:lnTo>
                  <a:pt x="194" y="347"/>
                </a:lnTo>
                <a:lnTo>
                  <a:pt x="197" y="343"/>
                </a:lnTo>
                <a:lnTo>
                  <a:pt x="198" y="340"/>
                </a:lnTo>
                <a:lnTo>
                  <a:pt x="202" y="339"/>
                </a:lnTo>
                <a:lnTo>
                  <a:pt x="203" y="336"/>
                </a:lnTo>
                <a:lnTo>
                  <a:pt x="216" y="335"/>
                </a:lnTo>
                <a:lnTo>
                  <a:pt x="226" y="335"/>
                </a:lnTo>
                <a:lnTo>
                  <a:pt x="228" y="335"/>
                </a:lnTo>
                <a:lnTo>
                  <a:pt x="226" y="332"/>
                </a:lnTo>
                <a:lnTo>
                  <a:pt x="224" y="331"/>
                </a:lnTo>
                <a:lnTo>
                  <a:pt x="226" y="327"/>
                </a:lnTo>
                <a:lnTo>
                  <a:pt x="224" y="325"/>
                </a:lnTo>
                <a:lnTo>
                  <a:pt x="224" y="321"/>
                </a:lnTo>
                <a:lnTo>
                  <a:pt x="220" y="321"/>
                </a:lnTo>
                <a:lnTo>
                  <a:pt x="219" y="321"/>
                </a:lnTo>
                <a:lnTo>
                  <a:pt x="216" y="319"/>
                </a:lnTo>
                <a:lnTo>
                  <a:pt x="215" y="319"/>
                </a:lnTo>
                <a:lnTo>
                  <a:pt x="213" y="316"/>
                </a:lnTo>
                <a:lnTo>
                  <a:pt x="211" y="305"/>
                </a:lnTo>
                <a:lnTo>
                  <a:pt x="210" y="303"/>
                </a:lnTo>
                <a:lnTo>
                  <a:pt x="207" y="299"/>
                </a:lnTo>
                <a:lnTo>
                  <a:pt x="202" y="292"/>
                </a:lnTo>
                <a:lnTo>
                  <a:pt x="199" y="288"/>
                </a:lnTo>
                <a:lnTo>
                  <a:pt x="197" y="286"/>
                </a:lnTo>
                <a:lnTo>
                  <a:pt x="194" y="283"/>
                </a:lnTo>
                <a:lnTo>
                  <a:pt x="190" y="279"/>
                </a:lnTo>
                <a:lnTo>
                  <a:pt x="181" y="278"/>
                </a:lnTo>
                <a:lnTo>
                  <a:pt x="181" y="275"/>
                </a:lnTo>
                <a:lnTo>
                  <a:pt x="181" y="274"/>
                </a:lnTo>
                <a:lnTo>
                  <a:pt x="183" y="272"/>
                </a:lnTo>
                <a:lnTo>
                  <a:pt x="183" y="268"/>
                </a:lnTo>
                <a:lnTo>
                  <a:pt x="185" y="266"/>
                </a:lnTo>
                <a:lnTo>
                  <a:pt x="186" y="266"/>
                </a:lnTo>
                <a:lnTo>
                  <a:pt x="194" y="266"/>
                </a:lnTo>
                <a:lnTo>
                  <a:pt x="198" y="264"/>
                </a:lnTo>
                <a:lnTo>
                  <a:pt x="198" y="260"/>
                </a:lnTo>
                <a:lnTo>
                  <a:pt x="198" y="252"/>
                </a:lnTo>
                <a:lnTo>
                  <a:pt x="198" y="247"/>
                </a:lnTo>
                <a:lnTo>
                  <a:pt x="198" y="242"/>
                </a:lnTo>
                <a:lnTo>
                  <a:pt x="199" y="238"/>
                </a:lnTo>
                <a:lnTo>
                  <a:pt x="202" y="231"/>
                </a:lnTo>
                <a:lnTo>
                  <a:pt x="202" y="228"/>
                </a:lnTo>
                <a:lnTo>
                  <a:pt x="203" y="225"/>
                </a:lnTo>
                <a:lnTo>
                  <a:pt x="203" y="222"/>
                </a:lnTo>
                <a:lnTo>
                  <a:pt x="206" y="222"/>
                </a:lnTo>
                <a:lnTo>
                  <a:pt x="207" y="226"/>
                </a:lnTo>
                <a:lnTo>
                  <a:pt x="211" y="221"/>
                </a:lnTo>
                <a:lnTo>
                  <a:pt x="211" y="218"/>
                </a:lnTo>
                <a:lnTo>
                  <a:pt x="211" y="217"/>
                </a:lnTo>
                <a:lnTo>
                  <a:pt x="211" y="215"/>
                </a:lnTo>
                <a:lnTo>
                  <a:pt x="211" y="211"/>
                </a:lnTo>
                <a:lnTo>
                  <a:pt x="213" y="209"/>
                </a:lnTo>
                <a:lnTo>
                  <a:pt x="213" y="205"/>
                </a:lnTo>
                <a:lnTo>
                  <a:pt x="215" y="203"/>
                </a:lnTo>
                <a:lnTo>
                  <a:pt x="216" y="198"/>
                </a:lnTo>
                <a:lnTo>
                  <a:pt x="220" y="191"/>
                </a:lnTo>
                <a:lnTo>
                  <a:pt x="223" y="190"/>
                </a:lnTo>
                <a:lnTo>
                  <a:pt x="224" y="190"/>
                </a:lnTo>
                <a:lnTo>
                  <a:pt x="228" y="190"/>
                </a:lnTo>
                <a:lnTo>
                  <a:pt x="228" y="189"/>
                </a:lnTo>
                <a:lnTo>
                  <a:pt x="230" y="186"/>
                </a:lnTo>
                <a:lnTo>
                  <a:pt x="230" y="182"/>
                </a:lnTo>
                <a:lnTo>
                  <a:pt x="230" y="177"/>
                </a:lnTo>
                <a:lnTo>
                  <a:pt x="230" y="177"/>
                </a:lnTo>
                <a:lnTo>
                  <a:pt x="232" y="171"/>
                </a:lnTo>
                <a:lnTo>
                  <a:pt x="234" y="163"/>
                </a:lnTo>
                <a:lnTo>
                  <a:pt x="234" y="161"/>
                </a:lnTo>
                <a:lnTo>
                  <a:pt x="232" y="155"/>
                </a:lnTo>
                <a:lnTo>
                  <a:pt x="232" y="150"/>
                </a:lnTo>
                <a:lnTo>
                  <a:pt x="232" y="145"/>
                </a:lnTo>
                <a:lnTo>
                  <a:pt x="236" y="137"/>
                </a:lnTo>
                <a:lnTo>
                  <a:pt x="238" y="129"/>
                </a:lnTo>
                <a:lnTo>
                  <a:pt x="240" y="124"/>
                </a:lnTo>
                <a:lnTo>
                  <a:pt x="240" y="117"/>
                </a:lnTo>
                <a:lnTo>
                  <a:pt x="240" y="114"/>
                </a:lnTo>
                <a:lnTo>
                  <a:pt x="242" y="110"/>
                </a:lnTo>
                <a:lnTo>
                  <a:pt x="243" y="110"/>
                </a:lnTo>
                <a:lnTo>
                  <a:pt x="246" y="110"/>
                </a:lnTo>
                <a:lnTo>
                  <a:pt x="247" y="110"/>
                </a:lnTo>
                <a:lnTo>
                  <a:pt x="247" y="106"/>
                </a:lnTo>
                <a:lnTo>
                  <a:pt x="251" y="104"/>
                </a:lnTo>
                <a:lnTo>
                  <a:pt x="256" y="102"/>
                </a:lnTo>
                <a:lnTo>
                  <a:pt x="260" y="98"/>
                </a:lnTo>
                <a:lnTo>
                  <a:pt x="264" y="93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lnTo>
                  <a:pt x="263" y="9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2" name="Freeform 66"/>
          <p:cNvSpPr>
            <a:spLocks/>
          </p:cNvSpPr>
          <p:nvPr/>
        </p:nvSpPr>
        <p:spPr bwMode="auto">
          <a:xfrm>
            <a:off x="5004977" y="3619327"/>
            <a:ext cx="1106973" cy="1281475"/>
          </a:xfrm>
          <a:custGeom>
            <a:avLst/>
            <a:gdLst>
              <a:gd name="T0" fmla="*/ 214 w 231"/>
              <a:gd name="T1" fmla="*/ 13 h 257"/>
              <a:gd name="T2" fmla="*/ 205 w 231"/>
              <a:gd name="T3" fmla="*/ 12 h 257"/>
              <a:gd name="T4" fmla="*/ 195 w 231"/>
              <a:gd name="T5" fmla="*/ 13 h 257"/>
              <a:gd name="T6" fmla="*/ 185 w 231"/>
              <a:gd name="T7" fmla="*/ 5 h 257"/>
              <a:gd name="T8" fmla="*/ 179 w 231"/>
              <a:gd name="T9" fmla="*/ 2 h 257"/>
              <a:gd name="T10" fmla="*/ 171 w 231"/>
              <a:gd name="T11" fmla="*/ 3 h 257"/>
              <a:gd name="T12" fmla="*/ 159 w 231"/>
              <a:gd name="T13" fmla="*/ 0 h 257"/>
              <a:gd name="T14" fmla="*/ 151 w 231"/>
              <a:gd name="T15" fmla="*/ 5 h 257"/>
              <a:gd name="T16" fmla="*/ 134 w 231"/>
              <a:gd name="T17" fmla="*/ 9 h 257"/>
              <a:gd name="T18" fmla="*/ 123 w 231"/>
              <a:gd name="T19" fmla="*/ 16 h 257"/>
              <a:gd name="T20" fmla="*/ 108 w 231"/>
              <a:gd name="T21" fmla="*/ 13 h 257"/>
              <a:gd name="T22" fmla="*/ 98 w 231"/>
              <a:gd name="T23" fmla="*/ 7 h 257"/>
              <a:gd name="T24" fmla="*/ 79 w 231"/>
              <a:gd name="T25" fmla="*/ 12 h 257"/>
              <a:gd name="T26" fmla="*/ 78 w 231"/>
              <a:gd name="T27" fmla="*/ 26 h 257"/>
              <a:gd name="T28" fmla="*/ 69 w 231"/>
              <a:gd name="T29" fmla="*/ 62 h 257"/>
              <a:gd name="T30" fmla="*/ 60 w 231"/>
              <a:gd name="T31" fmla="*/ 88 h 257"/>
              <a:gd name="T32" fmla="*/ 49 w 231"/>
              <a:gd name="T33" fmla="*/ 105 h 257"/>
              <a:gd name="T34" fmla="*/ 40 w 231"/>
              <a:gd name="T35" fmla="*/ 131 h 257"/>
              <a:gd name="T36" fmla="*/ 26 w 231"/>
              <a:gd name="T37" fmla="*/ 136 h 257"/>
              <a:gd name="T38" fmla="*/ 22 w 231"/>
              <a:gd name="T39" fmla="*/ 134 h 257"/>
              <a:gd name="T40" fmla="*/ 12 w 231"/>
              <a:gd name="T41" fmla="*/ 135 h 257"/>
              <a:gd name="T42" fmla="*/ 3 w 231"/>
              <a:gd name="T43" fmla="*/ 136 h 257"/>
              <a:gd name="T44" fmla="*/ 3 w 231"/>
              <a:gd name="T45" fmla="*/ 154 h 257"/>
              <a:gd name="T46" fmla="*/ 29 w 231"/>
              <a:gd name="T47" fmla="*/ 152 h 257"/>
              <a:gd name="T48" fmla="*/ 55 w 231"/>
              <a:gd name="T49" fmla="*/ 158 h 257"/>
              <a:gd name="T50" fmla="*/ 58 w 231"/>
              <a:gd name="T51" fmla="*/ 171 h 257"/>
              <a:gd name="T52" fmla="*/ 66 w 231"/>
              <a:gd name="T53" fmla="*/ 182 h 257"/>
              <a:gd name="T54" fmla="*/ 86 w 231"/>
              <a:gd name="T55" fmla="*/ 177 h 257"/>
              <a:gd name="T56" fmla="*/ 93 w 231"/>
              <a:gd name="T57" fmla="*/ 168 h 257"/>
              <a:gd name="T58" fmla="*/ 103 w 231"/>
              <a:gd name="T59" fmla="*/ 172 h 257"/>
              <a:gd name="T60" fmla="*/ 115 w 231"/>
              <a:gd name="T61" fmla="*/ 181 h 257"/>
              <a:gd name="T62" fmla="*/ 116 w 231"/>
              <a:gd name="T63" fmla="*/ 204 h 257"/>
              <a:gd name="T64" fmla="*/ 121 w 231"/>
              <a:gd name="T65" fmla="*/ 224 h 257"/>
              <a:gd name="T66" fmla="*/ 132 w 231"/>
              <a:gd name="T67" fmla="*/ 224 h 257"/>
              <a:gd name="T68" fmla="*/ 144 w 231"/>
              <a:gd name="T69" fmla="*/ 222 h 257"/>
              <a:gd name="T70" fmla="*/ 151 w 231"/>
              <a:gd name="T71" fmla="*/ 227 h 257"/>
              <a:gd name="T72" fmla="*/ 164 w 231"/>
              <a:gd name="T73" fmla="*/ 234 h 257"/>
              <a:gd name="T74" fmla="*/ 179 w 231"/>
              <a:gd name="T75" fmla="*/ 231 h 257"/>
              <a:gd name="T76" fmla="*/ 191 w 231"/>
              <a:gd name="T77" fmla="*/ 241 h 257"/>
              <a:gd name="T78" fmla="*/ 198 w 231"/>
              <a:gd name="T79" fmla="*/ 250 h 257"/>
              <a:gd name="T80" fmla="*/ 210 w 231"/>
              <a:gd name="T81" fmla="*/ 255 h 257"/>
              <a:gd name="T82" fmla="*/ 207 w 231"/>
              <a:gd name="T83" fmla="*/ 241 h 257"/>
              <a:gd name="T84" fmla="*/ 195 w 231"/>
              <a:gd name="T85" fmla="*/ 225 h 257"/>
              <a:gd name="T86" fmla="*/ 195 w 231"/>
              <a:gd name="T87" fmla="*/ 200 h 257"/>
              <a:gd name="T88" fmla="*/ 221 w 231"/>
              <a:gd name="T89" fmla="*/ 182 h 257"/>
              <a:gd name="T90" fmla="*/ 212 w 231"/>
              <a:gd name="T91" fmla="*/ 168 h 257"/>
              <a:gd name="T92" fmla="*/ 205 w 231"/>
              <a:gd name="T93" fmla="*/ 147 h 257"/>
              <a:gd name="T94" fmla="*/ 205 w 231"/>
              <a:gd name="T95" fmla="*/ 128 h 257"/>
              <a:gd name="T96" fmla="*/ 204 w 231"/>
              <a:gd name="T97" fmla="*/ 111 h 257"/>
              <a:gd name="T98" fmla="*/ 205 w 231"/>
              <a:gd name="T99" fmla="*/ 101 h 257"/>
              <a:gd name="T100" fmla="*/ 211 w 231"/>
              <a:gd name="T101" fmla="*/ 79 h 257"/>
              <a:gd name="T102" fmla="*/ 217 w 231"/>
              <a:gd name="T103" fmla="*/ 60 h 257"/>
              <a:gd name="T104" fmla="*/ 227 w 231"/>
              <a:gd name="T105" fmla="*/ 40 h 257"/>
              <a:gd name="T106" fmla="*/ 225 w 231"/>
              <a:gd name="T107" fmla="*/ 25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31" h="257">
                <a:moveTo>
                  <a:pt x="223" y="23"/>
                </a:moveTo>
                <a:cubicBezTo>
                  <a:pt x="221" y="23"/>
                  <a:pt x="221" y="23"/>
                  <a:pt x="221" y="23"/>
                </a:cubicBezTo>
                <a:cubicBezTo>
                  <a:pt x="222" y="20"/>
                  <a:pt x="222" y="20"/>
                  <a:pt x="222" y="20"/>
                </a:cubicBezTo>
                <a:cubicBezTo>
                  <a:pt x="220" y="19"/>
                  <a:pt x="220" y="19"/>
                  <a:pt x="220" y="19"/>
                </a:cubicBezTo>
                <a:cubicBezTo>
                  <a:pt x="215" y="16"/>
                  <a:pt x="215" y="16"/>
                  <a:pt x="215" y="16"/>
                </a:cubicBezTo>
                <a:cubicBezTo>
                  <a:pt x="214" y="13"/>
                  <a:pt x="214" y="13"/>
                  <a:pt x="214" y="13"/>
                </a:cubicBezTo>
                <a:cubicBezTo>
                  <a:pt x="212" y="10"/>
                  <a:pt x="212" y="10"/>
                  <a:pt x="212" y="10"/>
                </a:cubicBezTo>
                <a:cubicBezTo>
                  <a:pt x="211" y="9"/>
                  <a:pt x="211" y="9"/>
                  <a:pt x="211" y="9"/>
                </a:cubicBezTo>
                <a:cubicBezTo>
                  <a:pt x="210" y="9"/>
                  <a:pt x="210" y="9"/>
                  <a:pt x="210" y="9"/>
                </a:cubicBezTo>
                <a:cubicBezTo>
                  <a:pt x="208" y="10"/>
                  <a:pt x="208" y="10"/>
                  <a:pt x="208" y="10"/>
                </a:cubicBezTo>
                <a:cubicBezTo>
                  <a:pt x="207" y="12"/>
                  <a:pt x="207" y="12"/>
                  <a:pt x="207" y="12"/>
                </a:cubicBezTo>
                <a:cubicBezTo>
                  <a:pt x="205" y="12"/>
                  <a:pt x="205" y="12"/>
                  <a:pt x="205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202" y="12"/>
                  <a:pt x="202" y="12"/>
                  <a:pt x="202" y="12"/>
                </a:cubicBezTo>
                <a:cubicBezTo>
                  <a:pt x="201" y="10"/>
                  <a:pt x="201" y="10"/>
                  <a:pt x="201" y="10"/>
                </a:cubicBezTo>
                <a:cubicBezTo>
                  <a:pt x="198" y="12"/>
                  <a:pt x="198" y="12"/>
                  <a:pt x="198" y="12"/>
                </a:cubicBezTo>
                <a:cubicBezTo>
                  <a:pt x="197" y="13"/>
                  <a:pt x="197" y="13"/>
                  <a:pt x="197" y="13"/>
                </a:cubicBezTo>
                <a:cubicBezTo>
                  <a:pt x="195" y="13"/>
                  <a:pt x="195" y="13"/>
                  <a:pt x="195" y="13"/>
                </a:cubicBezTo>
                <a:cubicBezTo>
                  <a:pt x="194" y="13"/>
                  <a:pt x="194" y="13"/>
                  <a:pt x="194" y="13"/>
                </a:cubicBezTo>
                <a:cubicBezTo>
                  <a:pt x="191" y="12"/>
                  <a:pt x="191" y="12"/>
                  <a:pt x="191" y="12"/>
                </a:cubicBezTo>
                <a:cubicBezTo>
                  <a:pt x="189" y="10"/>
                  <a:pt x="189" y="10"/>
                  <a:pt x="189" y="10"/>
                </a:cubicBezTo>
                <a:cubicBezTo>
                  <a:pt x="187" y="7"/>
                  <a:pt x="187" y="7"/>
                  <a:pt x="187" y="7"/>
                </a:cubicBezTo>
                <a:cubicBezTo>
                  <a:pt x="187" y="6"/>
                  <a:pt x="187" y="6"/>
                  <a:pt x="187" y="6"/>
                </a:cubicBezTo>
                <a:cubicBezTo>
                  <a:pt x="185" y="5"/>
                  <a:pt x="185" y="5"/>
                  <a:pt x="185" y="5"/>
                </a:cubicBezTo>
                <a:cubicBezTo>
                  <a:pt x="182" y="2"/>
                  <a:pt x="182" y="2"/>
                  <a:pt x="182" y="2"/>
                </a:cubicBezTo>
                <a:cubicBezTo>
                  <a:pt x="183" y="4"/>
                  <a:pt x="183" y="4"/>
                  <a:pt x="183" y="4"/>
                </a:cubicBezTo>
                <a:cubicBezTo>
                  <a:pt x="184" y="5"/>
                  <a:pt x="184" y="5"/>
                  <a:pt x="184" y="5"/>
                </a:cubicBezTo>
                <a:cubicBezTo>
                  <a:pt x="183" y="4"/>
                  <a:pt x="183" y="4"/>
                  <a:pt x="183" y="4"/>
                </a:cubicBezTo>
                <a:cubicBezTo>
                  <a:pt x="181" y="2"/>
                  <a:pt x="181" y="2"/>
                  <a:pt x="181" y="2"/>
                </a:cubicBezTo>
                <a:cubicBezTo>
                  <a:pt x="179" y="2"/>
                  <a:pt x="179" y="2"/>
                  <a:pt x="179" y="2"/>
                </a:cubicBezTo>
                <a:cubicBezTo>
                  <a:pt x="178" y="3"/>
                  <a:pt x="178" y="3"/>
                  <a:pt x="178" y="3"/>
                </a:cubicBezTo>
                <a:cubicBezTo>
                  <a:pt x="177" y="3"/>
                  <a:pt x="177" y="3"/>
                  <a:pt x="177" y="3"/>
                </a:cubicBezTo>
                <a:cubicBezTo>
                  <a:pt x="175" y="3"/>
                  <a:pt x="175" y="3"/>
                  <a:pt x="175" y="3"/>
                </a:cubicBezTo>
                <a:cubicBezTo>
                  <a:pt x="174" y="3"/>
                  <a:pt x="174" y="3"/>
                  <a:pt x="174" y="3"/>
                </a:cubicBezTo>
                <a:cubicBezTo>
                  <a:pt x="172" y="3"/>
                  <a:pt x="172" y="3"/>
                  <a:pt x="172" y="3"/>
                </a:cubicBezTo>
                <a:cubicBezTo>
                  <a:pt x="171" y="3"/>
                  <a:pt x="171" y="3"/>
                  <a:pt x="171" y="3"/>
                </a:cubicBezTo>
                <a:cubicBezTo>
                  <a:pt x="169" y="2"/>
                  <a:pt x="169" y="2"/>
                  <a:pt x="169" y="2"/>
                </a:cubicBezTo>
                <a:cubicBezTo>
                  <a:pt x="167" y="2"/>
                  <a:pt x="167" y="2"/>
                  <a:pt x="167" y="2"/>
                </a:cubicBezTo>
                <a:cubicBezTo>
                  <a:pt x="165" y="2"/>
                  <a:pt x="165" y="2"/>
                  <a:pt x="165" y="2"/>
                </a:cubicBezTo>
                <a:cubicBezTo>
                  <a:pt x="164" y="2"/>
                  <a:pt x="164" y="2"/>
                  <a:pt x="164" y="2"/>
                </a:cubicBezTo>
                <a:cubicBezTo>
                  <a:pt x="161" y="0"/>
                  <a:pt x="161" y="0"/>
                  <a:pt x="161" y="0"/>
                </a:cubicBezTo>
                <a:cubicBezTo>
                  <a:pt x="159" y="0"/>
                  <a:pt x="159" y="0"/>
                  <a:pt x="159" y="0"/>
                </a:cubicBezTo>
                <a:cubicBezTo>
                  <a:pt x="159" y="2"/>
                  <a:pt x="159" y="2"/>
                  <a:pt x="159" y="2"/>
                </a:cubicBezTo>
                <a:cubicBezTo>
                  <a:pt x="159" y="3"/>
                  <a:pt x="159" y="3"/>
                  <a:pt x="159" y="3"/>
                </a:cubicBezTo>
                <a:cubicBezTo>
                  <a:pt x="158" y="5"/>
                  <a:pt x="158" y="5"/>
                  <a:pt x="158" y="5"/>
                </a:cubicBezTo>
                <a:cubicBezTo>
                  <a:pt x="155" y="5"/>
                  <a:pt x="155" y="5"/>
                  <a:pt x="155" y="5"/>
                </a:cubicBezTo>
                <a:cubicBezTo>
                  <a:pt x="152" y="6"/>
                  <a:pt x="152" y="6"/>
                  <a:pt x="152" y="6"/>
                </a:cubicBezTo>
                <a:cubicBezTo>
                  <a:pt x="151" y="5"/>
                  <a:pt x="151" y="5"/>
                  <a:pt x="151" y="5"/>
                </a:cubicBezTo>
                <a:cubicBezTo>
                  <a:pt x="148" y="3"/>
                  <a:pt x="148" y="3"/>
                  <a:pt x="148" y="3"/>
                </a:cubicBezTo>
                <a:cubicBezTo>
                  <a:pt x="144" y="6"/>
                  <a:pt x="144" y="6"/>
                  <a:pt x="144" y="6"/>
                </a:cubicBezTo>
                <a:cubicBezTo>
                  <a:pt x="141" y="7"/>
                  <a:pt x="141" y="7"/>
                  <a:pt x="141" y="7"/>
                </a:cubicBezTo>
                <a:cubicBezTo>
                  <a:pt x="136" y="9"/>
                  <a:pt x="136" y="9"/>
                  <a:pt x="136" y="9"/>
                </a:cubicBezTo>
                <a:cubicBezTo>
                  <a:pt x="135" y="10"/>
                  <a:pt x="135" y="10"/>
                  <a:pt x="135" y="10"/>
                </a:cubicBezTo>
                <a:cubicBezTo>
                  <a:pt x="134" y="9"/>
                  <a:pt x="134" y="9"/>
                  <a:pt x="134" y="9"/>
                </a:cubicBezTo>
                <a:cubicBezTo>
                  <a:pt x="131" y="7"/>
                  <a:pt x="131" y="7"/>
                  <a:pt x="131" y="7"/>
                </a:cubicBezTo>
                <a:cubicBezTo>
                  <a:pt x="129" y="7"/>
                  <a:pt x="129" y="7"/>
                  <a:pt x="129" y="7"/>
                </a:cubicBezTo>
                <a:cubicBezTo>
                  <a:pt x="128" y="9"/>
                  <a:pt x="128" y="9"/>
                  <a:pt x="128" y="9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5" y="13"/>
                  <a:pt x="125" y="13"/>
                  <a:pt x="125" y="13"/>
                </a:cubicBezTo>
                <a:cubicBezTo>
                  <a:pt x="123" y="16"/>
                  <a:pt x="123" y="16"/>
                  <a:pt x="123" y="16"/>
                </a:cubicBezTo>
                <a:cubicBezTo>
                  <a:pt x="122" y="16"/>
                  <a:pt x="122" y="16"/>
                  <a:pt x="122" y="16"/>
                </a:cubicBezTo>
                <a:cubicBezTo>
                  <a:pt x="119" y="16"/>
                  <a:pt x="119" y="16"/>
                  <a:pt x="119" y="16"/>
                </a:cubicBezTo>
                <a:cubicBezTo>
                  <a:pt x="115" y="15"/>
                  <a:pt x="115" y="15"/>
                  <a:pt x="115" y="15"/>
                </a:cubicBezTo>
                <a:cubicBezTo>
                  <a:pt x="111" y="15"/>
                  <a:pt x="111" y="15"/>
                  <a:pt x="111" y="15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08" y="13"/>
                  <a:pt x="108" y="13"/>
                  <a:pt x="108" y="13"/>
                </a:cubicBezTo>
                <a:cubicBezTo>
                  <a:pt x="106" y="12"/>
                  <a:pt x="106" y="12"/>
                  <a:pt x="106" y="12"/>
                </a:cubicBezTo>
                <a:cubicBezTo>
                  <a:pt x="105" y="12"/>
                  <a:pt x="105" y="12"/>
                  <a:pt x="105" y="12"/>
                </a:cubicBezTo>
                <a:cubicBezTo>
                  <a:pt x="102" y="12"/>
                  <a:pt x="102" y="12"/>
                  <a:pt x="102" y="12"/>
                </a:cubicBezTo>
                <a:cubicBezTo>
                  <a:pt x="101" y="12"/>
                  <a:pt x="101" y="12"/>
                  <a:pt x="101" y="12"/>
                </a:cubicBezTo>
                <a:cubicBezTo>
                  <a:pt x="99" y="10"/>
                  <a:pt x="99" y="10"/>
                  <a:pt x="99" y="10"/>
                </a:cubicBezTo>
                <a:cubicBezTo>
                  <a:pt x="98" y="7"/>
                  <a:pt x="98" y="7"/>
                  <a:pt x="98" y="7"/>
                </a:cubicBezTo>
                <a:cubicBezTo>
                  <a:pt x="95" y="5"/>
                  <a:pt x="95" y="5"/>
                  <a:pt x="95" y="5"/>
                </a:cubicBezTo>
                <a:cubicBezTo>
                  <a:pt x="91" y="3"/>
                  <a:pt x="91" y="3"/>
                  <a:pt x="91" y="3"/>
                </a:cubicBezTo>
                <a:cubicBezTo>
                  <a:pt x="89" y="3"/>
                  <a:pt x="89" y="3"/>
                  <a:pt x="89" y="3"/>
                </a:cubicBezTo>
                <a:cubicBezTo>
                  <a:pt x="86" y="3"/>
                  <a:pt x="86" y="3"/>
                  <a:pt x="86" y="3"/>
                </a:cubicBezTo>
                <a:cubicBezTo>
                  <a:pt x="82" y="7"/>
                  <a:pt x="82" y="7"/>
                  <a:pt x="82" y="7"/>
                </a:cubicBezTo>
                <a:cubicBezTo>
                  <a:pt x="79" y="12"/>
                  <a:pt x="79" y="12"/>
                  <a:pt x="79" y="12"/>
                </a:cubicBezTo>
                <a:cubicBezTo>
                  <a:pt x="79" y="13"/>
                  <a:pt x="79" y="13"/>
                  <a:pt x="79" y="13"/>
                </a:cubicBezTo>
                <a:cubicBezTo>
                  <a:pt x="78" y="13"/>
                  <a:pt x="78" y="13"/>
                  <a:pt x="78" y="13"/>
                </a:cubicBezTo>
                <a:cubicBezTo>
                  <a:pt x="78" y="16"/>
                  <a:pt x="78" y="16"/>
                  <a:pt x="78" y="16"/>
                </a:cubicBezTo>
                <a:cubicBezTo>
                  <a:pt x="78" y="17"/>
                  <a:pt x="78" y="17"/>
                  <a:pt x="78" y="17"/>
                </a:cubicBezTo>
                <a:cubicBezTo>
                  <a:pt x="78" y="25"/>
                  <a:pt x="78" y="25"/>
                  <a:pt x="78" y="25"/>
                </a:cubicBezTo>
                <a:cubicBezTo>
                  <a:pt x="78" y="26"/>
                  <a:pt x="78" y="26"/>
                  <a:pt x="78" y="26"/>
                </a:cubicBezTo>
                <a:cubicBezTo>
                  <a:pt x="76" y="33"/>
                  <a:pt x="76" y="33"/>
                  <a:pt x="76" y="33"/>
                </a:cubicBezTo>
                <a:cubicBezTo>
                  <a:pt x="73" y="39"/>
                  <a:pt x="73" y="39"/>
                  <a:pt x="73" y="39"/>
                </a:cubicBezTo>
                <a:cubicBezTo>
                  <a:pt x="72" y="43"/>
                  <a:pt x="72" y="43"/>
                  <a:pt x="72" y="43"/>
                </a:cubicBezTo>
                <a:cubicBezTo>
                  <a:pt x="72" y="49"/>
                  <a:pt x="72" y="49"/>
                  <a:pt x="72" y="49"/>
                </a:cubicBezTo>
                <a:cubicBezTo>
                  <a:pt x="70" y="55"/>
                  <a:pt x="70" y="55"/>
                  <a:pt x="70" y="55"/>
                </a:cubicBezTo>
                <a:cubicBezTo>
                  <a:pt x="69" y="62"/>
                  <a:pt x="69" y="62"/>
                  <a:pt x="69" y="62"/>
                </a:cubicBezTo>
                <a:cubicBezTo>
                  <a:pt x="69" y="66"/>
                  <a:pt x="69" y="66"/>
                  <a:pt x="69" y="66"/>
                </a:cubicBezTo>
                <a:cubicBezTo>
                  <a:pt x="68" y="72"/>
                  <a:pt x="68" y="72"/>
                  <a:pt x="68" y="72"/>
                </a:cubicBezTo>
                <a:cubicBezTo>
                  <a:pt x="68" y="78"/>
                  <a:pt x="68" y="78"/>
                  <a:pt x="68" y="78"/>
                </a:cubicBezTo>
                <a:cubicBezTo>
                  <a:pt x="66" y="81"/>
                  <a:pt x="66" y="81"/>
                  <a:pt x="66" y="81"/>
                </a:cubicBezTo>
                <a:cubicBezTo>
                  <a:pt x="65" y="83"/>
                  <a:pt x="65" y="83"/>
                  <a:pt x="65" y="83"/>
                </a:cubicBezTo>
                <a:cubicBezTo>
                  <a:pt x="60" y="88"/>
                  <a:pt x="60" y="88"/>
                  <a:pt x="60" y="88"/>
                </a:cubicBezTo>
                <a:cubicBezTo>
                  <a:pt x="56" y="92"/>
                  <a:pt x="56" y="92"/>
                  <a:pt x="56" y="92"/>
                </a:cubicBezTo>
                <a:cubicBezTo>
                  <a:pt x="53" y="98"/>
                  <a:pt x="53" y="98"/>
                  <a:pt x="53" y="98"/>
                </a:cubicBezTo>
                <a:cubicBezTo>
                  <a:pt x="52" y="101"/>
                  <a:pt x="52" y="101"/>
                  <a:pt x="52" y="101"/>
                </a:cubicBezTo>
                <a:cubicBezTo>
                  <a:pt x="50" y="102"/>
                  <a:pt x="50" y="102"/>
                  <a:pt x="50" y="102"/>
                </a:cubicBezTo>
                <a:cubicBezTo>
                  <a:pt x="49" y="104"/>
                  <a:pt x="49" y="104"/>
                  <a:pt x="49" y="104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9" y="116"/>
                  <a:pt x="49" y="116"/>
                  <a:pt x="49" y="116"/>
                </a:cubicBezTo>
                <a:cubicBezTo>
                  <a:pt x="48" y="122"/>
                  <a:pt x="48" y="122"/>
                  <a:pt x="48" y="122"/>
                </a:cubicBezTo>
                <a:cubicBezTo>
                  <a:pt x="46" y="125"/>
                  <a:pt x="46" y="125"/>
                  <a:pt x="46" y="125"/>
                </a:cubicBezTo>
                <a:cubicBezTo>
                  <a:pt x="43" y="126"/>
                  <a:pt x="43" y="126"/>
                  <a:pt x="43" y="126"/>
                </a:cubicBezTo>
                <a:cubicBezTo>
                  <a:pt x="40" y="128"/>
                  <a:pt x="40" y="128"/>
                  <a:pt x="40" y="128"/>
                </a:cubicBezTo>
                <a:cubicBezTo>
                  <a:pt x="40" y="131"/>
                  <a:pt x="40" y="131"/>
                  <a:pt x="40" y="131"/>
                </a:cubicBezTo>
                <a:cubicBezTo>
                  <a:pt x="36" y="134"/>
                  <a:pt x="36" y="134"/>
                  <a:pt x="36" y="134"/>
                </a:cubicBezTo>
                <a:cubicBezTo>
                  <a:pt x="32" y="138"/>
                  <a:pt x="32" y="138"/>
                  <a:pt x="32" y="138"/>
                </a:cubicBezTo>
                <a:cubicBezTo>
                  <a:pt x="30" y="139"/>
                  <a:pt x="30" y="139"/>
                  <a:pt x="30" y="139"/>
                </a:cubicBezTo>
                <a:cubicBezTo>
                  <a:pt x="29" y="139"/>
                  <a:pt x="29" y="139"/>
                  <a:pt x="29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6" y="136"/>
                  <a:pt x="26" y="136"/>
                  <a:pt x="26" y="136"/>
                </a:cubicBezTo>
                <a:cubicBezTo>
                  <a:pt x="27" y="134"/>
                  <a:pt x="27" y="134"/>
                  <a:pt x="27" y="134"/>
                </a:cubicBezTo>
                <a:cubicBezTo>
                  <a:pt x="27" y="132"/>
                  <a:pt x="27" y="132"/>
                  <a:pt x="27" y="132"/>
                </a:cubicBezTo>
                <a:cubicBezTo>
                  <a:pt x="26" y="132"/>
                  <a:pt x="26" y="132"/>
                  <a:pt x="26" y="132"/>
                </a:cubicBezTo>
                <a:cubicBezTo>
                  <a:pt x="25" y="132"/>
                  <a:pt x="25" y="132"/>
                  <a:pt x="25" y="132"/>
                </a:cubicBezTo>
                <a:cubicBezTo>
                  <a:pt x="23" y="134"/>
                  <a:pt x="23" y="134"/>
                  <a:pt x="23" y="134"/>
                </a:cubicBezTo>
                <a:cubicBezTo>
                  <a:pt x="22" y="134"/>
                  <a:pt x="22" y="134"/>
                  <a:pt x="22" y="134"/>
                </a:cubicBezTo>
                <a:cubicBezTo>
                  <a:pt x="20" y="134"/>
                  <a:pt x="20" y="134"/>
                  <a:pt x="20" y="134"/>
                </a:cubicBezTo>
                <a:cubicBezTo>
                  <a:pt x="19" y="136"/>
                  <a:pt x="19" y="136"/>
                  <a:pt x="19" y="136"/>
                </a:cubicBezTo>
                <a:cubicBezTo>
                  <a:pt x="17" y="138"/>
                  <a:pt x="17" y="138"/>
                  <a:pt x="17" y="138"/>
                </a:cubicBezTo>
                <a:cubicBezTo>
                  <a:pt x="15" y="139"/>
                  <a:pt x="15" y="139"/>
                  <a:pt x="15" y="139"/>
                </a:cubicBezTo>
                <a:cubicBezTo>
                  <a:pt x="13" y="138"/>
                  <a:pt x="13" y="138"/>
                  <a:pt x="13" y="138"/>
                </a:cubicBezTo>
                <a:cubicBezTo>
                  <a:pt x="12" y="135"/>
                  <a:pt x="12" y="135"/>
                  <a:pt x="12" y="135"/>
                </a:cubicBezTo>
                <a:cubicBezTo>
                  <a:pt x="10" y="135"/>
                  <a:pt x="10" y="135"/>
                  <a:pt x="10" y="135"/>
                </a:cubicBezTo>
                <a:cubicBezTo>
                  <a:pt x="9" y="134"/>
                  <a:pt x="9" y="134"/>
                  <a:pt x="9" y="134"/>
                </a:cubicBezTo>
                <a:cubicBezTo>
                  <a:pt x="7" y="134"/>
                  <a:pt x="7" y="134"/>
                  <a:pt x="7" y="134"/>
                </a:cubicBezTo>
                <a:cubicBezTo>
                  <a:pt x="6" y="134"/>
                  <a:pt x="6" y="134"/>
                  <a:pt x="6" y="134"/>
                </a:cubicBezTo>
                <a:cubicBezTo>
                  <a:pt x="5" y="135"/>
                  <a:pt x="5" y="135"/>
                  <a:pt x="5" y="135"/>
                </a:cubicBezTo>
                <a:cubicBezTo>
                  <a:pt x="3" y="136"/>
                  <a:pt x="3" y="136"/>
                  <a:pt x="3" y="136"/>
                </a:cubicBezTo>
                <a:cubicBezTo>
                  <a:pt x="2" y="137"/>
                  <a:pt x="2" y="137"/>
                  <a:pt x="2" y="137"/>
                </a:cubicBezTo>
                <a:cubicBezTo>
                  <a:pt x="2" y="145"/>
                  <a:pt x="2" y="145"/>
                  <a:pt x="2" y="145"/>
                </a:cubicBezTo>
                <a:cubicBezTo>
                  <a:pt x="3" y="149"/>
                  <a:pt x="3" y="149"/>
                  <a:pt x="3" y="149"/>
                </a:cubicBezTo>
                <a:cubicBezTo>
                  <a:pt x="2" y="151"/>
                  <a:pt x="2" y="151"/>
                  <a:pt x="2" y="151"/>
                </a:cubicBezTo>
                <a:cubicBezTo>
                  <a:pt x="0" y="151"/>
                  <a:pt x="0" y="151"/>
                  <a:pt x="0" y="151"/>
                </a:cubicBezTo>
                <a:cubicBezTo>
                  <a:pt x="3" y="154"/>
                  <a:pt x="3" y="154"/>
                  <a:pt x="3" y="154"/>
                </a:cubicBezTo>
                <a:cubicBezTo>
                  <a:pt x="5" y="154"/>
                  <a:pt x="5" y="154"/>
                  <a:pt x="5" y="154"/>
                </a:cubicBezTo>
                <a:cubicBezTo>
                  <a:pt x="7" y="152"/>
                  <a:pt x="7" y="152"/>
                  <a:pt x="7" y="152"/>
                </a:cubicBezTo>
                <a:cubicBezTo>
                  <a:pt x="12" y="152"/>
                  <a:pt x="12" y="152"/>
                  <a:pt x="12" y="152"/>
                </a:cubicBezTo>
                <a:cubicBezTo>
                  <a:pt x="20" y="152"/>
                  <a:pt x="20" y="152"/>
                  <a:pt x="20" y="152"/>
                </a:cubicBezTo>
                <a:cubicBezTo>
                  <a:pt x="26" y="152"/>
                  <a:pt x="26" y="152"/>
                  <a:pt x="26" y="152"/>
                </a:cubicBezTo>
                <a:cubicBezTo>
                  <a:pt x="29" y="152"/>
                  <a:pt x="29" y="152"/>
                  <a:pt x="29" y="152"/>
                </a:cubicBezTo>
                <a:cubicBezTo>
                  <a:pt x="40" y="152"/>
                  <a:pt x="40" y="152"/>
                  <a:pt x="40" y="152"/>
                </a:cubicBezTo>
                <a:cubicBezTo>
                  <a:pt x="48" y="152"/>
                  <a:pt x="48" y="152"/>
                  <a:pt x="48" y="152"/>
                </a:cubicBezTo>
                <a:cubicBezTo>
                  <a:pt x="49" y="152"/>
                  <a:pt x="49" y="152"/>
                  <a:pt x="49" y="152"/>
                </a:cubicBezTo>
                <a:cubicBezTo>
                  <a:pt x="52" y="154"/>
                  <a:pt x="52" y="154"/>
                  <a:pt x="52" y="154"/>
                </a:cubicBezTo>
                <a:cubicBezTo>
                  <a:pt x="53" y="155"/>
                  <a:pt x="53" y="155"/>
                  <a:pt x="53" y="155"/>
                </a:cubicBezTo>
                <a:cubicBezTo>
                  <a:pt x="55" y="158"/>
                  <a:pt x="55" y="158"/>
                  <a:pt x="55" y="158"/>
                </a:cubicBezTo>
                <a:cubicBezTo>
                  <a:pt x="55" y="161"/>
                  <a:pt x="55" y="161"/>
                  <a:pt x="55" y="161"/>
                </a:cubicBezTo>
                <a:cubicBezTo>
                  <a:pt x="55" y="162"/>
                  <a:pt x="55" y="162"/>
                  <a:pt x="55" y="162"/>
                </a:cubicBezTo>
                <a:cubicBezTo>
                  <a:pt x="55" y="164"/>
                  <a:pt x="55" y="164"/>
                  <a:pt x="55" y="164"/>
                </a:cubicBezTo>
                <a:cubicBezTo>
                  <a:pt x="56" y="165"/>
                  <a:pt x="56" y="165"/>
                  <a:pt x="56" y="165"/>
                </a:cubicBezTo>
                <a:cubicBezTo>
                  <a:pt x="58" y="168"/>
                  <a:pt x="58" y="168"/>
                  <a:pt x="58" y="168"/>
                </a:cubicBezTo>
                <a:cubicBezTo>
                  <a:pt x="58" y="171"/>
                  <a:pt x="58" y="171"/>
                  <a:pt x="58" y="171"/>
                </a:cubicBezTo>
                <a:cubicBezTo>
                  <a:pt x="58" y="172"/>
                  <a:pt x="58" y="172"/>
                  <a:pt x="58" y="172"/>
                </a:cubicBezTo>
                <a:cubicBezTo>
                  <a:pt x="59" y="174"/>
                  <a:pt x="59" y="174"/>
                  <a:pt x="59" y="174"/>
                </a:cubicBezTo>
                <a:cubicBezTo>
                  <a:pt x="62" y="179"/>
                  <a:pt x="62" y="179"/>
                  <a:pt x="62" y="179"/>
                </a:cubicBezTo>
                <a:cubicBezTo>
                  <a:pt x="63" y="181"/>
                  <a:pt x="63" y="181"/>
                  <a:pt x="63" y="181"/>
                </a:cubicBezTo>
                <a:cubicBezTo>
                  <a:pt x="65" y="182"/>
                  <a:pt x="65" y="182"/>
                  <a:pt x="65" y="182"/>
                </a:cubicBezTo>
                <a:cubicBezTo>
                  <a:pt x="66" y="182"/>
                  <a:pt x="66" y="182"/>
                  <a:pt x="66" y="182"/>
                </a:cubicBezTo>
                <a:cubicBezTo>
                  <a:pt x="72" y="182"/>
                  <a:pt x="72" y="182"/>
                  <a:pt x="72" y="182"/>
                </a:cubicBezTo>
                <a:cubicBezTo>
                  <a:pt x="75" y="182"/>
                  <a:pt x="75" y="182"/>
                  <a:pt x="75" y="182"/>
                </a:cubicBezTo>
                <a:cubicBezTo>
                  <a:pt x="78" y="181"/>
                  <a:pt x="78" y="181"/>
                  <a:pt x="78" y="181"/>
                </a:cubicBezTo>
                <a:cubicBezTo>
                  <a:pt x="86" y="182"/>
                  <a:pt x="86" y="182"/>
                  <a:pt x="86" y="182"/>
                </a:cubicBezTo>
                <a:cubicBezTo>
                  <a:pt x="86" y="179"/>
                  <a:pt x="86" y="179"/>
                  <a:pt x="86" y="179"/>
                </a:cubicBezTo>
                <a:cubicBezTo>
                  <a:pt x="86" y="177"/>
                  <a:pt x="86" y="177"/>
                  <a:pt x="86" y="177"/>
                </a:cubicBezTo>
                <a:cubicBezTo>
                  <a:pt x="88" y="177"/>
                  <a:pt x="88" y="177"/>
                  <a:pt x="88" y="177"/>
                </a:cubicBezTo>
                <a:cubicBezTo>
                  <a:pt x="89" y="175"/>
                  <a:pt x="89" y="175"/>
                  <a:pt x="89" y="175"/>
                </a:cubicBezTo>
                <a:cubicBezTo>
                  <a:pt x="89" y="174"/>
                  <a:pt x="89" y="174"/>
                  <a:pt x="89" y="174"/>
                </a:cubicBezTo>
                <a:cubicBezTo>
                  <a:pt x="89" y="171"/>
                  <a:pt x="89" y="171"/>
                  <a:pt x="89" y="171"/>
                </a:cubicBezTo>
                <a:cubicBezTo>
                  <a:pt x="89" y="168"/>
                  <a:pt x="89" y="168"/>
                  <a:pt x="89" y="168"/>
                </a:cubicBezTo>
                <a:cubicBezTo>
                  <a:pt x="93" y="168"/>
                  <a:pt x="93" y="168"/>
                  <a:pt x="93" y="168"/>
                </a:cubicBezTo>
                <a:cubicBezTo>
                  <a:pt x="98" y="168"/>
                  <a:pt x="98" y="168"/>
                  <a:pt x="98" y="168"/>
                </a:cubicBezTo>
                <a:cubicBezTo>
                  <a:pt x="99" y="167"/>
                  <a:pt x="99" y="167"/>
                  <a:pt x="99" y="167"/>
                </a:cubicBezTo>
                <a:cubicBezTo>
                  <a:pt x="102" y="167"/>
                  <a:pt x="102" y="167"/>
                  <a:pt x="102" y="167"/>
                </a:cubicBezTo>
                <a:cubicBezTo>
                  <a:pt x="101" y="171"/>
                  <a:pt x="101" y="171"/>
                  <a:pt x="101" y="171"/>
                </a:cubicBezTo>
                <a:cubicBezTo>
                  <a:pt x="102" y="172"/>
                  <a:pt x="102" y="172"/>
                  <a:pt x="102" y="172"/>
                </a:cubicBezTo>
                <a:cubicBezTo>
                  <a:pt x="103" y="172"/>
                  <a:pt x="103" y="172"/>
                  <a:pt x="103" y="172"/>
                </a:cubicBezTo>
                <a:cubicBezTo>
                  <a:pt x="105" y="172"/>
                  <a:pt x="105" y="172"/>
                  <a:pt x="105" y="172"/>
                </a:cubicBezTo>
                <a:cubicBezTo>
                  <a:pt x="112" y="172"/>
                  <a:pt x="112" y="172"/>
                  <a:pt x="112" y="172"/>
                </a:cubicBezTo>
                <a:cubicBezTo>
                  <a:pt x="115" y="172"/>
                  <a:pt x="115" y="172"/>
                  <a:pt x="115" y="172"/>
                </a:cubicBezTo>
                <a:cubicBezTo>
                  <a:pt x="116" y="174"/>
                  <a:pt x="116" y="174"/>
                  <a:pt x="116" y="174"/>
                </a:cubicBezTo>
                <a:cubicBezTo>
                  <a:pt x="116" y="175"/>
                  <a:pt x="116" y="175"/>
                  <a:pt x="116" y="175"/>
                </a:cubicBezTo>
                <a:cubicBezTo>
                  <a:pt x="115" y="181"/>
                  <a:pt x="115" y="181"/>
                  <a:pt x="115" y="181"/>
                </a:cubicBezTo>
                <a:cubicBezTo>
                  <a:pt x="116" y="185"/>
                  <a:pt x="116" y="185"/>
                  <a:pt x="116" y="185"/>
                </a:cubicBezTo>
                <a:cubicBezTo>
                  <a:pt x="116" y="187"/>
                  <a:pt x="116" y="187"/>
                  <a:pt x="116" y="187"/>
                </a:cubicBezTo>
                <a:cubicBezTo>
                  <a:pt x="116" y="192"/>
                  <a:pt x="116" y="192"/>
                  <a:pt x="116" y="192"/>
                </a:cubicBezTo>
                <a:cubicBezTo>
                  <a:pt x="116" y="198"/>
                  <a:pt x="116" y="198"/>
                  <a:pt x="116" y="198"/>
                </a:cubicBezTo>
                <a:cubicBezTo>
                  <a:pt x="116" y="200"/>
                  <a:pt x="116" y="200"/>
                  <a:pt x="116" y="200"/>
                </a:cubicBezTo>
                <a:cubicBezTo>
                  <a:pt x="116" y="204"/>
                  <a:pt x="116" y="204"/>
                  <a:pt x="116" y="204"/>
                </a:cubicBezTo>
                <a:cubicBezTo>
                  <a:pt x="119" y="208"/>
                  <a:pt x="119" y="208"/>
                  <a:pt x="119" y="208"/>
                </a:cubicBezTo>
                <a:cubicBezTo>
                  <a:pt x="121" y="212"/>
                  <a:pt x="121" y="212"/>
                  <a:pt x="121" y="212"/>
                </a:cubicBezTo>
                <a:cubicBezTo>
                  <a:pt x="121" y="218"/>
                  <a:pt x="121" y="218"/>
                  <a:pt x="121" y="218"/>
                </a:cubicBezTo>
                <a:cubicBezTo>
                  <a:pt x="121" y="221"/>
                  <a:pt x="121" y="221"/>
                  <a:pt x="121" y="221"/>
                </a:cubicBezTo>
                <a:cubicBezTo>
                  <a:pt x="121" y="222"/>
                  <a:pt x="121" y="222"/>
                  <a:pt x="121" y="222"/>
                </a:cubicBezTo>
                <a:cubicBezTo>
                  <a:pt x="121" y="224"/>
                  <a:pt x="121" y="224"/>
                  <a:pt x="121" y="224"/>
                </a:cubicBezTo>
                <a:cubicBezTo>
                  <a:pt x="121" y="227"/>
                  <a:pt x="121" y="227"/>
                  <a:pt x="121" y="227"/>
                </a:cubicBezTo>
                <a:cubicBezTo>
                  <a:pt x="122" y="225"/>
                  <a:pt x="122" y="225"/>
                  <a:pt x="122" y="225"/>
                </a:cubicBezTo>
                <a:cubicBezTo>
                  <a:pt x="125" y="224"/>
                  <a:pt x="125" y="224"/>
                  <a:pt x="125" y="224"/>
                </a:cubicBezTo>
                <a:cubicBezTo>
                  <a:pt x="128" y="224"/>
                  <a:pt x="128" y="224"/>
                  <a:pt x="128" y="224"/>
                </a:cubicBezTo>
                <a:cubicBezTo>
                  <a:pt x="129" y="224"/>
                  <a:pt x="129" y="224"/>
                  <a:pt x="129" y="224"/>
                </a:cubicBezTo>
                <a:cubicBezTo>
                  <a:pt x="132" y="224"/>
                  <a:pt x="132" y="224"/>
                  <a:pt x="132" y="224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6" y="222"/>
                  <a:pt x="136" y="222"/>
                  <a:pt x="136" y="222"/>
                </a:cubicBezTo>
                <a:cubicBezTo>
                  <a:pt x="139" y="222"/>
                  <a:pt x="139" y="222"/>
                  <a:pt x="139" y="222"/>
                </a:cubicBezTo>
                <a:cubicBezTo>
                  <a:pt x="141" y="222"/>
                  <a:pt x="141" y="222"/>
                  <a:pt x="141" y="222"/>
                </a:cubicBezTo>
                <a:cubicBezTo>
                  <a:pt x="142" y="221"/>
                  <a:pt x="142" y="221"/>
                  <a:pt x="142" y="221"/>
                </a:cubicBezTo>
                <a:cubicBezTo>
                  <a:pt x="144" y="222"/>
                  <a:pt x="144" y="222"/>
                  <a:pt x="144" y="222"/>
                </a:cubicBezTo>
                <a:cubicBezTo>
                  <a:pt x="145" y="224"/>
                  <a:pt x="145" y="224"/>
                  <a:pt x="145" y="224"/>
                </a:cubicBezTo>
                <a:cubicBezTo>
                  <a:pt x="146" y="224"/>
                  <a:pt x="146" y="224"/>
                  <a:pt x="146" y="224"/>
                </a:cubicBezTo>
                <a:cubicBezTo>
                  <a:pt x="146" y="225"/>
                  <a:pt x="146" y="225"/>
                  <a:pt x="146" y="225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49" y="228"/>
                  <a:pt x="149" y="228"/>
                  <a:pt x="149" y="228"/>
                </a:cubicBezTo>
                <a:cubicBezTo>
                  <a:pt x="151" y="227"/>
                  <a:pt x="151" y="227"/>
                  <a:pt x="151" y="227"/>
                </a:cubicBezTo>
                <a:cubicBezTo>
                  <a:pt x="158" y="225"/>
                  <a:pt x="158" y="225"/>
                  <a:pt x="158" y="225"/>
                </a:cubicBezTo>
                <a:cubicBezTo>
                  <a:pt x="158" y="228"/>
                  <a:pt x="158" y="228"/>
                  <a:pt x="158" y="228"/>
                </a:cubicBezTo>
                <a:cubicBezTo>
                  <a:pt x="158" y="231"/>
                  <a:pt x="158" y="231"/>
                  <a:pt x="158" y="231"/>
                </a:cubicBezTo>
                <a:cubicBezTo>
                  <a:pt x="159" y="233"/>
                  <a:pt x="159" y="233"/>
                  <a:pt x="159" y="233"/>
                </a:cubicBezTo>
                <a:cubicBezTo>
                  <a:pt x="161" y="233"/>
                  <a:pt x="161" y="233"/>
                  <a:pt x="161" y="233"/>
                </a:cubicBezTo>
                <a:cubicBezTo>
                  <a:pt x="164" y="234"/>
                  <a:pt x="164" y="234"/>
                  <a:pt x="164" y="234"/>
                </a:cubicBezTo>
                <a:cubicBezTo>
                  <a:pt x="167" y="235"/>
                  <a:pt x="167" y="235"/>
                  <a:pt x="167" y="235"/>
                </a:cubicBezTo>
                <a:cubicBezTo>
                  <a:pt x="169" y="235"/>
                  <a:pt x="169" y="235"/>
                  <a:pt x="169" y="235"/>
                </a:cubicBezTo>
                <a:cubicBezTo>
                  <a:pt x="175" y="237"/>
                  <a:pt x="175" y="237"/>
                  <a:pt x="175" y="237"/>
                </a:cubicBezTo>
                <a:cubicBezTo>
                  <a:pt x="177" y="235"/>
                  <a:pt x="177" y="235"/>
                  <a:pt x="177" y="235"/>
                </a:cubicBezTo>
                <a:cubicBezTo>
                  <a:pt x="178" y="233"/>
                  <a:pt x="178" y="233"/>
                  <a:pt x="178" y="233"/>
                </a:cubicBezTo>
                <a:cubicBezTo>
                  <a:pt x="179" y="231"/>
                  <a:pt x="179" y="231"/>
                  <a:pt x="179" y="231"/>
                </a:cubicBezTo>
                <a:cubicBezTo>
                  <a:pt x="182" y="235"/>
                  <a:pt x="182" y="235"/>
                  <a:pt x="182" y="235"/>
                </a:cubicBezTo>
                <a:cubicBezTo>
                  <a:pt x="184" y="237"/>
                  <a:pt x="184" y="237"/>
                  <a:pt x="184" y="237"/>
                </a:cubicBezTo>
                <a:cubicBezTo>
                  <a:pt x="185" y="240"/>
                  <a:pt x="185" y="240"/>
                  <a:pt x="185" y="240"/>
                </a:cubicBezTo>
                <a:cubicBezTo>
                  <a:pt x="187" y="241"/>
                  <a:pt x="187" y="241"/>
                  <a:pt x="187" y="241"/>
                </a:cubicBezTo>
                <a:cubicBezTo>
                  <a:pt x="188" y="240"/>
                  <a:pt x="188" y="240"/>
                  <a:pt x="188" y="240"/>
                </a:cubicBezTo>
                <a:cubicBezTo>
                  <a:pt x="191" y="241"/>
                  <a:pt x="191" y="241"/>
                  <a:pt x="191" y="241"/>
                </a:cubicBezTo>
                <a:cubicBezTo>
                  <a:pt x="192" y="243"/>
                  <a:pt x="192" y="243"/>
                  <a:pt x="192" y="243"/>
                </a:cubicBezTo>
                <a:cubicBezTo>
                  <a:pt x="194" y="243"/>
                  <a:pt x="194" y="243"/>
                  <a:pt x="194" y="243"/>
                </a:cubicBezTo>
                <a:cubicBezTo>
                  <a:pt x="195" y="244"/>
                  <a:pt x="195" y="244"/>
                  <a:pt x="195" y="244"/>
                </a:cubicBezTo>
                <a:cubicBezTo>
                  <a:pt x="195" y="246"/>
                  <a:pt x="195" y="246"/>
                  <a:pt x="195" y="246"/>
                </a:cubicBezTo>
                <a:cubicBezTo>
                  <a:pt x="195" y="247"/>
                  <a:pt x="195" y="247"/>
                  <a:pt x="195" y="247"/>
                </a:cubicBezTo>
                <a:cubicBezTo>
                  <a:pt x="198" y="250"/>
                  <a:pt x="198" y="250"/>
                  <a:pt x="198" y="250"/>
                </a:cubicBezTo>
                <a:cubicBezTo>
                  <a:pt x="201" y="254"/>
                  <a:pt x="201" y="254"/>
                  <a:pt x="201" y="254"/>
                </a:cubicBezTo>
                <a:cubicBezTo>
                  <a:pt x="202" y="255"/>
                  <a:pt x="202" y="255"/>
                  <a:pt x="202" y="255"/>
                </a:cubicBezTo>
                <a:cubicBezTo>
                  <a:pt x="205" y="255"/>
                  <a:pt x="205" y="255"/>
                  <a:pt x="205" y="255"/>
                </a:cubicBezTo>
                <a:cubicBezTo>
                  <a:pt x="208" y="254"/>
                  <a:pt x="208" y="254"/>
                  <a:pt x="208" y="254"/>
                </a:cubicBezTo>
                <a:cubicBezTo>
                  <a:pt x="210" y="254"/>
                  <a:pt x="210" y="254"/>
                  <a:pt x="210" y="254"/>
                </a:cubicBezTo>
                <a:cubicBezTo>
                  <a:pt x="210" y="255"/>
                  <a:pt x="210" y="255"/>
                  <a:pt x="210" y="255"/>
                </a:cubicBezTo>
                <a:cubicBezTo>
                  <a:pt x="211" y="257"/>
                  <a:pt x="211" y="257"/>
                  <a:pt x="211" y="257"/>
                </a:cubicBezTo>
                <a:cubicBezTo>
                  <a:pt x="211" y="254"/>
                  <a:pt x="211" y="254"/>
                  <a:pt x="211" y="254"/>
                </a:cubicBezTo>
                <a:cubicBezTo>
                  <a:pt x="211" y="253"/>
                  <a:pt x="211" y="253"/>
                  <a:pt x="211" y="253"/>
                </a:cubicBezTo>
                <a:cubicBezTo>
                  <a:pt x="211" y="238"/>
                  <a:pt x="211" y="238"/>
                  <a:pt x="211" y="238"/>
                </a:cubicBezTo>
                <a:cubicBezTo>
                  <a:pt x="208" y="240"/>
                  <a:pt x="208" y="240"/>
                  <a:pt x="208" y="240"/>
                </a:cubicBezTo>
                <a:cubicBezTo>
                  <a:pt x="207" y="241"/>
                  <a:pt x="207" y="241"/>
                  <a:pt x="207" y="241"/>
                </a:cubicBezTo>
                <a:cubicBezTo>
                  <a:pt x="207" y="243"/>
                  <a:pt x="207" y="243"/>
                  <a:pt x="207" y="243"/>
                </a:cubicBezTo>
                <a:cubicBezTo>
                  <a:pt x="204" y="241"/>
                  <a:pt x="204" y="241"/>
                  <a:pt x="204" y="241"/>
                </a:cubicBezTo>
                <a:cubicBezTo>
                  <a:pt x="201" y="240"/>
                  <a:pt x="201" y="240"/>
                  <a:pt x="201" y="240"/>
                </a:cubicBezTo>
                <a:cubicBezTo>
                  <a:pt x="195" y="234"/>
                  <a:pt x="195" y="234"/>
                  <a:pt x="195" y="234"/>
                </a:cubicBezTo>
                <a:cubicBezTo>
                  <a:pt x="195" y="230"/>
                  <a:pt x="195" y="230"/>
                  <a:pt x="195" y="230"/>
                </a:cubicBezTo>
                <a:cubicBezTo>
                  <a:pt x="195" y="225"/>
                  <a:pt x="195" y="225"/>
                  <a:pt x="195" y="225"/>
                </a:cubicBezTo>
                <a:cubicBezTo>
                  <a:pt x="197" y="221"/>
                  <a:pt x="197" y="221"/>
                  <a:pt x="197" y="221"/>
                </a:cubicBezTo>
                <a:cubicBezTo>
                  <a:pt x="198" y="218"/>
                  <a:pt x="198" y="218"/>
                  <a:pt x="198" y="218"/>
                </a:cubicBezTo>
                <a:cubicBezTo>
                  <a:pt x="198" y="211"/>
                  <a:pt x="198" y="211"/>
                  <a:pt x="198" y="211"/>
                </a:cubicBezTo>
                <a:cubicBezTo>
                  <a:pt x="198" y="204"/>
                  <a:pt x="198" y="204"/>
                  <a:pt x="198" y="204"/>
                </a:cubicBezTo>
                <a:cubicBezTo>
                  <a:pt x="197" y="201"/>
                  <a:pt x="197" y="201"/>
                  <a:pt x="197" y="201"/>
                </a:cubicBezTo>
                <a:cubicBezTo>
                  <a:pt x="195" y="200"/>
                  <a:pt x="195" y="200"/>
                  <a:pt x="195" y="200"/>
                </a:cubicBezTo>
                <a:cubicBezTo>
                  <a:pt x="197" y="197"/>
                  <a:pt x="197" y="197"/>
                  <a:pt x="197" y="19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201" y="192"/>
                  <a:pt x="201" y="192"/>
                  <a:pt x="201" y="192"/>
                </a:cubicBezTo>
                <a:cubicBezTo>
                  <a:pt x="201" y="188"/>
                  <a:pt x="201" y="188"/>
                  <a:pt x="201" y="188"/>
                </a:cubicBezTo>
                <a:cubicBezTo>
                  <a:pt x="221" y="185"/>
                  <a:pt x="221" y="185"/>
                  <a:pt x="221" y="185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0" y="181"/>
                  <a:pt x="220" y="181"/>
                  <a:pt x="220" y="181"/>
                </a:cubicBezTo>
                <a:cubicBezTo>
                  <a:pt x="218" y="179"/>
                  <a:pt x="218" y="179"/>
                  <a:pt x="218" y="179"/>
                </a:cubicBezTo>
                <a:cubicBezTo>
                  <a:pt x="218" y="178"/>
                  <a:pt x="218" y="178"/>
                  <a:pt x="218" y="178"/>
                </a:cubicBezTo>
                <a:cubicBezTo>
                  <a:pt x="217" y="174"/>
                  <a:pt x="217" y="174"/>
                  <a:pt x="217" y="174"/>
                </a:cubicBezTo>
                <a:cubicBezTo>
                  <a:pt x="214" y="171"/>
                  <a:pt x="214" y="171"/>
                  <a:pt x="214" y="171"/>
                </a:cubicBezTo>
                <a:cubicBezTo>
                  <a:pt x="212" y="168"/>
                  <a:pt x="212" y="168"/>
                  <a:pt x="212" y="168"/>
                </a:cubicBezTo>
                <a:cubicBezTo>
                  <a:pt x="210" y="167"/>
                  <a:pt x="210" y="167"/>
                  <a:pt x="210" y="16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154"/>
                  <a:pt x="205" y="154"/>
                  <a:pt x="205" y="154"/>
                </a:cubicBezTo>
                <a:cubicBezTo>
                  <a:pt x="207" y="151"/>
                  <a:pt x="207" y="151"/>
                  <a:pt x="207" y="151"/>
                </a:cubicBezTo>
                <a:cubicBezTo>
                  <a:pt x="207" y="148"/>
                  <a:pt x="207" y="148"/>
                  <a:pt x="207" y="148"/>
                </a:cubicBezTo>
                <a:cubicBezTo>
                  <a:pt x="205" y="147"/>
                  <a:pt x="205" y="147"/>
                  <a:pt x="205" y="147"/>
                </a:cubicBezTo>
                <a:cubicBezTo>
                  <a:pt x="205" y="144"/>
                  <a:pt x="205" y="144"/>
                  <a:pt x="205" y="144"/>
                </a:cubicBezTo>
                <a:cubicBezTo>
                  <a:pt x="204" y="139"/>
                  <a:pt x="204" y="139"/>
                  <a:pt x="204" y="139"/>
                </a:cubicBezTo>
                <a:cubicBezTo>
                  <a:pt x="205" y="134"/>
                  <a:pt x="205" y="134"/>
                  <a:pt x="205" y="134"/>
                </a:cubicBezTo>
                <a:cubicBezTo>
                  <a:pt x="205" y="131"/>
                  <a:pt x="205" y="131"/>
                  <a:pt x="205" y="131"/>
                </a:cubicBezTo>
                <a:cubicBezTo>
                  <a:pt x="204" y="132"/>
                  <a:pt x="204" y="132"/>
                  <a:pt x="204" y="132"/>
                </a:cubicBezTo>
                <a:cubicBezTo>
                  <a:pt x="205" y="128"/>
                  <a:pt x="205" y="128"/>
                  <a:pt x="205" y="128"/>
                </a:cubicBezTo>
                <a:cubicBezTo>
                  <a:pt x="205" y="125"/>
                  <a:pt x="205" y="125"/>
                  <a:pt x="205" y="125"/>
                </a:cubicBezTo>
                <a:cubicBezTo>
                  <a:pt x="204" y="121"/>
                  <a:pt x="204" y="121"/>
                  <a:pt x="204" y="121"/>
                </a:cubicBezTo>
                <a:cubicBezTo>
                  <a:pt x="205" y="118"/>
                  <a:pt x="205" y="118"/>
                  <a:pt x="205" y="118"/>
                </a:cubicBezTo>
                <a:cubicBezTo>
                  <a:pt x="205" y="115"/>
                  <a:pt x="205" y="115"/>
                  <a:pt x="205" y="115"/>
                </a:cubicBezTo>
                <a:cubicBezTo>
                  <a:pt x="205" y="114"/>
                  <a:pt x="205" y="114"/>
                  <a:pt x="205" y="114"/>
                </a:cubicBezTo>
                <a:cubicBezTo>
                  <a:pt x="204" y="111"/>
                  <a:pt x="204" y="111"/>
                  <a:pt x="204" y="111"/>
                </a:cubicBezTo>
                <a:cubicBezTo>
                  <a:pt x="204" y="110"/>
                  <a:pt x="204" y="110"/>
                  <a:pt x="204" y="110"/>
                </a:cubicBezTo>
                <a:cubicBezTo>
                  <a:pt x="202" y="108"/>
                  <a:pt x="202" y="108"/>
                  <a:pt x="202" y="108"/>
                </a:cubicBezTo>
                <a:cubicBezTo>
                  <a:pt x="202" y="106"/>
                  <a:pt x="202" y="106"/>
                  <a:pt x="202" y="106"/>
                </a:cubicBezTo>
                <a:cubicBezTo>
                  <a:pt x="202" y="105"/>
                  <a:pt x="202" y="105"/>
                  <a:pt x="202" y="105"/>
                </a:cubicBezTo>
                <a:cubicBezTo>
                  <a:pt x="204" y="102"/>
                  <a:pt x="204" y="102"/>
                  <a:pt x="204" y="102"/>
                </a:cubicBezTo>
                <a:cubicBezTo>
                  <a:pt x="205" y="101"/>
                  <a:pt x="205" y="101"/>
                  <a:pt x="205" y="101"/>
                </a:cubicBezTo>
                <a:cubicBezTo>
                  <a:pt x="204" y="98"/>
                  <a:pt x="205" y="96"/>
                  <a:pt x="207" y="95"/>
                </a:cubicBezTo>
                <a:cubicBezTo>
                  <a:pt x="207" y="92"/>
                  <a:pt x="207" y="92"/>
                  <a:pt x="207" y="92"/>
                </a:cubicBezTo>
                <a:cubicBezTo>
                  <a:pt x="210" y="91"/>
                  <a:pt x="210" y="91"/>
                  <a:pt x="210" y="91"/>
                </a:cubicBezTo>
                <a:cubicBezTo>
                  <a:pt x="211" y="89"/>
                  <a:pt x="211" y="89"/>
                  <a:pt x="211" y="89"/>
                </a:cubicBezTo>
                <a:cubicBezTo>
                  <a:pt x="211" y="86"/>
                  <a:pt x="211" y="86"/>
                  <a:pt x="211" y="86"/>
                </a:cubicBezTo>
                <a:cubicBezTo>
                  <a:pt x="211" y="79"/>
                  <a:pt x="211" y="79"/>
                  <a:pt x="211" y="79"/>
                </a:cubicBezTo>
                <a:cubicBezTo>
                  <a:pt x="212" y="73"/>
                  <a:pt x="212" y="73"/>
                  <a:pt x="212" y="73"/>
                </a:cubicBezTo>
                <a:cubicBezTo>
                  <a:pt x="214" y="66"/>
                  <a:pt x="214" y="66"/>
                  <a:pt x="214" y="66"/>
                </a:cubicBezTo>
                <a:cubicBezTo>
                  <a:pt x="215" y="65"/>
                  <a:pt x="215" y="65"/>
                  <a:pt x="215" y="65"/>
                </a:cubicBezTo>
                <a:cubicBezTo>
                  <a:pt x="215" y="62"/>
                  <a:pt x="215" y="62"/>
                  <a:pt x="215" y="62"/>
                </a:cubicBezTo>
                <a:cubicBezTo>
                  <a:pt x="215" y="60"/>
                  <a:pt x="215" y="60"/>
                  <a:pt x="215" y="60"/>
                </a:cubicBezTo>
                <a:cubicBezTo>
                  <a:pt x="217" y="60"/>
                  <a:pt x="217" y="60"/>
                  <a:pt x="217" y="60"/>
                </a:cubicBezTo>
                <a:cubicBezTo>
                  <a:pt x="221" y="55"/>
                  <a:pt x="221" y="55"/>
                  <a:pt x="221" y="55"/>
                </a:cubicBezTo>
                <a:cubicBezTo>
                  <a:pt x="227" y="50"/>
                  <a:pt x="227" y="50"/>
                  <a:pt x="227" y="50"/>
                </a:cubicBezTo>
                <a:cubicBezTo>
                  <a:pt x="230" y="48"/>
                  <a:pt x="230" y="48"/>
                  <a:pt x="230" y="48"/>
                </a:cubicBezTo>
                <a:cubicBezTo>
                  <a:pt x="231" y="43"/>
                  <a:pt x="231" y="43"/>
                  <a:pt x="231" y="43"/>
                </a:cubicBezTo>
                <a:cubicBezTo>
                  <a:pt x="230" y="42"/>
                  <a:pt x="230" y="42"/>
                  <a:pt x="230" y="42"/>
                </a:cubicBezTo>
                <a:cubicBezTo>
                  <a:pt x="227" y="40"/>
                  <a:pt x="227" y="40"/>
                  <a:pt x="227" y="40"/>
                </a:cubicBezTo>
                <a:cubicBezTo>
                  <a:pt x="225" y="40"/>
                  <a:pt x="225" y="40"/>
                  <a:pt x="225" y="40"/>
                </a:cubicBezTo>
                <a:cubicBezTo>
                  <a:pt x="224" y="39"/>
                  <a:pt x="224" y="39"/>
                  <a:pt x="224" y="39"/>
                </a:cubicBezTo>
                <a:cubicBezTo>
                  <a:pt x="225" y="35"/>
                  <a:pt x="225" y="35"/>
                  <a:pt x="225" y="35"/>
                </a:cubicBezTo>
                <a:cubicBezTo>
                  <a:pt x="225" y="30"/>
                  <a:pt x="225" y="30"/>
                  <a:pt x="225" y="30"/>
                </a:cubicBezTo>
                <a:cubicBezTo>
                  <a:pt x="227" y="26"/>
                  <a:pt x="227" y="26"/>
                  <a:pt x="227" y="26"/>
                </a:cubicBezTo>
                <a:cubicBezTo>
                  <a:pt x="225" y="25"/>
                  <a:pt x="225" y="25"/>
                  <a:pt x="225" y="25"/>
                </a:cubicBezTo>
                <a:cubicBezTo>
                  <a:pt x="224" y="23"/>
                  <a:pt x="224" y="23"/>
                  <a:pt x="224" y="23"/>
                </a:cubicBezTo>
                <a:lnTo>
                  <a:pt x="223" y="2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3" name="Freeform 67"/>
          <p:cNvSpPr>
            <a:spLocks/>
          </p:cNvSpPr>
          <p:nvPr/>
        </p:nvSpPr>
        <p:spPr bwMode="auto">
          <a:xfrm>
            <a:off x="6010988" y="3694486"/>
            <a:ext cx="320917" cy="383314"/>
          </a:xfrm>
          <a:custGeom>
            <a:avLst/>
            <a:gdLst>
              <a:gd name="T0" fmla="*/ 20 w 89"/>
              <a:gd name="T1" fmla="*/ 26 h 102"/>
              <a:gd name="T2" fmla="*/ 20 w 89"/>
              <a:gd name="T3" fmla="*/ 33 h 102"/>
              <a:gd name="T4" fmla="*/ 27 w 89"/>
              <a:gd name="T5" fmla="*/ 35 h 102"/>
              <a:gd name="T6" fmla="*/ 27 w 89"/>
              <a:gd name="T7" fmla="*/ 43 h 102"/>
              <a:gd name="T8" fmla="*/ 15 w 89"/>
              <a:gd name="T9" fmla="*/ 53 h 102"/>
              <a:gd name="T10" fmla="*/ 7 w 89"/>
              <a:gd name="T11" fmla="*/ 59 h 102"/>
              <a:gd name="T12" fmla="*/ 7 w 89"/>
              <a:gd name="T13" fmla="*/ 66 h 102"/>
              <a:gd name="T14" fmla="*/ 3 w 89"/>
              <a:gd name="T15" fmla="*/ 77 h 102"/>
              <a:gd name="T16" fmla="*/ 2 w 89"/>
              <a:gd name="T17" fmla="*/ 94 h 102"/>
              <a:gd name="T18" fmla="*/ 0 w 89"/>
              <a:gd name="T19" fmla="*/ 101 h 102"/>
              <a:gd name="T20" fmla="*/ 3 w 89"/>
              <a:gd name="T21" fmla="*/ 101 h 102"/>
              <a:gd name="T22" fmla="*/ 5 w 89"/>
              <a:gd name="T23" fmla="*/ 102 h 102"/>
              <a:gd name="T24" fmla="*/ 11 w 89"/>
              <a:gd name="T25" fmla="*/ 98 h 102"/>
              <a:gd name="T26" fmla="*/ 15 w 89"/>
              <a:gd name="T27" fmla="*/ 97 h 102"/>
              <a:gd name="T28" fmla="*/ 16 w 89"/>
              <a:gd name="T29" fmla="*/ 94 h 102"/>
              <a:gd name="T30" fmla="*/ 35 w 89"/>
              <a:gd name="T31" fmla="*/ 94 h 102"/>
              <a:gd name="T32" fmla="*/ 36 w 89"/>
              <a:gd name="T33" fmla="*/ 93 h 102"/>
              <a:gd name="T34" fmla="*/ 37 w 89"/>
              <a:gd name="T35" fmla="*/ 85 h 102"/>
              <a:gd name="T36" fmla="*/ 37 w 89"/>
              <a:gd name="T37" fmla="*/ 79 h 102"/>
              <a:gd name="T38" fmla="*/ 41 w 89"/>
              <a:gd name="T39" fmla="*/ 77 h 102"/>
              <a:gd name="T40" fmla="*/ 47 w 89"/>
              <a:gd name="T41" fmla="*/ 75 h 102"/>
              <a:gd name="T42" fmla="*/ 49 w 89"/>
              <a:gd name="T43" fmla="*/ 74 h 102"/>
              <a:gd name="T44" fmla="*/ 55 w 89"/>
              <a:gd name="T45" fmla="*/ 74 h 102"/>
              <a:gd name="T46" fmla="*/ 59 w 89"/>
              <a:gd name="T47" fmla="*/ 71 h 102"/>
              <a:gd name="T48" fmla="*/ 59 w 89"/>
              <a:gd name="T49" fmla="*/ 67 h 102"/>
              <a:gd name="T50" fmla="*/ 63 w 89"/>
              <a:gd name="T51" fmla="*/ 70 h 102"/>
              <a:gd name="T52" fmla="*/ 64 w 89"/>
              <a:gd name="T53" fmla="*/ 71 h 102"/>
              <a:gd name="T54" fmla="*/ 67 w 89"/>
              <a:gd name="T55" fmla="*/ 71 h 102"/>
              <a:gd name="T56" fmla="*/ 71 w 89"/>
              <a:gd name="T57" fmla="*/ 74 h 102"/>
              <a:gd name="T58" fmla="*/ 77 w 89"/>
              <a:gd name="T59" fmla="*/ 62 h 102"/>
              <a:gd name="T60" fmla="*/ 81 w 89"/>
              <a:gd name="T61" fmla="*/ 57 h 102"/>
              <a:gd name="T62" fmla="*/ 84 w 89"/>
              <a:gd name="T63" fmla="*/ 53 h 102"/>
              <a:gd name="T64" fmla="*/ 87 w 89"/>
              <a:gd name="T65" fmla="*/ 46 h 102"/>
              <a:gd name="T66" fmla="*/ 87 w 89"/>
              <a:gd name="T67" fmla="*/ 37 h 102"/>
              <a:gd name="T68" fmla="*/ 84 w 89"/>
              <a:gd name="T69" fmla="*/ 26 h 102"/>
              <a:gd name="T70" fmla="*/ 77 w 89"/>
              <a:gd name="T71" fmla="*/ 17 h 102"/>
              <a:gd name="T72" fmla="*/ 77 w 89"/>
              <a:gd name="T73" fmla="*/ 9 h 102"/>
              <a:gd name="T74" fmla="*/ 73 w 89"/>
              <a:gd name="T75" fmla="*/ 6 h 102"/>
              <a:gd name="T76" fmla="*/ 72 w 89"/>
              <a:gd name="T77" fmla="*/ 2 h 102"/>
              <a:gd name="T78" fmla="*/ 68 w 89"/>
              <a:gd name="T79" fmla="*/ 4 h 102"/>
              <a:gd name="T80" fmla="*/ 63 w 89"/>
              <a:gd name="T81" fmla="*/ 9 h 102"/>
              <a:gd name="T82" fmla="*/ 60 w 89"/>
              <a:gd name="T83" fmla="*/ 8 h 102"/>
              <a:gd name="T84" fmla="*/ 57 w 89"/>
              <a:gd name="T85" fmla="*/ 6 h 102"/>
              <a:gd name="T86" fmla="*/ 53 w 89"/>
              <a:gd name="T87" fmla="*/ 6 h 102"/>
              <a:gd name="T88" fmla="*/ 45 w 89"/>
              <a:gd name="T89" fmla="*/ 9 h 102"/>
              <a:gd name="T90" fmla="*/ 41 w 89"/>
              <a:gd name="T91" fmla="*/ 13 h 102"/>
              <a:gd name="T92" fmla="*/ 36 w 89"/>
              <a:gd name="T93" fmla="*/ 9 h 102"/>
              <a:gd name="T94" fmla="*/ 33 w 89"/>
              <a:gd name="T95" fmla="*/ 9 h 102"/>
              <a:gd name="T96" fmla="*/ 29 w 89"/>
              <a:gd name="T97" fmla="*/ 9 h 102"/>
              <a:gd name="T98" fmla="*/ 27 w 89"/>
              <a:gd name="T99" fmla="*/ 8 h 102"/>
              <a:gd name="T100" fmla="*/ 23 w 89"/>
              <a:gd name="T101" fmla="*/ 9 h 102"/>
              <a:gd name="T102" fmla="*/ 23 w 89"/>
              <a:gd name="T103" fmla="*/ 14 h 102"/>
              <a:gd name="T104" fmla="*/ 20 w 89"/>
              <a:gd name="T105" fmla="*/ 20 h 102"/>
              <a:gd name="T106" fmla="*/ 20 w 89"/>
              <a:gd name="T107" fmla="*/ 20 h 102"/>
              <a:gd name="T108" fmla="*/ 20 w 89"/>
              <a:gd name="T109" fmla="*/ 2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9" h="102">
                <a:moveTo>
                  <a:pt x="20" y="20"/>
                </a:moveTo>
                <a:lnTo>
                  <a:pt x="20" y="26"/>
                </a:lnTo>
                <a:lnTo>
                  <a:pt x="19" y="31"/>
                </a:lnTo>
                <a:lnTo>
                  <a:pt x="20" y="33"/>
                </a:lnTo>
                <a:lnTo>
                  <a:pt x="23" y="33"/>
                </a:lnTo>
                <a:lnTo>
                  <a:pt x="27" y="35"/>
                </a:lnTo>
                <a:lnTo>
                  <a:pt x="28" y="37"/>
                </a:lnTo>
                <a:lnTo>
                  <a:pt x="27" y="43"/>
                </a:lnTo>
                <a:lnTo>
                  <a:pt x="23" y="46"/>
                </a:lnTo>
                <a:lnTo>
                  <a:pt x="15" y="53"/>
                </a:lnTo>
                <a:lnTo>
                  <a:pt x="9" y="59"/>
                </a:lnTo>
                <a:lnTo>
                  <a:pt x="7" y="59"/>
                </a:lnTo>
                <a:lnTo>
                  <a:pt x="7" y="62"/>
                </a:lnTo>
                <a:lnTo>
                  <a:pt x="7" y="66"/>
                </a:lnTo>
                <a:lnTo>
                  <a:pt x="5" y="67"/>
                </a:lnTo>
                <a:lnTo>
                  <a:pt x="3" y="77"/>
                </a:lnTo>
                <a:lnTo>
                  <a:pt x="2" y="85"/>
                </a:lnTo>
                <a:lnTo>
                  <a:pt x="2" y="94"/>
                </a:lnTo>
                <a:lnTo>
                  <a:pt x="2" y="98"/>
                </a:lnTo>
                <a:lnTo>
                  <a:pt x="0" y="101"/>
                </a:lnTo>
                <a:lnTo>
                  <a:pt x="2" y="101"/>
                </a:lnTo>
                <a:lnTo>
                  <a:pt x="3" y="101"/>
                </a:lnTo>
                <a:lnTo>
                  <a:pt x="5" y="101"/>
                </a:lnTo>
                <a:lnTo>
                  <a:pt x="5" y="102"/>
                </a:lnTo>
                <a:lnTo>
                  <a:pt x="7" y="102"/>
                </a:lnTo>
                <a:lnTo>
                  <a:pt x="11" y="98"/>
                </a:lnTo>
                <a:lnTo>
                  <a:pt x="13" y="97"/>
                </a:lnTo>
                <a:lnTo>
                  <a:pt x="15" y="97"/>
                </a:lnTo>
                <a:lnTo>
                  <a:pt x="16" y="95"/>
                </a:lnTo>
                <a:lnTo>
                  <a:pt x="16" y="94"/>
                </a:lnTo>
                <a:lnTo>
                  <a:pt x="27" y="94"/>
                </a:lnTo>
                <a:lnTo>
                  <a:pt x="35" y="94"/>
                </a:lnTo>
                <a:lnTo>
                  <a:pt x="36" y="94"/>
                </a:lnTo>
                <a:lnTo>
                  <a:pt x="36" y="93"/>
                </a:lnTo>
                <a:lnTo>
                  <a:pt x="36" y="89"/>
                </a:lnTo>
                <a:lnTo>
                  <a:pt x="37" y="85"/>
                </a:lnTo>
                <a:lnTo>
                  <a:pt x="40" y="81"/>
                </a:lnTo>
                <a:lnTo>
                  <a:pt x="37" y="79"/>
                </a:lnTo>
                <a:lnTo>
                  <a:pt x="40" y="77"/>
                </a:lnTo>
                <a:lnTo>
                  <a:pt x="41" y="77"/>
                </a:lnTo>
                <a:lnTo>
                  <a:pt x="45" y="75"/>
                </a:lnTo>
                <a:lnTo>
                  <a:pt x="47" y="75"/>
                </a:lnTo>
                <a:lnTo>
                  <a:pt x="49" y="71"/>
                </a:lnTo>
                <a:lnTo>
                  <a:pt x="49" y="74"/>
                </a:lnTo>
                <a:lnTo>
                  <a:pt x="53" y="75"/>
                </a:lnTo>
                <a:lnTo>
                  <a:pt x="55" y="74"/>
                </a:lnTo>
                <a:lnTo>
                  <a:pt x="57" y="71"/>
                </a:lnTo>
                <a:lnTo>
                  <a:pt x="59" y="71"/>
                </a:lnTo>
                <a:lnTo>
                  <a:pt x="59" y="70"/>
                </a:lnTo>
                <a:lnTo>
                  <a:pt x="59" y="67"/>
                </a:lnTo>
                <a:lnTo>
                  <a:pt x="60" y="67"/>
                </a:lnTo>
                <a:lnTo>
                  <a:pt x="63" y="70"/>
                </a:lnTo>
                <a:lnTo>
                  <a:pt x="63" y="71"/>
                </a:lnTo>
                <a:lnTo>
                  <a:pt x="64" y="71"/>
                </a:lnTo>
                <a:lnTo>
                  <a:pt x="67" y="70"/>
                </a:lnTo>
                <a:lnTo>
                  <a:pt x="67" y="71"/>
                </a:lnTo>
                <a:lnTo>
                  <a:pt x="68" y="74"/>
                </a:lnTo>
                <a:lnTo>
                  <a:pt x="71" y="74"/>
                </a:lnTo>
                <a:lnTo>
                  <a:pt x="73" y="66"/>
                </a:lnTo>
                <a:lnTo>
                  <a:pt x="77" y="62"/>
                </a:lnTo>
                <a:lnTo>
                  <a:pt x="77" y="58"/>
                </a:lnTo>
                <a:lnTo>
                  <a:pt x="81" y="57"/>
                </a:lnTo>
                <a:lnTo>
                  <a:pt x="84" y="54"/>
                </a:lnTo>
                <a:lnTo>
                  <a:pt x="84" y="53"/>
                </a:lnTo>
                <a:lnTo>
                  <a:pt x="85" y="49"/>
                </a:lnTo>
                <a:lnTo>
                  <a:pt x="87" y="46"/>
                </a:lnTo>
                <a:lnTo>
                  <a:pt x="89" y="41"/>
                </a:lnTo>
                <a:lnTo>
                  <a:pt x="87" y="37"/>
                </a:lnTo>
                <a:lnTo>
                  <a:pt x="85" y="30"/>
                </a:lnTo>
                <a:lnTo>
                  <a:pt x="84" y="26"/>
                </a:lnTo>
                <a:lnTo>
                  <a:pt x="80" y="18"/>
                </a:lnTo>
                <a:lnTo>
                  <a:pt x="77" y="17"/>
                </a:lnTo>
                <a:lnTo>
                  <a:pt x="77" y="13"/>
                </a:lnTo>
                <a:lnTo>
                  <a:pt x="77" y="9"/>
                </a:lnTo>
                <a:lnTo>
                  <a:pt x="76" y="9"/>
                </a:lnTo>
                <a:lnTo>
                  <a:pt x="73" y="6"/>
                </a:lnTo>
                <a:lnTo>
                  <a:pt x="72" y="5"/>
                </a:lnTo>
                <a:lnTo>
                  <a:pt x="72" y="2"/>
                </a:lnTo>
                <a:lnTo>
                  <a:pt x="71" y="0"/>
                </a:lnTo>
                <a:lnTo>
                  <a:pt x="68" y="4"/>
                </a:lnTo>
                <a:lnTo>
                  <a:pt x="67" y="5"/>
                </a:lnTo>
                <a:lnTo>
                  <a:pt x="63" y="9"/>
                </a:lnTo>
                <a:lnTo>
                  <a:pt x="61" y="9"/>
                </a:lnTo>
                <a:lnTo>
                  <a:pt x="60" y="8"/>
                </a:lnTo>
                <a:lnTo>
                  <a:pt x="60" y="8"/>
                </a:lnTo>
                <a:lnTo>
                  <a:pt x="57" y="6"/>
                </a:lnTo>
                <a:lnTo>
                  <a:pt x="55" y="6"/>
                </a:lnTo>
                <a:lnTo>
                  <a:pt x="53" y="6"/>
                </a:lnTo>
                <a:lnTo>
                  <a:pt x="49" y="8"/>
                </a:lnTo>
                <a:lnTo>
                  <a:pt x="45" y="9"/>
                </a:lnTo>
                <a:lnTo>
                  <a:pt x="43" y="10"/>
                </a:lnTo>
                <a:lnTo>
                  <a:pt x="41" y="13"/>
                </a:lnTo>
                <a:lnTo>
                  <a:pt x="40" y="10"/>
                </a:lnTo>
                <a:lnTo>
                  <a:pt x="36" y="9"/>
                </a:lnTo>
                <a:lnTo>
                  <a:pt x="36" y="6"/>
                </a:lnTo>
                <a:lnTo>
                  <a:pt x="33" y="9"/>
                </a:lnTo>
                <a:lnTo>
                  <a:pt x="32" y="9"/>
                </a:lnTo>
                <a:lnTo>
                  <a:pt x="29" y="9"/>
                </a:lnTo>
                <a:lnTo>
                  <a:pt x="28" y="6"/>
                </a:lnTo>
                <a:lnTo>
                  <a:pt x="27" y="8"/>
                </a:lnTo>
                <a:lnTo>
                  <a:pt x="24" y="9"/>
                </a:lnTo>
                <a:lnTo>
                  <a:pt x="23" y="9"/>
                </a:lnTo>
                <a:lnTo>
                  <a:pt x="20" y="13"/>
                </a:lnTo>
                <a:lnTo>
                  <a:pt x="23" y="14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lnTo>
                  <a:pt x="20" y="20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Freeform 68"/>
          <p:cNvSpPr>
            <a:spLocks/>
          </p:cNvSpPr>
          <p:nvPr/>
        </p:nvSpPr>
        <p:spPr bwMode="auto">
          <a:xfrm>
            <a:off x="5982138" y="4137931"/>
            <a:ext cx="100962" cy="150321"/>
          </a:xfrm>
          <a:custGeom>
            <a:avLst/>
            <a:gdLst>
              <a:gd name="T0" fmla="*/ 13 w 28"/>
              <a:gd name="T1" fmla="*/ 37 h 40"/>
              <a:gd name="T2" fmla="*/ 17 w 28"/>
              <a:gd name="T3" fmla="*/ 33 h 40"/>
              <a:gd name="T4" fmla="*/ 19 w 28"/>
              <a:gd name="T5" fmla="*/ 32 h 40"/>
              <a:gd name="T6" fmla="*/ 23 w 28"/>
              <a:gd name="T7" fmla="*/ 28 h 40"/>
              <a:gd name="T8" fmla="*/ 21 w 28"/>
              <a:gd name="T9" fmla="*/ 26 h 40"/>
              <a:gd name="T10" fmla="*/ 21 w 28"/>
              <a:gd name="T11" fmla="*/ 24 h 40"/>
              <a:gd name="T12" fmla="*/ 24 w 28"/>
              <a:gd name="T13" fmla="*/ 22 h 40"/>
              <a:gd name="T14" fmla="*/ 24 w 28"/>
              <a:gd name="T15" fmla="*/ 20 h 40"/>
              <a:gd name="T16" fmla="*/ 27 w 28"/>
              <a:gd name="T17" fmla="*/ 18 h 40"/>
              <a:gd name="T18" fmla="*/ 28 w 28"/>
              <a:gd name="T19" fmla="*/ 16 h 40"/>
              <a:gd name="T20" fmla="*/ 28 w 28"/>
              <a:gd name="T21" fmla="*/ 14 h 40"/>
              <a:gd name="T22" fmla="*/ 28 w 28"/>
              <a:gd name="T23" fmla="*/ 13 h 40"/>
              <a:gd name="T24" fmla="*/ 28 w 28"/>
              <a:gd name="T25" fmla="*/ 13 h 40"/>
              <a:gd name="T26" fmla="*/ 24 w 28"/>
              <a:gd name="T27" fmla="*/ 13 h 40"/>
              <a:gd name="T28" fmla="*/ 23 w 28"/>
              <a:gd name="T29" fmla="*/ 10 h 40"/>
              <a:gd name="T30" fmla="*/ 23 w 28"/>
              <a:gd name="T31" fmla="*/ 9 h 40"/>
              <a:gd name="T32" fmla="*/ 23 w 28"/>
              <a:gd name="T33" fmla="*/ 6 h 40"/>
              <a:gd name="T34" fmla="*/ 23 w 28"/>
              <a:gd name="T35" fmla="*/ 5 h 40"/>
              <a:gd name="T36" fmla="*/ 24 w 28"/>
              <a:gd name="T37" fmla="*/ 2 h 40"/>
              <a:gd name="T38" fmla="*/ 24 w 28"/>
              <a:gd name="T39" fmla="*/ 1 h 40"/>
              <a:gd name="T40" fmla="*/ 23 w 28"/>
              <a:gd name="T41" fmla="*/ 1 h 40"/>
              <a:gd name="T42" fmla="*/ 21 w 28"/>
              <a:gd name="T43" fmla="*/ 1 h 40"/>
              <a:gd name="T44" fmla="*/ 19 w 28"/>
              <a:gd name="T45" fmla="*/ 1 h 40"/>
              <a:gd name="T46" fmla="*/ 17 w 28"/>
              <a:gd name="T47" fmla="*/ 1 h 40"/>
              <a:gd name="T48" fmla="*/ 13 w 28"/>
              <a:gd name="T49" fmla="*/ 0 h 40"/>
              <a:gd name="T50" fmla="*/ 13 w 28"/>
              <a:gd name="T51" fmla="*/ 5 h 40"/>
              <a:gd name="T52" fmla="*/ 11 w 28"/>
              <a:gd name="T53" fmla="*/ 6 h 40"/>
              <a:gd name="T54" fmla="*/ 10 w 28"/>
              <a:gd name="T55" fmla="*/ 9 h 40"/>
              <a:gd name="T56" fmla="*/ 6 w 28"/>
              <a:gd name="T57" fmla="*/ 9 h 40"/>
              <a:gd name="T58" fmla="*/ 4 w 28"/>
              <a:gd name="T59" fmla="*/ 6 h 40"/>
              <a:gd name="T60" fmla="*/ 2 w 28"/>
              <a:gd name="T61" fmla="*/ 5 h 40"/>
              <a:gd name="T62" fmla="*/ 0 w 28"/>
              <a:gd name="T63" fmla="*/ 8 h 40"/>
              <a:gd name="T64" fmla="*/ 0 w 28"/>
              <a:gd name="T65" fmla="*/ 9 h 40"/>
              <a:gd name="T66" fmla="*/ 2 w 28"/>
              <a:gd name="T67" fmla="*/ 13 h 40"/>
              <a:gd name="T68" fmla="*/ 4 w 28"/>
              <a:gd name="T69" fmla="*/ 16 h 40"/>
              <a:gd name="T70" fmla="*/ 2 w 28"/>
              <a:gd name="T71" fmla="*/ 18 h 40"/>
              <a:gd name="T72" fmla="*/ 4 w 28"/>
              <a:gd name="T73" fmla="*/ 22 h 40"/>
              <a:gd name="T74" fmla="*/ 4 w 28"/>
              <a:gd name="T75" fmla="*/ 28 h 40"/>
              <a:gd name="T76" fmla="*/ 10 w 28"/>
              <a:gd name="T77" fmla="*/ 40 h 40"/>
              <a:gd name="T78" fmla="*/ 13 w 28"/>
              <a:gd name="T79" fmla="*/ 37 h 40"/>
              <a:gd name="T80" fmla="*/ 13 w 28"/>
              <a:gd name="T81" fmla="*/ 37 h 40"/>
              <a:gd name="T82" fmla="*/ 13 w 28"/>
              <a:gd name="T83" fmla="*/ 37 h 40"/>
              <a:gd name="T84" fmla="*/ 13 w 28"/>
              <a:gd name="T85" fmla="*/ 37 h 40"/>
              <a:gd name="T86" fmla="*/ 13 w 28"/>
              <a:gd name="T87" fmla="*/ 37 h 40"/>
              <a:gd name="T88" fmla="*/ 13 w 28"/>
              <a:gd name="T89" fmla="*/ 37 h 40"/>
              <a:gd name="T90" fmla="*/ 13 w 28"/>
              <a:gd name="T91" fmla="*/ 37 h 40"/>
              <a:gd name="T92" fmla="*/ 13 w 28"/>
              <a:gd name="T93" fmla="*/ 37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8" h="40">
                <a:moveTo>
                  <a:pt x="13" y="37"/>
                </a:moveTo>
                <a:lnTo>
                  <a:pt x="17" y="33"/>
                </a:lnTo>
                <a:lnTo>
                  <a:pt x="19" y="32"/>
                </a:lnTo>
                <a:lnTo>
                  <a:pt x="23" y="28"/>
                </a:lnTo>
                <a:lnTo>
                  <a:pt x="21" y="26"/>
                </a:lnTo>
                <a:lnTo>
                  <a:pt x="21" y="24"/>
                </a:lnTo>
                <a:lnTo>
                  <a:pt x="24" y="22"/>
                </a:lnTo>
                <a:lnTo>
                  <a:pt x="24" y="20"/>
                </a:lnTo>
                <a:lnTo>
                  <a:pt x="27" y="18"/>
                </a:lnTo>
                <a:lnTo>
                  <a:pt x="28" y="16"/>
                </a:lnTo>
                <a:lnTo>
                  <a:pt x="28" y="14"/>
                </a:lnTo>
                <a:lnTo>
                  <a:pt x="28" y="13"/>
                </a:lnTo>
                <a:lnTo>
                  <a:pt x="28" y="13"/>
                </a:lnTo>
                <a:lnTo>
                  <a:pt x="24" y="13"/>
                </a:lnTo>
                <a:lnTo>
                  <a:pt x="23" y="10"/>
                </a:lnTo>
                <a:lnTo>
                  <a:pt x="23" y="9"/>
                </a:lnTo>
                <a:lnTo>
                  <a:pt x="23" y="6"/>
                </a:lnTo>
                <a:lnTo>
                  <a:pt x="23" y="5"/>
                </a:lnTo>
                <a:lnTo>
                  <a:pt x="24" y="2"/>
                </a:lnTo>
                <a:lnTo>
                  <a:pt x="24" y="1"/>
                </a:lnTo>
                <a:lnTo>
                  <a:pt x="23" y="1"/>
                </a:lnTo>
                <a:lnTo>
                  <a:pt x="21" y="1"/>
                </a:lnTo>
                <a:lnTo>
                  <a:pt x="19" y="1"/>
                </a:lnTo>
                <a:lnTo>
                  <a:pt x="17" y="1"/>
                </a:lnTo>
                <a:lnTo>
                  <a:pt x="13" y="0"/>
                </a:lnTo>
                <a:lnTo>
                  <a:pt x="13" y="5"/>
                </a:lnTo>
                <a:lnTo>
                  <a:pt x="11" y="6"/>
                </a:lnTo>
                <a:lnTo>
                  <a:pt x="10" y="9"/>
                </a:lnTo>
                <a:lnTo>
                  <a:pt x="6" y="9"/>
                </a:lnTo>
                <a:lnTo>
                  <a:pt x="4" y="6"/>
                </a:lnTo>
                <a:lnTo>
                  <a:pt x="2" y="5"/>
                </a:lnTo>
                <a:lnTo>
                  <a:pt x="0" y="8"/>
                </a:lnTo>
                <a:lnTo>
                  <a:pt x="0" y="9"/>
                </a:lnTo>
                <a:lnTo>
                  <a:pt x="2" y="13"/>
                </a:lnTo>
                <a:lnTo>
                  <a:pt x="4" y="16"/>
                </a:lnTo>
                <a:lnTo>
                  <a:pt x="2" y="18"/>
                </a:lnTo>
                <a:lnTo>
                  <a:pt x="4" y="22"/>
                </a:lnTo>
                <a:lnTo>
                  <a:pt x="4" y="28"/>
                </a:lnTo>
                <a:lnTo>
                  <a:pt x="10" y="40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lnTo>
                  <a:pt x="13" y="3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Freeform 69"/>
          <p:cNvSpPr>
            <a:spLocks/>
          </p:cNvSpPr>
          <p:nvPr/>
        </p:nvSpPr>
        <p:spPr bwMode="auto">
          <a:xfrm>
            <a:off x="5974930" y="4059012"/>
            <a:ext cx="108175" cy="112739"/>
          </a:xfrm>
          <a:custGeom>
            <a:avLst/>
            <a:gdLst>
              <a:gd name="T0" fmla="*/ 16 w 23"/>
              <a:gd name="T1" fmla="*/ 1 h 23"/>
              <a:gd name="T2" fmla="*/ 13 w 23"/>
              <a:gd name="T3" fmla="*/ 4 h 23"/>
              <a:gd name="T4" fmla="*/ 12 w 23"/>
              <a:gd name="T5" fmla="*/ 4 h 23"/>
              <a:gd name="T6" fmla="*/ 12 w 23"/>
              <a:gd name="T7" fmla="*/ 3 h 23"/>
              <a:gd name="T8" fmla="*/ 10 w 23"/>
              <a:gd name="T9" fmla="*/ 3 h 23"/>
              <a:gd name="T10" fmla="*/ 9 w 23"/>
              <a:gd name="T11" fmla="*/ 3 h 23"/>
              <a:gd name="T12" fmla="*/ 9 w 23"/>
              <a:gd name="T13" fmla="*/ 3 h 23"/>
              <a:gd name="T14" fmla="*/ 8 w 23"/>
              <a:gd name="T15" fmla="*/ 3 h 23"/>
              <a:gd name="T16" fmla="*/ 5 w 23"/>
              <a:gd name="T17" fmla="*/ 4 h 23"/>
              <a:gd name="T18" fmla="*/ 5 w 23"/>
              <a:gd name="T19" fmla="*/ 7 h 23"/>
              <a:gd name="T20" fmla="*/ 3 w 23"/>
              <a:gd name="T21" fmla="*/ 13 h 23"/>
              <a:gd name="T22" fmla="*/ 3 w 23"/>
              <a:gd name="T23" fmla="*/ 13 h 23"/>
              <a:gd name="T24" fmla="*/ 2 w 23"/>
              <a:gd name="T25" fmla="*/ 14 h 23"/>
              <a:gd name="T26" fmla="*/ 0 w 23"/>
              <a:gd name="T27" fmla="*/ 17 h 23"/>
              <a:gd name="T28" fmla="*/ 0 w 23"/>
              <a:gd name="T29" fmla="*/ 18 h 23"/>
              <a:gd name="T30" fmla="*/ 0 w 23"/>
              <a:gd name="T31" fmla="*/ 20 h 23"/>
              <a:gd name="T32" fmla="*/ 2 w 23"/>
              <a:gd name="T33" fmla="*/ 22 h 23"/>
              <a:gd name="T34" fmla="*/ 3 w 23"/>
              <a:gd name="T35" fmla="*/ 20 h 23"/>
              <a:gd name="T36" fmla="*/ 5 w 23"/>
              <a:gd name="T37" fmla="*/ 21 h 23"/>
              <a:gd name="T38" fmla="*/ 6 w 23"/>
              <a:gd name="T39" fmla="*/ 23 h 23"/>
              <a:gd name="T40" fmla="*/ 9 w 23"/>
              <a:gd name="T41" fmla="*/ 23 h 23"/>
              <a:gd name="T42" fmla="*/ 10 w 23"/>
              <a:gd name="T43" fmla="*/ 21 h 23"/>
              <a:gd name="T44" fmla="*/ 12 w 23"/>
              <a:gd name="T45" fmla="*/ 20 h 23"/>
              <a:gd name="T46" fmla="*/ 12 w 23"/>
              <a:gd name="T47" fmla="*/ 16 h 23"/>
              <a:gd name="T48" fmla="*/ 15 w 23"/>
              <a:gd name="T49" fmla="*/ 17 h 23"/>
              <a:gd name="T50" fmla="*/ 16 w 23"/>
              <a:gd name="T51" fmla="*/ 17 h 23"/>
              <a:gd name="T52" fmla="*/ 18 w 23"/>
              <a:gd name="T53" fmla="*/ 17 h 23"/>
              <a:gd name="T54" fmla="*/ 19 w 23"/>
              <a:gd name="T55" fmla="*/ 17 h 23"/>
              <a:gd name="T56" fmla="*/ 20 w 23"/>
              <a:gd name="T57" fmla="*/ 17 h 23"/>
              <a:gd name="T58" fmla="*/ 20 w 23"/>
              <a:gd name="T59" fmla="*/ 18 h 23"/>
              <a:gd name="T60" fmla="*/ 22 w 23"/>
              <a:gd name="T61" fmla="*/ 17 h 23"/>
              <a:gd name="T62" fmla="*/ 23 w 23"/>
              <a:gd name="T63" fmla="*/ 16 h 23"/>
              <a:gd name="T64" fmla="*/ 23 w 23"/>
              <a:gd name="T65" fmla="*/ 14 h 23"/>
              <a:gd name="T66" fmla="*/ 23 w 23"/>
              <a:gd name="T67" fmla="*/ 11 h 23"/>
              <a:gd name="T68" fmla="*/ 23 w 23"/>
              <a:gd name="T69" fmla="*/ 10 h 23"/>
              <a:gd name="T70" fmla="*/ 22 w 23"/>
              <a:gd name="T71" fmla="*/ 5 h 23"/>
              <a:gd name="T72" fmla="*/ 20 w 23"/>
              <a:gd name="T73" fmla="*/ 3 h 23"/>
              <a:gd name="T74" fmla="*/ 19 w 23"/>
              <a:gd name="T75" fmla="*/ 1 h 23"/>
              <a:gd name="T76" fmla="*/ 19 w 23"/>
              <a:gd name="T77" fmla="*/ 0 h 23"/>
              <a:gd name="T78" fmla="*/ 19 w 23"/>
              <a:gd name="T79" fmla="*/ 0 h 23"/>
              <a:gd name="T80" fmla="*/ 18 w 23"/>
              <a:gd name="T81" fmla="*/ 0 h 23"/>
              <a:gd name="T82" fmla="*/ 16 w 23"/>
              <a:gd name="T83" fmla="*/ 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3" h="23">
                <a:moveTo>
                  <a:pt x="16" y="1"/>
                </a:moveTo>
                <a:cubicBezTo>
                  <a:pt x="13" y="4"/>
                  <a:pt x="13" y="4"/>
                  <a:pt x="13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12" y="3"/>
                  <a:pt x="12" y="3"/>
                  <a:pt x="12" y="3"/>
                </a:cubicBezTo>
                <a:cubicBezTo>
                  <a:pt x="10" y="3"/>
                  <a:pt x="10" y="3"/>
                  <a:pt x="10" y="3"/>
                </a:cubicBezTo>
                <a:cubicBezTo>
                  <a:pt x="9" y="3"/>
                  <a:pt x="9" y="3"/>
                  <a:pt x="9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3"/>
                  <a:pt x="8" y="3"/>
                  <a:pt x="8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7"/>
                  <a:pt x="5" y="7"/>
                  <a:pt x="5" y="7"/>
                </a:cubicBezTo>
                <a:cubicBezTo>
                  <a:pt x="3" y="8"/>
                  <a:pt x="2" y="10"/>
                  <a:pt x="3" y="13"/>
                </a:cubicBezTo>
                <a:cubicBezTo>
                  <a:pt x="3" y="13"/>
                  <a:pt x="3" y="13"/>
                  <a:pt x="3" y="13"/>
                </a:cubicBezTo>
                <a:cubicBezTo>
                  <a:pt x="2" y="14"/>
                  <a:pt x="2" y="14"/>
                  <a:pt x="2" y="14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20"/>
                  <a:pt x="0" y="20"/>
                  <a:pt x="0" y="20"/>
                </a:cubicBezTo>
                <a:cubicBezTo>
                  <a:pt x="2" y="22"/>
                  <a:pt x="2" y="22"/>
                  <a:pt x="2" y="22"/>
                </a:cubicBezTo>
                <a:cubicBezTo>
                  <a:pt x="3" y="20"/>
                  <a:pt x="3" y="20"/>
                  <a:pt x="3" y="20"/>
                </a:cubicBezTo>
                <a:cubicBezTo>
                  <a:pt x="5" y="21"/>
                  <a:pt x="5" y="21"/>
                  <a:pt x="5" y="21"/>
                </a:cubicBezTo>
                <a:cubicBezTo>
                  <a:pt x="6" y="23"/>
                  <a:pt x="6" y="23"/>
                  <a:pt x="6" y="23"/>
                </a:cubicBezTo>
                <a:cubicBezTo>
                  <a:pt x="9" y="23"/>
                  <a:pt x="9" y="23"/>
                  <a:pt x="9" y="23"/>
                </a:cubicBezTo>
                <a:cubicBezTo>
                  <a:pt x="10" y="21"/>
                  <a:pt x="10" y="21"/>
                  <a:pt x="10" y="21"/>
                </a:cubicBezTo>
                <a:cubicBezTo>
                  <a:pt x="12" y="20"/>
                  <a:pt x="12" y="20"/>
                  <a:pt x="12" y="20"/>
                </a:cubicBezTo>
                <a:cubicBezTo>
                  <a:pt x="12" y="16"/>
                  <a:pt x="12" y="16"/>
                  <a:pt x="12" y="16"/>
                </a:cubicBezTo>
                <a:cubicBezTo>
                  <a:pt x="15" y="17"/>
                  <a:pt x="15" y="17"/>
                  <a:pt x="15" y="17"/>
                </a:cubicBezTo>
                <a:cubicBezTo>
                  <a:pt x="16" y="17"/>
                  <a:pt x="16" y="17"/>
                  <a:pt x="16" y="17"/>
                </a:cubicBezTo>
                <a:cubicBezTo>
                  <a:pt x="18" y="17"/>
                  <a:pt x="18" y="17"/>
                  <a:pt x="18" y="17"/>
                </a:cubicBezTo>
                <a:cubicBezTo>
                  <a:pt x="19" y="17"/>
                  <a:pt x="19" y="17"/>
                  <a:pt x="19" y="17"/>
                </a:cubicBezTo>
                <a:cubicBezTo>
                  <a:pt x="20" y="17"/>
                  <a:pt x="20" y="17"/>
                  <a:pt x="20" y="17"/>
                </a:cubicBezTo>
                <a:cubicBezTo>
                  <a:pt x="20" y="18"/>
                  <a:pt x="20" y="18"/>
                  <a:pt x="20" y="18"/>
                </a:cubicBezTo>
                <a:cubicBezTo>
                  <a:pt x="22" y="17"/>
                  <a:pt x="22" y="17"/>
                  <a:pt x="22" y="17"/>
                </a:cubicBezTo>
                <a:cubicBezTo>
                  <a:pt x="23" y="16"/>
                  <a:pt x="23" y="16"/>
                  <a:pt x="23" y="16"/>
                </a:cubicBezTo>
                <a:cubicBezTo>
                  <a:pt x="23" y="14"/>
                  <a:pt x="23" y="14"/>
                  <a:pt x="23" y="14"/>
                </a:cubicBezTo>
                <a:cubicBezTo>
                  <a:pt x="23" y="11"/>
                  <a:pt x="23" y="11"/>
                  <a:pt x="23" y="11"/>
                </a:cubicBezTo>
                <a:cubicBezTo>
                  <a:pt x="23" y="10"/>
                  <a:pt x="23" y="10"/>
                  <a:pt x="23" y="10"/>
                </a:cubicBezTo>
                <a:cubicBezTo>
                  <a:pt x="22" y="5"/>
                  <a:pt x="22" y="5"/>
                  <a:pt x="22" y="5"/>
                </a:cubicBezTo>
                <a:cubicBezTo>
                  <a:pt x="20" y="3"/>
                  <a:pt x="20" y="3"/>
                  <a:pt x="20" y="3"/>
                </a:cubicBezTo>
                <a:cubicBezTo>
                  <a:pt x="19" y="1"/>
                  <a:pt x="19" y="1"/>
                  <a:pt x="19" y="1"/>
                </a:cubicBezTo>
                <a:cubicBezTo>
                  <a:pt x="19" y="0"/>
                  <a:pt x="19" y="0"/>
                  <a:pt x="19" y="0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lnTo>
                  <a:pt x="16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6" name="Freeform 70"/>
          <p:cNvSpPr>
            <a:spLocks/>
          </p:cNvSpPr>
          <p:nvPr/>
        </p:nvSpPr>
        <p:spPr bwMode="auto">
          <a:xfrm>
            <a:off x="4976132" y="5133794"/>
            <a:ext cx="771637" cy="819241"/>
          </a:xfrm>
          <a:custGeom>
            <a:avLst/>
            <a:gdLst>
              <a:gd name="T0" fmla="*/ 154 w 161"/>
              <a:gd name="T1" fmla="*/ 9 h 164"/>
              <a:gd name="T2" fmla="*/ 145 w 161"/>
              <a:gd name="T3" fmla="*/ 9 h 164"/>
              <a:gd name="T4" fmla="*/ 139 w 161"/>
              <a:gd name="T5" fmla="*/ 9 h 164"/>
              <a:gd name="T6" fmla="*/ 119 w 161"/>
              <a:gd name="T7" fmla="*/ 13 h 164"/>
              <a:gd name="T8" fmla="*/ 112 w 161"/>
              <a:gd name="T9" fmla="*/ 13 h 164"/>
              <a:gd name="T10" fmla="*/ 108 w 161"/>
              <a:gd name="T11" fmla="*/ 15 h 164"/>
              <a:gd name="T12" fmla="*/ 104 w 161"/>
              <a:gd name="T13" fmla="*/ 13 h 164"/>
              <a:gd name="T14" fmla="*/ 91 w 161"/>
              <a:gd name="T15" fmla="*/ 12 h 164"/>
              <a:gd name="T16" fmla="*/ 84 w 161"/>
              <a:gd name="T17" fmla="*/ 10 h 164"/>
              <a:gd name="T18" fmla="*/ 79 w 161"/>
              <a:gd name="T19" fmla="*/ 6 h 164"/>
              <a:gd name="T20" fmla="*/ 76 w 161"/>
              <a:gd name="T21" fmla="*/ 6 h 164"/>
              <a:gd name="T22" fmla="*/ 52 w 161"/>
              <a:gd name="T23" fmla="*/ 6 h 164"/>
              <a:gd name="T24" fmla="*/ 31 w 161"/>
              <a:gd name="T25" fmla="*/ 6 h 164"/>
              <a:gd name="T26" fmla="*/ 23 w 161"/>
              <a:gd name="T27" fmla="*/ 3 h 164"/>
              <a:gd name="T28" fmla="*/ 18 w 161"/>
              <a:gd name="T29" fmla="*/ 0 h 164"/>
              <a:gd name="T30" fmla="*/ 12 w 161"/>
              <a:gd name="T31" fmla="*/ 3 h 164"/>
              <a:gd name="T32" fmla="*/ 8 w 161"/>
              <a:gd name="T33" fmla="*/ 3 h 164"/>
              <a:gd name="T34" fmla="*/ 3 w 161"/>
              <a:gd name="T35" fmla="*/ 3 h 164"/>
              <a:gd name="T36" fmla="*/ 0 w 161"/>
              <a:gd name="T37" fmla="*/ 4 h 164"/>
              <a:gd name="T38" fmla="*/ 2 w 161"/>
              <a:gd name="T39" fmla="*/ 15 h 164"/>
              <a:gd name="T40" fmla="*/ 6 w 161"/>
              <a:gd name="T41" fmla="*/ 23 h 164"/>
              <a:gd name="T42" fmla="*/ 12 w 161"/>
              <a:gd name="T43" fmla="*/ 32 h 164"/>
              <a:gd name="T44" fmla="*/ 19 w 161"/>
              <a:gd name="T45" fmla="*/ 52 h 164"/>
              <a:gd name="T46" fmla="*/ 25 w 161"/>
              <a:gd name="T47" fmla="*/ 62 h 164"/>
              <a:gd name="T48" fmla="*/ 29 w 161"/>
              <a:gd name="T49" fmla="*/ 70 h 164"/>
              <a:gd name="T50" fmla="*/ 33 w 161"/>
              <a:gd name="T51" fmla="*/ 79 h 164"/>
              <a:gd name="T52" fmla="*/ 32 w 161"/>
              <a:gd name="T53" fmla="*/ 85 h 164"/>
              <a:gd name="T54" fmla="*/ 32 w 161"/>
              <a:gd name="T55" fmla="*/ 96 h 164"/>
              <a:gd name="T56" fmla="*/ 36 w 161"/>
              <a:gd name="T57" fmla="*/ 111 h 164"/>
              <a:gd name="T58" fmla="*/ 38 w 161"/>
              <a:gd name="T59" fmla="*/ 121 h 164"/>
              <a:gd name="T60" fmla="*/ 38 w 161"/>
              <a:gd name="T61" fmla="*/ 128 h 164"/>
              <a:gd name="T62" fmla="*/ 39 w 161"/>
              <a:gd name="T63" fmla="*/ 132 h 164"/>
              <a:gd name="T64" fmla="*/ 42 w 161"/>
              <a:gd name="T65" fmla="*/ 139 h 164"/>
              <a:gd name="T66" fmla="*/ 46 w 161"/>
              <a:gd name="T67" fmla="*/ 151 h 164"/>
              <a:gd name="T68" fmla="*/ 54 w 161"/>
              <a:gd name="T69" fmla="*/ 158 h 164"/>
              <a:gd name="T70" fmla="*/ 56 w 161"/>
              <a:gd name="T71" fmla="*/ 159 h 164"/>
              <a:gd name="T72" fmla="*/ 59 w 161"/>
              <a:gd name="T73" fmla="*/ 155 h 164"/>
              <a:gd name="T74" fmla="*/ 61 w 161"/>
              <a:gd name="T75" fmla="*/ 152 h 164"/>
              <a:gd name="T76" fmla="*/ 64 w 161"/>
              <a:gd name="T77" fmla="*/ 154 h 164"/>
              <a:gd name="T78" fmla="*/ 65 w 161"/>
              <a:gd name="T79" fmla="*/ 156 h 164"/>
              <a:gd name="T80" fmla="*/ 68 w 161"/>
              <a:gd name="T81" fmla="*/ 161 h 164"/>
              <a:gd name="T82" fmla="*/ 78 w 161"/>
              <a:gd name="T83" fmla="*/ 164 h 164"/>
              <a:gd name="T84" fmla="*/ 85 w 161"/>
              <a:gd name="T85" fmla="*/ 164 h 164"/>
              <a:gd name="T86" fmla="*/ 88 w 161"/>
              <a:gd name="T87" fmla="*/ 162 h 164"/>
              <a:gd name="T88" fmla="*/ 91 w 161"/>
              <a:gd name="T89" fmla="*/ 161 h 164"/>
              <a:gd name="T90" fmla="*/ 95 w 161"/>
              <a:gd name="T91" fmla="*/ 158 h 164"/>
              <a:gd name="T92" fmla="*/ 97 w 161"/>
              <a:gd name="T93" fmla="*/ 155 h 164"/>
              <a:gd name="T94" fmla="*/ 97 w 161"/>
              <a:gd name="T95" fmla="*/ 97 h 164"/>
              <a:gd name="T96" fmla="*/ 98 w 161"/>
              <a:gd name="T97" fmla="*/ 69 h 164"/>
              <a:gd name="T98" fmla="*/ 111 w 161"/>
              <a:gd name="T99" fmla="*/ 19 h 164"/>
              <a:gd name="T100" fmla="*/ 131 w 161"/>
              <a:gd name="T101" fmla="*/ 16 h 164"/>
              <a:gd name="T102" fmla="*/ 137 w 161"/>
              <a:gd name="T103" fmla="*/ 15 h 164"/>
              <a:gd name="T104" fmla="*/ 140 w 161"/>
              <a:gd name="T105" fmla="*/ 17 h 164"/>
              <a:gd name="T106" fmla="*/ 141 w 161"/>
              <a:gd name="T107" fmla="*/ 22 h 164"/>
              <a:gd name="T108" fmla="*/ 147 w 161"/>
              <a:gd name="T109" fmla="*/ 16 h 164"/>
              <a:gd name="T110" fmla="*/ 151 w 161"/>
              <a:gd name="T111" fmla="*/ 13 h 164"/>
              <a:gd name="T112" fmla="*/ 154 w 161"/>
              <a:gd name="T113" fmla="*/ 15 h 164"/>
              <a:gd name="T114" fmla="*/ 157 w 161"/>
              <a:gd name="T115" fmla="*/ 12 h 164"/>
              <a:gd name="T116" fmla="*/ 159 w 161"/>
              <a:gd name="T117" fmla="*/ 12 h 164"/>
              <a:gd name="T118" fmla="*/ 161 w 161"/>
              <a:gd name="T119" fmla="*/ 12 h 164"/>
              <a:gd name="T120" fmla="*/ 157 w 161"/>
              <a:gd name="T121" fmla="*/ 7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1" h="164">
                <a:moveTo>
                  <a:pt x="157" y="7"/>
                </a:moveTo>
                <a:cubicBezTo>
                  <a:pt x="154" y="9"/>
                  <a:pt x="154" y="9"/>
                  <a:pt x="154" y="9"/>
                </a:cubicBezTo>
                <a:cubicBezTo>
                  <a:pt x="151" y="7"/>
                  <a:pt x="151" y="7"/>
                  <a:pt x="151" y="7"/>
                </a:cubicBezTo>
                <a:cubicBezTo>
                  <a:pt x="145" y="9"/>
                  <a:pt x="145" y="9"/>
                  <a:pt x="145" y="9"/>
                </a:cubicBezTo>
                <a:cubicBezTo>
                  <a:pt x="142" y="9"/>
                  <a:pt x="142" y="9"/>
                  <a:pt x="142" y="9"/>
                </a:cubicBezTo>
                <a:cubicBezTo>
                  <a:pt x="141" y="10"/>
                  <a:pt x="140" y="9"/>
                  <a:pt x="139" y="9"/>
                </a:cubicBezTo>
                <a:cubicBezTo>
                  <a:pt x="132" y="11"/>
                  <a:pt x="132" y="11"/>
                  <a:pt x="132" y="11"/>
                </a:cubicBezTo>
                <a:cubicBezTo>
                  <a:pt x="119" y="13"/>
                  <a:pt x="119" y="13"/>
                  <a:pt x="119" y="13"/>
                </a:cubicBezTo>
                <a:cubicBezTo>
                  <a:pt x="115" y="13"/>
                  <a:pt x="115" y="13"/>
                  <a:pt x="115" y="13"/>
                </a:cubicBezTo>
                <a:cubicBezTo>
                  <a:pt x="112" y="13"/>
                  <a:pt x="112" y="13"/>
                  <a:pt x="112" y="13"/>
                </a:cubicBezTo>
                <a:cubicBezTo>
                  <a:pt x="109" y="15"/>
                  <a:pt x="109" y="15"/>
                  <a:pt x="109" y="15"/>
                </a:cubicBezTo>
                <a:cubicBezTo>
                  <a:pt x="108" y="15"/>
                  <a:pt x="108" y="15"/>
                  <a:pt x="108" y="15"/>
                </a:cubicBezTo>
                <a:cubicBezTo>
                  <a:pt x="107" y="15"/>
                  <a:pt x="107" y="15"/>
                  <a:pt x="107" y="15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98" y="13"/>
                  <a:pt x="98" y="13"/>
                  <a:pt x="98" y="13"/>
                </a:cubicBezTo>
                <a:cubicBezTo>
                  <a:pt x="91" y="12"/>
                  <a:pt x="91" y="12"/>
                  <a:pt x="91" y="12"/>
                </a:cubicBezTo>
                <a:cubicBezTo>
                  <a:pt x="86" y="12"/>
                  <a:pt x="86" y="12"/>
                  <a:pt x="86" y="12"/>
                </a:cubicBezTo>
                <a:cubicBezTo>
                  <a:pt x="84" y="10"/>
                  <a:pt x="84" y="10"/>
                  <a:pt x="84" y="10"/>
                </a:cubicBezTo>
                <a:cubicBezTo>
                  <a:pt x="81" y="7"/>
                  <a:pt x="81" y="7"/>
                  <a:pt x="81" y="7"/>
                </a:cubicBezTo>
                <a:cubicBezTo>
                  <a:pt x="79" y="6"/>
                  <a:pt x="79" y="6"/>
                  <a:pt x="79" y="6"/>
                </a:cubicBezTo>
                <a:cubicBezTo>
                  <a:pt x="78" y="6"/>
                  <a:pt x="78" y="6"/>
                  <a:pt x="78" y="6"/>
                </a:cubicBezTo>
                <a:cubicBezTo>
                  <a:pt x="76" y="6"/>
                  <a:pt x="76" y="6"/>
                  <a:pt x="76" y="6"/>
                </a:cubicBezTo>
                <a:cubicBezTo>
                  <a:pt x="75" y="6"/>
                  <a:pt x="75" y="6"/>
                  <a:pt x="75" y="6"/>
                </a:cubicBezTo>
                <a:cubicBezTo>
                  <a:pt x="52" y="6"/>
                  <a:pt x="52" y="6"/>
                  <a:pt x="52" y="6"/>
                </a:cubicBezTo>
                <a:cubicBezTo>
                  <a:pt x="38" y="6"/>
                  <a:pt x="38" y="6"/>
                  <a:pt x="38" y="6"/>
                </a:cubicBezTo>
                <a:cubicBezTo>
                  <a:pt x="31" y="6"/>
                  <a:pt x="31" y="6"/>
                  <a:pt x="31" y="6"/>
                </a:cubicBezTo>
                <a:cubicBezTo>
                  <a:pt x="28" y="6"/>
                  <a:pt x="28" y="6"/>
                  <a:pt x="28" y="6"/>
                </a:cubicBezTo>
                <a:cubicBezTo>
                  <a:pt x="23" y="3"/>
                  <a:pt x="23" y="3"/>
                  <a:pt x="23" y="3"/>
                </a:cubicBezTo>
                <a:cubicBezTo>
                  <a:pt x="19" y="0"/>
                  <a:pt x="19" y="0"/>
                  <a:pt x="19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2" y="3"/>
                  <a:pt x="12" y="3"/>
                  <a:pt x="12" y="3"/>
                </a:cubicBezTo>
                <a:cubicBezTo>
                  <a:pt x="11" y="4"/>
                  <a:pt x="11" y="4"/>
                  <a:pt x="11" y="4"/>
                </a:cubicBezTo>
                <a:cubicBezTo>
                  <a:pt x="8" y="3"/>
                  <a:pt x="8" y="3"/>
                  <a:pt x="8" y="3"/>
                </a:cubicBezTo>
                <a:cubicBezTo>
                  <a:pt x="5" y="3"/>
                  <a:pt x="5" y="3"/>
                  <a:pt x="5" y="3"/>
                </a:cubicBezTo>
                <a:cubicBezTo>
                  <a:pt x="3" y="3"/>
                  <a:pt x="3" y="3"/>
                  <a:pt x="3" y="3"/>
                </a:cubicBezTo>
                <a:cubicBezTo>
                  <a:pt x="1" y="4"/>
                  <a:pt x="1" y="4"/>
                  <a:pt x="1" y="4"/>
                </a:cubicBezTo>
                <a:cubicBezTo>
                  <a:pt x="0" y="4"/>
                  <a:pt x="0" y="4"/>
                  <a:pt x="0" y="4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5"/>
                  <a:pt x="2" y="15"/>
                  <a:pt x="2" y="15"/>
                </a:cubicBezTo>
                <a:cubicBezTo>
                  <a:pt x="3" y="19"/>
                  <a:pt x="3" y="19"/>
                  <a:pt x="3" y="19"/>
                </a:cubicBezTo>
                <a:cubicBezTo>
                  <a:pt x="6" y="23"/>
                  <a:pt x="6" y="23"/>
                  <a:pt x="6" y="23"/>
                </a:cubicBezTo>
                <a:cubicBezTo>
                  <a:pt x="9" y="27"/>
                  <a:pt x="9" y="27"/>
                  <a:pt x="9" y="27"/>
                </a:cubicBezTo>
                <a:cubicBezTo>
                  <a:pt x="12" y="32"/>
                  <a:pt x="12" y="32"/>
                  <a:pt x="12" y="32"/>
                </a:cubicBezTo>
                <a:cubicBezTo>
                  <a:pt x="16" y="42"/>
                  <a:pt x="16" y="42"/>
                  <a:pt x="16" y="42"/>
                </a:cubicBezTo>
                <a:cubicBezTo>
                  <a:pt x="19" y="52"/>
                  <a:pt x="19" y="52"/>
                  <a:pt x="19" y="52"/>
                </a:cubicBezTo>
                <a:cubicBezTo>
                  <a:pt x="22" y="56"/>
                  <a:pt x="22" y="56"/>
                  <a:pt x="22" y="56"/>
                </a:cubicBezTo>
                <a:cubicBezTo>
                  <a:pt x="25" y="62"/>
                  <a:pt x="25" y="62"/>
                  <a:pt x="25" y="62"/>
                </a:cubicBezTo>
                <a:cubicBezTo>
                  <a:pt x="26" y="66"/>
                  <a:pt x="26" y="66"/>
                  <a:pt x="26" y="66"/>
                </a:cubicBezTo>
                <a:cubicBezTo>
                  <a:pt x="29" y="70"/>
                  <a:pt x="29" y="70"/>
                  <a:pt x="29" y="70"/>
                </a:cubicBezTo>
                <a:cubicBezTo>
                  <a:pt x="32" y="73"/>
                  <a:pt x="32" y="73"/>
                  <a:pt x="32" y="73"/>
                </a:cubicBezTo>
                <a:cubicBezTo>
                  <a:pt x="33" y="79"/>
                  <a:pt x="33" y="79"/>
                  <a:pt x="33" y="79"/>
                </a:cubicBezTo>
                <a:cubicBezTo>
                  <a:pt x="33" y="82"/>
                  <a:pt x="33" y="82"/>
                  <a:pt x="33" y="82"/>
                </a:cubicBezTo>
                <a:cubicBezTo>
                  <a:pt x="32" y="85"/>
                  <a:pt x="32" y="85"/>
                  <a:pt x="32" y="85"/>
                </a:cubicBezTo>
                <a:cubicBezTo>
                  <a:pt x="32" y="92"/>
                  <a:pt x="32" y="92"/>
                  <a:pt x="32" y="92"/>
                </a:cubicBezTo>
                <a:cubicBezTo>
                  <a:pt x="32" y="96"/>
                  <a:pt x="32" y="96"/>
                  <a:pt x="32" y="96"/>
                </a:cubicBezTo>
                <a:cubicBezTo>
                  <a:pt x="33" y="102"/>
                  <a:pt x="33" y="102"/>
                  <a:pt x="33" y="102"/>
                </a:cubicBezTo>
                <a:cubicBezTo>
                  <a:pt x="36" y="111"/>
                  <a:pt x="36" y="111"/>
                  <a:pt x="36" y="111"/>
                </a:cubicBezTo>
                <a:cubicBezTo>
                  <a:pt x="36" y="116"/>
                  <a:pt x="36" y="116"/>
                  <a:pt x="36" y="116"/>
                </a:cubicBezTo>
                <a:cubicBezTo>
                  <a:pt x="38" y="121"/>
                  <a:pt x="38" y="121"/>
                  <a:pt x="38" y="121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8" y="128"/>
                  <a:pt x="38" y="128"/>
                  <a:pt x="38" y="128"/>
                </a:cubicBezTo>
                <a:cubicBezTo>
                  <a:pt x="38" y="129"/>
                  <a:pt x="38" y="129"/>
                  <a:pt x="38" y="129"/>
                </a:cubicBezTo>
                <a:cubicBezTo>
                  <a:pt x="39" y="132"/>
                  <a:pt x="39" y="132"/>
                  <a:pt x="39" y="132"/>
                </a:cubicBezTo>
                <a:cubicBezTo>
                  <a:pt x="39" y="135"/>
                  <a:pt x="39" y="135"/>
                  <a:pt x="39" y="135"/>
                </a:cubicBezTo>
                <a:cubicBezTo>
                  <a:pt x="42" y="139"/>
                  <a:pt x="42" y="139"/>
                  <a:pt x="42" y="139"/>
                </a:cubicBezTo>
                <a:cubicBezTo>
                  <a:pt x="42" y="144"/>
                  <a:pt x="42" y="144"/>
                  <a:pt x="42" y="144"/>
                </a:cubicBezTo>
                <a:cubicBezTo>
                  <a:pt x="46" y="151"/>
                  <a:pt x="46" y="151"/>
                  <a:pt x="46" y="151"/>
                </a:cubicBezTo>
                <a:cubicBezTo>
                  <a:pt x="50" y="154"/>
                  <a:pt x="50" y="154"/>
                  <a:pt x="50" y="154"/>
                </a:cubicBezTo>
                <a:cubicBezTo>
                  <a:pt x="54" y="158"/>
                  <a:pt x="54" y="158"/>
                  <a:pt x="54" y="158"/>
                </a:cubicBezTo>
                <a:cubicBezTo>
                  <a:pt x="55" y="159"/>
                  <a:pt x="55" y="159"/>
                  <a:pt x="55" y="159"/>
                </a:cubicBezTo>
                <a:cubicBezTo>
                  <a:pt x="56" y="159"/>
                  <a:pt x="56" y="159"/>
                  <a:pt x="56" y="159"/>
                </a:cubicBezTo>
                <a:cubicBezTo>
                  <a:pt x="58" y="158"/>
                  <a:pt x="58" y="158"/>
                  <a:pt x="58" y="158"/>
                </a:cubicBezTo>
                <a:cubicBezTo>
                  <a:pt x="59" y="155"/>
                  <a:pt x="59" y="155"/>
                  <a:pt x="59" y="155"/>
                </a:cubicBezTo>
                <a:cubicBezTo>
                  <a:pt x="59" y="154"/>
                  <a:pt x="59" y="154"/>
                  <a:pt x="59" y="154"/>
                </a:cubicBezTo>
                <a:cubicBezTo>
                  <a:pt x="61" y="152"/>
                  <a:pt x="61" y="152"/>
                  <a:pt x="61" y="152"/>
                </a:cubicBezTo>
                <a:cubicBezTo>
                  <a:pt x="62" y="152"/>
                  <a:pt x="62" y="152"/>
                  <a:pt x="62" y="152"/>
                </a:cubicBezTo>
                <a:cubicBezTo>
                  <a:pt x="64" y="154"/>
                  <a:pt x="64" y="154"/>
                  <a:pt x="64" y="154"/>
                </a:cubicBezTo>
                <a:cubicBezTo>
                  <a:pt x="65" y="155"/>
                  <a:pt x="65" y="155"/>
                  <a:pt x="65" y="155"/>
                </a:cubicBezTo>
                <a:cubicBezTo>
                  <a:pt x="65" y="156"/>
                  <a:pt x="65" y="156"/>
                  <a:pt x="65" y="156"/>
                </a:cubicBezTo>
                <a:cubicBezTo>
                  <a:pt x="65" y="159"/>
                  <a:pt x="65" y="159"/>
                  <a:pt x="65" y="159"/>
                </a:cubicBezTo>
                <a:cubicBezTo>
                  <a:pt x="68" y="161"/>
                  <a:pt x="68" y="161"/>
                  <a:pt x="68" y="161"/>
                </a:cubicBezTo>
                <a:cubicBezTo>
                  <a:pt x="74" y="164"/>
                  <a:pt x="74" y="164"/>
                  <a:pt x="74" y="164"/>
                </a:cubicBezTo>
                <a:cubicBezTo>
                  <a:pt x="78" y="164"/>
                  <a:pt x="78" y="164"/>
                  <a:pt x="78" y="164"/>
                </a:cubicBezTo>
                <a:cubicBezTo>
                  <a:pt x="82" y="162"/>
                  <a:pt x="82" y="162"/>
                  <a:pt x="82" y="162"/>
                </a:cubicBezTo>
                <a:cubicBezTo>
                  <a:pt x="85" y="164"/>
                  <a:pt x="85" y="164"/>
                  <a:pt x="85" y="164"/>
                </a:cubicBezTo>
                <a:cubicBezTo>
                  <a:pt x="88" y="164"/>
                  <a:pt x="88" y="164"/>
                  <a:pt x="88" y="164"/>
                </a:cubicBezTo>
                <a:cubicBezTo>
                  <a:pt x="88" y="162"/>
                  <a:pt x="88" y="162"/>
                  <a:pt x="88" y="162"/>
                </a:cubicBezTo>
                <a:cubicBezTo>
                  <a:pt x="89" y="161"/>
                  <a:pt x="89" y="161"/>
                  <a:pt x="89" y="161"/>
                </a:cubicBezTo>
                <a:cubicBezTo>
                  <a:pt x="91" y="161"/>
                  <a:pt x="91" y="161"/>
                  <a:pt x="91" y="161"/>
                </a:cubicBezTo>
                <a:cubicBezTo>
                  <a:pt x="91" y="159"/>
                  <a:pt x="91" y="159"/>
                  <a:pt x="91" y="159"/>
                </a:cubicBezTo>
                <a:cubicBezTo>
                  <a:pt x="95" y="158"/>
                  <a:pt x="95" y="158"/>
                  <a:pt x="95" y="158"/>
                </a:cubicBezTo>
                <a:cubicBezTo>
                  <a:pt x="97" y="156"/>
                  <a:pt x="97" y="156"/>
                  <a:pt x="97" y="156"/>
                </a:cubicBezTo>
                <a:cubicBezTo>
                  <a:pt x="97" y="155"/>
                  <a:pt x="97" y="155"/>
                  <a:pt x="97" y="155"/>
                </a:cubicBezTo>
                <a:cubicBezTo>
                  <a:pt x="97" y="106"/>
                  <a:pt x="97" y="106"/>
                  <a:pt x="97" y="106"/>
                </a:cubicBezTo>
                <a:cubicBezTo>
                  <a:pt x="97" y="97"/>
                  <a:pt x="97" y="97"/>
                  <a:pt x="97" y="97"/>
                </a:cubicBezTo>
                <a:cubicBezTo>
                  <a:pt x="98" y="78"/>
                  <a:pt x="98" y="78"/>
                  <a:pt x="98" y="78"/>
                </a:cubicBezTo>
                <a:cubicBezTo>
                  <a:pt x="98" y="69"/>
                  <a:pt x="98" y="69"/>
                  <a:pt x="98" y="69"/>
                </a:cubicBezTo>
                <a:cubicBezTo>
                  <a:pt x="109" y="69"/>
                  <a:pt x="109" y="69"/>
                  <a:pt x="109" y="69"/>
                </a:cubicBezTo>
                <a:cubicBezTo>
                  <a:pt x="111" y="19"/>
                  <a:pt x="111" y="19"/>
                  <a:pt x="111" y="19"/>
                </a:cubicBezTo>
                <a:cubicBezTo>
                  <a:pt x="125" y="17"/>
                  <a:pt x="125" y="17"/>
                  <a:pt x="125" y="17"/>
                </a:cubicBezTo>
                <a:cubicBezTo>
                  <a:pt x="131" y="16"/>
                  <a:pt x="131" y="16"/>
                  <a:pt x="131" y="16"/>
                </a:cubicBezTo>
                <a:cubicBezTo>
                  <a:pt x="133" y="15"/>
                  <a:pt x="133" y="15"/>
                  <a:pt x="133" y="15"/>
                </a:cubicBezTo>
                <a:cubicBezTo>
                  <a:pt x="137" y="15"/>
                  <a:pt x="137" y="15"/>
                  <a:pt x="137" y="15"/>
                </a:cubicBezTo>
                <a:cubicBezTo>
                  <a:pt x="138" y="16"/>
                  <a:pt x="138" y="16"/>
                  <a:pt x="138" y="16"/>
                </a:cubicBezTo>
                <a:cubicBezTo>
                  <a:pt x="140" y="17"/>
                  <a:pt x="140" y="17"/>
                  <a:pt x="140" y="17"/>
                </a:cubicBezTo>
                <a:cubicBezTo>
                  <a:pt x="140" y="19"/>
                  <a:pt x="140" y="19"/>
                  <a:pt x="140" y="19"/>
                </a:cubicBezTo>
                <a:cubicBezTo>
                  <a:pt x="141" y="22"/>
                  <a:pt x="141" y="22"/>
                  <a:pt x="141" y="22"/>
                </a:cubicBezTo>
                <a:cubicBezTo>
                  <a:pt x="142" y="21"/>
                  <a:pt x="142" y="21"/>
                  <a:pt x="142" y="21"/>
                </a:cubicBezTo>
                <a:cubicBezTo>
                  <a:pt x="147" y="16"/>
                  <a:pt x="147" y="16"/>
                  <a:pt x="147" y="16"/>
                </a:cubicBezTo>
                <a:cubicBezTo>
                  <a:pt x="150" y="15"/>
                  <a:pt x="150" y="15"/>
                  <a:pt x="150" y="15"/>
                </a:cubicBezTo>
                <a:cubicBezTo>
                  <a:pt x="151" y="13"/>
                  <a:pt x="151" y="13"/>
                  <a:pt x="151" y="13"/>
                </a:cubicBezTo>
                <a:cubicBezTo>
                  <a:pt x="152" y="15"/>
                  <a:pt x="152" y="15"/>
                  <a:pt x="152" y="15"/>
                </a:cubicBezTo>
                <a:cubicBezTo>
                  <a:pt x="154" y="15"/>
                  <a:pt x="154" y="15"/>
                  <a:pt x="154" y="15"/>
                </a:cubicBezTo>
                <a:cubicBezTo>
                  <a:pt x="157" y="13"/>
                  <a:pt x="157" y="13"/>
                  <a:pt x="157" y="13"/>
                </a:cubicBezTo>
                <a:cubicBezTo>
                  <a:pt x="157" y="12"/>
                  <a:pt x="157" y="12"/>
                  <a:pt x="157" y="12"/>
                </a:cubicBezTo>
                <a:cubicBezTo>
                  <a:pt x="158" y="12"/>
                  <a:pt x="158" y="12"/>
                  <a:pt x="158" y="12"/>
                </a:cubicBezTo>
                <a:cubicBezTo>
                  <a:pt x="159" y="12"/>
                  <a:pt x="159" y="12"/>
                  <a:pt x="159" y="12"/>
                </a:cubicBezTo>
                <a:cubicBezTo>
                  <a:pt x="160" y="12"/>
                  <a:pt x="160" y="12"/>
                  <a:pt x="160" y="12"/>
                </a:cubicBezTo>
                <a:cubicBezTo>
                  <a:pt x="161" y="12"/>
                  <a:pt x="161" y="12"/>
                  <a:pt x="161" y="12"/>
                </a:cubicBezTo>
                <a:cubicBezTo>
                  <a:pt x="158" y="9"/>
                  <a:pt x="158" y="9"/>
                  <a:pt x="158" y="9"/>
                </a:cubicBezTo>
                <a:lnTo>
                  <a:pt x="157" y="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7" name="Freeform 71"/>
          <p:cNvSpPr>
            <a:spLocks/>
          </p:cNvSpPr>
          <p:nvPr/>
        </p:nvSpPr>
        <p:spPr bwMode="auto">
          <a:xfrm>
            <a:off x="4976132" y="4374682"/>
            <a:ext cx="710338" cy="834275"/>
          </a:xfrm>
          <a:custGeom>
            <a:avLst/>
            <a:gdLst>
              <a:gd name="T0" fmla="*/ 8 w 148"/>
              <a:gd name="T1" fmla="*/ 155 h 167"/>
              <a:gd name="T2" fmla="*/ 16 w 148"/>
              <a:gd name="T3" fmla="*/ 152 h 167"/>
              <a:gd name="T4" fmla="*/ 23 w 148"/>
              <a:gd name="T5" fmla="*/ 155 h 167"/>
              <a:gd name="T6" fmla="*/ 38 w 148"/>
              <a:gd name="T7" fmla="*/ 158 h 167"/>
              <a:gd name="T8" fmla="*/ 76 w 148"/>
              <a:gd name="T9" fmla="*/ 158 h 167"/>
              <a:gd name="T10" fmla="*/ 81 w 148"/>
              <a:gd name="T11" fmla="*/ 159 h 167"/>
              <a:gd name="T12" fmla="*/ 91 w 148"/>
              <a:gd name="T13" fmla="*/ 164 h 167"/>
              <a:gd name="T14" fmla="*/ 107 w 148"/>
              <a:gd name="T15" fmla="*/ 167 h 167"/>
              <a:gd name="T16" fmla="*/ 112 w 148"/>
              <a:gd name="T17" fmla="*/ 165 h 167"/>
              <a:gd name="T18" fmla="*/ 132 w 148"/>
              <a:gd name="T19" fmla="*/ 163 h 167"/>
              <a:gd name="T20" fmla="*/ 140 w 148"/>
              <a:gd name="T21" fmla="*/ 161 h 167"/>
              <a:gd name="T22" fmla="*/ 131 w 148"/>
              <a:gd name="T23" fmla="*/ 152 h 167"/>
              <a:gd name="T24" fmla="*/ 125 w 148"/>
              <a:gd name="T25" fmla="*/ 146 h 167"/>
              <a:gd name="T26" fmla="*/ 124 w 148"/>
              <a:gd name="T27" fmla="*/ 125 h 167"/>
              <a:gd name="T28" fmla="*/ 124 w 148"/>
              <a:gd name="T29" fmla="*/ 99 h 167"/>
              <a:gd name="T30" fmla="*/ 140 w 148"/>
              <a:gd name="T31" fmla="*/ 99 h 167"/>
              <a:gd name="T32" fmla="*/ 147 w 148"/>
              <a:gd name="T33" fmla="*/ 96 h 167"/>
              <a:gd name="T34" fmla="*/ 148 w 148"/>
              <a:gd name="T35" fmla="*/ 86 h 167"/>
              <a:gd name="T36" fmla="*/ 148 w 148"/>
              <a:gd name="T37" fmla="*/ 73 h 167"/>
              <a:gd name="T38" fmla="*/ 145 w 148"/>
              <a:gd name="T39" fmla="*/ 70 h 167"/>
              <a:gd name="T40" fmla="*/ 138 w 148"/>
              <a:gd name="T41" fmla="*/ 72 h 167"/>
              <a:gd name="T42" fmla="*/ 131 w 148"/>
              <a:gd name="T43" fmla="*/ 72 h 167"/>
              <a:gd name="T44" fmla="*/ 127 w 148"/>
              <a:gd name="T45" fmla="*/ 72 h 167"/>
              <a:gd name="T46" fmla="*/ 127 w 148"/>
              <a:gd name="T47" fmla="*/ 66 h 167"/>
              <a:gd name="T48" fmla="*/ 122 w 148"/>
              <a:gd name="T49" fmla="*/ 52 h 167"/>
              <a:gd name="T50" fmla="*/ 122 w 148"/>
              <a:gd name="T51" fmla="*/ 40 h 167"/>
              <a:gd name="T52" fmla="*/ 121 w 148"/>
              <a:gd name="T53" fmla="*/ 29 h 167"/>
              <a:gd name="T54" fmla="*/ 121 w 148"/>
              <a:gd name="T55" fmla="*/ 20 h 167"/>
              <a:gd name="T56" fmla="*/ 109 w 148"/>
              <a:gd name="T57" fmla="*/ 20 h 167"/>
              <a:gd name="T58" fmla="*/ 108 w 148"/>
              <a:gd name="T59" fmla="*/ 15 h 167"/>
              <a:gd name="T60" fmla="*/ 99 w 148"/>
              <a:gd name="T61" fmla="*/ 16 h 167"/>
              <a:gd name="T62" fmla="*/ 95 w 148"/>
              <a:gd name="T63" fmla="*/ 22 h 167"/>
              <a:gd name="T64" fmla="*/ 92 w 148"/>
              <a:gd name="T65" fmla="*/ 25 h 167"/>
              <a:gd name="T66" fmla="*/ 84 w 148"/>
              <a:gd name="T67" fmla="*/ 29 h 167"/>
              <a:gd name="T68" fmla="*/ 72 w 148"/>
              <a:gd name="T69" fmla="*/ 30 h 167"/>
              <a:gd name="T70" fmla="*/ 68 w 148"/>
              <a:gd name="T71" fmla="*/ 27 h 167"/>
              <a:gd name="T72" fmla="*/ 64 w 148"/>
              <a:gd name="T73" fmla="*/ 19 h 167"/>
              <a:gd name="T74" fmla="*/ 61 w 148"/>
              <a:gd name="T75" fmla="*/ 12 h 167"/>
              <a:gd name="T76" fmla="*/ 61 w 148"/>
              <a:gd name="T77" fmla="*/ 6 h 167"/>
              <a:gd name="T78" fmla="*/ 55 w 148"/>
              <a:gd name="T79" fmla="*/ 0 h 167"/>
              <a:gd name="T80" fmla="*/ 35 w 148"/>
              <a:gd name="T81" fmla="*/ 0 h 167"/>
              <a:gd name="T82" fmla="*/ 18 w 148"/>
              <a:gd name="T83" fmla="*/ 0 h 167"/>
              <a:gd name="T84" fmla="*/ 9 w 148"/>
              <a:gd name="T85" fmla="*/ 3 h 167"/>
              <a:gd name="T86" fmla="*/ 11 w 148"/>
              <a:gd name="T87" fmla="*/ 12 h 167"/>
              <a:gd name="T88" fmla="*/ 15 w 148"/>
              <a:gd name="T89" fmla="*/ 22 h 167"/>
              <a:gd name="T90" fmla="*/ 21 w 148"/>
              <a:gd name="T91" fmla="*/ 39 h 167"/>
              <a:gd name="T92" fmla="*/ 16 w 148"/>
              <a:gd name="T93" fmla="*/ 45 h 167"/>
              <a:gd name="T94" fmla="*/ 19 w 148"/>
              <a:gd name="T95" fmla="*/ 56 h 167"/>
              <a:gd name="T96" fmla="*/ 25 w 148"/>
              <a:gd name="T97" fmla="*/ 69 h 167"/>
              <a:gd name="T98" fmla="*/ 23 w 148"/>
              <a:gd name="T99" fmla="*/ 88 h 167"/>
              <a:gd name="T100" fmla="*/ 16 w 148"/>
              <a:gd name="T101" fmla="*/ 93 h 167"/>
              <a:gd name="T102" fmla="*/ 11 w 148"/>
              <a:gd name="T103" fmla="*/ 103 h 167"/>
              <a:gd name="T104" fmla="*/ 8 w 148"/>
              <a:gd name="T105" fmla="*/ 115 h 167"/>
              <a:gd name="T106" fmla="*/ 5 w 148"/>
              <a:gd name="T107" fmla="*/ 128 h 167"/>
              <a:gd name="T108" fmla="*/ 3 w 148"/>
              <a:gd name="T109" fmla="*/ 134 h 167"/>
              <a:gd name="T110" fmla="*/ 0 w 148"/>
              <a:gd name="T111" fmla="*/ 148 h 167"/>
              <a:gd name="T112" fmla="*/ 3 w 148"/>
              <a:gd name="T113" fmla="*/ 155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48" h="167">
                <a:moveTo>
                  <a:pt x="3" y="155"/>
                </a:moveTo>
                <a:cubicBezTo>
                  <a:pt x="5" y="155"/>
                  <a:pt x="5" y="155"/>
                  <a:pt x="5" y="155"/>
                </a:cubicBezTo>
                <a:cubicBezTo>
                  <a:pt x="8" y="155"/>
                  <a:pt x="8" y="155"/>
                  <a:pt x="8" y="155"/>
                </a:cubicBezTo>
                <a:cubicBezTo>
                  <a:pt x="11" y="156"/>
                  <a:pt x="11" y="156"/>
                  <a:pt x="11" y="156"/>
                </a:cubicBezTo>
                <a:cubicBezTo>
                  <a:pt x="12" y="155"/>
                  <a:pt x="12" y="155"/>
                  <a:pt x="12" y="155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18" y="152"/>
                  <a:pt x="18" y="152"/>
                  <a:pt x="18" y="152"/>
                </a:cubicBezTo>
                <a:cubicBezTo>
                  <a:pt x="19" y="152"/>
                  <a:pt x="19" y="152"/>
                  <a:pt x="19" y="152"/>
                </a:cubicBezTo>
                <a:cubicBezTo>
                  <a:pt x="23" y="155"/>
                  <a:pt x="23" y="155"/>
                  <a:pt x="23" y="155"/>
                </a:cubicBezTo>
                <a:cubicBezTo>
                  <a:pt x="28" y="158"/>
                  <a:pt x="28" y="158"/>
                  <a:pt x="28" y="158"/>
                </a:cubicBezTo>
                <a:cubicBezTo>
                  <a:pt x="31" y="158"/>
                  <a:pt x="31" y="158"/>
                  <a:pt x="31" y="158"/>
                </a:cubicBezTo>
                <a:cubicBezTo>
                  <a:pt x="38" y="158"/>
                  <a:pt x="38" y="158"/>
                  <a:pt x="38" y="158"/>
                </a:cubicBezTo>
                <a:cubicBezTo>
                  <a:pt x="52" y="158"/>
                  <a:pt x="52" y="158"/>
                  <a:pt x="52" y="158"/>
                </a:cubicBezTo>
                <a:cubicBezTo>
                  <a:pt x="75" y="158"/>
                  <a:pt x="75" y="158"/>
                  <a:pt x="75" y="158"/>
                </a:cubicBezTo>
                <a:cubicBezTo>
                  <a:pt x="76" y="158"/>
                  <a:pt x="76" y="158"/>
                  <a:pt x="76" y="158"/>
                </a:cubicBezTo>
                <a:cubicBezTo>
                  <a:pt x="78" y="158"/>
                  <a:pt x="78" y="158"/>
                  <a:pt x="78" y="158"/>
                </a:cubicBezTo>
                <a:cubicBezTo>
                  <a:pt x="79" y="158"/>
                  <a:pt x="79" y="158"/>
                  <a:pt x="79" y="158"/>
                </a:cubicBezTo>
                <a:cubicBezTo>
                  <a:pt x="81" y="159"/>
                  <a:pt x="81" y="159"/>
                  <a:pt x="81" y="159"/>
                </a:cubicBezTo>
                <a:cubicBezTo>
                  <a:pt x="84" y="162"/>
                  <a:pt x="84" y="162"/>
                  <a:pt x="84" y="162"/>
                </a:cubicBezTo>
                <a:cubicBezTo>
                  <a:pt x="86" y="164"/>
                  <a:pt x="86" y="164"/>
                  <a:pt x="86" y="164"/>
                </a:cubicBezTo>
                <a:cubicBezTo>
                  <a:pt x="91" y="164"/>
                  <a:pt x="91" y="164"/>
                  <a:pt x="91" y="164"/>
                </a:cubicBezTo>
                <a:cubicBezTo>
                  <a:pt x="98" y="165"/>
                  <a:pt x="98" y="165"/>
                  <a:pt x="98" y="165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07" y="167"/>
                  <a:pt x="107" y="167"/>
                  <a:pt x="107" y="167"/>
                </a:cubicBezTo>
                <a:cubicBezTo>
                  <a:pt x="108" y="167"/>
                  <a:pt x="108" y="167"/>
                  <a:pt x="108" y="167"/>
                </a:cubicBezTo>
                <a:cubicBezTo>
                  <a:pt x="109" y="167"/>
                  <a:pt x="109" y="167"/>
                  <a:pt x="109" y="167"/>
                </a:cubicBezTo>
                <a:cubicBezTo>
                  <a:pt x="112" y="165"/>
                  <a:pt x="112" y="165"/>
                  <a:pt x="112" y="165"/>
                </a:cubicBezTo>
                <a:cubicBezTo>
                  <a:pt x="115" y="165"/>
                  <a:pt x="115" y="165"/>
                  <a:pt x="115" y="165"/>
                </a:cubicBezTo>
                <a:cubicBezTo>
                  <a:pt x="119" y="165"/>
                  <a:pt x="119" y="165"/>
                  <a:pt x="119" y="165"/>
                </a:cubicBezTo>
                <a:cubicBezTo>
                  <a:pt x="132" y="163"/>
                  <a:pt x="132" y="163"/>
                  <a:pt x="132" y="163"/>
                </a:cubicBezTo>
                <a:cubicBezTo>
                  <a:pt x="139" y="161"/>
                  <a:pt x="139" y="161"/>
                  <a:pt x="139" y="161"/>
                </a:cubicBezTo>
                <a:cubicBezTo>
                  <a:pt x="139" y="161"/>
                  <a:pt x="139" y="161"/>
                  <a:pt x="139" y="161"/>
                </a:cubicBezTo>
                <a:cubicBezTo>
                  <a:pt x="140" y="161"/>
                  <a:pt x="140" y="161"/>
                  <a:pt x="140" y="161"/>
                </a:cubicBezTo>
                <a:cubicBezTo>
                  <a:pt x="134" y="156"/>
                  <a:pt x="134" y="156"/>
                  <a:pt x="134" y="156"/>
                </a:cubicBezTo>
                <a:cubicBezTo>
                  <a:pt x="131" y="152"/>
                  <a:pt x="131" y="152"/>
                  <a:pt x="131" y="152"/>
                </a:cubicBezTo>
                <a:cubicBezTo>
                  <a:pt x="131" y="152"/>
                  <a:pt x="131" y="152"/>
                  <a:pt x="131" y="152"/>
                </a:cubicBezTo>
                <a:cubicBezTo>
                  <a:pt x="131" y="152"/>
                  <a:pt x="131" y="152"/>
                  <a:pt x="131" y="152"/>
                </a:cubicBezTo>
                <a:cubicBezTo>
                  <a:pt x="129" y="151"/>
                  <a:pt x="129" y="151"/>
                  <a:pt x="129" y="151"/>
                </a:cubicBezTo>
                <a:cubicBezTo>
                  <a:pt x="125" y="146"/>
                  <a:pt x="125" y="146"/>
                  <a:pt x="125" y="146"/>
                </a:cubicBezTo>
                <a:cubicBezTo>
                  <a:pt x="124" y="144"/>
                  <a:pt x="124" y="144"/>
                  <a:pt x="124" y="144"/>
                </a:cubicBezTo>
                <a:cubicBezTo>
                  <a:pt x="122" y="141"/>
                  <a:pt x="122" y="141"/>
                  <a:pt x="122" y="141"/>
                </a:cubicBezTo>
                <a:cubicBezTo>
                  <a:pt x="124" y="125"/>
                  <a:pt x="124" y="125"/>
                  <a:pt x="124" y="125"/>
                </a:cubicBezTo>
                <a:cubicBezTo>
                  <a:pt x="124" y="109"/>
                  <a:pt x="124" y="109"/>
                  <a:pt x="124" y="109"/>
                </a:cubicBezTo>
                <a:cubicBezTo>
                  <a:pt x="124" y="102"/>
                  <a:pt x="124" y="102"/>
                  <a:pt x="124" y="102"/>
                </a:cubicBezTo>
                <a:cubicBezTo>
                  <a:pt x="124" y="99"/>
                  <a:pt x="124" y="99"/>
                  <a:pt x="124" y="99"/>
                </a:cubicBezTo>
                <a:cubicBezTo>
                  <a:pt x="124" y="98"/>
                  <a:pt x="124" y="98"/>
                  <a:pt x="124" y="98"/>
                </a:cubicBezTo>
                <a:cubicBezTo>
                  <a:pt x="132" y="99"/>
                  <a:pt x="132" y="99"/>
                  <a:pt x="132" y="99"/>
                </a:cubicBezTo>
                <a:cubicBezTo>
                  <a:pt x="140" y="99"/>
                  <a:pt x="140" y="99"/>
                  <a:pt x="140" y="99"/>
                </a:cubicBezTo>
                <a:cubicBezTo>
                  <a:pt x="144" y="99"/>
                  <a:pt x="144" y="99"/>
                  <a:pt x="144" y="99"/>
                </a:cubicBezTo>
                <a:cubicBezTo>
                  <a:pt x="148" y="98"/>
                  <a:pt x="148" y="98"/>
                  <a:pt x="148" y="98"/>
                </a:cubicBezTo>
                <a:cubicBezTo>
                  <a:pt x="147" y="96"/>
                  <a:pt x="147" y="96"/>
                  <a:pt x="147" y="96"/>
                </a:cubicBezTo>
                <a:cubicBezTo>
                  <a:pt x="147" y="93"/>
                  <a:pt x="147" y="93"/>
                  <a:pt x="147" y="93"/>
                </a:cubicBezTo>
                <a:cubicBezTo>
                  <a:pt x="148" y="91"/>
                  <a:pt x="148" y="91"/>
                  <a:pt x="148" y="91"/>
                </a:cubicBezTo>
                <a:cubicBezTo>
                  <a:pt x="148" y="86"/>
                  <a:pt x="148" y="86"/>
                  <a:pt x="148" y="86"/>
                </a:cubicBezTo>
                <a:cubicBezTo>
                  <a:pt x="148" y="83"/>
                  <a:pt x="148" y="83"/>
                  <a:pt x="148" y="8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48" y="73"/>
                  <a:pt x="148" y="73"/>
                  <a:pt x="148" y="73"/>
                </a:cubicBezTo>
                <a:cubicBezTo>
                  <a:pt x="148" y="69"/>
                  <a:pt x="148" y="69"/>
                  <a:pt x="148" y="69"/>
                </a:cubicBezTo>
                <a:cubicBezTo>
                  <a:pt x="147" y="70"/>
                  <a:pt x="147" y="70"/>
                  <a:pt x="147" y="70"/>
                </a:cubicBezTo>
                <a:cubicBezTo>
                  <a:pt x="145" y="70"/>
                  <a:pt x="145" y="70"/>
                  <a:pt x="145" y="70"/>
                </a:cubicBezTo>
                <a:cubicBezTo>
                  <a:pt x="142" y="70"/>
                  <a:pt x="142" y="70"/>
                  <a:pt x="142" y="70"/>
                </a:cubicBezTo>
                <a:cubicBezTo>
                  <a:pt x="140" y="72"/>
                  <a:pt x="140" y="72"/>
                  <a:pt x="140" y="72"/>
                </a:cubicBezTo>
                <a:cubicBezTo>
                  <a:pt x="138" y="72"/>
                  <a:pt x="138" y="72"/>
                  <a:pt x="138" y="72"/>
                </a:cubicBezTo>
                <a:cubicBezTo>
                  <a:pt x="135" y="72"/>
                  <a:pt x="135" y="72"/>
                  <a:pt x="135" y="72"/>
                </a:cubicBezTo>
                <a:cubicBezTo>
                  <a:pt x="134" y="72"/>
                  <a:pt x="134" y="72"/>
                  <a:pt x="134" y="72"/>
                </a:cubicBezTo>
                <a:cubicBezTo>
                  <a:pt x="131" y="72"/>
                  <a:pt x="131" y="72"/>
                  <a:pt x="131" y="72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7" y="75"/>
                  <a:pt x="127" y="75"/>
                  <a:pt x="127" y="75"/>
                </a:cubicBezTo>
                <a:cubicBezTo>
                  <a:pt x="127" y="72"/>
                  <a:pt x="127" y="72"/>
                  <a:pt x="127" y="72"/>
                </a:cubicBezTo>
                <a:cubicBezTo>
                  <a:pt x="127" y="70"/>
                  <a:pt x="127" y="70"/>
                  <a:pt x="127" y="70"/>
                </a:cubicBezTo>
                <a:cubicBezTo>
                  <a:pt x="127" y="69"/>
                  <a:pt x="127" y="69"/>
                  <a:pt x="127" y="69"/>
                </a:cubicBezTo>
                <a:cubicBezTo>
                  <a:pt x="127" y="66"/>
                  <a:pt x="127" y="66"/>
                  <a:pt x="127" y="66"/>
                </a:cubicBezTo>
                <a:cubicBezTo>
                  <a:pt x="127" y="60"/>
                  <a:pt x="127" y="60"/>
                  <a:pt x="127" y="60"/>
                </a:cubicBezTo>
                <a:cubicBezTo>
                  <a:pt x="125" y="56"/>
                  <a:pt x="125" y="56"/>
                  <a:pt x="125" y="56"/>
                </a:cubicBezTo>
                <a:cubicBezTo>
                  <a:pt x="122" y="52"/>
                  <a:pt x="122" y="52"/>
                  <a:pt x="122" y="52"/>
                </a:cubicBezTo>
                <a:cubicBezTo>
                  <a:pt x="122" y="48"/>
                  <a:pt x="122" y="48"/>
                  <a:pt x="122" y="48"/>
                </a:cubicBezTo>
                <a:cubicBezTo>
                  <a:pt x="122" y="46"/>
                  <a:pt x="122" y="46"/>
                  <a:pt x="122" y="46"/>
                </a:cubicBezTo>
                <a:cubicBezTo>
                  <a:pt x="122" y="40"/>
                  <a:pt x="122" y="40"/>
                  <a:pt x="122" y="40"/>
                </a:cubicBezTo>
                <a:cubicBezTo>
                  <a:pt x="122" y="35"/>
                  <a:pt x="122" y="35"/>
                  <a:pt x="122" y="35"/>
                </a:cubicBezTo>
                <a:cubicBezTo>
                  <a:pt x="122" y="33"/>
                  <a:pt x="122" y="33"/>
                  <a:pt x="122" y="33"/>
                </a:cubicBezTo>
                <a:cubicBezTo>
                  <a:pt x="121" y="29"/>
                  <a:pt x="121" y="29"/>
                  <a:pt x="121" y="29"/>
                </a:cubicBezTo>
                <a:cubicBezTo>
                  <a:pt x="122" y="23"/>
                  <a:pt x="122" y="23"/>
                  <a:pt x="122" y="23"/>
                </a:cubicBezTo>
                <a:cubicBezTo>
                  <a:pt x="122" y="22"/>
                  <a:pt x="122" y="22"/>
                  <a:pt x="122" y="22"/>
                </a:cubicBezTo>
                <a:cubicBezTo>
                  <a:pt x="121" y="20"/>
                  <a:pt x="121" y="20"/>
                  <a:pt x="121" y="20"/>
                </a:cubicBezTo>
                <a:cubicBezTo>
                  <a:pt x="118" y="20"/>
                  <a:pt x="118" y="20"/>
                  <a:pt x="118" y="20"/>
                </a:cubicBezTo>
                <a:cubicBezTo>
                  <a:pt x="111" y="20"/>
                  <a:pt x="111" y="20"/>
                  <a:pt x="111" y="20"/>
                </a:cubicBezTo>
                <a:cubicBezTo>
                  <a:pt x="109" y="20"/>
                  <a:pt x="109" y="20"/>
                  <a:pt x="109" y="20"/>
                </a:cubicBezTo>
                <a:cubicBezTo>
                  <a:pt x="108" y="20"/>
                  <a:pt x="108" y="20"/>
                  <a:pt x="108" y="20"/>
                </a:cubicBezTo>
                <a:cubicBezTo>
                  <a:pt x="107" y="19"/>
                  <a:pt x="107" y="19"/>
                  <a:pt x="107" y="19"/>
                </a:cubicBezTo>
                <a:cubicBezTo>
                  <a:pt x="108" y="15"/>
                  <a:pt x="108" y="15"/>
                  <a:pt x="108" y="15"/>
                </a:cubicBezTo>
                <a:cubicBezTo>
                  <a:pt x="105" y="15"/>
                  <a:pt x="105" y="15"/>
                  <a:pt x="105" y="15"/>
                </a:cubicBezTo>
                <a:cubicBezTo>
                  <a:pt x="104" y="16"/>
                  <a:pt x="104" y="16"/>
                  <a:pt x="104" y="16"/>
                </a:cubicBezTo>
                <a:cubicBezTo>
                  <a:pt x="99" y="16"/>
                  <a:pt x="99" y="16"/>
                  <a:pt x="99" y="16"/>
                </a:cubicBezTo>
                <a:cubicBezTo>
                  <a:pt x="95" y="16"/>
                  <a:pt x="95" y="16"/>
                  <a:pt x="95" y="16"/>
                </a:cubicBezTo>
                <a:cubicBezTo>
                  <a:pt x="95" y="19"/>
                  <a:pt x="95" y="19"/>
                  <a:pt x="95" y="19"/>
                </a:cubicBezTo>
                <a:cubicBezTo>
                  <a:pt x="95" y="22"/>
                  <a:pt x="95" y="22"/>
                  <a:pt x="95" y="22"/>
                </a:cubicBezTo>
                <a:cubicBezTo>
                  <a:pt x="95" y="23"/>
                  <a:pt x="95" y="23"/>
                  <a:pt x="95" y="23"/>
                </a:cubicBezTo>
                <a:cubicBezTo>
                  <a:pt x="94" y="25"/>
                  <a:pt x="94" y="25"/>
                  <a:pt x="94" y="25"/>
                </a:cubicBezTo>
                <a:cubicBezTo>
                  <a:pt x="92" y="25"/>
                  <a:pt x="92" y="25"/>
                  <a:pt x="92" y="25"/>
                </a:cubicBezTo>
                <a:cubicBezTo>
                  <a:pt x="92" y="27"/>
                  <a:pt x="92" y="27"/>
                  <a:pt x="92" y="27"/>
                </a:cubicBezTo>
                <a:cubicBezTo>
                  <a:pt x="92" y="30"/>
                  <a:pt x="92" y="30"/>
                  <a:pt x="92" y="30"/>
                </a:cubicBezTo>
                <a:cubicBezTo>
                  <a:pt x="84" y="29"/>
                  <a:pt x="84" y="29"/>
                  <a:pt x="84" y="29"/>
                </a:cubicBezTo>
                <a:cubicBezTo>
                  <a:pt x="81" y="30"/>
                  <a:pt x="81" y="30"/>
                  <a:pt x="81" y="30"/>
                </a:cubicBezTo>
                <a:cubicBezTo>
                  <a:pt x="78" y="30"/>
                  <a:pt x="78" y="30"/>
                  <a:pt x="78" y="30"/>
                </a:cubicBezTo>
                <a:cubicBezTo>
                  <a:pt x="72" y="30"/>
                  <a:pt x="72" y="30"/>
                  <a:pt x="72" y="30"/>
                </a:cubicBezTo>
                <a:cubicBezTo>
                  <a:pt x="71" y="30"/>
                  <a:pt x="71" y="30"/>
                  <a:pt x="71" y="30"/>
                </a:cubicBezTo>
                <a:cubicBezTo>
                  <a:pt x="69" y="29"/>
                  <a:pt x="69" y="29"/>
                  <a:pt x="69" y="29"/>
                </a:cubicBezTo>
                <a:cubicBezTo>
                  <a:pt x="68" y="27"/>
                  <a:pt x="68" y="27"/>
                  <a:pt x="68" y="27"/>
                </a:cubicBezTo>
                <a:cubicBezTo>
                  <a:pt x="65" y="22"/>
                  <a:pt x="65" y="22"/>
                  <a:pt x="65" y="22"/>
                </a:cubicBezTo>
                <a:cubicBezTo>
                  <a:pt x="64" y="20"/>
                  <a:pt x="64" y="20"/>
                  <a:pt x="64" y="20"/>
                </a:cubicBezTo>
                <a:cubicBezTo>
                  <a:pt x="64" y="19"/>
                  <a:pt x="64" y="19"/>
                  <a:pt x="64" y="19"/>
                </a:cubicBezTo>
                <a:cubicBezTo>
                  <a:pt x="64" y="16"/>
                  <a:pt x="64" y="16"/>
                  <a:pt x="64" y="16"/>
                </a:cubicBezTo>
                <a:cubicBezTo>
                  <a:pt x="62" y="13"/>
                  <a:pt x="62" y="13"/>
                  <a:pt x="62" y="13"/>
                </a:cubicBezTo>
                <a:cubicBezTo>
                  <a:pt x="61" y="12"/>
                  <a:pt x="61" y="12"/>
                  <a:pt x="61" y="12"/>
                </a:cubicBezTo>
                <a:cubicBezTo>
                  <a:pt x="61" y="10"/>
                  <a:pt x="61" y="10"/>
                  <a:pt x="61" y="10"/>
                </a:cubicBezTo>
                <a:cubicBezTo>
                  <a:pt x="61" y="9"/>
                  <a:pt x="61" y="9"/>
                  <a:pt x="61" y="9"/>
                </a:cubicBezTo>
                <a:cubicBezTo>
                  <a:pt x="61" y="6"/>
                  <a:pt x="61" y="6"/>
                  <a:pt x="61" y="6"/>
                </a:cubicBezTo>
                <a:cubicBezTo>
                  <a:pt x="59" y="3"/>
                  <a:pt x="59" y="3"/>
                  <a:pt x="59" y="3"/>
                </a:cubicBezTo>
                <a:cubicBezTo>
                  <a:pt x="58" y="2"/>
                  <a:pt x="58" y="2"/>
                  <a:pt x="58" y="2"/>
                </a:cubicBezTo>
                <a:cubicBezTo>
                  <a:pt x="55" y="0"/>
                  <a:pt x="55" y="0"/>
                  <a:pt x="55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26" y="0"/>
                  <a:pt x="26" y="0"/>
                  <a:pt x="26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15" y="2"/>
                  <a:pt x="15" y="2"/>
                  <a:pt x="15" y="2"/>
                </a:cubicBezTo>
                <a:cubicBezTo>
                  <a:pt x="13" y="3"/>
                  <a:pt x="13" y="3"/>
                  <a:pt x="13" y="3"/>
                </a:cubicBezTo>
                <a:cubicBezTo>
                  <a:pt x="9" y="3"/>
                  <a:pt x="9" y="3"/>
                  <a:pt x="9" y="3"/>
                </a:cubicBezTo>
                <a:cubicBezTo>
                  <a:pt x="8" y="5"/>
                  <a:pt x="8" y="5"/>
                  <a:pt x="8" y="5"/>
                </a:cubicBezTo>
                <a:cubicBezTo>
                  <a:pt x="8" y="7"/>
                  <a:pt x="8" y="7"/>
                  <a:pt x="8" y="7"/>
                </a:cubicBezTo>
                <a:cubicBezTo>
                  <a:pt x="11" y="12"/>
                  <a:pt x="11" y="12"/>
                  <a:pt x="11" y="12"/>
                </a:cubicBezTo>
                <a:cubicBezTo>
                  <a:pt x="12" y="15"/>
                  <a:pt x="12" y="15"/>
                  <a:pt x="12" y="15"/>
                </a:cubicBezTo>
                <a:cubicBezTo>
                  <a:pt x="13" y="17"/>
                  <a:pt x="13" y="17"/>
                  <a:pt x="13" y="17"/>
                </a:cubicBezTo>
                <a:cubicBezTo>
                  <a:pt x="15" y="22"/>
                  <a:pt x="15" y="22"/>
                  <a:pt x="15" y="22"/>
                </a:cubicBezTo>
                <a:cubicBezTo>
                  <a:pt x="19" y="30"/>
                  <a:pt x="19" y="30"/>
                  <a:pt x="19" y="30"/>
                </a:cubicBezTo>
                <a:cubicBezTo>
                  <a:pt x="21" y="35"/>
                  <a:pt x="21" y="35"/>
                  <a:pt x="21" y="35"/>
                </a:cubicBezTo>
                <a:cubicBezTo>
                  <a:pt x="21" y="39"/>
                  <a:pt x="21" y="39"/>
                  <a:pt x="21" y="39"/>
                </a:cubicBezTo>
                <a:cubicBezTo>
                  <a:pt x="19" y="40"/>
                  <a:pt x="19" y="40"/>
                  <a:pt x="19" y="40"/>
                </a:cubicBezTo>
                <a:cubicBezTo>
                  <a:pt x="19" y="42"/>
                  <a:pt x="19" y="42"/>
                  <a:pt x="19" y="42"/>
                </a:cubicBezTo>
                <a:cubicBezTo>
                  <a:pt x="16" y="45"/>
                  <a:pt x="16" y="45"/>
                  <a:pt x="16" y="45"/>
                </a:cubicBezTo>
                <a:cubicBezTo>
                  <a:pt x="18" y="48"/>
                  <a:pt x="18" y="48"/>
                  <a:pt x="18" y="48"/>
                </a:cubicBezTo>
                <a:cubicBezTo>
                  <a:pt x="18" y="52"/>
                  <a:pt x="18" y="52"/>
                  <a:pt x="18" y="52"/>
                </a:cubicBezTo>
                <a:cubicBezTo>
                  <a:pt x="19" y="56"/>
                  <a:pt x="19" y="56"/>
                  <a:pt x="19" y="56"/>
                </a:cubicBezTo>
                <a:cubicBezTo>
                  <a:pt x="21" y="59"/>
                  <a:pt x="21" y="59"/>
                  <a:pt x="21" y="59"/>
                </a:cubicBezTo>
                <a:cubicBezTo>
                  <a:pt x="22" y="62"/>
                  <a:pt x="22" y="62"/>
                  <a:pt x="22" y="62"/>
                </a:cubicBezTo>
                <a:cubicBezTo>
                  <a:pt x="25" y="69"/>
                  <a:pt x="25" y="69"/>
                  <a:pt x="25" y="69"/>
                </a:cubicBezTo>
                <a:cubicBezTo>
                  <a:pt x="26" y="79"/>
                  <a:pt x="26" y="79"/>
                  <a:pt x="26" y="79"/>
                </a:cubicBezTo>
                <a:cubicBezTo>
                  <a:pt x="25" y="83"/>
                  <a:pt x="25" y="83"/>
                  <a:pt x="25" y="83"/>
                </a:cubicBezTo>
                <a:cubicBezTo>
                  <a:pt x="23" y="88"/>
                  <a:pt x="23" y="88"/>
                  <a:pt x="23" y="88"/>
                </a:cubicBezTo>
                <a:cubicBezTo>
                  <a:pt x="22" y="91"/>
                  <a:pt x="22" y="91"/>
                  <a:pt x="22" y="91"/>
                </a:cubicBezTo>
                <a:cubicBezTo>
                  <a:pt x="19" y="92"/>
                  <a:pt x="19" y="92"/>
                  <a:pt x="19" y="92"/>
                </a:cubicBezTo>
                <a:cubicBezTo>
                  <a:pt x="16" y="93"/>
                  <a:pt x="16" y="93"/>
                  <a:pt x="16" y="93"/>
                </a:cubicBezTo>
                <a:cubicBezTo>
                  <a:pt x="16" y="95"/>
                  <a:pt x="16" y="95"/>
                  <a:pt x="16" y="95"/>
                </a:cubicBezTo>
                <a:cubicBezTo>
                  <a:pt x="15" y="99"/>
                  <a:pt x="15" y="99"/>
                  <a:pt x="15" y="99"/>
                </a:cubicBezTo>
                <a:cubicBezTo>
                  <a:pt x="11" y="103"/>
                  <a:pt x="11" y="103"/>
                  <a:pt x="11" y="103"/>
                </a:cubicBezTo>
                <a:cubicBezTo>
                  <a:pt x="9" y="106"/>
                  <a:pt x="9" y="106"/>
                  <a:pt x="9" y="106"/>
                </a:cubicBezTo>
                <a:cubicBezTo>
                  <a:pt x="9" y="111"/>
                  <a:pt x="9" y="111"/>
                  <a:pt x="9" y="111"/>
                </a:cubicBezTo>
                <a:cubicBezTo>
                  <a:pt x="8" y="115"/>
                  <a:pt x="8" y="115"/>
                  <a:pt x="8" y="115"/>
                </a:cubicBezTo>
                <a:cubicBezTo>
                  <a:pt x="8" y="119"/>
                  <a:pt x="8" y="119"/>
                  <a:pt x="8" y="119"/>
                </a:cubicBezTo>
                <a:cubicBezTo>
                  <a:pt x="6" y="124"/>
                  <a:pt x="6" y="124"/>
                  <a:pt x="6" y="124"/>
                </a:cubicBezTo>
                <a:cubicBezTo>
                  <a:pt x="5" y="128"/>
                  <a:pt x="5" y="128"/>
                  <a:pt x="5" y="128"/>
                </a:cubicBezTo>
                <a:cubicBezTo>
                  <a:pt x="5" y="129"/>
                  <a:pt x="5" y="129"/>
                  <a:pt x="5" y="129"/>
                </a:cubicBezTo>
                <a:cubicBezTo>
                  <a:pt x="5" y="131"/>
                  <a:pt x="5" y="131"/>
                  <a:pt x="5" y="131"/>
                </a:cubicBezTo>
                <a:cubicBezTo>
                  <a:pt x="3" y="134"/>
                  <a:pt x="3" y="134"/>
                  <a:pt x="3" y="134"/>
                </a:cubicBezTo>
                <a:cubicBezTo>
                  <a:pt x="0" y="136"/>
                  <a:pt x="0" y="136"/>
                  <a:pt x="0" y="136"/>
                </a:cubicBezTo>
                <a:cubicBezTo>
                  <a:pt x="2" y="139"/>
                  <a:pt x="2" y="139"/>
                  <a:pt x="2" y="139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56"/>
                  <a:pt x="0" y="156"/>
                  <a:pt x="0" y="156"/>
                </a:cubicBezTo>
                <a:cubicBezTo>
                  <a:pt x="1" y="156"/>
                  <a:pt x="1" y="156"/>
                  <a:pt x="1" y="156"/>
                </a:cubicBezTo>
                <a:lnTo>
                  <a:pt x="3" y="15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8" name="Freeform 72"/>
          <p:cNvSpPr>
            <a:spLocks/>
          </p:cNvSpPr>
          <p:nvPr/>
        </p:nvSpPr>
        <p:spPr bwMode="auto">
          <a:xfrm>
            <a:off x="5560268" y="4540034"/>
            <a:ext cx="677885" cy="672681"/>
          </a:xfrm>
          <a:custGeom>
            <a:avLst/>
            <a:gdLst>
              <a:gd name="T0" fmla="*/ 138 w 141"/>
              <a:gd name="T1" fmla="*/ 23 h 135"/>
              <a:gd name="T2" fmla="*/ 138 w 141"/>
              <a:gd name="T3" fmla="*/ 20 h 135"/>
              <a:gd name="T4" fmla="*/ 134 w 141"/>
              <a:gd name="T5" fmla="*/ 16 h 135"/>
              <a:gd name="T6" fmla="*/ 129 w 141"/>
              <a:gd name="T7" fmla="*/ 15 h 135"/>
              <a:gd name="T8" fmla="*/ 122 w 141"/>
              <a:gd name="T9" fmla="*/ 10 h 135"/>
              <a:gd name="T10" fmla="*/ 118 w 141"/>
              <a:gd name="T11" fmla="*/ 9 h 135"/>
              <a:gd name="T12" fmla="*/ 112 w 141"/>
              <a:gd name="T13" fmla="*/ 6 h 135"/>
              <a:gd name="T14" fmla="*/ 109 w 141"/>
              <a:gd name="T15" fmla="*/ 6 h 135"/>
              <a:gd name="T16" fmla="*/ 105 w 141"/>
              <a:gd name="T17" fmla="*/ 3 h 135"/>
              <a:gd name="T18" fmla="*/ 85 w 141"/>
              <a:gd name="T19" fmla="*/ 3 h 135"/>
              <a:gd name="T20" fmla="*/ 81 w 141"/>
              <a:gd name="T21" fmla="*/ 12 h 135"/>
              <a:gd name="T22" fmla="*/ 82 w 141"/>
              <a:gd name="T23" fmla="*/ 19 h 135"/>
              <a:gd name="T24" fmla="*/ 81 w 141"/>
              <a:gd name="T25" fmla="*/ 36 h 135"/>
              <a:gd name="T26" fmla="*/ 79 w 141"/>
              <a:gd name="T27" fmla="*/ 49 h 135"/>
              <a:gd name="T28" fmla="*/ 91 w 141"/>
              <a:gd name="T29" fmla="*/ 58 h 135"/>
              <a:gd name="T30" fmla="*/ 95 w 141"/>
              <a:gd name="T31" fmla="*/ 53 h 135"/>
              <a:gd name="T32" fmla="*/ 95 w 141"/>
              <a:gd name="T33" fmla="*/ 72 h 135"/>
              <a:gd name="T34" fmla="*/ 92 w 141"/>
              <a:gd name="T35" fmla="*/ 69 h 135"/>
              <a:gd name="T36" fmla="*/ 85 w 141"/>
              <a:gd name="T37" fmla="*/ 69 h 135"/>
              <a:gd name="T38" fmla="*/ 79 w 141"/>
              <a:gd name="T39" fmla="*/ 61 h 135"/>
              <a:gd name="T40" fmla="*/ 76 w 141"/>
              <a:gd name="T41" fmla="*/ 58 h 135"/>
              <a:gd name="T42" fmla="*/ 71 w 141"/>
              <a:gd name="T43" fmla="*/ 56 h 135"/>
              <a:gd name="T44" fmla="*/ 66 w 141"/>
              <a:gd name="T45" fmla="*/ 50 h 135"/>
              <a:gd name="T46" fmla="*/ 61 w 141"/>
              <a:gd name="T47" fmla="*/ 50 h 135"/>
              <a:gd name="T48" fmla="*/ 51 w 141"/>
              <a:gd name="T49" fmla="*/ 50 h 135"/>
              <a:gd name="T50" fmla="*/ 43 w 141"/>
              <a:gd name="T51" fmla="*/ 48 h 135"/>
              <a:gd name="T52" fmla="*/ 42 w 141"/>
              <a:gd name="T53" fmla="*/ 40 h 135"/>
              <a:gd name="T54" fmla="*/ 29 w 141"/>
              <a:gd name="T55" fmla="*/ 43 h 135"/>
              <a:gd name="T56" fmla="*/ 29 w 141"/>
              <a:gd name="T57" fmla="*/ 39 h 135"/>
              <a:gd name="T58" fmla="*/ 26 w 141"/>
              <a:gd name="T59" fmla="*/ 40 h 135"/>
              <a:gd name="T60" fmla="*/ 26 w 141"/>
              <a:gd name="T61" fmla="*/ 53 h 135"/>
              <a:gd name="T62" fmla="*/ 25 w 141"/>
              <a:gd name="T63" fmla="*/ 63 h 135"/>
              <a:gd name="T64" fmla="*/ 18 w 141"/>
              <a:gd name="T65" fmla="*/ 66 h 135"/>
              <a:gd name="T66" fmla="*/ 2 w 141"/>
              <a:gd name="T67" fmla="*/ 66 h 135"/>
              <a:gd name="T68" fmla="*/ 2 w 141"/>
              <a:gd name="T69" fmla="*/ 92 h 135"/>
              <a:gd name="T70" fmla="*/ 3 w 141"/>
              <a:gd name="T71" fmla="*/ 113 h 135"/>
              <a:gd name="T72" fmla="*/ 9 w 141"/>
              <a:gd name="T73" fmla="*/ 119 h 135"/>
              <a:gd name="T74" fmla="*/ 18 w 141"/>
              <a:gd name="T75" fmla="*/ 128 h 135"/>
              <a:gd name="T76" fmla="*/ 20 w 141"/>
              <a:gd name="T77" fmla="*/ 128 h 135"/>
              <a:gd name="T78" fmla="*/ 32 w 141"/>
              <a:gd name="T79" fmla="*/ 128 h 135"/>
              <a:gd name="T80" fmla="*/ 39 w 141"/>
              <a:gd name="T81" fmla="*/ 131 h 135"/>
              <a:gd name="T82" fmla="*/ 46 w 141"/>
              <a:gd name="T83" fmla="*/ 132 h 135"/>
              <a:gd name="T84" fmla="*/ 52 w 141"/>
              <a:gd name="T85" fmla="*/ 132 h 135"/>
              <a:gd name="T86" fmla="*/ 59 w 141"/>
              <a:gd name="T87" fmla="*/ 134 h 135"/>
              <a:gd name="T88" fmla="*/ 72 w 141"/>
              <a:gd name="T89" fmla="*/ 118 h 135"/>
              <a:gd name="T90" fmla="*/ 82 w 141"/>
              <a:gd name="T91" fmla="*/ 112 h 135"/>
              <a:gd name="T92" fmla="*/ 85 w 141"/>
              <a:gd name="T93" fmla="*/ 105 h 135"/>
              <a:gd name="T94" fmla="*/ 92 w 141"/>
              <a:gd name="T95" fmla="*/ 102 h 135"/>
              <a:gd name="T96" fmla="*/ 101 w 141"/>
              <a:gd name="T97" fmla="*/ 101 h 135"/>
              <a:gd name="T98" fmla="*/ 99 w 141"/>
              <a:gd name="T99" fmla="*/ 92 h 135"/>
              <a:gd name="T100" fmla="*/ 134 w 141"/>
              <a:gd name="T101" fmla="*/ 79 h 135"/>
              <a:gd name="T102" fmla="*/ 131 w 141"/>
              <a:gd name="T103" fmla="*/ 78 h 135"/>
              <a:gd name="T104" fmla="*/ 129 w 141"/>
              <a:gd name="T105" fmla="*/ 75 h 135"/>
              <a:gd name="T106" fmla="*/ 132 w 141"/>
              <a:gd name="T107" fmla="*/ 69 h 135"/>
              <a:gd name="T108" fmla="*/ 134 w 141"/>
              <a:gd name="T109" fmla="*/ 60 h 135"/>
              <a:gd name="T110" fmla="*/ 138 w 141"/>
              <a:gd name="T111" fmla="*/ 55 h 135"/>
              <a:gd name="T112" fmla="*/ 138 w 141"/>
              <a:gd name="T113" fmla="*/ 42 h 135"/>
              <a:gd name="T114" fmla="*/ 137 w 141"/>
              <a:gd name="T115" fmla="*/ 37 h 135"/>
              <a:gd name="T116" fmla="*/ 139 w 141"/>
              <a:gd name="T117" fmla="*/ 35 h 135"/>
              <a:gd name="T118" fmla="*/ 141 w 141"/>
              <a:gd name="T119" fmla="*/ 29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1" h="135">
                <a:moveTo>
                  <a:pt x="139" y="26"/>
                </a:moveTo>
                <a:cubicBezTo>
                  <a:pt x="138" y="25"/>
                  <a:pt x="138" y="25"/>
                  <a:pt x="138" y="25"/>
                </a:cubicBezTo>
                <a:cubicBezTo>
                  <a:pt x="138" y="23"/>
                  <a:pt x="138" y="23"/>
                  <a:pt x="138" y="23"/>
                </a:cubicBezTo>
                <a:cubicBezTo>
                  <a:pt x="138" y="22"/>
                  <a:pt x="138" y="22"/>
                  <a:pt x="138" y="22"/>
                </a:cubicBezTo>
                <a:cubicBezTo>
                  <a:pt x="138" y="21"/>
                  <a:pt x="138" y="21"/>
                  <a:pt x="138" y="21"/>
                </a:cubicBezTo>
                <a:cubicBezTo>
                  <a:pt x="138" y="20"/>
                  <a:pt x="138" y="20"/>
                  <a:pt x="138" y="20"/>
                </a:cubicBezTo>
                <a:cubicBezTo>
                  <a:pt x="134" y="19"/>
                  <a:pt x="134" y="19"/>
                  <a:pt x="134" y="19"/>
                </a:cubicBezTo>
                <a:cubicBezTo>
                  <a:pt x="134" y="17"/>
                  <a:pt x="134" y="17"/>
                  <a:pt x="134" y="17"/>
                </a:cubicBezTo>
                <a:cubicBezTo>
                  <a:pt x="134" y="16"/>
                  <a:pt x="134" y="16"/>
                  <a:pt x="134" y="16"/>
                </a:cubicBezTo>
                <a:cubicBezTo>
                  <a:pt x="132" y="15"/>
                  <a:pt x="132" y="15"/>
                  <a:pt x="132" y="15"/>
                </a:cubicBezTo>
                <a:cubicBezTo>
                  <a:pt x="131" y="15"/>
                  <a:pt x="131" y="15"/>
                  <a:pt x="131" y="15"/>
                </a:cubicBezTo>
                <a:cubicBezTo>
                  <a:pt x="129" y="15"/>
                  <a:pt x="129" y="15"/>
                  <a:pt x="129" y="15"/>
                </a:cubicBezTo>
                <a:cubicBezTo>
                  <a:pt x="128" y="13"/>
                  <a:pt x="128" y="13"/>
                  <a:pt x="128" y="13"/>
                </a:cubicBezTo>
                <a:cubicBezTo>
                  <a:pt x="126" y="12"/>
                  <a:pt x="126" y="12"/>
                  <a:pt x="126" y="12"/>
                </a:cubicBezTo>
                <a:cubicBezTo>
                  <a:pt x="122" y="10"/>
                  <a:pt x="122" y="10"/>
                  <a:pt x="122" y="10"/>
                </a:cubicBezTo>
                <a:cubicBezTo>
                  <a:pt x="121" y="10"/>
                  <a:pt x="121" y="10"/>
                  <a:pt x="121" y="10"/>
                </a:cubicBezTo>
                <a:cubicBezTo>
                  <a:pt x="119" y="9"/>
                  <a:pt x="119" y="9"/>
                  <a:pt x="119" y="9"/>
                </a:cubicBezTo>
                <a:cubicBezTo>
                  <a:pt x="118" y="9"/>
                  <a:pt x="118" y="9"/>
                  <a:pt x="118" y="9"/>
                </a:cubicBezTo>
                <a:cubicBezTo>
                  <a:pt x="116" y="6"/>
                  <a:pt x="116" y="6"/>
                  <a:pt x="116" y="6"/>
                </a:cubicBezTo>
                <a:cubicBezTo>
                  <a:pt x="112" y="5"/>
                  <a:pt x="112" y="5"/>
                  <a:pt x="112" y="5"/>
                </a:cubicBezTo>
                <a:cubicBezTo>
                  <a:pt x="112" y="6"/>
                  <a:pt x="112" y="6"/>
                  <a:pt x="112" y="6"/>
                </a:cubicBezTo>
                <a:cubicBezTo>
                  <a:pt x="112" y="7"/>
                  <a:pt x="112" y="7"/>
                  <a:pt x="112" y="7"/>
                </a:cubicBezTo>
                <a:cubicBezTo>
                  <a:pt x="111" y="7"/>
                  <a:pt x="111" y="7"/>
                  <a:pt x="111" y="7"/>
                </a:cubicBezTo>
                <a:cubicBezTo>
                  <a:pt x="109" y="6"/>
                  <a:pt x="109" y="6"/>
                  <a:pt x="109" y="6"/>
                </a:cubicBezTo>
                <a:cubicBezTo>
                  <a:pt x="106" y="5"/>
                  <a:pt x="106" y="5"/>
                  <a:pt x="106" y="5"/>
                </a:cubicBezTo>
                <a:cubicBezTo>
                  <a:pt x="105" y="5"/>
                  <a:pt x="105" y="5"/>
                  <a:pt x="105" y="5"/>
                </a:cubicBezTo>
                <a:cubicBezTo>
                  <a:pt x="105" y="3"/>
                  <a:pt x="105" y="3"/>
                  <a:pt x="105" y="3"/>
                </a:cubicBezTo>
                <a:cubicBezTo>
                  <a:pt x="104" y="3"/>
                  <a:pt x="104" y="3"/>
                  <a:pt x="104" y="3"/>
                </a:cubicBezTo>
                <a:cubicBezTo>
                  <a:pt x="105" y="0"/>
                  <a:pt x="105" y="0"/>
                  <a:pt x="105" y="0"/>
                </a:cubicBezTo>
                <a:cubicBezTo>
                  <a:pt x="85" y="3"/>
                  <a:pt x="85" y="3"/>
                  <a:pt x="85" y="3"/>
                </a:cubicBezTo>
                <a:cubicBezTo>
                  <a:pt x="85" y="7"/>
                  <a:pt x="85" y="7"/>
                  <a:pt x="85" y="7"/>
                </a:cubicBezTo>
                <a:cubicBezTo>
                  <a:pt x="83" y="9"/>
                  <a:pt x="83" y="9"/>
                  <a:pt x="83" y="9"/>
                </a:cubicBezTo>
                <a:cubicBezTo>
                  <a:pt x="81" y="12"/>
                  <a:pt x="81" y="12"/>
                  <a:pt x="81" y="12"/>
                </a:cubicBezTo>
                <a:cubicBezTo>
                  <a:pt x="79" y="15"/>
                  <a:pt x="79" y="15"/>
                  <a:pt x="79" y="15"/>
                </a:cubicBezTo>
                <a:cubicBezTo>
                  <a:pt x="81" y="16"/>
                  <a:pt x="81" y="16"/>
                  <a:pt x="81" y="16"/>
                </a:cubicBezTo>
                <a:cubicBezTo>
                  <a:pt x="82" y="19"/>
                  <a:pt x="82" y="19"/>
                  <a:pt x="82" y="19"/>
                </a:cubicBezTo>
                <a:cubicBezTo>
                  <a:pt x="82" y="26"/>
                  <a:pt x="82" y="26"/>
                  <a:pt x="82" y="26"/>
                </a:cubicBezTo>
                <a:cubicBezTo>
                  <a:pt x="82" y="33"/>
                  <a:pt x="82" y="33"/>
                  <a:pt x="82" y="33"/>
                </a:cubicBezTo>
                <a:cubicBezTo>
                  <a:pt x="81" y="36"/>
                  <a:pt x="81" y="36"/>
                  <a:pt x="81" y="36"/>
                </a:cubicBezTo>
                <a:cubicBezTo>
                  <a:pt x="79" y="40"/>
                  <a:pt x="79" y="40"/>
                  <a:pt x="79" y="40"/>
                </a:cubicBezTo>
                <a:cubicBezTo>
                  <a:pt x="79" y="45"/>
                  <a:pt x="79" y="45"/>
                  <a:pt x="79" y="45"/>
                </a:cubicBezTo>
                <a:cubicBezTo>
                  <a:pt x="79" y="49"/>
                  <a:pt x="79" y="49"/>
                  <a:pt x="79" y="49"/>
                </a:cubicBezTo>
                <a:cubicBezTo>
                  <a:pt x="85" y="55"/>
                  <a:pt x="85" y="55"/>
                  <a:pt x="85" y="55"/>
                </a:cubicBezTo>
                <a:cubicBezTo>
                  <a:pt x="88" y="56"/>
                  <a:pt x="88" y="56"/>
                  <a:pt x="88" y="56"/>
                </a:cubicBezTo>
                <a:cubicBezTo>
                  <a:pt x="91" y="58"/>
                  <a:pt x="91" y="58"/>
                  <a:pt x="91" y="58"/>
                </a:cubicBezTo>
                <a:cubicBezTo>
                  <a:pt x="91" y="56"/>
                  <a:pt x="91" y="56"/>
                  <a:pt x="91" y="56"/>
                </a:cubicBezTo>
                <a:cubicBezTo>
                  <a:pt x="92" y="55"/>
                  <a:pt x="92" y="55"/>
                  <a:pt x="92" y="55"/>
                </a:cubicBezTo>
                <a:cubicBezTo>
                  <a:pt x="95" y="53"/>
                  <a:pt x="95" y="53"/>
                  <a:pt x="95" y="53"/>
                </a:cubicBezTo>
                <a:cubicBezTo>
                  <a:pt x="95" y="68"/>
                  <a:pt x="95" y="68"/>
                  <a:pt x="95" y="68"/>
                </a:cubicBezTo>
                <a:cubicBezTo>
                  <a:pt x="95" y="69"/>
                  <a:pt x="95" y="69"/>
                  <a:pt x="95" y="69"/>
                </a:cubicBezTo>
                <a:cubicBezTo>
                  <a:pt x="95" y="72"/>
                  <a:pt x="95" y="72"/>
                  <a:pt x="95" y="72"/>
                </a:cubicBezTo>
                <a:cubicBezTo>
                  <a:pt x="94" y="70"/>
                  <a:pt x="94" y="70"/>
                  <a:pt x="94" y="70"/>
                </a:cubicBezTo>
                <a:cubicBezTo>
                  <a:pt x="94" y="69"/>
                  <a:pt x="94" y="69"/>
                  <a:pt x="94" y="69"/>
                </a:cubicBezTo>
                <a:cubicBezTo>
                  <a:pt x="92" y="69"/>
                  <a:pt x="92" y="69"/>
                  <a:pt x="92" y="69"/>
                </a:cubicBezTo>
                <a:cubicBezTo>
                  <a:pt x="89" y="70"/>
                  <a:pt x="89" y="70"/>
                  <a:pt x="89" y="70"/>
                </a:cubicBezTo>
                <a:cubicBezTo>
                  <a:pt x="86" y="70"/>
                  <a:pt x="86" y="70"/>
                  <a:pt x="86" y="70"/>
                </a:cubicBezTo>
                <a:cubicBezTo>
                  <a:pt x="85" y="69"/>
                  <a:pt x="85" y="69"/>
                  <a:pt x="85" y="69"/>
                </a:cubicBezTo>
                <a:cubicBezTo>
                  <a:pt x="82" y="65"/>
                  <a:pt x="82" y="65"/>
                  <a:pt x="82" y="65"/>
                </a:cubicBezTo>
                <a:cubicBezTo>
                  <a:pt x="79" y="62"/>
                  <a:pt x="79" y="62"/>
                  <a:pt x="79" y="62"/>
                </a:cubicBezTo>
                <a:cubicBezTo>
                  <a:pt x="79" y="61"/>
                  <a:pt x="79" y="61"/>
                  <a:pt x="79" y="61"/>
                </a:cubicBezTo>
                <a:cubicBezTo>
                  <a:pt x="79" y="59"/>
                  <a:pt x="79" y="59"/>
                  <a:pt x="79" y="59"/>
                </a:cubicBezTo>
                <a:cubicBezTo>
                  <a:pt x="78" y="58"/>
                  <a:pt x="78" y="58"/>
                  <a:pt x="78" y="58"/>
                </a:cubicBezTo>
                <a:cubicBezTo>
                  <a:pt x="76" y="58"/>
                  <a:pt x="76" y="58"/>
                  <a:pt x="76" y="58"/>
                </a:cubicBezTo>
                <a:cubicBezTo>
                  <a:pt x="75" y="56"/>
                  <a:pt x="75" y="56"/>
                  <a:pt x="75" y="56"/>
                </a:cubicBezTo>
                <a:cubicBezTo>
                  <a:pt x="72" y="55"/>
                  <a:pt x="72" y="55"/>
                  <a:pt x="72" y="55"/>
                </a:cubicBezTo>
                <a:cubicBezTo>
                  <a:pt x="71" y="56"/>
                  <a:pt x="71" y="56"/>
                  <a:pt x="71" y="56"/>
                </a:cubicBezTo>
                <a:cubicBezTo>
                  <a:pt x="69" y="55"/>
                  <a:pt x="69" y="55"/>
                  <a:pt x="69" y="55"/>
                </a:cubicBezTo>
                <a:cubicBezTo>
                  <a:pt x="68" y="52"/>
                  <a:pt x="68" y="52"/>
                  <a:pt x="68" y="52"/>
                </a:cubicBezTo>
                <a:cubicBezTo>
                  <a:pt x="66" y="50"/>
                  <a:pt x="66" y="50"/>
                  <a:pt x="66" y="50"/>
                </a:cubicBezTo>
                <a:cubicBezTo>
                  <a:pt x="63" y="46"/>
                  <a:pt x="63" y="46"/>
                  <a:pt x="63" y="46"/>
                </a:cubicBezTo>
                <a:cubicBezTo>
                  <a:pt x="62" y="48"/>
                  <a:pt x="62" y="48"/>
                  <a:pt x="62" y="48"/>
                </a:cubicBezTo>
                <a:cubicBezTo>
                  <a:pt x="61" y="50"/>
                  <a:pt x="61" y="50"/>
                  <a:pt x="61" y="50"/>
                </a:cubicBezTo>
                <a:cubicBezTo>
                  <a:pt x="59" y="52"/>
                  <a:pt x="59" y="52"/>
                  <a:pt x="59" y="52"/>
                </a:cubicBezTo>
                <a:cubicBezTo>
                  <a:pt x="53" y="50"/>
                  <a:pt x="53" y="50"/>
                  <a:pt x="53" y="50"/>
                </a:cubicBezTo>
                <a:cubicBezTo>
                  <a:pt x="51" y="50"/>
                  <a:pt x="51" y="50"/>
                  <a:pt x="51" y="50"/>
                </a:cubicBezTo>
                <a:cubicBezTo>
                  <a:pt x="48" y="49"/>
                  <a:pt x="48" y="49"/>
                  <a:pt x="48" y="49"/>
                </a:cubicBezTo>
                <a:cubicBezTo>
                  <a:pt x="45" y="48"/>
                  <a:pt x="45" y="48"/>
                  <a:pt x="45" y="48"/>
                </a:cubicBezTo>
                <a:cubicBezTo>
                  <a:pt x="43" y="48"/>
                  <a:pt x="43" y="48"/>
                  <a:pt x="43" y="48"/>
                </a:cubicBezTo>
                <a:cubicBezTo>
                  <a:pt x="42" y="46"/>
                  <a:pt x="42" y="46"/>
                  <a:pt x="42" y="46"/>
                </a:cubicBezTo>
                <a:cubicBezTo>
                  <a:pt x="42" y="43"/>
                  <a:pt x="42" y="43"/>
                  <a:pt x="42" y="43"/>
                </a:cubicBezTo>
                <a:cubicBezTo>
                  <a:pt x="42" y="40"/>
                  <a:pt x="42" y="40"/>
                  <a:pt x="42" y="40"/>
                </a:cubicBezTo>
                <a:cubicBezTo>
                  <a:pt x="35" y="42"/>
                  <a:pt x="35" y="42"/>
                  <a:pt x="35" y="42"/>
                </a:cubicBezTo>
                <a:cubicBezTo>
                  <a:pt x="33" y="43"/>
                  <a:pt x="33" y="43"/>
                  <a:pt x="33" y="43"/>
                </a:cubicBezTo>
                <a:cubicBezTo>
                  <a:pt x="29" y="43"/>
                  <a:pt x="29" y="43"/>
                  <a:pt x="29" y="43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39"/>
                  <a:pt x="30" y="39"/>
                  <a:pt x="30" y="39"/>
                </a:cubicBezTo>
                <a:cubicBezTo>
                  <a:pt x="29" y="39"/>
                  <a:pt x="29" y="39"/>
                  <a:pt x="29" y="39"/>
                </a:cubicBezTo>
                <a:cubicBezTo>
                  <a:pt x="28" y="37"/>
                  <a:pt x="28" y="37"/>
                  <a:pt x="28" y="37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40"/>
                  <a:pt x="26" y="40"/>
                  <a:pt x="26" y="40"/>
                </a:cubicBezTo>
                <a:cubicBezTo>
                  <a:pt x="26" y="43"/>
                  <a:pt x="26" y="43"/>
                  <a:pt x="26" y="43"/>
                </a:cubicBezTo>
                <a:cubicBezTo>
                  <a:pt x="26" y="50"/>
                  <a:pt x="26" y="50"/>
                  <a:pt x="26" y="50"/>
                </a:cubicBezTo>
                <a:cubicBezTo>
                  <a:pt x="26" y="53"/>
                  <a:pt x="26" y="53"/>
                  <a:pt x="26" y="53"/>
                </a:cubicBezTo>
                <a:cubicBezTo>
                  <a:pt x="26" y="58"/>
                  <a:pt x="26" y="58"/>
                  <a:pt x="26" y="58"/>
                </a:cubicBezTo>
                <a:cubicBezTo>
                  <a:pt x="25" y="60"/>
                  <a:pt x="25" y="60"/>
                  <a:pt x="25" y="60"/>
                </a:cubicBezTo>
                <a:cubicBezTo>
                  <a:pt x="25" y="63"/>
                  <a:pt x="25" y="63"/>
                  <a:pt x="25" y="63"/>
                </a:cubicBezTo>
                <a:cubicBezTo>
                  <a:pt x="26" y="65"/>
                  <a:pt x="26" y="65"/>
                  <a:pt x="26" y="65"/>
                </a:cubicBezTo>
                <a:cubicBezTo>
                  <a:pt x="22" y="66"/>
                  <a:pt x="22" y="66"/>
                  <a:pt x="22" y="66"/>
                </a:cubicBezTo>
                <a:cubicBezTo>
                  <a:pt x="18" y="66"/>
                  <a:pt x="18" y="66"/>
                  <a:pt x="18" y="66"/>
                </a:cubicBezTo>
                <a:cubicBezTo>
                  <a:pt x="10" y="66"/>
                  <a:pt x="10" y="66"/>
                  <a:pt x="10" y="66"/>
                </a:cubicBezTo>
                <a:cubicBezTo>
                  <a:pt x="2" y="65"/>
                  <a:pt x="2" y="65"/>
                  <a:pt x="2" y="65"/>
                </a:cubicBezTo>
                <a:cubicBezTo>
                  <a:pt x="2" y="66"/>
                  <a:pt x="2" y="66"/>
                  <a:pt x="2" y="66"/>
                </a:cubicBezTo>
                <a:cubicBezTo>
                  <a:pt x="2" y="69"/>
                  <a:pt x="2" y="69"/>
                  <a:pt x="2" y="69"/>
                </a:cubicBezTo>
                <a:cubicBezTo>
                  <a:pt x="2" y="76"/>
                  <a:pt x="2" y="76"/>
                  <a:pt x="2" y="76"/>
                </a:cubicBezTo>
                <a:cubicBezTo>
                  <a:pt x="2" y="92"/>
                  <a:pt x="2" y="92"/>
                  <a:pt x="2" y="92"/>
                </a:cubicBezTo>
                <a:cubicBezTo>
                  <a:pt x="0" y="108"/>
                  <a:pt x="0" y="108"/>
                  <a:pt x="0" y="108"/>
                </a:cubicBezTo>
                <a:cubicBezTo>
                  <a:pt x="2" y="111"/>
                  <a:pt x="2" y="111"/>
                  <a:pt x="2" y="111"/>
                </a:cubicBezTo>
                <a:cubicBezTo>
                  <a:pt x="3" y="113"/>
                  <a:pt x="3" y="113"/>
                  <a:pt x="3" y="113"/>
                </a:cubicBezTo>
                <a:cubicBezTo>
                  <a:pt x="7" y="118"/>
                  <a:pt x="7" y="118"/>
                  <a:pt x="7" y="118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9" y="119"/>
                  <a:pt x="9" y="119"/>
                </a:cubicBezTo>
                <a:cubicBezTo>
                  <a:pt x="9" y="119"/>
                  <a:pt x="11" y="122"/>
                  <a:pt x="13" y="125"/>
                </a:cubicBezTo>
                <a:cubicBezTo>
                  <a:pt x="18" y="128"/>
                  <a:pt x="18" y="128"/>
                  <a:pt x="18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7" y="128"/>
                  <a:pt x="17" y="128"/>
                  <a:pt x="17" y="128"/>
                </a:cubicBezTo>
                <a:cubicBezTo>
                  <a:pt x="18" y="128"/>
                  <a:pt x="19" y="129"/>
                  <a:pt x="20" y="128"/>
                </a:cubicBezTo>
                <a:cubicBezTo>
                  <a:pt x="23" y="128"/>
                  <a:pt x="23" y="128"/>
                  <a:pt x="23" y="128"/>
                </a:cubicBezTo>
                <a:cubicBezTo>
                  <a:pt x="29" y="126"/>
                  <a:pt x="29" y="126"/>
                  <a:pt x="29" y="126"/>
                </a:cubicBezTo>
                <a:cubicBezTo>
                  <a:pt x="32" y="128"/>
                  <a:pt x="32" y="128"/>
                  <a:pt x="32" y="128"/>
                </a:cubicBezTo>
                <a:cubicBezTo>
                  <a:pt x="35" y="126"/>
                  <a:pt x="35" y="126"/>
                  <a:pt x="35" y="126"/>
                </a:cubicBezTo>
                <a:cubicBezTo>
                  <a:pt x="36" y="128"/>
                  <a:pt x="36" y="128"/>
                  <a:pt x="36" y="128"/>
                </a:cubicBezTo>
                <a:cubicBezTo>
                  <a:pt x="39" y="131"/>
                  <a:pt x="39" y="131"/>
                  <a:pt x="39" y="131"/>
                </a:cubicBezTo>
                <a:cubicBezTo>
                  <a:pt x="42" y="131"/>
                  <a:pt x="42" y="131"/>
                  <a:pt x="42" y="131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6" y="132"/>
                  <a:pt x="46" y="132"/>
                  <a:pt x="46" y="132"/>
                </a:cubicBezTo>
                <a:cubicBezTo>
                  <a:pt x="48" y="134"/>
                  <a:pt x="48" y="134"/>
                  <a:pt x="48" y="134"/>
                </a:cubicBezTo>
                <a:cubicBezTo>
                  <a:pt x="49" y="134"/>
                  <a:pt x="49" y="134"/>
                  <a:pt x="49" y="134"/>
                </a:cubicBezTo>
                <a:cubicBezTo>
                  <a:pt x="52" y="132"/>
                  <a:pt x="52" y="132"/>
                  <a:pt x="52" y="132"/>
                </a:cubicBezTo>
                <a:cubicBezTo>
                  <a:pt x="55" y="134"/>
                  <a:pt x="55" y="134"/>
                  <a:pt x="55" y="134"/>
                </a:cubicBezTo>
                <a:cubicBezTo>
                  <a:pt x="58" y="135"/>
                  <a:pt x="58" y="135"/>
                  <a:pt x="58" y="135"/>
                </a:cubicBezTo>
                <a:cubicBezTo>
                  <a:pt x="59" y="134"/>
                  <a:pt x="59" y="134"/>
                  <a:pt x="59" y="134"/>
                </a:cubicBezTo>
                <a:cubicBezTo>
                  <a:pt x="63" y="131"/>
                  <a:pt x="63" y="131"/>
                  <a:pt x="63" y="131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8" y="115"/>
                  <a:pt x="78" y="115"/>
                  <a:pt x="78" y="115"/>
                </a:cubicBezTo>
                <a:cubicBezTo>
                  <a:pt x="79" y="115"/>
                  <a:pt x="79" y="115"/>
                  <a:pt x="79" y="115"/>
                </a:cubicBezTo>
                <a:cubicBezTo>
                  <a:pt x="82" y="112"/>
                  <a:pt x="82" y="112"/>
                  <a:pt x="82" y="112"/>
                </a:cubicBezTo>
                <a:cubicBezTo>
                  <a:pt x="82" y="108"/>
                  <a:pt x="82" y="108"/>
                  <a:pt x="82" y="108"/>
                </a:cubicBezTo>
                <a:cubicBezTo>
                  <a:pt x="83" y="106"/>
                  <a:pt x="83" y="106"/>
                  <a:pt x="83" y="106"/>
                </a:cubicBezTo>
                <a:cubicBezTo>
                  <a:pt x="85" y="105"/>
                  <a:pt x="85" y="105"/>
                  <a:pt x="85" y="105"/>
                </a:cubicBezTo>
                <a:cubicBezTo>
                  <a:pt x="89" y="102"/>
                  <a:pt x="89" y="102"/>
                  <a:pt x="89" y="102"/>
                </a:cubicBezTo>
                <a:cubicBezTo>
                  <a:pt x="92" y="102"/>
                  <a:pt x="92" y="102"/>
                  <a:pt x="92" y="102"/>
                </a:cubicBezTo>
                <a:cubicBezTo>
                  <a:pt x="92" y="102"/>
                  <a:pt x="92" y="102"/>
                  <a:pt x="92" y="102"/>
                </a:cubicBezTo>
                <a:cubicBezTo>
                  <a:pt x="94" y="102"/>
                  <a:pt x="94" y="102"/>
                  <a:pt x="94" y="102"/>
                </a:cubicBezTo>
                <a:cubicBezTo>
                  <a:pt x="96" y="102"/>
                  <a:pt x="96" y="102"/>
                  <a:pt x="96" y="102"/>
                </a:cubicBezTo>
                <a:cubicBezTo>
                  <a:pt x="101" y="101"/>
                  <a:pt x="101" y="101"/>
                  <a:pt x="101" y="101"/>
                </a:cubicBezTo>
                <a:cubicBezTo>
                  <a:pt x="101" y="99"/>
                  <a:pt x="101" y="99"/>
                  <a:pt x="101" y="99"/>
                </a:cubicBezTo>
                <a:cubicBezTo>
                  <a:pt x="101" y="96"/>
                  <a:pt x="101" y="96"/>
                  <a:pt x="101" y="96"/>
                </a:cubicBezTo>
                <a:cubicBezTo>
                  <a:pt x="99" y="92"/>
                  <a:pt x="99" y="92"/>
                  <a:pt x="99" y="92"/>
                </a:cubicBezTo>
                <a:cubicBezTo>
                  <a:pt x="116" y="86"/>
                  <a:pt x="116" y="86"/>
                  <a:pt x="116" y="86"/>
                </a:cubicBezTo>
                <a:cubicBezTo>
                  <a:pt x="133" y="79"/>
                  <a:pt x="133" y="79"/>
                  <a:pt x="133" y="79"/>
                </a:cubicBezTo>
                <a:cubicBezTo>
                  <a:pt x="134" y="79"/>
                  <a:pt x="134" y="79"/>
                  <a:pt x="134" y="79"/>
                </a:cubicBezTo>
                <a:cubicBezTo>
                  <a:pt x="133" y="79"/>
                  <a:pt x="133" y="79"/>
                  <a:pt x="133" y="79"/>
                </a:cubicBezTo>
                <a:cubicBezTo>
                  <a:pt x="132" y="79"/>
                  <a:pt x="132" y="79"/>
                  <a:pt x="132" y="79"/>
                </a:cubicBezTo>
                <a:cubicBezTo>
                  <a:pt x="131" y="78"/>
                  <a:pt x="131" y="78"/>
                  <a:pt x="131" y="78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29" y="76"/>
                  <a:pt x="129" y="76"/>
                  <a:pt x="129" y="76"/>
                </a:cubicBezTo>
                <a:cubicBezTo>
                  <a:pt x="129" y="75"/>
                  <a:pt x="129" y="75"/>
                  <a:pt x="129" y="75"/>
                </a:cubicBezTo>
                <a:cubicBezTo>
                  <a:pt x="131" y="72"/>
                  <a:pt x="131" y="72"/>
                  <a:pt x="131" y="72"/>
                </a:cubicBezTo>
                <a:cubicBezTo>
                  <a:pt x="131" y="72"/>
                  <a:pt x="131" y="72"/>
                  <a:pt x="131" y="72"/>
                </a:cubicBezTo>
                <a:cubicBezTo>
                  <a:pt x="132" y="69"/>
                  <a:pt x="132" y="69"/>
                  <a:pt x="132" y="69"/>
                </a:cubicBezTo>
                <a:cubicBezTo>
                  <a:pt x="134" y="66"/>
                  <a:pt x="134" y="66"/>
                  <a:pt x="134" y="66"/>
                </a:cubicBezTo>
                <a:cubicBezTo>
                  <a:pt x="132" y="62"/>
                  <a:pt x="132" y="62"/>
                  <a:pt x="132" y="62"/>
                </a:cubicBezTo>
                <a:cubicBezTo>
                  <a:pt x="134" y="60"/>
                  <a:pt x="134" y="60"/>
                  <a:pt x="134" y="60"/>
                </a:cubicBezTo>
                <a:cubicBezTo>
                  <a:pt x="135" y="59"/>
                  <a:pt x="135" y="59"/>
                  <a:pt x="135" y="59"/>
                </a:cubicBezTo>
                <a:cubicBezTo>
                  <a:pt x="139" y="56"/>
                  <a:pt x="139" y="56"/>
                  <a:pt x="139" y="56"/>
                </a:cubicBezTo>
                <a:cubicBezTo>
                  <a:pt x="138" y="55"/>
                  <a:pt x="138" y="55"/>
                  <a:pt x="138" y="55"/>
                </a:cubicBezTo>
                <a:cubicBezTo>
                  <a:pt x="137" y="52"/>
                  <a:pt x="137" y="52"/>
                  <a:pt x="137" y="52"/>
                </a:cubicBezTo>
                <a:cubicBezTo>
                  <a:pt x="137" y="45"/>
                  <a:pt x="137" y="45"/>
                  <a:pt x="137" y="45"/>
                </a:cubicBezTo>
                <a:cubicBezTo>
                  <a:pt x="138" y="42"/>
                  <a:pt x="138" y="42"/>
                  <a:pt x="138" y="42"/>
                </a:cubicBezTo>
                <a:cubicBezTo>
                  <a:pt x="138" y="39"/>
                  <a:pt x="138" y="39"/>
                  <a:pt x="138" y="39"/>
                </a:cubicBezTo>
                <a:cubicBezTo>
                  <a:pt x="137" y="37"/>
                  <a:pt x="137" y="37"/>
                  <a:pt x="137" y="37"/>
                </a:cubicBezTo>
                <a:cubicBezTo>
                  <a:pt x="137" y="37"/>
                  <a:pt x="137" y="37"/>
                  <a:pt x="137" y="37"/>
                </a:cubicBezTo>
                <a:cubicBezTo>
                  <a:pt x="137" y="36"/>
                  <a:pt x="137" y="36"/>
                  <a:pt x="137" y="36"/>
                </a:cubicBezTo>
                <a:cubicBezTo>
                  <a:pt x="138" y="36"/>
                  <a:pt x="138" y="36"/>
                  <a:pt x="138" y="36"/>
                </a:cubicBezTo>
                <a:cubicBezTo>
                  <a:pt x="139" y="35"/>
                  <a:pt x="139" y="35"/>
                  <a:pt x="139" y="35"/>
                </a:cubicBezTo>
                <a:cubicBezTo>
                  <a:pt x="141" y="33"/>
                  <a:pt x="141" y="33"/>
                  <a:pt x="141" y="33"/>
                </a:cubicBezTo>
                <a:cubicBezTo>
                  <a:pt x="141" y="32"/>
                  <a:pt x="141" y="32"/>
                  <a:pt x="141" y="32"/>
                </a:cubicBezTo>
                <a:cubicBezTo>
                  <a:pt x="141" y="29"/>
                  <a:pt x="141" y="29"/>
                  <a:pt x="141" y="29"/>
                </a:cubicBezTo>
                <a:lnTo>
                  <a:pt x="139" y="26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9" name="Freeform 73"/>
          <p:cNvSpPr>
            <a:spLocks/>
          </p:cNvSpPr>
          <p:nvPr/>
        </p:nvSpPr>
        <p:spPr bwMode="auto">
          <a:xfrm>
            <a:off x="4795843" y="3089448"/>
            <a:ext cx="443509" cy="777905"/>
          </a:xfrm>
          <a:custGeom>
            <a:avLst/>
            <a:gdLst>
              <a:gd name="T0" fmla="*/ 107 w 123"/>
              <a:gd name="T1" fmla="*/ 88 h 207"/>
              <a:gd name="T2" fmla="*/ 91 w 123"/>
              <a:gd name="T3" fmla="*/ 66 h 207"/>
              <a:gd name="T4" fmla="*/ 88 w 123"/>
              <a:gd name="T5" fmla="*/ 60 h 207"/>
              <a:gd name="T6" fmla="*/ 98 w 123"/>
              <a:gd name="T7" fmla="*/ 57 h 207"/>
              <a:gd name="T8" fmla="*/ 110 w 123"/>
              <a:gd name="T9" fmla="*/ 57 h 207"/>
              <a:gd name="T10" fmla="*/ 110 w 123"/>
              <a:gd name="T11" fmla="*/ 52 h 207"/>
              <a:gd name="T12" fmla="*/ 105 w 123"/>
              <a:gd name="T13" fmla="*/ 33 h 207"/>
              <a:gd name="T14" fmla="*/ 105 w 123"/>
              <a:gd name="T15" fmla="*/ 17 h 207"/>
              <a:gd name="T16" fmla="*/ 101 w 123"/>
              <a:gd name="T17" fmla="*/ 9 h 207"/>
              <a:gd name="T18" fmla="*/ 94 w 123"/>
              <a:gd name="T19" fmla="*/ 4 h 207"/>
              <a:gd name="T20" fmla="*/ 91 w 123"/>
              <a:gd name="T21" fmla="*/ 0 h 207"/>
              <a:gd name="T22" fmla="*/ 89 w 123"/>
              <a:gd name="T23" fmla="*/ 3 h 207"/>
              <a:gd name="T24" fmla="*/ 94 w 123"/>
              <a:gd name="T25" fmla="*/ 13 h 207"/>
              <a:gd name="T26" fmla="*/ 97 w 123"/>
              <a:gd name="T27" fmla="*/ 23 h 207"/>
              <a:gd name="T28" fmla="*/ 94 w 123"/>
              <a:gd name="T29" fmla="*/ 31 h 207"/>
              <a:gd name="T30" fmla="*/ 84 w 123"/>
              <a:gd name="T31" fmla="*/ 39 h 207"/>
              <a:gd name="T32" fmla="*/ 78 w 123"/>
              <a:gd name="T33" fmla="*/ 53 h 207"/>
              <a:gd name="T34" fmla="*/ 74 w 123"/>
              <a:gd name="T35" fmla="*/ 64 h 207"/>
              <a:gd name="T36" fmla="*/ 70 w 123"/>
              <a:gd name="T37" fmla="*/ 70 h 207"/>
              <a:gd name="T38" fmla="*/ 62 w 123"/>
              <a:gd name="T39" fmla="*/ 80 h 207"/>
              <a:gd name="T40" fmla="*/ 58 w 123"/>
              <a:gd name="T41" fmla="*/ 88 h 207"/>
              <a:gd name="T42" fmla="*/ 53 w 123"/>
              <a:gd name="T43" fmla="*/ 104 h 207"/>
              <a:gd name="T44" fmla="*/ 53 w 123"/>
              <a:gd name="T45" fmla="*/ 109 h 207"/>
              <a:gd name="T46" fmla="*/ 49 w 123"/>
              <a:gd name="T47" fmla="*/ 117 h 207"/>
              <a:gd name="T48" fmla="*/ 41 w 123"/>
              <a:gd name="T49" fmla="*/ 121 h 207"/>
              <a:gd name="T50" fmla="*/ 37 w 123"/>
              <a:gd name="T51" fmla="*/ 114 h 207"/>
              <a:gd name="T52" fmla="*/ 34 w 123"/>
              <a:gd name="T53" fmla="*/ 106 h 207"/>
              <a:gd name="T54" fmla="*/ 28 w 123"/>
              <a:gd name="T55" fmla="*/ 113 h 207"/>
              <a:gd name="T56" fmla="*/ 21 w 123"/>
              <a:gd name="T57" fmla="*/ 114 h 207"/>
              <a:gd name="T58" fmla="*/ 8 w 123"/>
              <a:gd name="T59" fmla="*/ 131 h 207"/>
              <a:gd name="T60" fmla="*/ 5 w 123"/>
              <a:gd name="T61" fmla="*/ 137 h 207"/>
              <a:gd name="T62" fmla="*/ 1 w 123"/>
              <a:gd name="T63" fmla="*/ 150 h 207"/>
              <a:gd name="T64" fmla="*/ 0 w 123"/>
              <a:gd name="T65" fmla="*/ 154 h 207"/>
              <a:gd name="T66" fmla="*/ 4 w 123"/>
              <a:gd name="T67" fmla="*/ 154 h 207"/>
              <a:gd name="T68" fmla="*/ 8 w 123"/>
              <a:gd name="T69" fmla="*/ 162 h 207"/>
              <a:gd name="T70" fmla="*/ 13 w 123"/>
              <a:gd name="T71" fmla="*/ 163 h 207"/>
              <a:gd name="T72" fmla="*/ 14 w 123"/>
              <a:gd name="T73" fmla="*/ 163 h 207"/>
              <a:gd name="T74" fmla="*/ 17 w 123"/>
              <a:gd name="T75" fmla="*/ 166 h 207"/>
              <a:gd name="T76" fmla="*/ 17 w 123"/>
              <a:gd name="T77" fmla="*/ 170 h 207"/>
              <a:gd name="T78" fmla="*/ 18 w 123"/>
              <a:gd name="T79" fmla="*/ 174 h 207"/>
              <a:gd name="T80" fmla="*/ 21 w 123"/>
              <a:gd name="T81" fmla="*/ 189 h 207"/>
              <a:gd name="T82" fmla="*/ 22 w 123"/>
              <a:gd name="T83" fmla="*/ 196 h 207"/>
              <a:gd name="T84" fmla="*/ 37 w 123"/>
              <a:gd name="T85" fmla="*/ 198 h 207"/>
              <a:gd name="T86" fmla="*/ 48 w 123"/>
              <a:gd name="T87" fmla="*/ 194 h 207"/>
              <a:gd name="T88" fmla="*/ 66 w 123"/>
              <a:gd name="T89" fmla="*/ 196 h 207"/>
              <a:gd name="T90" fmla="*/ 76 w 123"/>
              <a:gd name="T91" fmla="*/ 196 h 207"/>
              <a:gd name="T92" fmla="*/ 80 w 123"/>
              <a:gd name="T93" fmla="*/ 198 h 207"/>
              <a:gd name="T94" fmla="*/ 93 w 123"/>
              <a:gd name="T95" fmla="*/ 198 h 207"/>
              <a:gd name="T96" fmla="*/ 106 w 123"/>
              <a:gd name="T97" fmla="*/ 200 h 207"/>
              <a:gd name="T98" fmla="*/ 122 w 123"/>
              <a:gd name="T99" fmla="*/ 207 h 207"/>
              <a:gd name="T100" fmla="*/ 122 w 123"/>
              <a:gd name="T101" fmla="*/ 196 h 207"/>
              <a:gd name="T102" fmla="*/ 119 w 123"/>
              <a:gd name="T103" fmla="*/ 183 h 207"/>
              <a:gd name="T104" fmla="*/ 109 w 123"/>
              <a:gd name="T105" fmla="*/ 171 h 207"/>
              <a:gd name="T106" fmla="*/ 106 w 123"/>
              <a:gd name="T107" fmla="*/ 163 h 207"/>
              <a:gd name="T108" fmla="*/ 101 w 123"/>
              <a:gd name="T109" fmla="*/ 153 h 207"/>
              <a:gd name="T110" fmla="*/ 97 w 123"/>
              <a:gd name="T111" fmla="*/ 141 h 207"/>
              <a:gd name="T112" fmla="*/ 94 w 123"/>
              <a:gd name="T113" fmla="*/ 130 h 207"/>
              <a:gd name="T114" fmla="*/ 101 w 123"/>
              <a:gd name="T115" fmla="*/ 121 h 207"/>
              <a:gd name="T116" fmla="*/ 110 w 123"/>
              <a:gd name="T117" fmla="*/ 104 h 207"/>
              <a:gd name="T118" fmla="*/ 111 w 123"/>
              <a:gd name="T119" fmla="*/ 100 h 207"/>
              <a:gd name="T120" fmla="*/ 111 w 123"/>
              <a:gd name="T121" fmla="*/ 97 h 207"/>
              <a:gd name="T122" fmla="*/ 111 w 123"/>
              <a:gd name="T123" fmla="*/ 97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3" h="207">
                <a:moveTo>
                  <a:pt x="111" y="97"/>
                </a:moveTo>
                <a:lnTo>
                  <a:pt x="110" y="93"/>
                </a:lnTo>
                <a:lnTo>
                  <a:pt x="107" y="88"/>
                </a:lnTo>
                <a:lnTo>
                  <a:pt x="106" y="82"/>
                </a:lnTo>
                <a:lnTo>
                  <a:pt x="97" y="74"/>
                </a:lnTo>
                <a:lnTo>
                  <a:pt x="91" y="66"/>
                </a:lnTo>
                <a:lnTo>
                  <a:pt x="89" y="65"/>
                </a:lnTo>
                <a:lnTo>
                  <a:pt x="88" y="61"/>
                </a:lnTo>
                <a:lnTo>
                  <a:pt x="88" y="60"/>
                </a:lnTo>
                <a:lnTo>
                  <a:pt x="91" y="57"/>
                </a:lnTo>
                <a:lnTo>
                  <a:pt x="94" y="56"/>
                </a:lnTo>
                <a:lnTo>
                  <a:pt x="98" y="57"/>
                </a:lnTo>
                <a:lnTo>
                  <a:pt x="105" y="56"/>
                </a:lnTo>
                <a:lnTo>
                  <a:pt x="107" y="56"/>
                </a:lnTo>
                <a:lnTo>
                  <a:pt x="110" y="57"/>
                </a:lnTo>
                <a:lnTo>
                  <a:pt x="111" y="57"/>
                </a:lnTo>
                <a:lnTo>
                  <a:pt x="114" y="56"/>
                </a:lnTo>
                <a:lnTo>
                  <a:pt x="110" y="52"/>
                </a:lnTo>
                <a:lnTo>
                  <a:pt x="106" y="46"/>
                </a:lnTo>
                <a:lnTo>
                  <a:pt x="105" y="40"/>
                </a:lnTo>
                <a:lnTo>
                  <a:pt x="105" y="33"/>
                </a:lnTo>
                <a:lnTo>
                  <a:pt x="105" y="29"/>
                </a:lnTo>
                <a:lnTo>
                  <a:pt x="105" y="23"/>
                </a:lnTo>
                <a:lnTo>
                  <a:pt x="105" y="17"/>
                </a:lnTo>
                <a:lnTo>
                  <a:pt x="102" y="17"/>
                </a:lnTo>
                <a:lnTo>
                  <a:pt x="102" y="16"/>
                </a:lnTo>
                <a:lnTo>
                  <a:pt x="101" y="9"/>
                </a:lnTo>
                <a:lnTo>
                  <a:pt x="98" y="8"/>
                </a:lnTo>
                <a:lnTo>
                  <a:pt x="97" y="7"/>
                </a:lnTo>
                <a:lnTo>
                  <a:pt x="94" y="4"/>
                </a:lnTo>
                <a:lnTo>
                  <a:pt x="94" y="3"/>
                </a:lnTo>
                <a:lnTo>
                  <a:pt x="94" y="0"/>
                </a:lnTo>
                <a:lnTo>
                  <a:pt x="91" y="0"/>
                </a:lnTo>
                <a:lnTo>
                  <a:pt x="89" y="0"/>
                </a:lnTo>
                <a:lnTo>
                  <a:pt x="88" y="0"/>
                </a:lnTo>
                <a:lnTo>
                  <a:pt x="89" y="3"/>
                </a:lnTo>
                <a:lnTo>
                  <a:pt x="89" y="8"/>
                </a:lnTo>
                <a:lnTo>
                  <a:pt x="91" y="13"/>
                </a:lnTo>
                <a:lnTo>
                  <a:pt x="94" y="13"/>
                </a:lnTo>
                <a:lnTo>
                  <a:pt x="97" y="16"/>
                </a:lnTo>
                <a:lnTo>
                  <a:pt x="98" y="20"/>
                </a:lnTo>
                <a:lnTo>
                  <a:pt x="97" y="23"/>
                </a:lnTo>
                <a:lnTo>
                  <a:pt x="97" y="25"/>
                </a:lnTo>
                <a:lnTo>
                  <a:pt x="97" y="29"/>
                </a:lnTo>
                <a:lnTo>
                  <a:pt x="94" y="31"/>
                </a:lnTo>
                <a:lnTo>
                  <a:pt x="89" y="33"/>
                </a:lnTo>
                <a:lnTo>
                  <a:pt x="85" y="35"/>
                </a:lnTo>
                <a:lnTo>
                  <a:pt x="84" y="39"/>
                </a:lnTo>
                <a:lnTo>
                  <a:pt x="81" y="46"/>
                </a:lnTo>
                <a:lnTo>
                  <a:pt x="80" y="52"/>
                </a:lnTo>
                <a:lnTo>
                  <a:pt x="78" y="53"/>
                </a:lnTo>
                <a:lnTo>
                  <a:pt x="76" y="57"/>
                </a:lnTo>
                <a:lnTo>
                  <a:pt x="76" y="61"/>
                </a:lnTo>
                <a:lnTo>
                  <a:pt x="74" y="64"/>
                </a:lnTo>
                <a:lnTo>
                  <a:pt x="68" y="66"/>
                </a:lnTo>
                <a:lnTo>
                  <a:pt x="70" y="69"/>
                </a:lnTo>
                <a:lnTo>
                  <a:pt x="70" y="70"/>
                </a:lnTo>
                <a:lnTo>
                  <a:pt x="68" y="74"/>
                </a:lnTo>
                <a:lnTo>
                  <a:pt x="66" y="80"/>
                </a:lnTo>
                <a:lnTo>
                  <a:pt x="62" y="80"/>
                </a:lnTo>
                <a:lnTo>
                  <a:pt x="62" y="84"/>
                </a:lnTo>
                <a:lnTo>
                  <a:pt x="61" y="84"/>
                </a:lnTo>
                <a:lnTo>
                  <a:pt x="58" y="88"/>
                </a:lnTo>
                <a:lnTo>
                  <a:pt x="58" y="90"/>
                </a:lnTo>
                <a:lnTo>
                  <a:pt x="57" y="97"/>
                </a:lnTo>
                <a:lnTo>
                  <a:pt x="53" y="104"/>
                </a:lnTo>
                <a:lnTo>
                  <a:pt x="53" y="105"/>
                </a:lnTo>
                <a:lnTo>
                  <a:pt x="53" y="106"/>
                </a:lnTo>
                <a:lnTo>
                  <a:pt x="53" y="109"/>
                </a:lnTo>
                <a:lnTo>
                  <a:pt x="50" y="110"/>
                </a:lnTo>
                <a:lnTo>
                  <a:pt x="49" y="113"/>
                </a:lnTo>
                <a:lnTo>
                  <a:pt x="49" y="117"/>
                </a:lnTo>
                <a:lnTo>
                  <a:pt x="45" y="121"/>
                </a:lnTo>
                <a:lnTo>
                  <a:pt x="44" y="121"/>
                </a:lnTo>
                <a:lnTo>
                  <a:pt x="41" y="121"/>
                </a:lnTo>
                <a:lnTo>
                  <a:pt x="41" y="118"/>
                </a:lnTo>
                <a:lnTo>
                  <a:pt x="41" y="117"/>
                </a:lnTo>
                <a:lnTo>
                  <a:pt x="37" y="114"/>
                </a:lnTo>
                <a:lnTo>
                  <a:pt x="36" y="113"/>
                </a:lnTo>
                <a:lnTo>
                  <a:pt x="34" y="110"/>
                </a:lnTo>
                <a:lnTo>
                  <a:pt x="34" y="106"/>
                </a:lnTo>
                <a:lnTo>
                  <a:pt x="32" y="110"/>
                </a:lnTo>
                <a:lnTo>
                  <a:pt x="30" y="113"/>
                </a:lnTo>
                <a:lnTo>
                  <a:pt x="28" y="113"/>
                </a:lnTo>
                <a:lnTo>
                  <a:pt x="24" y="110"/>
                </a:lnTo>
                <a:lnTo>
                  <a:pt x="22" y="113"/>
                </a:lnTo>
                <a:lnTo>
                  <a:pt x="21" y="114"/>
                </a:lnTo>
                <a:lnTo>
                  <a:pt x="18" y="121"/>
                </a:lnTo>
                <a:lnTo>
                  <a:pt x="10" y="126"/>
                </a:lnTo>
                <a:lnTo>
                  <a:pt x="8" y="131"/>
                </a:lnTo>
                <a:lnTo>
                  <a:pt x="5" y="134"/>
                </a:lnTo>
                <a:lnTo>
                  <a:pt x="8" y="135"/>
                </a:lnTo>
                <a:lnTo>
                  <a:pt x="5" y="137"/>
                </a:lnTo>
                <a:lnTo>
                  <a:pt x="5" y="143"/>
                </a:lnTo>
                <a:lnTo>
                  <a:pt x="4" y="147"/>
                </a:lnTo>
                <a:lnTo>
                  <a:pt x="1" y="150"/>
                </a:lnTo>
                <a:lnTo>
                  <a:pt x="0" y="151"/>
                </a:lnTo>
                <a:lnTo>
                  <a:pt x="1" y="151"/>
                </a:lnTo>
                <a:lnTo>
                  <a:pt x="0" y="154"/>
                </a:lnTo>
                <a:lnTo>
                  <a:pt x="4" y="157"/>
                </a:lnTo>
                <a:lnTo>
                  <a:pt x="1" y="153"/>
                </a:lnTo>
                <a:lnTo>
                  <a:pt x="4" y="154"/>
                </a:lnTo>
                <a:lnTo>
                  <a:pt x="5" y="153"/>
                </a:lnTo>
                <a:lnTo>
                  <a:pt x="8" y="157"/>
                </a:lnTo>
                <a:lnTo>
                  <a:pt x="8" y="162"/>
                </a:lnTo>
                <a:lnTo>
                  <a:pt x="9" y="163"/>
                </a:lnTo>
                <a:lnTo>
                  <a:pt x="10" y="163"/>
                </a:lnTo>
                <a:lnTo>
                  <a:pt x="13" y="163"/>
                </a:lnTo>
                <a:lnTo>
                  <a:pt x="13" y="166"/>
                </a:lnTo>
                <a:lnTo>
                  <a:pt x="14" y="166"/>
                </a:lnTo>
                <a:lnTo>
                  <a:pt x="14" y="163"/>
                </a:lnTo>
                <a:lnTo>
                  <a:pt x="17" y="163"/>
                </a:lnTo>
                <a:lnTo>
                  <a:pt x="18" y="162"/>
                </a:lnTo>
                <a:lnTo>
                  <a:pt x="17" y="166"/>
                </a:lnTo>
                <a:lnTo>
                  <a:pt x="18" y="166"/>
                </a:lnTo>
                <a:lnTo>
                  <a:pt x="17" y="167"/>
                </a:lnTo>
                <a:lnTo>
                  <a:pt x="17" y="170"/>
                </a:lnTo>
                <a:lnTo>
                  <a:pt x="17" y="171"/>
                </a:lnTo>
                <a:lnTo>
                  <a:pt x="18" y="171"/>
                </a:lnTo>
                <a:lnTo>
                  <a:pt x="18" y="174"/>
                </a:lnTo>
                <a:lnTo>
                  <a:pt x="21" y="178"/>
                </a:lnTo>
                <a:lnTo>
                  <a:pt x="22" y="183"/>
                </a:lnTo>
                <a:lnTo>
                  <a:pt x="21" y="189"/>
                </a:lnTo>
                <a:lnTo>
                  <a:pt x="21" y="192"/>
                </a:lnTo>
                <a:lnTo>
                  <a:pt x="21" y="194"/>
                </a:lnTo>
                <a:lnTo>
                  <a:pt x="22" y="196"/>
                </a:lnTo>
                <a:lnTo>
                  <a:pt x="24" y="198"/>
                </a:lnTo>
                <a:lnTo>
                  <a:pt x="28" y="198"/>
                </a:lnTo>
                <a:lnTo>
                  <a:pt x="37" y="198"/>
                </a:lnTo>
                <a:lnTo>
                  <a:pt x="45" y="198"/>
                </a:lnTo>
                <a:lnTo>
                  <a:pt x="45" y="196"/>
                </a:lnTo>
                <a:lnTo>
                  <a:pt x="48" y="194"/>
                </a:lnTo>
                <a:lnTo>
                  <a:pt x="50" y="194"/>
                </a:lnTo>
                <a:lnTo>
                  <a:pt x="61" y="196"/>
                </a:lnTo>
                <a:lnTo>
                  <a:pt x="66" y="196"/>
                </a:lnTo>
                <a:lnTo>
                  <a:pt x="70" y="196"/>
                </a:lnTo>
                <a:lnTo>
                  <a:pt x="74" y="196"/>
                </a:lnTo>
                <a:lnTo>
                  <a:pt x="76" y="196"/>
                </a:lnTo>
                <a:lnTo>
                  <a:pt x="76" y="198"/>
                </a:lnTo>
                <a:lnTo>
                  <a:pt x="78" y="198"/>
                </a:lnTo>
                <a:lnTo>
                  <a:pt x="80" y="198"/>
                </a:lnTo>
                <a:lnTo>
                  <a:pt x="85" y="198"/>
                </a:lnTo>
                <a:lnTo>
                  <a:pt x="90" y="198"/>
                </a:lnTo>
                <a:lnTo>
                  <a:pt x="93" y="198"/>
                </a:lnTo>
                <a:lnTo>
                  <a:pt x="101" y="198"/>
                </a:lnTo>
                <a:lnTo>
                  <a:pt x="102" y="200"/>
                </a:lnTo>
                <a:lnTo>
                  <a:pt x="106" y="200"/>
                </a:lnTo>
                <a:lnTo>
                  <a:pt x="110" y="200"/>
                </a:lnTo>
                <a:lnTo>
                  <a:pt x="114" y="202"/>
                </a:lnTo>
                <a:lnTo>
                  <a:pt x="122" y="207"/>
                </a:lnTo>
                <a:lnTo>
                  <a:pt x="122" y="204"/>
                </a:lnTo>
                <a:lnTo>
                  <a:pt x="122" y="200"/>
                </a:lnTo>
                <a:lnTo>
                  <a:pt x="122" y="196"/>
                </a:lnTo>
                <a:lnTo>
                  <a:pt x="123" y="195"/>
                </a:lnTo>
                <a:lnTo>
                  <a:pt x="122" y="185"/>
                </a:lnTo>
                <a:lnTo>
                  <a:pt x="119" y="183"/>
                </a:lnTo>
                <a:lnTo>
                  <a:pt x="118" y="181"/>
                </a:lnTo>
                <a:lnTo>
                  <a:pt x="114" y="179"/>
                </a:lnTo>
                <a:lnTo>
                  <a:pt x="109" y="171"/>
                </a:lnTo>
                <a:lnTo>
                  <a:pt x="107" y="171"/>
                </a:lnTo>
                <a:lnTo>
                  <a:pt x="106" y="166"/>
                </a:lnTo>
                <a:lnTo>
                  <a:pt x="106" y="163"/>
                </a:lnTo>
                <a:lnTo>
                  <a:pt x="105" y="161"/>
                </a:lnTo>
                <a:lnTo>
                  <a:pt x="102" y="157"/>
                </a:lnTo>
                <a:lnTo>
                  <a:pt x="101" y="153"/>
                </a:lnTo>
                <a:lnTo>
                  <a:pt x="98" y="150"/>
                </a:lnTo>
                <a:lnTo>
                  <a:pt x="98" y="145"/>
                </a:lnTo>
                <a:lnTo>
                  <a:pt x="97" y="141"/>
                </a:lnTo>
                <a:lnTo>
                  <a:pt x="97" y="135"/>
                </a:lnTo>
                <a:lnTo>
                  <a:pt x="97" y="130"/>
                </a:lnTo>
                <a:lnTo>
                  <a:pt x="94" y="130"/>
                </a:lnTo>
                <a:lnTo>
                  <a:pt x="94" y="127"/>
                </a:lnTo>
                <a:lnTo>
                  <a:pt x="98" y="123"/>
                </a:lnTo>
                <a:lnTo>
                  <a:pt x="101" y="121"/>
                </a:lnTo>
                <a:lnTo>
                  <a:pt x="102" y="117"/>
                </a:lnTo>
                <a:lnTo>
                  <a:pt x="106" y="110"/>
                </a:lnTo>
                <a:lnTo>
                  <a:pt x="110" y="104"/>
                </a:lnTo>
                <a:lnTo>
                  <a:pt x="111" y="102"/>
                </a:lnTo>
                <a:lnTo>
                  <a:pt x="111" y="101"/>
                </a:lnTo>
                <a:lnTo>
                  <a:pt x="111" y="100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lnTo>
                  <a:pt x="111" y="9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0" name="Freeform 74"/>
          <p:cNvSpPr>
            <a:spLocks/>
          </p:cNvSpPr>
          <p:nvPr/>
        </p:nvSpPr>
        <p:spPr bwMode="auto">
          <a:xfrm>
            <a:off x="4319881" y="2375432"/>
            <a:ext cx="901444" cy="804212"/>
          </a:xfrm>
          <a:custGeom>
            <a:avLst/>
            <a:gdLst>
              <a:gd name="T0" fmla="*/ 243 w 250"/>
              <a:gd name="T1" fmla="*/ 49 h 214"/>
              <a:gd name="T2" fmla="*/ 238 w 250"/>
              <a:gd name="T3" fmla="*/ 39 h 214"/>
              <a:gd name="T4" fmla="*/ 235 w 250"/>
              <a:gd name="T5" fmla="*/ 24 h 214"/>
              <a:gd name="T6" fmla="*/ 223 w 250"/>
              <a:gd name="T7" fmla="*/ 17 h 214"/>
              <a:gd name="T8" fmla="*/ 220 w 250"/>
              <a:gd name="T9" fmla="*/ 15 h 214"/>
              <a:gd name="T10" fmla="*/ 212 w 250"/>
              <a:gd name="T11" fmla="*/ 8 h 214"/>
              <a:gd name="T12" fmla="*/ 197 w 250"/>
              <a:gd name="T13" fmla="*/ 4 h 214"/>
              <a:gd name="T14" fmla="*/ 185 w 250"/>
              <a:gd name="T15" fmla="*/ 2 h 214"/>
              <a:gd name="T16" fmla="*/ 99 w 250"/>
              <a:gd name="T17" fmla="*/ 65 h 214"/>
              <a:gd name="T18" fmla="*/ 84 w 250"/>
              <a:gd name="T19" fmla="*/ 76 h 214"/>
              <a:gd name="T20" fmla="*/ 65 w 250"/>
              <a:gd name="T21" fmla="*/ 80 h 214"/>
              <a:gd name="T22" fmla="*/ 63 w 250"/>
              <a:gd name="T23" fmla="*/ 129 h 214"/>
              <a:gd name="T24" fmla="*/ 57 w 250"/>
              <a:gd name="T25" fmla="*/ 142 h 214"/>
              <a:gd name="T26" fmla="*/ 52 w 250"/>
              <a:gd name="T27" fmla="*/ 149 h 214"/>
              <a:gd name="T28" fmla="*/ 42 w 250"/>
              <a:gd name="T29" fmla="*/ 149 h 214"/>
              <a:gd name="T30" fmla="*/ 18 w 250"/>
              <a:gd name="T31" fmla="*/ 150 h 214"/>
              <a:gd name="T32" fmla="*/ 8 w 250"/>
              <a:gd name="T33" fmla="*/ 156 h 214"/>
              <a:gd name="T34" fmla="*/ 0 w 250"/>
              <a:gd name="T35" fmla="*/ 158 h 214"/>
              <a:gd name="T36" fmla="*/ 2 w 250"/>
              <a:gd name="T37" fmla="*/ 166 h 214"/>
              <a:gd name="T38" fmla="*/ 4 w 250"/>
              <a:gd name="T39" fmla="*/ 173 h 214"/>
              <a:gd name="T40" fmla="*/ 18 w 250"/>
              <a:gd name="T41" fmla="*/ 185 h 214"/>
              <a:gd name="T42" fmla="*/ 14 w 250"/>
              <a:gd name="T43" fmla="*/ 189 h 214"/>
              <a:gd name="T44" fmla="*/ 26 w 250"/>
              <a:gd name="T45" fmla="*/ 198 h 214"/>
              <a:gd name="T46" fmla="*/ 31 w 250"/>
              <a:gd name="T47" fmla="*/ 198 h 214"/>
              <a:gd name="T48" fmla="*/ 31 w 250"/>
              <a:gd name="T49" fmla="*/ 206 h 214"/>
              <a:gd name="T50" fmla="*/ 35 w 250"/>
              <a:gd name="T51" fmla="*/ 211 h 214"/>
              <a:gd name="T52" fmla="*/ 35 w 250"/>
              <a:gd name="T53" fmla="*/ 206 h 214"/>
              <a:gd name="T54" fmla="*/ 40 w 250"/>
              <a:gd name="T55" fmla="*/ 203 h 214"/>
              <a:gd name="T56" fmla="*/ 42 w 250"/>
              <a:gd name="T57" fmla="*/ 203 h 214"/>
              <a:gd name="T58" fmla="*/ 48 w 250"/>
              <a:gd name="T59" fmla="*/ 207 h 214"/>
              <a:gd name="T60" fmla="*/ 53 w 250"/>
              <a:gd name="T61" fmla="*/ 213 h 214"/>
              <a:gd name="T62" fmla="*/ 55 w 250"/>
              <a:gd name="T63" fmla="*/ 199 h 214"/>
              <a:gd name="T64" fmla="*/ 61 w 250"/>
              <a:gd name="T65" fmla="*/ 190 h 214"/>
              <a:gd name="T66" fmla="*/ 65 w 250"/>
              <a:gd name="T67" fmla="*/ 181 h 214"/>
              <a:gd name="T68" fmla="*/ 75 w 250"/>
              <a:gd name="T69" fmla="*/ 177 h 214"/>
              <a:gd name="T70" fmla="*/ 84 w 250"/>
              <a:gd name="T71" fmla="*/ 175 h 214"/>
              <a:gd name="T72" fmla="*/ 96 w 250"/>
              <a:gd name="T73" fmla="*/ 179 h 214"/>
              <a:gd name="T74" fmla="*/ 105 w 250"/>
              <a:gd name="T75" fmla="*/ 189 h 214"/>
              <a:gd name="T76" fmla="*/ 111 w 250"/>
              <a:gd name="T77" fmla="*/ 190 h 214"/>
              <a:gd name="T78" fmla="*/ 120 w 250"/>
              <a:gd name="T79" fmla="*/ 186 h 214"/>
              <a:gd name="T80" fmla="*/ 132 w 250"/>
              <a:gd name="T81" fmla="*/ 190 h 214"/>
              <a:gd name="T82" fmla="*/ 141 w 250"/>
              <a:gd name="T83" fmla="*/ 194 h 214"/>
              <a:gd name="T84" fmla="*/ 152 w 250"/>
              <a:gd name="T85" fmla="*/ 193 h 214"/>
              <a:gd name="T86" fmla="*/ 166 w 250"/>
              <a:gd name="T87" fmla="*/ 185 h 214"/>
              <a:gd name="T88" fmla="*/ 177 w 250"/>
              <a:gd name="T89" fmla="*/ 185 h 214"/>
              <a:gd name="T90" fmla="*/ 189 w 250"/>
              <a:gd name="T91" fmla="*/ 190 h 214"/>
              <a:gd name="T92" fmla="*/ 197 w 250"/>
              <a:gd name="T93" fmla="*/ 186 h 214"/>
              <a:gd name="T94" fmla="*/ 206 w 250"/>
              <a:gd name="T95" fmla="*/ 181 h 214"/>
              <a:gd name="T96" fmla="*/ 212 w 250"/>
              <a:gd name="T97" fmla="*/ 179 h 214"/>
              <a:gd name="T98" fmla="*/ 212 w 250"/>
              <a:gd name="T99" fmla="*/ 171 h 214"/>
              <a:gd name="T100" fmla="*/ 213 w 250"/>
              <a:gd name="T101" fmla="*/ 163 h 214"/>
              <a:gd name="T102" fmla="*/ 226 w 250"/>
              <a:gd name="T103" fmla="*/ 140 h 214"/>
              <a:gd name="T104" fmla="*/ 242 w 250"/>
              <a:gd name="T105" fmla="*/ 120 h 214"/>
              <a:gd name="T106" fmla="*/ 243 w 250"/>
              <a:gd name="T107" fmla="*/ 97 h 214"/>
              <a:gd name="T108" fmla="*/ 247 w 250"/>
              <a:gd name="T109" fmla="*/ 63 h 214"/>
              <a:gd name="T110" fmla="*/ 246 w 250"/>
              <a:gd name="T111" fmla="*/ 53 h 214"/>
              <a:gd name="T112" fmla="*/ 246 w 250"/>
              <a:gd name="T113" fmla="*/ 53 h 214"/>
              <a:gd name="T114" fmla="*/ 246 w 250"/>
              <a:gd name="T115" fmla="*/ 53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50" h="214">
                <a:moveTo>
                  <a:pt x="246" y="53"/>
                </a:moveTo>
                <a:lnTo>
                  <a:pt x="243" y="52"/>
                </a:lnTo>
                <a:lnTo>
                  <a:pt x="243" y="49"/>
                </a:lnTo>
                <a:lnTo>
                  <a:pt x="243" y="48"/>
                </a:lnTo>
                <a:lnTo>
                  <a:pt x="239" y="41"/>
                </a:lnTo>
                <a:lnTo>
                  <a:pt x="238" y="39"/>
                </a:lnTo>
                <a:lnTo>
                  <a:pt x="237" y="35"/>
                </a:lnTo>
                <a:lnTo>
                  <a:pt x="235" y="25"/>
                </a:lnTo>
                <a:lnTo>
                  <a:pt x="235" y="24"/>
                </a:lnTo>
                <a:lnTo>
                  <a:pt x="235" y="19"/>
                </a:lnTo>
                <a:lnTo>
                  <a:pt x="234" y="11"/>
                </a:lnTo>
                <a:lnTo>
                  <a:pt x="223" y="17"/>
                </a:lnTo>
                <a:lnTo>
                  <a:pt x="222" y="16"/>
                </a:lnTo>
                <a:lnTo>
                  <a:pt x="221" y="15"/>
                </a:lnTo>
                <a:lnTo>
                  <a:pt x="220" y="15"/>
                </a:lnTo>
                <a:lnTo>
                  <a:pt x="216" y="11"/>
                </a:lnTo>
                <a:lnTo>
                  <a:pt x="213" y="10"/>
                </a:lnTo>
                <a:lnTo>
                  <a:pt x="212" y="8"/>
                </a:lnTo>
                <a:lnTo>
                  <a:pt x="206" y="6"/>
                </a:lnTo>
                <a:lnTo>
                  <a:pt x="202" y="6"/>
                </a:lnTo>
                <a:lnTo>
                  <a:pt x="197" y="4"/>
                </a:lnTo>
                <a:lnTo>
                  <a:pt x="190" y="2"/>
                </a:lnTo>
                <a:lnTo>
                  <a:pt x="186" y="0"/>
                </a:lnTo>
                <a:lnTo>
                  <a:pt x="185" y="2"/>
                </a:lnTo>
                <a:lnTo>
                  <a:pt x="141" y="32"/>
                </a:lnTo>
                <a:lnTo>
                  <a:pt x="119" y="48"/>
                </a:lnTo>
                <a:lnTo>
                  <a:pt x="99" y="65"/>
                </a:lnTo>
                <a:lnTo>
                  <a:pt x="96" y="71"/>
                </a:lnTo>
                <a:lnTo>
                  <a:pt x="89" y="75"/>
                </a:lnTo>
                <a:lnTo>
                  <a:pt x="84" y="76"/>
                </a:lnTo>
                <a:lnTo>
                  <a:pt x="80" y="76"/>
                </a:lnTo>
                <a:lnTo>
                  <a:pt x="67" y="80"/>
                </a:lnTo>
                <a:lnTo>
                  <a:pt x="65" y="80"/>
                </a:lnTo>
                <a:lnTo>
                  <a:pt x="65" y="98"/>
                </a:lnTo>
                <a:lnTo>
                  <a:pt x="65" y="120"/>
                </a:lnTo>
                <a:lnTo>
                  <a:pt x="63" y="129"/>
                </a:lnTo>
                <a:lnTo>
                  <a:pt x="61" y="136"/>
                </a:lnTo>
                <a:lnTo>
                  <a:pt x="59" y="141"/>
                </a:lnTo>
                <a:lnTo>
                  <a:pt x="57" y="142"/>
                </a:lnTo>
                <a:lnTo>
                  <a:pt x="55" y="145"/>
                </a:lnTo>
                <a:lnTo>
                  <a:pt x="53" y="149"/>
                </a:lnTo>
                <a:lnTo>
                  <a:pt x="52" y="149"/>
                </a:lnTo>
                <a:lnTo>
                  <a:pt x="48" y="149"/>
                </a:lnTo>
                <a:lnTo>
                  <a:pt x="44" y="149"/>
                </a:lnTo>
                <a:lnTo>
                  <a:pt x="42" y="149"/>
                </a:lnTo>
                <a:lnTo>
                  <a:pt x="35" y="150"/>
                </a:lnTo>
                <a:lnTo>
                  <a:pt x="26" y="150"/>
                </a:lnTo>
                <a:lnTo>
                  <a:pt x="18" y="150"/>
                </a:lnTo>
                <a:lnTo>
                  <a:pt x="14" y="154"/>
                </a:lnTo>
                <a:lnTo>
                  <a:pt x="11" y="156"/>
                </a:lnTo>
                <a:lnTo>
                  <a:pt x="8" y="156"/>
                </a:lnTo>
                <a:lnTo>
                  <a:pt x="2" y="156"/>
                </a:lnTo>
                <a:lnTo>
                  <a:pt x="0" y="156"/>
                </a:lnTo>
                <a:lnTo>
                  <a:pt x="0" y="158"/>
                </a:lnTo>
                <a:lnTo>
                  <a:pt x="0" y="160"/>
                </a:lnTo>
                <a:lnTo>
                  <a:pt x="0" y="163"/>
                </a:lnTo>
                <a:lnTo>
                  <a:pt x="2" y="166"/>
                </a:lnTo>
                <a:lnTo>
                  <a:pt x="2" y="167"/>
                </a:lnTo>
                <a:lnTo>
                  <a:pt x="2" y="169"/>
                </a:lnTo>
                <a:lnTo>
                  <a:pt x="4" y="173"/>
                </a:lnTo>
                <a:lnTo>
                  <a:pt x="6" y="175"/>
                </a:lnTo>
                <a:lnTo>
                  <a:pt x="6" y="179"/>
                </a:lnTo>
                <a:lnTo>
                  <a:pt x="18" y="185"/>
                </a:lnTo>
                <a:lnTo>
                  <a:pt x="15" y="185"/>
                </a:lnTo>
                <a:lnTo>
                  <a:pt x="14" y="185"/>
                </a:lnTo>
                <a:lnTo>
                  <a:pt x="14" y="189"/>
                </a:lnTo>
                <a:lnTo>
                  <a:pt x="15" y="193"/>
                </a:lnTo>
                <a:lnTo>
                  <a:pt x="22" y="198"/>
                </a:lnTo>
                <a:lnTo>
                  <a:pt x="26" y="198"/>
                </a:lnTo>
                <a:lnTo>
                  <a:pt x="27" y="198"/>
                </a:lnTo>
                <a:lnTo>
                  <a:pt x="28" y="197"/>
                </a:lnTo>
                <a:lnTo>
                  <a:pt x="31" y="198"/>
                </a:lnTo>
                <a:lnTo>
                  <a:pt x="32" y="202"/>
                </a:lnTo>
                <a:lnTo>
                  <a:pt x="31" y="203"/>
                </a:lnTo>
                <a:lnTo>
                  <a:pt x="31" y="206"/>
                </a:lnTo>
                <a:lnTo>
                  <a:pt x="32" y="210"/>
                </a:lnTo>
                <a:lnTo>
                  <a:pt x="35" y="213"/>
                </a:lnTo>
                <a:lnTo>
                  <a:pt x="35" y="211"/>
                </a:lnTo>
                <a:lnTo>
                  <a:pt x="35" y="210"/>
                </a:lnTo>
                <a:lnTo>
                  <a:pt x="35" y="207"/>
                </a:lnTo>
                <a:lnTo>
                  <a:pt x="35" y="206"/>
                </a:lnTo>
                <a:lnTo>
                  <a:pt x="36" y="203"/>
                </a:lnTo>
                <a:lnTo>
                  <a:pt x="39" y="203"/>
                </a:lnTo>
                <a:lnTo>
                  <a:pt x="40" y="203"/>
                </a:lnTo>
                <a:lnTo>
                  <a:pt x="40" y="203"/>
                </a:lnTo>
                <a:lnTo>
                  <a:pt x="40" y="202"/>
                </a:lnTo>
                <a:lnTo>
                  <a:pt x="42" y="203"/>
                </a:lnTo>
                <a:lnTo>
                  <a:pt x="42" y="203"/>
                </a:lnTo>
                <a:lnTo>
                  <a:pt x="46" y="206"/>
                </a:lnTo>
                <a:lnTo>
                  <a:pt x="48" y="207"/>
                </a:lnTo>
                <a:lnTo>
                  <a:pt x="53" y="214"/>
                </a:lnTo>
                <a:lnTo>
                  <a:pt x="53" y="214"/>
                </a:lnTo>
                <a:lnTo>
                  <a:pt x="53" y="213"/>
                </a:lnTo>
                <a:lnTo>
                  <a:pt x="53" y="213"/>
                </a:lnTo>
                <a:lnTo>
                  <a:pt x="55" y="203"/>
                </a:lnTo>
                <a:lnTo>
                  <a:pt x="55" y="199"/>
                </a:lnTo>
                <a:lnTo>
                  <a:pt x="57" y="198"/>
                </a:lnTo>
                <a:lnTo>
                  <a:pt x="59" y="194"/>
                </a:lnTo>
                <a:lnTo>
                  <a:pt x="61" y="190"/>
                </a:lnTo>
                <a:lnTo>
                  <a:pt x="63" y="185"/>
                </a:lnTo>
                <a:lnTo>
                  <a:pt x="63" y="182"/>
                </a:lnTo>
                <a:lnTo>
                  <a:pt x="65" y="181"/>
                </a:lnTo>
                <a:lnTo>
                  <a:pt x="68" y="179"/>
                </a:lnTo>
                <a:lnTo>
                  <a:pt x="71" y="179"/>
                </a:lnTo>
                <a:lnTo>
                  <a:pt x="75" y="177"/>
                </a:lnTo>
                <a:lnTo>
                  <a:pt x="79" y="177"/>
                </a:lnTo>
                <a:lnTo>
                  <a:pt x="80" y="177"/>
                </a:lnTo>
                <a:lnTo>
                  <a:pt x="84" y="175"/>
                </a:lnTo>
                <a:lnTo>
                  <a:pt x="88" y="177"/>
                </a:lnTo>
                <a:lnTo>
                  <a:pt x="93" y="179"/>
                </a:lnTo>
                <a:lnTo>
                  <a:pt x="96" y="179"/>
                </a:lnTo>
                <a:lnTo>
                  <a:pt x="99" y="181"/>
                </a:lnTo>
                <a:lnTo>
                  <a:pt x="101" y="183"/>
                </a:lnTo>
                <a:lnTo>
                  <a:pt x="105" y="189"/>
                </a:lnTo>
                <a:lnTo>
                  <a:pt x="107" y="190"/>
                </a:lnTo>
                <a:lnTo>
                  <a:pt x="108" y="191"/>
                </a:lnTo>
                <a:lnTo>
                  <a:pt x="111" y="190"/>
                </a:lnTo>
                <a:lnTo>
                  <a:pt x="112" y="189"/>
                </a:lnTo>
                <a:lnTo>
                  <a:pt x="115" y="189"/>
                </a:lnTo>
                <a:lnTo>
                  <a:pt x="120" y="186"/>
                </a:lnTo>
                <a:lnTo>
                  <a:pt x="123" y="185"/>
                </a:lnTo>
                <a:lnTo>
                  <a:pt x="125" y="186"/>
                </a:lnTo>
                <a:lnTo>
                  <a:pt x="132" y="190"/>
                </a:lnTo>
                <a:lnTo>
                  <a:pt x="133" y="190"/>
                </a:lnTo>
                <a:lnTo>
                  <a:pt x="137" y="193"/>
                </a:lnTo>
                <a:lnTo>
                  <a:pt x="141" y="194"/>
                </a:lnTo>
                <a:lnTo>
                  <a:pt x="145" y="194"/>
                </a:lnTo>
                <a:lnTo>
                  <a:pt x="149" y="194"/>
                </a:lnTo>
                <a:lnTo>
                  <a:pt x="152" y="193"/>
                </a:lnTo>
                <a:lnTo>
                  <a:pt x="154" y="189"/>
                </a:lnTo>
                <a:lnTo>
                  <a:pt x="160" y="186"/>
                </a:lnTo>
                <a:lnTo>
                  <a:pt x="166" y="185"/>
                </a:lnTo>
                <a:lnTo>
                  <a:pt x="168" y="185"/>
                </a:lnTo>
                <a:lnTo>
                  <a:pt x="176" y="185"/>
                </a:lnTo>
                <a:lnTo>
                  <a:pt x="177" y="185"/>
                </a:lnTo>
                <a:lnTo>
                  <a:pt x="178" y="185"/>
                </a:lnTo>
                <a:lnTo>
                  <a:pt x="185" y="186"/>
                </a:lnTo>
                <a:lnTo>
                  <a:pt x="189" y="190"/>
                </a:lnTo>
                <a:lnTo>
                  <a:pt x="193" y="190"/>
                </a:lnTo>
                <a:lnTo>
                  <a:pt x="194" y="189"/>
                </a:lnTo>
                <a:lnTo>
                  <a:pt x="197" y="186"/>
                </a:lnTo>
                <a:lnTo>
                  <a:pt x="198" y="186"/>
                </a:lnTo>
                <a:lnTo>
                  <a:pt x="200" y="182"/>
                </a:lnTo>
                <a:lnTo>
                  <a:pt x="206" y="181"/>
                </a:lnTo>
                <a:lnTo>
                  <a:pt x="208" y="179"/>
                </a:lnTo>
                <a:lnTo>
                  <a:pt x="208" y="179"/>
                </a:lnTo>
                <a:lnTo>
                  <a:pt x="212" y="179"/>
                </a:lnTo>
                <a:lnTo>
                  <a:pt x="213" y="179"/>
                </a:lnTo>
                <a:lnTo>
                  <a:pt x="213" y="179"/>
                </a:lnTo>
                <a:lnTo>
                  <a:pt x="212" y="171"/>
                </a:lnTo>
                <a:lnTo>
                  <a:pt x="210" y="167"/>
                </a:lnTo>
                <a:lnTo>
                  <a:pt x="212" y="166"/>
                </a:lnTo>
                <a:lnTo>
                  <a:pt x="213" y="163"/>
                </a:lnTo>
                <a:lnTo>
                  <a:pt x="216" y="160"/>
                </a:lnTo>
                <a:lnTo>
                  <a:pt x="221" y="149"/>
                </a:lnTo>
                <a:lnTo>
                  <a:pt x="226" y="140"/>
                </a:lnTo>
                <a:lnTo>
                  <a:pt x="237" y="128"/>
                </a:lnTo>
                <a:lnTo>
                  <a:pt x="239" y="124"/>
                </a:lnTo>
                <a:lnTo>
                  <a:pt x="242" y="120"/>
                </a:lnTo>
                <a:lnTo>
                  <a:pt x="242" y="114"/>
                </a:lnTo>
                <a:lnTo>
                  <a:pt x="242" y="110"/>
                </a:lnTo>
                <a:lnTo>
                  <a:pt x="243" y="97"/>
                </a:lnTo>
                <a:lnTo>
                  <a:pt x="243" y="81"/>
                </a:lnTo>
                <a:lnTo>
                  <a:pt x="246" y="67"/>
                </a:lnTo>
                <a:lnTo>
                  <a:pt x="247" y="63"/>
                </a:lnTo>
                <a:lnTo>
                  <a:pt x="250" y="61"/>
                </a:lnTo>
                <a:lnTo>
                  <a:pt x="250" y="57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lnTo>
                  <a:pt x="246" y="5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1" name="Freeform 75"/>
          <p:cNvSpPr>
            <a:spLocks/>
          </p:cNvSpPr>
          <p:nvPr/>
        </p:nvSpPr>
        <p:spPr bwMode="auto">
          <a:xfrm>
            <a:off x="4348726" y="3134544"/>
            <a:ext cx="176684" cy="417136"/>
          </a:xfrm>
          <a:custGeom>
            <a:avLst/>
            <a:gdLst>
              <a:gd name="T0" fmla="*/ 32 w 49"/>
              <a:gd name="T1" fmla="*/ 97 h 111"/>
              <a:gd name="T2" fmla="*/ 32 w 49"/>
              <a:gd name="T3" fmla="*/ 85 h 111"/>
              <a:gd name="T4" fmla="*/ 32 w 49"/>
              <a:gd name="T5" fmla="*/ 68 h 111"/>
              <a:gd name="T6" fmla="*/ 34 w 49"/>
              <a:gd name="T7" fmla="*/ 61 h 111"/>
              <a:gd name="T8" fmla="*/ 38 w 49"/>
              <a:gd name="T9" fmla="*/ 58 h 111"/>
              <a:gd name="T10" fmla="*/ 38 w 49"/>
              <a:gd name="T11" fmla="*/ 54 h 111"/>
              <a:gd name="T12" fmla="*/ 42 w 49"/>
              <a:gd name="T13" fmla="*/ 48 h 111"/>
              <a:gd name="T14" fmla="*/ 47 w 49"/>
              <a:gd name="T15" fmla="*/ 41 h 111"/>
              <a:gd name="T16" fmla="*/ 45 w 49"/>
              <a:gd name="T17" fmla="*/ 37 h 111"/>
              <a:gd name="T18" fmla="*/ 49 w 49"/>
              <a:gd name="T19" fmla="*/ 36 h 111"/>
              <a:gd name="T20" fmla="*/ 47 w 49"/>
              <a:gd name="T21" fmla="*/ 31 h 111"/>
              <a:gd name="T22" fmla="*/ 47 w 49"/>
              <a:gd name="T23" fmla="*/ 23 h 111"/>
              <a:gd name="T24" fmla="*/ 44 w 49"/>
              <a:gd name="T25" fmla="*/ 17 h 111"/>
              <a:gd name="T26" fmla="*/ 45 w 49"/>
              <a:gd name="T27" fmla="*/ 13 h 111"/>
              <a:gd name="T28" fmla="*/ 45 w 49"/>
              <a:gd name="T29" fmla="*/ 12 h 111"/>
              <a:gd name="T30" fmla="*/ 38 w 49"/>
              <a:gd name="T31" fmla="*/ 4 h 111"/>
              <a:gd name="T32" fmla="*/ 34 w 49"/>
              <a:gd name="T33" fmla="*/ 1 h 111"/>
              <a:gd name="T34" fmla="*/ 32 w 49"/>
              <a:gd name="T35" fmla="*/ 1 h 111"/>
              <a:gd name="T36" fmla="*/ 31 w 49"/>
              <a:gd name="T37" fmla="*/ 1 h 111"/>
              <a:gd name="T38" fmla="*/ 27 w 49"/>
              <a:gd name="T39" fmla="*/ 4 h 111"/>
              <a:gd name="T40" fmla="*/ 27 w 49"/>
              <a:gd name="T41" fmla="*/ 8 h 111"/>
              <a:gd name="T42" fmla="*/ 27 w 49"/>
              <a:gd name="T43" fmla="*/ 11 h 111"/>
              <a:gd name="T44" fmla="*/ 24 w 49"/>
              <a:gd name="T45" fmla="*/ 13 h 111"/>
              <a:gd name="T46" fmla="*/ 20 w 49"/>
              <a:gd name="T47" fmla="*/ 17 h 111"/>
              <a:gd name="T48" fmla="*/ 14 w 49"/>
              <a:gd name="T49" fmla="*/ 19 h 111"/>
              <a:gd name="T50" fmla="*/ 10 w 49"/>
              <a:gd name="T51" fmla="*/ 19 h 111"/>
              <a:gd name="T52" fmla="*/ 3 w 49"/>
              <a:gd name="T53" fmla="*/ 24 h 111"/>
              <a:gd name="T54" fmla="*/ 0 w 49"/>
              <a:gd name="T55" fmla="*/ 36 h 111"/>
              <a:gd name="T56" fmla="*/ 6 w 49"/>
              <a:gd name="T57" fmla="*/ 41 h 111"/>
              <a:gd name="T58" fmla="*/ 10 w 49"/>
              <a:gd name="T59" fmla="*/ 45 h 111"/>
              <a:gd name="T60" fmla="*/ 11 w 49"/>
              <a:gd name="T61" fmla="*/ 57 h 111"/>
              <a:gd name="T62" fmla="*/ 15 w 49"/>
              <a:gd name="T63" fmla="*/ 68 h 111"/>
              <a:gd name="T64" fmla="*/ 15 w 49"/>
              <a:gd name="T65" fmla="*/ 94 h 111"/>
              <a:gd name="T66" fmla="*/ 14 w 49"/>
              <a:gd name="T67" fmla="*/ 98 h 111"/>
              <a:gd name="T68" fmla="*/ 16 w 49"/>
              <a:gd name="T69" fmla="*/ 111 h 111"/>
              <a:gd name="T70" fmla="*/ 23 w 49"/>
              <a:gd name="T71" fmla="*/ 110 h 111"/>
              <a:gd name="T72" fmla="*/ 32 w 49"/>
              <a:gd name="T73" fmla="*/ 105 h 111"/>
              <a:gd name="T74" fmla="*/ 32 w 49"/>
              <a:gd name="T75" fmla="*/ 101 h 111"/>
              <a:gd name="T76" fmla="*/ 32 w 49"/>
              <a:gd name="T77" fmla="*/ 101 h 111"/>
              <a:gd name="T78" fmla="*/ 32 w 49"/>
              <a:gd name="T79" fmla="*/ 10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9" h="111">
                <a:moveTo>
                  <a:pt x="32" y="101"/>
                </a:moveTo>
                <a:lnTo>
                  <a:pt x="32" y="97"/>
                </a:lnTo>
                <a:lnTo>
                  <a:pt x="32" y="92"/>
                </a:lnTo>
                <a:lnTo>
                  <a:pt x="32" y="85"/>
                </a:lnTo>
                <a:lnTo>
                  <a:pt x="31" y="81"/>
                </a:lnTo>
                <a:lnTo>
                  <a:pt x="32" y="68"/>
                </a:lnTo>
                <a:lnTo>
                  <a:pt x="32" y="62"/>
                </a:lnTo>
                <a:lnTo>
                  <a:pt x="34" y="61"/>
                </a:lnTo>
                <a:lnTo>
                  <a:pt x="36" y="61"/>
                </a:lnTo>
                <a:lnTo>
                  <a:pt x="38" y="58"/>
                </a:lnTo>
                <a:lnTo>
                  <a:pt x="38" y="57"/>
                </a:lnTo>
                <a:lnTo>
                  <a:pt x="38" y="54"/>
                </a:lnTo>
                <a:lnTo>
                  <a:pt x="40" y="53"/>
                </a:lnTo>
                <a:lnTo>
                  <a:pt x="42" y="48"/>
                </a:lnTo>
                <a:lnTo>
                  <a:pt x="45" y="44"/>
                </a:lnTo>
                <a:lnTo>
                  <a:pt x="47" y="41"/>
                </a:lnTo>
                <a:lnTo>
                  <a:pt x="47" y="40"/>
                </a:lnTo>
                <a:lnTo>
                  <a:pt x="45" y="37"/>
                </a:lnTo>
                <a:lnTo>
                  <a:pt x="47" y="36"/>
                </a:lnTo>
                <a:lnTo>
                  <a:pt x="49" y="36"/>
                </a:lnTo>
                <a:lnTo>
                  <a:pt x="49" y="32"/>
                </a:lnTo>
                <a:lnTo>
                  <a:pt x="47" y="31"/>
                </a:lnTo>
                <a:lnTo>
                  <a:pt x="47" y="27"/>
                </a:lnTo>
                <a:lnTo>
                  <a:pt x="47" y="23"/>
                </a:lnTo>
                <a:lnTo>
                  <a:pt x="45" y="21"/>
                </a:lnTo>
                <a:lnTo>
                  <a:pt x="44" y="17"/>
                </a:lnTo>
                <a:lnTo>
                  <a:pt x="45" y="15"/>
                </a:lnTo>
                <a:lnTo>
                  <a:pt x="45" y="13"/>
                </a:lnTo>
                <a:lnTo>
                  <a:pt x="45" y="12"/>
                </a:lnTo>
                <a:lnTo>
                  <a:pt x="45" y="12"/>
                </a:lnTo>
                <a:lnTo>
                  <a:pt x="40" y="5"/>
                </a:lnTo>
                <a:lnTo>
                  <a:pt x="38" y="4"/>
                </a:lnTo>
                <a:lnTo>
                  <a:pt x="34" y="1"/>
                </a:lnTo>
                <a:lnTo>
                  <a:pt x="34" y="1"/>
                </a:lnTo>
                <a:lnTo>
                  <a:pt x="32" y="0"/>
                </a:lnTo>
                <a:lnTo>
                  <a:pt x="32" y="1"/>
                </a:lnTo>
                <a:lnTo>
                  <a:pt x="32" y="1"/>
                </a:lnTo>
                <a:lnTo>
                  <a:pt x="31" y="1"/>
                </a:lnTo>
                <a:lnTo>
                  <a:pt x="28" y="1"/>
                </a:lnTo>
                <a:lnTo>
                  <a:pt x="27" y="4"/>
                </a:lnTo>
                <a:lnTo>
                  <a:pt x="27" y="5"/>
                </a:lnTo>
                <a:lnTo>
                  <a:pt x="27" y="8"/>
                </a:lnTo>
                <a:lnTo>
                  <a:pt x="27" y="9"/>
                </a:lnTo>
                <a:lnTo>
                  <a:pt x="27" y="11"/>
                </a:lnTo>
                <a:lnTo>
                  <a:pt x="24" y="13"/>
                </a:lnTo>
                <a:lnTo>
                  <a:pt x="24" y="13"/>
                </a:lnTo>
                <a:lnTo>
                  <a:pt x="23" y="16"/>
                </a:lnTo>
                <a:lnTo>
                  <a:pt x="20" y="17"/>
                </a:lnTo>
                <a:lnTo>
                  <a:pt x="19" y="17"/>
                </a:lnTo>
                <a:lnTo>
                  <a:pt x="14" y="19"/>
                </a:lnTo>
                <a:lnTo>
                  <a:pt x="11" y="17"/>
                </a:lnTo>
                <a:lnTo>
                  <a:pt x="10" y="19"/>
                </a:lnTo>
                <a:lnTo>
                  <a:pt x="6" y="23"/>
                </a:lnTo>
                <a:lnTo>
                  <a:pt x="3" y="24"/>
                </a:lnTo>
                <a:lnTo>
                  <a:pt x="2" y="32"/>
                </a:lnTo>
                <a:lnTo>
                  <a:pt x="0" y="36"/>
                </a:lnTo>
                <a:lnTo>
                  <a:pt x="2" y="37"/>
                </a:lnTo>
                <a:lnTo>
                  <a:pt x="6" y="41"/>
                </a:lnTo>
                <a:lnTo>
                  <a:pt x="10" y="44"/>
                </a:lnTo>
                <a:lnTo>
                  <a:pt x="10" y="45"/>
                </a:lnTo>
                <a:lnTo>
                  <a:pt x="10" y="52"/>
                </a:lnTo>
                <a:lnTo>
                  <a:pt x="11" y="57"/>
                </a:lnTo>
                <a:lnTo>
                  <a:pt x="14" y="62"/>
                </a:lnTo>
                <a:lnTo>
                  <a:pt x="15" y="68"/>
                </a:lnTo>
                <a:lnTo>
                  <a:pt x="15" y="93"/>
                </a:lnTo>
                <a:lnTo>
                  <a:pt x="15" y="94"/>
                </a:lnTo>
                <a:lnTo>
                  <a:pt x="14" y="97"/>
                </a:lnTo>
                <a:lnTo>
                  <a:pt x="14" y="98"/>
                </a:lnTo>
                <a:lnTo>
                  <a:pt x="14" y="106"/>
                </a:lnTo>
                <a:lnTo>
                  <a:pt x="16" y="111"/>
                </a:lnTo>
                <a:lnTo>
                  <a:pt x="20" y="110"/>
                </a:lnTo>
                <a:lnTo>
                  <a:pt x="23" y="110"/>
                </a:lnTo>
                <a:lnTo>
                  <a:pt x="31" y="110"/>
                </a:lnTo>
                <a:lnTo>
                  <a:pt x="32" y="105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lnTo>
                  <a:pt x="32" y="10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2" name="Freeform 76"/>
          <p:cNvSpPr>
            <a:spLocks/>
          </p:cNvSpPr>
          <p:nvPr/>
        </p:nvSpPr>
        <p:spPr bwMode="auto">
          <a:xfrm>
            <a:off x="4301854" y="3224737"/>
            <a:ext cx="111778" cy="338219"/>
          </a:xfrm>
          <a:custGeom>
            <a:avLst/>
            <a:gdLst>
              <a:gd name="T0" fmla="*/ 27 w 31"/>
              <a:gd name="T1" fmla="*/ 82 h 90"/>
              <a:gd name="T2" fmla="*/ 27 w 31"/>
              <a:gd name="T3" fmla="*/ 73 h 90"/>
              <a:gd name="T4" fmla="*/ 28 w 31"/>
              <a:gd name="T5" fmla="*/ 69 h 90"/>
              <a:gd name="T6" fmla="*/ 27 w 31"/>
              <a:gd name="T7" fmla="*/ 38 h 90"/>
              <a:gd name="T8" fmla="*/ 23 w 31"/>
              <a:gd name="T9" fmla="*/ 28 h 90"/>
              <a:gd name="T10" fmla="*/ 23 w 31"/>
              <a:gd name="T11" fmla="*/ 20 h 90"/>
              <a:gd name="T12" fmla="*/ 15 w 31"/>
              <a:gd name="T13" fmla="*/ 13 h 90"/>
              <a:gd name="T14" fmla="*/ 15 w 31"/>
              <a:gd name="T15" fmla="*/ 8 h 90"/>
              <a:gd name="T16" fmla="*/ 15 w 31"/>
              <a:gd name="T17" fmla="*/ 3 h 90"/>
              <a:gd name="T18" fmla="*/ 7 w 31"/>
              <a:gd name="T19" fmla="*/ 3 h 90"/>
              <a:gd name="T20" fmla="*/ 0 w 31"/>
              <a:gd name="T21" fmla="*/ 0 h 90"/>
              <a:gd name="T22" fmla="*/ 1 w 31"/>
              <a:gd name="T23" fmla="*/ 3 h 90"/>
              <a:gd name="T24" fmla="*/ 1 w 31"/>
              <a:gd name="T25" fmla="*/ 8 h 90"/>
              <a:gd name="T26" fmla="*/ 5 w 31"/>
              <a:gd name="T27" fmla="*/ 12 h 90"/>
              <a:gd name="T28" fmla="*/ 7 w 31"/>
              <a:gd name="T29" fmla="*/ 17 h 90"/>
              <a:gd name="T30" fmla="*/ 7 w 31"/>
              <a:gd name="T31" fmla="*/ 21 h 90"/>
              <a:gd name="T32" fmla="*/ 7 w 31"/>
              <a:gd name="T33" fmla="*/ 28 h 90"/>
              <a:gd name="T34" fmla="*/ 5 w 31"/>
              <a:gd name="T35" fmla="*/ 30 h 90"/>
              <a:gd name="T36" fmla="*/ 9 w 31"/>
              <a:gd name="T37" fmla="*/ 30 h 90"/>
              <a:gd name="T38" fmla="*/ 9 w 31"/>
              <a:gd name="T39" fmla="*/ 34 h 90"/>
              <a:gd name="T40" fmla="*/ 9 w 31"/>
              <a:gd name="T41" fmla="*/ 41 h 90"/>
              <a:gd name="T42" fmla="*/ 7 w 31"/>
              <a:gd name="T43" fmla="*/ 42 h 90"/>
              <a:gd name="T44" fmla="*/ 13 w 31"/>
              <a:gd name="T45" fmla="*/ 50 h 90"/>
              <a:gd name="T46" fmla="*/ 11 w 31"/>
              <a:gd name="T47" fmla="*/ 57 h 90"/>
              <a:gd name="T48" fmla="*/ 9 w 31"/>
              <a:gd name="T49" fmla="*/ 65 h 90"/>
              <a:gd name="T50" fmla="*/ 11 w 31"/>
              <a:gd name="T51" fmla="*/ 70 h 90"/>
              <a:gd name="T52" fmla="*/ 9 w 31"/>
              <a:gd name="T53" fmla="*/ 78 h 90"/>
              <a:gd name="T54" fmla="*/ 16 w 31"/>
              <a:gd name="T55" fmla="*/ 86 h 90"/>
              <a:gd name="T56" fmla="*/ 20 w 31"/>
              <a:gd name="T57" fmla="*/ 89 h 90"/>
              <a:gd name="T58" fmla="*/ 31 w 31"/>
              <a:gd name="T59" fmla="*/ 87 h 90"/>
              <a:gd name="T60" fmla="*/ 29 w 31"/>
              <a:gd name="T61" fmla="*/ 87 h 90"/>
              <a:gd name="T62" fmla="*/ 29 w 31"/>
              <a:gd name="T63" fmla="*/ 87 h 90"/>
              <a:gd name="T64" fmla="*/ 29 w 31"/>
              <a:gd name="T65" fmla="*/ 8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" h="90">
                <a:moveTo>
                  <a:pt x="29" y="87"/>
                </a:moveTo>
                <a:lnTo>
                  <a:pt x="27" y="82"/>
                </a:lnTo>
                <a:lnTo>
                  <a:pt x="27" y="74"/>
                </a:lnTo>
                <a:lnTo>
                  <a:pt x="27" y="73"/>
                </a:lnTo>
                <a:lnTo>
                  <a:pt x="28" y="70"/>
                </a:lnTo>
                <a:lnTo>
                  <a:pt x="28" y="69"/>
                </a:lnTo>
                <a:lnTo>
                  <a:pt x="28" y="44"/>
                </a:lnTo>
                <a:lnTo>
                  <a:pt x="27" y="38"/>
                </a:lnTo>
                <a:lnTo>
                  <a:pt x="24" y="33"/>
                </a:lnTo>
                <a:lnTo>
                  <a:pt x="23" y="28"/>
                </a:lnTo>
                <a:lnTo>
                  <a:pt x="23" y="21"/>
                </a:lnTo>
                <a:lnTo>
                  <a:pt x="23" y="20"/>
                </a:lnTo>
                <a:lnTo>
                  <a:pt x="19" y="17"/>
                </a:lnTo>
                <a:lnTo>
                  <a:pt x="15" y="13"/>
                </a:lnTo>
                <a:lnTo>
                  <a:pt x="13" y="12"/>
                </a:lnTo>
                <a:lnTo>
                  <a:pt x="15" y="8"/>
                </a:lnTo>
                <a:lnTo>
                  <a:pt x="16" y="0"/>
                </a:lnTo>
                <a:lnTo>
                  <a:pt x="15" y="3"/>
                </a:lnTo>
                <a:lnTo>
                  <a:pt x="13" y="3"/>
                </a:lnTo>
                <a:lnTo>
                  <a:pt x="7" y="3"/>
                </a:lnTo>
                <a:lnTo>
                  <a:pt x="3" y="0"/>
                </a:lnTo>
                <a:lnTo>
                  <a:pt x="0" y="0"/>
                </a:lnTo>
                <a:lnTo>
                  <a:pt x="1" y="0"/>
                </a:lnTo>
                <a:lnTo>
                  <a:pt x="1" y="3"/>
                </a:lnTo>
                <a:lnTo>
                  <a:pt x="1" y="3"/>
                </a:lnTo>
                <a:lnTo>
                  <a:pt x="1" y="8"/>
                </a:lnTo>
                <a:lnTo>
                  <a:pt x="1" y="10"/>
                </a:lnTo>
                <a:lnTo>
                  <a:pt x="5" y="12"/>
                </a:lnTo>
                <a:lnTo>
                  <a:pt x="7" y="16"/>
                </a:lnTo>
                <a:lnTo>
                  <a:pt x="7" y="17"/>
                </a:lnTo>
                <a:lnTo>
                  <a:pt x="7" y="20"/>
                </a:lnTo>
                <a:lnTo>
                  <a:pt x="7" y="21"/>
                </a:lnTo>
                <a:lnTo>
                  <a:pt x="7" y="24"/>
                </a:lnTo>
                <a:lnTo>
                  <a:pt x="7" y="28"/>
                </a:lnTo>
                <a:lnTo>
                  <a:pt x="5" y="29"/>
                </a:lnTo>
                <a:lnTo>
                  <a:pt x="5" y="30"/>
                </a:lnTo>
                <a:lnTo>
                  <a:pt x="9" y="29"/>
                </a:lnTo>
                <a:lnTo>
                  <a:pt x="9" y="30"/>
                </a:lnTo>
                <a:lnTo>
                  <a:pt x="9" y="33"/>
                </a:lnTo>
                <a:lnTo>
                  <a:pt x="9" y="34"/>
                </a:lnTo>
                <a:lnTo>
                  <a:pt x="9" y="38"/>
                </a:lnTo>
                <a:lnTo>
                  <a:pt x="9" y="41"/>
                </a:lnTo>
                <a:lnTo>
                  <a:pt x="9" y="42"/>
                </a:lnTo>
                <a:lnTo>
                  <a:pt x="7" y="42"/>
                </a:lnTo>
                <a:lnTo>
                  <a:pt x="11" y="48"/>
                </a:lnTo>
                <a:lnTo>
                  <a:pt x="13" y="50"/>
                </a:lnTo>
                <a:lnTo>
                  <a:pt x="11" y="54"/>
                </a:lnTo>
                <a:lnTo>
                  <a:pt x="11" y="57"/>
                </a:lnTo>
                <a:lnTo>
                  <a:pt x="11" y="61"/>
                </a:lnTo>
                <a:lnTo>
                  <a:pt x="9" y="65"/>
                </a:lnTo>
                <a:lnTo>
                  <a:pt x="11" y="69"/>
                </a:lnTo>
                <a:lnTo>
                  <a:pt x="11" y="70"/>
                </a:lnTo>
                <a:lnTo>
                  <a:pt x="11" y="73"/>
                </a:lnTo>
                <a:lnTo>
                  <a:pt x="9" y="78"/>
                </a:lnTo>
                <a:lnTo>
                  <a:pt x="11" y="82"/>
                </a:lnTo>
                <a:lnTo>
                  <a:pt x="16" y="86"/>
                </a:lnTo>
                <a:lnTo>
                  <a:pt x="19" y="87"/>
                </a:lnTo>
                <a:lnTo>
                  <a:pt x="20" y="89"/>
                </a:lnTo>
                <a:lnTo>
                  <a:pt x="20" y="90"/>
                </a:lnTo>
                <a:lnTo>
                  <a:pt x="31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lnTo>
                  <a:pt x="29" y="8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3" name="Freeform 77"/>
          <p:cNvSpPr>
            <a:spLocks/>
          </p:cNvSpPr>
          <p:nvPr/>
        </p:nvSpPr>
        <p:spPr bwMode="auto">
          <a:xfrm>
            <a:off x="4121562" y="3220978"/>
            <a:ext cx="252404" cy="432168"/>
          </a:xfrm>
          <a:custGeom>
            <a:avLst/>
            <a:gdLst>
              <a:gd name="T0" fmla="*/ 38 w 53"/>
              <a:gd name="T1" fmla="*/ 1 h 87"/>
              <a:gd name="T2" fmla="*/ 33 w 53"/>
              <a:gd name="T3" fmla="*/ 1 h 87"/>
              <a:gd name="T4" fmla="*/ 30 w 53"/>
              <a:gd name="T5" fmla="*/ 3 h 87"/>
              <a:gd name="T6" fmla="*/ 28 w 53"/>
              <a:gd name="T7" fmla="*/ 3 h 87"/>
              <a:gd name="T8" fmla="*/ 17 w 53"/>
              <a:gd name="T9" fmla="*/ 3 h 87"/>
              <a:gd name="T10" fmla="*/ 5 w 53"/>
              <a:gd name="T11" fmla="*/ 3 h 87"/>
              <a:gd name="T12" fmla="*/ 5 w 53"/>
              <a:gd name="T13" fmla="*/ 6 h 87"/>
              <a:gd name="T14" fmla="*/ 6 w 53"/>
              <a:gd name="T15" fmla="*/ 13 h 87"/>
              <a:gd name="T16" fmla="*/ 6 w 53"/>
              <a:gd name="T17" fmla="*/ 19 h 87"/>
              <a:gd name="T18" fmla="*/ 6 w 53"/>
              <a:gd name="T19" fmla="*/ 23 h 87"/>
              <a:gd name="T20" fmla="*/ 6 w 53"/>
              <a:gd name="T21" fmla="*/ 26 h 87"/>
              <a:gd name="T22" fmla="*/ 7 w 53"/>
              <a:gd name="T23" fmla="*/ 33 h 87"/>
              <a:gd name="T24" fmla="*/ 9 w 53"/>
              <a:gd name="T25" fmla="*/ 40 h 87"/>
              <a:gd name="T26" fmla="*/ 3 w 53"/>
              <a:gd name="T27" fmla="*/ 47 h 87"/>
              <a:gd name="T28" fmla="*/ 2 w 53"/>
              <a:gd name="T29" fmla="*/ 56 h 87"/>
              <a:gd name="T30" fmla="*/ 0 w 53"/>
              <a:gd name="T31" fmla="*/ 65 h 87"/>
              <a:gd name="T32" fmla="*/ 3 w 53"/>
              <a:gd name="T33" fmla="*/ 72 h 87"/>
              <a:gd name="T34" fmla="*/ 5 w 53"/>
              <a:gd name="T35" fmla="*/ 76 h 87"/>
              <a:gd name="T36" fmla="*/ 6 w 53"/>
              <a:gd name="T37" fmla="*/ 83 h 87"/>
              <a:gd name="T38" fmla="*/ 5 w 53"/>
              <a:gd name="T39" fmla="*/ 85 h 87"/>
              <a:gd name="T40" fmla="*/ 10 w 53"/>
              <a:gd name="T41" fmla="*/ 86 h 87"/>
              <a:gd name="T42" fmla="*/ 13 w 53"/>
              <a:gd name="T43" fmla="*/ 87 h 87"/>
              <a:gd name="T44" fmla="*/ 19 w 53"/>
              <a:gd name="T45" fmla="*/ 85 h 87"/>
              <a:gd name="T46" fmla="*/ 28 w 53"/>
              <a:gd name="T47" fmla="*/ 82 h 87"/>
              <a:gd name="T48" fmla="*/ 36 w 53"/>
              <a:gd name="T49" fmla="*/ 76 h 87"/>
              <a:gd name="T50" fmla="*/ 46 w 53"/>
              <a:gd name="T51" fmla="*/ 73 h 87"/>
              <a:gd name="T52" fmla="*/ 49 w 53"/>
              <a:gd name="T53" fmla="*/ 73 h 87"/>
              <a:gd name="T54" fmla="*/ 52 w 53"/>
              <a:gd name="T55" fmla="*/ 70 h 87"/>
              <a:gd name="T56" fmla="*/ 53 w 53"/>
              <a:gd name="T57" fmla="*/ 68 h 87"/>
              <a:gd name="T58" fmla="*/ 50 w 53"/>
              <a:gd name="T59" fmla="*/ 66 h 87"/>
              <a:gd name="T60" fmla="*/ 45 w 53"/>
              <a:gd name="T61" fmla="*/ 60 h 87"/>
              <a:gd name="T62" fmla="*/ 46 w 53"/>
              <a:gd name="T63" fmla="*/ 54 h 87"/>
              <a:gd name="T64" fmla="*/ 45 w 53"/>
              <a:gd name="T65" fmla="*/ 50 h 87"/>
              <a:gd name="T66" fmla="*/ 46 w 53"/>
              <a:gd name="T67" fmla="*/ 44 h 87"/>
              <a:gd name="T68" fmla="*/ 48 w 53"/>
              <a:gd name="T69" fmla="*/ 39 h 87"/>
              <a:gd name="T70" fmla="*/ 43 w 53"/>
              <a:gd name="T71" fmla="*/ 33 h 87"/>
              <a:gd name="T72" fmla="*/ 45 w 53"/>
              <a:gd name="T73" fmla="*/ 32 h 87"/>
              <a:gd name="T74" fmla="*/ 45 w 53"/>
              <a:gd name="T75" fmla="*/ 27 h 87"/>
              <a:gd name="T76" fmla="*/ 45 w 53"/>
              <a:gd name="T77" fmla="*/ 24 h 87"/>
              <a:gd name="T78" fmla="*/ 42 w 53"/>
              <a:gd name="T79" fmla="*/ 24 h 87"/>
              <a:gd name="T80" fmla="*/ 43 w 53"/>
              <a:gd name="T81" fmla="*/ 22 h 87"/>
              <a:gd name="T82" fmla="*/ 43 w 53"/>
              <a:gd name="T83" fmla="*/ 17 h 87"/>
              <a:gd name="T84" fmla="*/ 43 w 53"/>
              <a:gd name="T85" fmla="*/ 14 h 87"/>
              <a:gd name="T86" fmla="*/ 42 w 53"/>
              <a:gd name="T87" fmla="*/ 10 h 87"/>
              <a:gd name="T88" fmla="*/ 39 w 53"/>
              <a:gd name="T89" fmla="*/ 7 h 87"/>
              <a:gd name="T90" fmla="*/ 42 w 53"/>
              <a:gd name="T91" fmla="*/ 6 h 87"/>
              <a:gd name="T92" fmla="*/ 43 w 53"/>
              <a:gd name="T93" fmla="*/ 3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3" h="87">
                <a:moveTo>
                  <a:pt x="40" y="1"/>
                </a:moveTo>
                <a:cubicBezTo>
                  <a:pt x="38" y="1"/>
                  <a:pt x="38" y="1"/>
                  <a:pt x="38" y="1"/>
                </a:cubicBezTo>
                <a:cubicBezTo>
                  <a:pt x="36" y="0"/>
                  <a:pt x="36" y="0"/>
                  <a:pt x="36" y="0"/>
                </a:cubicBezTo>
                <a:cubicBezTo>
                  <a:pt x="33" y="1"/>
                  <a:pt x="33" y="1"/>
                  <a:pt x="33" y="1"/>
                </a:cubicBezTo>
                <a:cubicBezTo>
                  <a:pt x="32" y="3"/>
                  <a:pt x="32" y="3"/>
                  <a:pt x="32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29" y="3"/>
                  <a:pt x="29" y="3"/>
                  <a:pt x="29" y="3"/>
                </a:cubicBezTo>
                <a:cubicBezTo>
                  <a:pt x="28" y="3"/>
                  <a:pt x="28" y="3"/>
                  <a:pt x="28" y="3"/>
                </a:cubicBezTo>
                <a:cubicBezTo>
                  <a:pt x="25" y="3"/>
                  <a:pt x="25" y="3"/>
                  <a:pt x="25" y="3"/>
                </a:cubicBezTo>
                <a:cubicBezTo>
                  <a:pt x="17" y="3"/>
                  <a:pt x="17" y="3"/>
                  <a:pt x="17" y="3"/>
                </a:cubicBezTo>
                <a:cubicBezTo>
                  <a:pt x="15" y="3"/>
                  <a:pt x="15" y="3"/>
                  <a:pt x="15" y="3"/>
                </a:cubicBezTo>
                <a:cubicBezTo>
                  <a:pt x="5" y="3"/>
                  <a:pt x="5" y="3"/>
                  <a:pt x="5" y="3"/>
                </a:cubicBezTo>
                <a:cubicBezTo>
                  <a:pt x="5" y="4"/>
                  <a:pt x="5" y="4"/>
                  <a:pt x="5" y="4"/>
                </a:cubicBezTo>
                <a:cubicBezTo>
                  <a:pt x="5" y="6"/>
                  <a:pt x="5" y="6"/>
                  <a:pt x="5" y="6"/>
                </a:cubicBezTo>
                <a:cubicBezTo>
                  <a:pt x="3" y="7"/>
                  <a:pt x="3" y="7"/>
                  <a:pt x="3" y="7"/>
                </a:cubicBezTo>
                <a:cubicBezTo>
                  <a:pt x="6" y="13"/>
                  <a:pt x="6" y="13"/>
                  <a:pt x="6" y="13"/>
                </a:cubicBezTo>
                <a:cubicBezTo>
                  <a:pt x="6" y="14"/>
                  <a:pt x="6" y="14"/>
                  <a:pt x="6" y="14"/>
                </a:cubicBezTo>
                <a:cubicBezTo>
                  <a:pt x="6" y="19"/>
                  <a:pt x="6" y="19"/>
                  <a:pt x="6" y="19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23"/>
                  <a:pt x="6" y="23"/>
                  <a:pt x="6" y="23"/>
                </a:cubicBezTo>
                <a:cubicBezTo>
                  <a:pt x="6" y="24"/>
                  <a:pt x="6" y="24"/>
                  <a:pt x="6" y="24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9"/>
                  <a:pt x="6" y="29"/>
                  <a:pt x="6" y="29"/>
                </a:cubicBezTo>
                <a:cubicBezTo>
                  <a:pt x="7" y="33"/>
                  <a:pt x="7" y="33"/>
                  <a:pt x="7" y="33"/>
                </a:cubicBezTo>
                <a:cubicBezTo>
                  <a:pt x="9" y="37"/>
                  <a:pt x="9" y="37"/>
                  <a:pt x="9" y="37"/>
                </a:cubicBezTo>
                <a:cubicBezTo>
                  <a:pt x="9" y="40"/>
                  <a:pt x="9" y="40"/>
                  <a:pt x="9" y="40"/>
                </a:cubicBezTo>
                <a:cubicBezTo>
                  <a:pt x="6" y="44"/>
                  <a:pt x="6" y="44"/>
                  <a:pt x="6" y="44"/>
                </a:cubicBezTo>
                <a:cubicBezTo>
                  <a:pt x="3" y="47"/>
                  <a:pt x="3" y="47"/>
                  <a:pt x="3" y="47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6"/>
                  <a:pt x="2" y="56"/>
                  <a:pt x="2" y="56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5"/>
                  <a:pt x="0" y="65"/>
                  <a:pt x="0" y="65"/>
                </a:cubicBezTo>
                <a:cubicBezTo>
                  <a:pt x="2" y="69"/>
                  <a:pt x="2" y="69"/>
                  <a:pt x="2" y="69"/>
                </a:cubicBezTo>
                <a:cubicBezTo>
                  <a:pt x="3" y="72"/>
                  <a:pt x="3" y="72"/>
                  <a:pt x="3" y="72"/>
                </a:cubicBezTo>
                <a:cubicBezTo>
                  <a:pt x="3" y="76"/>
                  <a:pt x="3" y="76"/>
                  <a:pt x="3" y="76"/>
                </a:cubicBezTo>
                <a:cubicBezTo>
                  <a:pt x="5" y="76"/>
                  <a:pt x="5" y="76"/>
                  <a:pt x="5" y="76"/>
                </a:cubicBezTo>
                <a:cubicBezTo>
                  <a:pt x="6" y="77"/>
                  <a:pt x="6" y="77"/>
                  <a:pt x="6" y="77"/>
                </a:cubicBezTo>
                <a:cubicBezTo>
                  <a:pt x="6" y="83"/>
                  <a:pt x="6" y="83"/>
                  <a:pt x="6" y="83"/>
                </a:cubicBezTo>
                <a:cubicBezTo>
                  <a:pt x="3" y="83"/>
                  <a:pt x="3" y="83"/>
                  <a:pt x="3" y="83"/>
                </a:cubicBezTo>
                <a:cubicBezTo>
                  <a:pt x="5" y="85"/>
                  <a:pt x="5" y="85"/>
                  <a:pt x="5" y="85"/>
                </a:cubicBezTo>
                <a:cubicBezTo>
                  <a:pt x="7" y="85"/>
                  <a:pt x="7" y="85"/>
                  <a:pt x="7" y="85"/>
                </a:cubicBezTo>
                <a:cubicBezTo>
                  <a:pt x="10" y="86"/>
                  <a:pt x="10" y="86"/>
                  <a:pt x="10" y="86"/>
                </a:cubicBezTo>
                <a:cubicBezTo>
                  <a:pt x="12" y="87"/>
                  <a:pt x="12" y="87"/>
                  <a:pt x="12" y="87"/>
                </a:cubicBezTo>
                <a:cubicBezTo>
                  <a:pt x="13" y="87"/>
                  <a:pt x="13" y="87"/>
                  <a:pt x="13" y="87"/>
                </a:cubicBezTo>
                <a:cubicBezTo>
                  <a:pt x="15" y="87"/>
                  <a:pt x="15" y="87"/>
                  <a:pt x="15" y="87"/>
                </a:cubicBezTo>
                <a:cubicBezTo>
                  <a:pt x="19" y="85"/>
                  <a:pt x="19" y="85"/>
                  <a:pt x="19" y="85"/>
                </a:cubicBezTo>
                <a:cubicBezTo>
                  <a:pt x="23" y="83"/>
                  <a:pt x="23" y="83"/>
                  <a:pt x="23" y="83"/>
                </a:cubicBezTo>
                <a:cubicBezTo>
                  <a:pt x="28" y="82"/>
                  <a:pt x="28" y="82"/>
                  <a:pt x="28" y="82"/>
                </a:cubicBezTo>
                <a:cubicBezTo>
                  <a:pt x="30" y="80"/>
                  <a:pt x="30" y="80"/>
                  <a:pt x="30" y="80"/>
                </a:cubicBezTo>
                <a:cubicBezTo>
                  <a:pt x="36" y="76"/>
                  <a:pt x="36" y="76"/>
                  <a:pt x="36" y="76"/>
                </a:cubicBezTo>
                <a:cubicBezTo>
                  <a:pt x="43" y="75"/>
                  <a:pt x="43" y="75"/>
                  <a:pt x="43" y="75"/>
                </a:cubicBezTo>
                <a:cubicBezTo>
                  <a:pt x="46" y="73"/>
                  <a:pt x="46" y="73"/>
                  <a:pt x="46" y="73"/>
                </a:cubicBezTo>
                <a:cubicBezTo>
                  <a:pt x="48" y="75"/>
                  <a:pt x="48" y="75"/>
                  <a:pt x="48" y="75"/>
                </a:cubicBezTo>
                <a:cubicBezTo>
                  <a:pt x="49" y="73"/>
                  <a:pt x="49" y="73"/>
                  <a:pt x="49" y="73"/>
                </a:cubicBezTo>
                <a:cubicBezTo>
                  <a:pt x="50" y="72"/>
                  <a:pt x="50" y="72"/>
                  <a:pt x="50" y="72"/>
                </a:cubicBezTo>
                <a:cubicBezTo>
                  <a:pt x="52" y="70"/>
                  <a:pt x="52" y="70"/>
                  <a:pt x="52" y="70"/>
                </a:cubicBezTo>
                <a:cubicBezTo>
                  <a:pt x="53" y="69"/>
                  <a:pt x="53" y="69"/>
                  <a:pt x="53" y="69"/>
                </a:cubicBezTo>
                <a:cubicBezTo>
                  <a:pt x="53" y="68"/>
                  <a:pt x="53" y="68"/>
                  <a:pt x="53" y="68"/>
                </a:cubicBezTo>
                <a:cubicBezTo>
                  <a:pt x="52" y="67"/>
                  <a:pt x="52" y="67"/>
                  <a:pt x="52" y="67"/>
                </a:cubicBezTo>
                <a:cubicBezTo>
                  <a:pt x="50" y="66"/>
                  <a:pt x="50" y="66"/>
                  <a:pt x="50" y="66"/>
                </a:cubicBezTo>
                <a:cubicBezTo>
                  <a:pt x="46" y="63"/>
                  <a:pt x="46" y="63"/>
                  <a:pt x="46" y="63"/>
                </a:cubicBezTo>
                <a:cubicBezTo>
                  <a:pt x="45" y="60"/>
                  <a:pt x="45" y="60"/>
                  <a:pt x="45" y="60"/>
                </a:cubicBezTo>
                <a:cubicBezTo>
                  <a:pt x="46" y="56"/>
                  <a:pt x="46" y="56"/>
                  <a:pt x="46" y="56"/>
                </a:cubicBezTo>
                <a:cubicBezTo>
                  <a:pt x="46" y="54"/>
                  <a:pt x="46" y="54"/>
                  <a:pt x="46" y="54"/>
                </a:cubicBezTo>
                <a:cubicBezTo>
                  <a:pt x="46" y="53"/>
                  <a:pt x="46" y="53"/>
                  <a:pt x="46" y="53"/>
                </a:cubicBezTo>
                <a:cubicBezTo>
                  <a:pt x="45" y="50"/>
                  <a:pt x="45" y="50"/>
                  <a:pt x="45" y="50"/>
                </a:cubicBezTo>
                <a:cubicBezTo>
                  <a:pt x="46" y="47"/>
                  <a:pt x="46" y="47"/>
                  <a:pt x="46" y="47"/>
                </a:cubicBezTo>
                <a:cubicBezTo>
                  <a:pt x="46" y="44"/>
                  <a:pt x="46" y="44"/>
                  <a:pt x="46" y="44"/>
                </a:cubicBezTo>
                <a:cubicBezTo>
                  <a:pt x="46" y="42"/>
                  <a:pt x="46" y="42"/>
                  <a:pt x="46" y="42"/>
                </a:cubicBezTo>
                <a:cubicBezTo>
                  <a:pt x="48" y="39"/>
                  <a:pt x="48" y="39"/>
                  <a:pt x="48" y="39"/>
                </a:cubicBezTo>
                <a:cubicBezTo>
                  <a:pt x="46" y="37"/>
                  <a:pt x="46" y="37"/>
                  <a:pt x="46" y="37"/>
                </a:cubicBezTo>
                <a:cubicBezTo>
                  <a:pt x="43" y="33"/>
                  <a:pt x="43" y="33"/>
                  <a:pt x="43" y="33"/>
                </a:cubicBezTo>
                <a:cubicBezTo>
                  <a:pt x="45" y="33"/>
                  <a:pt x="45" y="33"/>
                  <a:pt x="45" y="33"/>
                </a:cubicBezTo>
                <a:cubicBezTo>
                  <a:pt x="45" y="32"/>
                  <a:pt x="45" y="32"/>
                  <a:pt x="45" y="32"/>
                </a:cubicBezTo>
                <a:cubicBezTo>
                  <a:pt x="45" y="30"/>
                  <a:pt x="45" y="30"/>
                  <a:pt x="45" y="30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6"/>
                  <a:pt x="45" y="26"/>
                  <a:pt x="45" y="26"/>
                </a:cubicBezTo>
                <a:cubicBezTo>
                  <a:pt x="45" y="24"/>
                  <a:pt x="45" y="24"/>
                  <a:pt x="45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2" y="24"/>
                  <a:pt x="42" y="24"/>
                  <a:pt x="42" y="24"/>
                </a:cubicBezTo>
                <a:cubicBezTo>
                  <a:pt x="42" y="23"/>
                  <a:pt x="42" y="23"/>
                  <a:pt x="42" y="23"/>
                </a:cubicBezTo>
                <a:cubicBezTo>
                  <a:pt x="43" y="22"/>
                  <a:pt x="43" y="22"/>
                  <a:pt x="43" y="22"/>
                </a:cubicBezTo>
                <a:cubicBezTo>
                  <a:pt x="43" y="19"/>
                  <a:pt x="43" y="19"/>
                  <a:pt x="43" y="19"/>
                </a:cubicBezTo>
                <a:cubicBezTo>
                  <a:pt x="43" y="17"/>
                  <a:pt x="43" y="17"/>
                  <a:pt x="43" y="17"/>
                </a:cubicBezTo>
                <a:cubicBezTo>
                  <a:pt x="43" y="16"/>
                  <a:pt x="43" y="16"/>
                  <a:pt x="43" y="16"/>
                </a:cubicBezTo>
                <a:cubicBezTo>
                  <a:pt x="43" y="14"/>
                  <a:pt x="43" y="14"/>
                  <a:pt x="43" y="14"/>
                </a:cubicBezTo>
                <a:cubicBezTo>
                  <a:pt x="43" y="13"/>
                  <a:pt x="43" y="13"/>
                  <a:pt x="43" y="13"/>
                </a:cubicBezTo>
                <a:cubicBezTo>
                  <a:pt x="42" y="10"/>
                  <a:pt x="42" y="10"/>
                  <a:pt x="42" y="10"/>
                </a:cubicBezTo>
                <a:cubicBezTo>
                  <a:pt x="39" y="9"/>
                  <a:pt x="39" y="9"/>
                  <a:pt x="39" y="9"/>
                </a:cubicBezTo>
                <a:cubicBezTo>
                  <a:pt x="39" y="7"/>
                  <a:pt x="39" y="7"/>
                  <a:pt x="39" y="7"/>
                </a:cubicBezTo>
                <a:cubicBezTo>
                  <a:pt x="39" y="7"/>
                  <a:pt x="39" y="7"/>
                  <a:pt x="39" y="7"/>
                </a:cubicBezTo>
                <a:cubicBezTo>
                  <a:pt x="42" y="6"/>
                  <a:pt x="42" y="6"/>
                  <a:pt x="42" y="6"/>
                </a:cubicBezTo>
                <a:cubicBezTo>
                  <a:pt x="42" y="6"/>
                  <a:pt x="43" y="5"/>
                  <a:pt x="43" y="3"/>
                </a:cubicBezTo>
                <a:cubicBezTo>
                  <a:pt x="43" y="3"/>
                  <a:pt x="43" y="3"/>
                  <a:pt x="43" y="3"/>
                </a:cubicBezTo>
                <a:lnTo>
                  <a:pt x="40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4" name="Freeform 78"/>
          <p:cNvSpPr>
            <a:spLocks/>
          </p:cNvSpPr>
          <p:nvPr/>
        </p:nvSpPr>
        <p:spPr bwMode="auto">
          <a:xfrm>
            <a:off x="4460506" y="3033079"/>
            <a:ext cx="688704" cy="661407"/>
          </a:xfrm>
          <a:custGeom>
            <a:avLst/>
            <a:gdLst>
              <a:gd name="T0" fmla="*/ 167 w 191"/>
              <a:gd name="T1" fmla="*/ 6 h 176"/>
              <a:gd name="T2" fmla="*/ 155 w 191"/>
              <a:gd name="T3" fmla="*/ 14 h 176"/>
              <a:gd name="T4" fmla="*/ 139 w 191"/>
              <a:gd name="T5" fmla="*/ 10 h 176"/>
              <a:gd name="T6" fmla="*/ 127 w 191"/>
              <a:gd name="T7" fmla="*/ 10 h 176"/>
              <a:gd name="T8" fmla="*/ 110 w 191"/>
              <a:gd name="T9" fmla="*/ 19 h 176"/>
              <a:gd name="T10" fmla="*/ 94 w 191"/>
              <a:gd name="T11" fmla="*/ 15 h 176"/>
              <a:gd name="T12" fmla="*/ 81 w 191"/>
              <a:gd name="T13" fmla="*/ 11 h 176"/>
              <a:gd name="T14" fmla="*/ 69 w 191"/>
              <a:gd name="T15" fmla="*/ 16 h 176"/>
              <a:gd name="T16" fmla="*/ 60 w 191"/>
              <a:gd name="T17" fmla="*/ 6 h 176"/>
              <a:gd name="T18" fmla="*/ 45 w 191"/>
              <a:gd name="T19" fmla="*/ 0 h 176"/>
              <a:gd name="T20" fmla="*/ 32 w 191"/>
              <a:gd name="T21" fmla="*/ 4 h 176"/>
              <a:gd name="T22" fmla="*/ 24 w 191"/>
              <a:gd name="T23" fmla="*/ 10 h 176"/>
              <a:gd name="T24" fmla="*/ 16 w 191"/>
              <a:gd name="T25" fmla="*/ 24 h 176"/>
              <a:gd name="T26" fmla="*/ 14 w 191"/>
              <a:gd name="T27" fmla="*/ 39 h 176"/>
              <a:gd name="T28" fmla="*/ 14 w 191"/>
              <a:gd name="T29" fmla="*/ 48 h 176"/>
              <a:gd name="T30" fmla="*/ 18 w 191"/>
              <a:gd name="T31" fmla="*/ 59 h 176"/>
              <a:gd name="T32" fmla="*/ 16 w 191"/>
              <a:gd name="T33" fmla="*/ 67 h 176"/>
              <a:gd name="T34" fmla="*/ 9 w 191"/>
              <a:gd name="T35" fmla="*/ 80 h 176"/>
              <a:gd name="T36" fmla="*/ 5 w 191"/>
              <a:gd name="T37" fmla="*/ 88 h 176"/>
              <a:gd name="T38" fmla="*/ 0 w 191"/>
              <a:gd name="T39" fmla="*/ 108 h 176"/>
              <a:gd name="T40" fmla="*/ 1 w 191"/>
              <a:gd name="T41" fmla="*/ 128 h 176"/>
              <a:gd name="T42" fmla="*/ 11 w 191"/>
              <a:gd name="T43" fmla="*/ 136 h 176"/>
              <a:gd name="T44" fmla="*/ 18 w 191"/>
              <a:gd name="T45" fmla="*/ 132 h 176"/>
              <a:gd name="T46" fmla="*/ 29 w 191"/>
              <a:gd name="T47" fmla="*/ 138 h 176"/>
              <a:gd name="T48" fmla="*/ 41 w 191"/>
              <a:gd name="T49" fmla="*/ 150 h 176"/>
              <a:gd name="T50" fmla="*/ 40 w 191"/>
              <a:gd name="T51" fmla="*/ 152 h 176"/>
              <a:gd name="T52" fmla="*/ 45 w 191"/>
              <a:gd name="T53" fmla="*/ 154 h 176"/>
              <a:gd name="T54" fmla="*/ 45 w 191"/>
              <a:gd name="T55" fmla="*/ 164 h 176"/>
              <a:gd name="T56" fmla="*/ 53 w 191"/>
              <a:gd name="T57" fmla="*/ 173 h 176"/>
              <a:gd name="T58" fmla="*/ 57 w 191"/>
              <a:gd name="T59" fmla="*/ 173 h 176"/>
              <a:gd name="T60" fmla="*/ 64 w 191"/>
              <a:gd name="T61" fmla="*/ 168 h 176"/>
              <a:gd name="T62" fmla="*/ 68 w 191"/>
              <a:gd name="T63" fmla="*/ 169 h 176"/>
              <a:gd name="T64" fmla="*/ 72 w 191"/>
              <a:gd name="T65" fmla="*/ 168 h 176"/>
              <a:gd name="T66" fmla="*/ 77 w 191"/>
              <a:gd name="T67" fmla="*/ 169 h 176"/>
              <a:gd name="T68" fmla="*/ 89 w 191"/>
              <a:gd name="T69" fmla="*/ 168 h 176"/>
              <a:gd name="T70" fmla="*/ 90 w 191"/>
              <a:gd name="T71" fmla="*/ 165 h 176"/>
              <a:gd name="T72" fmla="*/ 97 w 191"/>
              <a:gd name="T73" fmla="*/ 162 h 176"/>
              <a:gd name="T74" fmla="*/ 98 w 191"/>
              <a:gd name="T75" fmla="*/ 149 h 176"/>
              <a:gd name="T76" fmla="*/ 114 w 191"/>
              <a:gd name="T77" fmla="*/ 129 h 176"/>
              <a:gd name="T78" fmla="*/ 123 w 191"/>
              <a:gd name="T79" fmla="*/ 128 h 176"/>
              <a:gd name="T80" fmla="*/ 129 w 191"/>
              <a:gd name="T81" fmla="*/ 128 h 176"/>
              <a:gd name="T82" fmla="*/ 134 w 191"/>
              <a:gd name="T83" fmla="*/ 136 h 176"/>
              <a:gd name="T84" fmla="*/ 142 w 191"/>
              <a:gd name="T85" fmla="*/ 128 h 176"/>
              <a:gd name="T86" fmla="*/ 146 w 191"/>
              <a:gd name="T87" fmla="*/ 120 h 176"/>
              <a:gd name="T88" fmla="*/ 151 w 191"/>
              <a:gd name="T89" fmla="*/ 103 h 176"/>
              <a:gd name="T90" fmla="*/ 159 w 191"/>
              <a:gd name="T91" fmla="*/ 95 h 176"/>
              <a:gd name="T92" fmla="*/ 161 w 191"/>
              <a:gd name="T93" fmla="*/ 81 h 176"/>
              <a:gd name="T94" fmla="*/ 171 w 191"/>
              <a:gd name="T95" fmla="*/ 68 h 176"/>
              <a:gd name="T96" fmla="*/ 178 w 191"/>
              <a:gd name="T97" fmla="*/ 50 h 176"/>
              <a:gd name="T98" fmla="*/ 190 w 191"/>
              <a:gd name="T99" fmla="*/ 40 h 176"/>
              <a:gd name="T100" fmla="*/ 187 w 191"/>
              <a:gd name="T101" fmla="*/ 28 h 176"/>
              <a:gd name="T102" fmla="*/ 181 w 191"/>
              <a:gd name="T103" fmla="*/ 15 h 176"/>
              <a:gd name="T104" fmla="*/ 174 w 191"/>
              <a:gd name="T105" fmla="*/ 4 h 176"/>
              <a:gd name="T106" fmla="*/ 173 w 191"/>
              <a:gd name="T107" fmla="*/ 4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1" h="176">
                <a:moveTo>
                  <a:pt x="173" y="4"/>
                </a:moveTo>
                <a:lnTo>
                  <a:pt x="169" y="4"/>
                </a:lnTo>
                <a:lnTo>
                  <a:pt x="169" y="4"/>
                </a:lnTo>
                <a:lnTo>
                  <a:pt x="167" y="6"/>
                </a:lnTo>
                <a:lnTo>
                  <a:pt x="161" y="7"/>
                </a:lnTo>
                <a:lnTo>
                  <a:pt x="159" y="11"/>
                </a:lnTo>
                <a:lnTo>
                  <a:pt x="158" y="11"/>
                </a:lnTo>
                <a:lnTo>
                  <a:pt x="155" y="14"/>
                </a:lnTo>
                <a:lnTo>
                  <a:pt x="154" y="15"/>
                </a:lnTo>
                <a:lnTo>
                  <a:pt x="150" y="15"/>
                </a:lnTo>
                <a:lnTo>
                  <a:pt x="146" y="11"/>
                </a:lnTo>
                <a:lnTo>
                  <a:pt x="139" y="10"/>
                </a:lnTo>
                <a:lnTo>
                  <a:pt x="138" y="10"/>
                </a:lnTo>
                <a:lnTo>
                  <a:pt x="137" y="10"/>
                </a:lnTo>
                <a:lnTo>
                  <a:pt x="129" y="10"/>
                </a:lnTo>
                <a:lnTo>
                  <a:pt x="127" y="10"/>
                </a:lnTo>
                <a:lnTo>
                  <a:pt x="121" y="11"/>
                </a:lnTo>
                <a:lnTo>
                  <a:pt x="115" y="14"/>
                </a:lnTo>
                <a:lnTo>
                  <a:pt x="113" y="18"/>
                </a:lnTo>
                <a:lnTo>
                  <a:pt x="110" y="19"/>
                </a:lnTo>
                <a:lnTo>
                  <a:pt x="106" y="19"/>
                </a:lnTo>
                <a:lnTo>
                  <a:pt x="102" y="19"/>
                </a:lnTo>
                <a:lnTo>
                  <a:pt x="98" y="18"/>
                </a:lnTo>
                <a:lnTo>
                  <a:pt x="94" y="15"/>
                </a:lnTo>
                <a:lnTo>
                  <a:pt x="93" y="15"/>
                </a:lnTo>
                <a:lnTo>
                  <a:pt x="86" y="11"/>
                </a:lnTo>
                <a:lnTo>
                  <a:pt x="84" y="10"/>
                </a:lnTo>
                <a:lnTo>
                  <a:pt x="81" y="11"/>
                </a:lnTo>
                <a:lnTo>
                  <a:pt x="76" y="14"/>
                </a:lnTo>
                <a:lnTo>
                  <a:pt x="73" y="14"/>
                </a:lnTo>
                <a:lnTo>
                  <a:pt x="72" y="15"/>
                </a:lnTo>
                <a:lnTo>
                  <a:pt x="69" y="16"/>
                </a:lnTo>
                <a:lnTo>
                  <a:pt x="68" y="15"/>
                </a:lnTo>
                <a:lnTo>
                  <a:pt x="66" y="14"/>
                </a:lnTo>
                <a:lnTo>
                  <a:pt x="62" y="8"/>
                </a:lnTo>
                <a:lnTo>
                  <a:pt x="60" y="6"/>
                </a:lnTo>
                <a:lnTo>
                  <a:pt x="57" y="4"/>
                </a:lnTo>
                <a:lnTo>
                  <a:pt x="54" y="4"/>
                </a:lnTo>
                <a:lnTo>
                  <a:pt x="49" y="2"/>
                </a:lnTo>
                <a:lnTo>
                  <a:pt x="45" y="0"/>
                </a:lnTo>
                <a:lnTo>
                  <a:pt x="41" y="2"/>
                </a:lnTo>
                <a:lnTo>
                  <a:pt x="40" y="2"/>
                </a:lnTo>
                <a:lnTo>
                  <a:pt x="36" y="2"/>
                </a:lnTo>
                <a:lnTo>
                  <a:pt x="32" y="4"/>
                </a:lnTo>
                <a:lnTo>
                  <a:pt x="29" y="4"/>
                </a:lnTo>
                <a:lnTo>
                  <a:pt x="26" y="6"/>
                </a:lnTo>
                <a:lnTo>
                  <a:pt x="24" y="7"/>
                </a:lnTo>
                <a:lnTo>
                  <a:pt x="24" y="10"/>
                </a:lnTo>
                <a:lnTo>
                  <a:pt x="22" y="15"/>
                </a:lnTo>
                <a:lnTo>
                  <a:pt x="20" y="19"/>
                </a:lnTo>
                <a:lnTo>
                  <a:pt x="18" y="23"/>
                </a:lnTo>
                <a:lnTo>
                  <a:pt x="16" y="24"/>
                </a:lnTo>
                <a:lnTo>
                  <a:pt x="16" y="28"/>
                </a:lnTo>
                <a:lnTo>
                  <a:pt x="14" y="38"/>
                </a:lnTo>
                <a:lnTo>
                  <a:pt x="14" y="38"/>
                </a:lnTo>
                <a:lnTo>
                  <a:pt x="14" y="39"/>
                </a:lnTo>
                <a:lnTo>
                  <a:pt x="14" y="40"/>
                </a:lnTo>
                <a:lnTo>
                  <a:pt x="14" y="42"/>
                </a:lnTo>
                <a:lnTo>
                  <a:pt x="13" y="44"/>
                </a:lnTo>
                <a:lnTo>
                  <a:pt x="14" y="48"/>
                </a:lnTo>
                <a:lnTo>
                  <a:pt x="16" y="50"/>
                </a:lnTo>
                <a:lnTo>
                  <a:pt x="16" y="54"/>
                </a:lnTo>
                <a:lnTo>
                  <a:pt x="16" y="58"/>
                </a:lnTo>
                <a:lnTo>
                  <a:pt x="18" y="59"/>
                </a:lnTo>
                <a:lnTo>
                  <a:pt x="18" y="63"/>
                </a:lnTo>
                <a:lnTo>
                  <a:pt x="16" y="63"/>
                </a:lnTo>
                <a:lnTo>
                  <a:pt x="14" y="64"/>
                </a:lnTo>
                <a:lnTo>
                  <a:pt x="16" y="67"/>
                </a:lnTo>
                <a:lnTo>
                  <a:pt x="16" y="68"/>
                </a:lnTo>
                <a:lnTo>
                  <a:pt x="14" y="71"/>
                </a:lnTo>
                <a:lnTo>
                  <a:pt x="11" y="75"/>
                </a:lnTo>
                <a:lnTo>
                  <a:pt x="9" y="80"/>
                </a:lnTo>
                <a:lnTo>
                  <a:pt x="7" y="81"/>
                </a:lnTo>
                <a:lnTo>
                  <a:pt x="7" y="84"/>
                </a:lnTo>
                <a:lnTo>
                  <a:pt x="7" y="85"/>
                </a:lnTo>
                <a:lnTo>
                  <a:pt x="5" y="88"/>
                </a:lnTo>
                <a:lnTo>
                  <a:pt x="3" y="88"/>
                </a:lnTo>
                <a:lnTo>
                  <a:pt x="1" y="89"/>
                </a:lnTo>
                <a:lnTo>
                  <a:pt x="1" y="95"/>
                </a:lnTo>
                <a:lnTo>
                  <a:pt x="0" y="108"/>
                </a:lnTo>
                <a:lnTo>
                  <a:pt x="1" y="112"/>
                </a:lnTo>
                <a:lnTo>
                  <a:pt x="1" y="119"/>
                </a:lnTo>
                <a:lnTo>
                  <a:pt x="1" y="124"/>
                </a:lnTo>
                <a:lnTo>
                  <a:pt x="1" y="128"/>
                </a:lnTo>
                <a:lnTo>
                  <a:pt x="1" y="132"/>
                </a:lnTo>
                <a:lnTo>
                  <a:pt x="0" y="137"/>
                </a:lnTo>
                <a:lnTo>
                  <a:pt x="11" y="137"/>
                </a:lnTo>
                <a:lnTo>
                  <a:pt x="11" y="136"/>
                </a:lnTo>
                <a:lnTo>
                  <a:pt x="11" y="133"/>
                </a:lnTo>
                <a:lnTo>
                  <a:pt x="13" y="133"/>
                </a:lnTo>
                <a:lnTo>
                  <a:pt x="14" y="133"/>
                </a:lnTo>
                <a:lnTo>
                  <a:pt x="18" y="132"/>
                </a:lnTo>
                <a:lnTo>
                  <a:pt x="14" y="136"/>
                </a:lnTo>
                <a:lnTo>
                  <a:pt x="18" y="136"/>
                </a:lnTo>
                <a:lnTo>
                  <a:pt x="26" y="137"/>
                </a:lnTo>
                <a:lnTo>
                  <a:pt x="29" y="138"/>
                </a:lnTo>
                <a:lnTo>
                  <a:pt x="33" y="141"/>
                </a:lnTo>
                <a:lnTo>
                  <a:pt x="37" y="149"/>
                </a:lnTo>
                <a:lnTo>
                  <a:pt x="40" y="150"/>
                </a:lnTo>
                <a:lnTo>
                  <a:pt x="41" y="150"/>
                </a:lnTo>
                <a:lnTo>
                  <a:pt x="44" y="150"/>
                </a:lnTo>
                <a:lnTo>
                  <a:pt x="45" y="150"/>
                </a:lnTo>
                <a:lnTo>
                  <a:pt x="41" y="152"/>
                </a:lnTo>
                <a:lnTo>
                  <a:pt x="40" y="152"/>
                </a:lnTo>
                <a:lnTo>
                  <a:pt x="41" y="154"/>
                </a:lnTo>
                <a:lnTo>
                  <a:pt x="44" y="152"/>
                </a:lnTo>
                <a:lnTo>
                  <a:pt x="46" y="152"/>
                </a:lnTo>
                <a:lnTo>
                  <a:pt x="45" y="154"/>
                </a:lnTo>
                <a:lnTo>
                  <a:pt x="44" y="156"/>
                </a:lnTo>
                <a:lnTo>
                  <a:pt x="44" y="158"/>
                </a:lnTo>
                <a:lnTo>
                  <a:pt x="44" y="160"/>
                </a:lnTo>
                <a:lnTo>
                  <a:pt x="45" y="164"/>
                </a:lnTo>
                <a:lnTo>
                  <a:pt x="45" y="168"/>
                </a:lnTo>
                <a:lnTo>
                  <a:pt x="46" y="169"/>
                </a:lnTo>
                <a:lnTo>
                  <a:pt x="50" y="172"/>
                </a:lnTo>
                <a:lnTo>
                  <a:pt x="53" y="173"/>
                </a:lnTo>
                <a:lnTo>
                  <a:pt x="53" y="172"/>
                </a:lnTo>
                <a:lnTo>
                  <a:pt x="54" y="176"/>
                </a:lnTo>
                <a:lnTo>
                  <a:pt x="57" y="172"/>
                </a:lnTo>
                <a:lnTo>
                  <a:pt x="57" y="173"/>
                </a:lnTo>
                <a:lnTo>
                  <a:pt x="60" y="173"/>
                </a:lnTo>
                <a:lnTo>
                  <a:pt x="62" y="173"/>
                </a:lnTo>
                <a:lnTo>
                  <a:pt x="64" y="169"/>
                </a:lnTo>
                <a:lnTo>
                  <a:pt x="64" y="168"/>
                </a:lnTo>
                <a:lnTo>
                  <a:pt x="66" y="165"/>
                </a:lnTo>
                <a:lnTo>
                  <a:pt x="66" y="169"/>
                </a:lnTo>
                <a:lnTo>
                  <a:pt x="68" y="173"/>
                </a:lnTo>
                <a:lnTo>
                  <a:pt x="68" y="169"/>
                </a:lnTo>
                <a:lnTo>
                  <a:pt x="70" y="172"/>
                </a:lnTo>
                <a:lnTo>
                  <a:pt x="72" y="169"/>
                </a:lnTo>
                <a:lnTo>
                  <a:pt x="70" y="168"/>
                </a:lnTo>
                <a:lnTo>
                  <a:pt x="72" y="168"/>
                </a:lnTo>
                <a:lnTo>
                  <a:pt x="73" y="169"/>
                </a:lnTo>
                <a:lnTo>
                  <a:pt x="76" y="169"/>
                </a:lnTo>
                <a:lnTo>
                  <a:pt x="77" y="168"/>
                </a:lnTo>
                <a:lnTo>
                  <a:pt x="77" y="169"/>
                </a:lnTo>
                <a:lnTo>
                  <a:pt x="80" y="169"/>
                </a:lnTo>
                <a:lnTo>
                  <a:pt x="85" y="169"/>
                </a:lnTo>
                <a:lnTo>
                  <a:pt x="89" y="169"/>
                </a:lnTo>
                <a:lnTo>
                  <a:pt x="89" y="168"/>
                </a:lnTo>
                <a:lnTo>
                  <a:pt x="89" y="164"/>
                </a:lnTo>
                <a:lnTo>
                  <a:pt x="90" y="164"/>
                </a:lnTo>
                <a:lnTo>
                  <a:pt x="90" y="164"/>
                </a:lnTo>
                <a:lnTo>
                  <a:pt x="90" y="165"/>
                </a:lnTo>
                <a:lnTo>
                  <a:pt x="93" y="168"/>
                </a:lnTo>
                <a:lnTo>
                  <a:pt x="93" y="166"/>
                </a:lnTo>
                <a:lnTo>
                  <a:pt x="94" y="165"/>
                </a:lnTo>
                <a:lnTo>
                  <a:pt x="97" y="162"/>
                </a:lnTo>
                <a:lnTo>
                  <a:pt x="98" y="158"/>
                </a:lnTo>
                <a:lnTo>
                  <a:pt x="98" y="152"/>
                </a:lnTo>
                <a:lnTo>
                  <a:pt x="101" y="150"/>
                </a:lnTo>
                <a:lnTo>
                  <a:pt x="98" y="149"/>
                </a:lnTo>
                <a:lnTo>
                  <a:pt x="101" y="146"/>
                </a:lnTo>
                <a:lnTo>
                  <a:pt x="103" y="141"/>
                </a:lnTo>
                <a:lnTo>
                  <a:pt x="111" y="136"/>
                </a:lnTo>
                <a:lnTo>
                  <a:pt x="114" y="129"/>
                </a:lnTo>
                <a:lnTo>
                  <a:pt x="115" y="128"/>
                </a:lnTo>
                <a:lnTo>
                  <a:pt x="117" y="125"/>
                </a:lnTo>
                <a:lnTo>
                  <a:pt x="121" y="128"/>
                </a:lnTo>
                <a:lnTo>
                  <a:pt x="123" y="128"/>
                </a:lnTo>
                <a:lnTo>
                  <a:pt x="125" y="125"/>
                </a:lnTo>
                <a:lnTo>
                  <a:pt x="127" y="121"/>
                </a:lnTo>
                <a:lnTo>
                  <a:pt x="127" y="125"/>
                </a:lnTo>
                <a:lnTo>
                  <a:pt x="129" y="128"/>
                </a:lnTo>
                <a:lnTo>
                  <a:pt x="130" y="129"/>
                </a:lnTo>
                <a:lnTo>
                  <a:pt x="134" y="132"/>
                </a:lnTo>
                <a:lnTo>
                  <a:pt x="134" y="133"/>
                </a:lnTo>
                <a:lnTo>
                  <a:pt x="134" y="136"/>
                </a:lnTo>
                <a:lnTo>
                  <a:pt x="137" y="136"/>
                </a:lnTo>
                <a:lnTo>
                  <a:pt x="138" y="136"/>
                </a:lnTo>
                <a:lnTo>
                  <a:pt x="142" y="132"/>
                </a:lnTo>
                <a:lnTo>
                  <a:pt x="142" y="128"/>
                </a:lnTo>
                <a:lnTo>
                  <a:pt x="143" y="125"/>
                </a:lnTo>
                <a:lnTo>
                  <a:pt x="146" y="124"/>
                </a:lnTo>
                <a:lnTo>
                  <a:pt x="146" y="121"/>
                </a:lnTo>
                <a:lnTo>
                  <a:pt x="146" y="120"/>
                </a:lnTo>
                <a:lnTo>
                  <a:pt x="146" y="119"/>
                </a:lnTo>
                <a:lnTo>
                  <a:pt x="150" y="112"/>
                </a:lnTo>
                <a:lnTo>
                  <a:pt x="151" y="105"/>
                </a:lnTo>
                <a:lnTo>
                  <a:pt x="151" y="103"/>
                </a:lnTo>
                <a:lnTo>
                  <a:pt x="154" y="99"/>
                </a:lnTo>
                <a:lnTo>
                  <a:pt x="155" y="99"/>
                </a:lnTo>
                <a:lnTo>
                  <a:pt x="155" y="95"/>
                </a:lnTo>
                <a:lnTo>
                  <a:pt x="159" y="95"/>
                </a:lnTo>
                <a:lnTo>
                  <a:pt x="161" y="89"/>
                </a:lnTo>
                <a:lnTo>
                  <a:pt x="163" y="85"/>
                </a:lnTo>
                <a:lnTo>
                  <a:pt x="163" y="84"/>
                </a:lnTo>
                <a:lnTo>
                  <a:pt x="161" y="81"/>
                </a:lnTo>
                <a:lnTo>
                  <a:pt x="167" y="79"/>
                </a:lnTo>
                <a:lnTo>
                  <a:pt x="169" y="76"/>
                </a:lnTo>
                <a:lnTo>
                  <a:pt x="169" y="72"/>
                </a:lnTo>
                <a:lnTo>
                  <a:pt x="171" y="68"/>
                </a:lnTo>
                <a:lnTo>
                  <a:pt x="173" y="67"/>
                </a:lnTo>
                <a:lnTo>
                  <a:pt x="174" y="61"/>
                </a:lnTo>
                <a:lnTo>
                  <a:pt x="177" y="54"/>
                </a:lnTo>
                <a:lnTo>
                  <a:pt x="178" y="50"/>
                </a:lnTo>
                <a:lnTo>
                  <a:pt x="182" y="48"/>
                </a:lnTo>
                <a:lnTo>
                  <a:pt x="187" y="46"/>
                </a:lnTo>
                <a:lnTo>
                  <a:pt x="190" y="44"/>
                </a:lnTo>
                <a:lnTo>
                  <a:pt x="190" y="40"/>
                </a:lnTo>
                <a:lnTo>
                  <a:pt x="190" y="38"/>
                </a:lnTo>
                <a:lnTo>
                  <a:pt x="191" y="35"/>
                </a:lnTo>
                <a:lnTo>
                  <a:pt x="190" y="31"/>
                </a:lnTo>
                <a:lnTo>
                  <a:pt x="187" y="28"/>
                </a:lnTo>
                <a:lnTo>
                  <a:pt x="184" y="28"/>
                </a:lnTo>
                <a:lnTo>
                  <a:pt x="182" y="23"/>
                </a:lnTo>
                <a:lnTo>
                  <a:pt x="182" y="18"/>
                </a:lnTo>
                <a:lnTo>
                  <a:pt x="181" y="15"/>
                </a:lnTo>
                <a:lnTo>
                  <a:pt x="181" y="15"/>
                </a:lnTo>
                <a:lnTo>
                  <a:pt x="175" y="7"/>
                </a:lnTo>
                <a:lnTo>
                  <a:pt x="174" y="4"/>
                </a:lnTo>
                <a:lnTo>
                  <a:pt x="174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lnTo>
                  <a:pt x="173" y="4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5" name="Freeform 79"/>
          <p:cNvSpPr>
            <a:spLocks/>
          </p:cNvSpPr>
          <p:nvPr/>
        </p:nvSpPr>
        <p:spPr bwMode="auto">
          <a:xfrm>
            <a:off x="5077094" y="2382947"/>
            <a:ext cx="605769" cy="1086059"/>
          </a:xfrm>
          <a:custGeom>
            <a:avLst/>
            <a:gdLst>
              <a:gd name="T0" fmla="*/ 165 w 168"/>
              <a:gd name="T1" fmla="*/ 73 h 289"/>
              <a:gd name="T2" fmla="*/ 41 w 168"/>
              <a:gd name="T3" fmla="*/ 0 h 289"/>
              <a:gd name="T4" fmla="*/ 25 w 168"/>
              <a:gd name="T5" fmla="*/ 22 h 289"/>
              <a:gd name="T6" fmla="*/ 28 w 168"/>
              <a:gd name="T7" fmla="*/ 37 h 289"/>
              <a:gd name="T8" fmla="*/ 33 w 168"/>
              <a:gd name="T9" fmla="*/ 47 h 289"/>
              <a:gd name="T10" fmla="*/ 40 w 168"/>
              <a:gd name="T11" fmla="*/ 55 h 289"/>
              <a:gd name="T12" fmla="*/ 36 w 168"/>
              <a:gd name="T13" fmla="*/ 65 h 289"/>
              <a:gd name="T14" fmla="*/ 32 w 168"/>
              <a:gd name="T15" fmla="*/ 108 h 289"/>
              <a:gd name="T16" fmla="*/ 29 w 168"/>
              <a:gd name="T17" fmla="*/ 122 h 289"/>
              <a:gd name="T18" fmla="*/ 11 w 168"/>
              <a:gd name="T19" fmla="*/ 147 h 289"/>
              <a:gd name="T20" fmla="*/ 2 w 168"/>
              <a:gd name="T21" fmla="*/ 164 h 289"/>
              <a:gd name="T22" fmla="*/ 3 w 168"/>
              <a:gd name="T23" fmla="*/ 177 h 289"/>
              <a:gd name="T24" fmla="*/ 10 w 168"/>
              <a:gd name="T25" fmla="*/ 188 h 289"/>
              <a:gd name="T26" fmla="*/ 16 w 168"/>
              <a:gd name="T27" fmla="*/ 188 h 289"/>
              <a:gd name="T28" fmla="*/ 19 w 168"/>
              <a:gd name="T29" fmla="*/ 195 h 289"/>
              <a:gd name="T30" fmla="*/ 24 w 168"/>
              <a:gd name="T31" fmla="*/ 204 h 289"/>
              <a:gd name="T32" fmla="*/ 27 w 168"/>
              <a:gd name="T33" fmla="*/ 211 h 289"/>
              <a:gd name="T34" fmla="*/ 27 w 168"/>
              <a:gd name="T35" fmla="*/ 228 h 289"/>
              <a:gd name="T36" fmla="*/ 36 w 168"/>
              <a:gd name="T37" fmla="*/ 244 h 289"/>
              <a:gd name="T38" fmla="*/ 29 w 168"/>
              <a:gd name="T39" fmla="*/ 244 h 289"/>
              <a:gd name="T40" fmla="*/ 16 w 168"/>
              <a:gd name="T41" fmla="*/ 244 h 289"/>
              <a:gd name="T42" fmla="*/ 10 w 168"/>
              <a:gd name="T43" fmla="*/ 249 h 289"/>
              <a:gd name="T44" fmla="*/ 19 w 168"/>
              <a:gd name="T45" fmla="*/ 262 h 289"/>
              <a:gd name="T46" fmla="*/ 32 w 168"/>
              <a:gd name="T47" fmla="*/ 281 h 289"/>
              <a:gd name="T48" fmla="*/ 33 w 168"/>
              <a:gd name="T49" fmla="*/ 289 h 289"/>
              <a:gd name="T50" fmla="*/ 44 w 168"/>
              <a:gd name="T51" fmla="*/ 288 h 289"/>
              <a:gd name="T52" fmla="*/ 49 w 168"/>
              <a:gd name="T53" fmla="*/ 284 h 289"/>
              <a:gd name="T54" fmla="*/ 53 w 168"/>
              <a:gd name="T55" fmla="*/ 285 h 289"/>
              <a:gd name="T56" fmla="*/ 60 w 168"/>
              <a:gd name="T57" fmla="*/ 284 h 289"/>
              <a:gd name="T58" fmla="*/ 76 w 168"/>
              <a:gd name="T59" fmla="*/ 280 h 289"/>
              <a:gd name="T60" fmla="*/ 84 w 168"/>
              <a:gd name="T61" fmla="*/ 278 h 289"/>
              <a:gd name="T62" fmla="*/ 89 w 168"/>
              <a:gd name="T63" fmla="*/ 266 h 289"/>
              <a:gd name="T64" fmla="*/ 93 w 168"/>
              <a:gd name="T65" fmla="*/ 262 h 289"/>
              <a:gd name="T66" fmla="*/ 110 w 168"/>
              <a:gd name="T67" fmla="*/ 258 h 289"/>
              <a:gd name="T68" fmla="*/ 124 w 168"/>
              <a:gd name="T69" fmla="*/ 248 h 289"/>
              <a:gd name="T70" fmla="*/ 129 w 168"/>
              <a:gd name="T71" fmla="*/ 241 h 289"/>
              <a:gd name="T72" fmla="*/ 133 w 168"/>
              <a:gd name="T73" fmla="*/ 236 h 289"/>
              <a:gd name="T74" fmla="*/ 137 w 168"/>
              <a:gd name="T75" fmla="*/ 231 h 289"/>
              <a:gd name="T76" fmla="*/ 146 w 168"/>
              <a:gd name="T77" fmla="*/ 227 h 289"/>
              <a:gd name="T78" fmla="*/ 150 w 168"/>
              <a:gd name="T79" fmla="*/ 227 h 289"/>
              <a:gd name="T80" fmla="*/ 152 w 168"/>
              <a:gd name="T81" fmla="*/ 219 h 289"/>
              <a:gd name="T82" fmla="*/ 146 w 168"/>
              <a:gd name="T83" fmla="*/ 213 h 289"/>
              <a:gd name="T84" fmla="*/ 146 w 168"/>
              <a:gd name="T85" fmla="*/ 208 h 289"/>
              <a:gd name="T86" fmla="*/ 144 w 168"/>
              <a:gd name="T87" fmla="*/ 204 h 289"/>
              <a:gd name="T88" fmla="*/ 144 w 168"/>
              <a:gd name="T89" fmla="*/ 196 h 289"/>
              <a:gd name="T90" fmla="*/ 138 w 168"/>
              <a:gd name="T91" fmla="*/ 196 h 289"/>
              <a:gd name="T92" fmla="*/ 134 w 168"/>
              <a:gd name="T93" fmla="*/ 191 h 289"/>
              <a:gd name="T94" fmla="*/ 141 w 168"/>
              <a:gd name="T95" fmla="*/ 180 h 289"/>
              <a:gd name="T96" fmla="*/ 138 w 168"/>
              <a:gd name="T97" fmla="*/ 173 h 289"/>
              <a:gd name="T98" fmla="*/ 142 w 168"/>
              <a:gd name="T99" fmla="*/ 161 h 289"/>
              <a:gd name="T100" fmla="*/ 150 w 168"/>
              <a:gd name="T101" fmla="*/ 152 h 289"/>
              <a:gd name="T102" fmla="*/ 150 w 168"/>
              <a:gd name="T103" fmla="*/ 147 h 289"/>
              <a:gd name="T104" fmla="*/ 154 w 168"/>
              <a:gd name="T105" fmla="*/ 140 h 289"/>
              <a:gd name="T106" fmla="*/ 160 w 168"/>
              <a:gd name="T107" fmla="*/ 140 h 289"/>
              <a:gd name="T108" fmla="*/ 165 w 168"/>
              <a:gd name="T109" fmla="*/ 75 h 289"/>
              <a:gd name="T110" fmla="*/ 165 w 168"/>
              <a:gd name="T111" fmla="*/ 75 h 289"/>
              <a:gd name="T112" fmla="*/ 165 w 168"/>
              <a:gd name="T113" fmla="*/ 75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8" h="289">
                <a:moveTo>
                  <a:pt x="165" y="75"/>
                </a:moveTo>
                <a:lnTo>
                  <a:pt x="165" y="66"/>
                </a:lnTo>
                <a:lnTo>
                  <a:pt x="165" y="73"/>
                </a:lnTo>
                <a:lnTo>
                  <a:pt x="150" y="63"/>
                </a:lnTo>
                <a:lnTo>
                  <a:pt x="130" y="51"/>
                </a:lnTo>
                <a:lnTo>
                  <a:pt x="41" y="0"/>
                </a:lnTo>
                <a:lnTo>
                  <a:pt x="24" y="9"/>
                </a:lnTo>
                <a:lnTo>
                  <a:pt x="25" y="17"/>
                </a:lnTo>
                <a:lnTo>
                  <a:pt x="25" y="22"/>
                </a:lnTo>
                <a:lnTo>
                  <a:pt x="25" y="23"/>
                </a:lnTo>
                <a:lnTo>
                  <a:pt x="27" y="33"/>
                </a:lnTo>
                <a:lnTo>
                  <a:pt x="28" y="37"/>
                </a:lnTo>
                <a:lnTo>
                  <a:pt x="29" y="39"/>
                </a:lnTo>
                <a:lnTo>
                  <a:pt x="33" y="46"/>
                </a:lnTo>
                <a:lnTo>
                  <a:pt x="33" y="47"/>
                </a:lnTo>
                <a:lnTo>
                  <a:pt x="33" y="50"/>
                </a:lnTo>
                <a:lnTo>
                  <a:pt x="36" y="51"/>
                </a:lnTo>
                <a:lnTo>
                  <a:pt x="40" y="55"/>
                </a:lnTo>
                <a:lnTo>
                  <a:pt x="40" y="59"/>
                </a:lnTo>
                <a:lnTo>
                  <a:pt x="37" y="61"/>
                </a:lnTo>
                <a:lnTo>
                  <a:pt x="36" y="65"/>
                </a:lnTo>
                <a:lnTo>
                  <a:pt x="33" y="79"/>
                </a:lnTo>
                <a:lnTo>
                  <a:pt x="33" y="95"/>
                </a:lnTo>
                <a:lnTo>
                  <a:pt x="32" y="108"/>
                </a:lnTo>
                <a:lnTo>
                  <a:pt x="32" y="112"/>
                </a:lnTo>
                <a:lnTo>
                  <a:pt x="32" y="118"/>
                </a:lnTo>
                <a:lnTo>
                  <a:pt x="29" y="122"/>
                </a:lnTo>
                <a:lnTo>
                  <a:pt x="27" y="126"/>
                </a:lnTo>
                <a:lnTo>
                  <a:pt x="16" y="138"/>
                </a:lnTo>
                <a:lnTo>
                  <a:pt x="11" y="147"/>
                </a:lnTo>
                <a:lnTo>
                  <a:pt x="6" y="158"/>
                </a:lnTo>
                <a:lnTo>
                  <a:pt x="3" y="161"/>
                </a:lnTo>
                <a:lnTo>
                  <a:pt x="2" y="164"/>
                </a:lnTo>
                <a:lnTo>
                  <a:pt x="0" y="165"/>
                </a:lnTo>
                <a:lnTo>
                  <a:pt x="2" y="169"/>
                </a:lnTo>
                <a:lnTo>
                  <a:pt x="3" y="177"/>
                </a:lnTo>
                <a:lnTo>
                  <a:pt x="4" y="180"/>
                </a:lnTo>
                <a:lnTo>
                  <a:pt x="10" y="188"/>
                </a:lnTo>
                <a:lnTo>
                  <a:pt x="10" y="188"/>
                </a:lnTo>
                <a:lnTo>
                  <a:pt x="11" y="188"/>
                </a:lnTo>
                <a:lnTo>
                  <a:pt x="13" y="188"/>
                </a:lnTo>
                <a:lnTo>
                  <a:pt x="16" y="188"/>
                </a:lnTo>
                <a:lnTo>
                  <a:pt x="16" y="191"/>
                </a:lnTo>
                <a:lnTo>
                  <a:pt x="16" y="192"/>
                </a:lnTo>
                <a:lnTo>
                  <a:pt x="19" y="195"/>
                </a:lnTo>
                <a:lnTo>
                  <a:pt x="20" y="196"/>
                </a:lnTo>
                <a:lnTo>
                  <a:pt x="23" y="197"/>
                </a:lnTo>
                <a:lnTo>
                  <a:pt x="24" y="204"/>
                </a:lnTo>
                <a:lnTo>
                  <a:pt x="24" y="205"/>
                </a:lnTo>
                <a:lnTo>
                  <a:pt x="27" y="205"/>
                </a:lnTo>
                <a:lnTo>
                  <a:pt x="27" y="211"/>
                </a:lnTo>
                <a:lnTo>
                  <a:pt x="27" y="217"/>
                </a:lnTo>
                <a:lnTo>
                  <a:pt x="27" y="221"/>
                </a:lnTo>
                <a:lnTo>
                  <a:pt x="27" y="228"/>
                </a:lnTo>
                <a:lnTo>
                  <a:pt x="28" y="234"/>
                </a:lnTo>
                <a:lnTo>
                  <a:pt x="32" y="240"/>
                </a:lnTo>
                <a:lnTo>
                  <a:pt x="36" y="244"/>
                </a:lnTo>
                <a:lnTo>
                  <a:pt x="33" y="245"/>
                </a:lnTo>
                <a:lnTo>
                  <a:pt x="32" y="245"/>
                </a:lnTo>
                <a:lnTo>
                  <a:pt x="29" y="244"/>
                </a:lnTo>
                <a:lnTo>
                  <a:pt x="27" y="244"/>
                </a:lnTo>
                <a:lnTo>
                  <a:pt x="20" y="245"/>
                </a:lnTo>
                <a:lnTo>
                  <a:pt x="16" y="244"/>
                </a:lnTo>
                <a:lnTo>
                  <a:pt x="13" y="245"/>
                </a:lnTo>
                <a:lnTo>
                  <a:pt x="10" y="248"/>
                </a:lnTo>
                <a:lnTo>
                  <a:pt x="10" y="249"/>
                </a:lnTo>
                <a:lnTo>
                  <a:pt x="11" y="253"/>
                </a:lnTo>
                <a:lnTo>
                  <a:pt x="13" y="254"/>
                </a:lnTo>
                <a:lnTo>
                  <a:pt x="19" y="262"/>
                </a:lnTo>
                <a:lnTo>
                  <a:pt x="28" y="270"/>
                </a:lnTo>
                <a:lnTo>
                  <a:pt x="29" y="276"/>
                </a:lnTo>
                <a:lnTo>
                  <a:pt x="32" y="281"/>
                </a:lnTo>
                <a:lnTo>
                  <a:pt x="33" y="285"/>
                </a:lnTo>
                <a:lnTo>
                  <a:pt x="33" y="288"/>
                </a:lnTo>
                <a:lnTo>
                  <a:pt x="33" y="289"/>
                </a:lnTo>
                <a:lnTo>
                  <a:pt x="36" y="289"/>
                </a:lnTo>
                <a:lnTo>
                  <a:pt x="40" y="289"/>
                </a:lnTo>
                <a:lnTo>
                  <a:pt x="44" y="288"/>
                </a:lnTo>
                <a:lnTo>
                  <a:pt x="45" y="286"/>
                </a:lnTo>
                <a:lnTo>
                  <a:pt x="47" y="285"/>
                </a:lnTo>
                <a:lnTo>
                  <a:pt x="49" y="284"/>
                </a:lnTo>
                <a:lnTo>
                  <a:pt x="49" y="284"/>
                </a:lnTo>
                <a:lnTo>
                  <a:pt x="51" y="281"/>
                </a:lnTo>
                <a:lnTo>
                  <a:pt x="53" y="285"/>
                </a:lnTo>
                <a:lnTo>
                  <a:pt x="55" y="289"/>
                </a:lnTo>
                <a:lnTo>
                  <a:pt x="57" y="285"/>
                </a:lnTo>
                <a:lnTo>
                  <a:pt x="60" y="284"/>
                </a:lnTo>
                <a:lnTo>
                  <a:pt x="67" y="281"/>
                </a:lnTo>
                <a:lnTo>
                  <a:pt x="72" y="280"/>
                </a:lnTo>
                <a:lnTo>
                  <a:pt x="76" y="280"/>
                </a:lnTo>
                <a:lnTo>
                  <a:pt x="80" y="280"/>
                </a:lnTo>
                <a:lnTo>
                  <a:pt x="81" y="280"/>
                </a:lnTo>
                <a:lnTo>
                  <a:pt x="84" y="278"/>
                </a:lnTo>
                <a:lnTo>
                  <a:pt x="85" y="276"/>
                </a:lnTo>
                <a:lnTo>
                  <a:pt x="91" y="268"/>
                </a:lnTo>
                <a:lnTo>
                  <a:pt x="89" y="266"/>
                </a:lnTo>
                <a:lnTo>
                  <a:pt x="87" y="265"/>
                </a:lnTo>
                <a:lnTo>
                  <a:pt x="89" y="262"/>
                </a:lnTo>
                <a:lnTo>
                  <a:pt x="93" y="262"/>
                </a:lnTo>
                <a:lnTo>
                  <a:pt x="98" y="262"/>
                </a:lnTo>
                <a:lnTo>
                  <a:pt x="104" y="261"/>
                </a:lnTo>
                <a:lnTo>
                  <a:pt x="110" y="258"/>
                </a:lnTo>
                <a:lnTo>
                  <a:pt x="116" y="257"/>
                </a:lnTo>
                <a:lnTo>
                  <a:pt x="120" y="253"/>
                </a:lnTo>
                <a:lnTo>
                  <a:pt x="124" y="248"/>
                </a:lnTo>
                <a:lnTo>
                  <a:pt x="125" y="245"/>
                </a:lnTo>
                <a:lnTo>
                  <a:pt x="128" y="244"/>
                </a:lnTo>
                <a:lnTo>
                  <a:pt x="129" y="241"/>
                </a:lnTo>
                <a:lnTo>
                  <a:pt x="130" y="240"/>
                </a:lnTo>
                <a:lnTo>
                  <a:pt x="130" y="237"/>
                </a:lnTo>
                <a:lnTo>
                  <a:pt x="133" y="236"/>
                </a:lnTo>
                <a:lnTo>
                  <a:pt x="133" y="234"/>
                </a:lnTo>
                <a:lnTo>
                  <a:pt x="133" y="232"/>
                </a:lnTo>
                <a:lnTo>
                  <a:pt x="137" y="231"/>
                </a:lnTo>
                <a:lnTo>
                  <a:pt x="141" y="228"/>
                </a:lnTo>
                <a:lnTo>
                  <a:pt x="144" y="227"/>
                </a:lnTo>
                <a:lnTo>
                  <a:pt x="146" y="227"/>
                </a:lnTo>
                <a:lnTo>
                  <a:pt x="148" y="227"/>
                </a:lnTo>
                <a:lnTo>
                  <a:pt x="150" y="228"/>
                </a:lnTo>
                <a:lnTo>
                  <a:pt x="150" y="227"/>
                </a:lnTo>
                <a:lnTo>
                  <a:pt x="152" y="223"/>
                </a:lnTo>
                <a:lnTo>
                  <a:pt x="152" y="221"/>
                </a:lnTo>
                <a:lnTo>
                  <a:pt x="152" y="219"/>
                </a:lnTo>
                <a:lnTo>
                  <a:pt x="148" y="217"/>
                </a:lnTo>
                <a:lnTo>
                  <a:pt x="146" y="215"/>
                </a:lnTo>
                <a:lnTo>
                  <a:pt x="146" y="213"/>
                </a:lnTo>
                <a:lnTo>
                  <a:pt x="146" y="211"/>
                </a:lnTo>
                <a:lnTo>
                  <a:pt x="146" y="209"/>
                </a:lnTo>
                <a:lnTo>
                  <a:pt x="146" y="208"/>
                </a:lnTo>
                <a:lnTo>
                  <a:pt x="146" y="205"/>
                </a:lnTo>
                <a:lnTo>
                  <a:pt x="144" y="208"/>
                </a:lnTo>
                <a:lnTo>
                  <a:pt x="144" y="204"/>
                </a:lnTo>
                <a:lnTo>
                  <a:pt x="142" y="200"/>
                </a:lnTo>
                <a:lnTo>
                  <a:pt x="144" y="197"/>
                </a:lnTo>
                <a:lnTo>
                  <a:pt x="144" y="196"/>
                </a:lnTo>
                <a:lnTo>
                  <a:pt x="142" y="196"/>
                </a:lnTo>
                <a:lnTo>
                  <a:pt x="141" y="195"/>
                </a:lnTo>
                <a:lnTo>
                  <a:pt x="138" y="196"/>
                </a:lnTo>
                <a:lnTo>
                  <a:pt x="134" y="196"/>
                </a:lnTo>
                <a:lnTo>
                  <a:pt x="133" y="192"/>
                </a:lnTo>
                <a:lnTo>
                  <a:pt x="134" y="191"/>
                </a:lnTo>
                <a:lnTo>
                  <a:pt x="137" y="187"/>
                </a:lnTo>
                <a:lnTo>
                  <a:pt x="141" y="184"/>
                </a:lnTo>
                <a:lnTo>
                  <a:pt x="141" y="180"/>
                </a:lnTo>
                <a:lnTo>
                  <a:pt x="138" y="177"/>
                </a:lnTo>
                <a:lnTo>
                  <a:pt x="138" y="175"/>
                </a:lnTo>
                <a:lnTo>
                  <a:pt x="138" y="173"/>
                </a:lnTo>
                <a:lnTo>
                  <a:pt x="144" y="169"/>
                </a:lnTo>
                <a:lnTo>
                  <a:pt x="142" y="164"/>
                </a:lnTo>
                <a:lnTo>
                  <a:pt x="142" y="161"/>
                </a:lnTo>
                <a:lnTo>
                  <a:pt x="144" y="160"/>
                </a:lnTo>
                <a:lnTo>
                  <a:pt x="148" y="156"/>
                </a:lnTo>
                <a:lnTo>
                  <a:pt x="150" y="152"/>
                </a:lnTo>
                <a:lnTo>
                  <a:pt x="152" y="148"/>
                </a:lnTo>
                <a:lnTo>
                  <a:pt x="152" y="148"/>
                </a:lnTo>
                <a:lnTo>
                  <a:pt x="150" y="147"/>
                </a:lnTo>
                <a:lnTo>
                  <a:pt x="150" y="143"/>
                </a:lnTo>
                <a:lnTo>
                  <a:pt x="152" y="142"/>
                </a:lnTo>
                <a:lnTo>
                  <a:pt x="154" y="140"/>
                </a:lnTo>
                <a:lnTo>
                  <a:pt x="156" y="140"/>
                </a:lnTo>
                <a:lnTo>
                  <a:pt x="158" y="140"/>
                </a:lnTo>
                <a:lnTo>
                  <a:pt x="160" y="140"/>
                </a:lnTo>
                <a:lnTo>
                  <a:pt x="164" y="139"/>
                </a:lnTo>
                <a:lnTo>
                  <a:pt x="168" y="140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lnTo>
                  <a:pt x="165" y="7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6" name="Freeform 80"/>
          <p:cNvSpPr>
            <a:spLocks/>
          </p:cNvSpPr>
          <p:nvPr/>
        </p:nvSpPr>
        <p:spPr bwMode="auto">
          <a:xfrm>
            <a:off x="3584302" y="1537400"/>
            <a:ext cx="688704" cy="559942"/>
          </a:xfrm>
          <a:custGeom>
            <a:avLst/>
            <a:gdLst>
              <a:gd name="T0" fmla="*/ 73 w 191"/>
              <a:gd name="T1" fmla="*/ 128 h 149"/>
              <a:gd name="T2" fmla="*/ 82 w 191"/>
              <a:gd name="T3" fmla="*/ 122 h 149"/>
              <a:gd name="T4" fmla="*/ 90 w 191"/>
              <a:gd name="T5" fmla="*/ 117 h 149"/>
              <a:gd name="T6" fmla="*/ 95 w 191"/>
              <a:gd name="T7" fmla="*/ 113 h 149"/>
              <a:gd name="T8" fmla="*/ 103 w 191"/>
              <a:gd name="T9" fmla="*/ 113 h 149"/>
              <a:gd name="T10" fmla="*/ 109 w 191"/>
              <a:gd name="T11" fmla="*/ 109 h 149"/>
              <a:gd name="T12" fmla="*/ 121 w 191"/>
              <a:gd name="T13" fmla="*/ 106 h 149"/>
              <a:gd name="T14" fmla="*/ 126 w 191"/>
              <a:gd name="T15" fmla="*/ 101 h 149"/>
              <a:gd name="T16" fmla="*/ 131 w 191"/>
              <a:gd name="T17" fmla="*/ 96 h 149"/>
              <a:gd name="T18" fmla="*/ 142 w 191"/>
              <a:gd name="T19" fmla="*/ 92 h 149"/>
              <a:gd name="T20" fmla="*/ 149 w 191"/>
              <a:gd name="T21" fmla="*/ 88 h 149"/>
              <a:gd name="T22" fmla="*/ 151 w 191"/>
              <a:gd name="T23" fmla="*/ 87 h 149"/>
              <a:gd name="T24" fmla="*/ 147 w 191"/>
              <a:gd name="T25" fmla="*/ 83 h 149"/>
              <a:gd name="T26" fmla="*/ 147 w 191"/>
              <a:gd name="T27" fmla="*/ 79 h 149"/>
              <a:gd name="T28" fmla="*/ 149 w 191"/>
              <a:gd name="T29" fmla="*/ 76 h 149"/>
              <a:gd name="T30" fmla="*/ 158 w 191"/>
              <a:gd name="T31" fmla="*/ 75 h 149"/>
              <a:gd name="T32" fmla="*/ 162 w 191"/>
              <a:gd name="T33" fmla="*/ 69 h 149"/>
              <a:gd name="T34" fmla="*/ 174 w 191"/>
              <a:gd name="T35" fmla="*/ 67 h 149"/>
              <a:gd name="T36" fmla="*/ 188 w 191"/>
              <a:gd name="T37" fmla="*/ 69 h 149"/>
              <a:gd name="T38" fmla="*/ 188 w 191"/>
              <a:gd name="T39" fmla="*/ 63 h 149"/>
              <a:gd name="T40" fmla="*/ 188 w 191"/>
              <a:gd name="T41" fmla="*/ 60 h 149"/>
              <a:gd name="T42" fmla="*/ 183 w 191"/>
              <a:gd name="T43" fmla="*/ 52 h 149"/>
              <a:gd name="T44" fmla="*/ 182 w 191"/>
              <a:gd name="T45" fmla="*/ 47 h 149"/>
              <a:gd name="T46" fmla="*/ 182 w 191"/>
              <a:gd name="T47" fmla="*/ 40 h 149"/>
              <a:gd name="T48" fmla="*/ 182 w 191"/>
              <a:gd name="T49" fmla="*/ 31 h 149"/>
              <a:gd name="T50" fmla="*/ 183 w 191"/>
              <a:gd name="T51" fmla="*/ 25 h 149"/>
              <a:gd name="T52" fmla="*/ 182 w 191"/>
              <a:gd name="T53" fmla="*/ 19 h 149"/>
              <a:gd name="T54" fmla="*/ 174 w 191"/>
              <a:gd name="T55" fmla="*/ 14 h 149"/>
              <a:gd name="T56" fmla="*/ 169 w 191"/>
              <a:gd name="T57" fmla="*/ 14 h 149"/>
              <a:gd name="T58" fmla="*/ 166 w 191"/>
              <a:gd name="T59" fmla="*/ 14 h 149"/>
              <a:gd name="T60" fmla="*/ 165 w 191"/>
              <a:gd name="T61" fmla="*/ 8 h 149"/>
              <a:gd name="T62" fmla="*/ 158 w 191"/>
              <a:gd name="T63" fmla="*/ 12 h 149"/>
              <a:gd name="T64" fmla="*/ 142 w 191"/>
              <a:gd name="T65" fmla="*/ 12 h 149"/>
              <a:gd name="T66" fmla="*/ 134 w 191"/>
              <a:gd name="T67" fmla="*/ 10 h 149"/>
              <a:gd name="T68" fmla="*/ 130 w 191"/>
              <a:gd name="T69" fmla="*/ 3 h 149"/>
              <a:gd name="T70" fmla="*/ 126 w 191"/>
              <a:gd name="T71" fmla="*/ 0 h 149"/>
              <a:gd name="T72" fmla="*/ 118 w 191"/>
              <a:gd name="T73" fmla="*/ 4 h 149"/>
              <a:gd name="T74" fmla="*/ 111 w 191"/>
              <a:gd name="T75" fmla="*/ 23 h 149"/>
              <a:gd name="T76" fmla="*/ 99 w 191"/>
              <a:gd name="T77" fmla="*/ 36 h 149"/>
              <a:gd name="T78" fmla="*/ 77 w 191"/>
              <a:gd name="T79" fmla="*/ 49 h 149"/>
              <a:gd name="T80" fmla="*/ 68 w 191"/>
              <a:gd name="T81" fmla="*/ 57 h 149"/>
              <a:gd name="T82" fmla="*/ 65 w 191"/>
              <a:gd name="T83" fmla="*/ 65 h 149"/>
              <a:gd name="T84" fmla="*/ 57 w 191"/>
              <a:gd name="T85" fmla="*/ 76 h 149"/>
              <a:gd name="T86" fmla="*/ 54 w 191"/>
              <a:gd name="T87" fmla="*/ 93 h 149"/>
              <a:gd name="T88" fmla="*/ 56 w 191"/>
              <a:gd name="T89" fmla="*/ 96 h 149"/>
              <a:gd name="T90" fmla="*/ 57 w 191"/>
              <a:gd name="T91" fmla="*/ 104 h 149"/>
              <a:gd name="T92" fmla="*/ 48 w 191"/>
              <a:gd name="T93" fmla="*/ 118 h 149"/>
              <a:gd name="T94" fmla="*/ 29 w 191"/>
              <a:gd name="T95" fmla="*/ 136 h 149"/>
              <a:gd name="T96" fmla="*/ 14 w 191"/>
              <a:gd name="T97" fmla="*/ 141 h 149"/>
              <a:gd name="T98" fmla="*/ 0 w 191"/>
              <a:gd name="T99" fmla="*/ 149 h 149"/>
              <a:gd name="T100" fmla="*/ 72 w 191"/>
              <a:gd name="T101" fmla="*/ 132 h 149"/>
              <a:gd name="T102" fmla="*/ 72 w 191"/>
              <a:gd name="T103" fmla="*/ 132 h 149"/>
              <a:gd name="T104" fmla="*/ 72 w 191"/>
              <a:gd name="T105" fmla="*/ 132 h 149"/>
              <a:gd name="T106" fmla="*/ 72 w 191"/>
              <a:gd name="T107" fmla="*/ 132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91" h="149">
                <a:moveTo>
                  <a:pt x="72" y="132"/>
                </a:moveTo>
                <a:lnTo>
                  <a:pt x="73" y="128"/>
                </a:lnTo>
                <a:lnTo>
                  <a:pt x="74" y="126"/>
                </a:lnTo>
                <a:lnTo>
                  <a:pt x="82" y="122"/>
                </a:lnTo>
                <a:lnTo>
                  <a:pt x="86" y="118"/>
                </a:lnTo>
                <a:lnTo>
                  <a:pt x="90" y="117"/>
                </a:lnTo>
                <a:lnTo>
                  <a:pt x="91" y="114"/>
                </a:lnTo>
                <a:lnTo>
                  <a:pt x="95" y="113"/>
                </a:lnTo>
                <a:lnTo>
                  <a:pt x="101" y="114"/>
                </a:lnTo>
                <a:lnTo>
                  <a:pt x="103" y="113"/>
                </a:lnTo>
                <a:lnTo>
                  <a:pt x="105" y="110"/>
                </a:lnTo>
                <a:lnTo>
                  <a:pt x="109" y="109"/>
                </a:lnTo>
                <a:lnTo>
                  <a:pt x="111" y="109"/>
                </a:lnTo>
                <a:lnTo>
                  <a:pt x="121" y="106"/>
                </a:lnTo>
                <a:lnTo>
                  <a:pt x="125" y="105"/>
                </a:lnTo>
                <a:lnTo>
                  <a:pt x="126" y="101"/>
                </a:lnTo>
                <a:lnTo>
                  <a:pt x="129" y="100"/>
                </a:lnTo>
                <a:lnTo>
                  <a:pt x="131" y="96"/>
                </a:lnTo>
                <a:lnTo>
                  <a:pt x="139" y="93"/>
                </a:lnTo>
                <a:lnTo>
                  <a:pt x="142" y="92"/>
                </a:lnTo>
                <a:lnTo>
                  <a:pt x="145" y="90"/>
                </a:lnTo>
                <a:lnTo>
                  <a:pt x="149" y="88"/>
                </a:lnTo>
                <a:lnTo>
                  <a:pt x="151" y="88"/>
                </a:lnTo>
                <a:lnTo>
                  <a:pt x="151" y="87"/>
                </a:lnTo>
                <a:lnTo>
                  <a:pt x="147" y="84"/>
                </a:lnTo>
                <a:lnTo>
                  <a:pt x="147" y="83"/>
                </a:lnTo>
                <a:lnTo>
                  <a:pt x="149" y="80"/>
                </a:lnTo>
                <a:lnTo>
                  <a:pt x="147" y="79"/>
                </a:lnTo>
                <a:lnTo>
                  <a:pt x="147" y="76"/>
                </a:lnTo>
                <a:lnTo>
                  <a:pt x="149" y="76"/>
                </a:lnTo>
                <a:lnTo>
                  <a:pt x="153" y="75"/>
                </a:lnTo>
                <a:lnTo>
                  <a:pt x="158" y="75"/>
                </a:lnTo>
                <a:lnTo>
                  <a:pt x="161" y="71"/>
                </a:lnTo>
                <a:lnTo>
                  <a:pt x="162" y="69"/>
                </a:lnTo>
                <a:lnTo>
                  <a:pt x="166" y="67"/>
                </a:lnTo>
                <a:lnTo>
                  <a:pt x="174" y="67"/>
                </a:lnTo>
                <a:lnTo>
                  <a:pt x="183" y="69"/>
                </a:lnTo>
                <a:lnTo>
                  <a:pt x="188" y="69"/>
                </a:lnTo>
                <a:lnTo>
                  <a:pt x="187" y="65"/>
                </a:lnTo>
                <a:lnTo>
                  <a:pt x="188" y="63"/>
                </a:lnTo>
                <a:lnTo>
                  <a:pt x="191" y="61"/>
                </a:lnTo>
                <a:lnTo>
                  <a:pt x="188" y="60"/>
                </a:lnTo>
                <a:lnTo>
                  <a:pt x="186" y="56"/>
                </a:lnTo>
                <a:lnTo>
                  <a:pt x="183" y="52"/>
                </a:lnTo>
                <a:lnTo>
                  <a:pt x="183" y="48"/>
                </a:lnTo>
                <a:lnTo>
                  <a:pt x="182" y="47"/>
                </a:lnTo>
                <a:lnTo>
                  <a:pt x="183" y="43"/>
                </a:lnTo>
                <a:lnTo>
                  <a:pt x="182" y="40"/>
                </a:lnTo>
                <a:lnTo>
                  <a:pt x="182" y="39"/>
                </a:lnTo>
                <a:lnTo>
                  <a:pt x="182" y="31"/>
                </a:lnTo>
                <a:lnTo>
                  <a:pt x="182" y="27"/>
                </a:lnTo>
                <a:lnTo>
                  <a:pt x="183" y="25"/>
                </a:lnTo>
                <a:lnTo>
                  <a:pt x="182" y="23"/>
                </a:lnTo>
                <a:lnTo>
                  <a:pt x="182" y="19"/>
                </a:lnTo>
                <a:lnTo>
                  <a:pt x="178" y="17"/>
                </a:lnTo>
                <a:lnTo>
                  <a:pt x="174" y="14"/>
                </a:lnTo>
                <a:lnTo>
                  <a:pt x="171" y="14"/>
                </a:lnTo>
                <a:lnTo>
                  <a:pt x="169" y="14"/>
                </a:lnTo>
                <a:lnTo>
                  <a:pt x="166" y="12"/>
                </a:lnTo>
                <a:lnTo>
                  <a:pt x="166" y="14"/>
                </a:lnTo>
                <a:lnTo>
                  <a:pt x="165" y="12"/>
                </a:lnTo>
                <a:lnTo>
                  <a:pt x="165" y="8"/>
                </a:lnTo>
                <a:lnTo>
                  <a:pt x="161" y="10"/>
                </a:lnTo>
                <a:lnTo>
                  <a:pt x="158" y="12"/>
                </a:lnTo>
                <a:lnTo>
                  <a:pt x="149" y="12"/>
                </a:lnTo>
                <a:lnTo>
                  <a:pt x="142" y="12"/>
                </a:lnTo>
                <a:lnTo>
                  <a:pt x="138" y="12"/>
                </a:lnTo>
                <a:lnTo>
                  <a:pt x="134" y="10"/>
                </a:lnTo>
                <a:lnTo>
                  <a:pt x="131" y="6"/>
                </a:lnTo>
                <a:lnTo>
                  <a:pt x="130" y="3"/>
                </a:lnTo>
                <a:lnTo>
                  <a:pt x="129" y="0"/>
                </a:lnTo>
                <a:lnTo>
                  <a:pt x="126" y="0"/>
                </a:lnTo>
                <a:lnTo>
                  <a:pt x="121" y="0"/>
                </a:lnTo>
                <a:lnTo>
                  <a:pt x="118" y="4"/>
                </a:lnTo>
                <a:lnTo>
                  <a:pt x="117" y="8"/>
                </a:lnTo>
                <a:lnTo>
                  <a:pt x="111" y="23"/>
                </a:lnTo>
                <a:lnTo>
                  <a:pt x="105" y="31"/>
                </a:lnTo>
                <a:lnTo>
                  <a:pt x="99" y="36"/>
                </a:lnTo>
                <a:lnTo>
                  <a:pt x="82" y="44"/>
                </a:lnTo>
                <a:lnTo>
                  <a:pt x="77" y="49"/>
                </a:lnTo>
                <a:lnTo>
                  <a:pt x="72" y="56"/>
                </a:lnTo>
                <a:lnTo>
                  <a:pt x="68" y="57"/>
                </a:lnTo>
                <a:lnTo>
                  <a:pt x="65" y="61"/>
                </a:lnTo>
                <a:lnTo>
                  <a:pt x="65" y="65"/>
                </a:lnTo>
                <a:lnTo>
                  <a:pt x="64" y="71"/>
                </a:lnTo>
                <a:lnTo>
                  <a:pt x="57" y="76"/>
                </a:lnTo>
                <a:lnTo>
                  <a:pt x="56" y="87"/>
                </a:lnTo>
                <a:lnTo>
                  <a:pt x="54" y="93"/>
                </a:lnTo>
                <a:lnTo>
                  <a:pt x="54" y="96"/>
                </a:lnTo>
                <a:lnTo>
                  <a:pt x="56" y="96"/>
                </a:lnTo>
                <a:lnTo>
                  <a:pt x="57" y="100"/>
                </a:lnTo>
                <a:lnTo>
                  <a:pt x="57" y="104"/>
                </a:lnTo>
                <a:lnTo>
                  <a:pt x="54" y="110"/>
                </a:lnTo>
                <a:lnTo>
                  <a:pt x="48" y="118"/>
                </a:lnTo>
                <a:lnTo>
                  <a:pt x="42" y="124"/>
                </a:lnTo>
                <a:lnTo>
                  <a:pt x="29" y="136"/>
                </a:lnTo>
                <a:lnTo>
                  <a:pt x="21" y="140"/>
                </a:lnTo>
                <a:lnTo>
                  <a:pt x="14" y="141"/>
                </a:lnTo>
                <a:lnTo>
                  <a:pt x="4" y="144"/>
                </a:lnTo>
                <a:lnTo>
                  <a:pt x="0" y="149"/>
                </a:lnTo>
                <a:lnTo>
                  <a:pt x="72" y="149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lnTo>
                  <a:pt x="72" y="13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7" name="Freeform 81"/>
          <p:cNvSpPr>
            <a:spLocks/>
          </p:cNvSpPr>
          <p:nvPr/>
        </p:nvSpPr>
        <p:spPr bwMode="auto">
          <a:xfrm>
            <a:off x="3833101" y="1454726"/>
            <a:ext cx="1157455" cy="1236380"/>
          </a:xfrm>
          <a:custGeom>
            <a:avLst/>
            <a:gdLst>
              <a:gd name="T0" fmla="*/ 237 w 242"/>
              <a:gd name="T1" fmla="*/ 176 h 248"/>
              <a:gd name="T2" fmla="*/ 227 w 242"/>
              <a:gd name="T3" fmla="*/ 171 h 248"/>
              <a:gd name="T4" fmla="*/ 222 w 242"/>
              <a:gd name="T5" fmla="*/ 172 h 248"/>
              <a:gd name="T6" fmla="*/ 217 w 242"/>
              <a:gd name="T7" fmla="*/ 158 h 248"/>
              <a:gd name="T8" fmla="*/ 214 w 242"/>
              <a:gd name="T9" fmla="*/ 146 h 248"/>
              <a:gd name="T10" fmla="*/ 217 w 242"/>
              <a:gd name="T11" fmla="*/ 139 h 248"/>
              <a:gd name="T12" fmla="*/ 217 w 242"/>
              <a:gd name="T13" fmla="*/ 123 h 248"/>
              <a:gd name="T14" fmla="*/ 217 w 242"/>
              <a:gd name="T15" fmla="*/ 109 h 248"/>
              <a:gd name="T16" fmla="*/ 212 w 242"/>
              <a:gd name="T17" fmla="*/ 96 h 248"/>
              <a:gd name="T18" fmla="*/ 212 w 242"/>
              <a:gd name="T19" fmla="*/ 85 h 248"/>
              <a:gd name="T20" fmla="*/ 202 w 242"/>
              <a:gd name="T21" fmla="*/ 64 h 248"/>
              <a:gd name="T22" fmla="*/ 195 w 242"/>
              <a:gd name="T23" fmla="*/ 54 h 248"/>
              <a:gd name="T24" fmla="*/ 191 w 242"/>
              <a:gd name="T25" fmla="*/ 44 h 248"/>
              <a:gd name="T26" fmla="*/ 198 w 242"/>
              <a:gd name="T27" fmla="*/ 33 h 248"/>
              <a:gd name="T28" fmla="*/ 199 w 242"/>
              <a:gd name="T29" fmla="*/ 16 h 248"/>
              <a:gd name="T30" fmla="*/ 201 w 242"/>
              <a:gd name="T31" fmla="*/ 6 h 248"/>
              <a:gd name="T32" fmla="*/ 196 w 242"/>
              <a:gd name="T33" fmla="*/ 3 h 248"/>
              <a:gd name="T34" fmla="*/ 189 w 242"/>
              <a:gd name="T35" fmla="*/ 0 h 248"/>
              <a:gd name="T36" fmla="*/ 181 w 242"/>
              <a:gd name="T37" fmla="*/ 1 h 248"/>
              <a:gd name="T38" fmla="*/ 176 w 242"/>
              <a:gd name="T39" fmla="*/ 3 h 248"/>
              <a:gd name="T40" fmla="*/ 166 w 242"/>
              <a:gd name="T41" fmla="*/ 6 h 248"/>
              <a:gd name="T42" fmla="*/ 152 w 242"/>
              <a:gd name="T43" fmla="*/ 3 h 248"/>
              <a:gd name="T44" fmla="*/ 139 w 242"/>
              <a:gd name="T45" fmla="*/ 4 h 248"/>
              <a:gd name="T46" fmla="*/ 128 w 242"/>
              <a:gd name="T47" fmla="*/ 7 h 248"/>
              <a:gd name="T48" fmla="*/ 106 w 242"/>
              <a:gd name="T49" fmla="*/ 16 h 248"/>
              <a:gd name="T50" fmla="*/ 100 w 242"/>
              <a:gd name="T51" fmla="*/ 17 h 248"/>
              <a:gd name="T52" fmla="*/ 93 w 242"/>
              <a:gd name="T53" fmla="*/ 20 h 248"/>
              <a:gd name="T54" fmla="*/ 85 w 242"/>
              <a:gd name="T55" fmla="*/ 27 h 248"/>
              <a:gd name="T56" fmla="*/ 85 w 242"/>
              <a:gd name="T57" fmla="*/ 34 h 248"/>
              <a:gd name="T58" fmla="*/ 85 w 242"/>
              <a:gd name="T59" fmla="*/ 46 h 248"/>
              <a:gd name="T60" fmla="*/ 86 w 242"/>
              <a:gd name="T61" fmla="*/ 53 h 248"/>
              <a:gd name="T62" fmla="*/ 92 w 242"/>
              <a:gd name="T63" fmla="*/ 63 h 248"/>
              <a:gd name="T64" fmla="*/ 86 w 242"/>
              <a:gd name="T65" fmla="*/ 69 h 248"/>
              <a:gd name="T66" fmla="*/ 69 w 242"/>
              <a:gd name="T67" fmla="*/ 70 h 248"/>
              <a:gd name="T68" fmla="*/ 59 w 242"/>
              <a:gd name="T69" fmla="*/ 74 h 248"/>
              <a:gd name="T70" fmla="*/ 59 w 242"/>
              <a:gd name="T71" fmla="*/ 80 h 248"/>
              <a:gd name="T72" fmla="*/ 57 w 242"/>
              <a:gd name="T73" fmla="*/ 85 h 248"/>
              <a:gd name="T74" fmla="*/ 45 w 242"/>
              <a:gd name="T75" fmla="*/ 92 h 248"/>
              <a:gd name="T76" fmla="*/ 32 w 242"/>
              <a:gd name="T77" fmla="*/ 99 h 248"/>
              <a:gd name="T78" fmla="*/ 24 w 242"/>
              <a:gd name="T79" fmla="*/ 103 h 248"/>
              <a:gd name="T80" fmla="*/ 13 w 242"/>
              <a:gd name="T81" fmla="*/ 106 h 248"/>
              <a:gd name="T82" fmla="*/ 2 w 242"/>
              <a:gd name="T83" fmla="*/ 116 h 248"/>
              <a:gd name="T84" fmla="*/ 1 w 242"/>
              <a:gd name="T85" fmla="*/ 133 h 248"/>
              <a:gd name="T86" fmla="*/ 45 w 242"/>
              <a:gd name="T87" fmla="*/ 165 h 248"/>
              <a:gd name="T88" fmla="*/ 102 w 242"/>
              <a:gd name="T89" fmla="*/ 209 h 248"/>
              <a:gd name="T90" fmla="*/ 113 w 242"/>
              <a:gd name="T91" fmla="*/ 219 h 248"/>
              <a:gd name="T92" fmla="*/ 119 w 242"/>
              <a:gd name="T93" fmla="*/ 225 h 248"/>
              <a:gd name="T94" fmla="*/ 123 w 242"/>
              <a:gd name="T95" fmla="*/ 229 h 248"/>
              <a:gd name="T96" fmla="*/ 131 w 242"/>
              <a:gd name="T97" fmla="*/ 234 h 248"/>
              <a:gd name="T98" fmla="*/ 138 w 242"/>
              <a:gd name="T99" fmla="*/ 245 h 248"/>
              <a:gd name="T100" fmla="*/ 145 w 242"/>
              <a:gd name="T101" fmla="*/ 246 h 248"/>
              <a:gd name="T102" fmla="*/ 151 w 242"/>
              <a:gd name="T103" fmla="*/ 245 h 248"/>
              <a:gd name="T104" fmla="*/ 169 w 242"/>
              <a:gd name="T105" fmla="*/ 241 h 248"/>
              <a:gd name="T106" fmla="*/ 208 w 242"/>
              <a:gd name="T107" fmla="*/ 20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42" h="248">
                <a:moveTo>
                  <a:pt x="241" y="183"/>
                </a:moveTo>
                <a:cubicBezTo>
                  <a:pt x="241" y="183"/>
                  <a:pt x="241" y="183"/>
                  <a:pt x="241" y="183"/>
                </a:cubicBezTo>
                <a:cubicBezTo>
                  <a:pt x="239" y="181"/>
                  <a:pt x="239" y="181"/>
                  <a:pt x="239" y="181"/>
                </a:cubicBezTo>
                <a:cubicBezTo>
                  <a:pt x="237" y="176"/>
                  <a:pt x="237" y="176"/>
                  <a:pt x="237" y="176"/>
                </a:cubicBezTo>
                <a:cubicBezTo>
                  <a:pt x="237" y="175"/>
                  <a:pt x="237" y="175"/>
                  <a:pt x="237" y="175"/>
                </a:cubicBezTo>
                <a:cubicBezTo>
                  <a:pt x="231" y="173"/>
                  <a:pt x="231" y="173"/>
                  <a:pt x="231" y="173"/>
                </a:cubicBezTo>
                <a:cubicBezTo>
                  <a:pt x="229" y="172"/>
                  <a:pt x="229" y="172"/>
                  <a:pt x="229" y="172"/>
                </a:cubicBezTo>
                <a:cubicBezTo>
                  <a:pt x="227" y="171"/>
                  <a:pt x="227" y="171"/>
                  <a:pt x="227" y="171"/>
                </a:cubicBezTo>
                <a:cubicBezTo>
                  <a:pt x="227" y="171"/>
                  <a:pt x="227" y="171"/>
                  <a:pt x="227" y="171"/>
                </a:cubicBezTo>
                <a:cubicBezTo>
                  <a:pt x="225" y="172"/>
                  <a:pt x="225" y="172"/>
                  <a:pt x="225" y="172"/>
                </a:cubicBezTo>
                <a:cubicBezTo>
                  <a:pt x="224" y="172"/>
                  <a:pt x="224" y="172"/>
                  <a:pt x="224" y="172"/>
                </a:cubicBezTo>
                <a:cubicBezTo>
                  <a:pt x="222" y="172"/>
                  <a:pt x="222" y="172"/>
                  <a:pt x="222" y="172"/>
                </a:cubicBezTo>
                <a:cubicBezTo>
                  <a:pt x="221" y="169"/>
                  <a:pt x="221" y="169"/>
                  <a:pt x="221" y="169"/>
                </a:cubicBezTo>
                <a:cubicBezTo>
                  <a:pt x="219" y="165"/>
                  <a:pt x="219" y="165"/>
                  <a:pt x="219" y="165"/>
                </a:cubicBezTo>
                <a:cubicBezTo>
                  <a:pt x="219" y="160"/>
                  <a:pt x="219" y="160"/>
                  <a:pt x="219" y="160"/>
                </a:cubicBezTo>
                <a:cubicBezTo>
                  <a:pt x="217" y="158"/>
                  <a:pt x="217" y="158"/>
                  <a:pt x="217" y="158"/>
                </a:cubicBezTo>
                <a:cubicBezTo>
                  <a:pt x="214" y="152"/>
                  <a:pt x="214" y="152"/>
                  <a:pt x="214" y="152"/>
                </a:cubicBezTo>
                <a:cubicBezTo>
                  <a:pt x="212" y="149"/>
                  <a:pt x="212" y="149"/>
                  <a:pt x="212" y="149"/>
                </a:cubicBezTo>
                <a:cubicBezTo>
                  <a:pt x="212" y="148"/>
                  <a:pt x="212" y="148"/>
                  <a:pt x="212" y="148"/>
                </a:cubicBezTo>
                <a:cubicBezTo>
                  <a:pt x="214" y="146"/>
                  <a:pt x="214" y="146"/>
                  <a:pt x="214" y="146"/>
                </a:cubicBezTo>
                <a:cubicBezTo>
                  <a:pt x="215" y="145"/>
                  <a:pt x="215" y="145"/>
                  <a:pt x="215" y="145"/>
                </a:cubicBezTo>
                <a:cubicBezTo>
                  <a:pt x="217" y="143"/>
                  <a:pt x="217" y="143"/>
                  <a:pt x="217" y="143"/>
                </a:cubicBezTo>
                <a:cubicBezTo>
                  <a:pt x="218" y="142"/>
                  <a:pt x="218" y="142"/>
                  <a:pt x="218" y="142"/>
                </a:cubicBezTo>
                <a:cubicBezTo>
                  <a:pt x="217" y="139"/>
                  <a:pt x="217" y="139"/>
                  <a:pt x="217" y="139"/>
                </a:cubicBezTo>
                <a:cubicBezTo>
                  <a:pt x="217" y="135"/>
                  <a:pt x="217" y="135"/>
                  <a:pt x="217" y="135"/>
                </a:cubicBezTo>
                <a:cubicBezTo>
                  <a:pt x="217" y="130"/>
                  <a:pt x="217" y="130"/>
                  <a:pt x="217" y="130"/>
                </a:cubicBezTo>
                <a:cubicBezTo>
                  <a:pt x="218" y="126"/>
                  <a:pt x="218" y="126"/>
                  <a:pt x="218" y="126"/>
                </a:cubicBezTo>
                <a:cubicBezTo>
                  <a:pt x="217" y="123"/>
                  <a:pt x="217" y="123"/>
                  <a:pt x="217" y="123"/>
                </a:cubicBezTo>
                <a:cubicBezTo>
                  <a:pt x="217" y="119"/>
                  <a:pt x="217" y="119"/>
                  <a:pt x="217" y="119"/>
                </a:cubicBezTo>
                <a:cubicBezTo>
                  <a:pt x="217" y="116"/>
                  <a:pt x="217" y="116"/>
                  <a:pt x="217" y="116"/>
                </a:cubicBezTo>
                <a:cubicBezTo>
                  <a:pt x="217" y="115"/>
                  <a:pt x="217" y="115"/>
                  <a:pt x="217" y="115"/>
                </a:cubicBezTo>
                <a:cubicBezTo>
                  <a:pt x="217" y="109"/>
                  <a:pt x="217" y="109"/>
                  <a:pt x="217" y="109"/>
                </a:cubicBezTo>
                <a:cubicBezTo>
                  <a:pt x="217" y="106"/>
                  <a:pt x="217" y="106"/>
                  <a:pt x="217" y="106"/>
                </a:cubicBezTo>
                <a:cubicBezTo>
                  <a:pt x="217" y="105"/>
                  <a:pt x="217" y="105"/>
                  <a:pt x="217" y="105"/>
                </a:cubicBezTo>
                <a:cubicBezTo>
                  <a:pt x="215" y="102"/>
                  <a:pt x="215" y="102"/>
                  <a:pt x="215" y="102"/>
                </a:cubicBezTo>
                <a:cubicBezTo>
                  <a:pt x="212" y="96"/>
                  <a:pt x="212" y="96"/>
                  <a:pt x="212" y="96"/>
                </a:cubicBezTo>
                <a:cubicBezTo>
                  <a:pt x="211" y="96"/>
                  <a:pt x="211" y="96"/>
                  <a:pt x="211" y="96"/>
                </a:cubicBezTo>
                <a:cubicBezTo>
                  <a:pt x="212" y="95"/>
                  <a:pt x="212" y="95"/>
                  <a:pt x="212" y="95"/>
                </a:cubicBezTo>
                <a:cubicBezTo>
                  <a:pt x="214" y="93"/>
                  <a:pt x="214" y="93"/>
                  <a:pt x="214" y="93"/>
                </a:cubicBezTo>
                <a:cubicBezTo>
                  <a:pt x="212" y="85"/>
                  <a:pt x="212" y="85"/>
                  <a:pt x="212" y="85"/>
                </a:cubicBezTo>
                <a:cubicBezTo>
                  <a:pt x="209" y="76"/>
                  <a:pt x="209" y="76"/>
                  <a:pt x="209" y="76"/>
                </a:cubicBezTo>
                <a:cubicBezTo>
                  <a:pt x="209" y="72"/>
                  <a:pt x="209" y="72"/>
                  <a:pt x="209" y="72"/>
                </a:cubicBezTo>
                <a:cubicBezTo>
                  <a:pt x="207" y="67"/>
                  <a:pt x="207" y="67"/>
                  <a:pt x="207" y="67"/>
                </a:cubicBezTo>
                <a:cubicBezTo>
                  <a:pt x="202" y="64"/>
                  <a:pt x="202" y="64"/>
                  <a:pt x="202" y="64"/>
                </a:cubicBezTo>
                <a:cubicBezTo>
                  <a:pt x="201" y="62"/>
                  <a:pt x="201" y="62"/>
                  <a:pt x="201" y="62"/>
                </a:cubicBezTo>
                <a:cubicBezTo>
                  <a:pt x="199" y="59"/>
                  <a:pt x="199" y="59"/>
                  <a:pt x="199" y="59"/>
                </a:cubicBezTo>
                <a:cubicBezTo>
                  <a:pt x="198" y="56"/>
                  <a:pt x="198" y="56"/>
                  <a:pt x="198" y="56"/>
                </a:cubicBezTo>
                <a:cubicBezTo>
                  <a:pt x="195" y="54"/>
                  <a:pt x="195" y="54"/>
                  <a:pt x="195" y="54"/>
                </a:cubicBezTo>
                <a:cubicBezTo>
                  <a:pt x="194" y="53"/>
                  <a:pt x="194" y="53"/>
                  <a:pt x="194" y="53"/>
                </a:cubicBezTo>
                <a:cubicBezTo>
                  <a:pt x="192" y="52"/>
                  <a:pt x="192" y="52"/>
                  <a:pt x="192" y="52"/>
                </a:cubicBezTo>
                <a:cubicBezTo>
                  <a:pt x="191" y="47"/>
                  <a:pt x="191" y="47"/>
                  <a:pt x="191" y="47"/>
                </a:cubicBezTo>
                <a:cubicBezTo>
                  <a:pt x="191" y="44"/>
                  <a:pt x="191" y="44"/>
                  <a:pt x="191" y="44"/>
                </a:cubicBezTo>
                <a:cubicBezTo>
                  <a:pt x="191" y="42"/>
                  <a:pt x="191" y="42"/>
                  <a:pt x="191" y="42"/>
                </a:cubicBezTo>
                <a:cubicBezTo>
                  <a:pt x="191" y="40"/>
                  <a:pt x="191" y="40"/>
                  <a:pt x="191" y="40"/>
                </a:cubicBezTo>
                <a:cubicBezTo>
                  <a:pt x="196" y="36"/>
                  <a:pt x="196" y="36"/>
                  <a:pt x="196" y="36"/>
                </a:cubicBezTo>
                <a:cubicBezTo>
                  <a:pt x="198" y="33"/>
                  <a:pt x="198" y="33"/>
                  <a:pt x="198" y="33"/>
                </a:cubicBezTo>
                <a:cubicBezTo>
                  <a:pt x="199" y="31"/>
                  <a:pt x="199" y="31"/>
                  <a:pt x="199" y="31"/>
                </a:cubicBezTo>
                <a:cubicBezTo>
                  <a:pt x="201" y="24"/>
                  <a:pt x="201" y="24"/>
                  <a:pt x="201" y="24"/>
                </a:cubicBezTo>
                <a:cubicBezTo>
                  <a:pt x="199" y="17"/>
                  <a:pt x="199" y="17"/>
                  <a:pt x="199" y="17"/>
                </a:cubicBezTo>
                <a:cubicBezTo>
                  <a:pt x="199" y="16"/>
                  <a:pt x="199" y="16"/>
                  <a:pt x="199" y="16"/>
                </a:cubicBezTo>
                <a:cubicBezTo>
                  <a:pt x="201" y="13"/>
                  <a:pt x="201" y="13"/>
                  <a:pt x="201" y="13"/>
                </a:cubicBezTo>
                <a:cubicBezTo>
                  <a:pt x="201" y="10"/>
                  <a:pt x="201" y="10"/>
                  <a:pt x="201" y="10"/>
                </a:cubicBezTo>
                <a:cubicBezTo>
                  <a:pt x="198" y="9"/>
                  <a:pt x="198" y="9"/>
                  <a:pt x="198" y="9"/>
                </a:cubicBezTo>
                <a:cubicBezTo>
                  <a:pt x="201" y="6"/>
                  <a:pt x="201" y="6"/>
                  <a:pt x="201" y="6"/>
                </a:cubicBezTo>
                <a:cubicBezTo>
                  <a:pt x="202" y="5"/>
                  <a:pt x="202" y="5"/>
                  <a:pt x="202" y="5"/>
                </a:cubicBezTo>
                <a:cubicBezTo>
                  <a:pt x="202" y="4"/>
                  <a:pt x="202" y="4"/>
                  <a:pt x="202" y="4"/>
                </a:cubicBezTo>
                <a:cubicBezTo>
                  <a:pt x="204" y="3"/>
                  <a:pt x="204" y="3"/>
                  <a:pt x="204" y="3"/>
                </a:cubicBezTo>
                <a:cubicBezTo>
                  <a:pt x="196" y="3"/>
                  <a:pt x="196" y="3"/>
                  <a:pt x="196" y="3"/>
                </a:cubicBezTo>
                <a:cubicBezTo>
                  <a:pt x="195" y="3"/>
                  <a:pt x="195" y="3"/>
                  <a:pt x="195" y="3"/>
                </a:cubicBezTo>
                <a:cubicBezTo>
                  <a:pt x="194" y="3"/>
                  <a:pt x="194" y="3"/>
                  <a:pt x="194" y="3"/>
                </a:cubicBezTo>
                <a:cubicBezTo>
                  <a:pt x="194" y="1"/>
                  <a:pt x="194" y="1"/>
                  <a:pt x="194" y="1"/>
                </a:cubicBezTo>
                <a:cubicBezTo>
                  <a:pt x="189" y="0"/>
                  <a:pt x="189" y="0"/>
                  <a:pt x="189" y="0"/>
                </a:cubicBezTo>
                <a:cubicBezTo>
                  <a:pt x="188" y="0"/>
                  <a:pt x="188" y="0"/>
                  <a:pt x="188" y="0"/>
                </a:cubicBezTo>
                <a:cubicBezTo>
                  <a:pt x="188" y="1"/>
                  <a:pt x="188" y="1"/>
                  <a:pt x="188" y="1"/>
                </a:cubicBezTo>
                <a:cubicBezTo>
                  <a:pt x="184" y="3"/>
                  <a:pt x="184" y="3"/>
                  <a:pt x="184" y="3"/>
                </a:cubicBezTo>
                <a:cubicBezTo>
                  <a:pt x="181" y="1"/>
                  <a:pt x="181" y="1"/>
                  <a:pt x="181" y="1"/>
                </a:cubicBezTo>
                <a:cubicBezTo>
                  <a:pt x="178" y="0"/>
                  <a:pt x="178" y="0"/>
                  <a:pt x="178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176" y="1"/>
                  <a:pt x="176" y="1"/>
                  <a:pt x="176" y="1"/>
                </a:cubicBezTo>
                <a:cubicBezTo>
                  <a:pt x="176" y="3"/>
                  <a:pt x="176" y="3"/>
                  <a:pt x="176" y="3"/>
                </a:cubicBezTo>
                <a:cubicBezTo>
                  <a:pt x="174" y="3"/>
                  <a:pt x="174" y="3"/>
                  <a:pt x="174" y="3"/>
                </a:cubicBezTo>
                <a:cubicBezTo>
                  <a:pt x="171" y="4"/>
                  <a:pt x="171" y="4"/>
                  <a:pt x="171" y="4"/>
                </a:cubicBezTo>
                <a:cubicBezTo>
                  <a:pt x="168" y="6"/>
                  <a:pt x="168" y="6"/>
                  <a:pt x="168" y="6"/>
                </a:cubicBezTo>
                <a:cubicBezTo>
                  <a:pt x="166" y="6"/>
                  <a:pt x="166" y="6"/>
                  <a:pt x="166" y="6"/>
                </a:cubicBezTo>
                <a:cubicBezTo>
                  <a:pt x="164" y="6"/>
                  <a:pt x="164" y="6"/>
                  <a:pt x="164" y="6"/>
                </a:cubicBezTo>
                <a:cubicBezTo>
                  <a:pt x="161" y="3"/>
                  <a:pt x="161" y="3"/>
                  <a:pt x="161" y="3"/>
                </a:cubicBezTo>
                <a:cubicBezTo>
                  <a:pt x="158" y="3"/>
                  <a:pt x="158" y="3"/>
                  <a:pt x="158" y="3"/>
                </a:cubicBezTo>
                <a:cubicBezTo>
                  <a:pt x="152" y="3"/>
                  <a:pt x="152" y="3"/>
                  <a:pt x="152" y="3"/>
                </a:cubicBezTo>
                <a:cubicBezTo>
                  <a:pt x="146" y="4"/>
                  <a:pt x="146" y="4"/>
                  <a:pt x="146" y="4"/>
                </a:cubicBezTo>
                <a:cubicBezTo>
                  <a:pt x="142" y="4"/>
                  <a:pt x="142" y="4"/>
                  <a:pt x="142" y="4"/>
                </a:cubicBezTo>
                <a:cubicBezTo>
                  <a:pt x="141" y="4"/>
                  <a:pt x="141" y="4"/>
                  <a:pt x="141" y="4"/>
                </a:cubicBezTo>
                <a:cubicBezTo>
                  <a:pt x="139" y="4"/>
                  <a:pt x="139" y="4"/>
                  <a:pt x="139" y="4"/>
                </a:cubicBezTo>
                <a:cubicBezTo>
                  <a:pt x="138" y="6"/>
                  <a:pt x="138" y="6"/>
                  <a:pt x="138" y="6"/>
                </a:cubicBezTo>
                <a:cubicBezTo>
                  <a:pt x="136" y="6"/>
                  <a:pt x="136" y="6"/>
                  <a:pt x="136" y="6"/>
                </a:cubicBezTo>
                <a:cubicBezTo>
                  <a:pt x="133" y="7"/>
                  <a:pt x="133" y="7"/>
                  <a:pt x="133" y="7"/>
                </a:cubicBezTo>
                <a:cubicBezTo>
                  <a:pt x="128" y="7"/>
                  <a:pt x="128" y="7"/>
                  <a:pt x="128" y="7"/>
                </a:cubicBezTo>
                <a:cubicBezTo>
                  <a:pt x="123" y="7"/>
                  <a:pt x="123" y="7"/>
                  <a:pt x="123" y="7"/>
                </a:cubicBezTo>
                <a:cubicBezTo>
                  <a:pt x="113" y="10"/>
                  <a:pt x="113" y="10"/>
                  <a:pt x="113" y="10"/>
                </a:cubicBezTo>
                <a:cubicBezTo>
                  <a:pt x="109" y="13"/>
                  <a:pt x="109" y="13"/>
                  <a:pt x="109" y="13"/>
                </a:cubicBezTo>
                <a:cubicBezTo>
                  <a:pt x="106" y="16"/>
                  <a:pt x="106" y="16"/>
                  <a:pt x="106" y="16"/>
                </a:cubicBezTo>
                <a:cubicBezTo>
                  <a:pt x="105" y="17"/>
                  <a:pt x="105" y="17"/>
                  <a:pt x="105" y="17"/>
                </a:cubicBezTo>
                <a:cubicBezTo>
                  <a:pt x="103" y="17"/>
                  <a:pt x="103" y="17"/>
                  <a:pt x="103" y="17"/>
                </a:cubicBezTo>
                <a:cubicBezTo>
                  <a:pt x="102" y="17"/>
                  <a:pt x="102" y="17"/>
                  <a:pt x="102" y="17"/>
                </a:cubicBezTo>
                <a:cubicBezTo>
                  <a:pt x="100" y="17"/>
                  <a:pt x="100" y="17"/>
                  <a:pt x="100" y="17"/>
                </a:cubicBezTo>
                <a:cubicBezTo>
                  <a:pt x="99" y="19"/>
                  <a:pt x="99" y="19"/>
                  <a:pt x="99" y="19"/>
                </a:cubicBezTo>
                <a:cubicBezTo>
                  <a:pt x="98" y="19"/>
                  <a:pt x="98" y="19"/>
                  <a:pt x="98" y="19"/>
                </a:cubicBezTo>
                <a:cubicBezTo>
                  <a:pt x="96" y="19"/>
                  <a:pt x="96" y="19"/>
                  <a:pt x="96" y="19"/>
                </a:cubicBezTo>
                <a:cubicBezTo>
                  <a:pt x="93" y="20"/>
                  <a:pt x="93" y="20"/>
                  <a:pt x="93" y="20"/>
                </a:cubicBezTo>
                <a:cubicBezTo>
                  <a:pt x="92" y="23"/>
                  <a:pt x="92" y="23"/>
                  <a:pt x="92" y="23"/>
                </a:cubicBezTo>
                <a:cubicBezTo>
                  <a:pt x="90" y="24"/>
                  <a:pt x="90" y="24"/>
                  <a:pt x="90" y="24"/>
                </a:cubicBezTo>
                <a:cubicBezTo>
                  <a:pt x="88" y="24"/>
                  <a:pt x="88" y="24"/>
                  <a:pt x="88" y="24"/>
                </a:cubicBezTo>
                <a:cubicBezTo>
                  <a:pt x="85" y="27"/>
                  <a:pt x="85" y="27"/>
                  <a:pt x="85" y="27"/>
                </a:cubicBezTo>
                <a:cubicBezTo>
                  <a:pt x="79" y="27"/>
                  <a:pt x="79" y="27"/>
                  <a:pt x="79" y="27"/>
                </a:cubicBezTo>
                <a:cubicBezTo>
                  <a:pt x="82" y="30"/>
                  <a:pt x="82" y="30"/>
                  <a:pt x="82" y="30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34"/>
                  <a:pt x="85" y="34"/>
                  <a:pt x="85" y="34"/>
                </a:cubicBezTo>
                <a:cubicBezTo>
                  <a:pt x="86" y="36"/>
                  <a:pt x="86" y="36"/>
                  <a:pt x="86" y="36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40"/>
                  <a:pt x="85" y="40"/>
                  <a:pt x="85" y="40"/>
                </a:cubicBezTo>
                <a:cubicBezTo>
                  <a:pt x="85" y="46"/>
                  <a:pt x="85" y="46"/>
                  <a:pt x="85" y="46"/>
                </a:cubicBezTo>
                <a:cubicBezTo>
                  <a:pt x="85" y="47"/>
                  <a:pt x="85" y="47"/>
                  <a:pt x="85" y="47"/>
                </a:cubicBezTo>
                <a:cubicBezTo>
                  <a:pt x="86" y="49"/>
                  <a:pt x="86" y="49"/>
                  <a:pt x="86" y="49"/>
                </a:cubicBezTo>
                <a:cubicBezTo>
                  <a:pt x="85" y="52"/>
                  <a:pt x="85" y="52"/>
                  <a:pt x="85" y="52"/>
                </a:cubicBezTo>
                <a:cubicBezTo>
                  <a:pt x="86" y="53"/>
                  <a:pt x="86" y="53"/>
                  <a:pt x="86" y="53"/>
                </a:cubicBezTo>
                <a:cubicBezTo>
                  <a:pt x="86" y="56"/>
                  <a:pt x="86" y="56"/>
                  <a:pt x="86" y="56"/>
                </a:cubicBezTo>
                <a:cubicBezTo>
                  <a:pt x="88" y="59"/>
                  <a:pt x="88" y="59"/>
                  <a:pt x="88" y="59"/>
                </a:cubicBezTo>
                <a:cubicBezTo>
                  <a:pt x="90" y="62"/>
                  <a:pt x="90" y="62"/>
                  <a:pt x="90" y="62"/>
                </a:cubicBezTo>
                <a:cubicBezTo>
                  <a:pt x="92" y="63"/>
                  <a:pt x="92" y="63"/>
                  <a:pt x="92" y="63"/>
                </a:cubicBezTo>
                <a:cubicBezTo>
                  <a:pt x="90" y="64"/>
                  <a:pt x="90" y="64"/>
                  <a:pt x="90" y="64"/>
                </a:cubicBezTo>
                <a:cubicBezTo>
                  <a:pt x="89" y="66"/>
                  <a:pt x="89" y="66"/>
                  <a:pt x="89" y="66"/>
                </a:cubicBezTo>
                <a:cubicBezTo>
                  <a:pt x="90" y="69"/>
                  <a:pt x="90" y="69"/>
                  <a:pt x="90" y="69"/>
                </a:cubicBezTo>
                <a:cubicBezTo>
                  <a:pt x="86" y="69"/>
                  <a:pt x="86" y="69"/>
                  <a:pt x="86" y="69"/>
                </a:cubicBezTo>
                <a:cubicBezTo>
                  <a:pt x="79" y="67"/>
                  <a:pt x="79" y="67"/>
                  <a:pt x="79" y="67"/>
                </a:cubicBezTo>
                <a:cubicBezTo>
                  <a:pt x="73" y="67"/>
                  <a:pt x="73" y="67"/>
                  <a:pt x="73" y="67"/>
                </a:cubicBezTo>
                <a:cubicBezTo>
                  <a:pt x="70" y="69"/>
                  <a:pt x="70" y="69"/>
                  <a:pt x="70" y="69"/>
                </a:cubicBezTo>
                <a:cubicBezTo>
                  <a:pt x="69" y="70"/>
                  <a:pt x="69" y="70"/>
                  <a:pt x="69" y="70"/>
                </a:cubicBezTo>
                <a:cubicBezTo>
                  <a:pt x="67" y="73"/>
                  <a:pt x="67" y="73"/>
                  <a:pt x="67" y="73"/>
                </a:cubicBezTo>
                <a:cubicBezTo>
                  <a:pt x="63" y="73"/>
                  <a:pt x="63" y="73"/>
                  <a:pt x="63" y="73"/>
                </a:cubicBezTo>
                <a:cubicBezTo>
                  <a:pt x="60" y="74"/>
                  <a:pt x="60" y="74"/>
                  <a:pt x="60" y="74"/>
                </a:cubicBezTo>
                <a:cubicBezTo>
                  <a:pt x="59" y="74"/>
                  <a:pt x="59" y="74"/>
                  <a:pt x="59" y="74"/>
                </a:cubicBezTo>
                <a:cubicBezTo>
                  <a:pt x="59" y="76"/>
                  <a:pt x="59" y="76"/>
                  <a:pt x="59" y="76"/>
                </a:cubicBezTo>
                <a:cubicBezTo>
                  <a:pt x="60" y="77"/>
                  <a:pt x="60" y="77"/>
                  <a:pt x="60" y="77"/>
                </a:cubicBezTo>
                <a:cubicBezTo>
                  <a:pt x="59" y="79"/>
                  <a:pt x="59" y="79"/>
                  <a:pt x="59" y="79"/>
                </a:cubicBezTo>
                <a:cubicBezTo>
                  <a:pt x="59" y="80"/>
                  <a:pt x="59" y="80"/>
                  <a:pt x="59" y="80"/>
                </a:cubicBezTo>
                <a:cubicBezTo>
                  <a:pt x="62" y="82"/>
                  <a:pt x="62" y="82"/>
                  <a:pt x="62" y="82"/>
                </a:cubicBezTo>
                <a:cubicBezTo>
                  <a:pt x="62" y="83"/>
                  <a:pt x="62" y="83"/>
                  <a:pt x="62" y="83"/>
                </a:cubicBezTo>
                <a:cubicBezTo>
                  <a:pt x="60" y="83"/>
                  <a:pt x="60" y="83"/>
                  <a:pt x="60" y="83"/>
                </a:cubicBezTo>
                <a:cubicBezTo>
                  <a:pt x="57" y="85"/>
                  <a:pt x="57" y="85"/>
                  <a:pt x="57" y="85"/>
                </a:cubicBezTo>
                <a:cubicBezTo>
                  <a:pt x="55" y="86"/>
                  <a:pt x="55" y="86"/>
                  <a:pt x="55" y="86"/>
                </a:cubicBezTo>
                <a:cubicBezTo>
                  <a:pt x="53" y="87"/>
                  <a:pt x="53" y="87"/>
                  <a:pt x="53" y="87"/>
                </a:cubicBezTo>
                <a:cubicBezTo>
                  <a:pt x="47" y="89"/>
                  <a:pt x="47" y="89"/>
                  <a:pt x="47" y="89"/>
                </a:cubicBezTo>
                <a:cubicBezTo>
                  <a:pt x="45" y="92"/>
                  <a:pt x="45" y="92"/>
                  <a:pt x="45" y="92"/>
                </a:cubicBezTo>
                <a:cubicBezTo>
                  <a:pt x="43" y="93"/>
                  <a:pt x="43" y="93"/>
                  <a:pt x="43" y="93"/>
                </a:cubicBezTo>
                <a:cubicBezTo>
                  <a:pt x="42" y="96"/>
                  <a:pt x="42" y="96"/>
                  <a:pt x="42" y="96"/>
                </a:cubicBezTo>
                <a:cubicBezTo>
                  <a:pt x="39" y="97"/>
                  <a:pt x="39" y="97"/>
                  <a:pt x="39" y="97"/>
                </a:cubicBezTo>
                <a:cubicBezTo>
                  <a:pt x="32" y="99"/>
                  <a:pt x="32" y="99"/>
                  <a:pt x="32" y="99"/>
                </a:cubicBezTo>
                <a:cubicBezTo>
                  <a:pt x="30" y="99"/>
                  <a:pt x="30" y="99"/>
                  <a:pt x="30" y="99"/>
                </a:cubicBezTo>
                <a:cubicBezTo>
                  <a:pt x="27" y="100"/>
                  <a:pt x="27" y="100"/>
                  <a:pt x="27" y="100"/>
                </a:cubicBezTo>
                <a:cubicBezTo>
                  <a:pt x="26" y="102"/>
                  <a:pt x="26" y="102"/>
                  <a:pt x="26" y="102"/>
                </a:cubicBezTo>
                <a:cubicBezTo>
                  <a:pt x="24" y="103"/>
                  <a:pt x="24" y="103"/>
                  <a:pt x="24" y="103"/>
                </a:cubicBezTo>
                <a:cubicBezTo>
                  <a:pt x="20" y="102"/>
                  <a:pt x="20" y="102"/>
                  <a:pt x="20" y="102"/>
                </a:cubicBezTo>
                <a:cubicBezTo>
                  <a:pt x="17" y="103"/>
                  <a:pt x="17" y="103"/>
                  <a:pt x="17" y="103"/>
                </a:cubicBezTo>
                <a:cubicBezTo>
                  <a:pt x="16" y="105"/>
                  <a:pt x="16" y="105"/>
                  <a:pt x="16" y="105"/>
                </a:cubicBezTo>
                <a:cubicBezTo>
                  <a:pt x="13" y="106"/>
                  <a:pt x="13" y="106"/>
                  <a:pt x="13" y="106"/>
                </a:cubicBezTo>
                <a:cubicBezTo>
                  <a:pt x="10" y="109"/>
                  <a:pt x="10" y="109"/>
                  <a:pt x="10" y="109"/>
                </a:cubicBezTo>
                <a:cubicBezTo>
                  <a:pt x="4" y="112"/>
                  <a:pt x="4" y="112"/>
                  <a:pt x="4" y="112"/>
                </a:cubicBezTo>
                <a:cubicBezTo>
                  <a:pt x="3" y="113"/>
                  <a:pt x="3" y="113"/>
                  <a:pt x="3" y="113"/>
                </a:cubicBezTo>
                <a:cubicBezTo>
                  <a:pt x="2" y="116"/>
                  <a:pt x="2" y="116"/>
                  <a:pt x="2" y="116"/>
                </a:cubicBezTo>
                <a:cubicBezTo>
                  <a:pt x="2" y="129"/>
                  <a:pt x="2" y="129"/>
                  <a:pt x="2" y="129"/>
                </a:cubicBezTo>
                <a:cubicBezTo>
                  <a:pt x="2" y="131"/>
                  <a:pt x="2" y="131"/>
                  <a:pt x="2" y="131"/>
                </a:cubicBezTo>
                <a:cubicBezTo>
                  <a:pt x="1" y="131"/>
                  <a:pt x="1" y="131"/>
                  <a:pt x="1" y="131"/>
                </a:cubicBezTo>
                <a:cubicBezTo>
                  <a:pt x="1" y="133"/>
                  <a:pt x="1" y="133"/>
                  <a:pt x="1" y="133"/>
                </a:cubicBezTo>
                <a:cubicBezTo>
                  <a:pt x="0" y="151"/>
                  <a:pt x="0" y="151"/>
                  <a:pt x="0" y="151"/>
                </a:cubicBezTo>
                <a:cubicBezTo>
                  <a:pt x="0" y="151"/>
                  <a:pt x="0" y="151"/>
                  <a:pt x="0" y="151"/>
                </a:cubicBezTo>
                <a:cubicBezTo>
                  <a:pt x="2" y="133"/>
                  <a:pt x="2" y="133"/>
                  <a:pt x="2" y="133"/>
                </a:cubicBezTo>
                <a:cubicBezTo>
                  <a:pt x="45" y="165"/>
                  <a:pt x="45" y="165"/>
                  <a:pt x="45" y="165"/>
                </a:cubicBezTo>
                <a:cubicBezTo>
                  <a:pt x="44" y="165"/>
                  <a:pt x="44" y="165"/>
                  <a:pt x="44" y="165"/>
                </a:cubicBezTo>
                <a:cubicBezTo>
                  <a:pt x="52" y="171"/>
                  <a:pt x="52" y="171"/>
                  <a:pt x="52" y="171"/>
                </a:cubicBezTo>
                <a:cubicBezTo>
                  <a:pt x="85" y="196"/>
                  <a:pt x="85" y="196"/>
                  <a:pt x="85" y="196"/>
                </a:cubicBezTo>
                <a:cubicBezTo>
                  <a:pt x="102" y="209"/>
                  <a:pt x="102" y="209"/>
                  <a:pt x="102" y="209"/>
                </a:cubicBezTo>
                <a:cubicBezTo>
                  <a:pt x="103" y="210"/>
                  <a:pt x="103" y="210"/>
                  <a:pt x="103" y="210"/>
                </a:cubicBezTo>
                <a:cubicBezTo>
                  <a:pt x="108" y="214"/>
                  <a:pt x="108" y="214"/>
                  <a:pt x="108" y="214"/>
                </a:cubicBezTo>
                <a:cubicBezTo>
                  <a:pt x="111" y="216"/>
                  <a:pt x="111" y="216"/>
                  <a:pt x="111" y="216"/>
                </a:cubicBezTo>
                <a:cubicBezTo>
                  <a:pt x="113" y="219"/>
                  <a:pt x="113" y="219"/>
                  <a:pt x="113" y="219"/>
                </a:cubicBezTo>
                <a:cubicBezTo>
                  <a:pt x="115" y="221"/>
                  <a:pt x="115" y="221"/>
                  <a:pt x="115" y="221"/>
                </a:cubicBezTo>
                <a:cubicBezTo>
                  <a:pt x="115" y="222"/>
                  <a:pt x="115" y="222"/>
                  <a:pt x="115" y="222"/>
                </a:cubicBezTo>
                <a:cubicBezTo>
                  <a:pt x="115" y="224"/>
                  <a:pt x="115" y="224"/>
                  <a:pt x="115" y="224"/>
                </a:cubicBezTo>
                <a:cubicBezTo>
                  <a:pt x="119" y="225"/>
                  <a:pt x="119" y="225"/>
                  <a:pt x="119" y="225"/>
                </a:cubicBezTo>
                <a:cubicBezTo>
                  <a:pt x="121" y="228"/>
                  <a:pt x="121" y="228"/>
                  <a:pt x="121" y="228"/>
                </a:cubicBezTo>
                <a:cubicBezTo>
                  <a:pt x="121" y="228"/>
                  <a:pt x="121" y="228"/>
                  <a:pt x="121" y="228"/>
                </a:cubicBezTo>
                <a:cubicBezTo>
                  <a:pt x="122" y="229"/>
                  <a:pt x="122" y="229"/>
                  <a:pt x="122" y="229"/>
                </a:cubicBezTo>
                <a:cubicBezTo>
                  <a:pt x="123" y="229"/>
                  <a:pt x="123" y="229"/>
                  <a:pt x="123" y="229"/>
                </a:cubicBezTo>
                <a:cubicBezTo>
                  <a:pt x="125" y="231"/>
                  <a:pt x="125" y="231"/>
                  <a:pt x="125" y="231"/>
                </a:cubicBezTo>
                <a:cubicBezTo>
                  <a:pt x="126" y="231"/>
                  <a:pt x="126" y="231"/>
                  <a:pt x="126" y="231"/>
                </a:cubicBezTo>
                <a:cubicBezTo>
                  <a:pt x="128" y="232"/>
                  <a:pt x="128" y="232"/>
                  <a:pt x="128" y="232"/>
                </a:cubicBezTo>
                <a:cubicBezTo>
                  <a:pt x="131" y="234"/>
                  <a:pt x="131" y="234"/>
                  <a:pt x="131" y="234"/>
                </a:cubicBezTo>
                <a:cubicBezTo>
                  <a:pt x="138" y="235"/>
                  <a:pt x="138" y="235"/>
                  <a:pt x="138" y="235"/>
                </a:cubicBezTo>
                <a:cubicBezTo>
                  <a:pt x="139" y="238"/>
                  <a:pt x="139" y="238"/>
                  <a:pt x="139" y="238"/>
                </a:cubicBezTo>
                <a:cubicBezTo>
                  <a:pt x="138" y="242"/>
                  <a:pt x="138" y="242"/>
                  <a:pt x="138" y="242"/>
                </a:cubicBezTo>
                <a:cubicBezTo>
                  <a:pt x="138" y="245"/>
                  <a:pt x="138" y="245"/>
                  <a:pt x="138" y="245"/>
                </a:cubicBezTo>
                <a:cubicBezTo>
                  <a:pt x="138" y="246"/>
                  <a:pt x="138" y="246"/>
                  <a:pt x="138" y="246"/>
                </a:cubicBezTo>
                <a:cubicBezTo>
                  <a:pt x="139" y="246"/>
                  <a:pt x="139" y="246"/>
                  <a:pt x="139" y="246"/>
                </a:cubicBezTo>
                <a:cubicBezTo>
                  <a:pt x="143" y="246"/>
                  <a:pt x="143" y="246"/>
                  <a:pt x="143" y="246"/>
                </a:cubicBezTo>
                <a:cubicBezTo>
                  <a:pt x="145" y="246"/>
                  <a:pt x="145" y="246"/>
                  <a:pt x="145" y="246"/>
                </a:cubicBezTo>
                <a:cubicBezTo>
                  <a:pt x="148" y="246"/>
                  <a:pt x="148" y="246"/>
                  <a:pt x="148" y="246"/>
                </a:cubicBezTo>
                <a:cubicBezTo>
                  <a:pt x="151" y="245"/>
                  <a:pt x="151" y="245"/>
                  <a:pt x="151" y="245"/>
                </a:cubicBezTo>
                <a:cubicBezTo>
                  <a:pt x="151" y="248"/>
                  <a:pt x="151" y="248"/>
                  <a:pt x="151" y="248"/>
                </a:cubicBezTo>
                <a:cubicBezTo>
                  <a:pt x="151" y="245"/>
                  <a:pt x="151" y="245"/>
                  <a:pt x="151" y="245"/>
                </a:cubicBezTo>
                <a:cubicBezTo>
                  <a:pt x="152" y="245"/>
                  <a:pt x="152" y="245"/>
                  <a:pt x="152" y="245"/>
                </a:cubicBezTo>
                <a:cubicBezTo>
                  <a:pt x="162" y="242"/>
                  <a:pt x="162" y="242"/>
                  <a:pt x="162" y="242"/>
                </a:cubicBezTo>
                <a:cubicBezTo>
                  <a:pt x="165" y="242"/>
                  <a:pt x="165" y="242"/>
                  <a:pt x="165" y="242"/>
                </a:cubicBezTo>
                <a:cubicBezTo>
                  <a:pt x="169" y="241"/>
                  <a:pt x="169" y="241"/>
                  <a:pt x="169" y="241"/>
                </a:cubicBezTo>
                <a:cubicBezTo>
                  <a:pt x="174" y="238"/>
                  <a:pt x="174" y="238"/>
                  <a:pt x="174" y="238"/>
                </a:cubicBezTo>
                <a:cubicBezTo>
                  <a:pt x="176" y="234"/>
                  <a:pt x="176" y="234"/>
                  <a:pt x="176" y="234"/>
                </a:cubicBezTo>
                <a:cubicBezTo>
                  <a:pt x="191" y="221"/>
                  <a:pt x="191" y="221"/>
                  <a:pt x="191" y="221"/>
                </a:cubicBezTo>
                <a:cubicBezTo>
                  <a:pt x="208" y="209"/>
                  <a:pt x="208" y="209"/>
                  <a:pt x="208" y="209"/>
                </a:cubicBezTo>
                <a:cubicBezTo>
                  <a:pt x="241" y="186"/>
                  <a:pt x="241" y="186"/>
                  <a:pt x="241" y="186"/>
                </a:cubicBezTo>
                <a:cubicBezTo>
                  <a:pt x="242" y="185"/>
                  <a:pt x="242" y="185"/>
                  <a:pt x="242" y="185"/>
                </a:cubicBezTo>
                <a:lnTo>
                  <a:pt x="241" y="183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8" name="Freeform 82"/>
          <p:cNvSpPr>
            <a:spLocks/>
          </p:cNvSpPr>
          <p:nvPr/>
        </p:nvSpPr>
        <p:spPr bwMode="auto">
          <a:xfrm>
            <a:off x="3984547" y="2954161"/>
            <a:ext cx="461540" cy="383314"/>
          </a:xfrm>
          <a:custGeom>
            <a:avLst/>
            <a:gdLst>
              <a:gd name="T0" fmla="*/ 80 w 128"/>
              <a:gd name="T1" fmla="*/ 0 h 102"/>
              <a:gd name="T2" fmla="*/ 63 w 128"/>
              <a:gd name="T3" fmla="*/ 9 h 102"/>
              <a:gd name="T4" fmla="*/ 58 w 128"/>
              <a:gd name="T5" fmla="*/ 15 h 102"/>
              <a:gd name="T6" fmla="*/ 47 w 128"/>
              <a:gd name="T7" fmla="*/ 15 h 102"/>
              <a:gd name="T8" fmla="*/ 44 w 128"/>
              <a:gd name="T9" fmla="*/ 23 h 102"/>
              <a:gd name="T10" fmla="*/ 38 w 128"/>
              <a:gd name="T11" fmla="*/ 28 h 102"/>
              <a:gd name="T12" fmla="*/ 34 w 128"/>
              <a:gd name="T13" fmla="*/ 35 h 102"/>
              <a:gd name="T14" fmla="*/ 27 w 128"/>
              <a:gd name="T15" fmla="*/ 28 h 102"/>
              <a:gd name="T16" fmla="*/ 20 w 128"/>
              <a:gd name="T17" fmla="*/ 35 h 102"/>
              <a:gd name="T18" fmla="*/ 20 w 128"/>
              <a:gd name="T19" fmla="*/ 43 h 102"/>
              <a:gd name="T20" fmla="*/ 19 w 128"/>
              <a:gd name="T21" fmla="*/ 45 h 102"/>
              <a:gd name="T22" fmla="*/ 14 w 128"/>
              <a:gd name="T23" fmla="*/ 56 h 102"/>
              <a:gd name="T24" fmla="*/ 6 w 128"/>
              <a:gd name="T25" fmla="*/ 57 h 102"/>
              <a:gd name="T26" fmla="*/ 6 w 128"/>
              <a:gd name="T27" fmla="*/ 61 h 102"/>
              <a:gd name="T28" fmla="*/ 6 w 128"/>
              <a:gd name="T29" fmla="*/ 67 h 102"/>
              <a:gd name="T30" fmla="*/ 2 w 128"/>
              <a:gd name="T31" fmla="*/ 75 h 102"/>
              <a:gd name="T32" fmla="*/ 2 w 128"/>
              <a:gd name="T33" fmla="*/ 82 h 102"/>
              <a:gd name="T34" fmla="*/ 2 w 128"/>
              <a:gd name="T35" fmla="*/ 85 h 102"/>
              <a:gd name="T36" fmla="*/ 7 w 128"/>
              <a:gd name="T37" fmla="*/ 89 h 102"/>
              <a:gd name="T38" fmla="*/ 14 w 128"/>
              <a:gd name="T39" fmla="*/ 96 h 102"/>
              <a:gd name="T40" fmla="*/ 20 w 128"/>
              <a:gd name="T41" fmla="*/ 97 h 102"/>
              <a:gd name="T42" fmla="*/ 34 w 128"/>
              <a:gd name="T43" fmla="*/ 93 h 102"/>
              <a:gd name="T44" fmla="*/ 38 w 128"/>
              <a:gd name="T45" fmla="*/ 93 h 102"/>
              <a:gd name="T46" fmla="*/ 46 w 128"/>
              <a:gd name="T47" fmla="*/ 101 h 102"/>
              <a:gd name="T48" fmla="*/ 46 w 128"/>
              <a:gd name="T49" fmla="*/ 89 h 102"/>
              <a:gd name="T50" fmla="*/ 44 w 128"/>
              <a:gd name="T51" fmla="*/ 79 h 102"/>
              <a:gd name="T52" fmla="*/ 58 w 128"/>
              <a:gd name="T53" fmla="*/ 75 h 102"/>
              <a:gd name="T54" fmla="*/ 75 w 128"/>
              <a:gd name="T55" fmla="*/ 75 h 102"/>
              <a:gd name="T56" fmla="*/ 80 w 128"/>
              <a:gd name="T57" fmla="*/ 75 h 102"/>
              <a:gd name="T58" fmla="*/ 88 w 128"/>
              <a:gd name="T59" fmla="*/ 72 h 102"/>
              <a:gd name="T60" fmla="*/ 95 w 128"/>
              <a:gd name="T61" fmla="*/ 75 h 102"/>
              <a:gd name="T62" fmla="*/ 104 w 128"/>
              <a:gd name="T63" fmla="*/ 72 h 102"/>
              <a:gd name="T64" fmla="*/ 112 w 128"/>
              <a:gd name="T65" fmla="*/ 65 h 102"/>
              <a:gd name="T66" fmla="*/ 121 w 128"/>
              <a:gd name="T67" fmla="*/ 65 h 102"/>
              <a:gd name="T68" fmla="*/ 125 w 128"/>
              <a:gd name="T69" fmla="*/ 61 h 102"/>
              <a:gd name="T70" fmla="*/ 124 w 128"/>
              <a:gd name="T71" fmla="*/ 52 h 102"/>
              <a:gd name="T72" fmla="*/ 124 w 128"/>
              <a:gd name="T73" fmla="*/ 44 h 102"/>
              <a:gd name="T74" fmla="*/ 119 w 128"/>
              <a:gd name="T75" fmla="*/ 44 h 102"/>
              <a:gd name="T76" fmla="*/ 107 w 128"/>
              <a:gd name="T77" fmla="*/ 35 h 102"/>
              <a:gd name="T78" fmla="*/ 111 w 128"/>
              <a:gd name="T79" fmla="*/ 31 h 102"/>
              <a:gd name="T80" fmla="*/ 97 w 128"/>
              <a:gd name="T81" fmla="*/ 19 h 102"/>
              <a:gd name="T82" fmla="*/ 95 w 128"/>
              <a:gd name="T83" fmla="*/ 12 h 102"/>
              <a:gd name="T84" fmla="*/ 93 w 128"/>
              <a:gd name="T85" fmla="*/ 4 h 102"/>
              <a:gd name="T86" fmla="*/ 85 w 128"/>
              <a:gd name="T87" fmla="*/ 0 h 102"/>
              <a:gd name="T88" fmla="*/ 85 w 128"/>
              <a:gd name="T89" fmla="*/ 0 h 102"/>
              <a:gd name="T90" fmla="*/ 85 w 128"/>
              <a:gd name="T91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8" h="102">
                <a:moveTo>
                  <a:pt x="85" y="0"/>
                </a:moveTo>
                <a:lnTo>
                  <a:pt x="84" y="0"/>
                </a:lnTo>
                <a:lnTo>
                  <a:pt x="80" y="0"/>
                </a:lnTo>
                <a:lnTo>
                  <a:pt x="76" y="2"/>
                </a:lnTo>
                <a:lnTo>
                  <a:pt x="67" y="8"/>
                </a:lnTo>
                <a:lnTo>
                  <a:pt x="63" y="9"/>
                </a:lnTo>
                <a:lnTo>
                  <a:pt x="59" y="12"/>
                </a:lnTo>
                <a:lnTo>
                  <a:pt x="58" y="13"/>
                </a:lnTo>
                <a:lnTo>
                  <a:pt x="58" y="15"/>
                </a:lnTo>
                <a:lnTo>
                  <a:pt x="55" y="15"/>
                </a:lnTo>
                <a:lnTo>
                  <a:pt x="51" y="15"/>
                </a:lnTo>
                <a:lnTo>
                  <a:pt x="47" y="15"/>
                </a:lnTo>
                <a:lnTo>
                  <a:pt x="46" y="17"/>
                </a:lnTo>
                <a:lnTo>
                  <a:pt x="44" y="21"/>
                </a:lnTo>
                <a:lnTo>
                  <a:pt x="44" y="23"/>
                </a:lnTo>
                <a:lnTo>
                  <a:pt x="42" y="27"/>
                </a:lnTo>
                <a:lnTo>
                  <a:pt x="38" y="25"/>
                </a:lnTo>
                <a:lnTo>
                  <a:pt x="38" y="28"/>
                </a:lnTo>
                <a:lnTo>
                  <a:pt x="38" y="32"/>
                </a:lnTo>
                <a:lnTo>
                  <a:pt x="36" y="32"/>
                </a:lnTo>
                <a:lnTo>
                  <a:pt x="34" y="35"/>
                </a:lnTo>
                <a:lnTo>
                  <a:pt x="31" y="32"/>
                </a:lnTo>
                <a:lnTo>
                  <a:pt x="27" y="31"/>
                </a:lnTo>
                <a:lnTo>
                  <a:pt x="27" y="28"/>
                </a:lnTo>
                <a:lnTo>
                  <a:pt x="24" y="32"/>
                </a:lnTo>
                <a:lnTo>
                  <a:pt x="23" y="35"/>
                </a:lnTo>
                <a:lnTo>
                  <a:pt x="20" y="35"/>
                </a:lnTo>
                <a:lnTo>
                  <a:pt x="20" y="36"/>
                </a:lnTo>
                <a:lnTo>
                  <a:pt x="23" y="40"/>
                </a:lnTo>
                <a:lnTo>
                  <a:pt x="20" y="43"/>
                </a:lnTo>
                <a:lnTo>
                  <a:pt x="19" y="43"/>
                </a:lnTo>
                <a:lnTo>
                  <a:pt x="19" y="44"/>
                </a:lnTo>
                <a:lnTo>
                  <a:pt x="19" y="45"/>
                </a:lnTo>
                <a:lnTo>
                  <a:pt x="19" y="49"/>
                </a:lnTo>
                <a:lnTo>
                  <a:pt x="15" y="56"/>
                </a:lnTo>
                <a:lnTo>
                  <a:pt x="14" y="56"/>
                </a:lnTo>
                <a:lnTo>
                  <a:pt x="11" y="56"/>
                </a:lnTo>
                <a:lnTo>
                  <a:pt x="10" y="56"/>
                </a:lnTo>
                <a:lnTo>
                  <a:pt x="6" y="57"/>
                </a:lnTo>
                <a:lnTo>
                  <a:pt x="3" y="59"/>
                </a:lnTo>
                <a:lnTo>
                  <a:pt x="6" y="59"/>
                </a:lnTo>
                <a:lnTo>
                  <a:pt x="6" y="61"/>
                </a:lnTo>
                <a:lnTo>
                  <a:pt x="6" y="63"/>
                </a:lnTo>
                <a:lnTo>
                  <a:pt x="6" y="65"/>
                </a:lnTo>
                <a:lnTo>
                  <a:pt x="6" y="67"/>
                </a:lnTo>
                <a:lnTo>
                  <a:pt x="6" y="71"/>
                </a:lnTo>
                <a:lnTo>
                  <a:pt x="2" y="72"/>
                </a:lnTo>
                <a:lnTo>
                  <a:pt x="2" y="75"/>
                </a:lnTo>
                <a:lnTo>
                  <a:pt x="2" y="75"/>
                </a:lnTo>
                <a:lnTo>
                  <a:pt x="2" y="80"/>
                </a:lnTo>
                <a:lnTo>
                  <a:pt x="2" y="82"/>
                </a:lnTo>
                <a:lnTo>
                  <a:pt x="0" y="84"/>
                </a:lnTo>
                <a:lnTo>
                  <a:pt x="2" y="84"/>
                </a:lnTo>
                <a:lnTo>
                  <a:pt x="2" y="85"/>
                </a:lnTo>
                <a:lnTo>
                  <a:pt x="3" y="85"/>
                </a:lnTo>
                <a:lnTo>
                  <a:pt x="6" y="85"/>
                </a:lnTo>
                <a:lnTo>
                  <a:pt x="7" y="89"/>
                </a:lnTo>
                <a:lnTo>
                  <a:pt x="10" y="93"/>
                </a:lnTo>
                <a:lnTo>
                  <a:pt x="11" y="96"/>
                </a:lnTo>
                <a:lnTo>
                  <a:pt x="14" y="96"/>
                </a:lnTo>
                <a:lnTo>
                  <a:pt x="15" y="97"/>
                </a:lnTo>
                <a:lnTo>
                  <a:pt x="20" y="100"/>
                </a:lnTo>
                <a:lnTo>
                  <a:pt x="20" y="97"/>
                </a:lnTo>
                <a:lnTo>
                  <a:pt x="23" y="96"/>
                </a:lnTo>
                <a:lnTo>
                  <a:pt x="28" y="93"/>
                </a:lnTo>
                <a:lnTo>
                  <a:pt x="34" y="93"/>
                </a:lnTo>
                <a:lnTo>
                  <a:pt x="36" y="93"/>
                </a:lnTo>
                <a:lnTo>
                  <a:pt x="38" y="93"/>
                </a:lnTo>
                <a:lnTo>
                  <a:pt x="38" y="93"/>
                </a:lnTo>
                <a:lnTo>
                  <a:pt x="42" y="100"/>
                </a:lnTo>
                <a:lnTo>
                  <a:pt x="46" y="102"/>
                </a:lnTo>
                <a:lnTo>
                  <a:pt x="46" y="101"/>
                </a:lnTo>
                <a:lnTo>
                  <a:pt x="46" y="100"/>
                </a:lnTo>
                <a:lnTo>
                  <a:pt x="46" y="96"/>
                </a:lnTo>
                <a:lnTo>
                  <a:pt x="46" y="89"/>
                </a:lnTo>
                <a:lnTo>
                  <a:pt x="46" y="88"/>
                </a:lnTo>
                <a:lnTo>
                  <a:pt x="42" y="80"/>
                </a:lnTo>
                <a:lnTo>
                  <a:pt x="44" y="79"/>
                </a:lnTo>
                <a:lnTo>
                  <a:pt x="44" y="76"/>
                </a:lnTo>
                <a:lnTo>
                  <a:pt x="44" y="75"/>
                </a:lnTo>
                <a:lnTo>
                  <a:pt x="58" y="75"/>
                </a:lnTo>
                <a:lnTo>
                  <a:pt x="60" y="75"/>
                </a:lnTo>
                <a:lnTo>
                  <a:pt x="71" y="75"/>
                </a:lnTo>
                <a:lnTo>
                  <a:pt x="75" y="75"/>
                </a:lnTo>
                <a:lnTo>
                  <a:pt x="76" y="75"/>
                </a:lnTo>
                <a:lnTo>
                  <a:pt x="77" y="75"/>
                </a:lnTo>
                <a:lnTo>
                  <a:pt x="80" y="75"/>
                </a:lnTo>
                <a:lnTo>
                  <a:pt x="81" y="72"/>
                </a:lnTo>
                <a:lnTo>
                  <a:pt x="85" y="71"/>
                </a:lnTo>
                <a:lnTo>
                  <a:pt x="88" y="72"/>
                </a:lnTo>
                <a:lnTo>
                  <a:pt x="91" y="72"/>
                </a:lnTo>
                <a:lnTo>
                  <a:pt x="95" y="75"/>
                </a:lnTo>
                <a:lnTo>
                  <a:pt x="95" y="75"/>
                </a:lnTo>
                <a:lnTo>
                  <a:pt x="101" y="75"/>
                </a:lnTo>
                <a:lnTo>
                  <a:pt x="103" y="75"/>
                </a:lnTo>
                <a:lnTo>
                  <a:pt x="104" y="72"/>
                </a:lnTo>
                <a:lnTo>
                  <a:pt x="107" y="71"/>
                </a:lnTo>
                <a:lnTo>
                  <a:pt x="111" y="67"/>
                </a:lnTo>
                <a:lnTo>
                  <a:pt x="112" y="65"/>
                </a:lnTo>
                <a:lnTo>
                  <a:pt x="115" y="67"/>
                </a:lnTo>
                <a:lnTo>
                  <a:pt x="120" y="65"/>
                </a:lnTo>
                <a:lnTo>
                  <a:pt x="121" y="65"/>
                </a:lnTo>
                <a:lnTo>
                  <a:pt x="124" y="64"/>
                </a:lnTo>
                <a:lnTo>
                  <a:pt x="125" y="61"/>
                </a:lnTo>
                <a:lnTo>
                  <a:pt x="125" y="61"/>
                </a:lnTo>
                <a:lnTo>
                  <a:pt x="128" y="59"/>
                </a:lnTo>
                <a:lnTo>
                  <a:pt x="125" y="56"/>
                </a:lnTo>
                <a:lnTo>
                  <a:pt x="124" y="52"/>
                </a:lnTo>
                <a:lnTo>
                  <a:pt x="124" y="49"/>
                </a:lnTo>
                <a:lnTo>
                  <a:pt x="125" y="48"/>
                </a:lnTo>
                <a:lnTo>
                  <a:pt x="124" y="44"/>
                </a:lnTo>
                <a:lnTo>
                  <a:pt x="121" y="43"/>
                </a:lnTo>
                <a:lnTo>
                  <a:pt x="120" y="44"/>
                </a:lnTo>
                <a:lnTo>
                  <a:pt x="119" y="44"/>
                </a:lnTo>
                <a:lnTo>
                  <a:pt x="115" y="44"/>
                </a:lnTo>
                <a:lnTo>
                  <a:pt x="108" y="39"/>
                </a:lnTo>
                <a:lnTo>
                  <a:pt x="107" y="35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99" y="25"/>
                </a:lnTo>
                <a:lnTo>
                  <a:pt x="99" y="21"/>
                </a:lnTo>
                <a:lnTo>
                  <a:pt x="97" y="19"/>
                </a:lnTo>
                <a:lnTo>
                  <a:pt x="95" y="15"/>
                </a:lnTo>
                <a:lnTo>
                  <a:pt x="95" y="13"/>
                </a:lnTo>
                <a:lnTo>
                  <a:pt x="95" y="12"/>
                </a:lnTo>
                <a:lnTo>
                  <a:pt x="93" y="9"/>
                </a:lnTo>
                <a:lnTo>
                  <a:pt x="93" y="6"/>
                </a:lnTo>
                <a:lnTo>
                  <a:pt x="93" y="4"/>
                </a:lnTo>
                <a:lnTo>
                  <a:pt x="93" y="2"/>
                </a:lnTo>
                <a:lnTo>
                  <a:pt x="88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lnTo>
                  <a:pt x="85" y="0"/>
                </a:lnTo>
                <a:close/>
              </a:path>
            </a:pathLst>
          </a:custGeom>
          <a:solidFill>
            <a:schemeClr val="bg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9" name="Freeform 83"/>
          <p:cNvSpPr>
            <a:spLocks/>
          </p:cNvSpPr>
          <p:nvPr/>
        </p:nvSpPr>
        <p:spPr bwMode="auto">
          <a:xfrm>
            <a:off x="3641993" y="3397606"/>
            <a:ext cx="234375" cy="285603"/>
          </a:xfrm>
          <a:custGeom>
            <a:avLst/>
            <a:gdLst>
              <a:gd name="T0" fmla="*/ 65 w 65"/>
              <a:gd name="T1" fmla="*/ 61 h 76"/>
              <a:gd name="T2" fmla="*/ 65 w 65"/>
              <a:gd name="T3" fmla="*/ 52 h 76"/>
              <a:gd name="T4" fmla="*/ 61 w 65"/>
              <a:gd name="T5" fmla="*/ 48 h 76"/>
              <a:gd name="T6" fmla="*/ 58 w 65"/>
              <a:gd name="T7" fmla="*/ 41 h 76"/>
              <a:gd name="T8" fmla="*/ 57 w 65"/>
              <a:gd name="T9" fmla="*/ 40 h 76"/>
              <a:gd name="T10" fmla="*/ 52 w 65"/>
              <a:gd name="T11" fmla="*/ 40 h 76"/>
              <a:gd name="T12" fmla="*/ 48 w 65"/>
              <a:gd name="T13" fmla="*/ 39 h 76"/>
              <a:gd name="T14" fmla="*/ 48 w 65"/>
              <a:gd name="T15" fmla="*/ 35 h 76"/>
              <a:gd name="T16" fmla="*/ 52 w 65"/>
              <a:gd name="T17" fmla="*/ 31 h 76"/>
              <a:gd name="T18" fmla="*/ 49 w 65"/>
              <a:gd name="T19" fmla="*/ 19 h 76"/>
              <a:gd name="T20" fmla="*/ 48 w 65"/>
              <a:gd name="T21" fmla="*/ 15 h 76"/>
              <a:gd name="T22" fmla="*/ 45 w 65"/>
              <a:gd name="T23" fmla="*/ 18 h 76"/>
              <a:gd name="T24" fmla="*/ 41 w 65"/>
              <a:gd name="T25" fmla="*/ 23 h 76"/>
              <a:gd name="T26" fmla="*/ 38 w 65"/>
              <a:gd name="T27" fmla="*/ 23 h 76"/>
              <a:gd name="T28" fmla="*/ 32 w 65"/>
              <a:gd name="T29" fmla="*/ 22 h 76"/>
              <a:gd name="T30" fmla="*/ 32 w 65"/>
              <a:gd name="T31" fmla="*/ 10 h 76"/>
              <a:gd name="T32" fmla="*/ 32 w 65"/>
              <a:gd name="T33" fmla="*/ 6 h 76"/>
              <a:gd name="T34" fmla="*/ 30 w 65"/>
              <a:gd name="T35" fmla="*/ 2 h 76"/>
              <a:gd name="T36" fmla="*/ 26 w 65"/>
              <a:gd name="T37" fmla="*/ 0 h 76"/>
              <a:gd name="T38" fmla="*/ 22 w 65"/>
              <a:gd name="T39" fmla="*/ 0 h 76"/>
              <a:gd name="T40" fmla="*/ 20 w 65"/>
              <a:gd name="T41" fmla="*/ 2 h 76"/>
              <a:gd name="T42" fmla="*/ 18 w 65"/>
              <a:gd name="T43" fmla="*/ 2 h 76"/>
              <a:gd name="T44" fmla="*/ 18 w 65"/>
              <a:gd name="T45" fmla="*/ 6 h 76"/>
              <a:gd name="T46" fmla="*/ 14 w 65"/>
              <a:gd name="T47" fmla="*/ 10 h 76"/>
              <a:gd name="T48" fmla="*/ 13 w 65"/>
              <a:gd name="T49" fmla="*/ 14 h 76"/>
              <a:gd name="T50" fmla="*/ 5 w 65"/>
              <a:gd name="T51" fmla="*/ 22 h 76"/>
              <a:gd name="T52" fmla="*/ 1 w 65"/>
              <a:gd name="T53" fmla="*/ 28 h 76"/>
              <a:gd name="T54" fmla="*/ 1 w 65"/>
              <a:gd name="T55" fmla="*/ 32 h 76"/>
              <a:gd name="T56" fmla="*/ 9 w 65"/>
              <a:gd name="T57" fmla="*/ 39 h 76"/>
              <a:gd name="T58" fmla="*/ 12 w 65"/>
              <a:gd name="T59" fmla="*/ 40 h 76"/>
              <a:gd name="T60" fmla="*/ 21 w 65"/>
              <a:gd name="T61" fmla="*/ 45 h 76"/>
              <a:gd name="T62" fmla="*/ 41 w 65"/>
              <a:gd name="T63" fmla="*/ 65 h 76"/>
              <a:gd name="T64" fmla="*/ 53 w 65"/>
              <a:gd name="T65" fmla="*/ 72 h 76"/>
              <a:gd name="T66" fmla="*/ 58 w 65"/>
              <a:gd name="T67" fmla="*/ 76 h 76"/>
              <a:gd name="T68" fmla="*/ 62 w 65"/>
              <a:gd name="T69" fmla="*/ 76 h 76"/>
              <a:gd name="T70" fmla="*/ 62 w 65"/>
              <a:gd name="T71" fmla="*/ 68 h 76"/>
              <a:gd name="T72" fmla="*/ 62 w 65"/>
              <a:gd name="T73" fmla="*/ 68 h 76"/>
              <a:gd name="T74" fmla="*/ 62 w 65"/>
              <a:gd name="T75" fmla="*/ 68 h 76"/>
              <a:gd name="T76" fmla="*/ 62 w 65"/>
              <a:gd name="T77" fmla="*/ 6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5" h="76">
                <a:moveTo>
                  <a:pt x="62" y="68"/>
                </a:moveTo>
                <a:lnTo>
                  <a:pt x="65" y="61"/>
                </a:lnTo>
                <a:lnTo>
                  <a:pt x="65" y="57"/>
                </a:lnTo>
                <a:lnTo>
                  <a:pt x="65" y="52"/>
                </a:lnTo>
                <a:lnTo>
                  <a:pt x="62" y="49"/>
                </a:lnTo>
                <a:lnTo>
                  <a:pt x="61" y="48"/>
                </a:lnTo>
                <a:lnTo>
                  <a:pt x="58" y="44"/>
                </a:lnTo>
                <a:lnTo>
                  <a:pt x="58" y="41"/>
                </a:lnTo>
                <a:lnTo>
                  <a:pt x="57" y="40"/>
                </a:lnTo>
                <a:lnTo>
                  <a:pt x="57" y="40"/>
                </a:lnTo>
                <a:lnTo>
                  <a:pt x="53" y="40"/>
                </a:lnTo>
                <a:lnTo>
                  <a:pt x="52" y="40"/>
                </a:lnTo>
                <a:lnTo>
                  <a:pt x="49" y="39"/>
                </a:lnTo>
                <a:lnTo>
                  <a:pt x="48" y="39"/>
                </a:lnTo>
                <a:lnTo>
                  <a:pt x="45" y="36"/>
                </a:lnTo>
                <a:lnTo>
                  <a:pt x="48" y="35"/>
                </a:lnTo>
                <a:lnTo>
                  <a:pt x="49" y="35"/>
                </a:lnTo>
                <a:lnTo>
                  <a:pt x="52" y="31"/>
                </a:lnTo>
                <a:lnTo>
                  <a:pt x="52" y="24"/>
                </a:lnTo>
                <a:lnTo>
                  <a:pt x="49" y="19"/>
                </a:lnTo>
                <a:lnTo>
                  <a:pt x="48" y="18"/>
                </a:lnTo>
                <a:lnTo>
                  <a:pt x="48" y="15"/>
                </a:lnTo>
                <a:lnTo>
                  <a:pt x="45" y="15"/>
                </a:lnTo>
                <a:lnTo>
                  <a:pt x="45" y="18"/>
                </a:lnTo>
                <a:lnTo>
                  <a:pt x="44" y="19"/>
                </a:lnTo>
                <a:lnTo>
                  <a:pt x="41" y="23"/>
                </a:lnTo>
                <a:lnTo>
                  <a:pt x="38" y="24"/>
                </a:lnTo>
                <a:lnTo>
                  <a:pt x="38" y="23"/>
                </a:lnTo>
                <a:lnTo>
                  <a:pt x="36" y="22"/>
                </a:lnTo>
                <a:lnTo>
                  <a:pt x="32" y="22"/>
                </a:lnTo>
                <a:lnTo>
                  <a:pt x="34" y="15"/>
                </a:lnTo>
                <a:lnTo>
                  <a:pt x="32" y="10"/>
                </a:lnTo>
                <a:lnTo>
                  <a:pt x="32" y="8"/>
                </a:lnTo>
                <a:lnTo>
                  <a:pt x="32" y="6"/>
                </a:lnTo>
                <a:lnTo>
                  <a:pt x="32" y="4"/>
                </a:lnTo>
                <a:lnTo>
                  <a:pt x="30" y="2"/>
                </a:lnTo>
                <a:lnTo>
                  <a:pt x="28" y="0"/>
                </a:lnTo>
                <a:lnTo>
                  <a:pt x="26" y="0"/>
                </a:lnTo>
                <a:lnTo>
                  <a:pt x="25" y="2"/>
                </a:lnTo>
                <a:lnTo>
                  <a:pt x="22" y="0"/>
                </a:lnTo>
                <a:lnTo>
                  <a:pt x="21" y="0"/>
                </a:lnTo>
                <a:lnTo>
                  <a:pt x="20" y="2"/>
                </a:lnTo>
                <a:lnTo>
                  <a:pt x="17" y="2"/>
                </a:lnTo>
                <a:lnTo>
                  <a:pt x="18" y="2"/>
                </a:lnTo>
                <a:lnTo>
                  <a:pt x="21" y="2"/>
                </a:lnTo>
                <a:lnTo>
                  <a:pt x="18" y="6"/>
                </a:lnTo>
                <a:lnTo>
                  <a:pt x="17" y="8"/>
                </a:lnTo>
                <a:lnTo>
                  <a:pt x="14" y="10"/>
                </a:lnTo>
                <a:lnTo>
                  <a:pt x="14" y="11"/>
                </a:lnTo>
                <a:lnTo>
                  <a:pt x="13" y="14"/>
                </a:lnTo>
                <a:lnTo>
                  <a:pt x="12" y="18"/>
                </a:lnTo>
                <a:lnTo>
                  <a:pt x="5" y="22"/>
                </a:lnTo>
                <a:lnTo>
                  <a:pt x="1" y="27"/>
                </a:lnTo>
                <a:lnTo>
                  <a:pt x="1" y="28"/>
                </a:lnTo>
                <a:lnTo>
                  <a:pt x="0" y="28"/>
                </a:lnTo>
                <a:lnTo>
                  <a:pt x="1" y="32"/>
                </a:lnTo>
                <a:lnTo>
                  <a:pt x="5" y="36"/>
                </a:lnTo>
                <a:lnTo>
                  <a:pt x="9" y="39"/>
                </a:lnTo>
                <a:lnTo>
                  <a:pt x="12" y="39"/>
                </a:lnTo>
                <a:lnTo>
                  <a:pt x="12" y="40"/>
                </a:lnTo>
                <a:lnTo>
                  <a:pt x="14" y="44"/>
                </a:lnTo>
                <a:lnTo>
                  <a:pt x="21" y="45"/>
                </a:lnTo>
                <a:lnTo>
                  <a:pt x="34" y="61"/>
                </a:lnTo>
                <a:lnTo>
                  <a:pt x="41" y="65"/>
                </a:lnTo>
                <a:lnTo>
                  <a:pt x="49" y="71"/>
                </a:lnTo>
                <a:lnTo>
                  <a:pt x="53" y="72"/>
                </a:lnTo>
                <a:lnTo>
                  <a:pt x="57" y="75"/>
                </a:lnTo>
                <a:lnTo>
                  <a:pt x="58" y="76"/>
                </a:lnTo>
                <a:lnTo>
                  <a:pt x="61" y="76"/>
                </a:lnTo>
                <a:lnTo>
                  <a:pt x="62" y="76"/>
                </a:lnTo>
                <a:lnTo>
                  <a:pt x="62" y="72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lnTo>
                  <a:pt x="62" y="68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0" name="Freeform 84"/>
          <p:cNvSpPr>
            <a:spLocks/>
          </p:cNvSpPr>
          <p:nvPr/>
        </p:nvSpPr>
        <p:spPr bwMode="auto">
          <a:xfrm>
            <a:off x="3537428" y="3299898"/>
            <a:ext cx="180289" cy="202930"/>
          </a:xfrm>
          <a:custGeom>
            <a:avLst/>
            <a:gdLst>
              <a:gd name="T0" fmla="*/ 43 w 50"/>
              <a:gd name="T1" fmla="*/ 26 h 54"/>
              <a:gd name="T2" fmla="*/ 43 w 50"/>
              <a:gd name="T3" fmla="*/ 22 h 54"/>
              <a:gd name="T4" fmla="*/ 43 w 50"/>
              <a:gd name="T5" fmla="*/ 18 h 54"/>
              <a:gd name="T6" fmla="*/ 42 w 50"/>
              <a:gd name="T7" fmla="*/ 14 h 54"/>
              <a:gd name="T8" fmla="*/ 37 w 50"/>
              <a:gd name="T9" fmla="*/ 4 h 54"/>
              <a:gd name="T10" fmla="*/ 29 w 50"/>
              <a:gd name="T11" fmla="*/ 0 h 54"/>
              <a:gd name="T12" fmla="*/ 21 w 50"/>
              <a:gd name="T13" fmla="*/ 1 h 54"/>
              <a:gd name="T14" fmla="*/ 17 w 50"/>
              <a:gd name="T15" fmla="*/ 1 h 54"/>
              <a:gd name="T16" fmla="*/ 13 w 50"/>
              <a:gd name="T17" fmla="*/ 5 h 54"/>
              <a:gd name="T18" fmla="*/ 8 w 50"/>
              <a:gd name="T19" fmla="*/ 13 h 54"/>
              <a:gd name="T20" fmla="*/ 6 w 50"/>
              <a:gd name="T21" fmla="*/ 17 h 54"/>
              <a:gd name="T22" fmla="*/ 4 w 50"/>
              <a:gd name="T23" fmla="*/ 17 h 54"/>
              <a:gd name="T24" fmla="*/ 0 w 50"/>
              <a:gd name="T25" fmla="*/ 17 h 54"/>
              <a:gd name="T26" fmla="*/ 4 w 50"/>
              <a:gd name="T27" fmla="*/ 21 h 54"/>
              <a:gd name="T28" fmla="*/ 2 w 50"/>
              <a:gd name="T29" fmla="*/ 24 h 54"/>
              <a:gd name="T30" fmla="*/ 8 w 50"/>
              <a:gd name="T31" fmla="*/ 24 h 54"/>
              <a:gd name="T32" fmla="*/ 6 w 50"/>
              <a:gd name="T33" fmla="*/ 26 h 54"/>
              <a:gd name="T34" fmla="*/ 4 w 50"/>
              <a:gd name="T35" fmla="*/ 28 h 54"/>
              <a:gd name="T36" fmla="*/ 2 w 50"/>
              <a:gd name="T37" fmla="*/ 28 h 54"/>
              <a:gd name="T38" fmla="*/ 2 w 50"/>
              <a:gd name="T39" fmla="*/ 30 h 54"/>
              <a:gd name="T40" fmla="*/ 6 w 50"/>
              <a:gd name="T41" fmla="*/ 36 h 54"/>
              <a:gd name="T42" fmla="*/ 10 w 50"/>
              <a:gd name="T43" fmla="*/ 41 h 54"/>
              <a:gd name="T44" fmla="*/ 13 w 50"/>
              <a:gd name="T45" fmla="*/ 40 h 54"/>
              <a:gd name="T46" fmla="*/ 13 w 50"/>
              <a:gd name="T47" fmla="*/ 44 h 54"/>
              <a:gd name="T48" fmla="*/ 13 w 50"/>
              <a:gd name="T49" fmla="*/ 45 h 54"/>
              <a:gd name="T50" fmla="*/ 13 w 50"/>
              <a:gd name="T51" fmla="*/ 48 h 54"/>
              <a:gd name="T52" fmla="*/ 30 w 50"/>
              <a:gd name="T53" fmla="*/ 54 h 54"/>
              <a:gd name="T54" fmla="*/ 34 w 50"/>
              <a:gd name="T55" fmla="*/ 48 h 54"/>
              <a:gd name="T56" fmla="*/ 42 w 50"/>
              <a:gd name="T57" fmla="*/ 40 h 54"/>
              <a:gd name="T58" fmla="*/ 43 w 50"/>
              <a:gd name="T59" fmla="*/ 36 h 54"/>
              <a:gd name="T60" fmla="*/ 47 w 50"/>
              <a:gd name="T61" fmla="*/ 32 h 54"/>
              <a:gd name="T62" fmla="*/ 47 w 50"/>
              <a:gd name="T63" fmla="*/ 28 h 54"/>
              <a:gd name="T64" fmla="*/ 46 w 50"/>
              <a:gd name="T65" fmla="*/ 28 h 54"/>
              <a:gd name="T66" fmla="*/ 42 w 50"/>
              <a:gd name="T67" fmla="*/ 32 h 54"/>
              <a:gd name="T68" fmla="*/ 42 w 50"/>
              <a:gd name="T69" fmla="*/ 32 h 54"/>
              <a:gd name="T70" fmla="*/ 42 w 50"/>
              <a:gd name="T71" fmla="*/ 32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0" h="54">
                <a:moveTo>
                  <a:pt x="42" y="32"/>
                </a:moveTo>
                <a:lnTo>
                  <a:pt x="43" y="26"/>
                </a:lnTo>
                <a:lnTo>
                  <a:pt x="43" y="24"/>
                </a:lnTo>
                <a:lnTo>
                  <a:pt x="43" y="22"/>
                </a:lnTo>
                <a:lnTo>
                  <a:pt x="43" y="21"/>
                </a:lnTo>
                <a:lnTo>
                  <a:pt x="43" y="18"/>
                </a:lnTo>
                <a:lnTo>
                  <a:pt x="42" y="17"/>
                </a:lnTo>
                <a:lnTo>
                  <a:pt x="42" y="14"/>
                </a:lnTo>
                <a:lnTo>
                  <a:pt x="42" y="13"/>
                </a:lnTo>
                <a:lnTo>
                  <a:pt x="37" y="4"/>
                </a:lnTo>
                <a:lnTo>
                  <a:pt x="34" y="1"/>
                </a:lnTo>
                <a:lnTo>
                  <a:pt x="29" y="0"/>
                </a:lnTo>
                <a:lnTo>
                  <a:pt x="23" y="1"/>
                </a:lnTo>
                <a:lnTo>
                  <a:pt x="21" y="1"/>
                </a:lnTo>
                <a:lnTo>
                  <a:pt x="19" y="1"/>
                </a:lnTo>
                <a:lnTo>
                  <a:pt x="17" y="1"/>
                </a:lnTo>
                <a:lnTo>
                  <a:pt x="16" y="1"/>
                </a:lnTo>
                <a:lnTo>
                  <a:pt x="13" y="5"/>
                </a:lnTo>
                <a:lnTo>
                  <a:pt x="12" y="9"/>
                </a:lnTo>
                <a:lnTo>
                  <a:pt x="8" y="13"/>
                </a:lnTo>
                <a:lnTo>
                  <a:pt x="6" y="14"/>
                </a:lnTo>
                <a:lnTo>
                  <a:pt x="6" y="17"/>
                </a:lnTo>
                <a:lnTo>
                  <a:pt x="4" y="17"/>
                </a:lnTo>
                <a:lnTo>
                  <a:pt x="4" y="17"/>
                </a:lnTo>
                <a:lnTo>
                  <a:pt x="2" y="17"/>
                </a:lnTo>
                <a:lnTo>
                  <a:pt x="0" y="17"/>
                </a:lnTo>
                <a:lnTo>
                  <a:pt x="2" y="18"/>
                </a:lnTo>
                <a:lnTo>
                  <a:pt x="4" y="21"/>
                </a:lnTo>
                <a:lnTo>
                  <a:pt x="2" y="22"/>
                </a:lnTo>
                <a:lnTo>
                  <a:pt x="2" y="24"/>
                </a:lnTo>
                <a:lnTo>
                  <a:pt x="6" y="26"/>
                </a:lnTo>
                <a:lnTo>
                  <a:pt x="8" y="24"/>
                </a:lnTo>
                <a:lnTo>
                  <a:pt x="8" y="26"/>
                </a:lnTo>
                <a:lnTo>
                  <a:pt x="6" y="26"/>
                </a:lnTo>
                <a:lnTo>
                  <a:pt x="4" y="26"/>
                </a:lnTo>
                <a:lnTo>
                  <a:pt x="4" y="28"/>
                </a:lnTo>
                <a:lnTo>
                  <a:pt x="4" y="30"/>
                </a:lnTo>
                <a:lnTo>
                  <a:pt x="2" y="28"/>
                </a:lnTo>
                <a:lnTo>
                  <a:pt x="0" y="30"/>
                </a:lnTo>
                <a:lnTo>
                  <a:pt x="2" y="30"/>
                </a:lnTo>
                <a:lnTo>
                  <a:pt x="6" y="32"/>
                </a:lnTo>
                <a:lnTo>
                  <a:pt x="6" y="36"/>
                </a:lnTo>
                <a:lnTo>
                  <a:pt x="8" y="40"/>
                </a:lnTo>
                <a:lnTo>
                  <a:pt x="10" y="41"/>
                </a:lnTo>
                <a:lnTo>
                  <a:pt x="12" y="41"/>
                </a:lnTo>
                <a:lnTo>
                  <a:pt x="13" y="40"/>
                </a:lnTo>
                <a:lnTo>
                  <a:pt x="13" y="41"/>
                </a:lnTo>
                <a:lnTo>
                  <a:pt x="13" y="44"/>
                </a:lnTo>
                <a:lnTo>
                  <a:pt x="17" y="44"/>
                </a:lnTo>
                <a:lnTo>
                  <a:pt x="13" y="45"/>
                </a:lnTo>
                <a:lnTo>
                  <a:pt x="16" y="48"/>
                </a:lnTo>
                <a:lnTo>
                  <a:pt x="13" y="48"/>
                </a:lnTo>
                <a:lnTo>
                  <a:pt x="29" y="54"/>
                </a:lnTo>
                <a:lnTo>
                  <a:pt x="30" y="54"/>
                </a:lnTo>
                <a:lnTo>
                  <a:pt x="30" y="53"/>
                </a:lnTo>
                <a:lnTo>
                  <a:pt x="34" y="48"/>
                </a:lnTo>
                <a:lnTo>
                  <a:pt x="41" y="44"/>
                </a:lnTo>
                <a:lnTo>
                  <a:pt x="42" y="40"/>
                </a:lnTo>
                <a:lnTo>
                  <a:pt x="43" y="37"/>
                </a:lnTo>
                <a:lnTo>
                  <a:pt x="43" y="36"/>
                </a:lnTo>
                <a:lnTo>
                  <a:pt x="46" y="34"/>
                </a:lnTo>
                <a:lnTo>
                  <a:pt x="47" y="32"/>
                </a:lnTo>
                <a:lnTo>
                  <a:pt x="50" y="28"/>
                </a:lnTo>
                <a:lnTo>
                  <a:pt x="47" y="28"/>
                </a:lnTo>
                <a:lnTo>
                  <a:pt x="46" y="28"/>
                </a:lnTo>
                <a:lnTo>
                  <a:pt x="46" y="28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lnTo>
                  <a:pt x="42" y="3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1" name="Freeform 85"/>
          <p:cNvSpPr>
            <a:spLocks noEditPoints="1"/>
          </p:cNvSpPr>
          <p:nvPr/>
        </p:nvSpPr>
        <p:spPr bwMode="auto">
          <a:xfrm>
            <a:off x="3804255" y="3251044"/>
            <a:ext cx="360578" cy="432168"/>
          </a:xfrm>
          <a:custGeom>
            <a:avLst/>
            <a:gdLst>
              <a:gd name="T0" fmla="*/ 96 w 100"/>
              <a:gd name="T1" fmla="*/ 26 h 115"/>
              <a:gd name="T2" fmla="*/ 88 w 100"/>
              <a:gd name="T3" fmla="*/ 14 h 115"/>
              <a:gd name="T4" fmla="*/ 84 w 100"/>
              <a:gd name="T5" fmla="*/ 14 h 115"/>
              <a:gd name="T6" fmla="*/ 70 w 100"/>
              <a:gd name="T7" fmla="*/ 18 h 115"/>
              <a:gd name="T8" fmla="*/ 64 w 100"/>
              <a:gd name="T9" fmla="*/ 17 h 115"/>
              <a:gd name="T10" fmla="*/ 57 w 100"/>
              <a:gd name="T11" fmla="*/ 10 h 115"/>
              <a:gd name="T12" fmla="*/ 52 w 100"/>
              <a:gd name="T13" fmla="*/ 6 h 115"/>
              <a:gd name="T14" fmla="*/ 46 w 100"/>
              <a:gd name="T15" fmla="*/ 5 h 115"/>
              <a:gd name="T16" fmla="*/ 42 w 100"/>
              <a:gd name="T17" fmla="*/ 9 h 115"/>
              <a:gd name="T18" fmla="*/ 40 w 100"/>
              <a:gd name="T19" fmla="*/ 6 h 115"/>
              <a:gd name="T20" fmla="*/ 38 w 100"/>
              <a:gd name="T21" fmla="*/ 1 h 115"/>
              <a:gd name="T22" fmla="*/ 33 w 100"/>
              <a:gd name="T23" fmla="*/ 1 h 115"/>
              <a:gd name="T24" fmla="*/ 30 w 100"/>
              <a:gd name="T25" fmla="*/ 6 h 115"/>
              <a:gd name="T26" fmla="*/ 24 w 100"/>
              <a:gd name="T27" fmla="*/ 9 h 115"/>
              <a:gd name="T28" fmla="*/ 17 w 100"/>
              <a:gd name="T29" fmla="*/ 5 h 115"/>
              <a:gd name="T30" fmla="*/ 12 w 100"/>
              <a:gd name="T31" fmla="*/ 10 h 115"/>
              <a:gd name="T32" fmla="*/ 8 w 100"/>
              <a:gd name="T33" fmla="*/ 17 h 115"/>
              <a:gd name="T34" fmla="*/ 13 w 100"/>
              <a:gd name="T35" fmla="*/ 23 h 115"/>
              <a:gd name="T36" fmla="*/ 13 w 100"/>
              <a:gd name="T37" fmla="*/ 31 h 115"/>
              <a:gd name="T38" fmla="*/ 16 w 100"/>
              <a:gd name="T39" fmla="*/ 37 h 115"/>
              <a:gd name="T40" fmla="*/ 8 w 100"/>
              <a:gd name="T41" fmla="*/ 41 h 115"/>
              <a:gd name="T42" fmla="*/ 12 w 100"/>
              <a:gd name="T43" fmla="*/ 49 h 115"/>
              <a:gd name="T44" fmla="*/ 11 w 100"/>
              <a:gd name="T45" fmla="*/ 53 h 115"/>
              <a:gd name="T46" fmla="*/ 4 w 100"/>
              <a:gd name="T47" fmla="*/ 57 h 115"/>
              <a:gd name="T48" fmla="*/ 7 w 100"/>
              <a:gd name="T49" fmla="*/ 63 h 115"/>
              <a:gd name="T50" fmla="*/ 3 w 100"/>
              <a:gd name="T51" fmla="*/ 74 h 115"/>
              <a:gd name="T52" fmla="*/ 4 w 100"/>
              <a:gd name="T53" fmla="*/ 78 h 115"/>
              <a:gd name="T54" fmla="*/ 12 w 100"/>
              <a:gd name="T55" fmla="*/ 79 h 115"/>
              <a:gd name="T56" fmla="*/ 13 w 100"/>
              <a:gd name="T57" fmla="*/ 83 h 115"/>
              <a:gd name="T58" fmla="*/ 20 w 100"/>
              <a:gd name="T59" fmla="*/ 91 h 115"/>
              <a:gd name="T60" fmla="*/ 17 w 100"/>
              <a:gd name="T61" fmla="*/ 107 h 115"/>
              <a:gd name="T62" fmla="*/ 20 w 100"/>
              <a:gd name="T63" fmla="*/ 115 h 115"/>
              <a:gd name="T64" fmla="*/ 30 w 100"/>
              <a:gd name="T65" fmla="*/ 110 h 115"/>
              <a:gd name="T66" fmla="*/ 50 w 100"/>
              <a:gd name="T67" fmla="*/ 102 h 115"/>
              <a:gd name="T68" fmla="*/ 60 w 100"/>
              <a:gd name="T69" fmla="*/ 100 h 115"/>
              <a:gd name="T70" fmla="*/ 69 w 100"/>
              <a:gd name="T71" fmla="*/ 98 h 115"/>
              <a:gd name="T72" fmla="*/ 70 w 100"/>
              <a:gd name="T73" fmla="*/ 98 h 115"/>
              <a:gd name="T74" fmla="*/ 77 w 100"/>
              <a:gd name="T75" fmla="*/ 100 h 115"/>
              <a:gd name="T76" fmla="*/ 86 w 100"/>
              <a:gd name="T77" fmla="*/ 100 h 115"/>
              <a:gd name="T78" fmla="*/ 92 w 100"/>
              <a:gd name="T79" fmla="*/ 102 h 115"/>
              <a:gd name="T80" fmla="*/ 94 w 100"/>
              <a:gd name="T81" fmla="*/ 92 h 115"/>
              <a:gd name="T82" fmla="*/ 90 w 100"/>
              <a:gd name="T83" fmla="*/ 83 h 115"/>
              <a:gd name="T84" fmla="*/ 90 w 100"/>
              <a:gd name="T85" fmla="*/ 66 h 115"/>
              <a:gd name="T86" fmla="*/ 96 w 100"/>
              <a:gd name="T87" fmla="*/ 50 h 115"/>
              <a:gd name="T88" fmla="*/ 97 w 100"/>
              <a:gd name="T89" fmla="*/ 35 h 115"/>
              <a:gd name="T90" fmla="*/ 97 w 100"/>
              <a:gd name="T91" fmla="*/ 35 h 115"/>
              <a:gd name="T92" fmla="*/ 97 w 100"/>
              <a:gd name="T93" fmla="*/ 35 h 115"/>
              <a:gd name="T94" fmla="*/ 78 w 100"/>
              <a:gd name="T95" fmla="*/ 96 h 115"/>
              <a:gd name="T96" fmla="*/ 78 w 100"/>
              <a:gd name="T97" fmla="*/ 98 h 115"/>
              <a:gd name="T98" fmla="*/ 78 w 100"/>
              <a:gd name="T99" fmla="*/ 98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00" h="115">
                <a:moveTo>
                  <a:pt x="97" y="35"/>
                </a:moveTo>
                <a:lnTo>
                  <a:pt x="96" y="30"/>
                </a:lnTo>
                <a:lnTo>
                  <a:pt x="96" y="26"/>
                </a:lnTo>
                <a:lnTo>
                  <a:pt x="96" y="23"/>
                </a:lnTo>
                <a:lnTo>
                  <a:pt x="92" y="21"/>
                </a:lnTo>
                <a:lnTo>
                  <a:pt x="88" y="14"/>
                </a:lnTo>
                <a:lnTo>
                  <a:pt x="88" y="14"/>
                </a:lnTo>
                <a:lnTo>
                  <a:pt x="86" y="14"/>
                </a:lnTo>
                <a:lnTo>
                  <a:pt x="84" y="14"/>
                </a:lnTo>
                <a:lnTo>
                  <a:pt x="78" y="14"/>
                </a:lnTo>
                <a:lnTo>
                  <a:pt x="73" y="17"/>
                </a:lnTo>
                <a:lnTo>
                  <a:pt x="70" y="18"/>
                </a:lnTo>
                <a:lnTo>
                  <a:pt x="70" y="21"/>
                </a:lnTo>
                <a:lnTo>
                  <a:pt x="65" y="18"/>
                </a:lnTo>
                <a:lnTo>
                  <a:pt x="64" y="17"/>
                </a:lnTo>
                <a:lnTo>
                  <a:pt x="61" y="17"/>
                </a:lnTo>
                <a:lnTo>
                  <a:pt x="60" y="14"/>
                </a:lnTo>
                <a:lnTo>
                  <a:pt x="57" y="10"/>
                </a:lnTo>
                <a:lnTo>
                  <a:pt x="56" y="6"/>
                </a:lnTo>
                <a:lnTo>
                  <a:pt x="53" y="6"/>
                </a:lnTo>
                <a:lnTo>
                  <a:pt x="52" y="6"/>
                </a:lnTo>
                <a:lnTo>
                  <a:pt x="52" y="5"/>
                </a:lnTo>
                <a:lnTo>
                  <a:pt x="50" y="5"/>
                </a:lnTo>
                <a:lnTo>
                  <a:pt x="46" y="5"/>
                </a:lnTo>
                <a:lnTo>
                  <a:pt x="44" y="6"/>
                </a:lnTo>
                <a:lnTo>
                  <a:pt x="44" y="9"/>
                </a:lnTo>
                <a:lnTo>
                  <a:pt x="42" y="9"/>
                </a:lnTo>
                <a:lnTo>
                  <a:pt x="42" y="9"/>
                </a:lnTo>
                <a:lnTo>
                  <a:pt x="40" y="9"/>
                </a:lnTo>
                <a:lnTo>
                  <a:pt x="40" y="6"/>
                </a:lnTo>
                <a:lnTo>
                  <a:pt x="40" y="5"/>
                </a:lnTo>
                <a:lnTo>
                  <a:pt x="40" y="0"/>
                </a:lnTo>
                <a:lnTo>
                  <a:pt x="38" y="1"/>
                </a:lnTo>
                <a:lnTo>
                  <a:pt x="37" y="3"/>
                </a:lnTo>
                <a:lnTo>
                  <a:pt x="34" y="3"/>
                </a:lnTo>
                <a:lnTo>
                  <a:pt x="33" y="1"/>
                </a:lnTo>
                <a:lnTo>
                  <a:pt x="33" y="5"/>
                </a:lnTo>
                <a:lnTo>
                  <a:pt x="33" y="6"/>
                </a:lnTo>
                <a:lnTo>
                  <a:pt x="30" y="6"/>
                </a:lnTo>
                <a:lnTo>
                  <a:pt x="29" y="6"/>
                </a:lnTo>
                <a:lnTo>
                  <a:pt x="27" y="9"/>
                </a:lnTo>
                <a:lnTo>
                  <a:pt x="24" y="9"/>
                </a:lnTo>
                <a:lnTo>
                  <a:pt x="21" y="6"/>
                </a:lnTo>
                <a:lnTo>
                  <a:pt x="20" y="5"/>
                </a:lnTo>
                <a:lnTo>
                  <a:pt x="17" y="5"/>
                </a:lnTo>
                <a:lnTo>
                  <a:pt x="16" y="5"/>
                </a:lnTo>
                <a:lnTo>
                  <a:pt x="13" y="9"/>
                </a:lnTo>
                <a:lnTo>
                  <a:pt x="12" y="10"/>
                </a:lnTo>
                <a:lnTo>
                  <a:pt x="11" y="13"/>
                </a:lnTo>
                <a:lnTo>
                  <a:pt x="8" y="14"/>
                </a:lnTo>
                <a:lnTo>
                  <a:pt x="8" y="17"/>
                </a:lnTo>
                <a:lnTo>
                  <a:pt x="11" y="22"/>
                </a:lnTo>
                <a:lnTo>
                  <a:pt x="12" y="23"/>
                </a:lnTo>
                <a:lnTo>
                  <a:pt x="13" y="23"/>
                </a:lnTo>
                <a:lnTo>
                  <a:pt x="13" y="27"/>
                </a:lnTo>
                <a:lnTo>
                  <a:pt x="16" y="30"/>
                </a:lnTo>
                <a:lnTo>
                  <a:pt x="13" y="31"/>
                </a:lnTo>
                <a:lnTo>
                  <a:pt x="12" y="35"/>
                </a:lnTo>
                <a:lnTo>
                  <a:pt x="13" y="35"/>
                </a:lnTo>
                <a:lnTo>
                  <a:pt x="16" y="37"/>
                </a:lnTo>
                <a:lnTo>
                  <a:pt x="17" y="43"/>
                </a:lnTo>
                <a:lnTo>
                  <a:pt x="12" y="41"/>
                </a:lnTo>
                <a:lnTo>
                  <a:pt x="8" y="41"/>
                </a:lnTo>
                <a:lnTo>
                  <a:pt x="8" y="43"/>
                </a:lnTo>
                <a:lnTo>
                  <a:pt x="8" y="45"/>
                </a:lnTo>
                <a:lnTo>
                  <a:pt x="12" y="49"/>
                </a:lnTo>
                <a:lnTo>
                  <a:pt x="11" y="49"/>
                </a:lnTo>
                <a:lnTo>
                  <a:pt x="11" y="50"/>
                </a:lnTo>
                <a:lnTo>
                  <a:pt x="11" y="53"/>
                </a:lnTo>
                <a:lnTo>
                  <a:pt x="8" y="57"/>
                </a:lnTo>
                <a:lnTo>
                  <a:pt x="7" y="57"/>
                </a:lnTo>
                <a:lnTo>
                  <a:pt x="4" y="57"/>
                </a:lnTo>
                <a:lnTo>
                  <a:pt x="3" y="57"/>
                </a:lnTo>
                <a:lnTo>
                  <a:pt x="4" y="58"/>
                </a:lnTo>
                <a:lnTo>
                  <a:pt x="7" y="63"/>
                </a:lnTo>
                <a:lnTo>
                  <a:pt x="7" y="70"/>
                </a:lnTo>
                <a:lnTo>
                  <a:pt x="4" y="74"/>
                </a:lnTo>
                <a:lnTo>
                  <a:pt x="3" y="74"/>
                </a:lnTo>
                <a:lnTo>
                  <a:pt x="0" y="75"/>
                </a:lnTo>
                <a:lnTo>
                  <a:pt x="3" y="78"/>
                </a:lnTo>
                <a:lnTo>
                  <a:pt x="4" y="78"/>
                </a:lnTo>
                <a:lnTo>
                  <a:pt x="7" y="79"/>
                </a:lnTo>
                <a:lnTo>
                  <a:pt x="8" y="79"/>
                </a:lnTo>
                <a:lnTo>
                  <a:pt x="12" y="79"/>
                </a:lnTo>
                <a:lnTo>
                  <a:pt x="12" y="79"/>
                </a:lnTo>
                <a:lnTo>
                  <a:pt x="13" y="80"/>
                </a:lnTo>
                <a:lnTo>
                  <a:pt x="13" y="83"/>
                </a:lnTo>
                <a:lnTo>
                  <a:pt x="16" y="87"/>
                </a:lnTo>
                <a:lnTo>
                  <a:pt x="17" y="88"/>
                </a:lnTo>
                <a:lnTo>
                  <a:pt x="20" y="91"/>
                </a:lnTo>
                <a:lnTo>
                  <a:pt x="20" y="96"/>
                </a:lnTo>
                <a:lnTo>
                  <a:pt x="20" y="100"/>
                </a:lnTo>
                <a:lnTo>
                  <a:pt x="17" y="107"/>
                </a:lnTo>
                <a:lnTo>
                  <a:pt x="17" y="111"/>
                </a:lnTo>
                <a:lnTo>
                  <a:pt x="17" y="115"/>
                </a:lnTo>
                <a:lnTo>
                  <a:pt x="20" y="115"/>
                </a:lnTo>
                <a:lnTo>
                  <a:pt x="21" y="114"/>
                </a:lnTo>
                <a:lnTo>
                  <a:pt x="25" y="111"/>
                </a:lnTo>
                <a:lnTo>
                  <a:pt x="30" y="110"/>
                </a:lnTo>
                <a:lnTo>
                  <a:pt x="37" y="107"/>
                </a:lnTo>
                <a:lnTo>
                  <a:pt x="42" y="104"/>
                </a:lnTo>
                <a:lnTo>
                  <a:pt x="50" y="102"/>
                </a:lnTo>
                <a:lnTo>
                  <a:pt x="57" y="102"/>
                </a:lnTo>
                <a:lnTo>
                  <a:pt x="56" y="100"/>
                </a:lnTo>
                <a:lnTo>
                  <a:pt x="60" y="100"/>
                </a:lnTo>
                <a:lnTo>
                  <a:pt x="60" y="102"/>
                </a:lnTo>
                <a:lnTo>
                  <a:pt x="61" y="100"/>
                </a:lnTo>
                <a:lnTo>
                  <a:pt x="69" y="98"/>
                </a:lnTo>
                <a:lnTo>
                  <a:pt x="65" y="100"/>
                </a:lnTo>
                <a:lnTo>
                  <a:pt x="74" y="100"/>
                </a:lnTo>
                <a:lnTo>
                  <a:pt x="70" y="98"/>
                </a:lnTo>
                <a:lnTo>
                  <a:pt x="73" y="98"/>
                </a:lnTo>
                <a:lnTo>
                  <a:pt x="74" y="98"/>
                </a:lnTo>
                <a:lnTo>
                  <a:pt x="77" y="100"/>
                </a:lnTo>
                <a:lnTo>
                  <a:pt x="78" y="100"/>
                </a:lnTo>
                <a:lnTo>
                  <a:pt x="84" y="100"/>
                </a:lnTo>
                <a:lnTo>
                  <a:pt x="86" y="100"/>
                </a:lnTo>
                <a:lnTo>
                  <a:pt x="88" y="98"/>
                </a:lnTo>
                <a:lnTo>
                  <a:pt x="90" y="100"/>
                </a:lnTo>
                <a:lnTo>
                  <a:pt x="92" y="102"/>
                </a:lnTo>
                <a:lnTo>
                  <a:pt x="96" y="102"/>
                </a:lnTo>
                <a:lnTo>
                  <a:pt x="96" y="94"/>
                </a:lnTo>
                <a:lnTo>
                  <a:pt x="94" y="92"/>
                </a:lnTo>
                <a:lnTo>
                  <a:pt x="92" y="92"/>
                </a:lnTo>
                <a:lnTo>
                  <a:pt x="92" y="87"/>
                </a:lnTo>
                <a:lnTo>
                  <a:pt x="90" y="83"/>
                </a:lnTo>
                <a:lnTo>
                  <a:pt x="88" y="78"/>
                </a:lnTo>
                <a:lnTo>
                  <a:pt x="88" y="70"/>
                </a:lnTo>
                <a:lnTo>
                  <a:pt x="90" y="66"/>
                </a:lnTo>
                <a:lnTo>
                  <a:pt x="90" y="61"/>
                </a:lnTo>
                <a:lnTo>
                  <a:pt x="92" y="54"/>
                </a:lnTo>
                <a:lnTo>
                  <a:pt x="96" y="50"/>
                </a:lnTo>
                <a:lnTo>
                  <a:pt x="100" y="45"/>
                </a:lnTo>
                <a:lnTo>
                  <a:pt x="100" y="41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lnTo>
                  <a:pt x="97" y="35"/>
                </a:lnTo>
                <a:close/>
                <a:moveTo>
                  <a:pt x="78" y="98"/>
                </a:moveTo>
                <a:lnTo>
                  <a:pt x="77" y="98"/>
                </a:lnTo>
                <a:lnTo>
                  <a:pt x="78" y="96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lnTo>
                  <a:pt x="78" y="98"/>
                </a:lnTo>
                <a:close/>
              </a:path>
            </a:pathLst>
          </a:custGeom>
          <a:solidFill>
            <a:schemeClr val="bg2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2" name="Freeform 86"/>
          <p:cNvSpPr>
            <a:spLocks/>
          </p:cNvSpPr>
          <p:nvPr/>
        </p:nvSpPr>
        <p:spPr bwMode="auto">
          <a:xfrm>
            <a:off x="3440072" y="3119513"/>
            <a:ext cx="425480" cy="368282"/>
          </a:xfrm>
          <a:custGeom>
            <a:avLst/>
            <a:gdLst>
              <a:gd name="T0" fmla="*/ 113 w 118"/>
              <a:gd name="T1" fmla="*/ 41 h 98"/>
              <a:gd name="T2" fmla="*/ 108 w 118"/>
              <a:gd name="T3" fmla="*/ 36 h 98"/>
              <a:gd name="T4" fmla="*/ 105 w 118"/>
              <a:gd name="T5" fmla="*/ 28 h 98"/>
              <a:gd name="T6" fmla="*/ 104 w 118"/>
              <a:gd name="T7" fmla="*/ 25 h 98"/>
              <a:gd name="T8" fmla="*/ 108 w 118"/>
              <a:gd name="T9" fmla="*/ 23 h 98"/>
              <a:gd name="T10" fmla="*/ 101 w 118"/>
              <a:gd name="T11" fmla="*/ 17 h 98"/>
              <a:gd name="T12" fmla="*/ 100 w 118"/>
              <a:gd name="T13" fmla="*/ 13 h 98"/>
              <a:gd name="T14" fmla="*/ 97 w 118"/>
              <a:gd name="T15" fmla="*/ 5 h 98"/>
              <a:gd name="T16" fmla="*/ 92 w 118"/>
              <a:gd name="T17" fmla="*/ 1 h 98"/>
              <a:gd name="T18" fmla="*/ 92 w 118"/>
              <a:gd name="T19" fmla="*/ 8 h 98"/>
              <a:gd name="T20" fmla="*/ 81 w 118"/>
              <a:gd name="T21" fmla="*/ 9 h 98"/>
              <a:gd name="T22" fmla="*/ 70 w 118"/>
              <a:gd name="T23" fmla="*/ 13 h 98"/>
              <a:gd name="T24" fmla="*/ 68 w 118"/>
              <a:gd name="T25" fmla="*/ 8 h 98"/>
              <a:gd name="T26" fmla="*/ 61 w 118"/>
              <a:gd name="T27" fmla="*/ 12 h 98"/>
              <a:gd name="T28" fmla="*/ 60 w 118"/>
              <a:gd name="T29" fmla="*/ 5 h 98"/>
              <a:gd name="T30" fmla="*/ 52 w 118"/>
              <a:gd name="T31" fmla="*/ 4 h 98"/>
              <a:gd name="T32" fmla="*/ 39 w 118"/>
              <a:gd name="T33" fmla="*/ 4 h 98"/>
              <a:gd name="T34" fmla="*/ 33 w 118"/>
              <a:gd name="T35" fmla="*/ 4 h 98"/>
              <a:gd name="T36" fmla="*/ 29 w 118"/>
              <a:gd name="T37" fmla="*/ 0 h 98"/>
              <a:gd name="T38" fmla="*/ 24 w 118"/>
              <a:gd name="T39" fmla="*/ 4 h 98"/>
              <a:gd name="T40" fmla="*/ 17 w 118"/>
              <a:gd name="T41" fmla="*/ 8 h 98"/>
              <a:gd name="T42" fmla="*/ 21 w 118"/>
              <a:gd name="T43" fmla="*/ 13 h 98"/>
              <a:gd name="T44" fmla="*/ 13 w 118"/>
              <a:gd name="T45" fmla="*/ 17 h 98"/>
              <a:gd name="T46" fmla="*/ 3 w 118"/>
              <a:gd name="T47" fmla="*/ 27 h 98"/>
              <a:gd name="T48" fmla="*/ 7 w 118"/>
              <a:gd name="T49" fmla="*/ 28 h 98"/>
              <a:gd name="T50" fmla="*/ 7 w 118"/>
              <a:gd name="T51" fmla="*/ 35 h 98"/>
              <a:gd name="T52" fmla="*/ 7 w 118"/>
              <a:gd name="T53" fmla="*/ 40 h 98"/>
              <a:gd name="T54" fmla="*/ 11 w 118"/>
              <a:gd name="T55" fmla="*/ 44 h 98"/>
              <a:gd name="T56" fmla="*/ 16 w 118"/>
              <a:gd name="T57" fmla="*/ 45 h 98"/>
              <a:gd name="T58" fmla="*/ 20 w 118"/>
              <a:gd name="T59" fmla="*/ 49 h 98"/>
              <a:gd name="T60" fmla="*/ 24 w 118"/>
              <a:gd name="T61" fmla="*/ 56 h 98"/>
              <a:gd name="T62" fmla="*/ 25 w 118"/>
              <a:gd name="T63" fmla="*/ 57 h 98"/>
              <a:gd name="T64" fmla="*/ 27 w 118"/>
              <a:gd name="T65" fmla="*/ 62 h 98"/>
              <a:gd name="T66" fmla="*/ 27 w 118"/>
              <a:gd name="T67" fmla="*/ 62 h 98"/>
              <a:gd name="T68" fmla="*/ 31 w 118"/>
              <a:gd name="T69" fmla="*/ 65 h 98"/>
              <a:gd name="T70" fmla="*/ 33 w 118"/>
              <a:gd name="T71" fmla="*/ 62 h 98"/>
              <a:gd name="T72" fmla="*/ 40 w 118"/>
              <a:gd name="T73" fmla="*/ 53 h 98"/>
              <a:gd name="T74" fmla="*/ 46 w 118"/>
              <a:gd name="T75" fmla="*/ 49 h 98"/>
              <a:gd name="T76" fmla="*/ 56 w 118"/>
              <a:gd name="T77" fmla="*/ 48 h 98"/>
              <a:gd name="T78" fmla="*/ 69 w 118"/>
              <a:gd name="T79" fmla="*/ 61 h 98"/>
              <a:gd name="T80" fmla="*/ 70 w 118"/>
              <a:gd name="T81" fmla="*/ 66 h 98"/>
              <a:gd name="T82" fmla="*/ 70 w 118"/>
              <a:gd name="T83" fmla="*/ 72 h 98"/>
              <a:gd name="T84" fmla="*/ 73 w 118"/>
              <a:gd name="T85" fmla="*/ 76 h 98"/>
              <a:gd name="T86" fmla="*/ 76 w 118"/>
              <a:gd name="T87" fmla="*/ 76 h 98"/>
              <a:gd name="T88" fmla="*/ 81 w 118"/>
              <a:gd name="T89" fmla="*/ 76 h 98"/>
              <a:gd name="T90" fmla="*/ 86 w 118"/>
              <a:gd name="T91" fmla="*/ 76 h 98"/>
              <a:gd name="T92" fmla="*/ 88 w 118"/>
              <a:gd name="T93" fmla="*/ 82 h 98"/>
              <a:gd name="T94" fmla="*/ 88 w 118"/>
              <a:gd name="T95" fmla="*/ 96 h 98"/>
              <a:gd name="T96" fmla="*/ 94 w 118"/>
              <a:gd name="T97" fmla="*/ 98 h 98"/>
              <a:gd name="T98" fmla="*/ 101 w 118"/>
              <a:gd name="T99" fmla="*/ 92 h 98"/>
              <a:gd name="T100" fmla="*/ 104 w 118"/>
              <a:gd name="T101" fmla="*/ 92 h 98"/>
              <a:gd name="T102" fmla="*/ 109 w 118"/>
              <a:gd name="T103" fmla="*/ 92 h 98"/>
              <a:gd name="T104" fmla="*/ 112 w 118"/>
              <a:gd name="T105" fmla="*/ 84 h 98"/>
              <a:gd name="T106" fmla="*/ 109 w 118"/>
              <a:gd name="T107" fmla="*/ 78 h 98"/>
              <a:gd name="T108" fmla="*/ 118 w 118"/>
              <a:gd name="T109" fmla="*/ 78 h 98"/>
              <a:gd name="T110" fmla="*/ 113 w 118"/>
              <a:gd name="T111" fmla="*/ 70 h 98"/>
              <a:gd name="T112" fmla="*/ 114 w 118"/>
              <a:gd name="T113" fmla="*/ 62 h 98"/>
              <a:gd name="T114" fmla="*/ 112 w 118"/>
              <a:gd name="T115" fmla="*/ 57 h 98"/>
              <a:gd name="T116" fmla="*/ 112 w 118"/>
              <a:gd name="T117" fmla="*/ 48 h 98"/>
              <a:gd name="T118" fmla="*/ 113 w 118"/>
              <a:gd name="T119" fmla="*/ 45 h 98"/>
              <a:gd name="T120" fmla="*/ 113 w 118"/>
              <a:gd name="T121" fmla="*/ 45 h 98"/>
              <a:gd name="T122" fmla="*/ 113 w 118"/>
              <a:gd name="T123" fmla="*/ 45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8" h="98">
                <a:moveTo>
                  <a:pt x="113" y="45"/>
                </a:moveTo>
                <a:lnTo>
                  <a:pt x="113" y="44"/>
                </a:lnTo>
                <a:lnTo>
                  <a:pt x="113" y="41"/>
                </a:lnTo>
                <a:lnTo>
                  <a:pt x="112" y="40"/>
                </a:lnTo>
                <a:lnTo>
                  <a:pt x="109" y="40"/>
                </a:lnTo>
                <a:lnTo>
                  <a:pt x="108" y="36"/>
                </a:lnTo>
                <a:lnTo>
                  <a:pt x="108" y="31"/>
                </a:lnTo>
                <a:lnTo>
                  <a:pt x="108" y="28"/>
                </a:lnTo>
                <a:lnTo>
                  <a:pt x="105" y="28"/>
                </a:lnTo>
                <a:lnTo>
                  <a:pt x="101" y="31"/>
                </a:lnTo>
                <a:lnTo>
                  <a:pt x="104" y="27"/>
                </a:lnTo>
                <a:lnTo>
                  <a:pt x="104" y="25"/>
                </a:lnTo>
                <a:lnTo>
                  <a:pt x="105" y="25"/>
                </a:lnTo>
                <a:lnTo>
                  <a:pt x="108" y="25"/>
                </a:lnTo>
                <a:lnTo>
                  <a:pt x="108" y="23"/>
                </a:lnTo>
                <a:lnTo>
                  <a:pt x="105" y="21"/>
                </a:lnTo>
                <a:lnTo>
                  <a:pt x="104" y="19"/>
                </a:lnTo>
                <a:lnTo>
                  <a:pt x="101" y="17"/>
                </a:lnTo>
                <a:lnTo>
                  <a:pt x="100" y="17"/>
                </a:lnTo>
                <a:lnTo>
                  <a:pt x="100" y="15"/>
                </a:lnTo>
                <a:lnTo>
                  <a:pt x="100" y="13"/>
                </a:lnTo>
                <a:lnTo>
                  <a:pt x="100" y="12"/>
                </a:lnTo>
                <a:lnTo>
                  <a:pt x="97" y="9"/>
                </a:lnTo>
                <a:lnTo>
                  <a:pt x="97" y="5"/>
                </a:lnTo>
                <a:lnTo>
                  <a:pt x="96" y="4"/>
                </a:lnTo>
                <a:lnTo>
                  <a:pt x="94" y="4"/>
                </a:lnTo>
                <a:lnTo>
                  <a:pt x="92" y="1"/>
                </a:lnTo>
                <a:lnTo>
                  <a:pt x="92" y="4"/>
                </a:lnTo>
                <a:lnTo>
                  <a:pt x="92" y="5"/>
                </a:lnTo>
                <a:lnTo>
                  <a:pt x="92" y="8"/>
                </a:lnTo>
                <a:lnTo>
                  <a:pt x="84" y="12"/>
                </a:lnTo>
                <a:lnTo>
                  <a:pt x="82" y="9"/>
                </a:lnTo>
                <a:lnTo>
                  <a:pt x="81" y="9"/>
                </a:lnTo>
                <a:lnTo>
                  <a:pt x="77" y="8"/>
                </a:lnTo>
                <a:lnTo>
                  <a:pt x="73" y="9"/>
                </a:lnTo>
                <a:lnTo>
                  <a:pt x="70" y="13"/>
                </a:lnTo>
                <a:lnTo>
                  <a:pt x="69" y="12"/>
                </a:lnTo>
                <a:lnTo>
                  <a:pt x="69" y="9"/>
                </a:lnTo>
                <a:lnTo>
                  <a:pt x="68" y="8"/>
                </a:lnTo>
                <a:lnTo>
                  <a:pt x="65" y="8"/>
                </a:lnTo>
                <a:lnTo>
                  <a:pt x="64" y="9"/>
                </a:lnTo>
                <a:lnTo>
                  <a:pt x="61" y="12"/>
                </a:lnTo>
                <a:lnTo>
                  <a:pt x="60" y="12"/>
                </a:lnTo>
                <a:lnTo>
                  <a:pt x="57" y="9"/>
                </a:lnTo>
                <a:lnTo>
                  <a:pt x="60" y="5"/>
                </a:lnTo>
                <a:lnTo>
                  <a:pt x="60" y="4"/>
                </a:lnTo>
                <a:lnTo>
                  <a:pt x="56" y="4"/>
                </a:lnTo>
                <a:lnTo>
                  <a:pt x="52" y="4"/>
                </a:lnTo>
                <a:lnTo>
                  <a:pt x="48" y="5"/>
                </a:lnTo>
                <a:lnTo>
                  <a:pt x="44" y="5"/>
                </a:lnTo>
                <a:lnTo>
                  <a:pt x="39" y="4"/>
                </a:lnTo>
                <a:lnTo>
                  <a:pt x="37" y="1"/>
                </a:lnTo>
                <a:lnTo>
                  <a:pt x="35" y="4"/>
                </a:lnTo>
                <a:lnTo>
                  <a:pt x="33" y="4"/>
                </a:lnTo>
                <a:lnTo>
                  <a:pt x="33" y="1"/>
                </a:lnTo>
                <a:lnTo>
                  <a:pt x="33" y="0"/>
                </a:lnTo>
                <a:lnTo>
                  <a:pt x="29" y="0"/>
                </a:lnTo>
                <a:lnTo>
                  <a:pt x="21" y="0"/>
                </a:lnTo>
                <a:lnTo>
                  <a:pt x="24" y="1"/>
                </a:lnTo>
                <a:lnTo>
                  <a:pt x="24" y="4"/>
                </a:lnTo>
                <a:lnTo>
                  <a:pt x="21" y="5"/>
                </a:lnTo>
                <a:lnTo>
                  <a:pt x="20" y="8"/>
                </a:lnTo>
                <a:lnTo>
                  <a:pt x="17" y="8"/>
                </a:lnTo>
                <a:lnTo>
                  <a:pt x="20" y="9"/>
                </a:lnTo>
                <a:lnTo>
                  <a:pt x="21" y="12"/>
                </a:lnTo>
                <a:lnTo>
                  <a:pt x="21" y="13"/>
                </a:lnTo>
                <a:lnTo>
                  <a:pt x="21" y="17"/>
                </a:lnTo>
                <a:lnTo>
                  <a:pt x="17" y="17"/>
                </a:lnTo>
                <a:lnTo>
                  <a:pt x="13" y="17"/>
                </a:lnTo>
                <a:lnTo>
                  <a:pt x="7" y="21"/>
                </a:lnTo>
                <a:lnTo>
                  <a:pt x="4" y="23"/>
                </a:lnTo>
                <a:lnTo>
                  <a:pt x="3" y="27"/>
                </a:lnTo>
                <a:lnTo>
                  <a:pt x="3" y="28"/>
                </a:lnTo>
                <a:lnTo>
                  <a:pt x="0" y="31"/>
                </a:lnTo>
                <a:lnTo>
                  <a:pt x="7" y="28"/>
                </a:lnTo>
                <a:lnTo>
                  <a:pt x="4" y="32"/>
                </a:lnTo>
                <a:lnTo>
                  <a:pt x="4" y="36"/>
                </a:lnTo>
                <a:lnTo>
                  <a:pt x="7" y="35"/>
                </a:lnTo>
                <a:lnTo>
                  <a:pt x="7" y="36"/>
                </a:lnTo>
                <a:lnTo>
                  <a:pt x="8" y="32"/>
                </a:lnTo>
                <a:lnTo>
                  <a:pt x="7" y="40"/>
                </a:lnTo>
                <a:lnTo>
                  <a:pt x="8" y="38"/>
                </a:lnTo>
                <a:lnTo>
                  <a:pt x="8" y="41"/>
                </a:lnTo>
                <a:lnTo>
                  <a:pt x="11" y="44"/>
                </a:lnTo>
                <a:lnTo>
                  <a:pt x="13" y="45"/>
                </a:lnTo>
                <a:lnTo>
                  <a:pt x="13" y="48"/>
                </a:lnTo>
                <a:lnTo>
                  <a:pt x="16" y="45"/>
                </a:lnTo>
                <a:lnTo>
                  <a:pt x="17" y="48"/>
                </a:lnTo>
                <a:lnTo>
                  <a:pt x="17" y="49"/>
                </a:lnTo>
                <a:lnTo>
                  <a:pt x="20" y="49"/>
                </a:lnTo>
                <a:lnTo>
                  <a:pt x="21" y="49"/>
                </a:lnTo>
                <a:lnTo>
                  <a:pt x="21" y="52"/>
                </a:lnTo>
                <a:lnTo>
                  <a:pt x="24" y="56"/>
                </a:lnTo>
                <a:lnTo>
                  <a:pt x="24" y="57"/>
                </a:lnTo>
                <a:lnTo>
                  <a:pt x="25" y="56"/>
                </a:lnTo>
                <a:lnTo>
                  <a:pt x="25" y="57"/>
                </a:lnTo>
                <a:lnTo>
                  <a:pt x="25" y="61"/>
                </a:lnTo>
                <a:lnTo>
                  <a:pt x="27" y="58"/>
                </a:lnTo>
                <a:lnTo>
                  <a:pt x="27" y="62"/>
                </a:lnTo>
                <a:lnTo>
                  <a:pt x="29" y="61"/>
                </a:lnTo>
                <a:lnTo>
                  <a:pt x="29" y="62"/>
                </a:lnTo>
                <a:lnTo>
                  <a:pt x="27" y="62"/>
                </a:lnTo>
                <a:lnTo>
                  <a:pt x="27" y="65"/>
                </a:lnTo>
                <a:lnTo>
                  <a:pt x="29" y="65"/>
                </a:lnTo>
                <a:lnTo>
                  <a:pt x="31" y="65"/>
                </a:lnTo>
                <a:lnTo>
                  <a:pt x="31" y="65"/>
                </a:lnTo>
                <a:lnTo>
                  <a:pt x="33" y="65"/>
                </a:lnTo>
                <a:lnTo>
                  <a:pt x="33" y="62"/>
                </a:lnTo>
                <a:lnTo>
                  <a:pt x="35" y="61"/>
                </a:lnTo>
                <a:lnTo>
                  <a:pt x="39" y="57"/>
                </a:lnTo>
                <a:lnTo>
                  <a:pt x="40" y="53"/>
                </a:lnTo>
                <a:lnTo>
                  <a:pt x="43" y="49"/>
                </a:lnTo>
                <a:lnTo>
                  <a:pt x="44" y="49"/>
                </a:lnTo>
                <a:lnTo>
                  <a:pt x="46" y="49"/>
                </a:lnTo>
                <a:lnTo>
                  <a:pt x="48" y="49"/>
                </a:lnTo>
                <a:lnTo>
                  <a:pt x="50" y="49"/>
                </a:lnTo>
                <a:lnTo>
                  <a:pt x="56" y="48"/>
                </a:lnTo>
                <a:lnTo>
                  <a:pt x="61" y="49"/>
                </a:lnTo>
                <a:lnTo>
                  <a:pt x="64" y="52"/>
                </a:lnTo>
                <a:lnTo>
                  <a:pt x="69" y="61"/>
                </a:lnTo>
                <a:lnTo>
                  <a:pt x="69" y="62"/>
                </a:lnTo>
                <a:lnTo>
                  <a:pt x="69" y="65"/>
                </a:lnTo>
                <a:lnTo>
                  <a:pt x="70" y="66"/>
                </a:lnTo>
                <a:lnTo>
                  <a:pt x="70" y="69"/>
                </a:lnTo>
                <a:lnTo>
                  <a:pt x="70" y="70"/>
                </a:lnTo>
                <a:lnTo>
                  <a:pt x="70" y="72"/>
                </a:lnTo>
                <a:lnTo>
                  <a:pt x="70" y="74"/>
                </a:lnTo>
                <a:lnTo>
                  <a:pt x="69" y="80"/>
                </a:lnTo>
                <a:lnTo>
                  <a:pt x="73" y="76"/>
                </a:lnTo>
                <a:lnTo>
                  <a:pt x="73" y="76"/>
                </a:lnTo>
                <a:lnTo>
                  <a:pt x="73" y="76"/>
                </a:lnTo>
                <a:lnTo>
                  <a:pt x="76" y="76"/>
                </a:lnTo>
                <a:lnTo>
                  <a:pt x="77" y="74"/>
                </a:lnTo>
                <a:lnTo>
                  <a:pt x="78" y="74"/>
                </a:lnTo>
                <a:lnTo>
                  <a:pt x="81" y="76"/>
                </a:lnTo>
                <a:lnTo>
                  <a:pt x="82" y="74"/>
                </a:lnTo>
                <a:lnTo>
                  <a:pt x="84" y="74"/>
                </a:lnTo>
                <a:lnTo>
                  <a:pt x="86" y="76"/>
                </a:lnTo>
                <a:lnTo>
                  <a:pt x="88" y="78"/>
                </a:lnTo>
                <a:lnTo>
                  <a:pt x="88" y="80"/>
                </a:lnTo>
                <a:lnTo>
                  <a:pt x="88" y="82"/>
                </a:lnTo>
                <a:lnTo>
                  <a:pt x="88" y="84"/>
                </a:lnTo>
                <a:lnTo>
                  <a:pt x="90" y="89"/>
                </a:lnTo>
                <a:lnTo>
                  <a:pt x="88" y="96"/>
                </a:lnTo>
                <a:lnTo>
                  <a:pt x="92" y="96"/>
                </a:lnTo>
                <a:lnTo>
                  <a:pt x="94" y="97"/>
                </a:lnTo>
                <a:lnTo>
                  <a:pt x="94" y="98"/>
                </a:lnTo>
                <a:lnTo>
                  <a:pt x="97" y="97"/>
                </a:lnTo>
                <a:lnTo>
                  <a:pt x="100" y="93"/>
                </a:lnTo>
                <a:lnTo>
                  <a:pt x="101" y="92"/>
                </a:lnTo>
                <a:lnTo>
                  <a:pt x="101" y="89"/>
                </a:lnTo>
                <a:lnTo>
                  <a:pt x="104" y="89"/>
                </a:lnTo>
                <a:lnTo>
                  <a:pt x="104" y="92"/>
                </a:lnTo>
                <a:lnTo>
                  <a:pt x="105" y="92"/>
                </a:lnTo>
                <a:lnTo>
                  <a:pt x="108" y="92"/>
                </a:lnTo>
                <a:lnTo>
                  <a:pt x="109" y="92"/>
                </a:lnTo>
                <a:lnTo>
                  <a:pt x="112" y="88"/>
                </a:lnTo>
                <a:lnTo>
                  <a:pt x="112" y="85"/>
                </a:lnTo>
                <a:lnTo>
                  <a:pt x="112" y="84"/>
                </a:lnTo>
                <a:lnTo>
                  <a:pt x="113" y="84"/>
                </a:lnTo>
                <a:lnTo>
                  <a:pt x="109" y="80"/>
                </a:lnTo>
                <a:lnTo>
                  <a:pt x="109" y="78"/>
                </a:lnTo>
                <a:lnTo>
                  <a:pt x="109" y="76"/>
                </a:lnTo>
                <a:lnTo>
                  <a:pt x="113" y="76"/>
                </a:lnTo>
                <a:lnTo>
                  <a:pt x="118" y="78"/>
                </a:lnTo>
                <a:lnTo>
                  <a:pt x="117" y="72"/>
                </a:lnTo>
                <a:lnTo>
                  <a:pt x="114" y="70"/>
                </a:lnTo>
                <a:lnTo>
                  <a:pt x="113" y="70"/>
                </a:lnTo>
                <a:lnTo>
                  <a:pt x="114" y="66"/>
                </a:lnTo>
                <a:lnTo>
                  <a:pt x="117" y="65"/>
                </a:lnTo>
                <a:lnTo>
                  <a:pt x="114" y="62"/>
                </a:lnTo>
                <a:lnTo>
                  <a:pt x="114" y="58"/>
                </a:lnTo>
                <a:lnTo>
                  <a:pt x="113" y="58"/>
                </a:lnTo>
                <a:lnTo>
                  <a:pt x="112" y="57"/>
                </a:lnTo>
                <a:lnTo>
                  <a:pt x="109" y="52"/>
                </a:lnTo>
                <a:lnTo>
                  <a:pt x="109" y="49"/>
                </a:lnTo>
                <a:lnTo>
                  <a:pt x="112" y="48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lnTo>
                  <a:pt x="113" y="45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3" name="Freeform 87"/>
          <p:cNvSpPr>
            <a:spLocks/>
          </p:cNvSpPr>
          <p:nvPr/>
        </p:nvSpPr>
        <p:spPr bwMode="auto">
          <a:xfrm>
            <a:off x="3342718" y="3119513"/>
            <a:ext cx="183895" cy="116497"/>
          </a:xfrm>
          <a:custGeom>
            <a:avLst/>
            <a:gdLst>
              <a:gd name="T0" fmla="*/ 30 w 51"/>
              <a:gd name="T1" fmla="*/ 27 h 31"/>
              <a:gd name="T2" fmla="*/ 31 w 51"/>
              <a:gd name="T3" fmla="*/ 23 h 31"/>
              <a:gd name="T4" fmla="*/ 34 w 51"/>
              <a:gd name="T5" fmla="*/ 21 h 31"/>
              <a:gd name="T6" fmla="*/ 40 w 51"/>
              <a:gd name="T7" fmla="*/ 17 h 31"/>
              <a:gd name="T8" fmla="*/ 44 w 51"/>
              <a:gd name="T9" fmla="*/ 17 h 31"/>
              <a:gd name="T10" fmla="*/ 48 w 51"/>
              <a:gd name="T11" fmla="*/ 17 h 31"/>
              <a:gd name="T12" fmla="*/ 48 w 51"/>
              <a:gd name="T13" fmla="*/ 13 h 31"/>
              <a:gd name="T14" fmla="*/ 48 w 51"/>
              <a:gd name="T15" fmla="*/ 12 h 31"/>
              <a:gd name="T16" fmla="*/ 47 w 51"/>
              <a:gd name="T17" fmla="*/ 9 h 31"/>
              <a:gd name="T18" fmla="*/ 44 w 51"/>
              <a:gd name="T19" fmla="*/ 8 h 31"/>
              <a:gd name="T20" fmla="*/ 47 w 51"/>
              <a:gd name="T21" fmla="*/ 8 h 31"/>
              <a:gd name="T22" fmla="*/ 48 w 51"/>
              <a:gd name="T23" fmla="*/ 5 h 31"/>
              <a:gd name="T24" fmla="*/ 51 w 51"/>
              <a:gd name="T25" fmla="*/ 4 h 31"/>
              <a:gd name="T26" fmla="*/ 51 w 51"/>
              <a:gd name="T27" fmla="*/ 1 h 31"/>
              <a:gd name="T28" fmla="*/ 48 w 51"/>
              <a:gd name="T29" fmla="*/ 0 h 31"/>
              <a:gd name="T30" fmla="*/ 34 w 51"/>
              <a:gd name="T31" fmla="*/ 0 h 31"/>
              <a:gd name="T32" fmla="*/ 30 w 51"/>
              <a:gd name="T33" fmla="*/ 0 h 31"/>
              <a:gd name="T34" fmla="*/ 27 w 51"/>
              <a:gd name="T35" fmla="*/ 0 h 31"/>
              <a:gd name="T36" fmla="*/ 22 w 51"/>
              <a:gd name="T37" fmla="*/ 1 h 31"/>
              <a:gd name="T38" fmla="*/ 18 w 51"/>
              <a:gd name="T39" fmla="*/ 4 h 31"/>
              <a:gd name="T40" fmla="*/ 12 w 51"/>
              <a:gd name="T41" fmla="*/ 4 h 31"/>
              <a:gd name="T42" fmla="*/ 7 w 51"/>
              <a:gd name="T43" fmla="*/ 5 h 31"/>
              <a:gd name="T44" fmla="*/ 4 w 51"/>
              <a:gd name="T45" fmla="*/ 5 h 31"/>
              <a:gd name="T46" fmla="*/ 0 w 51"/>
              <a:gd name="T47" fmla="*/ 5 h 31"/>
              <a:gd name="T48" fmla="*/ 3 w 51"/>
              <a:gd name="T49" fmla="*/ 8 h 31"/>
              <a:gd name="T50" fmla="*/ 7 w 51"/>
              <a:gd name="T51" fmla="*/ 8 h 31"/>
              <a:gd name="T52" fmla="*/ 8 w 51"/>
              <a:gd name="T53" fmla="*/ 5 h 31"/>
              <a:gd name="T54" fmla="*/ 10 w 51"/>
              <a:gd name="T55" fmla="*/ 5 h 31"/>
              <a:gd name="T56" fmla="*/ 7 w 51"/>
              <a:gd name="T57" fmla="*/ 9 h 31"/>
              <a:gd name="T58" fmla="*/ 8 w 51"/>
              <a:gd name="T59" fmla="*/ 12 h 31"/>
              <a:gd name="T60" fmla="*/ 10 w 51"/>
              <a:gd name="T61" fmla="*/ 13 h 31"/>
              <a:gd name="T62" fmla="*/ 14 w 51"/>
              <a:gd name="T63" fmla="*/ 13 h 31"/>
              <a:gd name="T64" fmla="*/ 12 w 51"/>
              <a:gd name="T65" fmla="*/ 17 h 31"/>
              <a:gd name="T66" fmla="*/ 18 w 51"/>
              <a:gd name="T67" fmla="*/ 15 h 31"/>
              <a:gd name="T68" fmla="*/ 22 w 51"/>
              <a:gd name="T69" fmla="*/ 13 h 31"/>
              <a:gd name="T70" fmla="*/ 24 w 51"/>
              <a:gd name="T71" fmla="*/ 13 h 31"/>
              <a:gd name="T72" fmla="*/ 26 w 51"/>
              <a:gd name="T73" fmla="*/ 13 h 31"/>
              <a:gd name="T74" fmla="*/ 30 w 51"/>
              <a:gd name="T75" fmla="*/ 13 h 31"/>
              <a:gd name="T76" fmla="*/ 27 w 51"/>
              <a:gd name="T77" fmla="*/ 15 h 31"/>
              <a:gd name="T78" fmla="*/ 26 w 51"/>
              <a:gd name="T79" fmla="*/ 15 h 31"/>
              <a:gd name="T80" fmla="*/ 24 w 51"/>
              <a:gd name="T81" fmla="*/ 13 h 31"/>
              <a:gd name="T82" fmla="*/ 20 w 51"/>
              <a:gd name="T83" fmla="*/ 17 h 31"/>
              <a:gd name="T84" fmla="*/ 22 w 51"/>
              <a:gd name="T85" fmla="*/ 19 h 31"/>
              <a:gd name="T86" fmla="*/ 24 w 51"/>
              <a:gd name="T87" fmla="*/ 17 h 31"/>
              <a:gd name="T88" fmla="*/ 26 w 51"/>
              <a:gd name="T89" fmla="*/ 17 h 31"/>
              <a:gd name="T90" fmla="*/ 27 w 51"/>
              <a:gd name="T91" fmla="*/ 19 h 31"/>
              <a:gd name="T92" fmla="*/ 24 w 51"/>
              <a:gd name="T93" fmla="*/ 19 h 31"/>
              <a:gd name="T94" fmla="*/ 22 w 51"/>
              <a:gd name="T95" fmla="*/ 21 h 31"/>
              <a:gd name="T96" fmla="*/ 22 w 51"/>
              <a:gd name="T97" fmla="*/ 23 h 31"/>
              <a:gd name="T98" fmla="*/ 24 w 51"/>
              <a:gd name="T99" fmla="*/ 23 h 31"/>
              <a:gd name="T100" fmla="*/ 22 w 51"/>
              <a:gd name="T101" fmla="*/ 25 h 31"/>
              <a:gd name="T102" fmla="*/ 26 w 51"/>
              <a:gd name="T103" fmla="*/ 27 h 31"/>
              <a:gd name="T104" fmla="*/ 27 w 51"/>
              <a:gd name="T105" fmla="*/ 31 h 31"/>
              <a:gd name="T106" fmla="*/ 30 w 51"/>
              <a:gd name="T107" fmla="*/ 28 h 31"/>
              <a:gd name="T108" fmla="*/ 30 w 51"/>
              <a:gd name="T109" fmla="*/ 27 h 31"/>
              <a:gd name="T110" fmla="*/ 30 w 51"/>
              <a:gd name="T111" fmla="*/ 27 h 31"/>
              <a:gd name="T112" fmla="*/ 30 w 51"/>
              <a:gd name="T113" fmla="*/ 27 h 31"/>
              <a:gd name="T114" fmla="*/ 30 w 51"/>
              <a:gd name="T115" fmla="*/ 27 h 31"/>
              <a:gd name="T116" fmla="*/ 30 w 51"/>
              <a:gd name="T117" fmla="*/ 27 h 31"/>
              <a:gd name="T118" fmla="*/ 30 w 51"/>
              <a:gd name="T119" fmla="*/ 27 h 31"/>
              <a:gd name="T120" fmla="*/ 30 w 51"/>
              <a:gd name="T121" fmla="*/ 2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1" h="31">
                <a:moveTo>
                  <a:pt x="30" y="27"/>
                </a:moveTo>
                <a:lnTo>
                  <a:pt x="31" y="23"/>
                </a:lnTo>
                <a:lnTo>
                  <a:pt x="34" y="21"/>
                </a:lnTo>
                <a:lnTo>
                  <a:pt x="40" y="17"/>
                </a:lnTo>
                <a:lnTo>
                  <a:pt x="44" y="17"/>
                </a:lnTo>
                <a:lnTo>
                  <a:pt x="48" y="17"/>
                </a:lnTo>
                <a:lnTo>
                  <a:pt x="48" y="13"/>
                </a:lnTo>
                <a:lnTo>
                  <a:pt x="48" y="12"/>
                </a:lnTo>
                <a:lnTo>
                  <a:pt x="47" y="9"/>
                </a:lnTo>
                <a:lnTo>
                  <a:pt x="44" y="8"/>
                </a:lnTo>
                <a:lnTo>
                  <a:pt x="47" y="8"/>
                </a:lnTo>
                <a:lnTo>
                  <a:pt x="48" y="5"/>
                </a:lnTo>
                <a:lnTo>
                  <a:pt x="51" y="4"/>
                </a:lnTo>
                <a:lnTo>
                  <a:pt x="51" y="1"/>
                </a:lnTo>
                <a:lnTo>
                  <a:pt x="48" y="0"/>
                </a:lnTo>
                <a:lnTo>
                  <a:pt x="34" y="0"/>
                </a:lnTo>
                <a:lnTo>
                  <a:pt x="30" y="0"/>
                </a:lnTo>
                <a:lnTo>
                  <a:pt x="27" y="0"/>
                </a:lnTo>
                <a:lnTo>
                  <a:pt x="22" y="1"/>
                </a:lnTo>
                <a:lnTo>
                  <a:pt x="18" y="4"/>
                </a:lnTo>
                <a:lnTo>
                  <a:pt x="12" y="4"/>
                </a:lnTo>
                <a:lnTo>
                  <a:pt x="7" y="5"/>
                </a:lnTo>
                <a:lnTo>
                  <a:pt x="4" y="5"/>
                </a:lnTo>
                <a:lnTo>
                  <a:pt x="0" y="5"/>
                </a:lnTo>
                <a:lnTo>
                  <a:pt x="3" y="8"/>
                </a:lnTo>
                <a:lnTo>
                  <a:pt x="7" y="8"/>
                </a:lnTo>
                <a:lnTo>
                  <a:pt x="8" y="5"/>
                </a:lnTo>
                <a:lnTo>
                  <a:pt x="10" y="5"/>
                </a:lnTo>
                <a:lnTo>
                  <a:pt x="7" y="9"/>
                </a:lnTo>
                <a:lnTo>
                  <a:pt x="8" y="12"/>
                </a:lnTo>
                <a:lnTo>
                  <a:pt x="10" y="13"/>
                </a:lnTo>
                <a:lnTo>
                  <a:pt x="14" y="13"/>
                </a:lnTo>
                <a:lnTo>
                  <a:pt x="12" y="17"/>
                </a:lnTo>
                <a:lnTo>
                  <a:pt x="18" y="15"/>
                </a:lnTo>
                <a:lnTo>
                  <a:pt x="22" y="13"/>
                </a:lnTo>
                <a:lnTo>
                  <a:pt x="24" y="13"/>
                </a:lnTo>
                <a:lnTo>
                  <a:pt x="26" y="13"/>
                </a:lnTo>
                <a:lnTo>
                  <a:pt x="30" y="13"/>
                </a:lnTo>
                <a:lnTo>
                  <a:pt x="27" y="15"/>
                </a:lnTo>
                <a:lnTo>
                  <a:pt x="26" y="15"/>
                </a:lnTo>
                <a:lnTo>
                  <a:pt x="24" y="13"/>
                </a:lnTo>
                <a:lnTo>
                  <a:pt x="20" y="17"/>
                </a:lnTo>
                <a:lnTo>
                  <a:pt x="22" y="19"/>
                </a:lnTo>
                <a:lnTo>
                  <a:pt x="24" y="17"/>
                </a:lnTo>
                <a:lnTo>
                  <a:pt x="26" y="17"/>
                </a:lnTo>
                <a:lnTo>
                  <a:pt x="27" y="19"/>
                </a:lnTo>
                <a:lnTo>
                  <a:pt x="24" y="19"/>
                </a:lnTo>
                <a:lnTo>
                  <a:pt x="22" y="21"/>
                </a:lnTo>
                <a:lnTo>
                  <a:pt x="22" y="23"/>
                </a:lnTo>
                <a:lnTo>
                  <a:pt x="24" y="23"/>
                </a:lnTo>
                <a:lnTo>
                  <a:pt x="22" y="25"/>
                </a:lnTo>
                <a:lnTo>
                  <a:pt x="26" y="27"/>
                </a:lnTo>
                <a:lnTo>
                  <a:pt x="27" y="31"/>
                </a:lnTo>
                <a:lnTo>
                  <a:pt x="30" y="28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lnTo>
                  <a:pt x="30" y="2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4" name="Freeform 88"/>
          <p:cNvSpPr>
            <a:spLocks noEditPoints="1"/>
          </p:cNvSpPr>
          <p:nvPr/>
        </p:nvSpPr>
        <p:spPr bwMode="auto">
          <a:xfrm>
            <a:off x="3306659" y="2845182"/>
            <a:ext cx="349760" cy="293126"/>
          </a:xfrm>
          <a:custGeom>
            <a:avLst/>
            <a:gdLst>
              <a:gd name="T0" fmla="*/ 95 w 97"/>
              <a:gd name="T1" fmla="*/ 66 h 78"/>
              <a:gd name="T2" fmla="*/ 89 w 97"/>
              <a:gd name="T3" fmla="*/ 58 h 78"/>
              <a:gd name="T4" fmla="*/ 87 w 97"/>
              <a:gd name="T5" fmla="*/ 52 h 78"/>
              <a:gd name="T6" fmla="*/ 87 w 97"/>
              <a:gd name="T7" fmla="*/ 46 h 78"/>
              <a:gd name="T8" fmla="*/ 83 w 97"/>
              <a:gd name="T9" fmla="*/ 38 h 78"/>
              <a:gd name="T10" fmla="*/ 80 w 97"/>
              <a:gd name="T11" fmla="*/ 31 h 78"/>
              <a:gd name="T12" fmla="*/ 74 w 97"/>
              <a:gd name="T13" fmla="*/ 24 h 78"/>
              <a:gd name="T14" fmla="*/ 68 w 97"/>
              <a:gd name="T15" fmla="*/ 16 h 78"/>
              <a:gd name="T16" fmla="*/ 64 w 97"/>
              <a:gd name="T17" fmla="*/ 11 h 78"/>
              <a:gd name="T18" fmla="*/ 54 w 97"/>
              <a:gd name="T19" fmla="*/ 4 h 78"/>
              <a:gd name="T20" fmla="*/ 41 w 97"/>
              <a:gd name="T21" fmla="*/ 0 h 78"/>
              <a:gd name="T22" fmla="*/ 26 w 97"/>
              <a:gd name="T23" fmla="*/ 4 h 78"/>
              <a:gd name="T24" fmla="*/ 18 w 97"/>
              <a:gd name="T25" fmla="*/ 7 h 78"/>
              <a:gd name="T26" fmla="*/ 14 w 97"/>
              <a:gd name="T27" fmla="*/ 20 h 78"/>
              <a:gd name="T28" fmla="*/ 4 w 97"/>
              <a:gd name="T29" fmla="*/ 33 h 78"/>
              <a:gd name="T30" fmla="*/ 4 w 97"/>
              <a:gd name="T31" fmla="*/ 35 h 78"/>
              <a:gd name="T32" fmla="*/ 10 w 97"/>
              <a:gd name="T33" fmla="*/ 50 h 78"/>
              <a:gd name="T34" fmla="*/ 14 w 97"/>
              <a:gd name="T35" fmla="*/ 48 h 78"/>
              <a:gd name="T36" fmla="*/ 17 w 97"/>
              <a:gd name="T37" fmla="*/ 48 h 78"/>
              <a:gd name="T38" fmla="*/ 14 w 97"/>
              <a:gd name="T39" fmla="*/ 54 h 78"/>
              <a:gd name="T40" fmla="*/ 32 w 97"/>
              <a:gd name="T41" fmla="*/ 56 h 78"/>
              <a:gd name="T42" fmla="*/ 37 w 97"/>
              <a:gd name="T43" fmla="*/ 52 h 78"/>
              <a:gd name="T44" fmla="*/ 44 w 97"/>
              <a:gd name="T45" fmla="*/ 54 h 78"/>
              <a:gd name="T46" fmla="*/ 49 w 97"/>
              <a:gd name="T47" fmla="*/ 57 h 78"/>
              <a:gd name="T48" fmla="*/ 57 w 97"/>
              <a:gd name="T49" fmla="*/ 56 h 78"/>
              <a:gd name="T50" fmla="*/ 57 w 97"/>
              <a:gd name="T51" fmla="*/ 61 h 78"/>
              <a:gd name="T52" fmla="*/ 50 w 97"/>
              <a:gd name="T53" fmla="*/ 61 h 78"/>
              <a:gd name="T54" fmla="*/ 37 w 97"/>
              <a:gd name="T55" fmla="*/ 56 h 78"/>
              <a:gd name="T56" fmla="*/ 32 w 97"/>
              <a:gd name="T57" fmla="*/ 60 h 78"/>
              <a:gd name="T58" fmla="*/ 26 w 97"/>
              <a:gd name="T59" fmla="*/ 64 h 78"/>
              <a:gd name="T60" fmla="*/ 14 w 97"/>
              <a:gd name="T61" fmla="*/ 64 h 78"/>
              <a:gd name="T62" fmla="*/ 10 w 97"/>
              <a:gd name="T63" fmla="*/ 72 h 78"/>
              <a:gd name="T64" fmla="*/ 10 w 97"/>
              <a:gd name="T65" fmla="*/ 78 h 78"/>
              <a:gd name="T66" fmla="*/ 22 w 97"/>
              <a:gd name="T67" fmla="*/ 77 h 78"/>
              <a:gd name="T68" fmla="*/ 37 w 97"/>
              <a:gd name="T69" fmla="*/ 73 h 78"/>
              <a:gd name="T70" fmla="*/ 58 w 97"/>
              <a:gd name="T71" fmla="*/ 73 h 78"/>
              <a:gd name="T72" fmla="*/ 70 w 97"/>
              <a:gd name="T73" fmla="*/ 74 h 78"/>
              <a:gd name="T74" fmla="*/ 74 w 97"/>
              <a:gd name="T75" fmla="*/ 74 h 78"/>
              <a:gd name="T76" fmla="*/ 85 w 97"/>
              <a:gd name="T77" fmla="*/ 78 h 78"/>
              <a:gd name="T78" fmla="*/ 97 w 97"/>
              <a:gd name="T79" fmla="*/ 77 h 78"/>
              <a:gd name="T80" fmla="*/ 94 w 97"/>
              <a:gd name="T81" fmla="*/ 72 h 78"/>
              <a:gd name="T82" fmla="*/ 94 w 97"/>
              <a:gd name="T83" fmla="*/ 72 h 78"/>
              <a:gd name="T84" fmla="*/ 30 w 97"/>
              <a:gd name="T85" fmla="*/ 73 h 78"/>
              <a:gd name="T86" fmla="*/ 26 w 97"/>
              <a:gd name="T87" fmla="*/ 74 h 78"/>
              <a:gd name="T88" fmla="*/ 17 w 97"/>
              <a:gd name="T89" fmla="*/ 74 h 78"/>
              <a:gd name="T90" fmla="*/ 14 w 97"/>
              <a:gd name="T91" fmla="*/ 73 h 78"/>
              <a:gd name="T92" fmla="*/ 22 w 97"/>
              <a:gd name="T93" fmla="*/ 72 h 78"/>
              <a:gd name="T94" fmla="*/ 30 w 97"/>
              <a:gd name="T95" fmla="*/ 72 h 78"/>
              <a:gd name="T96" fmla="*/ 30 w 97"/>
              <a:gd name="T97" fmla="*/ 73 h 78"/>
              <a:gd name="T98" fmla="*/ 30 w 97"/>
              <a:gd name="T99" fmla="*/ 73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97" h="78">
                <a:moveTo>
                  <a:pt x="94" y="72"/>
                </a:moveTo>
                <a:lnTo>
                  <a:pt x="97" y="69"/>
                </a:lnTo>
                <a:lnTo>
                  <a:pt x="95" y="66"/>
                </a:lnTo>
                <a:lnTo>
                  <a:pt x="94" y="61"/>
                </a:lnTo>
                <a:lnTo>
                  <a:pt x="91" y="60"/>
                </a:lnTo>
                <a:lnTo>
                  <a:pt x="89" y="58"/>
                </a:lnTo>
                <a:lnTo>
                  <a:pt x="87" y="57"/>
                </a:lnTo>
                <a:lnTo>
                  <a:pt x="87" y="56"/>
                </a:lnTo>
                <a:lnTo>
                  <a:pt x="87" y="52"/>
                </a:lnTo>
                <a:lnTo>
                  <a:pt x="87" y="50"/>
                </a:lnTo>
                <a:lnTo>
                  <a:pt x="87" y="48"/>
                </a:lnTo>
                <a:lnTo>
                  <a:pt x="87" y="46"/>
                </a:lnTo>
                <a:lnTo>
                  <a:pt x="85" y="42"/>
                </a:lnTo>
                <a:lnTo>
                  <a:pt x="83" y="41"/>
                </a:lnTo>
                <a:lnTo>
                  <a:pt x="83" y="38"/>
                </a:lnTo>
                <a:lnTo>
                  <a:pt x="85" y="37"/>
                </a:lnTo>
                <a:lnTo>
                  <a:pt x="83" y="35"/>
                </a:lnTo>
                <a:lnTo>
                  <a:pt x="80" y="31"/>
                </a:lnTo>
                <a:lnTo>
                  <a:pt x="77" y="29"/>
                </a:lnTo>
                <a:lnTo>
                  <a:pt x="76" y="28"/>
                </a:lnTo>
                <a:lnTo>
                  <a:pt x="74" y="24"/>
                </a:lnTo>
                <a:lnTo>
                  <a:pt x="72" y="21"/>
                </a:lnTo>
                <a:lnTo>
                  <a:pt x="68" y="17"/>
                </a:lnTo>
                <a:lnTo>
                  <a:pt x="68" y="16"/>
                </a:lnTo>
                <a:lnTo>
                  <a:pt x="66" y="12"/>
                </a:lnTo>
                <a:lnTo>
                  <a:pt x="65" y="11"/>
                </a:lnTo>
                <a:lnTo>
                  <a:pt x="64" y="11"/>
                </a:lnTo>
                <a:lnTo>
                  <a:pt x="58" y="8"/>
                </a:lnTo>
                <a:lnTo>
                  <a:pt x="57" y="7"/>
                </a:lnTo>
                <a:lnTo>
                  <a:pt x="54" y="4"/>
                </a:lnTo>
                <a:lnTo>
                  <a:pt x="50" y="3"/>
                </a:lnTo>
                <a:lnTo>
                  <a:pt x="44" y="0"/>
                </a:lnTo>
                <a:lnTo>
                  <a:pt x="41" y="0"/>
                </a:lnTo>
                <a:lnTo>
                  <a:pt x="37" y="3"/>
                </a:lnTo>
                <a:lnTo>
                  <a:pt x="32" y="3"/>
                </a:lnTo>
                <a:lnTo>
                  <a:pt x="26" y="4"/>
                </a:lnTo>
                <a:lnTo>
                  <a:pt x="24" y="3"/>
                </a:lnTo>
                <a:lnTo>
                  <a:pt x="22" y="3"/>
                </a:lnTo>
                <a:lnTo>
                  <a:pt x="18" y="7"/>
                </a:lnTo>
                <a:lnTo>
                  <a:pt x="17" y="9"/>
                </a:lnTo>
                <a:lnTo>
                  <a:pt x="16" y="15"/>
                </a:lnTo>
                <a:lnTo>
                  <a:pt x="14" y="20"/>
                </a:lnTo>
                <a:lnTo>
                  <a:pt x="10" y="25"/>
                </a:lnTo>
                <a:lnTo>
                  <a:pt x="6" y="31"/>
                </a:lnTo>
                <a:lnTo>
                  <a:pt x="4" y="33"/>
                </a:lnTo>
                <a:lnTo>
                  <a:pt x="1" y="35"/>
                </a:lnTo>
                <a:lnTo>
                  <a:pt x="0" y="37"/>
                </a:lnTo>
                <a:lnTo>
                  <a:pt x="4" y="35"/>
                </a:lnTo>
                <a:lnTo>
                  <a:pt x="6" y="37"/>
                </a:lnTo>
                <a:lnTo>
                  <a:pt x="9" y="42"/>
                </a:lnTo>
                <a:lnTo>
                  <a:pt x="10" y="50"/>
                </a:lnTo>
                <a:lnTo>
                  <a:pt x="14" y="46"/>
                </a:lnTo>
                <a:lnTo>
                  <a:pt x="18" y="46"/>
                </a:lnTo>
                <a:lnTo>
                  <a:pt x="14" y="48"/>
                </a:lnTo>
                <a:lnTo>
                  <a:pt x="10" y="52"/>
                </a:lnTo>
                <a:lnTo>
                  <a:pt x="14" y="50"/>
                </a:lnTo>
                <a:lnTo>
                  <a:pt x="17" y="48"/>
                </a:lnTo>
                <a:lnTo>
                  <a:pt x="14" y="52"/>
                </a:lnTo>
                <a:lnTo>
                  <a:pt x="13" y="54"/>
                </a:lnTo>
                <a:lnTo>
                  <a:pt x="14" y="54"/>
                </a:lnTo>
                <a:lnTo>
                  <a:pt x="14" y="56"/>
                </a:lnTo>
                <a:lnTo>
                  <a:pt x="18" y="56"/>
                </a:lnTo>
                <a:lnTo>
                  <a:pt x="32" y="56"/>
                </a:lnTo>
                <a:lnTo>
                  <a:pt x="32" y="54"/>
                </a:lnTo>
                <a:lnTo>
                  <a:pt x="34" y="52"/>
                </a:lnTo>
                <a:lnTo>
                  <a:pt x="37" y="52"/>
                </a:lnTo>
                <a:lnTo>
                  <a:pt x="40" y="52"/>
                </a:lnTo>
                <a:lnTo>
                  <a:pt x="41" y="52"/>
                </a:lnTo>
                <a:lnTo>
                  <a:pt x="44" y="54"/>
                </a:lnTo>
                <a:lnTo>
                  <a:pt x="45" y="54"/>
                </a:lnTo>
                <a:lnTo>
                  <a:pt x="48" y="54"/>
                </a:lnTo>
                <a:lnTo>
                  <a:pt x="49" y="57"/>
                </a:lnTo>
                <a:lnTo>
                  <a:pt x="50" y="57"/>
                </a:lnTo>
                <a:lnTo>
                  <a:pt x="53" y="56"/>
                </a:lnTo>
                <a:lnTo>
                  <a:pt x="57" y="56"/>
                </a:lnTo>
                <a:lnTo>
                  <a:pt x="58" y="57"/>
                </a:lnTo>
                <a:lnTo>
                  <a:pt x="58" y="60"/>
                </a:lnTo>
                <a:lnTo>
                  <a:pt x="57" y="61"/>
                </a:lnTo>
                <a:lnTo>
                  <a:pt x="54" y="61"/>
                </a:lnTo>
                <a:lnTo>
                  <a:pt x="53" y="61"/>
                </a:lnTo>
                <a:lnTo>
                  <a:pt x="50" y="61"/>
                </a:lnTo>
                <a:lnTo>
                  <a:pt x="48" y="61"/>
                </a:lnTo>
                <a:lnTo>
                  <a:pt x="40" y="57"/>
                </a:lnTo>
                <a:lnTo>
                  <a:pt x="37" y="56"/>
                </a:lnTo>
                <a:lnTo>
                  <a:pt x="36" y="60"/>
                </a:lnTo>
                <a:lnTo>
                  <a:pt x="34" y="60"/>
                </a:lnTo>
                <a:lnTo>
                  <a:pt x="32" y="60"/>
                </a:lnTo>
                <a:lnTo>
                  <a:pt x="30" y="60"/>
                </a:lnTo>
                <a:lnTo>
                  <a:pt x="26" y="61"/>
                </a:lnTo>
                <a:lnTo>
                  <a:pt x="26" y="64"/>
                </a:lnTo>
                <a:lnTo>
                  <a:pt x="18" y="64"/>
                </a:lnTo>
                <a:lnTo>
                  <a:pt x="17" y="64"/>
                </a:lnTo>
                <a:lnTo>
                  <a:pt x="14" y="64"/>
                </a:lnTo>
                <a:lnTo>
                  <a:pt x="10" y="65"/>
                </a:lnTo>
                <a:lnTo>
                  <a:pt x="10" y="69"/>
                </a:lnTo>
                <a:lnTo>
                  <a:pt x="10" y="72"/>
                </a:lnTo>
                <a:lnTo>
                  <a:pt x="10" y="74"/>
                </a:lnTo>
                <a:lnTo>
                  <a:pt x="10" y="77"/>
                </a:lnTo>
                <a:lnTo>
                  <a:pt x="10" y="78"/>
                </a:lnTo>
                <a:lnTo>
                  <a:pt x="14" y="78"/>
                </a:lnTo>
                <a:lnTo>
                  <a:pt x="18" y="77"/>
                </a:lnTo>
                <a:lnTo>
                  <a:pt x="22" y="77"/>
                </a:lnTo>
                <a:lnTo>
                  <a:pt x="28" y="77"/>
                </a:lnTo>
                <a:lnTo>
                  <a:pt x="32" y="74"/>
                </a:lnTo>
                <a:lnTo>
                  <a:pt x="37" y="73"/>
                </a:lnTo>
                <a:lnTo>
                  <a:pt x="40" y="73"/>
                </a:lnTo>
                <a:lnTo>
                  <a:pt x="44" y="73"/>
                </a:lnTo>
                <a:lnTo>
                  <a:pt x="58" y="73"/>
                </a:lnTo>
                <a:lnTo>
                  <a:pt x="66" y="73"/>
                </a:lnTo>
                <a:lnTo>
                  <a:pt x="70" y="73"/>
                </a:lnTo>
                <a:lnTo>
                  <a:pt x="70" y="74"/>
                </a:lnTo>
                <a:lnTo>
                  <a:pt x="70" y="77"/>
                </a:lnTo>
                <a:lnTo>
                  <a:pt x="72" y="77"/>
                </a:lnTo>
                <a:lnTo>
                  <a:pt x="74" y="74"/>
                </a:lnTo>
                <a:lnTo>
                  <a:pt x="76" y="77"/>
                </a:lnTo>
                <a:lnTo>
                  <a:pt x="81" y="78"/>
                </a:lnTo>
                <a:lnTo>
                  <a:pt x="85" y="78"/>
                </a:lnTo>
                <a:lnTo>
                  <a:pt x="89" y="77"/>
                </a:lnTo>
                <a:lnTo>
                  <a:pt x="93" y="77"/>
                </a:lnTo>
                <a:lnTo>
                  <a:pt x="97" y="77"/>
                </a:lnTo>
                <a:lnTo>
                  <a:pt x="97" y="74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lnTo>
                  <a:pt x="94" y="72"/>
                </a:lnTo>
                <a:close/>
                <a:moveTo>
                  <a:pt x="30" y="73"/>
                </a:moveTo>
                <a:lnTo>
                  <a:pt x="30" y="74"/>
                </a:lnTo>
                <a:lnTo>
                  <a:pt x="28" y="74"/>
                </a:lnTo>
                <a:lnTo>
                  <a:pt x="26" y="74"/>
                </a:lnTo>
                <a:lnTo>
                  <a:pt x="22" y="73"/>
                </a:lnTo>
                <a:lnTo>
                  <a:pt x="18" y="74"/>
                </a:lnTo>
                <a:lnTo>
                  <a:pt x="17" y="74"/>
                </a:lnTo>
                <a:lnTo>
                  <a:pt x="13" y="73"/>
                </a:lnTo>
                <a:lnTo>
                  <a:pt x="13" y="72"/>
                </a:lnTo>
                <a:lnTo>
                  <a:pt x="14" y="73"/>
                </a:lnTo>
                <a:lnTo>
                  <a:pt x="17" y="73"/>
                </a:lnTo>
                <a:lnTo>
                  <a:pt x="20" y="73"/>
                </a:lnTo>
                <a:lnTo>
                  <a:pt x="22" y="72"/>
                </a:lnTo>
                <a:lnTo>
                  <a:pt x="26" y="73"/>
                </a:lnTo>
                <a:lnTo>
                  <a:pt x="30" y="73"/>
                </a:lnTo>
                <a:lnTo>
                  <a:pt x="30" y="72"/>
                </a:lnTo>
                <a:lnTo>
                  <a:pt x="32" y="69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lnTo>
                  <a:pt x="30" y="73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5" name="Freeform 89"/>
          <p:cNvSpPr>
            <a:spLocks/>
          </p:cNvSpPr>
          <p:nvPr/>
        </p:nvSpPr>
        <p:spPr bwMode="auto">
          <a:xfrm>
            <a:off x="3605938" y="2277722"/>
            <a:ext cx="948320" cy="1010902"/>
          </a:xfrm>
          <a:custGeom>
            <a:avLst/>
            <a:gdLst>
              <a:gd name="T0" fmla="*/ 248 w 263"/>
              <a:gd name="T1" fmla="*/ 107 h 269"/>
              <a:gd name="T2" fmla="*/ 248 w 263"/>
              <a:gd name="T3" fmla="*/ 97 h 269"/>
              <a:gd name="T4" fmla="*/ 230 w 263"/>
              <a:gd name="T5" fmla="*/ 87 h 269"/>
              <a:gd name="T6" fmla="*/ 224 w 263"/>
              <a:gd name="T7" fmla="*/ 83 h 269"/>
              <a:gd name="T8" fmla="*/ 216 w 263"/>
              <a:gd name="T9" fmla="*/ 75 h 269"/>
              <a:gd name="T10" fmla="*/ 206 w 263"/>
              <a:gd name="T11" fmla="*/ 65 h 269"/>
              <a:gd name="T12" fmla="*/ 132 w 263"/>
              <a:gd name="T13" fmla="*/ 8 h 269"/>
              <a:gd name="T14" fmla="*/ 97 w 263"/>
              <a:gd name="T15" fmla="*/ 28 h 269"/>
              <a:gd name="T16" fmla="*/ 108 w 263"/>
              <a:gd name="T17" fmla="*/ 155 h 269"/>
              <a:gd name="T18" fmla="*/ 108 w 263"/>
              <a:gd name="T19" fmla="*/ 168 h 269"/>
              <a:gd name="T20" fmla="*/ 75 w 263"/>
              <a:gd name="T21" fmla="*/ 172 h 269"/>
              <a:gd name="T22" fmla="*/ 46 w 263"/>
              <a:gd name="T23" fmla="*/ 168 h 269"/>
              <a:gd name="T24" fmla="*/ 32 w 263"/>
              <a:gd name="T25" fmla="*/ 175 h 269"/>
              <a:gd name="T26" fmla="*/ 22 w 263"/>
              <a:gd name="T27" fmla="*/ 178 h 269"/>
              <a:gd name="T28" fmla="*/ 11 w 263"/>
              <a:gd name="T29" fmla="*/ 171 h 269"/>
              <a:gd name="T30" fmla="*/ 8 w 263"/>
              <a:gd name="T31" fmla="*/ 180 h 269"/>
              <a:gd name="T32" fmla="*/ 0 w 263"/>
              <a:gd name="T33" fmla="*/ 186 h 269"/>
              <a:gd name="T34" fmla="*/ 2 w 263"/>
              <a:gd name="T35" fmla="*/ 193 h 269"/>
              <a:gd name="T36" fmla="*/ 4 w 263"/>
              <a:gd name="T37" fmla="*/ 203 h 269"/>
              <a:gd name="T38" fmla="*/ 8 w 263"/>
              <a:gd name="T39" fmla="*/ 211 h 269"/>
              <a:gd name="T40" fmla="*/ 11 w 263"/>
              <a:gd name="T41" fmla="*/ 223 h 269"/>
              <a:gd name="T42" fmla="*/ 11 w 263"/>
              <a:gd name="T43" fmla="*/ 233 h 269"/>
              <a:gd name="T44" fmla="*/ 19 w 263"/>
              <a:gd name="T45" fmla="*/ 232 h 269"/>
              <a:gd name="T46" fmla="*/ 24 w 263"/>
              <a:gd name="T47" fmla="*/ 237 h 269"/>
              <a:gd name="T48" fmla="*/ 36 w 263"/>
              <a:gd name="T49" fmla="*/ 233 h 269"/>
              <a:gd name="T50" fmla="*/ 46 w 263"/>
              <a:gd name="T51" fmla="*/ 228 h 269"/>
              <a:gd name="T52" fmla="*/ 51 w 263"/>
              <a:gd name="T53" fmla="*/ 229 h 269"/>
              <a:gd name="T54" fmla="*/ 54 w 263"/>
              <a:gd name="T55" fmla="*/ 239 h 269"/>
              <a:gd name="T56" fmla="*/ 59 w 263"/>
              <a:gd name="T57" fmla="*/ 245 h 269"/>
              <a:gd name="T58" fmla="*/ 58 w 263"/>
              <a:gd name="T59" fmla="*/ 249 h 269"/>
              <a:gd name="T60" fmla="*/ 62 w 263"/>
              <a:gd name="T61" fmla="*/ 252 h 269"/>
              <a:gd name="T62" fmla="*/ 66 w 263"/>
              <a:gd name="T63" fmla="*/ 264 h 269"/>
              <a:gd name="T64" fmla="*/ 67 w 263"/>
              <a:gd name="T65" fmla="*/ 269 h 269"/>
              <a:gd name="T66" fmla="*/ 72 w 263"/>
              <a:gd name="T67" fmla="*/ 264 h 269"/>
              <a:gd name="T68" fmla="*/ 82 w 263"/>
              <a:gd name="T69" fmla="*/ 268 h 269"/>
              <a:gd name="T70" fmla="*/ 88 w 263"/>
              <a:gd name="T71" fmla="*/ 264 h 269"/>
              <a:gd name="T72" fmla="*/ 93 w 263"/>
              <a:gd name="T73" fmla="*/ 260 h 269"/>
              <a:gd name="T74" fmla="*/ 95 w 263"/>
              <a:gd name="T75" fmla="*/ 268 h 269"/>
              <a:gd name="T76" fmla="*/ 99 w 263"/>
              <a:gd name="T77" fmla="*/ 265 h 269"/>
              <a:gd name="T78" fmla="*/ 107 w 263"/>
              <a:gd name="T79" fmla="*/ 260 h 269"/>
              <a:gd name="T80" fmla="*/ 111 w 263"/>
              <a:gd name="T81" fmla="*/ 251 h 269"/>
              <a:gd name="T82" fmla="*/ 111 w 263"/>
              <a:gd name="T83" fmla="*/ 241 h 269"/>
              <a:gd name="T84" fmla="*/ 115 w 263"/>
              <a:gd name="T85" fmla="*/ 236 h 269"/>
              <a:gd name="T86" fmla="*/ 124 w 263"/>
              <a:gd name="T87" fmla="*/ 229 h 269"/>
              <a:gd name="T88" fmla="*/ 125 w 263"/>
              <a:gd name="T89" fmla="*/ 223 h 269"/>
              <a:gd name="T90" fmla="*/ 128 w 263"/>
              <a:gd name="T91" fmla="*/ 215 h 269"/>
              <a:gd name="T92" fmla="*/ 136 w 263"/>
              <a:gd name="T93" fmla="*/ 212 h 269"/>
              <a:gd name="T94" fmla="*/ 143 w 263"/>
              <a:gd name="T95" fmla="*/ 208 h 269"/>
              <a:gd name="T96" fmla="*/ 149 w 263"/>
              <a:gd name="T97" fmla="*/ 201 h 269"/>
              <a:gd name="T98" fmla="*/ 160 w 263"/>
              <a:gd name="T99" fmla="*/ 195 h 269"/>
              <a:gd name="T100" fmla="*/ 168 w 263"/>
              <a:gd name="T101" fmla="*/ 189 h 269"/>
              <a:gd name="T102" fmla="*/ 189 w 263"/>
              <a:gd name="T103" fmla="*/ 180 h 269"/>
              <a:gd name="T104" fmla="*/ 198 w 263"/>
              <a:gd name="T105" fmla="*/ 182 h 269"/>
              <a:gd name="T106" fmla="*/ 212 w 263"/>
              <a:gd name="T107" fmla="*/ 180 h 269"/>
              <a:gd name="T108" fmla="*/ 240 w 263"/>
              <a:gd name="T109" fmla="*/ 175 h 269"/>
              <a:gd name="T110" fmla="*/ 251 w 263"/>
              <a:gd name="T111" fmla="*/ 175 h 269"/>
              <a:gd name="T112" fmla="*/ 259 w 263"/>
              <a:gd name="T113" fmla="*/ 162 h 269"/>
              <a:gd name="T114" fmla="*/ 263 w 263"/>
              <a:gd name="T115" fmla="*/ 110 h 269"/>
              <a:gd name="T116" fmla="*/ 259 w 263"/>
              <a:gd name="T117" fmla="*/ 107 h 269"/>
              <a:gd name="T118" fmla="*/ 259 w 263"/>
              <a:gd name="T119" fmla="*/ 107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63" h="269">
                <a:moveTo>
                  <a:pt x="259" y="107"/>
                </a:moveTo>
                <a:lnTo>
                  <a:pt x="255" y="107"/>
                </a:lnTo>
                <a:lnTo>
                  <a:pt x="253" y="107"/>
                </a:lnTo>
                <a:lnTo>
                  <a:pt x="248" y="107"/>
                </a:lnTo>
                <a:lnTo>
                  <a:pt x="246" y="107"/>
                </a:lnTo>
                <a:lnTo>
                  <a:pt x="246" y="106"/>
                </a:lnTo>
                <a:lnTo>
                  <a:pt x="246" y="102"/>
                </a:lnTo>
                <a:lnTo>
                  <a:pt x="248" y="97"/>
                </a:lnTo>
                <a:lnTo>
                  <a:pt x="246" y="93"/>
                </a:lnTo>
                <a:lnTo>
                  <a:pt x="237" y="91"/>
                </a:lnTo>
                <a:lnTo>
                  <a:pt x="233" y="89"/>
                </a:lnTo>
                <a:lnTo>
                  <a:pt x="230" y="87"/>
                </a:lnTo>
                <a:lnTo>
                  <a:pt x="229" y="87"/>
                </a:lnTo>
                <a:lnTo>
                  <a:pt x="226" y="85"/>
                </a:lnTo>
                <a:lnTo>
                  <a:pt x="225" y="85"/>
                </a:lnTo>
                <a:lnTo>
                  <a:pt x="224" y="83"/>
                </a:lnTo>
                <a:lnTo>
                  <a:pt x="224" y="83"/>
                </a:lnTo>
                <a:lnTo>
                  <a:pt x="221" y="79"/>
                </a:lnTo>
                <a:lnTo>
                  <a:pt x="216" y="78"/>
                </a:lnTo>
                <a:lnTo>
                  <a:pt x="216" y="75"/>
                </a:lnTo>
                <a:lnTo>
                  <a:pt x="216" y="74"/>
                </a:lnTo>
                <a:lnTo>
                  <a:pt x="213" y="71"/>
                </a:lnTo>
                <a:lnTo>
                  <a:pt x="210" y="67"/>
                </a:lnTo>
                <a:lnTo>
                  <a:pt x="206" y="65"/>
                </a:lnTo>
                <a:lnTo>
                  <a:pt x="200" y="59"/>
                </a:lnTo>
                <a:lnTo>
                  <a:pt x="198" y="58"/>
                </a:lnTo>
                <a:lnTo>
                  <a:pt x="176" y="41"/>
                </a:lnTo>
                <a:lnTo>
                  <a:pt x="132" y="8"/>
                </a:lnTo>
                <a:lnTo>
                  <a:pt x="121" y="0"/>
                </a:lnTo>
                <a:lnTo>
                  <a:pt x="96" y="0"/>
                </a:lnTo>
                <a:lnTo>
                  <a:pt x="95" y="0"/>
                </a:lnTo>
                <a:lnTo>
                  <a:pt x="97" y="28"/>
                </a:lnTo>
                <a:lnTo>
                  <a:pt x="107" y="146"/>
                </a:lnTo>
                <a:lnTo>
                  <a:pt x="107" y="151"/>
                </a:lnTo>
                <a:lnTo>
                  <a:pt x="107" y="154"/>
                </a:lnTo>
                <a:lnTo>
                  <a:pt x="108" y="155"/>
                </a:lnTo>
                <a:lnTo>
                  <a:pt x="111" y="158"/>
                </a:lnTo>
                <a:lnTo>
                  <a:pt x="111" y="162"/>
                </a:lnTo>
                <a:lnTo>
                  <a:pt x="108" y="166"/>
                </a:lnTo>
                <a:lnTo>
                  <a:pt x="108" y="168"/>
                </a:lnTo>
                <a:lnTo>
                  <a:pt x="108" y="171"/>
                </a:lnTo>
                <a:lnTo>
                  <a:pt x="107" y="172"/>
                </a:lnTo>
                <a:lnTo>
                  <a:pt x="95" y="172"/>
                </a:lnTo>
                <a:lnTo>
                  <a:pt x="75" y="172"/>
                </a:lnTo>
                <a:lnTo>
                  <a:pt x="63" y="172"/>
                </a:lnTo>
                <a:lnTo>
                  <a:pt x="54" y="172"/>
                </a:lnTo>
                <a:lnTo>
                  <a:pt x="50" y="172"/>
                </a:lnTo>
                <a:lnTo>
                  <a:pt x="46" y="168"/>
                </a:lnTo>
                <a:lnTo>
                  <a:pt x="44" y="172"/>
                </a:lnTo>
                <a:lnTo>
                  <a:pt x="40" y="175"/>
                </a:lnTo>
                <a:lnTo>
                  <a:pt x="35" y="175"/>
                </a:lnTo>
                <a:lnTo>
                  <a:pt x="32" y="175"/>
                </a:lnTo>
                <a:lnTo>
                  <a:pt x="28" y="172"/>
                </a:lnTo>
                <a:lnTo>
                  <a:pt x="24" y="175"/>
                </a:lnTo>
                <a:lnTo>
                  <a:pt x="23" y="176"/>
                </a:lnTo>
                <a:lnTo>
                  <a:pt x="22" y="178"/>
                </a:lnTo>
                <a:lnTo>
                  <a:pt x="22" y="179"/>
                </a:lnTo>
                <a:lnTo>
                  <a:pt x="19" y="176"/>
                </a:lnTo>
                <a:lnTo>
                  <a:pt x="15" y="172"/>
                </a:lnTo>
                <a:lnTo>
                  <a:pt x="11" y="171"/>
                </a:lnTo>
                <a:lnTo>
                  <a:pt x="10" y="171"/>
                </a:lnTo>
                <a:lnTo>
                  <a:pt x="10" y="172"/>
                </a:lnTo>
                <a:lnTo>
                  <a:pt x="8" y="179"/>
                </a:lnTo>
                <a:lnTo>
                  <a:pt x="8" y="180"/>
                </a:lnTo>
                <a:lnTo>
                  <a:pt x="8" y="184"/>
                </a:lnTo>
                <a:lnTo>
                  <a:pt x="4" y="186"/>
                </a:lnTo>
                <a:lnTo>
                  <a:pt x="0" y="186"/>
                </a:lnTo>
                <a:lnTo>
                  <a:pt x="0" y="186"/>
                </a:lnTo>
                <a:lnTo>
                  <a:pt x="2" y="188"/>
                </a:lnTo>
                <a:lnTo>
                  <a:pt x="0" y="189"/>
                </a:lnTo>
                <a:lnTo>
                  <a:pt x="0" y="192"/>
                </a:lnTo>
                <a:lnTo>
                  <a:pt x="2" y="193"/>
                </a:lnTo>
                <a:lnTo>
                  <a:pt x="4" y="197"/>
                </a:lnTo>
                <a:lnTo>
                  <a:pt x="4" y="199"/>
                </a:lnTo>
                <a:lnTo>
                  <a:pt x="4" y="201"/>
                </a:lnTo>
                <a:lnTo>
                  <a:pt x="4" y="203"/>
                </a:lnTo>
                <a:lnTo>
                  <a:pt x="4" y="207"/>
                </a:lnTo>
                <a:lnTo>
                  <a:pt x="4" y="208"/>
                </a:lnTo>
                <a:lnTo>
                  <a:pt x="6" y="209"/>
                </a:lnTo>
                <a:lnTo>
                  <a:pt x="8" y="211"/>
                </a:lnTo>
                <a:lnTo>
                  <a:pt x="11" y="212"/>
                </a:lnTo>
                <a:lnTo>
                  <a:pt x="12" y="217"/>
                </a:lnTo>
                <a:lnTo>
                  <a:pt x="14" y="220"/>
                </a:lnTo>
                <a:lnTo>
                  <a:pt x="11" y="223"/>
                </a:lnTo>
                <a:lnTo>
                  <a:pt x="14" y="225"/>
                </a:lnTo>
                <a:lnTo>
                  <a:pt x="14" y="228"/>
                </a:lnTo>
                <a:lnTo>
                  <a:pt x="14" y="229"/>
                </a:lnTo>
                <a:lnTo>
                  <a:pt x="11" y="233"/>
                </a:lnTo>
                <a:lnTo>
                  <a:pt x="14" y="236"/>
                </a:lnTo>
                <a:lnTo>
                  <a:pt x="15" y="236"/>
                </a:lnTo>
                <a:lnTo>
                  <a:pt x="18" y="233"/>
                </a:lnTo>
                <a:lnTo>
                  <a:pt x="19" y="232"/>
                </a:lnTo>
                <a:lnTo>
                  <a:pt x="22" y="232"/>
                </a:lnTo>
                <a:lnTo>
                  <a:pt x="23" y="233"/>
                </a:lnTo>
                <a:lnTo>
                  <a:pt x="23" y="236"/>
                </a:lnTo>
                <a:lnTo>
                  <a:pt x="24" y="237"/>
                </a:lnTo>
                <a:lnTo>
                  <a:pt x="27" y="233"/>
                </a:lnTo>
                <a:lnTo>
                  <a:pt x="31" y="232"/>
                </a:lnTo>
                <a:lnTo>
                  <a:pt x="35" y="233"/>
                </a:lnTo>
                <a:lnTo>
                  <a:pt x="36" y="233"/>
                </a:lnTo>
                <a:lnTo>
                  <a:pt x="38" y="236"/>
                </a:lnTo>
                <a:lnTo>
                  <a:pt x="46" y="232"/>
                </a:lnTo>
                <a:lnTo>
                  <a:pt x="46" y="229"/>
                </a:lnTo>
                <a:lnTo>
                  <a:pt x="46" y="228"/>
                </a:lnTo>
                <a:lnTo>
                  <a:pt x="46" y="225"/>
                </a:lnTo>
                <a:lnTo>
                  <a:pt x="48" y="228"/>
                </a:lnTo>
                <a:lnTo>
                  <a:pt x="50" y="228"/>
                </a:lnTo>
                <a:lnTo>
                  <a:pt x="51" y="229"/>
                </a:lnTo>
                <a:lnTo>
                  <a:pt x="51" y="233"/>
                </a:lnTo>
                <a:lnTo>
                  <a:pt x="54" y="236"/>
                </a:lnTo>
                <a:lnTo>
                  <a:pt x="54" y="237"/>
                </a:lnTo>
                <a:lnTo>
                  <a:pt x="54" y="239"/>
                </a:lnTo>
                <a:lnTo>
                  <a:pt x="54" y="241"/>
                </a:lnTo>
                <a:lnTo>
                  <a:pt x="55" y="241"/>
                </a:lnTo>
                <a:lnTo>
                  <a:pt x="58" y="243"/>
                </a:lnTo>
                <a:lnTo>
                  <a:pt x="59" y="245"/>
                </a:lnTo>
                <a:lnTo>
                  <a:pt x="62" y="247"/>
                </a:lnTo>
                <a:lnTo>
                  <a:pt x="62" y="249"/>
                </a:lnTo>
                <a:lnTo>
                  <a:pt x="59" y="249"/>
                </a:lnTo>
                <a:lnTo>
                  <a:pt x="58" y="249"/>
                </a:lnTo>
                <a:lnTo>
                  <a:pt x="58" y="251"/>
                </a:lnTo>
                <a:lnTo>
                  <a:pt x="55" y="255"/>
                </a:lnTo>
                <a:lnTo>
                  <a:pt x="59" y="252"/>
                </a:lnTo>
                <a:lnTo>
                  <a:pt x="62" y="252"/>
                </a:lnTo>
                <a:lnTo>
                  <a:pt x="62" y="255"/>
                </a:lnTo>
                <a:lnTo>
                  <a:pt x="62" y="260"/>
                </a:lnTo>
                <a:lnTo>
                  <a:pt x="63" y="264"/>
                </a:lnTo>
                <a:lnTo>
                  <a:pt x="66" y="264"/>
                </a:lnTo>
                <a:lnTo>
                  <a:pt x="67" y="265"/>
                </a:lnTo>
                <a:lnTo>
                  <a:pt x="67" y="268"/>
                </a:lnTo>
                <a:lnTo>
                  <a:pt x="67" y="269"/>
                </a:lnTo>
                <a:lnTo>
                  <a:pt x="67" y="269"/>
                </a:lnTo>
                <a:lnTo>
                  <a:pt x="67" y="269"/>
                </a:lnTo>
                <a:lnTo>
                  <a:pt x="68" y="268"/>
                </a:lnTo>
                <a:lnTo>
                  <a:pt x="71" y="264"/>
                </a:lnTo>
                <a:lnTo>
                  <a:pt x="72" y="264"/>
                </a:lnTo>
                <a:lnTo>
                  <a:pt x="75" y="264"/>
                </a:lnTo>
                <a:lnTo>
                  <a:pt x="76" y="265"/>
                </a:lnTo>
                <a:lnTo>
                  <a:pt x="79" y="268"/>
                </a:lnTo>
                <a:lnTo>
                  <a:pt x="82" y="268"/>
                </a:lnTo>
                <a:lnTo>
                  <a:pt x="84" y="265"/>
                </a:lnTo>
                <a:lnTo>
                  <a:pt x="85" y="265"/>
                </a:lnTo>
                <a:lnTo>
                  <a:pt x="88" y="265"/>
                </a:lnTo>
                <a:lnTo>
                  <a:pt x="88" y="264"/>
                </a:lnTo>
                <a:lnTo>
                  <a:pt x="88" y="260"/>
                </a:lnTo>
                <a:lnTo>
                  <a:pt x="89" y="262"/>
                </a:lnTo>
                <a:lnTo>
                  <a:pt x="92" y="262"/>
                </a:lnTo>
                <a:lnTo>
                  <a:pt x="93" y="260"/>
                </a:lnTo>
                <a:lnTo>
                  <a:pt x="95" y="259"/>
                </a:lnTo>
                <a:lnTo>
                  <a:pt x="95" y="264"/>
                </a:lnTo>
                <a:lnTo>
                  <a:pt x="95" y="265"/>
                </a:lnTo>
                <a:lnTo>
                  <a:pt x="95" y="268"/>
                </a:lnTo>
                <a:lnTo>
                  <a:pt x="97" y="268"/>
                </a:lnTo>
                <a:lnTo>
                  <a:pt x="97" y="268"/>
                </a:lnTo>
                <a:lnTo>
                  <a:pt x="99" y="268"/>
                </a:lnTo>
                <a:lnTo>
                  <a:pt x="99" y="265"/>
                </a:lnTo>
                <a:lnTo>
                  <a:pt x="101" y="264"/>
                </a:lnTo>
                <a:lnTo>
                  <a:pt x="105" y="264"/>
                </a:lnTo>
                <a:lnTo>
                  <a:pt x="107" y="262"/>
                </a:lnTo>
                <a:lnTo>
                  <a:pt x="107" y="260"/>
                </a:lnTo>
                <a:lnTo>
                  <a:pt x="107" y="255"/>
                </a:lnTo>
                <a:lnTo>
                  <a:pt x="107" y="255"/>
                </a:lnTo>
                <a:lnTo>
                  <a:pt x="107" y="252"/>
                </a:lnTo>
                <a:lnTo>
                  <a:pt x="111" y="251"/>
                </a:lnTo>
                <a:lnTo>
                  <a:pt x="111" y="247"/>
                </a:lnTo>
                <a:lnTo>
                  <a:pt x="111" y="245"/>
                </a:lnTo>
                <a:lnTo>
                  <a:pt x="111" y="243"/>
                </a:lnTo>
                <a:lnTo>
                  <a:pt x="111" y="241"/>
                </a:lnTo>
                <a:lnTo>
                  <a:pt x="111" y="239"/>
                </a:lnTo>
                <a:lnTo>
                  <a:pt x="108" y="239"/>
                </a:lnTo>
                <a:lnTo>
                  <a:pt x="111" y="237"/>
                </a:lnTo>
                <a:lnTo>
                  <a:pt x="115" y="236"/>
                </a:lnTo>
                <a:lnTo>
                  <a:pt x="116" y="236"/>
                </a:lnTo>
                <a:lnTo>
                  <a:pt x="119" y="236"/>
                </a:lnTo>
                <a:lnTo>
                  <a:pt x="120" y="236"/>
                </a:lnTo>
                <a:lnTo>
                  <a:pt x="124" y="229"/>
                </a:lnTo>
                <a:lnTo>
                  <a:pt x="124" y="225"/>
                </a:lnTo>
                <a:lnTo>
                  <a:pt x="124" y="224"/>
                </a:lnTo>
                <a:lnTo>
                  <a:pt x="124" y="223"/>
                </a:lnTo>
                <a:lnTo>
                  <a:pt x="125" y="223"/>
                </a:lnTo>
                <a:lnTo>
                  <a:pt x="128" y="220"/>
                </a:lnTo>
                <a:lnTo>
                  <a:pt x="125" y="216"/>
                </a:lnTo>
                <a:lnTo>
                  <a:pt x="125" y="215"/>
                </a:lnTo>
                <a:lnTo>
                  <a:pt x="128" y="215"/>
                </a:lnTo>
                <a:lnTo>
                  <a:pt x="129" y="212"/>
                </a:lnTo>
                <a:lnTo>
                  <a:pt x="132" y="208"/>
                </a:lnTo>
                <a:lnTo>
                  <a:pt x="132" y="211"/>
                </a:lnTo>
                <a:lnTo>
                  <a:pt x="136" y="212"/>
                </a:lnTo>
                <a:lnTo>
                  <a:pt x="139" y="215"/>
                </a:lnTo>
                <a:lnTo>
                  <a:pt x="141" y="212"/>
                </a:lnTo>
                <a:lnTo>
                  <a:pt x="143" y="212"/>
                </a:lnTo>
                <a:lnTo>
                  <a:pt x="143" y="208"/>
                </a:lnTo>
                <a:lnTo>
                  <a:pt x="143" y="205"/>
                </a:lnTo>
                <a:lnTo>
                  <a:pt x="147" y="207"/>
                </a:lnTo>
                <a:lnTo>
                  <a:pt x="149" y="203"/>
                </a:lnTo>
                <a:lnTo>
                  <a:pt x="149" y="201"/>
                </a:lnTo>
                <a:lnTo>
                  <a:pt x="151" y="197"/>
                </a:lnTo>
                <a:lnTo>
                  <a:pt x="152" y="195"/>
                </a:lnTo>
                <a:lnTo>
                  <a:pt x="156" y="195"/>
                </a:lnTo>
                <a:lnTo>
                  <a:pt x="160" y="195"/>
                </a:lnTo>
                <a:lnTo>
                  <a:pt x="163" y="195"/>
                </a:lnTo>
                <a:lnTo>
                  <a:pt x="163" y="193"/>
                </a:lnTo>
                <a:lnTo>
                  <a:pt x="164" y="192"/>
                </a:lnTo>
                <a:lnTo>
                  <a:pt x="168" y="189"/>
                </a:lnTo>
                <a:lnTo>
                  <a:pt x="172" y="188"/>
                </a:lnTo>
                <a:lnTo>
                  <a:pt x="181" y="182"/>
                </a:lnTo>
                <a:lnTo>
                  <a:pt x="185" y="180"/>
                </a:lnTo>
                <a:lnTo>
                  <a:pt x="189" y="180"/>
                </a:lnTo>
                <a:lnTo>
                  <a:pt x="190" y="180"/>
                </a:lnTo>
                <a:lnTo>
                  <a:pt x="193" y="180"/>
                </a:lnTo>
                <a:lnTo>
                  <a:pt x="194" y="180"/>
                </a:lnTo>
                <a:lnTo>
                  <a:pt x="198" y="182"/>
                </a:lnTo>
                <a:lnTo>
                  <a:pt x="200" y="182"/>
                </a:lnTo>
                <a:lnTo>
                  <a:pt x="206" y="182"/>
                </a:lnTo>
                <a:lnTo>
                  <a:pt x="209" y="182"/>
                </a:lnTo>
                <a:lnTo>
                  <a:pt x="212" y="180"/>
                </a:lnTo>
                <a:lnTo>
                  <a:pt x="216" y="176"/>
                </a:lnTo>
                <a:lnTo>
                  <a:pt x="224" y="176"/>
                </a:lnTo>
                <a:lnTo>
                  <a:pt x="233" y="176"/>
                </a:lnTo>
                <a:lnTo>
                  <a:pt x="240" y="175"/>
                </a:lnTo>
                <a:lnTo>
                  <a:pt x="242" y="175"/>
                </a:lnTo>
                <a:lnTo>
                  <a:pt x="246" y="175"/>
                </a:lnTo>
                <a:lnTo>
                  <a:pt x="250" y="175"/>
                </a:lnTo>
                <a:lnTo>
                  <a:pt x="251" y="175"/>
                </a:lnTo>
                <a:lnTo>
                  <a:pt x="253" y="171"/>
                </a:lnTo>
                <a:lnTo>
                  <a:pt x="255" y="168"/>
                </a:lnTo>
                <a:lnTo>
                  <a:pt x="257" y="167"/>
                </a:lnTo>
                <a:lnTo>
                  <a:pt x="259" y="162"/>
                </a:lnTo>
                <a:lnTo>
                  <a:pt x="261" y="155"/>
                </a:lnTo>
                <a:lnTo>
                  <a:pt x="263" y="146"/>
                </a:lnTo>
                <a:lnTo>
                  <a:pt x="263" y="124"/>
                </a:lnTo>
                <a:lnTo>
                  <a:pt x="263" y="110"/>
                </a:lnTo>
                <a:lnTo>
                  <a:pt x="263" y="106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lnTo>
                  <a:pt x="259" y="107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6" name="Freeform 90"/>
          <p:cNvSpPr>
            <a:spLocks/>
          </p:cNvSpPr>
          <p:nvPr/>
        </p:nvSpPr>
        <p:spPr bwMode="auto">
          <a:xfrm>
            <a:off x="4748969" y="1439693"/>
            <a:ext cx="219951" cy="477264"/>
          </a:xfrm>
          <a:custGeom>
            <a:avLst/>
            <a:gdLst>
              <a:gd name="T0" fmla="*/ 13 w 61"/>
              <a:gd name="T1" fmla="*/ 12 h 127"/>
              <a:gd name="T2" fmla="*/ 13 w 61"/>
              <a:gd name="T3" fmla="*/ 17 h 127"/>
              <a:gd name="T4" fmla="*/ 10 w 61"/>
              <a:gd name="T5" fmla="*/ 25 h 127"/>
              <a:gd name="T6" fmla="*/ 13 w 61"/>
              <a:gd name="T7" fmla="*/ 36 h 127"/>
              <a:gd name="T8" fmla="*/ 9 w 61"/>
              <a:gd name="T9" fmla="*/ 47 h 127"/>
              <a:gd name="T10" fmla="*/ 0 w 61"/>
              <a:gd name="T11" fmla="*/ 57 h 127"/>
              <a:gd name="T12" fmla="*/ 0 w 61"/>
              <a:gd name="T13" fmla="*/ 62 h 127"/>
              <a:gd name="T14" fmla="*/ 1 w 61"/>
              <a:gd name="T15" fmla="*/ 73 h 127"/>
              <a:gd name="T16" fmla="*/ 5 w 61"/>
              <a:gd name="T17" fmla="*/ 75 h 127"/>
              <a:gd name="T18" fmla="*/ 10 w 61"/>
              <a:gd name="T19" fmla="*/ 82 h 127"/>
              <a:gd name="T20" fmla="*/ 14 w 61"/>
              <a:gd name="T21" fmla="*/ 89 h 127"/>
              <a:gd name="T22" fmla="*/ 23 w 61"/>
              <a:gd name="T23" fmla="*/ 99 h 127"/>
              <a:gd name="T24" fmla="*/ 27 w 61"/>
              <a:gd name="T25" fmla="*/ 116 h 127"/>
              <a:gd name="T26" fmla="*/ 35 w 61"/>
              <a:gd name="T27" fmla="*/ 126 h 127"/>
              <a:gd name="T28" fmla="*/ 39 w 61"/>
              <a:gd name="T29" fmla="*/ 118 h 127"/>
              <a:gd name="T30" fmla="*/ 39 w 61"/>
              <a:gd name="T31" fmla="*/ 110 h 127"/>
              <a:gd name="T32" fmla="*/ 39 w 61"/>
              <a:gd name="T33" fmla="*/ 102 h 127"/>
              <a:gd name="T34" fmla="*/ 43 w 61"/>
              <a:gd name="T35" fmla="*/ 101 h 127"/>
              <a:gd name="T36" fmla="*/ 47 w 61"/>
              <a:gd name="T37" fmla="*/ 95 h 127"/>
              <a:gd name="T38" fmla="*/ 57 w 61"/>
              <a:gd name="T39" fmla="*/ 91 h 127"/>
              <a:gd name="T40" fmla="*/ 61 w 61"/>
              <a:gd name="T41" fmla="*/ 87 h 127"/>
              <a:gd name="T42" fmla="*/ 61 w 61"/>
              <a:gd name="T43" fmla="*/ 74 h 127"/>
              <a:gd name="T44" fmla="*/ 54 w 61"/>
              <a:gd name="T45" fmla="*/ 73 h 127"/>
              <a:gd name="T46" fmla="*/ 53 w 61"/>
              <a:gd name="T47" fmla="*/ 69 h 127"/>
              <a:gd name="T48" fmla="*/ 50 w 61"/>
              <a:gd name="T49" fmla="*/ 69 h 127"/>
              <a:gd name="T50" fmla="*/ 47 w 61"/>
              <a:gd name="T51" fmla="*/ 69 h 127"/>
              <a:gd name="T52" fmla="*/ 45 w 61"/>
              <a:gd name="T53" fmla="*/ 66 h 127"/>
              <a:gd name="T54" fmla="*/ 39 w 61"/>
              <a:gd name="T55" fmla="*/ 62 h 127"/>
              <a:gd name="T56" fmla="*/ 39 w 61"/>
              <a:gd name="T57" fmla="*/ 55 h 127"/>
              <a:gd name="T58" fmla="*/ 50 w 61"/>
              <a:gd name="T59" fmla="*/ 43 h 127"/>
              <a:gd name="T60" fmla="*/ 53 w 61"/>
              <a:gd name="T61" fmla="*/ 34 h 127"/>
              <a:gd name="T62" fmla="*/ 47 w 61"/>
              <a:gd name="T63" fmla="*/ 29 h 127"/>
              <a:gd name="T64" fmla="*/ 43 w 61"/>
              <a:gd name="T65" fmla="*/ 21 h 127"/>
              <a:gd name="T66" fmla="*/ 47 w 61"/>
              <a:gd name="T67" fmla="*/ 16 h 127"/>
              <a:gd name="T68" fmla="*/ 53 w 61"/>
              <a:gd name="T69" fmla="*/ 8 h 127"/>
              <a:gd name="T70" fmla="*/ 49 w 61"/>
              <a:gd name="T71" fmla="*/ 5 h 127"/>
              <a:gd name="T72" fmla="*/ 43 w 61"/>
              <a:gd name="T73" fmla="*/ 9 h 127"/>
              <a:gd name="T74" fmla="*/ 41 w 61"/>
              <a:gd name="T75" fmla="*/ 8 h 127"/>
              <a:gd name="T76" fmla="*/ 39 w 61"/>
              <a:gd name="T77" fmla="*/ 4 h 127"/>
              <a:gd name="T78" fmla="*/ 35 w 61"/>
              <a:gd name="T79" fmla="*/ 0 h 127"/>
              <a:gd name="T80" fmla="*/ 34 w 61"/>
              <a:gd name="T81" fmla="*/ 4 h 127"/>
              <a:gd name="T82" fmla="*/ 34 w 61"/>
              <a:gd name="T83" fmla="*/ 0 h 127"/>
              <a:gd name="T84" fmla="*/ 27 w 61"/>
              <a:gd name="T85" fmla="*/ 0 h 127"/>
              <a:gd name="T86" fmla="*/ 21 w 61"/>
              <a:gd name="T87" fmla="*/ 5 h 127"/>
              <a:gd name="T88" fmla="*/ 17 w 61"/>
              <a:gd name="T89" fmla="*/ 8 h 127"/>
              <a:gd name="T90" fmla="*/ 14 w 61"/>
              <a:gd name="T91" fmla="*/ 10 h 127"/>
              <a:gd name="T92" fmla="*/ 14 w 61"/>
              <a:gd name="T93" fmla="*/ 10 h 127"/>
              <a:gd name="T94" fmla="*/ 14 w 61"/>
              <a:gd name="T95" fmla="*/ 10 h 127"/>
              <a:gd name="T96" fmla="*/ 14 w 61"/>
              <a:gd name="T97" fmla="*/ 1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1" h="127">
                <a:moveTo>
                  <a:pt x="14" y="10"/>
                </a:moveTo>
                <a:lnTo>
                  <a:pt x="13" y="12"/>
                </a:lnTo>
                <a:lnTo>
                  <a:pt x="9" y="16"/>
                </a:lnTo>
                <a:lnTo>
                  <a:pt x="13" y="17"/>
                </a:lnTo>
                <a:lnTo>
                  <a:pt x="13" y="21"/>
                </a:lnTo>
                <a:lnTo>
                  <a:pt x="10" y="25"/>
                </a:lnTo>
                <a:lnTo>
                  <a:pt x="10" y="26"/>
                </a:lnTo>
                <a:lnTo>
                  <a:pt x="13" y="36"/>
                </a:lnTo>
                <a:lnTo>
                  <a:pt x="10" y="45"/>
                </a:lnTo>
                <a:lnTo>
                  <a:pt x="9" y="47"/>
                </a:lnTo>
                <a:lnTo>
                  <a:pt x="6" y="51"/>
                </a:lnTo>
                <a:lnTo>
                  <a:pt x="0" y="57"/>
                </a:lnTo>
                <a:lnTo>
                  <a:pt x="0" y="59"/>
                </a:lnTo>
                <a:lnTo>
                  <a:pt x="0" y="62"/>
                </a:lnTo>
                <a:lnTo>
                  <a:pt x="0" y="66"/>
                </a:lnTo>
                <a:lnTo>
                  <a:pt x="1" y="73"/>
                </a:lnTo>
                <a:lnTo>
                  <a:pt x="4" y="74"/>
                </a:lnTo>
                <a:lnTo>
                  <a:pt x="5" y="75"/>
                </a:lnTo>
                <a:lnTo>
                  <a:pt x="9" y="78"/>
                </a:lnTo>
                <a:lnTo>
                  <a:pt x="10" y="82"/>
                </a:lnTo>
                <a:lnTo>
                  <a:pt x="13" y="86"/>
                </a:lnTo>
                <a:lnTo>
                  <a:pt x="14" y="89"/>
                </a:lnTo>
                <a:lnTo>
                  <a:pt x="21" y="93"/>
                </a:lnTo>
                <a:lnTo>
                  <a:pt x="23" y="99"/>
                </a:lnTo>
                <a:lnTo>
                  <a:pt x="23" y="105"/>
                </a:lnTo>
                <a:lnTo>
                  <a:pt x="27" y="116"/>
                </a:lnTo>
                <a:lnTo>
                  <a:pt x="30" y="127"/>
                </a:lnTo>
                <a:lnTo>
                  <a:pt x="35" y="126"/>
                </a:lnTo>
                <a:lnTo>
                  <a:pt x="37" y="122"/>
                </a:lnTo>
                <a:lnTo>
                  <a:pt x="39" y="118"/>
                </a:lnTo>
                <a:lnTo>
                  <a:pt x="41" y="114"/>
                </a:lnTo>
                <a:lnTo>
                  <a:pt x="39" y="110"/>
                </a:lnTo>
                <a:lnTo>
                  <a:pt x="39" y="105"/>
                </a:lnTo>
                <a:lnTo>
                  <a:pt x="39" y="102"/>
                </a:lnTo>
                <a:lnTo>
                  <a:pt x="41" y="102"/>
                </a:lnTo>
                <a:lnTo>
                  <a:pt x="43" y="101"/>
                </a:lnTo>
                <a:lnTo>
                  <a:pt x="45" y="99"/>
                </a:lnTo>
                <a:lnTo>
                  <a:pt x="47" y="95"/>
                </a:lnTo>
                <a:lnTo>
                  <a:pt x="50" y="93"/>
                </a:lnTo>
                <a:lnTo>
                  <a:pt x="57" y="91"/>
                </a:lnTo>
                <a:lnTo>
                  <a:pt x="58" y="89"/>
                </a:lnTo>
                <a:lnTo>
                  <a:pt x="61" y="87"/>
                </a:lnTo>
                <a:lnTo>
                  <a:pt x="58" y="83"/>
                </a:lnTo>
                <a:lnTo>
                  <a:pt x="61" y="74"/>
                </a:lnTo>
                <a:lnTo>
                  <a:pt x="57" y="74"/>
                </a:lnTo>
                <a:lnTo>
                  <a:pt x="54" y="73"/>
                </a:lnTo>
                <a:lnTo>
                  <a:pt x="53" y="70"/>
                </a:lnTo>
                <a:lnTo>
                  <a:pt x="53" y="69"/>
                </a:lnTo>
                <a:lnTo>
                  <a:pt x="53" y="66"/>
                </a:lnTo>
                <a:lnTo>
                  <a:pt x="50" y="69"/>
                </a:lnTo>
                <a:lnTo>
                  <a:pt x="49" y="69"/>
                </a:lnTo>
                <a:lnTo>
                  <a:pt x="47" y="69"/>
                </a:lnTo>
                <a:lnTo>
                  <a:pt x="47" y="65"/>
                </a:lnTo>
                <a:lnTo>
                  <a:pt x="45" y="66"/>
                </a:lnTo>
                <a:lnTo>
                  <a:pt x="43" y="66"/>
                </a:lnTo>
                <a:lnTo>
                  <a:pt x="39" y="62"/>
                </a:lnTo>
                <a:lnTo>
                  <a:pt x="37" y="57"/>
                </a:lnTo>
                <a:lnTo>
                  <a:pt x="39" y="55"/>
                </a:lnTo>
                <a:lnTo>
                  <a:pt x="45" y="49"/>
                </a:lnTo>
                <a:lnTo>
                  <a:pt x="50" y="43"/>
                </a:lnTo>
                <a:lnTo>
                  <a:pt x="53" y="40"/>
                </a:lnTo>
                <a:lnTo>
                  <a:pt x="53" y="34"/>
                </a:lnTo>
                <a:lnTo>
                  <a:pt x="50" y="30"/>
                </a:lnTo>
                <a:lnTo>
                  <a:pt x="47" y="29"/>
                </a:lnTo>
                <a:lnTo>
                  <a:pt x="45" y="25"/>
                </a:lnTo>
                <a:lnTo>
                  <a:pt x="43" y="21"/>
                </a:lnTo>
                <a:lnTo>
                  <a:pt x="45" y="17"/>
                </a:lnTo>
                <a:lnTo>
                  <a:pt x="47" y="16"/>
                </a:lnTo>
                <a:lnTo>
                  <a:pt x="53" y="9"/>
                </a:lnTo>
                <a:lnTo>
                  <a:pt x="53" y="8"/>
                </a:lnTo>
                <a:lnTo>
                  <a:pt x="50" y="5"/>
                </a:lnTo>
                <a:lnTo>
                  <a:pt x="49" y="5"/>
                </a:lnTo>
                <a:lnTo>
                  <a:pt x="47" y="8"/>
                </a:lnTo>
                <a:lnTo>
                  <a:pt x="43" y="9"/>
                </a:lnTo>
                <a:lnTo>
                  <a:pt x="41" y="9"/>
                </a:lnTo>
                <a:lnTo>
                  <a:pt x="41" y="8"/>
                </a:lnTo>
                <a:lnTo>
                  <a:pt x="39" y="5"/>
                </a:lnTo>
                <a:lnTo>
                  <a:pt x="39" y="4"/>
                </a:lnTo>
                <a:lnTo>
                  <a:pt x="37" y="1"/>
                </a:lnTo>
                <a:lnTo>
                  <a:pt x="35" y="0"/>
                </a:lnTo>
                <a:lnTo>
                  <a:pt x="35" y="1"/>
                </a:lnTo>
                <a:lnTo>
                  <a:pt x="34" y="4"/>
                </a:lnTo>
                <a:lnTo>
                  <a:pt x="34" y="1"/>
                </a:lnTo>
                <a:lnTo>
                  <a:pt x="34" y="0"/>
                </a:lnTo>
                <a:lnTo>
                  <a:pt x="31" y="0"/>
                </a:lnTo>
                <a:lnTo>
                  <a:pt x="27" y="0"/>
                </a:lnTo>
                <a:lnTo>
                  <a:pt x="23" y="1"/>
                </a:lnTo>
                <a:lnTo>
                  <a:pt x="21" y="5"/>
                </a:lnTo>
                <a:lnTo>
                  <a:pt x="17" y="5"/>
                </a:lnTo>
                <a:lnTo>
                  <a:pt x="17" y="8"/>
                </a:lnTo>
                <a:lnTo>
                  <a:pt x="14" y="9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lnTo>
                  <a:pt x="14" y="10"/>
                </a:lnTo>
                <a:close/>
              </a:path>
            </a:pathLst>
          </a:custGeom>
          <a:solidFill>
            <a:srgbClr val="86DD25"/>
          </a:solidFill>
          <a:ln w="3175">
            <a:solidFill>
              <a:schemeClr val="accent4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7" name="Freeform 91"/>
          <p:cNvSpPr>
            <a:spLocks/>
          </p:cNvSpPr>
          <p:nvPr/>
        </p:nvSpPr>
        <p:spPr bwMode="auto">
          <a:xfrm>
            <a:off x="4842719" y="1717784"/>
            <a:ext cx="890627" cy="939500"/>
          </a:xfrm>
          <a:custGeom>
            <a:avLst/>
            <a:gdLst>
              <a:gd name="T0" fmla="*/ 239 w 247"/>
              <a:gd name="T1" fmla="*/ 65 h 250"/>
              <a:gd name="T2" fmla="*/ 238 w 247"/>
              <a:gd name="T3" fmla="*/ 53 h 250"/>
              <a:gd name="T4" fmla="*/ 239 w 247"/>
              <a:gd name="T5" fmla="*/ 39 h 250"/>
              <a:gd name="T6" fmla="*/ 242 w 247"/>
              <a:gd name="T7" fmla="*/ 28 h 250"/>
              <a:gd name="T8" fmla="*/ 233 w 247"/>
              <a:gd name="T9" fmla="*/ 23 h 250"/>
              <a:gd name="T10" fmla="*/ 217 w 247"/>
              <a:gd name="T11" fmla="*/ 19 h 250"/>
              <a:gd name="T12" fmla="*/ 211 w 247"/>
              <a:gd name="T13" fmla="*/ 15 h 250"/>
              <a:gd name="T14" fmla="*/ 198 w 247"/>
              <a:gd name="T15" fmla="*/ 5 h 250"/>
              <a:gd name="T16" fmla="*/ 181 w 247"/>
              <a:gd name="T17" fmla="*/ 8 h 250"/>
              <a:gd name="T18" fmla="*/ 166 w 247"/>
              <a:gd name="T19" fmla="*/ 17 h 250"/>
              <a:gd name="T20" fmla="*/ 163 w 247"/>
              <a:gd name="T21" fmla="*/ 32 h 250"/>
              <a:gd name="T22" fmla="*/ 163 w 247"/>
              <a:gd name="T23" fmla="*/ 45 h 250"/>
              <a:gd name="T24" fmla="*/ 150 w 247"/>
              <a:gd name="T25" fmla="*/ 53 h 250"/>
              <a:gd name="T26" fmla="*/ 137 w 247"/>
              <a:gd name="T27" fmla="*/ 45 h 250"/>
              <a:gd name="T28" fmla="*/ 106 w 247"/>
              <a:gd name="T29" fmla="*/ 36 h 250"/>
              <a:gd name="T30" fmla="*/ 94 w 247"/>
              <a:gd name="T31" fmla="*/ 28 h 250"/>
              <a:gd name="T32" fmla="*/ 89 w 247"/>
              <a:gd name="T33" fmla="*/ 15 h 250"/>
              <a:gd name="T34" fmla="*/ 72 w 247"/>
              <a:gd name="T35" fmla="*/ 9 h 250"/>
              <a:gd name="T36" fmla="*/ 53 w 247"/>
              <a:gd name="T37" fmla="*/ 8 h 250"/>
              <a:gd name="T38" fmla="*/ 35 w 247"/>
              <a:gd name="T39" fmla="*/ 0 h 250"/>
              <a:gd name="T40" fmla="*/ 32 w 247"/>
              <a:gd name="T41" fmla="*/ 15 h 250"/>
              <a:gd name="T42" fmla="*/ 21 w 247"/>
              <a:gd name="T43" fmla="*/ 21 h 250"/>
              <a:gd name="T44" fmla="*/ 15 w 247"/>
              <a:gd name="T45" fmla="*/ 28 h 250"/>
              <a:gd name="T46" fmla="*/ 13 w 247"/>
              <a:gd name="T47" fmla="*/ 36 h 250"/>
              <a:gd name="T48" fmla="*/ 11 w 247"/>
              <a:gd name="T49" fmla="*/ 48 h 250"/>
              <a:gd name="T50" fmla="*/ 1 w 247"/>
              <a:gd name="T51" fmla="*/ 56 h 250"/>
              <a:gd name="T52" fmla="*/ 5 w 247"/>
              <a:gd name="T53" fmla="*/ 65 h 250"/>
              <a:gd name="T54" fmla="*/ 8 w 247"/>
              <a:gd name="T55" fmla="*/ 74 h 250"/>
              <a:gd name="T56" fmla="*/ 8 w 247"/>
              <a:gd name="T57" fmla="*/ 88 h 250"/>
              <a:gd name="T58" fmla="*/ 8 w 247"/>
              <a:gd name="T59" fmla="*/ 102 h 250"/>
              <a:gd name="T60" fmla="*/ 9 w 247"/>
              <a:gd name="T61" fmla="*/ 118 h 250"/>
              <a:gd name="T62" fmla="*/ 4 w 247"/>
              <a:gd name="T63" fmla="*/ 123 h 250"/>
              <a:gd name="T64" fmla="*/ 4 w 247"/>
              <a:gd name="T65" fmla="*/ 131 h 250"/>
              <a:gd name="T66" fmla="*/ 11 w 247"/>
              <a:gd name="T67" fmla="*/ 149 h 250"/>
              <a:gd name="T68" fmla="*/ 17 w 247"/>
              <a:gd name="T69" fmla="*/ 158 h 250"/>
              <a:gd name="T70" fmla="*/ 21 w 247"/>
              <a:gd name="T71" fmla="*/ 157 h 250"/>
              <a:gd name="T72" fmla="*/ 35 w 247"/>
              <a:gd name="T73" fmla="*/ 162 h 250"/>
              <a:gd name="T74" fmla="*/ 40 w 247"/>
              <a:gd name="T75" fmla="*/ 173 h 250"/>
              <a:gd name="T76" fmla="*/ 45 w 247"/>
              <a:gd name="T77" fmla="*/ 177 h 250"/>
              <a:gd name="T78" fmla="*/ 61 w 247"/>
              <a:gd name="T79" fmla="*/ 181 h 250"/>
              <a:gd name="T80" fmla="*/ 71 w 247"/>
              <a:gd name="T81" fmla="*/ 186 h 250"/>
              <a:gd name="T82" fmla="*/ 77 w 247"/>
              <a:gd name="T83" fmla="*/ 191 h 250"/>
              <a:gd name="T84" fmla="*/ 106 w 247"/>
              <a:gd name="T85" fmla="*/ 177 h 250"/>
              <a:gd name="T86" fmla="*/ 230 w 247"/>
              <a:gd name="T87" fmla="*/ 250 h 250"/>
              <a:gd name="T88" fmla="*/ 247 w 247"/>
              <a:gd name="T89" fmla="*/ 240 h 250"/>
              <a:gd name="T90" fmla="*/ 247 w 247"/>
              <a:gd name="T91" fmla="*/ 203 h 250"/>
              <a:gd name="T92" fmla="*/ 247 w 247"/>
              <a:gd name="T93" fmla="*/ 203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47" h="250">
                <a:moveTo>
                  <a:pt x="247" y="203"/>
                </a:moveTo>
                <a:lnTo>
                  <a:pt x="243" y="82"/>
                </a:lnTo>
                <a:lnTo>
                  <a:pt x="239" y="65"/>
                </a:lnTo>
                <a:lnTo>
                  <a:pt x="238" y="58"/>
                </a:lnTo>
                <a:lnTo>
                  <a:pt x="238" y="56"/>
                </a:lnTo>
                <a:lnTo>
                  <a:pt x="238" y="53"/>
                </a:lnTo>
                <a:lnTo>
                  <a:pt x="239" y="48"/>
                </a:lnTo>
                <a:lnTo>
                  <a:pt x="239" y="44"/>
                </a:lnTo>
                <a:lnTo>
                  <a:pt x="239" y="39"/>
                </a:lnTo>
                <a:lnTo>
                  <a:pt x="238" y="35"/>
                </a:lnTo>
                <a:lnTo>
                  <a:pt x="239" y="31"/>
                </a:lnTo>
                <a:lnTo>
                  <a:pt x="242" y="28"/>
                </a:lnTo>
                <a:lnTo>
                  <a:pt x="242" y="25"/>
                </a:lnTo>
                <a:lnTo>
                  <a:pt x="238" y="23"/>
                </a:lnTo>
                <a:lnTo>
                  <a:pt x="233" y="23"/>
                </a:lnTo>
                <a:lnTo>
                  <a:pt x="226" y="21"/>
                </a:lnTo>
                <a:lnTo>
                  <a:pt x="223" y="19"/>
                </a:lnTo>
                <a:lnTo>
                  <a:pt x="217" y="19"/>
                </a:lnTo>
                <a:lnTo>
                  <a:pt x="213" y="17"/>
                </a:lnTo>
                <a:lnTo>
                  <a:pt x="211" y="17"/>
                </a:lnTo>
                <a:lnTo>
                  <a:pt x="211" y="15"/>
                </a:lnTo>
                <a:lnTo>
                  <a:pt x="211" y="12"/>
                </a:lnTo>
                <a:lnTo>
                  <a:pt x="207" y="9"/>
                </a:lnTo>
                <a:lnTo>
                  <a:pt x="198" y="5"/>
                </a:lnTo>
                <a:lnTo>
                  <a:pt x="189" y="5"/>
                </a:lnTo>
                <a:lnTo>
                  <a:pt x="185" y="8"/>
                </a:lnTo>
                <a:lnTo>
                  <a:pt x="181" y="8"/>
                </a:lnTo>
                <a:lnTo>
                  <a:pt x="175" y="9"/>
                </a:lnTo>
                <a:lnTo>
                  <a:pt x="169" y="13"/>
                </a:lnTo>
                <a:lnTo>
                  <a:pt x="166" y="17"/>
                </a:lnTo>
                <a:lnTo>
                  <a:pt x="163" y="21"/>
                </a:lnTo>
                <a:lnTo>
                  <a:pt x="162" y="27"/>
                </a:lnTo>
                <a:lnTo>
                  <a:pt x="163" y="32"/>
                </a:lnTo>
                <a:lnTo>
                  <a:pt x="166" y="36"/>
                </a:lnTo>
                <a:lnTo>
                  <a:pt x="166" y="40"/>
                </a:lnTo>
                <a:lnTo>
                  <a:pt x="163" y="45"/>
                </a:lnTo>
                <a:lnTo>
                  <a:pt x="160" y="49"/>
                </a:lnTo>
                <a:lnTo>
                  <a:pt x="156" y="52"/>
                </a:lnTo>
                <a:lnTo>
                  <a:pt x="150" y="53"/>
                </a:lnTo>
                <a:lnTo>
                  <a:pt x="146" y="53"/>
                </a:lnTo>
                <a:lnTo>
                  <a:pt x="142" y="52"/>
                </a:lnTo>
                <a:lnTo>
                  <a:pt x="137" y="45"/>
                </a:lnTo>
                <a:lnTo>
                  <a:pt x="128" y="40"/>
                </a:lnTo>
                <a:lnTo>
                  <a:pt x="116" y="36"/>
                </a:lnTo>
                <a:lnTo>
                  <a:pt x="106" y="36"/>
                </a:lnTo>
                <a:lnTo>
                  <a:pt x="102" y="35"/>
                </a:lnTo>
                <a:lnTo>
                  <a:pt x="97" y="32"/>
                </a:lnTo>
                <a:lnTo>
                  <a:pt x="94" y="28"/>
                </a:lnTo>
                <a:lnTo>
                  <a:pt x="93" y="23"/>
                </a:lnTo>
                <a:lnTo>
                  <a:pt x="92" y="19"/>
                </a:lnTo>
                <a:lnTo>
                  <a:pt x="89" y="15"/>
                </a:lnTo>
                <a:lnTo>
                  <a:pt x="85" y="13"/>
                </a:lnTo>
                <a:lnTo>
                  <a:pt x="81" y="13"/>
                </a:lnTo>
                <a:lnTo>
                  <a:pt x="72" y="9"/>
                </a:lnTo>
                <a:lnTo>
                  <a:pt x="63" y="5"/>
                </a:lnTo>
                <a:lnTo>
                  <a:pt x="59" y="5"/>
                </a:lnTo>
                <a:lnTo>
                  <a:pt x="53" y="8"/>
                </a:lnTo>
                <a:lnTo>
                  <a:pt x="48" y="8"/>
                </a:lnTo>
                <a:lnTo>
                  <a:pt x="44" y="5"/>
                </a:lnTo>
                <a:lnTo>
                  <a:pt x="35" y="0"/>
                </a:lnTo>
                <a:lnTo>
                  <a:pt x="32" y="9"/>
                </a:lnTo>
                <a:lnTo>
                  <a:pt x="35" y="13"/>
                </a:lnTo>
                <a:lnTo>
                  <a:pt x="32" y="15"/>
                </a:lnTo>
                <a:lnTo>
                  <a:pt x="31" y="17"/>
                </a:lnTo>
                <a:lnTo>
                  <a:pt x="24" y="19"/>
                </a:lnTo>
                <a:lnTo>
                  <a:pt x="21" y="21"/>
                </a:lnTo>
                <a:lnTo>
                  <a:pt x="19" y="25"/>
                </a:lnTo>
                <a:lnTo>
                  <a:pt x="17" y="27"/>
                </a:lnTo>
                <a:lnTo>
                  <a:pt x="15" y="28"/>
                </a:lnTo>
                <a:lnTo>
                  <a:pt x="13" y="28"/>
                </a:lnTo>
                <a:lnTo>
                  <a:pt x="13" y="31"/>
                </a:lnTo>
                <a:lnTo>
                  <a:pt x="13" y="36"/>
                </a:lnTo>
                <a:lnTo>
                  <a:pt x="15" y="40"/>
                </a:lnTo>
                <a:lnTo>
                  <a:pt x="13" y="44"/>
                </a:lnTo>
                <a:lnTo>
                  <a:pt x="11" y="48"/>
                </a:lnTo>
                <a:lnTo>
                  <a:pt x="9" y="52"/>
                </a:lnTo>
                <a:lnTo>
                  <a:pt x="4" y="53"/>
                </a:lnTo>
                <a:lnTo>
                  <a:pt x="1" y="56"/>
                </a:lnTo>
                <a:lnTo>
                  <a:pt x="0" y="57"/>
                </a:lnTo>
                <a:lnTo>
                  <a:pt x="1" y="57"/>
                </a:lnTo>
                <a:lnTo>
                  <a:pt x="5" y="65"/>
                </a:lnTo>
                <a:lnTo>
                  <a:pt x="8" y="69"/>
                </a:lnTo>
                <a:lnTo>
                  <a:pt x="8" y="70"/>
                </a:lnTo>
                <a:lnTo>
                  <a:pt x="8" y="74"/>
                </a:lnTo>
                <a:lnTo>
                  <a:pt x="8" y="82"/>
                </a:lnTo>
                <a:lnTo>
                  <a:pt x="8" y="84"/>
                </a:lnTo>
                <a:lnTo>
                  <a:pt x="8" y="88"/>
                </a:lnTo>
                <a:lnTo>
                  <a:pt x="8" y="93"/>
                </a:lnTo>
                <a:lnTo>
                  <a:pt x="9" y="97"/>
                </a:lnTo>
                <a:lnTo>
                  <a:pt x="8" y="102"/>
                </a:lnTo>
                <a:lnTo>
                  <a:pt x="8" y="109"/>
                </a:lnTo>
                <a:lnTo>
                  <a:pt x="8" y="114"/>
                </a:lnTo>
                <a:lnTo>
                  <a:pt x="9" y="118"/>
                </a:lnTo>
                <a:lnTo>
                  <a:pt x="8" y="119"/>
                </a:lnTo>
                <a:lnTo>
                  <a:pt x="5" y="122"/>
                </a:lnTo>
                <a:lnTo>
                  <a:pt x="4" y="123"/>
                </a:lnTo>
                <a:lnTo>
                  <a:pt x="1" y="126"/>
                </a:lnTo>
                <a:lnTo>
                  <a:pt x="1" y="127"/>
                </a:lnTo>
                <a:lnTo>
                  <a:pt x="4" y="131"/>
                </a:lnTo>
                <a:lnTo>
                  <a:pt x="8" y="139"/>
                </a:lnTo>
                <a:lnTo>
                  <a:pt x="11" y="142"/>
                </a:lnTo>
                <a:lnTo>
                  <a:pt x="11" y="149"/>
                </a:lnTo>
                <a:lnTo>
                  <a:pt x="13" y="154"/>
                </a:lnTo>
                <a:lnTo>
                  <a:pt x="15" y="158"/>
                </a:lnTo>
                <a:lnTo>
                  <a:pt x="17" y="158"/>
                </a:lnTo>
                <a:lnTo>
                  <a:pt x="19" y="158"/>
                </a:lnTo>
                <a:lnTo>
                  <a:pt x="21" y="157"/>
                </a:lnTo>
                <a:lnTo>
                  <a:pt x="21" y="157"/>
                </a:lnTo>
                <a:lnTo>
                  <a:pt x="24" y="158"/>
                </a:lnTo>
                <a:lnTo>
                  <a:pt x="27" y="159"/>
                </a:lnTo>
                <a:lnTo>
                  <a:pt x="35" y="162"/>
                </a:lnTo>
                <a:lnTo>
                  <a:pt x="35" y="163"/>
                </a:lnTo>
                <a:lnTo>
                  <a:pt x="37" y="170"/>
                </a:lnTo>
                <a:lnTo>
                  <a:pt x="40" y="173"/>
                </a:lnTo>
                <a:lnTo>
                  <a:pt x="40" y="173"/>
                </a:lnTo>
                <a:lnTo>
                  <a:pt x="41" y="175"/>
                </a:lnTo>
                <a:lnTo>
                  <a:pt x="45" y="177"/>
                </a:lnTo>
                <a:lnTo>
                  <a:pt x="52" y="179"/>
                </a:lnTo>
                <a:lnTo>
                  <a:pt x="57" y="181"/>
                </a:lnTo>
                <a:lnTo>
                  <a:pt x="61" y="181"/>
                </a:lnTo>
                <a:lnTo>
                  <a:pt x="67" y="183"/>
                </a:lnTo>
                <a:lnTo>
                  <a:pt x="68" y="185"/>
                </a:lnTo>
                <a:lnTo>
                  <a:pt x="71" y="186"/>
                </a:lnTo>
                <a:lnTo>
                  <a:pt x="75" y="190"/>
                </a:lnTo>
                <a:lnTo>
                  <a:pt x="76" y="190"/>
                </a:lnTo>
                <a:lnTo>
                  <a:pt x="77" y="191"/>
                </a:lnTo>
                <a:lnTo>
                  <a:pt x="78" y="192"/>
                </a:lnTo>
                <a:lnTo>
                  <a:pt x="89" y="186"/>
                </a:lnTo>
                <a:lnTo>
                  <a:pt x="106" y="177"/>
                </a:lnTo>
                <a:lnTo>
                  <a:pt x="195" y="228"/>
                </a:lnTo>
                <a:lnTo>
                  <a:pt x="215" y="240"/>
                </a:lnTo>
                <a:lnTo>
                  <a:pt x="230" y="250"/>
                </a:lnTo>
                <a:lnTo>
                  <a:pt x="230" y="243"/>
                </a:lnTo>
                <a:lnTo>
                  <a:pt x="230" y="240"/>
                </a:lnTo>
                <a:lnTo>
                  <a:pt x="247" y="240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8" name="Freeform 92"/>
          <p:cNvSpPr>
            <a:spLocks/>
          </p:cNvSpPr>
          <p:nvPr/>
        </p:nvSpPr>
        <p:spPr bwMode="auto">
          <a:xfrm>
            <a:off x="3353534" y="2116133"/>
            <a:ext cx="695915" cy="860583"/>
          </a:xfrm>
          <a:custGeom>
            <a:avLst/>
            <a:gdLst>
              <a:gd name="T0" fmla="*/ 193 w 193"/>
              <a:gd name="T1" fmla="*/ 43 h 229"/>
              <a:gd name="T2" fmla="*/ 134 w 193"/>
              <a:gd name="T3" fmla="*/ 15 h 229"/>
              <a:gd name="T4" fmla="*/ 133 w 193"/>
              <a:gd name="T5" fmla="*/ 25 h 229"/>
              <a:gd name="T6" fmla="*/ 80 w 193"/>
              <a:gd name="T7" fmla="*/ 71 h 229"/>
              <a:gd name="T8" fmla="*/ 64 w 193"/>
              <a:gd name="T9" fmla="*/ 79 h 229"/>
              <a:gd name="T10" fmla="*/ 63 w 193"/>
              <a:gd name="T11" fmla="*/ 83 h 229"/>
              <a:gd name="T12" fmla="*/ 63 w 193"/>
              <a:gd name="T13" fmla="*/ 90 h 229"/>
              <a:gd name="T14" fmla="*/ 63 w 193"/>
              <a:gd name="T15" fmla="*/ 101 h 229"/>
              <a:gd name="T16" fmla="*/ 61 w 193"/>
              <a:gd name="T17" fmla="*/ 109 h 229"/>
              <a:gd name="T18" fmla="*/ 0 w 193"/>
              <a:gd name="T19" fmla="*/ 110 h 229"/>
              <a:gd name="T20" fmla="*/ 1 w 193"/>
              <a:gd name="T21" fmla="*/ 114 h 229"/>
              <a:gd name="T22" fmla="*/ 4 w 193"/>
              <a:gd name="T23" fmla="*/ 121 h 229"/>
              <a:gd name="T24" fmla="*/ 7 w 193"/>
              <a:gd name="T25" fmla="*/ 121 h 229"/>
              <a:gd name="T26" fmla="*/ 11 w 193"/>
              <a:gd name="T27" fmla="*/ 132 h 229"/>
              <a:gd name="T28" fmla="*/ 9 w 193"/>
              <a:gd name="T29" fmla="*/ 140 h 229"/>
              <a:gd name="T30" fmla="*/ 7 w 193"/>
              <a:gd name="T31" fmla="*/ 144 h 229"/>
              <a:gd name="T32" fmla="*/ 7 w 193"/>
              <a:gd name="T33" fmla="*/ 148 h 229"/>
              <a:gd name="T34" fmla="*/ 11 w 193"/>
              <a:gd name="T35" fmla="*/ 153 h 229"/>
              <a:gd name="T36" fmla="*/ 11 w 193"/>
              <a:gd name="T37" fmla="*/ 166 h 229"/>
              <a:gd name="T38" fmla="*/ 11 w 193"/>
              <a:gd name="T39" fmla="*/ 183 h 229"/>
              <a:gd name="T40" fmla="*/ 5 w 193"/>
              <a:gd name="T41" fmla="*/ 197 h 229"/>
              <a:gd name="T42" fmla="*/ 4 w 193"/>
              <a:gd name="T43" fmla="*/ 203 h 229"/>
              <a:gd name="T44" fmla="*/ 9 w 193"/>
              <a:gd name="T45" fmla="*/ 197 h 229"/>
              <a:gd name="T46" fmla="*/ 13 w 193"/>
              <a:gd name="T47" fmla="*/ 198 h 229"/>
              <a:gd name="T48" fmla="*/ 24 w 193"/>
              <a:gd name="T49" fmla="*/ 197 h 229"/>
              <a:gd name="T50" fmla="*/ 31 w 193"/>
              <a:gd name="T51" fmla="*/ 194 h 229"/>
              <a:gd name="T52" fmla="*/ 41 w 193"/>
              <a:gd name="T53" fmla="*/ 198 h 229"/>
              <a:gd name="T54" fmla="*/ 45 w 193"/>
              <a:gd name="T55" fmla="*/ 202 h 229"/>
              <a:gd name="T56" fmla="*/ 52 w 193"/>
              <a:gd name="T57" fmla="*/ 205 h 229"/>
              <a:gd name="T58" fmla="*/ 55 w 193"/>
              <a:gd name="T59" fmla="*/ 210 h 229"/>
              <a:gd name="T60" fmla="*/ 59 w 193"/>
              <a:gd name="T61" fmla="*/ 215 h 229"/>
              <a:gd name="T62" fmla="*/ 63 w 193"/>
              <a:gd name="T63" fmla="*/ 222 h 229"/>
              <a:gd name="T64" fmla="*/ 67 w 193"/>
              <a:gd name="T65" fmla="*/ 225 h 229"/>
              <a:gd name="T66" fmla="*/ 70 w 193"/>
              <a:gd name="T67" fmla="*/ 229 h 229"/>
              <a:gd name="T68" fmla="*/ 78 w 193"/>
              <a:gd name="T69" fmla="*/ 227 h 229"/>
              <a:gd name="T70" fmla="*/ 78 w 193"/>
              <a:gd name="T71" fmla="*/ 222 h 229"/>
              <a:gd name="T72" fmla="*/ 80 w 193"/>
              <a:gd name="T73" fmla="*/ 214 h 229"/>
              <a:gd name="T74" fmla="*/ 85 w 193"/>
              <a:gd name="T75" fmla="*/ 215 h 229"/>
              <a:gd name="T76" fmla="*/ 92 w 193"/>
              <a:gd name="T77" fmla="*/ 222 h 229"/>
              <a:gd name="T78" fmla="*/ 93 w 193"/>
              <a:gd name="T79" fmla="*/ 219 h 229"/>
              <a:gd name="T80" fmla="*/ 98 w 193"/>
              <a:gd name="T81" fmla="*/ 215 h 229"/>
              <a:gd name="T82" fmla="*/ 105 w 193"/>
              <a:gd name="T83" fmla="*/ 218 h 229"/>
              <a:gd name="T84" fmla="*/ 114 w 193"/>
              <a:gd name="T85" fmla="*/ 215 h 229"/>
              <a:gd name="T86" fmla="*/ 120 w 193"/>
              <a:gd name="T87" fmla="*/ 215 h 229"/>
              <a:gd name="T88" fmla="*/ 133 w 193"/>
              <a:gd name="T89" fmla="*/ 215 h 229"/>
              <a:gd name="T90" fmla="*/ 165 w 193"/>
              <a:gd name="T91" fmla="*/ 215 h 229"/>
              <a:gd name="T92" fmla="*/ 178 w 193"/>
              <a:gd name="T93" fmla="*/ 214 h 229"/>
              <a:gd name="T94" fmla="*/ 178 w 193"/>
              <a:gd name="T95" fmla="*/ 209 h 229"/>
              <a:gd name="T96" fmla="*/ 181 w 193"/>
              <a:gd name="T97" fmla="*/ 201 h 229"/>
              <a:gd name="T98" fmla="*/ 177 w 193"/>
              <a:gd name="T99" fmla="*/ 197 h 229"/>
              <a:gd name="T100" fmla="*/ 177 w 193"/>
              <a:gd name="T101" fmla="*/ 189 h 229"/>
              <a:gd name="T102" fmla="*/ 165 w 193"/>
              <a:gd name="T103" fmla="*/ 43 h 229"/>
              <a:gd name="T104" fmla="*/ 191 w 193"/>
              <a:gd name="T105" fmla="*/ 43 h 229"/>
              <a:gd name="T106" fmla="*/ 191 w 193"/>
              <a:gd name="T107" fmla="*/ 43 h 229"/>
              <a:gd name="T108" fmla="*/ 191 w 193"/>
              <a:gd name="T109" fmla="*/ 43 h 229"/>
              <a:gd name="T110" fmla="*/ 191 w 193"/>
              <a:gd name="T111" fmla="*/ 43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93" h="229">
                <a:moveTo>
                  <a:pt x="191" y="43"/>
                </a:moveTo>
                <a:lnTo>
                  <a:pt x="193" y="43"/>
                </a:lnTo>
                <a:lnTo>
                  <a:pt x="136" y="0"/>
                </a:lnTo>
                <a:lnTo>
                  <a:pt x="134" y="15"/>
                </a:lnTo>
                <a:lnTo>
                  <a:pt x="133" y="24"/>
                </a:lnTo>
                <a:lnTo>
                  <a:pt x="133" y="25"/>
                </a:lnTo>
                <a:lnTo>
                  <a:pt x="81" y="25"/>
                </a:lnTo>
                <a:lnTo>
                  <a:pt x="80" y="71"/>
                </a:lnTo>
                <a:lnTo>
                  <a:pt x="70" y="75"/>
                </a:lnTo>
                <a:lnTo>
                  <a:pt x="64" y="79"/>
                </a:lnTo>
                <a:lnTo>
                  <a:pt x="63" y="80"/>
                </a:lnTo>
                <a:lnTo>
                  <a:pt x="63" y="83"/>
                </a:lnTo>
                <a:lnTo>
                  <a:pt x="63" y="88"/>
                </a:lnTo>
                <a:lnTo>
                  <a:pt x="63" y="90"/>
                </a:lnTo>
                <a:lnTo>
                  <a:pt x="63" y="100"/>
                </a:lnTo>
                <a:lnTo>
                  <a:pt x="63" y="101"/>
                </a:lnTo>
                <a:lnTo>
                  <a:pt x="63" y="105"/>
                </a:lnTo>
                <a:lnTo>
                  <a:pt x="61" y="109"/>
                </a:lnTo>
                <a:lnTo>
                  <a:pt x="4" y="109"/>
                </a:lnTo>
                <a:lnTo>
                  <a:pt x="0" y="110"/>
                </a:lnTo>
                <a:lnTo>
                  <a:pt x="0" y="110"/>
                </a:lnTo>
                <a:lnTo>
                  <a:pt x="1" y="114"/>
                </a:lnTo>
                <a:lnTo>
                  <a:pt x="4" y="118"/>
                </a:lnTo>
                <a:lnTo>
                  <a:pt x="4" y="121"/>
                </a:lnTo>
                <a:lnTo>
                  <a:pt x="5" y="122"/>
                </a:lnTo>
                <a:lnTo>
                  <a:pt x="7" y="121"/>
                </a:lnTo>
                <a:lnTo>
                  <a:pt x="11" y="128"/>
                </a:lnTo>
                <a:lnTo>
                  <a:pt x="11" y="132"/>
                </a:lnTo>
                <a:lnTo>
                  <a:pt x="9" y="134"/>
                </a:lnTo>
                <a:lnTo>
                  <a:pt x="9" y="140"/>
                </a:lnTo>
                <a:lnTo>
                  <a:pt x="8" y="142"/>
                </a:lnTo>
                <a:lnTo>
                  <a:pt x="7" y="144"/>
                </a:lnTo>
                <a:lnTo>
                  <a:pt x="5" y="145"/>
                </a:lnTo>
                <a:lnTo>
                  <a:pt x="7" y="148"/>
                </a:lnTo>
                <a:lnTo>
                  <a:pt x="9" y="149"/>
                </a:lnTo>
                <a:lnTo>
                  <a:pt x="11" y="153"/>
                </a:lnTo>
                <a:lnTo>
                  <a:pt x="11" y="157"/>
                </a:lnTo>
                <a:lnTo>
                  <a:pt x="11" y="166"/>
                </a:lnTo>
                <a:lnTo>
                  <a:pt x="11" y="174"/>
                </a:lnTo>
                <a:lnTo>
                  <a:pt x="11" y="183"/>
                </a:lnTo>
                <a:lnTo>
                  <a:pt x="7" y="189"/>
                </a:lnTo>
                <a:lnTo>
                  <a:pt x="5" y="197"/>
                </a:lnTo>
                <a:lnTo>
                  <a:pt x="4" y="205"/>
                </a:lnTo>
                <a:lnTo>
                  <a:pt x="4" y="203"/>
                </a:lnTo>
                <a:lnTo>
                  <a:pt x="5" y="201"/>
                </a:lnTo>
                <a:lnTo>
                  <a:pt x="9" y="197"/>
                </a:lnTo>
                <a:lnTo>
                  <a:pt x="11" y="197"/>
                </a:lnTo>
                <a:lnTo>
                  <a:pt x="13" y="198"/>
                </a:lnTo>
                <a:lnTo>
                  <a:pt x="19" y="197"/>
                </a:lnTo>
                <a:lnTo>
                  <a:pt x="24" y="197"/>
                </a:lnTo>
                <a:lnTo>
                  <a:pt x="28" y="194"/>
                </a:lnTo>
                <a:lnTo>
                  <a:pt x="31" y="194"/>
                </a:lnTo>
                <a:lnTo>
                  <a:pt x="37" y="197"/>
                </a:lnTo>
                <a:lnTo>
                  <a:pt x="41" y="198"/>
                </a:lnTo>
                <a:lnTo>
                  <a:pt x="44" y="201"/>
                </a:lnTo>
                <a:lnTo>
                  <a:pt x="45" y="202"/>
                </a:lnTo>
                <a:lnTo>
                  <a:pt x="51" y="205"/>
                </a:lnTo>
                <a:lnTo>
                  <a:pt x="52" y="205"/>
                </a:lnTo>
                <a:lnTo>
                  <a:pt x="53" y="206"/>
                </a:lnTo>
                <a:lnTo>
                  <a:pt x="55" y="210"/>
                </a:lnTo>
                <a:lnTo>
                  <a:pt x="55" y="211"/>
                </a:lnTo>
                <a:lnTo>
                  <a:pt x="59" y="215"/>
                </a:lnTo>
                <a:lnTo>
                  <a:pt x="61" y="218"/>
                </a:lnTo>
                <a:lnTo>
                  <a:pt x="63" y="222"/>
                </a:lnTo>
                <a:lnTo>
                  <a:pt x="64" y="223"/>
                </a:lnTo>
                <a:lnTo>
                  <a:pt x="67" y="225"/>
                </a:lnTo>
                <a:lnTo>
                  <a:pt x="70" y="229"/>
                </a:lnTo>
                <a:lnTo>
                  <a:pt x="70" y="229"/>
                </a:lnTo>
                <a:lnTo>
                  <a:pt x="74" y="229"/>
                </a:lnTo>
                <a:lnTo>
                  <a:pt x="78" y="227"/>
                </a:lnTo>
                <a:lnTo>
                  <a:pt x="78" y="223"/>
                </a:lnTo>
                <a:lnTo>
                  <a:pt x="78" y="222"/>
                </a:lnTo>
                <a:lnTo>
                  <a:pt x="80" y="215"/>
                </a:lnTo>
                <a:lnTo>
                  <a:pt x="80" y="214"/>
                </a:lnTo>
                <a:lnTo>
                  <a:pt x="81" y="214"/>
                </a:lnTo>
                <a:lnTo>
                  <a:pt x="85" y="215"/>
                </a:lnTo>
                <a:lnTo>
                  <a:pt x="89" y="219"/>
                </a:lnTo>
                <a:lnTo>
                  <a:pt x="92" y="222"/>
                </a:lnTo>
                <a:lnTo>
                  <a:pt x="92" y="221"/>
                </a:lnTo>
                <a:lnTo>
                  <a:pt x="93" y="219"/>
                </a:lnTo>
                <a:lnTo>
                  <a:pt x="94" y="218"/>
                </a:lnTo>
                <a:lnTo>
                  <a:pt x="98" y="215"/>
                </a:lnTo>
                <a:lnTo>
                  <a:pt x="102" y="218"/>
                </a:lnTo>
                <a:lnTo>
                  <a:pt x="105" y="218"/>
                </a:lnTo>
                <a:lnTo>
                  <a:pt x="110" y="218"/>
                </a:lnTo>
                <a:lnTo>
                  <a:pt x="114" y="215"/>
                </a:lnTo>
                <a:lnTo>
                  <a:pt x="116" y="211"/>
                </a:lnTo>
                <a:lnTo>
                  <a:pt x="120" y="215"/>
                </a:lnTo>
                <a:lnTo>
                  <a:pt x="124" y="215"/>
                </a:lnTo>
                <a:lnTo>
                  <a:pt x="133" y="215"/>
                </a:lnTo>
                <a:lnTo>
                  <a:pt x="145" y="215"/>
                </a:lnTo>
                <a:lnTo>
                  <a:pt x="165" y="215"/>
                </a:lnTo>
                <a:lnTo>
                  <a:pt x="177" y="215"/>
                </a:lnTo>
                <a:lnTo>
                  <a:pt x="178" y="214"/>
                </a:lnTo>
                <a:lnTo>
                  <a:pt x="178" y="211"/>
                </a:lnTo>
                <a:lnTo>
                  <a:pt x="178" y="209"/>
                </a:lnTo>
                <a:lnTo>
                  <a:pt x="181" y="205"/>
                </a:lnTo>
                <a:lnTo>
                  <a:pt x="181" y="201"/>
                </a:lnTo>
                <a:lnTo>
                  <a:pt x="178" y="198"/>
                </a:lnTo>
                <a:lnTo>
                  <a:pt x="177" y="197"/>
                </a:lnTo>
                <a:lnTo>
                  <a:pt x="177" y="194"/>
                </a:lnTo>
                <a:lnTo>
                  <a:pt x="177" y="189"/>
                </a:lnTo>
                <a:lnTo>
                  <a:pt x="167" y="71"/>
                </a:lnTo>
                <a:lnTo>
                  <a:pt x="165" y="43"/>
                </a:lnTo>
                <a:lnTo>
                  <a:pt x="166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lnTo>
                  <a:pt x="191" y="43"/>
                </a:lnTo>
                <a:close/>
              </a:path>
            </a:pathLst>
          </a:custGeom>
          <a:solidFill>
            <a:schemeClr val="accent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9" name="Freeform 93"/>
          <p:cNvSpPr>
            <a:spLocks/>
          </p:cNvSpPr>
          <p:nvPr/>
        </p:nvSpPr>
        <p:spPr bwMode="auto">
          <a:xfrm>
            <a:off x="3349931" y="2097340"/>
            <a:ext cx="493993" cy="432168"/>
          </a:xfrm>
          <a:custGeom>
            <a:avLst/>
            <a:gdLst>
              <a:gd name="T0" fmla="*/ 1 w 103"/>
              <a:gd name="T1" fmla="*/ 87 h 87"/>
              <a:gd name="T2" fmla="*/ 4 w 103"/>
              <a:gd name="T3" fmla="*/ 86 h 87"/>
              <a:gd name="T4" fmla="*/ 47 w 103"/>
              <a:gd name="T5" fmla="*/ 86 h 87"/>
              <a:gd name="T6" fmla="*/ 48 w 103"/>
              <a:gd name="T7" fmla="*/ 83 h 87"/>
              <a:gd name="T8" fmla="*/ 48 w 103"/>
              <a:gd name="T9" fmla="*/ 80 h 87"/>
              <a:gd name="T10" fmla="*/ 48 w 103"/>
              <a:gd name="T11" fmla="*/ 79 h 87"/>
              <a:gd name="T12" fmla="*/ 48 w 103"/>
              <a:gd name="T13" fmla="*/ 72 h 87"/>
              <a:gd name="T14" fmla="*/ 48 w 103"/>
              <a:gd name="T15" fmla="*/ 70 h 87"/>
              <a:gd name="T16" fmla="*/ 48 w 103"/>
              <a:gd name="T17" fmla="*/ 66 h 87"/>
              <a:gd name="T18" fmla="*/ 48 w 103"/>
              <a:gd name="T19" fmla="*/ 64 h 87"/>
              <a:gd name="T20" fmla="*/ 49 w 103"/>
              <a:gd name="T21" fmla="*/ 63 h 87"/>
              <a:gd name="T22" fmla="*/ 54 w 103"/>
              <a:gd name="T23" fmla="*/ 60 h 87"/>
              <a:gd name="T24" fmla="*/ 61 w 103"/>
              <a:gd name="T25" fmla="*/ 57 h 87"/>
              <a:gd name="T26" fmla="*/ 62 w 103"/>
              <a:gd name="T27" fmla="*/ 23 h 87"/>
              <a:gd name="T28" fmla="*/ 101 w 103"/>
              <a:gd name="T29" fmla="*/ 23 h 87"/>
              <a:gd name="T30" fmla="*/ 101 w 103"/>
              <a:gd name="T31" fmla="*/ 22 h 87"/>
              <a:gd name="T32" fmla="*/ 102 w 103"/>
              <a:gd name="T33" fmla="*/ 15 h 87"/>
              <a:gd name="T34" fmla="*/ 102 w 103"/>
              <a:gd name="T35" fmla="*/ 15 h 87"/>
              <a:gd name="T36" fmla="*/ 102 w 103"/>
              <a:gd name="T37" fmla="*/ 4 h 87"/>
              <a:gd name="T38" fmla="*/ 102 w 103"/>
              <a:gd name="T39" fmla="*/ 2 h 87"/>
              <a:gd name="T40" fmla="*/ 103 w 103"/>
              <a:gd name="T41" fmla="*/ 0 h 87"/>
              <a:gd name="T42" fmla="*/ 49 w 103"/>
              <a:gd name="T43" fmla="*/ 0 h 87"/>
              <a:gd name="T44" fmla="*/ 47 w 103"/>
              <a:gd name="T45" fmla="*/ 7 h 87"/>
              <a:gd name="T46" fmla="*/ 42 w 103"/>
              <a:gd name="T47" fmla="*/ 13 h 87"/>
              <a:gd name="T48" fmla="*/ 37 w 103"/>
              <a:gd name="T49" fmla="*/ 17 h 87"/>
              <a:gd name="T50" fmla="*/ 35 w 103"/>
              <a:gd name="T51" fmla="*/ 19 h 87"/>
              <a:gd name="T52" fmla="*/ 32 w 103"/>
              <a:gd name="T53" fmla="*/ 21 h 87"/>
              <a:gd name="T54" fmla="*/ 29 w 103"/>
              <a:gd name="T55" fmla="*/ 29 h 87"/>
              <a:gd name="T56" fmla="*/ 28 w 103"/>
              <a:gd name="T57" fmla="*/ 36 h 87"/>
              <a:gd name="T58" fmla="*/ 27 w 103"/>
              <a:gd name="T59" fmla="*/ 40 h 87"/>
              <a:gd name="T60" fmla="*/ 24 w 103"/>
              <a:gd name="T61" fmla="*/ 43 h 87"/>
              <a:gd name="T62" fmla="*/ 18 w 103"/>
              <a:gd name="T63" fmla="*/ 49 h 87"/>
              <a:gd name="T64" fmla="*/ 17 w 103"/>
              <a:gd name="T65" fmla="*/ 52 h 87"/>
              <a:gd name="T66" fmla="*/ 17 w 103"/>
              <a:gd name="T67" fmla="*/ 54 h 87"/>
              <a:gd name="T68" fmla="*/ 15 w 103"/>
              <a:gd name="T69" fmla="*/ 57 h 87"/>
              <a:gd name="T70" fmla="*/ 12 w 103"/>
              <a:gd name="T71" fmla="*/ 62 h 87"/>
              <a:gd name="T72" fmla="*/ 11 w 103"/>
              <a:gd name="T73" fmla="*/ 63 h 87"/>
              <a:gd name="T74" fmla="*/ 11 w 103"/>
              <a:gd name="T75" fmla="*/ 64 h 87"/>
              <a:gd name="T76" fmla="*/ 9 w 103"/>
              <a:gd name="T77" fmla="*/ 67 h 87"/>
              <a:gd name="T78" fmla="*/ 8 w 103"/>
              <a:gd name="T79" fmla="*/ 70 h 87"/>
              <a:gd name="T80" fmla="*/ 8 w 103"/>
              <a:gd name="T81" fmla="*/ 72 h 87"/>
              <a:gd name="T82" fmla="*/ 6 w 103"/>
              <a:gd name="T83" fmla="*/ 73 h 87"/>
              <a:gd name="T84" fmla="*/ 4 w 103"/>
              <a:gd name="T85" fmla="*/ 74 h 87"/>
              <a:gd name="T86" fmla="*/ 1 w 103"/>
              <a:gd name="T87" fmla="*/ 82 h 87"/>
              <a:gd name="T88" fmla="*/ 0 w 103"/>
              <a:gd name="T89" fmla="*/ 84 h 87"/>
              <a:gd name="T90" fmla="*/ 1 w 103"/>
              <a:gd name="T91" fmla="*/ 87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3" h="87">
                <a:moveTo>
                  <a:pt x="1" y="87"/>
                </a:moveTo>
                <a:cubicBezTo>
                  <a:pt x="4" y="86"/>
                  <a:pt x="4" y="86"/>
                  <a:pt x="4" y="86"/>
                </a:cubicBezTo>
                <a:cubicBezTo>
                  <a:pt x="47" y="86"/>
                  <a:pt x="47" y="86"/>
                  <a:pt x="47" y="86"/>
                </a:cubicBezTo>
                <a:cubicBezTo>
                  <a:pt x="48" y="83"/>
                  <a:pt x="48" y="83"/>
                  <a:pt x="48" y="83"/>
                </a:cubicBezTo>
                <a:cubicBezTo>
                  <a:pt x="48" y="80"/>
                  <a:pt x="48" y="80"/>
                  <a:pt x="48" y="80"/>
                </a:cubicBezTo>
                <a:cubicBezTo>
                  <a:pt x="48" y="79"/>
                  <a:pt x="48" y="79"/>
                  <a:pt x="48" y="79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70"/>
                  <a:pt x="48" y="70"/>
                  <a:pt x="48" y="70"/>
                </a:cubicBezTo>
                <a:cubicBezTo>
                  <a:pt x="48" y="66"/>
                  <a:pt x="48" y="66"/>
                  <a:pt x="48" y="66"/>
                </a:cubicBezTo>
                <a:cubicBezTo>
                  <a:pt x="48" y="64"/>
                  <a:pt x="48" y="64"/>
                  <a:pt x="48" y="64"/>
                </a:cubicBezTo>
                <a:cubicBezTo>
                  <a:pt x="49" y="63"/>
                  <a:pt x="49" y="63"/>
                  <a:pt x="49" y="63"/>
                </a:cubicBezTo>
                <a:cubicBezTo>
                  <a:pt x="54" y="60"/>
                  <a:pt x="54" y="60"/>
                  <a:pt x="54" y="60"/>
                </a:cubicBezTo>
                <a:cubicBezTo>
                  <a:pt x="61" y="57"/>
                  <a:pt x="61" y="57"/>
                  <a:pt x="61" y="57"/>
                </a:cubicBezTo>
                <a:cubicBezTo>
                  <a:pt x="62" y="23"/>
                  <a:pt x="62" y="23"/>
                  <a:pt x="62" y="23"/>
                </a:cubicBezTo>
                <a:cubicBezTo>
                  <a:pt x="101" y="23"/>
                  <a:pt x="101" y="23"/>
                  <a:pt x="101" y="23"/>
                </a:cubicBezTo>
                <a:cubicBezTo>
                  <a:pt x="101" y="22"/>
                  <a:pt x="101" y="22"/>
                  <a:pt x="101" y="22"/>
                </a:cubicBezTo>
                <a:cubicBezTo>
                  <a:pt x="102" y="15"/>
                  <a:pt x="102" y="15"/>
                  <a:pt x="102" y="15"/>
                </a:cubicBezTo>
                <a:cubicBezTo>
                  <a:pt x="102" y="15"/>
                  <a:pt x="102" y="15"/>
                  <a:pt x="102" y="15"/>
                </a:cubicBezTo>
                <a:cubicBezTo>
                  <a:pt x="102" y="4"/>
                  <a:pt x="102" y="4"/>
                  <a:pt x="102" y="4"/>
                </a:cubicBezTo>
                <a:cubicBezTo>
                  <a:pt x="102" y="2"/>
                  <a:pt x="102" y="2"/>
                  <a:pt x="102" y="2"/>
                </a:cubicBezTo>
                <a:cubicBezTo>
                  <a:pt x="103" y="0"/>
                  <a:pt x="103" y="0"/>
                  <a:pt x="103" y="0"/>
                </a:cubicBezTo>
                <a:cubicBezTo>
                  <a:pt x="49" y="0"/>
                  <a:pt x="49" y="0"/>
                  <a:pt x="49" y="0"/>
                </a:cubicBezTo>
                <a:cubicBezTo>
                  <a:pt x="47" y="7"/>
                  <a:pt x="47" y="7"/>
                  <a:pt x="47" y="7"/>
                </a:cubicBezTo>
                <a:cubicBezTo>
                  <a:pt x="42" y="13"/>
                  <a:pt x="42" y="13"/>
                  <a:pt x="42" y="13"/>
                </a:cubicBezTo>
                <a:cubicBezTo>
                  <a:pt x="37" y="17"/>
                  <a:pt x="37" y="17"/>
                  <a:pt x="37" y="17"/>
                </a:cubicBezTo>
                <a:cubicBezTo>
                  <a:pt x="35" y="19"/>
                  <a:pt x="35" y="19"/>
                  <a:pt x="35" y="19"/>
                </a:cubicBezTo>
                <a:cubicBezTo>
                  <a:pt x="32" y="21"/>
                  <a:pt x="32" y="21"/>
                  <a:pt x="32" y="21"/>
                </a:cubicBezTo>
                <a:cubicBezTo>
                  <a:pt x="29" y="29"/>
                  <a:pt x="29" y="29"/>
                  <a:pt x="29" y="29"/>
                </a:cubicBezTo>
                <a:cubicBezTo>
                  <a:pt x="28" y="36"/>
                  <a:pt x="28" y="36"/>
                  <a:pt x="28" y="36"/>
                </a:cubicBezTo>
                <a:cubicBezTo>
                  <a:pt x="27" y="40"/>
                  <a:pt x="27" y="40"/>
                  <a:pt x="27" y="40"/>
                </a:cubicBezTo>
                <a:cubicBezTo>
                  <a:pt x="24" y="43"/>
                  <a:pt x="24" y="43"/>
                  <a:pt x="24" y="43"/>
                </a:cubicBezTo>
                <a:cubicBezTo>
                  <a:pt x="18" y="49"/>
                  <a:pt x="18" y="49"/>
                  <a:pt x="18" y="49"/>
                </a:cubicBezTo>
                <a:cubicBezTo>
                  <a:pt x="17" y="52"/>
                  <a:pt x="17" y="52"/>
                  <a:pt x="17" y="52"/>
                </a:cubicBezTo>
                <a:cubicBezTo>
                  <a:pt x="17" y="54"/>
                  <a:pt x="17" y="54"/>
                  <a:pt x="17" y="54"/>
                </a:cubicBezTo>
                <a:cubicBezTo>
                  <a:pt x="15" y="57"/>
                  <a:pt x="15" y="57"/>
                  <a:pt x="15" y="57"/>
                </a:cubicBezTo>
                <a:cubicBezTo>
                  <a:pt x="12" y="62"/>
                  <a:pt x="12" y="62"/>
                  <a:pt x="12" y="62"/>
                </a:cubicBezTo>
                <a:cubicBezTo>
                  <a:pt x="11" y="63"/>
                  <a:pt x="11" y="63"/>
                  <a:pt x="11" y="63"/>
                </a:cubicBezTo>
                <a:cubicBezTo>
                  <a:pt x="11" y="64"/>
                  <a:pt x="11" y="64"/>
                  <a:pt x="11" y="64"/>
                </a:cubicBezTo>
                <a:cubicBezTo>
                  <a:pt x="9" y="67"/>
                  <a:pt x="9" y="67"/>
                  <a:pt x="9" y="67"/>
                </a:cubicBezTo>
                <a:cubicBezTo>
                  <a:pt x="8" y="70"/>
                  <a:pt x="8" y="70"/>
                  <a:pt x="8" y="70"/>
                </a:cubicBezTo>
                <a:cubicBezTo>
                  <a:pt x="8" y="72"/>
                  <a:pt x="8" y="72"/>
                  <a:pt x="8" y="72"/>
                </a:cubicBezTo>
                <a:cubicBezTo>
                  <a:pt x="6" y="73"/>
                  <a:pt x="6" y="73"/>
                  <a:pt x="6" y="73"/>
                </a:cubicBezTo>
                <a:cubicBezTo>
                  <a:pt x="4" y="74"/>
                  <a:pt x="4" y="74"/>
                  <a:pt x="4" y="74"/>
                </a:cubicBezTo>
                <a:cubicBezTo>
                  <a:pt x="1" y="82"/>
                  <a:pt x="1" y="82"/>
                  <a:pt x="1" y="82"/>
                </a:cubicBezTo>
                <a:cubicBezTo>
                  <a:pt x="0" y="84"/>
                  <a:pt x="0" y="84"/>
                  <a:pt x="0" y="84"/>
                </a:cubicBezTo>
                <a:cubicBezTo>
                  <a:pt x="1" y="87"/>
                  <a:pt x="1" y="87"/>
                  <a:pt x="1" y="87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7" name="Freeform 112"/>
          <p:cNvSpPr>
            <a:spLocks/>
          </p:cNvSpPr>
          <p:nvPr/>
        </p:nvSpPr>
        <p:spPr bwMode="auto">
          <a:xfrm>
            <a:off x="6757382" y="4799339"/>
            <a:ext cx="443509" cy="924466"/>
          </a:xfrm>
          <a:custGeom>
            <a:avLst/>
            <a:gdLst>
              <a:gd name="T0" fmla="*/ 2 w 123"/>
              <a:gd name="T1" fmla="*/ 194 h 246"/>
              <a:gd name="T2" fmla="*/ 6 w 123"/>
              <a:gd name="T3" fmla="*/ 206 h 246"/>
              <a:gd name="T4" fmla="*/ 6 w 123"/>
              <a:gd name="T5" fmla="*/ 210 h 246"/>
              <a:gd name="T6" fmla="*/ 6 w 123"/>
              <a:gd name="T7" fmla="*/ 225 h 246"/>
              <a:gd name="T8" fmla="*/ 15 w 123"/>
              <a:gd name="T9" fmla="*/ 239 h 246"/>
              <a:gd name="T10" fmla="*/ 15 w 123"/>
              <a:gd name="T11" fmla="*/ 239 h 246"/>
              <a:gd name="T12" fmla="*/ 28 w 123"/>
              <a:gd name="T13" fmla="*/ 246 h 246"/>
              <a:gd name="T14" fmla="*/ 46 w 123"/>
              <a:gd name="T15" fmla="*/ 238 h 246"/>
              <a:gd name="T16" fmla="*/ 55 w 123"/>
              <a:gd name="T17" fmla="*/ 237 h 246"/>
              <a:gd name="T18" fmla="*/ 59 w 123"/>
              <a:gd name="T19" fmla="*/ 233 h 246"/>
              <a:gd name="T20" fmla="*/ 67 w 123"/>
              <a:gd name="T21" fmla="*/ 215 h 246"/>
              <a:gd name="T22" fmla="*/ 80 w 123"/>
              <a:gd name="T23" fmla="*/ 172 h 246"/>
              <a:gd name="T24" fmla="*/ 89 w 123"/>
              <a:gd name="T25" fmla="*/ 149 h 246"/>
              <a:gd name="T26" fmla="*/ 92 w 123"/>
              <a:gd name="T27" fmla="*/ 138 h 246"/>
              <a:gd name="T28" fmla="*/ 101 w 123"/>
              <a:gd name="T29" fmla="*/ 114 h 246"/>
              <a:gd name="T30" fmla="*/ 105 w 123"/>
              <a:gd name="T31" fmla="*/ 92 h 246"/>
              <a:gd name="T32" fmla="*/ 111 w 123"/>
              <a:gd name="T33" fmla="*/ 81 h 246"/>
              <a:gd name="T34" fmla="*/ 108 w 123"/>
              <a:gd name="T35" fmla="*/ 76 h 246"/>
              <a:gd name="T36" fmla="*/ 108 w 123"/>
              <a:gd name="T37" fmla="*/ 63 h 246"/>
              <a:gd name="T38" fmla="*/ 112 w 123"/>
              <a:gd name="T39" fmla="*/ 67 h 246"/>
              <a:gd name="T40" fmla="*/ 119 w 123"/>
              <a:gd name="T41" fmla="*/ 71 h 246"/>
              <a:gd name="T42" fmla="*/ 123 w 123"/>
              <a:gd name="T43" fmla="*/ 57 h 246"/>
              <a:gd name="T44" fmla="*/ 119 w 123"/>
              <a:gd name="T45" fmla="*/ 40 h 246"/>
              <a:gd name="T46" fmla="*/ 111 w 123"/>
              <a:gd name="T47" fmla="*/ 14 h 246"/>
              <a:gd name="T48" fmla="*/ 108 w 123"/>
              <a:gd name="T49" fmla="*/ 11 h 246"/>
              <a:gd name="T50" fmla="*/ 107 w 123"/>
              <a:gd name="T51" fmla="*/ 6 h 246"/>
              <a:gd name="T52" fmla="*/ 105 w 123"/>
              <a:gd name="T53" fmla="*/ 2 h 246"/>
              <a:gd name="T54" fmla="*/ 103 w 123"/>
              <a:gd name="T55" fmla="*/ 2 h 246"/>
              <a:gd name="T56" fmla="*/ 97 w 123"/>
              <a:gd name="T57" fmla="*/ 8 h 246"/>
              <a:gd name="T58" fmla="*/ 97 w 123"/>
              <a:gd name="T59" fmla="*/ 19 h 246"/>
              <a:gd name="T60" fmla="*/ 92 w 123"/>
              <a:gd name="T61" fmla="*/ 24 h 246"/>
              <a:gd name="T62" fmla="*/ 88 w 123"/>
              <a:gd name="T63" fmla="*/ 32 h 246"/>
              <a:gd name="T64" fmla="*/ 81 w 123"/>
              <a:gd name="T65" fmla="*/ 31 h 246"/>
              <a:gd name="T66" fmla="*/ 84 w 123"/>
              <a:gd name="T67" fmla="*/ 36 h 246"/>
              <a:gd name="T68" fmla="*/ 81 w 123"/>
              <a:gd name="T69" fmla="*/ 37 h 246"/>
              <a:gd name="T70" fmla="*/ 79 w 123"/>
              <a:gd name="T71" fmla="*/ 45 h 246"/>
              <a:gd name="T72" fmla="*/ 81 w 123"/>
              <a:gd name="T73" fmla="*/ 49 h 246"/>
              <a:gd name="T74" fmla="*/ 79 w 123"/>
              <a:gd name="T75" fmla="*/ 48 h 246"/>
              <a:gd name="T76" fmla="*/ 72 w 123"/>
              <a:gd name="T77" fmla="*/ 55 h 246"/>
              <a:gd name="T78" fmla="*/ 72 w 123"/>
              <a:gd name="T79" fmla="*/ 49 h 246"/>
              <a:gd name="T80" fmla="*/ 68 w 123"/>
              <a:gd name="T81" fmla="*/ 57 h 246"/>
              <a:gd name="T82" fmla="*/ 68 w 123"/>
              <a:gd name="T83" fmla="*/ 61 h 246"/>
              <a:gd name="T84" fmla="*/ 64 w 123"/>
              <a:gd name="T85" fmla="*/ 65 h 246"/>
              <a:gd name="T86" fmla="*/ 64 w 123"/>
              <a:gd name="T87" fmla="*/ 59 h 246"/>
              <a:gd name="T88" fmla="*/ 57 w 123"/>
              <a:gd name="T89" fmla="*/ 65 h 246"/>
              <a:gd name="T90" fmla="*/ 55 w 123"/>
              <a:gd name="T91" fmla="*/ 68 h 246"/>
              <a:gd name="T92" fmla="*/ 53 w 123"/>
              <a:gd name="T93" fmla="*/ 68 h 246"/>
              <a:gd name="T94" fmla="*/ 51 w 123"/>
              <a:gd name="T95" fmla="*/ 68 h 246"/>
              <a:gd name="T96" fmla="*/ 46 w 123"/>
              <a:gd name="T97" fmla="*/ 68 h 246"/>
              <a:gd name="T98" fmla="*/ 44 w 123"/>
              <a:gd name="T99" fmla="*/ 72 h 246"/>
              <a:gd name="T100" fmla="*/ 40 w 123"/>
              <a:gd name="T101" fmla="*/ 75 h 246"/>
              <a:gd name="T102" fmla="*/ 32 w 123"/>
              <a:gd name="T103" fmla="*/ 76 h 246"/>
              <a:gd name="T104" fmla="*/ 24 w 123"/>
              <a:gd name="T105" fmla="*/ 81 h 246"/>
              <a:gd name="T106" fmla="*/ 23 w 123"/>
              <a:gd name="T107" fmla="*/ 89 h 246"/>
              <a:gd name="T108" fmla="*/ 18 w 123"/>
              <a:gd name="T109" fmla="*/ 103 h 246"/>
              <a:gd name="T110" fmla="*/ 19 w 123"/>
              <a:gd name="T111" fmla="*/ 118 h 246"/>
              <a:gd name="T112" fmla="*/ 22 w 123"/>
              <a:gd name="T113" fmla="*/ 132 h 246"/>
              <a:gd name="T114" fmla="*/ 22 w 123"/>
              <a:gd name="T115" fmla="*/ 138 h 246"/>
              <a:gd name="T116" fmla="*/ 18 w 123"/>
              <a:gd name="T117" fmla="*/ 152 h 246"/>
              <a:gd name="T118" fmla="*/ 11 w 123"/>
              <a:gd name="T119" fmla="*/ 164 h 246"/>
              <a:gd name="T120" fmla="*/ 6 w 123"/>
              <a:gd name="T121" fmla="*/ 169 h 246"/>
              <a:gd name="T122" fmla="*/ 0 w 123"/>
              <a:gd name="T123" fmla="*/ 182 h 246"/>
              <a:gd name="T124" fmla="*/ 0 w 123"/>
              <a:gd name="T125" fmla="*/ 182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3" h="246">
                <a:moveTo>
                  <a:pt x="0" y="182"/>
                </a:moveTo>
                <a:lnTo>
                  <a:pt x="0" y="182"/>
                </a:lnTo>
                <a:lnTo>
                  <a:pt x="0" y="190"/>
                </a:lnTo>
                <a:lnTo>
                  <a:pt x="2" y="194"/>
                </a:lnTo>
                <a:lnTo>
                  <a:pt x="4" y="198"/>
                </a:lnTo>
                <a:lnTo>
                  <a:pt x="4" y="198"/>
                </a:lnTo>
                <a:lnTo>
                  <a:pt x="4" y="202"/>
                </a:lnTo>
                <a:lnTo>
                  <a:pt x="6" y="206"/>
                </a:lnTo>
                <a:lnTo>
                  <a:pt x="6" y="206"/>
                </a:lnTo>
                <a:lnTo>
                  <a:pt x="7" y="207"/>
                </a:lnTo>
                <a:lnTo>
                  <a:pt x="6" y="210"/>
                </a:lnTo>
                <a:lnTo>
                  <a:pt x="6" y="210"/>
                </a:lnTo>
                <a:lnTo>
                  <a:pt x="6" y="213"/>
                </a:lnTo>
                <a:lnTo>
                  <a:pt x="4" y="217"/>
                </a:lnTo>
                <a:lnTo>
                  <a:pt x="6" y="225"/>
                </a:lnTo>
                <a:lnTo>
                  <a:pt x="6" y="225"/>
                </a:lnTo>
                <a:lnTo>
                  <a:pt x="10" y="233"/>
                </a:lnTo>
                <a:lnTo>
                  <a:pt x="10" y="233"/>
                </a:lnTo>
                <a:lnTo>
                  <a:pt x="11" y="237"/>
                </a:lnTo>
                <a:lnTo>
                  <a:pt x="15" y="239"/>
                </a:lnTo>
                <a:lnTo>
                  <a:pt x="15" y="239"/>
                </a:lnTo>
                <a:lnTo>
                  <a:pt x="14" y="239"/>
                </a:lnTo>
                <a:lnTo>
                  <a:pt x="15" y="239"/>
                </a:lnTo>
                <a:lnTo>
                  <a:pt x="15" y="239"/>
                </a:lnTo>
                <a:lnTo>
                  <a:pt x="22" y="242"/>
                </a:lnTo>
                <a:lnTo>
                  <a:pt x="22" y="242"/>
                </a:lnTo>
                <a:lnTo>
                  <a:pt x="24" y="243"/>
                </a:lnTo>
                <a:lnTo>
                  <a:pt x="28" y="246"/>
                </a:lnTo>
                <a:lnTo>
                  <a:pt x="28" y="246"/>
                </a:lnTo>
                <a:lnTo>
                  <a:pt x="32" y="246"/>
                </a:lnTo>
                <a:lnTo>
                  <a:pt x="38" y="243"/>
                </a:lnTo>
                <a:lnTo>
                  <a:pt x="46" y="238"/>
                </a:lnTo>
                <a:lnTo>
                  <a:pt x="46" y="238"/>
                </a:lnTo>
                <a:lnTo>
                  <a:pt x="51" y="238"/>
                </a:lnTo>
                <a:lnTo>
                  <a:pt x="51" y="238"/>
                </a:lnTo>
                <a:lnTo>
                  <a:pt x="55" y="237"/>
                </a:lnTo>
                <a:lnTo>
                  <a:pt x="55" y="237"/>
                </a:lnTo>
                <a:lnTo>
                  <a:pt x="57" y="234"/>
                </a:lnTo>
                <a:lnTo>
                  <a:pt x="59" y="233"/>
                </a:lnTo>
                <a:lnTo>
                  <a:pt x="59" y="233"/>
                </a:lnTo>
                <a:lnTo>
                  <a:pt x="63" y="225"/>
                </a:lnTo>
                <a:lnTo>
                  <a:pt x="63" y="225"/>
                </a:lnTo>
                <a:lnTo>
                  <a:pt x="67" y="215"/>
                </a:lnTo>
                <a:lnTo>
                  <a:pt x="67" y="215"/>
                </a:lnTo>
                <a:lnTo>
                  <a:pt x="72" y="198"/>
                </a:lnTo>
                <a:lnTo>
                  <a:pt x="72" y="198"/>
                </a:lnTo>
                <a:lnTo>
                  <a:pt x="80" y="172"/>
                </a:lnTo>
                <a:lnTo>
                  <a:pt x="80" y="172"/>
                </a:lnTo>
                <a:lnTo>
                  <a:pt x="84" y="162"/>
                </a:lnTo>
                <a:lnTo>
                  <a:pt x="88" y="150"/>
                </a:lnTo>
                <a:lnTo>
                  <a:pt x="88" y="150"/>
                </a:lnTo>
                <a:lnTo>
                  <a:pt x="89" y="149"/>
                </a:lnTo>
                <a:lnTo>
                  <a:pt x="89" y="145"/>
                </a:lnTo>
                <a:lnTo>
                  <a:pt x="89" y="145"/>
                </a:lnTo>
                <a:lnTo>
                  <a:pt x="92" y="141"/>
                </a:lnTo>
                <a:lnTo>
                  <a:pt x="92" y="138"/>
                </a:lnTo>
                <a:lnTo>
                  <a:pt x="92" y="138"/>
                </a:lnTo>
                <a:lnTo>
                  <a:pt x="97" y="125"/>
                </a:lnTo>
                <a:lnTo>
                  <a:pt x="97" y="125"/>
                </a:lnTo>
                <a:lnTo>
                  <a:pt x="101" y="114"/>
                </a:lnTo>
                <a:lnTo>
                  <a:pt x="103" y="105"/>
                </a:lnTo>
                <a:lnTo>
                  <a:pt x="103" y="105"/>
                </a:lnTo>
                <a:lnTo>
                  <a:pt x="103" y="95"/>
                </a:lnTo>
                <a:lnTo>
                  <a:pt x="105" y="92"/>
                </a:lnTo>
                <a:lnTo>
                  <a:pt x="107" y="88"/>
                </a:lnTo>
                <a:lnTo>
                  <a:pt x="107" y="88"/>
                </a:lnTo>
                <a:lnTo>
                  <a:pt x="108" y="85"/>
                </a:lnTo>
                <a:lnTo>
                  <a:pt x="111" y="81"/>
                </a:lnTo>
                <a:lnTo>
                  <a:pt x="111" y="81"/>
                </a:lnTo>
                <a:lnTo>
                  <a:pt x="111" y="79"/>
                </a:lnTo>
                <a:lnTo>
                  <a:pt x="111" y="79"/>
                </a:lnTo>
                <a:lnTo>
                  <a:pt x="108" y="76"/>
                </a:lnTo>
                <a:lnTo>
                  <a:pt x="108" y="75"/>
                </a:lnTo>
                <a:lnTo>
                  <a:pt x="108" y="75"/>
                </a:lnTo>
                <a:lnTo>
                  <a:pt x="108" y="67"/>
                </a:lnTo>
                <a:lnTo>
                  <a:pt x="108" y="63"/>
                </a:lnTo>
                <a:lnTo>
                  <a:pt x="111" y="63"/>
                </a:lnTo>
                <a:lnTo>
                  <a:pt x="111" y="63"/>
                </a:lnTo>
                <a:lnTo>
                  <a:pt x="112" y="65"/>
                </a:lnTo>
                <a:lnTo>
                  <a:pt x="112" y="67"/>
                </a:lnTo>
                <a:lnTo>
                  <a:pt x="115" y="68"/>
                </a:lnTo>
                <a:lnTo>
                  <a:pt x="116" y="71"/>
                </a:lnTo>
                <a:lnTo>
                  <a:pt x="116" y="71"/>
                </a:lnTo>
                <a:lnTo>
                  <a:pt x="119" y="71"/>
                </a:lnTo>
                <a:lnTo>
                  <a:pt x="120" y="67"/>
                </a:lnTo>
                <a:lnTo>
                  <a:pt x="123" y="61"/>
                </a:lnTo>
                <a:lnTo>
                  <a:pt x="123" y="61"/>
                </a:lnTo>
                <a:lnTo>
                  <a:pt x="123" y="57"/>
                </a:lnTo>
                <a:lnTo>
                  <a:pt x="120" y="53"/>
                </a:lnTo>
                <a:lnTo>
                  <a:pt x="120" y="53"/>
                </a:lnTo>
                <a:lnTo>
                  <a:pt x="119" y="48"/>
                </a:lnTo>
                <a:lnTo>
                  <a:pt x="119" y="40"/>
                </a:lnTo>
                <a:lnTo>
                  <a:pt x="119" y="40"/>
                </a:lnTo>
                <a:lnTo>
                  <a:pt x="116" y="27"/>
                </a:lnTo>
                <a:lnTo>
                  <a:pt x="112" y="14"/>
                </a:lnTo>
                <a:lnTo>
                  <a:pt x="111" y="14"/>
                </a:lnTo>
                <a:lnTo>
                  <a:pt x="111" y="14"/>
                </a:lnTo>
                <a:lnTo>
                  <a:pt x="111" y="14"/>
                </a:lnTo>
                <a:lnTo>
                  <a:pt x="108" y="11"/>
                </a:lnTo>
                <a:lnTo>
                  <a:pt x="108" y="11"/>
                </a:lnTo>
                <a:lnTo>
                  <a:pt x="108" y="10"/>
                </a:lnTo>
                <a:lnTo>
                  <a:pt x="108" y="10"/>
                </a:lnTo>
                <a:lnTo>
                  <a:pt x="108" y="10"/>
                </a:lnTo>
                <a:lnTo>
                  <a:pt x="107" y="6"/>
                </a:lnTo>
                <a:lnTo>
                  <a:pt x="107" y="4"/>
                </a:lnTo>
                <a:lnTo>
                  <a:pt x="105" y="4"/>
                </a:lnTo>
                <a:lnTo>
                  <a:pt x="105" y="2"/>
                </a:lnTo>
                <a:lnTo>
                  <a:pt x="105" y="2"/>
                </a:lnTo>
                <a:lnTo>
                  <a:pt x="107" y="2"/>
                </a:lnTo>
                <a:lnTo>
                  <a:pt x="105" y="0"/>
                </a:lnTo>
                <a:lnTo>
                  <a:pt x="103" y="0"/>
                </a:lnTo>
                <a:lnTo>
                  <a:pt x="103" y="2"/>
                </a:lnTo>
                <a:lnTo>
                  <a:pt x="103" y="2"/>
                </a:lnTo>
                <a:lnTo>
                  <a:pt x="101" y="6"/>
                </a:lnTo>
                <a:lnTo>
                  <a:pt x="97" y="8"/>
                </a:lnTo>
                <a:lnTo>
                  <a:pt x="97" y="8"/>
                </a:lnTo>
                <a:lnTo>
                  <a:pt x="99" y="10"/>
                </a:lnTo>
                <a:lnTo>
                  <a:pt x="99" y="14"/>
                </a:lnTo>
                <a:lnTo>
                  <a:pt x="97" y="19"/>
                </a:lnTo>
                <a:lnTo>
                  <a:pt x="97" y="19"/>
                </a:lnTo>
                <a:lnTo>
                  <a:pt x="95" y="23"/>
                </a:lnTo>
                <a:lnTo>
                  <a:pt x="93" y="24"/>
                </a:lnTo>
                <a:lnTo>
                  <a:pt x="92" y="24"/>
                </a:lnTo>
                <a:lnTo>
                  <a:pt x="92" y="24"/>
                </a:lnTo>
                <a:lnTo>
                  <a:pt x="92" y="27"/>
                </a:lnTo>
                <a:lnTo>
                  <a:pt x="89" y="28"/>
                </a:lnTo>
                <a:lnTo>
                  <a:pt x="89" y="28"/>
                </a:lnTo>
                <a:lnTo>
                  <a:pt x="88" y="32"/>
                </a:lnTo>
                <a:lnTo>
                  <a:pt x="88" y="32"/>
                </a:lnTo>
                <a:lnTo>
                  <a:pt x="84" y="28"/>
                </a:lnTo>
                <a:lnTo>
                  <a:pt x="81" y="27"/>
                </a:lnTo>
                <a:lnTo>
                  <a:pt x="81" y="31"/>
                </a:lnTo>
                <a:lnTo>
                  <a:pt x="81" y="31"/>
                </a:lnTo>
                <a:lnTo>
                  <a:pt x="81" y="32"/>
                </a:lnTo>
                <a:lnTo>
                  <a:pt x="84" y="36"/>
                </a:lnTo>
                <a:lnTo>
                  <a:pt x="84" y="36"/>
                </a:lnTo>
                <a:lnTo>
                  <a:pt x="84" y="40"/>
                </a:lnTo>
                <a:lnTo>
                  <a:pt x="81" y="40"/>
                </a:lnTo>
                <a:lnTo>
                  <a:pt x="81" y="37"/>
                </a:lnTo>
                <a:lnTo>
                  <a:pt x="81" y="37"/>
                </a:lnTo>
                <a:lnTo>
                  <a:pt x="80" y="41"/>
                </a:lnTo>
                <a:lnTo>
                  <a:pt x="79" y="41"/>
                </a:lnTo>
                <a:lnTo>
                  <a:pt x="79" y="45"/>
                </a:lnTo>
                <a:lnTo>
                  <a:pt x="79" y="45"/>
                </a:lnTo>
                <a:lnTo>
                  <a:pt x="81" y="48"/>
                </a:lnTo>
                <a:lnTo>
                  <a:pt x="81" y="48"/>
                </a:lnTo>
                <a:lnTo>
                  <a:pt x="81" y="49"/>
                </a:lnTo>
                <a:lnTo>
                  <a:pt x="81" y="49"/>
                </a:lnTo>
                <a:lnTo>
                  <a:pt x="81" y="48"/>
                </a:lnTo>
                <a:lnTo>
                  <a:pt x="81" y="48"/>
                </a:lnTo>
                <a:lnTo>
                  <a:pt x="79" y="48"/>
                </a:lnTo>
                <a:lnTo>
                  <a:pt x="79" y="48"/>
                </a:lnTo>
                <a:lnTo>
                  <a:pt x="76" y="52"/>
                </a:lnTo>
                <a:lnTo>
                  <a:pt x="75" y="53"/>
                </a:lnTo>
                <a:lnTo>
                  <a:pt x="72" y="55"/>
                </a:lnTo>
                <a:lnTo>
                  <a:pt x="72" y="55"/>
                </a:lnTo>
                <a:lnTo>
                  <a:pt x="75" y="52"/>
                </a:lnTo>
                <a:lnTo>
                  <a:pt x="75" y="49"/>
                </a:lnTo>
                <a:lnTo>
                  <a:pt x="75" y="49"/>
                </a:lnTo>
                <a:lnTo>
                  <a:pt x="72" y="49"/>
                </a:lnTo>
                <a:lnTo>
                  <a:pt x="72" y="53"/>
                </a:lnTo>
                <a:lnTo>
                  <a:pt x="72" y="53"/>
                </a:lnTo>
                <a:lnTo>
                  <a:pt x="68" y="55"/>
                </a:lnTo>
                <a:lnTo>
                  <a:pt x="68" y="57"/>
                </a:lnTo>
                <a:lnTo>
                  <a:pt x="68" y="57"/>
                </a:lnTo>
                <a:lnTo>
                  <a:pt x="68" y="59"/>
                </a:lnTo>
                <a:lnTo>
                  <a:pt x="68" y="61"/>
                </a:lnTo>
                <a:lnTo>
                  <a:pt x="68" y="61"/>
                </a:lnTo>
                <a:lnTo>
                  <a:pt x="68" y="63"/>
                </a:lnTo>
                <a:lnTo>
                  <a:pt x="68" y="63"/>
                </a:lnTo>
                <a:lnTo>
                  <a:pt x="64" y="65"/>
                </a:lnTo>
                <a:lnTo>
                  <a:pt x="64" y="65"/>
                </a:lnTo>
                <a:lnTo>
                  <a:pt x="67" y="61"/>
                </a:lnTo>
                <a:lnTo>
                  <a:pt x="67" y="59"/>
                </a:lnTo>
                <a:lnTo>
                  <a:pt x="64" y="59"/>
                </a:lnTo>
                <a:lnTo>
                  <a:pt x="64" y="59"/>
                </a:lnTo>
                <a:lnTo>
                  <a:pt x="61" y="61"/>
                </a:lnTo>
                <a:lnTo>
                  <a:pt x="59" y="63"/>
                </a:lnTo>
                <a:lnTo>
                  <a:pt x="59" y="63"/>
                </a:lnTo>
                <a:lnTo>
                  <a:pt x="57" y="65"/>
                </a:lnTo>
                <a:lnTo>
                  <a:pt x="55" y="67"/>
                </a:lnTo>
                <a:lnTo>
                  <a:pt x="55" y="67"/>
                </a:lnTo>
                <a:lnTo>
                  <a:pt x="55" y="68"/>
                </a:lnTo>
                <a:lnTo>
                  <a:pt x="55" y="68"/>
                </a:lnTo>
                <a:lnTo>
                  <a:pt x="57" y="71"/>
                </a:lnTo>
                <a:lnTo>
                  <a:pt x="57" y="71"/>
                </a:lnTo>
                <a:lnTo>
                  <a:pt x="55" y="71"/>
                </a:lnTo>
                <a:lnTo>
                  <a:pt x="53" y="68"/>
                </a:lnTo>
                <a:lnTo>
                  <a:pt x="53" y="68"/>
                </a:lnTo>
                <a:lnTo>
                  <a:pt x="53" y="68"/>
                </a:lnTo>
                <a:lnTo>
                  <a:pt x="51" y="67"/>
                </a:lnTo>
                <a:lnTo>
                  <a:pt x="51" y="68"/>
                </a:lnTo>
                <a:lnTo>
                  <a:pt x="49" y="68"/>
                </a:lnTo>
                <a:lnTo>
                  <a:pt x="49" y="68"/>
                </a:lnTo>
                <a:lnTo>
                  <a:pt x="48" y="68"/>
                </a:lnTo>
                <a:lnTo>
                  <a:pt x="46" y="68"/>
                </a:lnTo>
                <a:lnTo>
                  <a:pt x="46" y="68"/>
                </a:lnTo>
                <a:lnTo>
                  <a:pt x="44" y="71"/>
                </a:lnTo>
                <a:lnTo>
                  <a:pt x="44" y="72"/>
                </a:lnTo>
                <a:lnTo>
                  <a:pt x="44" y="72"/>
                </a:lnTo>
                <a:lnTo>
                  <a:pt x="42" y="71"/>
                </a:lnTo>
                <a:lnTo>
                  <a:pt x="42" y="72"/>
                </a:lnTo>
                <a:lnTo>
                  <a:pt x="40" y="75"/>
                </a:lnTo>
                <a:lnTo>
                  <a:pt x="40" y="75"/>
                </a:lnTo>
                <a:lnTo>
                  <a:pt x="38" y="71"/>
                </a:lnTo>
                <a:lnTo>
                  <a:pt x="38" y="71"/>
                </a:lnTo>
                <a:lnTo>
                  <a:pt x="32" y="76"/>
                </a:lnTo>
                <a:lnTo>
                  <a:pt x="32" y="76"/>
                </a:lnTo>
                <a:lnTo>
                  <a:pt x="28" y="76"/>
                </a:lnTo>
                <a:lnTo>
                  <a:pt x="24" y="76"/>
                </a:lnTo>
                <a:lnTo>
                  <a:pt x="24" y="76"/>
                </a:lnTo>
                <a:lnTo>
                  <a:pt x="24" y="81"/>
                </a:lnTo>
                <a:lnTo>
                  <a:pt x="24" y="81"/>
                </a:lnTo>
                <a:lnTo>
                  <a:pt x="24" y="85"/>
                </a:lnTo>
                <a:lnTo>
                  <a:pt x="23" y="89"/>
                </a:lnTo>
                <a:lnTo>
                  <a:pt x="23" y="89"/>
                </a:lnTo>
                <a:lnTo>
                  <a:pt x="18" y="95"/>
                </a:lnTo>
                <a:lnTo>
                  <a:pt x="15" y="99"/>
                </a:lnTo>
                <a:lnTo>
                  <a:pt x="18" y="103"/>
                </a:lnTo>
                <a:lnTo>
                  <a:pt x="18" y="103"/>
                </a:lnTo>
                <a:lnTo>
                  <a:pt x="18" y="109"/>
                </a:lnTo>
                <a:lnTo>
                  <a:pt x="18" y="114"/>
                </a:lnTo>
                <a:lnTo>
                  <a:pt x="18" y="114"/>
                </a:lnTo>
                <a:lnTo>
                  <a:pt x="19" y="118"/>
                </a:lnTo>
                <a:lnTo>
                  <a:pt x="19" y="124"/>
                </a:lnTo>
                <a:lnTo>
                  <a:pt x="19" y="124"/>
                </a:lnTo>
                <a:lnTo>
                  <a:pt x="19" y="128"/>
                </a:lnTo>
                <a:lnTo>
                  <a:pt x="22" y="132"/>
                </a:lnTo>
                <a:lnTo>
                  <a:pt x="22" y="132"/>
                </a:lnTo>
                <a:lnTo>
                  <a:pt x="23" y="136"/>
                </a:lnTo>
                <a:lnTo>
                  <a:pt x="22" y="138"/>
                </a:lnTo>
                <a:lnTo>
                  <a:pt x="22" y="138"/>
                </a:lnTo>
                <a:lnTo>
                  <a:pt x="22" y="142"/>
                </a:lnTo>
                <a:lnTo>
                  <a:pt x="22" y="145"/>
                </a:lnTo>
                <a:lnTo>
                  <a:pt x="22" y="145"/>
                </a:lnTo>
                <a:lnTo>
                  <a:pt x="18" y="152"/>
                </a:lnTo>
                <a:lnTo>
                  <a:pt x="18" y="152"/>
                </a:lnTo>
                <a:lnTo>
                  <a:pt x="11" y="160"/>
                </a:lnTo>
                <a:lnTo>
                  <a:pt x="11" y="160"/>
                </a:lnTo>
                <a:lnTo>
                  <a:pt x="11" y="164"/>
                </a:lnTo>
                <a:lnTo>
                  <a:pt x="11" y="166"/>
                </a:lnTo>
                <a:lnTo>
                  <a:pt x="10" y="168"/>
                </a:lnTo>
                <a:lnTo>
                  <a:pt x="10" y="168"/>
                </a:lnTo>
                <a:lnTo>
                  <a:pt x="6" y="169"/>
                </a:lnTo>
                <a:lnTo>
                  <a:pt x="4" y="173"/>
                </a:lnTo>
                <a:lnTo>
                  <a:pt x="4" y="173"/>
                </a:lnTo>
                <a:lnTo>
                  <a:pt x="4" y="177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lnTo>
                  <a:pt x="0" y="18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" name="Freeform 132"/>
          <p:cNvSpPr>
            <a:spLocks/>
          </p:cNvSpPr>
          <p:nvPr/>
        </p:nvSpPr>
        <p:spPr bwMode="auto">
          <a:xfrm>
            <a:off x="7172049" y="2202561"/>
            <a:ext cx="46879" cy="105226"/>
          </a:xfrm>
          <a:custGeom>
            <a:avLst/>
            <a:gdLst>
              <a:gd name="T0" fmla="*/ 0 w 13"/>
              <a:gd name="T1" fmla="*/ 16 h 28"/>
              <a:gd name="T2" fmla="*/ 0 w 13"/>
              <a:gd name="T3" fmla="*/ 16 h 28"/>
              <a:gd name="T4" fmla="*/ 0 w 13"/>
              <a:gd name="T5" fmla="*/ 12 h 28"/>
              <a:gd name="T6" fmla="*/ 0 w 13"/>
              <a:gd name="T7" fmla="*/ 10 h 28"/>
              <a:gd name="T8" fmla="*/ 1 w 13"/>
              <a:gd name="T9" fmla="*/ 12 h 28"/>
              <a:gd name="T10" fmla="*/ 1 w 13"/>
              <a:gd name="T11" fmla="*/ 12 h 28"/>
              <a:gd name="T12" fmla="*/ 1 w 13"/>
              <a:gd name="T13" fmla="*/ 8 h 28"/>
              <a:gd name="T14" fmla="*/ 1 w 13"/>
              <a:gd name="T15" fmla="*/ 8 h 28"/>
              <a:gd name="T16" fmla="*/ 1 w 13"/>
              <a:gd name="T17" fmla="*/ 10 h 28"/>
              <a:gd name="T18" fmla="*/ 1 w 13"/>
              <a:gd name="T19" fmla="*/ 10 h 28"/>
              <a:gd name="T20" fmla="*/ 4 w 13"/>
              <a:gd name="T21" fmla="*/ 2 h 28"/>
              <a:gd name="T22" fmla="*/ 5 w 13"/>
              <a:gd name="T23" fmla="*/ 0 h 28"/>
              <a:gd name="T24" fmla="*/ 9 w 13"/>
              <a:gd name="T25" fmla="*/ 2 h 28"/>
              <a:gd name="T26" fmla="*/ 9 w 13"/>
              <a:gd name="T27" fmla="*/ 2 h 28"/>
              <a:gd name="T28" fmla="*/ 10 w 13"/>
              <a:gd name="T29" fmla="*/ 4 h 28"/>
              <a:gd name="T30" fmla="*/ 13 w 13"/>
              <a:gd name="T31" fmla="*/ 6 h 28"/>
              <a:gd name="T32" fmla="*/ 13 w 13"/>
              <a:gd name="T33" fmla="*/ 6 h 28"/>
              <a:gd name="T34" fmla="*/ 10 w 13"/>
              <a:gd name="T35" fmla="*/ 10 h 28"/>
              <a:gd name="T36" fmla="*/ 10 w 13"/>
              <a:gd name="T37" fmla="*/ 10 h 28"/>
              <a:gd name="T38" fmla="*/ 10 w 13"/>
              <a:gd name="T39" fmla="*/ 13 h 28"/>
              <a:gd name="T40" fmla="*/ 10 w 13"/>
              <a:gd name="T41" fmla="*/ 13 h 28"/>
              <a:gd name="T42" fmla="*/ 13 w 13"/>
              <a:gd name="T43" fmla="*/ 16 h 28"/>
              <a:gd name="T44" fmla="*/ 13 w 13"/>
              <a:gd name="T45" fmla="*/ 16 h 28"/>
              <a:gd name="T46" fmla="*/ 13 w 13"/>
              <a:gd name="T47" fmla="*/ 21 h 28"/>
              <a:gd name="T48" fmla="*/ 13 w 13"/>
              <a:gd name="T49" fmla="*/ 21 h 28"/>
              <a:gd name="T50" fmla="*/ 10 w 13"/>
              <a:gd name="T51" fmla="*/ 25 h 28"/>
              <a:gd name="T52" fmla="*/ 9 w 13"/>
              <a:gd name="T53" fmla="*/ 28 h 28"/>
              <a:gd name="T54" fmla="*/ 9 w 13"/>
              <a:gd name="T55" fmla="*/ 28 h 28"/>
              <a:gd name="T56" fmla="*/ 5 w 13"/>
              <a:gd name="T57" fmla="*/ 28 h 28"/>
              <a:gd name="T58" fmla="*/ 4 w 13"/>
              <a:gd name="T59" fmla="*/ 28 h 28"/>
              <a:gd name="T60" fmla="*/ 4 w 13"/>
              <a:gd name="T61" fmla="*/ 25 h 28"/>
              <a:gd name="T62" fmla="*/ 4 w 13"/>
              <a:gd name="T63" fmla="*/ 25 h 28"/>
              <a:gd name="T64" fmla="*/ 0 w 13"/>
              <a:gd name="T65" fmla="*/ 16 h 28"/>
              <a:gd name="T66" fmla="*/ 0 w 13"/>
              <a:gd name="T67" fmla="*/ 16 h 28"/>
              <a:gd name="T68" fmla="*/ 0 w 13"/>
              <a:gd name="T69" fmla="*/ 16 h 28"/>
              <a:gd name="T70" fmla="*/ 0 w 13"/>
              <a:gd name="T71" fmla="*/ 16 h 28"/>
              <a:gd name="T72" fmla="*/ 0 w 13"/>
              <a:gd name="T73" fmla="*/ 16 h 28"/>
              <a:gd name="T74" fmla="*/ 0 w 13"/>
              <a:gd name="T75" fmla="*/ 16 h 28"/>
              <a:gd name="T76" fmla="*/ 0 w 13"/>
              <a:gd name="T77" fmla="*/ 16 h 28"/>
              <a:gd name="T78" fmla="*/ 0 w 13"/>
              <a:gd name="T79" fmla="*/ 16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3" h="28">
                <a:moveTo>
                  <a:pt x="0" y="16"/>
                </a:moveTo>
                <a:lnTo>
                  <a:pt x="0" y="16"/>
                </a:lnTo>
                <a:lnTo>
                  <a:pt x="0" y="12"/>
                </a:lnTo>
                <a:lnTo>
                  <a:pt x="0" y="10"/>
                </a:lnTo>
                <a:lnTo>
                  <a:pt x="1" y="12"/>
                </a:lnTo>
                <a:lnTo>
                  <a:pt x="1" y="12"/>
                </a:lnTo>
                <a:lnTo>
                  <a:pt x="1" y="8"/>
                </a:lnTo>
                <a:lnTo>
                  <a:pt x="1" y="8"/>
                </a:lnTo>
                <a:lnTo>
                  <a:pt x="1" y="10"/>
                </a:lnTo>
                <a:lnTo>
                  <a:pt x="1" y="10"/>
                </a:lnTo>
                <a:lnTo>
                  <a:pt x="4" y="2"/>
                </a:lnTo>
                <a:lnTo>
                  <a:pt x="5" y="0"/>
                </a:lnTo>
                <a:lnTo>
                  <a:pt x="9" y="2"/>
                </a:lnTo>
                <a:lnTo>
                  <a:pt x="9" y="2"/>
                </a:lnTo>
                <a:lnTo>
                  <a:pt x="10" y="4"/>
                </a:lnTo>
                <a:lnTo>
                  <a:pt x="13" y="6"/>
                </a:lnTo>
                <a:lnTo>
                  <a:pt x="13" y="6"/>
                </a:lnTo>
                <a:lnTo>
                  <a:pt x="10" y="10"/>
                </a:lnTo>
                <a:lnTo>
                  <a:pt x="10" y="10"/>
                </a:lnTo>
                <a:lnTo>
                  <a:pt x="10" y="13"/>
                </a:lnTo>
                <a:lnTo>
                  <a:pt x="10" y="13"/>
                </a:lnTo>
                <a:lnTo>
                  <a:pt x="13" y="16"/>
                </a:lnTo>
                <a:lnTo>
                  <a:pt x="13" y="16"/>
                </a:lnTo>
                <a:lnTo>
                  <a:pt x="13" y="21"/>
                </a:lnTo>
                <a:lnTo>
                  <a:pt x="13" y="21"/>
                </a:lnTo>
                <a:lnTo>
                  <a:pt x="10" y="25"/>
                </a:lnTo>
                <a:lnTo>
                  <a:pt x="9" y="28"/>
                </a:lnTo>
                <a:lnTo>
                  <a:pt x="9" y="28"/>
                </a:lnTo>
                <a:lnTo>
                  <a:pt x="5" y="28"/>
                </a:lnTo>
                <a:lnTo>
                  <a:pt x="4" y="28"/>
                </a:lnTo>
                <a:lnTo>
                  <a:pt x="4" y="25"/>
                </a:lnTo>
                <a:lnTo>
                  <a:pt x="4" y="25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lnTo>
                  <a:pt x="0" y="16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1" name="Freeform 160"/>
          <p:cNvSpPr>
            <a:spLocks/>
          </p:cNvSpPr>
          <p:nvPr/>
        </p:nvSpPr>
        <p:spPr bwMode="auto">
          <a:xfrm>
            <a:off x="6916035" y="1931988"/>
            <a:ext cx="100962" cy="105226"/>
          </a:xfrm>
          <a:custGeom>
            <a:avLst/>
            <a:gdLst>
              <a:gd name="T0" fmla="*/ 13 w 21"/>
              <a:gd name="T1" fmla="*/ 0 h 21"/>
              <a:gd name="T2" fmla="*/ 10 w 21"/>
              <a:gd name="T3" fmla="*/ 0 h 21"/>
              <a:gd name="T4" fmla="*/ 7 w 21"/>
              <a:gd name="T5" fmla="*/ 0 h 21"/>
              <a:gd name="T6" fmla="*/ 4 w 21"/>
              <a:gd name="T7" fmla="*/ 1 h 21"/>
              <a:gd name="T8" fmla="*/ 3 w 21"/>
              <a:gd name="T9" fmla="*/ 10 h 21"/>
              <a:gd name="T10" fmla="*/ 0 w 21"/>
              <a:gd name="T11" fmla="*/ 13 h 21"/>
              <a:gd name="T12" fmla="*/ 1 w 21"/>
              <a:gd name="T13" fmla="*/ 13 h 21"/>
              <a:gd name="T14" fmla="*/ 8 w 21"/>
              <a:gd name="T15" fmla="*/ 14 h 21"/>
              <a:gd name="T16" fmla="*/ 10 w 21"/>
              <a:gd name="T17" fmla="*/ 14 h 21"/>
              <a:gd name="T18" fmla="*/ 11 w 21"/>
              <a:gd name="T19" fmla="*/ 16 h 21"/>
              <a:gd name="T20" fmla="*/ 13 w 21"/>
              <a:gd name="T21" fmla="*/ 20 h 21"/>
              <a:gd name="T22" fmla="*/ 14 w 21"/>
              <a:gd name="T23" fmla="*/ 21 h 21"/>
              <a:gd name="T24" fmla="*/ 14 w 21"/>
              <a:gd name="T25" fmla="*/ 21 h 21"/>
              <a:gd name="T26" fmla="*/ 15 w 21"/>
              <a:gd name="T27" fmla="*/ 21 h 21"/>
              <a:gd name="T28" fmla="*/ 15 w 21"/>
              <a:gd name="T29" fmla="*/ 21 h 21"/>
              <a:gd name="T30" fmla="*/ 20 w 21"/>
              <a:gd name="T31" fmla="*/ 20 h 21"/>
              <a:gd name="T32" fmla="*/ 21 w 21"/>
              <a:gd name="T33" fmla="*/ 21 h 21"/>
              <a:gd name="T34" fmla="*/ 20 w 21"/>
              <a:gd name="T35" fmla="*/ 17 h 21"/>
              <a:gd name="T36" fmla="*/ 18 w 21"/>
              <a:gd name="T37" fmla="*/ 13 h 21"/>
              <a:gd name="T38" fmla="*/ 15 w 21"/>
              <a:gd name="T39" fmla="*/ 10 h 21"/>
              <a:gd name="T40" fmla="*/ 13 w 21"/>
              <a:gd name="T41" fmla="*/ 10 h 21"/>
              <a:gd name="T42" fmla="*/ 14 w 21"/>
              <a:gd name="T43" fmla="*/ 7 h 21"/>
              <a:gd name="T44" fmla="*/ 15 w 21"/>
              <a:gd name="T45" fmla="*/ 6 h 21"/>
              <a:gd name="T46" fmla="*/ 17 w 21"/>
              <a:gd name="T47" fmla="*/ 7 h 21"/>
              <a:gd name="T48" fmla="*/ 17 w 21"/>
              <a:gd name="T49" fmla="*/ 4 h 21"/>
              <a:gd name="T50" fmla="*/ 16 w 21"/>
              <a:gd name="T51" fmla="*/ 1 h 21"/>
              <a:gd name="T52" fmla="*/ 14 w 21"/>
              <a:gd name="T53" fmla="*/ 0 h 21"/>
              <a:gd name="T54" fmla="*/ 13 w 21"/>
              <a:gd name="T5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" h="21">
                <a:moveTo>
                  <a:pt x="13" y="0"/>
                </a:moveTo>
                <a:cubicBezTo>
                  <a:pt x="10" y="0"/>
                  <a:pt x="10" y="0"/>
                  <a:pt x="10" y="0"/>
                </a:cubicBezTo>
                <a:cubicBezTo>
                  <a:pt x="7" y="0"/>
                  <a:pt x="7" y="0"/>
                  <a:pt x="7" y="0"/>
                </a:cubicBezTo>
                <a:cubicBezTo>
                  <a:pt x="4" y="1"/>
                  <a:pt x="4" y="1"/>
                  <a:pt x="4" y="1"/>
                </a:cubicBezTo>
                <a:cubicBezTo>
                  <a:pt x="3" y="10"/>
                  <a:pt x="3" y="10"/>
                  <a:pt x="3" y="10"/>
                </a:cubicBezTo>
                <a:cubicBezTo>
                  <a:pt x="0" y="13"/>
                  <a:pt x="0" y="13"/>
                  <a:pt x="0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8" y="14"/>
                  <a:pt x="8" y="14"/>
                  <a:pt x="8" y="14"/>
                </a:cubicBezTo>
                <a:cubicBezTo>
                  <a:pt x="10" y="14"/>
                  <a:pt x="10" y="14"/>
                  <a:pt x="10" y="14"/>
                </a:cubicBezTo>
                <a:cubicBezTo>
                  <a:pt x="11" y="16"/>
                  <a:pt x="11" y="16"/>
                  <a:pt x="11" y="16"/>
                </a:cubicBezTo>
                <a:cubicBezTo>
                  <a:pt x="13" y="20"/>
                  <a:pt x="13" y="20"/>
                  <a:pt x="13" y="20"/>
                </a:cubicBezTo>
                <a:cubicBezTo>
                  <a:pt x="14" y="21"/>
                  <a:pt x="14" y="21"/>
                  <a:pt x="14" y="21"/>
                </a:cubicBezTo>
                <a:cubicBezTo>
                  <a:pt x="14" y="21"/>
                  <a:pt x="14" y="21"/>
                  <a:pt x="14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20" y="20"/>
                  <a:pt x="20" y="20"/>
                  <a:pt x="20" y="20"/>
                </a:cubicBezTo>
                <a:cubicBezTo>
                  <a:pt x="21" y="21"/>
                  <a:pt x="21" y="21"/>
                  <a:pt x="21" y="21"/>
                </a:cubicBezTo>
                <a:cubicBezTo>
                  <a:pt x="20" y="17"/>
                  <a:pt x="20" y="17"/>
                  <a:pt x="20" y="17"/>
                </a:cubicBezTo>
                <a:cubicBezTo>
                  <a:pt x="18" y="13"/>
                  <a:pt x="18" y="13"/>
                  <a:pt x="18" y="13"/>
                </a:cubicBezTo>
                <a:cubicBezTo>
                  <a:pt x="15" y="10"/>
                  <a:pt x="15" y="10"/>
                  <a:pt x="15" y="10"/>
                </a:cubicBezTo>
                <a:cubicBezTo>
                  <a:pt x="13" y="10"/>
                  <a:pt x="13" y="10"/>
                  <a:pt x="13" y="10"/>
                </a:cubicBezTo>
                <a:cubicBezTo>
                  <a:pt x="14" y="7"/>
                  <a:pt x="14" y="7"/>
                  <a:pt x="14" y="7"/>
                </a:cubicBezTo>
                <a:cubicBezTo>
                  <a:pt x="15" y="6"/>
                  <a:pt x="15" y="6"/>
                  <a:pt x="15" y="6"/>
                </a:cubicBezTo>
                <a:cubicBezTo>
                  <a:pt x="17" y="7"/>
                  <a:pt x="17" y="7"/>
                  <a:pt x="17" y="7"/>
                </a:cubicBezTo>
                <a:cubicBezTo>
                  <a:pt x="17" y="4"/>
                  <a:pt x="17" y="4"/>
                  <a:pt x="17" y="4"/>
                </a:cubicBezTo>
                <a:cubicBezTo>
                  <a:pt x="16" y="1"/>
                  <a:pt x="16" y="1"/>
                  <a:pt x="16" y="1"/>
                </a:cubicBezTo>
                <a:cubicBezTo>
                  <a:pt x="14" y="0"/>
                  <a:pt x="14" y="0"/>
                  <a:pt x="14" y="0"/>
                </a:cubicBezTo>
                <a:lnTo>
                  <a:pt x="13" y="0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5" name="Freeform 164"/>
          <p:cNvSpPr>
            <a:spLocks/>
          </p:cNvSpPr>
          <p:nvPr/>
        </p:nvSpPr>
        <p:spPr bwMode="auto">
          <a:xfrm>
            <a:off x="6461709" y="1432181"/>
            <a:ext cx="555289" cy="571214"/>
          </a:xfrm>
          <a:custGeom>
            <a:avLst/>
            <a:gdLst>
              <a:gd name="T0" fmla="*/ 149 w 154"/>
              <a:gd name="T1" fmla="*/ 128 h 152"/>
              <a:gd name="T2" fmla="*/ 145 w 154"/>
              <a:gd name="T3" fmla="*/ 121 h 152"/>
              <a:gd name="T4" fmla="*/ 145 w 154"/>
              <a:gd name="T5" fmla="*/ 116 h 152"/>
              <a:gd name="T6" fmla="*/ 139 w 154"/>
              <a:gd name="T7" fmla="*/ 115 h 152"/>
              <a:gd name="T8" fmla="*/ 139 w 154"/>
              <a:gd name="T9" fmla="*/ 104 h 152"/>
              <a:gd name="T10" fmla="*/ 135 w 154"/>
              <a:gd name="T11" fmla="*/ 95 h 152"/>
              <a:gd name="T12" fmla="*/ 128 w 154"/>
              <a:gd name="T13" fmla="*/ 89 h 152"/>
              <a:gd name="T14" fmla="*/ 120 w 154"/>
              <a:gd name="T15" fmla="*/ 84 h 152"/>
              <a:gd name="T16" fmla="*/ 110 w 154"/>
              <a:gd name="T17" fmla="*/ 77 h 152"/>
              <a:gd name="T18" fmla="*/ 105 w 154"/>
              <a:gd name="T19" fmla="*/ 68 h 152"/>
              <a:gd name="T20" fmla="*/ 100 w 154"/>
              <a:gd name="T21" fmla="*/ 61 h 152"/>
              <a:gd name="T22" fmla="*/ 100 w 154"/>
              <a:gd name="T23" fmla="*/ 55 h 152"/>
              <a:gd name="T24" fmla="*/ 104 w 154"/>
              <a:gd name="T25" fmla="*/ 51 h 152"/>
              <a:gd name="T26" fmla="*/ 104 w 154"/>
              <a:gd name="T27" fmla="*/ 45 h 152"/>
              <a:gd name="T28" fmla="*/ 106 w 154"/>
              <a:gd name="T29" fmla="*/ 42 h 152"/>
              <a:gd name="T30" fmla="*/ 105 w 154"/>
              <a:gd name="T31" fmla="*/ 34 h 152"/>
              <a:gd name="T32" fmla="*/ 109 w 154"/>
              <a:gd name="T33" fmla="*/ 28 h 152"/>
              <a:gd name="T34" fmla="*/ 100 w 154"/>
              <a:gd name="T35" fmla="*/ 28 h 152"/>
              <a:gd name="T36" fmla="*/ 93 w 154"/>
              <a:gd name="T37" fmla="*/ 23 h 152"/>
              <a:gd name="T38" fmla="*/ 88 w 154"/>
              <a:gd name="T39" fmla="*/ 15 h 152"/>
              <a:gd name="T40" fmla="*/ 84 w 154"/>
              <a:gd name="T41" fmla="*/ 7 h 152"/>
              <a:gd name="T42" fmla="*/ 78 w 154"/>
              <a:gd name="T43" fmla="*/ 6 h 152"/>
              <a:gd name="T44" fmla="*/ 74 w 154"/>
              <a:gd name="T45" fmla="*/ 3 h 152"/>
              <a:gd name="T46" fmla="*/ 69 w 154"/>
              <a:gd name="T47" fmla="*/ 3 h 152"/>
              <a:gd name="T48" fmla="*/ 56 w 154"/>
              <a:gd name="T49" fmla="*/ 0 h 152"/>
              <a:gd name="T50" fmla="*/ 48 w 154"/>
              <a:gd name="T51" fmla="*/ 6 h 152"/>
              <a:gd name="T52" fmla="*/ 47 w 154"/>
              <a:gd name="T53" fmla="*/ 7 h 152"/>
              <a:gd name="T54" fmla="*/ 36 w 154"/>
              <a:gd name="T55" fmla="*/ 15 h 152"/>
              <a:gd name="T56" fmla="*/ 32 w 154"/>
              <a:gd name="T57" fmla="*/ 23 h 152"/>
              <a:gd name="T58" fmla="*/ 32 w 154"/>
              <a:gd name="T59" fmla="*/ 40 h 152"/>
              <a:gd name="T60" fmla="*/ 31 w 154"/>
              <a:gd name="T61" fmla="*/ 53 h 152"/>
              <a:gd name="T62" fmla="*/ 5 w 154"/>
              <a:gd name="T63" fmla="*/ 69 h 152"/>
              <a:gd name="T64" fmla="*/ 4 w 154"/>
              <a:gd name="T65" fmla="*/ 88 h 152"/>
              <a:gd name="T66" fmla="*/ 8 w 154"/>
              <a:gd name="T67" fmla="*/ 93 h 152"/>
              <a:gd name="T68" fmla="*/ 17 w 154"/>
              <a:gd name="T69" fmla="*/ 97 h 152"/>
              <a:gd name="T70" fmla="*/ 43 w 154"/>
              <a:gd name="T71" fmla="*/ 108 h 152"/>
              <a:gd name="T72" fmla="*/ 86 w 154"/>
              <a:gd name="T73" fmla="*/ 138 h 152"/>
              <a:gd name="T74" fmla="*/ 97 w 154"/>
              <a:gd name="T75" fmla="*/ 148 h 152"/>
              <a:gd name="T76" fmla="*/ 126 w 154"/>
              <a:gd name="T77" fmla="*/ 150 h 152"/>
              <a:gd name="T78" fmla="*/ 135 w 154"/>
              <a:gd name="T79" fmla="*/ 133 h 152"/>
              <a:gd name="T80" fmla="*/ 145 w 154"/>
              <a:gd name="T81" fmla="*/ 133 h 152"/>
              <a:gd name="T82" fmla="*/ 154 w 154"/>
              <a:gd name="T83" fmla="*/ 134 h 152"/>
              <a:gd name="T84" fmla="*/ 153 w 154"/>
              <a:gd name="T85" fmla="*/ 133 h 152"/>
              <a:gd name="T86" fmla="*/ 153 w 154"/>
              <a:gd name="T87" fmla="*/ 133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4" h="152">
                <a:moveTo>
                  <a:pt x="153" y="133"/>
                </a:moveTo>
                <a:lnTo>
                  <a:pt x="150" y="132"/>
                </a:lnTo>
                <a:lnTo>
                  <a:pt x="149" y="128"/>
                </a:lnTo>
                <a:lnTo>
                  <a:pt x="146" y="125"/>
                </a:lnTo>
                <a:lnTo>
                  <a:pt x="145" y="124"/>
                </a:lnTo>
                <a:lnTo>
                  <a:pt x="145" y="121"/>
                </a:lnTo>
                <a:lnTo>
                  <a:pt x="145" y="120"/>
                </a:lnTo>
                <a:lnTo>
                  <a:pt x="145" y="118"/>
                </a:lnTo>
                <a:lnTo>
                  <a:pt x="145" y="116"/>
                </a:lnTo>
                <a:lnTo>
                  <a:pt x="143" y="116"/>
                </a:lnTo>
                <a:lnTo>
                  <a:pt x="141" y="116"/>
                </a:lnTo>
                <a:lnTo>
                  <a:pt x="139" y="115"/>
                </a:lnTo>
                <a:lnTo>
                  <a:pt x="139" y="112"/>
                </a:lnTo>
                <a:lnTo>
                  <a:pt x="139" y="108"/>
                </a:lnTo>
                <a:lnTo>
                  <a:pt x="139" y="104"/>
                </a:lnTo>
                <a:lnTo>
                  <a:pt x="139" y="103"/>
                </a:lnTo>
                <a:lnTo>
                  <a:pt x="139" y="101"/>
                </a:lnTo>
                <a:lnTo>
                  <a:pt x="135" y="95"/>
                </a:lnTo>
                <a:lnTo>
                  <a:pt x="134" y="92"/>
                </a:lnTo>
                <a:lnTo>
                  <a:pt x="131" y="91"/>
                </a:lnTo>
                <a:lnTo>
                  <a:pt x="128" y="89"/>
                </a:lnTo>
                <a:lnTo>
                  <a:pt x="126" y="89"/>
                </a:lnTo>
                <a:lnTo>
                  <a:pt x="124" y="88"/>
                </a:lnTo>
                <a:lnTo>
                  <a:pt x="120" y="84"/>
                </a:lnTo>
                <a:lnTo>
                  <a:pt x="117" y="81"/>
                </a:lnTo>
                <a:lnTo>
                  <a:pt x="113" y="80"/>
                </a:lnTo>
                <a:lnTo>
                  <a:pt x="110" y="77"/>
                </a:lnTo>
                <a:lnTo>
                  <a:pt x="113" y="76"/>
                </a:lnTo>
                <a:lnTo>
                  <a:pt x="109" y="72"/>
                </a:lnTo>
                <a:lnTo>
                  <a:pt x="105" y="68"/>
                </a:lnTo>
                <a:lnTo>
                  <a:pt x="104" y="67"/>
                </a:lnTo>
                <a:lnTo>
                  <a:pt x="100" y="63"/>
                </a:lnTo>
                <a:lnTo>
                  <a:pt x="100" y="61"/>
                </a:lnTo>
                <a:lnTo>
                  <a:pt x="101" y="59"/>
                </a:lnTo>
                <a:lnTo>
                  <a:pt x="101" y="57"/>
                </a:lnTo>
                <a:lnTo>
                  <a:pt x="100" y="55"/>
                </a:lnTo>
                <a:lnTo>
                  <a:pt x="100" y="53"/>
                </a:lnTo>
                <a:lnTo>
                  <a:pt x="100" y="51"/>
                </a:lnTo>
                <a:lnTo>
                  <a:pt x="104" y="51"/>
                </a:lnTo>
                <a:lnTo>
                  <a:pt x="101" y="49"/>
                </a:lnTo>
                <a:lnTo>
                  <a:pt x="101" y="47"/>
                </a:lnTo>
                <a:lnTo>
                  <a:pt x="104" y="45"/>
                </a:lnTo>
                <a:lnTo>
                  <a:pt x="104" y="44"/>
                </a:lnTo>
                <a:lnTo>
                  <a:pt x="105" y="42"/>
                </a:lnTo>
                <a:lnTo>
                  <a:pt x="106" y="42"/>
                </a:lnTo>
                <a:lnTo>
                  <a:pt x="106" y="40"/>
                </a:lnTo>
                <a:lnTo>
                  <a:pt x="105" y="36"/>
                </a:lnTo>
                <a:lnTo>
                  <a:pt x="105" y="34"/>
                </a:lnTo>
                <a:lnTo>
                  <a:pt x="105" y="32"/>
                </a:lnTo>
                <a:lnTo>
                  <a:pt x="106" y="31"/>
                </a:lnTo>
                <a:lnTo>
                  <a:pt x="109" y="28"/>
                </a:lnTo>
                <a:lnTo>
                  <a:pt x="105" y="28"/>
                </a:lnTo>
                <a:lnTo>
                  <a:pt x="104" y="28"/>
                </a:lnTo>
                <a:lnTo>
                  <a:pt x="100" y="28"/>
                </a:lnTo>
                <a:lnTo>
                  <a:pt x="97" y="27"/>
                </a:lnTo>
                <a:lnTo>
                  <a:pt x="93" y="24"/>
                </a:lnTo>
                <a:lnTo>
                  <a:pt x="93" y="23"/>
                </a:lnTo>
                <a:lnTo>
                  <a:pt x="92" y="20"/>
                </a:lnTo>
                <a:lnTo>
                  <a:pt x="88" y="18"/>
                </a:lnTo>
                <a:lnTo>
                  <a:pt x="88" y="15"/>
                </a:lnTo>
                <a:lnTo>
                  <a:pt x="88" y="14"/>
                </a:lnTo>
                <a:lnTo>
                  <a:pt x="86" y="11"/>
                </a:lnTo>
                <a:lnTo>
                  <a:pt x="84" y="7"/>
                </a:lnTo>
                <a:lnTo>
                  <a:pt x="82" y="6"/>
                </a:lnTo>
                <a:lnTo>
                  <a:pt x="80" y="3"/>
                </a:lnTo>
                <a:lnTo>
                  <a:pt x="78" y="6"/>
                </a:lnTo>
                <a:lnTo>
                  <a:pt x="74" y="7"/>
                </a:lnTo>
                <a:lnTo>
                  <a:pt x="74" y="6"/>
                </a:lnTo>
                <a:lnTo>
                  <a:pt x="74" y="3"/>
                </a:lnTo>
                <a:lnTo>
                  <a:pt x="73" y="2"/>
                </a:lnTo>
                <a:lnTo>
                  <a:pt x="70" y="2"/>
                </a:lnTo>
                <a:lnTo>
                  <a:pt x="69" y="3"/>
                </a:lnTo>
                <a:lnTo>
                  <a:pt x="65" y="3"/>
                </a:lnTo>
                <a:lnTo>
                  <a:pt x="61" y="2"/>
                </a:lnTo>
                <a:lnTo>
                  <a:pt x="56" y="0"/>
                </a:lnTo>
                <a:lnTo>
                  <a:pt x="52" y="2"/>
                </a:lnTo>
                <a:lnTo>
                  <a:pt x="49" y="3"/>
                </a:lnTo>
                <a:lnTo>
                  <a:pt x="48" y="6"/>
                </a:lnTo>
                <a:lnTo>
                  <a:pt x="48" y="6"/>
                </a:lnTo>
                <a:lnTo>
                  <a:pt x="47" y="6"/>
                </a:lnTo>
                <a:lnTo>
                  <a:pt x="47" y="7"/>
                </a:lnTo>
                <a:lnTo>
                  <a:pt x="44" y="10"/>
                </a:lnTo>
                <a:lnTo>
                  <a:pt x="40" y="14"/>
                </a:lnTo>
                <a:lnTo>
                  <a:pt x="36" y="15"/>
                </a:lnTo>
                <a:lnTo>
                  <a:pt x="35" y="18"/>
                </a:lnTo>
                <a:lnTo>
                  <a:pt x="31" y="19"/>
                </a:lnTo>
                <a:lnTo>
                  <a:pt x="32" y="23"/>
                </a:lnTo>
                <a:lnTo>
                  <a:pt x="35" y="31"/>
                </a:lnTo>
                <a:lnTo>
                  <a:pt x="35" y="34"/>
                </a:lnTo>
                <a:lnTo>
                  <a:pt x="32" y="40"/>
                </a:lnTo>
                <a:lnTo>
                  <a:pt x="32" y="45"/>
                </a:lnTo>
                <a:lnTo>
                  <a:pt x="32" y="49"/>
                </a:lnTo>
                <a:lnTo>
                  <a:pt x="31" y="53"/>
                </a:lnTo>
                <a:lnTo>
                  <a:pt x="25" y="59"/>
                </a:lnTo>
                <a:lnTo>
                  <a:pt x="12" y="67"/>
                </a:lnTo>
                <a:lnTo>
                  <a:pt x="5" y="69"/>
                </a:lnTo>
                <a:lnTo>
                  <a:pt x="0" y="73"/>
                </a:lnTo>
                <a:lnTo>
                  <a:pt x="4" y="85"/>
                </a:lnTo>
                <a:lnTo>
                  <a:pt x="4" y="88"/>
                </a:lnTo>
                <a:lnTo>
                  <a:pt x="4" y="89"/>
                </a:lnTo>
                <a:lnTo>
                  <a:pt x="4" y="91"/>
                </a:lnTo>
                <a:lnTo>
                  <a:pt x="8" y="93"/>
                </a:lnTo>
                <a:lnTo>
                  <a:pt x="8" y="93"/>
                </a:lnTo>
                <a:lnTo>
                  <a:pt x="5" y="95"/>
                </a:lnTo>
                <a:lnTo>
                  <a:pt x="17" y="97"/>
                </a:lnTo>
                <a:lnTo>
                  <a:pt x="27" y="100"/>
                </a:lnTo>
                <a:lnTo>
                  <a:pt x="27" y="101"/>
                </a:lnTo>
                <a:lnTo>
                  <a:pt x="43" y="108"/>
                </a:lnTo>
                <a:lnTo>
                  <a:pt x="57" y="118"/>
                </a:lnTo>
                <a:lnTo>
                  <a:pt x="65" y="124"/>
                </a:lnTo>
                <a:lnTo>
                  <a:pt x="86" y="138"/>
                </a:lnTo>
                <a:lnTo>
                  <a:pt x="92" y="145"/>
                </a:lnTo>
                <a:lnTo>
                  <a:pt x="96" y="148"/>
                </a:lnTo>
                <a:lnTo>
                  <a:pt x="97" y="148"/>
                </a:lnTo>
                <a:lnTo>
                  <a:pt x="100" y="148"/>
                </a:lnTo>
                <a:lnTo>
                  <a:pt x="122" y="152"/>
                </a:lnTo>
                <a:lnTo>
                  <a:pt x="126" y="150"/>
                </a:lnTo>
                <a:lnTo>
                  <a:pt x="130" y="146"/>
                </a:lnTo>
                <a:lnTo>
                  <a:pt x="131" y="134"/>
                </a:lnTo>
                <a:lnTo>
                  <a:pt x="135" y="133"/>
                </a:lnTo>
                <a:lnTo>
                  <a:pt x="139" y="133"/>
                </a:lnTo>
                <a:lnTo>
                  <a:pt x="143" y="133"/>
                </a:lnTo>
                <a:lnTo>
                  <a:pt x="145" y="133"/>
                </a:lnTo>
                <a:lnTo>
                  <a:pt x="147" y="134"/>
                </a:lnTo>
                <a:lnTo>
                  <a:pt x="149" y="134"/>
                </a:lnTo>
                <a:lnTo>
                  <a:pt x="154" y="134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lnTo>
                  <a:pt x="153" y="133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6" name="Freeform 165"/>
          <p:cNvSpPr>
            <a:spLocks/>
          </p:cNvSpPr>
          <p:nvPr/>
        </p:nvSpPr>
        <p:spPr bwMode="auto">
          <a:xfrm>
            <a:off x="6256183" y="1789183"/>
            <a:ext cx="1207932" cy="1082300"/>
          </a:xfrm>
          <a:custGeom>
            <a:avLst/>
            <a:gdLst>
              <a:gd name="T0" fmla="*/ 328 w 335"/>
              <a:gd name="T1" fmla="*/ 173 h 288"/>
              <a:gd name="T2" fmla="*/ 285 w 335"/>
              <a:gd name="T3" fmla="*/ 167 h 288"/>
              <a:gd name="T4" fmla="*/ 268 w 335"/>
              <a:gd name="T5" fmla="*/ 143 h 288"/>
              <a:gd name="T6" fmla="*/ 264 w 335"/>
              <a:gd name="T7" fmla="*/ 138 h 288"/>
              <a:gd name="T8" fmla="*/ 259 w 335"/>
              <a:gd name="T9" fmla="*/ 138 h 288"/>
              <a:gd name="T10" fmla="*/ 246 w 335"/>
              <a:gd name="T11" fmla="*/ 120 h 288"/>
              <a:gd name="T12" fmla="*/ 240 w 335"/>
              <a:gd name="T13" fmla="*/ 110 h 288"/>
              <a:gd name="T14" fmla="*/ 244 w 335"/>
              <a:gd name="T15" fmla="*/ 104 h 288"/>
              <a:gd name="T16" fmla="*/ 232 w 335"/>
              <a:gd name="T17" fmla="*/ 94 h 288"/>
              <a:gd name="T18" fmla="*/ 227 w 335"/>
              <a:gd name="T19" fmla="*/ 86 h 288"/>
              <a:gd name="T20" fmla="*/ 219 w 335"/>
              <a:gd name="T21" fmla="*/ 81 h 288"/>
              <a:gd name="T22" fmla="*/ 214 w 335"/>
              <a:gd name="T23" fmla="*/ 66 h 288"/>
              <a:gd name="T24" fmla="*/ 202 w 335"/>
              <a:gd name="T25" fmla="*/ 66 h 288"/>
              <a:gd name="T26" fmla="*/ 196 w 335"/>
              <a:gd name="T27" fmla="*/ 57 h 288"/>
              <a:gd name="T28" fmla="*/ 179 w 335"/>
              <a:gd name="T29" fmla="*/ 57 h 288"/>
              <a:gd name="T30" fmla="*/ 149 w 335"/>
              <a:gd name="T31" fmla="*/ 50 h 288"/>
              <a:gd name="T32" fmla="*/ 100 w 335"/>
              <a:gd name="T33" fmla="*/ 13 h 288"/>
              <a:gd name="T34" fmla="*/ 64 w 335"/>
              <a:gd name="T35" fmla="*/ 0 h 288"/>
              <a:gd name="T36" fmla="*/ 49 w 335"/>
              <a:gd name="T37" fmla="*/ 30 h 288"/>
              <a:gd name="T38" fmla="*/ 42 w 335"/>
              <a:gd name="T39" fmla="*/ 39 h 288"/>
              <a:gd name="T40" fmla="*/ 26 w 335"/>
              <a:gd name="T41" fmla="*/ 47 h 288"/>
              <a:gd name="T42" fmla="*/ 7 w 335"/>
              <a:gd name="T43" fmla="*/ 51 h 288"/>
              <a:gd name="T44" fmla="*/ 3 w 335"/>
              <a:gd name="T45" fmla="*/ 66 h 288"/>
              <a:gd name="T46" fmla="*/ 3 w 335"/>
              <a:gd name="T47" fmla="*/ 74 h 288"/>
              <a:gd name="T48" fmla="*/ 13 w 335"/>
              <a:gd name="T49" fmla="*/ 82 h 288"/>
              <a:gd name="T50" fmla="*/ 34 w 335"/>
              <a:gd name="T51" fmla="*/ 112 h 288"/>
              <a:gd name="T52" fmla="*/ 44 w 335"/>
              <a:gd name="T53" fmla="*/ 126 h 288"/>
              <a:gd name="T54" fmla="*/ 46 w 335"/>
              <a:gd name="T55" fmla="*/ 139 h 288"/>
              <a:gd name="T56" fmla="*/ 57 w 335"/>
              <a:gd name="T57" fmla="*/ 147 h 288"/>
              <a:gd name="T58" fmla="*/ 70 w 335"/>
              <a:gd name="T59" fmla="*/ 166 h 288"/>
              <a:gd name="T60" fmla="*/ 74 w 335"/>
              <a:gd name="T61" fmla="*/ 175 h 288"/>
              <a:gd name="T62" fmla="*/ 76 w 335"/>
              <a:gd name="T63" fmla="*/ 197 h 288"/>
              <a:gd name="T64" fmla="*/ 92 w 335"/>
              <a:gd name="T65" fmla="*/ 215 h 288"/>
              <a:gd name="T66" fmla="*/ 105 w 335"/>
              <a:gd name="T67" fmla="*/ 228 h 288"/>
              <a:gd name="T68" fmla="*/ 113 w 335"/>
              <a:gd name="T69" fmla="*/ 244 h 288"/>
              <a:gd name="T70" fmla="*/ 127 w 335"/>
              <a:gd name="T71" fmla="*/ 265 h 288"/>
              <a:gd name="T72" fmla="*/ 133 w 335"/>
              <a:gd name="T73" fmla="*/ 274 h 288"/>
              <a:gd name="T74" fmla="*/ 137 w 335"/>
              <a:gd name="T75" fmla="*/ 288 h 288"/>
              <a:gd name="T76" fmla="*/ 145 w 335"/>
              <a:gd name="T77" fmla="*/ 278 h 288"/>
              <a:gd name="T78" fmla="*/ 149 w 335"/>
              <a:gd name="T79" fmla="*/ 266 h 288"/>
              <a:gd name="T80" fmla="*/ 166 w 335"/>
              <a:gd name="T81" fmla="*/ 266 h 288"/>
              <a:gd name="T82" fmla="*/ 198 w 335"/>
              <a:gd name="T83" fmla="*/ 268 h 288"/>
              <a:gd name="T84" fmla="*/ 206 w 335"/>
              <a:gd name="T85" fmla="*/ 274 h 288"/>
              <a:gd name="T86" fmla="*/ 218 w 335"/>
              <a:gd name="T87" fmla="*/ 257 h 288"/>
              <a:gd name="T88" fmla="*/ 242 w 335"/>
              <a:gd name="T89" fmla="*/ 245 h 288"/>
              <a:gd name="T90" fmla="*/ 328 w 335"/>
              <a:gd name="T91" fmla="*/ 221 h 288"/>
              <a:gd name="T92" fmla="*/ 335 w 335"/>
              <a:gd name="T93" fmla="*/ 188 h 288"/>
              <a:gd name="T94" fmla="*/ 333 w 335"/>
              <a:gd name="T95" fmla="*/ 180 h 288"/>
              <a:gd name="T96" fmla="*/ 333 w 335"/>
              <a:gd name="T97" fmla="*/ 18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35" h="288">
                <a:moveTo>
                  <a:pt x="333" y="180"/>
                </a:moveTo>
                <a:lnTo>
                  <a:pt x="329" y="177"/>
                </a:lnTo>
                <a:lnTo>
                  <a:pt x="328" y="173"/>
                </a:lnTo>
                <a:lnTo>
                  <a:pt x="328" y="173"/>
                </a:lnTo>
                <a:lnTo>
                  <a:pt x="325" y="171"/>
                </a:lnTo>
                <a:lnTo>
                  <a:pt x="324" y="173"/>
                </a:lnTo>
                <a:lnTo>
                  <a:pt x="308" y="170"/>
                </a:lnTo>
                <a:lnTo>
                  <a:pt x="285" y="167"/>
                </a:lnTo>
                <a:lnTo>
                  <a:pt x="280" y="160"/>
                </a:lnTo>
                <a:lnTo>
                  <a:pt x="271" y="148"/>
                </a:lnTo>
                <a:lnTo>
                  <a:pt x="270" y="144"/>
                </a:lnTo>
                <a:lnTo>
                  <a:pt x="268" y="143"/>
                </a:lnTo>
                <a:lnTo>
                  <a:pt x="264" y="143"/>
                </a:lnTo>
                <a:lnTo>
                  <a:pt x="264" y="140"/>
                </a:lnTo>
                <a:lnTo>
                  <a:pt x="267" y="138"/>
                </a:lnTo>
                <a:lnTo>
                  <a:pt x="264" y="138"/>
                </a:lnTo>
                <a:lnTo>
                  <a:pt x="263" y="139"/>
                </a:lnTo>
                <a:lnTo>
                  <a:pt x="263" y="138"/>
                </a:lnTo>
                <a:lnTo>
                  <a:pt x="262" y="138"/>
                </a:lnTo>
                <a:lnTo>
                  <a:pt x="259" y="138"/>
                </a:lnTo>
                <a:lnTo>
                  <a:pt x="255" y="135"/>
                </a:lnTo>
                <a:lnTo>
                  <a:pt x="254" y="131"/>
                </a:lnTo>
                <a:lnTo>
                  <a:pt x="250" y="123"/>
                </a:lnTo>
                <a:lnTo>
                  <a:pt x="246" y="120"/>
                </a:lnTo>
                <a:lnTo>
                  <a:pt x="244" y="116"/>
                </a:lnTo>
                <a:lnTo>
                  <a:pt x="246" y="118"/>
                </a:lnTo>
                <a:lnTo>
                  <a:pt x="242" y="112"/>
                </a:lnTo>
                <a:lnTo>
                  <a:pt x="240" y="110"/>
                </a:lnTo>
                <a:lnTo>
                  <a:pt x="240" y="108"/>
                </a:lnTo>
                <a:lnTo>
                  <a:pt x="242" y="110"/>
                </a:lnTo>
                <a:lnTo>
                  <a:pt x="244" y="108"/>
                </a:lnTo>
                <a:lnTo>
                  <a:pt x="244" y="104"/>
                </a:lnTo>
                <a:lnTo>
                  <a:pt x="242" y="103"/>
                </a:lnTo>
                <a:lnTo>
                  <a:pt x="240" y="99"/>
                </a:lnTo>
                <a:lnTo>
                  <a:pt x="236" y="95"/>
                </a:lnTo>
                <a:lnTo>
                  <a:pt x="232" y="94"/>
                </a:lnTo>
                <a:lnTo>
                  <a:pt x="232" y="90"/>
                </a:lnTo>
                <a:lnTo>
                  <a:pt x="231" y="91"/>
                </a:lnTo>
                <a:lnTo>
                  <a:pt x="228" y="90"/>
                </a:lnTo>
                <a:lnTo>
                  <a:pt x="227" y="86"/>
                </a:lnTo>
                <a:lnTo>
                  <a:pt x="227" y="83"/>
                </a:lnTo>
                <a:lnTo>
                  <a:pt x="224" y="83"/>
                </a:lnTo>
                <a:lnTo>
                  <a:pt x="220" y="82"/>
                </a:lnTo>
                <a:lnTo>
                  <a:pt x="219" y="81"/>
                </a:lnTo>
                <a:lnTo>
                  <a:pt x="219" y="78"/>
                </a:lnTo>
                <a:lnTo>
                  <a:pt x="219" y="74"/>
                </a:lnTo>
                <a:lnTo>
                  <a:pt x="215" y="70"/>
                </a:lnTo>
                <a:lnTo>
                  <a:pt x="214" y="66"/>
                </a:lnTo>
                <a:lnTo>
                  <a:pt x="211" y="66"/>
                </a:lnTo>
                <a:lnTo>
                  <a:pt x="210" y="65"/>
                </a:lnTo>
                <a:lnTo>
                  <a:pt x="203" y="66"/>
                </a:lnTo>
                <a:lnTo>
                  <a:pt x="202" y="66"/>
                </a:lnTo>
                <a:lnTo>
                  <a:pt x="202" y="66"/>
                </a:lnTo>
                <a:lnTo>
                  <a:pt x="200" y="65"/>
                </a:lnTo>
                <a:lnTo>
                  <a:pt x="198" y="59"/>
                </a:lnTo>
                <a:lnTo>
                  <a:pt x="196" y="57"/>
                </a:lnTo>
                <a:lnTo>
                  <a:pt x="194" y="57"/>
                </a:lnTo>
                <a:lnTo>
                  <a:pt x="185" y="55"/>
                </a:lnTo>
                <a:lnTo>
                  <a:pt x="183" y="55"/>
                </a:lnTo>
                <a:lnTo>
                  <a:pt x="179" y="57"/>
                </a:lnTo>
                <a:lnTo>
                  <a:pt x="157" y="53"/>
                </a:lnTo>
                <a:lnTo>
                  <a:pt x="154" y="53"/>
                </a:lnTo>
                <a:lnTo>
                  <a:pt x="153" y="53"/>
                </a:lnTo>
                <a:lnTo>
                  <a:pt x="149" y="50"/>
                </a:lnTo>
                <a:lnTo>
                  <a:pt x="143" y="43"/>
                </a:lnTo>
                <a:lnTo>
                  <a:pt x="122" y="29"/>
                </a:lnTo>
                <a:lnTo>
                  <a:pt x="114" y="23"/>
                </a:lnTo>
                <a:lnTo>
                  <a:pt x="100" y="13"/>
                </a:lnTo>
                <a:lnTo>
                  <a:pt x="84" y="6"/>
                </a:lnTo>
                <a:lnTo>
                  <a:pt x="84" y="5"/>
                </a:lnTo>
                <a:lnTo>
                  <a:pt x="74" y="2"/>
                </a:lnTo>
                <a:lnTo>
                  <a:pt x="64" y="0"/>
                </a:lnTo>
                <a:lnTo>
                  <a:pt x="62" y="0"/>
                </a:lnTo>
                <a:lnTo>
                  <a:pt x="48" y="8"/>
                </a:lnTo>
                <a:lnTo>
                  <a:pt x="32" y="12"/>
                </a:lnTo>
                <a:lnTo>
                  <a:pt x="49" y="30"/>
                </a:lnTo>
                <a:lnTo>
                  <a:pt x="44" y="33"/>
                </a:lnTo>
                <a:lnTo>
                  <a:pt x="44" y="34"/>
                </a:lnTo>
                <a:lnTo>
                  <a:pt x="42" y="38"/>
                </a:lnTo>
                <a:lnTo>
                  <a:pt x="42" y="39"/>
                </a:lnTo>
                <a:lnTo>
                  <a:pt x="40" y="39"/>
                </a:lnTo>
                <a:lnTo>
                  <a:pt x="34" y="39"/>
                </a:lnTo>
                <a:lnTo>
                  <a:pt x="30" y="43"/>
                </a:lnTo>
                <a:lnTo>
                  <a:pt x="26" y="47"/>
                </a:lnTo>
                <a:lnTo>
                  <a:pt x="25" y="51"/>
                </a:lnTo>
                <a:lnTo>
                  <a:pt x="21" y="53"/>
                </a:lnTo>
                <a:lnTo>
                  <a:pt x="12" y="53"/>
                </a:lnTo>
                <a:lnTo>
                  <a:pt x="7" y="51"/>
                </a:lnTo>
                <a:lnTo>
                  <a:pt x="4" y="51"/>
                </a:lnTo>
                <a:lnTo>
                  <a:pt x="3" y="55"/>
                </a:lnTo>
                <a:lnTo>
                  <a:pt x="3" y="61"/>
                </a:lnTo>
                <a:lnTo>
                  <a:pt x="3" y="66"/>
                </a:lnTo>
                <a:lnTo>
                  <a:pt x="0" y="70"/>
                </a:lnTo>
                <a:lnTo>
                  <a:pt x="0" y="73"/>
                </a:lnTo>
                <a:lnTo>
                  <a:pt x="0" y="74"/>
                </a:lnTo>
                <a:lnTo>
                  <a:pt x="3" y="74"/>
                </a:lnTo>
                <a:lnTo>
                  <a:pt x="4" y="73"/>
                </a:lnTo>
                <a:lnTo>
                  <a:pt x="8" y="74"/>
                </a:lnTo>
                <a:lnTo>
                  <a:pt x="12" y="77"/>
                </a:lnTo>
                <a:lnTo>
                  <a:pt x="13" y="82"/>
                </a:lnTo>
                <a:lnTo>
                  <a:pt x="21" y="94"/>
                </a:lnTo>
                <a:lnTo>
                  <a:pt x="29" y="107"/>
                </a:lnTo>
                <a:lnTo>
                  <a:pt x="32" y="110"/>
                </a:lnTo>
                <a:lnTo>
                  <a:pt x="34" y="112"/>
                </a:lnTo>
                <a:lnTo>
                  <a:pt x="34" y="114"/>
                </a:lnTo>
                <a:lnTo>
                  <a:pt x="36" y="116"/>
                </a:lnTo>
                <a:lnTo>
                  <a:pt x="38" y="120"/>
                </a:lnTo>
                <a:lnTo>
                  <a:pt x="44" y="126"/>
                </a:lnTo>
                <a:lnTo>
                  <a:pt x="44" y="130"/>
                </a:lnTo>
                <a:lnTo>
                  <a:pt x="44" y="131"/>
                </a:lnTo>
                <a:lnTo>
                  <a:pt x="42" y="134"/>
                </a:lnTo>
                <a:lnTo>
                  <a:pt x="46" y="139"/>
                </a:lnTo>
                <a:lnTo>
                  <a:pt x="48" y="140"/>
                </a:lnTo>
                <a:lnTo>
                  <a:pt x="49" y="143"/>
                </a:lnTo>
                <a:lnTo>
                  <a:pt x="53" y="144"/>
                </a:lnTo>
                <a:lnTo>
                  <a:pt x="57" y="147"/>
                </a:lnTo>
                <a:lnTo>
                  <a:pt x="62" y="152"/>
                </a:lnTo>
                <a:lnTo>
                  <a:pt x="66" y="158"/>
                </a:lnTo>
                <a:lnTo>
                  <a:pt x="69" y="164"/>
                </a:lnTo>
                <a:lnTo>
                  <a:pt x="70" y="166"/>
                </a:lnTo>
                <a:lnTo>
                  <a:pt x="73" y="167"/>
                </a:lnTo>
                <a:lnTo>
                  <a:pt x="70" y="167"/>
                </a:lnTo>
                <a:lnTo>
                  <a:pt x="73" y="170"/>
                </a:lnTo>
                <a:lnTo>
                  <a:pt x="74" y="175"/>
                </a:lnTo>
                <a:lnTo>
                  <a:pt x="74" y="180"/>
                </a:lnTo>
                <a:lnTo>
                  <a:pt x="74" y="187"/>
                </a:lnTo>
                <a:lnTo>
                  <a:pt x="76" y="195"/>
                </a:lnTo>
                <a:lnTo>
                  <a:pt x="76" y="197"/>
                </a:lnTo>
                <a:lnTo>
                  <a:pt x="78" y="201"/>
                </a:lnTo>
                <a:lnTo>
                  <a:pt x="82" y="208"/>
                </a:lnTo>
                <a:lnTo>
                  <a:pt x="88" y="213"/>
                </a:lnTo>
                <a:lnTo>
                  <a:pt x="92" y="215"/>
                </a:lnTo>
                <a:lnTo>
                  <a:pt x="96" y="217"/>
                </a:lnTo>
                <a:lnTo>
                  <a:pt x="101" y="223"/>
                </a:lnTo>
                <a:lnTo>
                  <a:pt x="104" y="224"/>
                </a:lnTo>
                <a:lnTo>
                  <a:pt x="105" y="228"/>
                </a:lnTo>
                <a:lnTo>
                  <a:pt x="106" y="231"/>
                </a:lnTo>
                <a:lnTo>
                  <a:pt x="109" y="235"/>
                </a:lnTo>
                <a:lnTo>
                  <a:pt x="110" y="240"/>
                </a:lnTo>
                <a:lnTo>
                  <a:pt x="113" y="244"/>
                </a:lnTo>
                <a:lnTo>
                  <a:pt x="114" y="248"/>
                </a:lnTo>
                <a:lnTo>
                  <a:pt x="117" y="252"/>
                </a:lnTo>
                <a:lnTo>
                  <a:pt x="119" y="258"/>
                </a:lnTo>
                <a:lnTo>
                  <a:pt x="127" y="265"/>
                </a:lnTo>
                <a:lnTo>
                  <a:pt x="130" y="268"/>
                </a:lnTo>
                <a:lnTo>
                  <a:pt x="130" y="272"/>
                </a:lnTo>
                <a:lnTo>
                  <a:pt x="131" y="272"/>
                </a:lnTo>
                <a:lnTo>
                  <a:pt x="133" y="274"/>
                </a:lnTo>
                <a:lnTo>
                  <a:pt x="135" y="278"/>
                </a:lnTo>
                <a:lnTo>
                  <a:pt x="137" y="281"/>
                </a:lnTo>
                <a:lnTo>
                  <a:pt x="137" y="285"/>
                </a:lnTo>
                <a:lnTo>
                  <a:pt x="137" y="288"/>
                </a:lnTo>
                <a:lnTo>
                  <a:pt x="139" y="285"/>
                </a:lnTo>
                <a:lnTo>
                  <a:pt x="141" y="284"/>
                </a:lnTo>
                <a:lnTo>
                  <a:pt x="145" y="280"/>
                </a:lnTo>
                <a:lnTo>
                  <a:pt x="145" y="278"/>
                </a:lnTo>
                <a:lnTo>
                  <a:pt x="143" y="276"/>
                </a:lnTo>
                <a:lnTo>
                  <a:pt x="143" y="268"/>
                </a:lnTo>
                <a:lnTo>
                  <a:pt x="145" y="266"/>
                </a:lnTo>
                <a:lnTo>
                  <a:pt x="149" y="266"/>
                </a:lnTo>
                <a:lnTo>
                  <a:pt x="150" y="266"/>
                </a:lnTo>
                <a:lnTo>
                  <a:pt x="154" y="268"/>
                </a:lnTo>
                <a:lnTo>
                  <a:pt x="161" y="268"/>
                </a:lnTo>
                <a:lnTo>
                  <a:pt x="166" y="266"/>
                </a:lnTo>
                <a:lnTo>
                  <a:pt x="174" y="266"/>
                </a:lnTo>
                <a:lnTo>
                  <a:pt x="179" y="266"/>
                </a:lnTo>
                <a:lnTo>
                  <a:pt x="183" y="268"/>
                </a:lnTo>
                <a:lnTo>
                  <a:pt x="198" y="268"/>
                </a:lnTo>
                <a:lnTo>
                  <a:pt x="200" y="270"/>
                </a:lnTo>
                <a:lnTo>
                  <a:pt x="202" y="272"/>
                </a:lnTo>
                <a:lnTo>
                  <a:pt x="202" y="274"/>
                </a:lnTo>
                <a:lnTo>
                  <a:pt x="206" y="274"/>
                </a:lnTo>
                <a:lnTo>
                  <a:pt x="210" y="274"/>
                </a:lnTo>
                <a:lnTo>
                  <a:pt x="211" y="270"/>
                </a:lnTo>
                <a:lnTo>
                  <a:pt x="215" y="262"/>
                </a:lnTo>
                <a:lnTo>
                  <a:pt x="218" y="257"/>
                </a:lnTo>
                <a:lnTo>
                  <a:pt x="223" y="253"/>
                </a:lnTo>
                <a:lnTo>
                  <a:pt x="228" y="249"/>
                </a:lnTo>
                <a:lnTo>
                  <a:pt x="236" y="245"/>
                </a:lnTo>
                <a:lnTo>
                  <a:pt x="242" y="245"/>
                </a:lnTo>
                <a:lnTo>
                  <a:pt x="281" y="236"/>
                </a:lnTo>
                <a:lnTo>
                  <a:pt x="281" y="236"/>
                </a:lnTo>
                <a:lnTo>
                  <a:pt x="308" y="228"/>
                </a:lnTo>
                <a:lnTo>
                  <a:pt x="328" y="221"/>
                </a:lnTo>
                <a:lnTo>
                  <a:pt x="328" y="219"/>
                </a:lnTo>
                <a:lnTo>
                  <a:pt x="328" y="217"/>
                </a:lnTo>
                <a:lnTo>
                  <a:pt x="333" y="196"/>
                </a:lnTo>
                <a:lnTo>
                  <a:pt x="335" y="188"/>
                </a:lnTo>
                <a:lnTo>
                  <a:pt x="335" y="184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lnTo>
                  <a:pt x="333" y="18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7" name="Freeform 166"/>
          <p:cNvSpPr>
            <a:spLocks noEditPoints="1"/>
          </p:cNvSpPr>
          <p:nvPr/>
        </p:nvSpPr>
        <p:spPr bwMode="auto">
          <a:xfrm>
            <a:off x="6742959" y="2676071"/>
            <a:ext cx="685099" cy="462234"/>
          </a:xfrm>
          <a:custGeom>
            <a:avLst/>
            <a:gdLst>
              <a:gd name="T0" fmla="*/ 184 w 190"/>
              <a:gd name="T1" fmla="*/ 117 h 123"/>
              <a:gd name="T2" fmla="*/ 176 w 190"/>
              <a:gd name="T3" fmla="*/ 117 h 123"/>
              <a:gd name="T4" fmla="*/ 173 w 190"/>
              <a:gd name="T5" fmla="*/ 122 h 123"/>
              <a:gd name="T6" fmla="*/ 186 w 190"/>
              <a:gd name="T7" fmla="*/ 123 h 123"/>
              <a:gd name="T8" fmla="*/ 190 w 190"/>
              <a:gd name="T9" fmla="*/ 119 h 123"/>
              <a:gd name="T10" fmla="*/ 186 w 190"/>
              <a:gd name="T11" fmla="*/ 118 h 123"/>
              <a:gd name="T12" fmla="*/ 186 w 190"/>
              <a:gd name="T13" fmla="*/ 118 h 123"/>
              <a:gd name="T14" fmla="*/ 186 w 190"/>
              <a:gd name="T15" fmla="*/ 118 h 123"/>
              <a:gd name="T16" fmla="*/ 164 w 190"/>
              <a:gd name="T17" fmla="*/ 42 h 123"/>
              <a:gd name="T18" fmla="*/ 162 w 190"/>
              <a:gd name="T19" fmla="*/ 36 h 123"/>
              <a:gd name="T20" fmla="*/ 160 w 190"/>
              <a:gd name="T21" fmla="*/ 30 h 123"/>
              <a:gd name="T22" fmla="*/ 157 w 190"/>
              <a:gd name="T23" fmla="*/ 26 h 123"/>
              <a:gd name="T24" fmla="*/ 153 w 190"/>
              <a:gd name="T25" fmla="*/ 16 h 123"/>
              <a:gd name="T26" fmla="*/ 146 w 190"/>
              <a:gd name="T27" fmla="*/ 3 h 123"/>
              <a:gd name="T28" fmla="*/ 146 w 190"/>
              <a:gd name="T29" fmla="*/ 0 h 123"/>
              <a:gd name="T30" fmla="*/ 101 w 190"/>
              <a:gd name="T31" fmla="*/ 9 h 123"/>
              <a:gd name="T32" fmla="*/ 88 w 190"/>
              <a:gd name="T33" fmla="*/ 17 h 123"/>
              <a:gd name="T34" fmla="*/ 80 w 190"/>
              <a:gd name="T35" fmla="*/ 26 h 123"/>
              <a:gd name="T36" fmla="*/ 75 w 190"/>
              <a:gd name="T37" fmla="*/ 38 h 123"/>
              <a:gd name="T38" fmla="*/ 67 w 190"/>
              <a:gd name="T39" fmla="*/ 38 h 123"/>
              <a:gd name="T40" fmla="*/ 65 w 190"/>
              <a:gd name="T41" fmla="*/ 34 h 123"/>
              <a:gd name="T42" fmla="*/ 48 w 190"/>
              <a:gd name="T43" fmla="*/ 32 h 123"/>
              <a:gd name="T44" fmla="*/ 39 w 190"/>
              <a:gd name="T45" fmla="*/ 30 h 123"/>
              <a:gd name="T46" fmla="*/ 26 w 190"/>
              <a:gd name="T47" fmla="*/ 32 h 123"/>
              <a:gd name="T48" fmla="*/ 15 w 190"/>
              <a:gd name="T49" fmla="*/ 30 h 123"/>
              <a:gd name="T50" fmla="*/ 10 w 190"/>
              <a:gd name="T51" fmla="*/ 30 h 123"/>
              <a:gd name="T52" fmla="*/ 8 w 190"/>
              <a:gd name="T53" fmla="*/ 40 h 123"/>
              <a:gd name="T54" fmla="*/ 10 w 190"/>
              <a:gd name="T55" fmla="*/ 44 h 123"/>
              <a:gd name="T56" fmla="*/ 4 w 190"/>
              <a:gd name="T57" fmla="*/ 49 h 123"/>
              <a:gd name="T58" fmla="*/ 4 w 190"/>
              <a:gd name="T59" fmla="*/ 53 h 123"/>
              <a:gd name="T60" fmla="*/ 2 w 190"/>
              <a:gd name="T61" fmla="*/ 62 h 123"/>
              <a:gd name="T62" fmla="*/ 4 w 190"/>
              <a:gd name="T63" fmla="*/ 70 h 123"/>
              <a:gd name="T64" fmla="*/ 0 w 190"/>
              <a:gd name="T65" fmla="*/ 70 h 123"/>
              <a:gd name="T66" fmla="*/ 6 w 190"/>
              <a:gd name="T67" fmla="*/ 78 h 123"/>
              <a:gd name="T68" fmla="*/ 11 w 190"/>
              <a:gd name="T69" fmla="*/ 97 h 123"/>
              <a:gd name="T70" fmla="*/ 11 w 190"/>
              <a:gd name="T71" fmla="*/ 105 h 123"/>
              <a:gd name="T72" fmla="*/ 14 w 190"/>
              <a:gd name="T73" fmla="*/ 110 h 123"/>
              <a:gd name="T74" fmla="*/ 15 w 190"/>
              <a:gd name="T75" fmla="*/ 117 h 123"/>
              <a:gd name="T76" fmla="*/ 22 w 190"/>
              <a:gd name="T77" fmla="*/ 117 h 123"/>
              <a:gd name="T78" fmla="*/ 27 w 190"/>
              <a:gd name="T79" fmla="*/ 118 h 123"/>
              <a:gd name="T80" fmla="*/ 35 w 190"/>
              <a:gd name="T81" fmla="*/ 117 h 123"/>
              <a:gd name="T82" fmla="*/ 39 w 190"/>
              <a:gd name="T83" fmla="*/ 114 h 123"/>
              <a:gd name="T84" fmla="*/ 42 w 190"/>
              <a:gd name="T85" fmla="*/ 113 h 123"/>
              <a:gd name="T86" fmla="*/ 46 w 190"/>
              <a:gd name="T87" fmla="*/ 110 h 123"/>
              <a:gd name="T88" fmla="*/ 53 w 190"/>
              <a:gd name="T89" fmla="*/ 105 h 123"/>
              <a:gd name="T90" fmla="*/ 71 w 190"/>
              <a:gd name="T91" fmla="*/ 102 h 123"/>
              <a:gd name="T92" fmla="*/ 80 w 190"/>
              <a:gd name="T93" fmla="*/ 97 h 123"/>
              <a:gd name="T94" fmla="*/ 88 w 190"/>
              <a:gd name="T95" fmla="*/ 93 h 123"/>
              <a:gd name="T96" fmla="*/ 93 w 190"/>
              <a:gd name="T97" fmla="*/ 93 h 123"/>
              <a:gd name="T98" fmla="*/ 101 w 190"/>
              <a:gd name="T99" fmla="*/ 87 h 123"/>
              <a:gd name="T100" fmla="*/ 111 w 190"/>
              <a:gd name="T101" fmla="*/ 80 h 123"/>
              <a:gd name="T102" fmla="*/ 127 w 190"/>
              <a:gd name="T103" fmla="*/ 76 h 123"/>
              <a:gd name="T104" fmla="*/ 140 w 190"/>
              <a:gd name="T105" fmla="*/ 70 h 123"/>
              <a:gd name="T106" fmla="*/ 145 w 190"/>
              <a:gd name="T107" fmla="*/ 66 h 123"/>
              <a:gd name="T108" fmla="*/ 150 w 190"/>
              <a:gd name="T109" fmla="*/ 65 h 123"/>
              <a:gd name="T110" fmla="*/ 153 w 190"/>
              <a:gd name="T111" fmla="*/ 60 h 123"/>
              <a:gd name="T112" fmla="*/ 154 w 190"/>
              <a:gd name="T113" fmla="*/ 52 h 123"/>
              <a:gd name="T114" fmla="*/ 166 w 190"/>
              <a:gd name="T115" fmla="*/ 44 h 123"/>
              <a:gd name="T116" fmla="*/ 164 w 190"/>
              <a:gd name="T117" fmla="*/ 42 h 123"/>
              <a:gd name="T118" fmla="*/ 164 w 190"/>
              <a:gd name="T119" fmla="*/ 42 h 123"/>
              <a:gd name="T120" fmla="*/ 164 w 190"/>
              <a:gd name="T121" fmla="*/ 42 h 123"/>
              <a:gd name="T122" fmla="*/ 164 w 190"/>
              <a:gd name="T123" fmla="*/ 42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0" h="123">
                <a:moveTo>
                  <a:pt x="186" y="118"/>
                </a:moveTo>
                <a:lnTo>
                  <a:pt x="184" y="117"/>
                </a:lnTo>
                <a:lnTo>
                  <a:pt x="180" y="118"/>
                </a:lnTo>
                <a:lnTo>
                  <a:pt x="176" y="117"/>
                </a:lnTo>
                <a:lnTo>
                  <a:pt x="173" y="118"/>
                </a:lnTo>
                <a:lnTo>
                  <a:pt x="173" y="122"/>
                </a:lnTo>
                <a:lnTo>
                  <a:pt x="180" y="123"/>
                </a:lnTo>
                <a:lnTo>
                  <a:pt x="186" y="123"/>
                </a:lnTo>
                <a:lnTo>
                  <a:pt x="189" y="122"/>
                </a:lnTo>
                <a:lnTo>
                  <a:pt x="190" y="119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lnTo>
                  <a:pt x="186" y="118"/>
                </a:lnTo>
                <a:close/>
                <a:moveTo>
                  <a:pt x="164" y="42"/>
                </a:moveTo>
                <a:lnTo>
                  <a:pt x="162" y="40"/>
                </a:lnTo>
                <a:lnTo>
                  <a:pt x="162" y="36"/>
                </a:lnTo>
                <a:lnTo>
                  <a:pt x="160" y="34"/>
                </a:lnTo>
                <a:lnTo>
                  <a:pt x="160" y="30"/>
                </a:lnTo>
                <a:lnTo>
                  <a:pt x="158" y="29"/>
                </a:lnTo>
                <a:lnTo>
                  <a:pt x="157" y="26"/>
                </a:lnTo>
                <a:lnTo>
                  <a:pt x="156" y="22"/>
                </a:lnTo>
                <a:lnTo>
                  <a:pt x="153" y="16"/>
                </a:lnTo>
                <a:lnTo>
                  <a:pt x="153" y="16"/>
                </a:lnTo>
                <a:lnTo>
                  <a:pt x="146" y="3"/>
                </a:lnTo>
                <a:lnTo>
                  <a:pt x="145" y="0"/>
                </a:lnTo>
                <a:lnTo>
                  <a:pt x="146" y="0"/>
                </a:lnTo>
                <a:lnTo>
                  <a:pt x="107" y="9"/>
                </a:lnTo>
                <a:lnTo>
                  <a:pt x="101" y="9"/>
                </a:lnTo>
                <a:lnTo>
                  <a:pt x="93" y="13"/>
                </a:lnTo>
                <a:lnTo>
                  <a:pt x="88" y="17"/>
                </a:lnTo>
                <a:lnTo>
                  <a:pt x="83" y="21"/>
                </a:lnTo>
                <a:lnTo>
                  <a:pt x="80" y="26"/>
                </a:lnTo>
                <a:lnTo>
                  <a:pt x="76" y="34"/>
                </a:lnTo>
                <a:lnTo>
                  <a:pt x="75" y="38"/>
                </a:lnTo>
                <a:lnTo>
                  <a:pt x="71" y="38"/>
                </a:lnTo>
                <a:lnTo>
                  <a:pt x="67" y="38"/>
                </a:lnTo>
                <a:lnTo>
                  <a:pt x="67" y="36"/>
                </a:lnTo>
                <a:lnTo>
                  <a:pt x="65" y="34"/>
                </a:lnTo>
                <a:lnTo>
                  <a:pt x="63" y="32"/>
                </a:lnTo>
                <a:lnTo>
                  <a:pt x="48" y="32"/>
                </a:lnTo>
                <a:lnTo>
                  <a:pt x="44" y="30"/>
                </a:lnTo>
                <a:lnTo>
                  <a:pt x="39" y="30"/>
                </a:lnTo>
                <a:lnTo>
                  <a:pt x="31" y="30"/>
                </a:lnTo>
                <a:lnTo>
                  <a:pt x="26" y="32"/>
                </a:lnTo>
                <a:lnTo>
                  <a:pt x="19" y="32"/>
                </a:lnTo>
                <a:lnTo>
                  <a:pt x="15" y="30"/>
                </a:lnTo>
                <a:lnTo>
                  <a:pt x="14" y="30"/>
                </a:lnTo>
                <a:lnTo>
                  <a:pt x="10" y="30"/>
                </a:lnTo>
                <a:lnTo>
                  <a:pt x="8" y="32"/>
                </a:lnTo>
                <a:lnTo>
                  <a:pt x="8" y="40"/>
                </a:lnTo>
                <a:lnTo>
                  <a:pt x="10" y="42"/>
                </a:lnTo>
                <a:lnTo>
                  <a:pt x="10" y="44"/>
                </a:lnTo>
                <a:lnTo>
                  <a:pt x="6" y="48"/>
                </a:lnTo>
                <a:lnTo>
                  <a:pt x="4" y="49"/>
                </a:lnTo>
                <a:lnTo>
                  <a:pt x="2" y="52"/>
                </a:lnTo>
                <a:lnTo>
                  <a:pt x="4" y="53"/>
                </a:lnTo>
                <a:lnTo>
                  <a:pt x="4" y="57"/>
                </a:lnTo>
                <a:lnTo>
                  <a:pt x="2" y="62"/>
                </a:lnTo>
                <a:lnTo>
                  <a:pt x="2" y="66"/>
                </a:lnTo>
                <a:lnTo>
                  <a:pt x="4" y="70"/>
                </a:lnTo>
                <a:lnTo>
                  <a:pt x="2" y="70"/>
                </a:lnTo>
                <a:lnTo>
                  <a:pt x="0" y="70"/>
                </a:lnTo>
                <a:lnTo>
                  <a:pt x="4" y="73"/>
                </a:lnTo>
                <a:lnTo>
                  <a:pt x="6" y="78"/>
                </a:lnTo>
                <a:lnTo>
                  <a:pt x="10" y="93"/>
                </a:lnTo>
                <a:lnTo>
                  <a:pt x="11" y="97"/>
                </a:lnTo>
                <a:lnTo>
                  <a:pt x="11" y="101"/>
                </a:lnTo>
                <a:lnTo>
                  <a:pt x="11" y="105"/>
                </a:lnTo>
                <a:lnTo>
                  <a:pt x="14" y="109"/>
                </a:lnTo>
                <a:lnTo>
                  <a:pt x="14" y="110"/>
                </a:lnTo>
                <a:lnTo>
                  <a:pt x="15" y="114"/>
                </a:lnTo>
                <a:lnTo>
                  <a:pt x="15" y="117"/>
                </a:lnTo>
                <a:lnTo>
                  <a:pt x="19" y="117"/>
                </a:lnTo>
                <a:lnTo>
                  <a:pt x="22" y="117"/>
                </a:lnTo>
                <a:lnTo>
                  <a:pt x="23" y="118"/>
                </a:lnTo>
                <a:lnTo>
                  <a:pt x="27" y="118"/>
                </a:lnTo>
                <a:lnTo>
                  <a:pt x="32" y="117"/>
                </a:lnTo>
                <a:lnTo>
                  <a:pt x="35" y="117"/>
                </a:lnTo>
                <a:lnTo>
                  <a:pt x="39" y="117"/>
                </a:lnTo>
                <a:lnTo>
                  <a:pt x="39" y="114"/>
                </a:lnTo>
                <a:lnTo>
                  <a:pt x="40" y="117"/>
                </a:lnTo>
                <a:lnTo>
                  <a:pt x="42" y="113"/>
                </a:lnTo>
                <a:lnTo>
                  <a:pt x="44" y="110"/>
                </a:lnTo>
                <a:lnTo>
                  <a:pt x="46" y="110"/>
                </a:lnTo>
                <a:lnTo>
                  <a:pt x="50" y="106"/>
                </a:lnTo>
                <a:lnTo>
                  <a:pt x="53" y="105"/>
                </a:lnTo>
                <a:lnTo>
                  <a:pt x="67" y="102"/>
                </a:lnTo>
                <a:lnTo>
                  <a:pt x="71" y="102"/>
                </a:lnTo>
                <a:lnTo>
                  <a:pt x="75" y="101"/>
                </a:lnTo>
                <a:lnTo>
                  <a:pt x="80" y="97"/>
                </a:lnTo>
                <a:lnTo>
                  <a:pt x="84" y="95"/>
                </a:lnTo>
                <a:lnTo>
                  <a:pt x="88" y="93"/>
                </a:lnTo>
                <a:lnTo>
                  <a:pt x="89" y="93"/>
                </a:lnTo>
                <a:lnTo>
                  <a:pt x="93" y="93"/>
                </a:lnTo>
                <a:lnTo>
                  <a:pt x="99" y="91"/>
                </a:lnTo>
                <a:lnTo>
                  <a:pt x="101" y="87"/>
                </a:lnTo>
                <a:lnTo>
                  <a:pt x="105" y="83"/>
                </a:lnTo>
                <a:lnTo>
                  <a:pt x="111" y="80"/>
                </a:lnTo>
                <a:lnTo>
                  <a:pt x="119" y="78"/>
                </a:lnTo>
                <a:lnTo>
                  <a:pt x="127" y="76"/>
                </a:lnTo>
                <a:lnTo>
                  <a:pt x="132" y="74"/>
                </a:lnTo>
                <a:lnTo>
                  <a:pt x="140" y="70"/>
                </a:lnTo>
                <a:lnTo>
                  <a:pt x="142" y="69"/>
                </a:lnTo>
                <a:lnTo>
                  <a:pt x="145" y="66"/>
                </a:lnTo>
                <a:lnTo>
                  <a:pt x="149" y="65"/>
                </a:lnTo>
                <a:lnTo>
                  <a:pt x="150" y="65"/>
                </a:lnTo>
                <a:lnTo>
                  <a:pt x="153" y="62"/>
                </a:lnTo>
                <a:lnTo>
                  <a:pt x="153" y="60"/>
                </a:lnTo>
                <a:lnTo>
                  <a:pt x="153" y="53"/>
                </a:lnTo>
                <a:lnTo>
                  <a:pt x="154" y="52"/>
                </a:lnTo>
                <a:lnTo>
                  <a:pt x="158" y="48"/>
                </a:lnTo>
                <a:lnTo>
                  <a:pt x="166" y="44"/>
                </a:lnTo>
                <a:lnTo>
                  <a:pt x="164" y="44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lnTo>
                  <a:pt x="164" y="42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8" name="Freeform 167"/>
          <p:cNvSpPr>
            <a:spLocks/>
          </p:cNvSpPr>
          <p:nvPr/>
        </p:nvSpPr>
        <p:spPr bwMode="auto">
          <a:xfrm>
            <a:off x="7265796" y="2281486"/>
            <a:ext cx="432690" cy="559942"/>
          </a:xfrm>
          <a:custGeom>
            <a:avLst/>
            <a:gdLst>
              <a:gd name="T0" fmla="*/ 114 w 120"/>
              <a:gd name="T1" fmla="*/ 42 h 149"/>
              <a:gd name="T2" fmla="*/ 106 w 120"/>
              <a:gd name="T3" fmla="*/ 33 h 149"/>
              <a:gd name="T4" fmla="*/ 101 w 120"/>
              <a:gd name="T5" fmla="*/ 25 h 149"/>
              <a:gd name="T6" fmla="*/ 88 w 120"/>
              <a:gd name="T7" fmla="*/ 21 h 149"/>
              <a:gd name="T8" fmla="*/ 75 w 120"/>
              <a:gd name="T9" fmla="*/ 17 h 149"/>
              <a:gd name="T10" fmla="*/ 63 w 120"/>
              <a:gd name="T11" fmla="*/ 3 h 149"/>
              <a:gd name="T12" fmla="*/ 61 w 120"/>
              <a:gd name="T13" fmla="*/ 0 h 149"/>
              <a:gd name="T14" fmla="*/ 55 w 120"/>
              <a:gd name="T15" fmla="*/ 0 h 149"/>
              <a:gd name="T16" fmla="*/ 53 w 120"/>
              <a:gd name="T17" fmla="*/ 3 h 149"/>
              <a:gd name="T18" fmla="*/ 55 w 120"/>
              <a:gd name="T19" fmla="*/ 13 h 149"/>
              <a:gd name="T20" fmla="*/ 57 w 120"/>
              <a:gd name="T21" fmla="*/ 16 h 149"/>
              <a:gd name="T22" fmla="*/ 49 w 120"/>
              <a:gd name="T23" fmla="*/ 17 h 149"/>
              <a:gd name="T24" fmla="*/ 52 w 120"/>
              <a:gd name="T25" fmla="*/ 21 h 149"/>
              <a:gd name="T26" fmla="*/ 48 w 120"/>
              <a:gd name="T27" fmla="*/ 35 h 149"/>
              <a:gd name="T28" fmla="*/ 48 w 120"/>
              <a:gd name="T29" fmla="*/ 42 h 149"/>
              <a:gd name="T30" fmla="*/ 49 w 120"/>
              <a:gd name="T31" fmla="*/ 46 h 149"/>
              <a:gd name="T32" fmla="*/ 55 w 120"/>
              <a:gd name="T33" fmla="*/ 53 h 149"/>
              <a:gd name="T34" fmla="*/ 53 w 120"/>
              <a:gd name="T35" fmla="*/ 65 h 149"/>
              <a:gd name="T36" fmla="*/ 48 w 120"/>
              <a:gd name="T37" fmla="*/ 88 h 149"/>
              <a:gd name="T38" fmla="*/ 28 w 120"/>
              <a:gd name="T39" fmla="*/ 97 h 149"/>
              <a:gd name="T40" fmla="*/ 0 w 120"/>
              <a:gd name="T41" fmla="*/ 105 h 149"/>
              <a:gd name="T42" fmla="*/ 8 w 120"/>
              <a:gd name="T43" fmla="*/ 121 h 149"/>
              <a:gd name="T44" fmla="*/ 11 w 120"/>
              <a:gd name="T45" fmla="*/ 127 h 149"/>
              <a:gd name="T46" fmla="*/ 13 w 120"/>
              <a:gd name="T47" fmla="*/ 134 h 149"/>
              <a:gd name="T48" fmla="*/ 15 w 120"/>
              <a:gd name="T49" fmla="*/ 139 h 149"/>
              <a:gd name="T50" fmla="*/ 17 w 120"/>
              <a:gd name="T51" fmla="*/ 145 h 149"/>
              <a:gd name="T52" fmla="*/ 19 w 120"/>
              <a:gd name="T53" fmla="*/ 149 h 149"/>
              <a:gd name="T54" fmla="*/ 27 w 120"/>
              <a:gd name="T55" fmla="*/ 149 h 149"/>
              <a:gd name="T56" fmla="*/ 36 w 120"/>
              <a:gd name="T57" fmla="*/ 145 h 149"/>
              <a:gd name="T58" fmla="*/ 44 w 120"/>
              <a:gd name="T59" fmla="*/ 143 h 149"/>
              <a:gd name="T60" fmla="*/ 48 w 120"/>
              <a:gd name="T61" fmla="*/ 145 h 149"/>
              <a:gd name="T62" fmla="*/ 53 w 120"/>
              <a:gd name="T63" fmla="*/ 141 h 149"/>
              <a:gd name="T64" fmla="*/ 53 w 120"/>
              <a:gd name="T65" fmla="*/ 135 h 149"/>
              <a:gd name="T66" fmla="*/ 59 w 120"/>
              <a:gd name="T67" fmla="*/ 127 h 149"/>
              <a:gd name="T68" fmla="*/ 68 w 120"/>
              <a:gd name="T69" fmla="*/ 127 h 149"/>
              <a:gd name="T70" fmla="*/ 75 w 120"/>
              <a:gd name="T71" fmla="*/ 121 h 149"/>
              <a:gd name="T72" fmla="*/ 76 w 120"/>
              <a:gd name="T73" fmla="*/ 113 h 149"/>
              <a:gd name="T74" fmla="*/ 89 w 120"/>
              <a:gd name="T75" fmla="*/ 109 h 149"/>
              <a:gd name="T76" fmla="*/ 92 w 120"/>
              <a:gd name="T77" fmla="*/ 106 h 149"/>
              <a:gd name="T78" fmla="*/ 89 w 120"/>
              <a:gd name="T79" fmla="*/ 97 h 149"/>
              <a:gd name="T80" fmla="*/ 92 w 120"/>
              <a:gd name="T81" fmla="*/ 86 h 149"/>
              <a:gd name="T82" fmla="*/ 96 w 120"/>
              <a:gd name="T83" fmla="*/ 80 h 149"/>
              <a:gd name="T84" fmla="*/ 97 w 120"/>
              <a:gd name="T85" fmla="*/ 80 h 149"/>
              <a:gd name="T86" fmla="*/ 101 w 120"/>
              <a:gd name="T87" fmla="*/ 82 h 149"/>
              <a:gd name="T88" fmla="*/ 102 w 120"/>
              <a:gd name="T89" fmla="*/ 77 h 149"/>
              <a:gd name="T90" fmla="*/ 109 w 120"/>
              <a:gd name="T91" fmla="*/ 66 h 149"/>
              <a:gd name="T92" fmla="*/ 114 w 120"/>
              <a:gd name="T93" fmla="*/ 60 h 149"/>
              <a:gd name="T94" fmla="*/ 120 w 120"/>
              <a:gd name="T95" fmla="*/ 46 h 149"/>
              <a:gd name="T96" fmla="*/ 118 w 120"/>
              <a:gd name="T97" fmla="*/ 44 h 149"/>
              <a:gd name="T98" fmla="*/ 118 w 120"/>
              <a:gd name="T99" fmla="*/ 44 h 149"/>
              <a:gd name="T100" fmla="*/ 118 w 120"/>
              <a:gd name="T101" fmla="*/ 44 h 149"/>
              <a:gd name="T102" fmla="*/ 118 w 120"/>
              <a:gd name="T103" fmla="*/ 4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0" h="149">
                <a:moveTo>
                  <a:pt x="118" y="44"/>
                </a:moveTo>
                <a:lnTo>
                  <a:pt x="114" y="42"/>
                </a:lnTo>
                <a:lnTo>
                  <a:pt x="112" y="40"/>
                </a:lnTo>
                <a:lnTo>
                  <a:pt x="106" y="33"/>
                </a:lnTo>
                <a:lnTo>
                  <a:pt x="102" y="27"/>
                </a:lnTo>
                <a:lnTo>
                  <a:pt x="101" y="25"/>
                </a:lnTo>
                <a:lnTo>
                  <a:pt x="97" y="23"/>
                </a:lnTo>
                <a:lnTo>
                  <a:pt x="88" y="21"/>
                </a:lnTo>
                <a:lnTo>
                  <a:pt x="78" y="20"/>
                </a:lnTo>
                <a:lnTo>
                  <a:pt x="75" y="17"/>
                </a:lnTo>
                <a:lnTo>
                  <a:pt x="71" y="13"/>
                </a:lnTo>
                <a:lnTo>
                  <a:pt x="63" y="3"/>
                </a:lnTo>
                <a:lnTo>
                  <a:pt x="63" y="3"/>
                </a:lnTo>
                <a:lnTo>
                  <a:pt x="61" y="0"/>
                </a:lnTo>
                <a:lnTo>
                  <a:pt x="57" y="3"/>
                </a:lnTo>
                <a:lnTo>
                  <a:pt x="55" y="0"/>
                </a:lnTo>
                <a:lnTo>
                  <a:pt x="53" y="0"/>
                </a:lnTo>
                <a:lnTo>
                  <a:pt x="53" y="3"/>
                </a:lnTo>
                <a:lnTo>
                  <a:pt x="53" y="7"/>
                </a:lnTo>
                <a:lnTo>
                  <a:pt x="55" y="13"/>
                </a:lnTo>
                <a:lnTo>
                  <a:pt x="57" y="13"/>
                </a:lnTo>
                <a:lnTo>
                  <a:pt x="57" y="16"/>
                </a:lnTo>
                <a:lnTo>
                  <a:pt x="53" y="17"/>
                </a:lnTo>
                <a:lnTo>
                  <a:pt x="49" y="17"/>
                </a:lnTo>
                <a:lnTo>
                  <a:pt x="49" y="20"/>
                </a:lnTo>
                <a:lnTo>
                  <a:pt x="52" y="21"/>
                </a:lnTo>
                <a:lnTo>
                  <a:pt x="49" y="29"/>
                </a:lnTo>
                <a:lnTo>
                  <a:pt x="48" y="35"/>
                </a:lnTo>
                <a:lnTo>
                  <a:pt x="48" y="40"/>
                </a:lnTo>
                <a:lnTo>
                  <a:pt x="48" y="42"/>
                </a:lnTo>
                <a:lnTo>
                  <a:pt x="48" y="42"/>
                </a:lnTo>
                <a:lnTo>
                  <a:pt x="49" y="46"/>
                </a:lnTo>
                <a:lnTo>
                  <a:pt x="53" y="49"/>
                </a:lnTo>
                <a:lnTo>
                  <a:pt x="55" y="53"/>
                </a:lnTo>
                <a:lnTo>
                  <a:pt x="55" y="57"/>
                </a:lnTo>
                <a:lnTo>
                  <a:pt x="53" y="65"/>
                </a:lnTo>
                <a:lnTo>
                  <a:pt x="48" y="86"/>
                </a:lnTo>
                <a:lnTo>
                  <a:pt x="48" y="88"/>
                </a:lnTo>
                <a:lnTo>
                  <a:pt x="48" y="90"/>
                </a:lnTo>
                <a:lnTo>
                  <a:pt x="28" y="97"/>
                </a:lnTo>
                <a:lnTo>
                  <a:pt x="1" y="105"/>
                </a:lnTo>
                <a:lnTo>
                  <a:pt x="0" y="105"/>
                </a:lnTo>
                <a:lnTo>
                  <a:pt x="1" y="108"/>
                </a:lnTo>
                <a:lnTo>
                  <a:pt x="8" y="121"/>
                </a:lnTo>
                <a:lnTo>
                  <a:pt x="8" y="121"/>
                </a:lnTo>
                <a:lnTo>
                  <a:pt x="11" y="127"/>
                </a:lnTo>
                <a:lnTo>
                  <a:pt x="12" y="131"/>
                </a:lnTo>
                <a:lnTo>
                  <a:pt x="13" y="134"/>
                </a:lnTo>
                <a:lnTo>
                  <a:pt x="15" y="135"/>
                </a:lnTo>
                <a:lnTo>
                  <a:pt x="15" y="139"/>
                </a:lnTo>
                <a:lnTo>
                  <a:pt x="17" y="141"/>
                </a:lnTo>
                <a:lnTo>
                  <a:pt x="17" y="145"/>
                </a:lnTo>
                <a:lnTo>
                  <a:pt x="19" y="147"/>
                </a:lnTo>
                <a:lnTo>
                  <a:pt x="19" y="149"/>
                </a:lnTo>
                <a:lnTo>
                  <a:pt x="21" y="149"/>
                </a:lnTo>
                <a:lnTo>
                  <a:pt x="27" y="149"/>
                </a:lnTo>
                <a:lnTo>
                  <a:pt x="31" y="147"/>
                </a:lnTo>
                <a:lnTo>
                  <a:pt x="36" y="145"/>
                </a:lnTo>
                <a:lnTo>
                  <a:pt x="40" y="143"/>
                </a:lnTo>
                <a:lnTo>
                  <a:pt x="44" y="143"/>
                </a:lnTo>
                <a:lnTo>
                  <a:pt x="45" y="145"/>
                </a:lnTo>
                <a:lnTo>
                  <a:pt x="48" y="145"/>
                </a:lnTo>
                <a:lnTo>
                  <a:pt x="49" y="145"/>
                </a:lnTo>
                <a:lnTo>
                  <a:pt x="53" y="141"/>
                </a:lnTo>
                <a:lnTo>
                  <a:pt x="55" y="139"/>
                </a:lnTo>
                <a:lnTo>
                  <a:pt x="53" y="135"/>
                </a:lnTo>
                <a:lnTo>
                  <a:pt x="55" y="131"/>
                </a:lnTo>
                <a:lnTo>
                  <a:pt x="59" y="127"/>
                </a:lnTo>
                <a:lnTo>
                  <a:pt x="63" y="127"/>
                </a:lnTo>
                <a:lnTo>
                  <a:pt x="68" y="127"/>
                </a:lnTo>
                <a:lnTo>
                  <a:pt x="72" y="123"/>
                </a:lnTo>
                <a:lnTo>
                  <a:pt x="75" y="121"/>
                </a:lnTo>
                <a:lnTo>
                  <a:pt x="75" y="117"/>
                </a:lnTo>
                <a:lnTo>
                  <a:pt x="76" y="113"/>
                </a:lnTo>
                <a:lnTo>
                  <a:pt x="80" y="110"/>
                </a:lnTo>
                <a:lnTo>
                  <a:pt x="89" y="109"/>
                </a:lnTo>
                <a:lnTo>
                  <a:pt x="92" y="109"/>
                </a:lnTo>
                <a:lnTo>
                  <a:pt x="92" y="106"/>
                </a:lnTo>
                <a:lnTo>
                  <a:pt x="92" y="104"/>
                </a:lnTo>
                <a:lnTo>
                  <a:pt x="89" y="97"/>
                </a:lnTo>
                <a:lnTo>
                  <a:pt x="92" y="92"/>
                </a:lnTo>
                <a:lnTo>
                  <a:pt x="92" y="86"/>
                </a:lnTo>
                <a:lnTo>
                  <a:pt x="93" y="82"/>
                </a:lnTo>
                <a:lnTo>
                  <a:pt x="96" y="80"/>
                </a:lnTo>
                <a:lnTo>
                  <a:pt x="97" y="78"/>
                </a:lnTo>
                <a:lnTo>
                  <a:pt x="97" y="80"/>
                </a:lnTo>
                <a:lnTo>
                  <a:pt x="98" y="82"/>
                </a:lnTo>
                <a:lnTo>
                  <a:pt x="101" y="82"/>
                </a:lnTo>
                <a:lnTo>
                  <a:pt x="102" y="80"/>
                </a:lnTo>
                <a:lnTo>
                  <a:pt x="102" y="77"/>
                </a:lnTo>
                <a:lnTo>
                  <a:pt x="105" y="70"/>
                </a:lnTo>
                <a:lnTo>
                  <a:pt x="109" y="66"/>
                </a:lnTo>
                <a:lnTo>
                  <a:pt x="112" y="64"/>
                </a:lnTo>
                <a:lnTo>
                  <a:pt x="114" y="60"/>
                </a:lnTo>
                <a:lnTo>
                  <a:pt x="120" y="49"/>
                </a:lnTo>
                <a:lnTo>
                  <a:pt x="120" y="46"/>
                </a:lnTo>
                <a:lnTo>
                  <a:pt x="120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lnTo>
                  <a:pt x="118" y="44"/>
                </a:lnTo>
                <a:close/>
              </a:path>
            </a:pathLst>
          </a:custGeom>
          <a:solidFill>
            <a:srgbClr val="00BDD2"/>
          </a:solidFill>
          <a:ln w="3175">
            <a:solidFill>
              <a:srgbClr val="00BDD2"/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1" name="Freeform 171"/>
          <p:cNvSpPr>
            <a:spLocks/>
          </p:cNvSpPr>
          <p:nvPr/>
        </p:nvSpPr>
        <p:spPr bwMode="auto">
          <a:xfrm>
            <a:off x="5001372" y="4288248"/>
            <a:ext cx="61298" cy="82674"/>
          </a:xfrm>
          <a:custGeom>
            <a:avLst/>
            <a:gdLst>
              <a:gd name="T0" fmla="*/ 15 w 17"/>
              <a:gd name="T1" fmla="*/ 1 h 22"/>
              <a:gd name="T2" fmla="*/ 15 w 17"/>
              <a:gd name="T3" fmla="*/ 1 h 22"/>
              <a:gd name="T4" fmla="*/ 13 w 17"/>
              <a:gd name="T5" fmla="*/ 0 h 22"/>
              <a:gd name="T6" fmla="*/ 11 w 17"/>
              <a:gd name="T7" fmla="*/ 0 h 22"/>
              <a:gd name="T8" fmla="*/ 9 w 17"/>
              <a:gd name="T9" fmla="*/ 0 h 22"/>
              <a:gd name="T10" fmla="*/ 8 w 17"/>
              <a:gd name="T11" fmla="*/ 1 h 22"/>
              <a:gd name="T12" fmla="*/ 4 w 17"/>
              <a:gd name="T13" fmla="*/ 5 h 22"/>
              <a:gd name="T14" fmla="*/ 0 w 17"/>
              <a:gd name="T15" fmla="*/ 9 h 22"/>
              <a:gd name="T16" fmla="*/ 0 w 17"/>
              <a:gd name="T17" fmla="*/ 10 h 22"/>
              <a:gd name="T18" fmla="*/ 0 w 17"/>
              <a:gd name="T19" fmla="*/ 13 h 22"/>
              <a:gd name="T20" fmla="*/ 1 w 17"/>
              <a:gd name="T21" fmla="*/ 14 h 22"/>
              <a:gd name="T22" fmla="*/ 1 w 17"/>
              <a:gd name="T23" fmla="*/ 18 h 22"/>
              <a:gd name="T24" fmla="*/ 1 w 17"/>
              <a:gd name="T25" fmla="*/ 19 h 22"/>
              <a:gd name="T26" fmla="*/ 1 w 17"/>
              <a:gd name="T27" fmla="*/ 22 h 22"/>
              <a:gd name="T28" fmla="*/ 4 w 17"/>
              <a:gd name="T29" fmla="*/ 22 h 22"/>
              <a:gd name="T30" fmla="*/ 5 w 17"/>
              <a:gd name="T31" fmla="*/ 19 h 22"/>
              <a:gd name="T32" fmla="*/ 8 w 17"/>
              <a:gd name="T33" fmla="*/ 18 h 22"/>
              <a:gd name="T34" fmla="*/ 8 w 17"/>
              <a:gd name="T35" fmla="*/ 17 h 22"/>
              <a:gd name="T36" fmla="*/ 8 w 17"/>
              <a:gd name="T37" fmla="*/ 13 h 22"/>
              <a:gd name="T38" fmla="*/ 5 w 17"/>
              <a:gd name="T39" fmla="*/ 10 h 22"/>
              <a:gd name="T40" fmla="*/ 8 w 17"/>
              <a:gd name="T41" fmla="*/ 9 h 22"/>
              <a:gd name="T42" fmla="*/ 15 w 17"/>
              <a:gd name="T43" fmla="*/ 4 h 22"/>
              <a:gd name="T44" fmla="*/ 15 w 17"/>
              <a:gd name="T45" fmla="*/ 4 h 22"/>
              <a:gd name="T46" fmla="*/ 15 w 17"/>
              <a:gd name="T47" fmla="*/ 4 h 22"/>
              <a:gd name="T48" fmla="*/ 17 w 17"/>
              <a:gd name="T49" fmla="*/ 2 h 22"/>
              <a:gd name="T50" fmla="*/ 15 w 17"/>
              <a:gd name="T51" fmla="*/ 1 h 22"/>
              <a:gd name="T52" fmla="*/ 15 w 17"/>
              <a:gd name="T53" fmla="*/ 1 h 22"/>
              <a:gd name="T54" fmla="*/ 15 w 17"/>
              <a:gd name="T55" fmla="*/ 1 h 22"/>
              <a:gd name="T56" fmla="*/ 15 w 17"/>
              <a:gd name="T57" fmla="*/ 1 h 22"/>
              <a:gd name="T58" fmla="*/ 15 w 17"/>
              <a:gd name="T59" fmla="*/ 1 h 22"/>
              <a:gd name="T60" fmla="*/ 15 w 17"/>
              <a:gd name="T61" fmla="*/ 1 h 22"/>
              <a:gd name="T62" fmla="*/ 15 w 17"/>
              <a:gd name="T63" fmla="*/ 1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7" h="22">
                <a:moveTo>
                  <a:pt x="15" y="1"/>
                </a:moveTo>
                <a:lnTo>
                  <a:pt x="15" y="1"/>
                </a:lnTo>
                <a:lnTo>
                  <a:pt x="13" y="0"/>
                </a:lnTo>
                <a:lnTo>
                  <a:pt x="11" y="0"/>
                </a:lnTo>
                <a:lnTo>
                  <a:pt x="9" y="0"/>
                </a:lnTo>
                <a:lnTo>
                  <a:pt x="8" y="1"/>
                </a:lnTo>
                <a:lnTo>
                  <a:pt x="4" y="5"/>
                </a:lnTo>
                <a:lnTo>
                  <a:pt x="0" y="9"/>
                </a:lnTo>
                <a:lnTo>
                  <a:pt x="0" y="10"/>
                </a:lnTo>
                <a:lnTo>
                  <a:pt x="0" y="13"/>
                </a:lnTo>
                <a:lnTo>
                  <a:pt x="1" y="14"/>
                </a:lnTo>
                <a:lnTo>
                  <a:pt x="1" y="18"/>
                </a:lnTo>
                <a:lnTo>
                  <a:pt x="1" y="19"/>
                </a:lnTo>
                <a:lnTo>
                  <a:pt x="1" y="22"/>
                </a:lnTo>
                <a:lnTo>
                  <a:pt x="4" y="22"/>
                </a:lnTo>
                <a:lnTo>
                  <a:pt x="5" y="19"/>
                </a:lnTo>
                <a:lnTo>
                  <a:pt x="8" y="18"/>
                </a:lnTo>
                <a:lnTo>
                  <a:pt x="8" y="17"/>
                </a:lnTo>
                <a:lnTo>
                  <a:pt x="8" y="13"/>
                </a:lnTo>
                <a:lnTo>
                  <a:pt x="5" y="10"/>
                </a:lnTo>
                <a:lnTo>
                  <a:pt x="8" y="9"/>
                </a:lnTo>
                <a:lnTo>
                  <a:pt x="15" y="4"/>
                </a:lnTo>
                <a:lnTo>
                  <a:pt x="15" y="4"/>
                </a:lnTo>
                <a:lnTo>
                  <a:pt x="15" y="4"/>
                </a:lnTo>
                <a:lnTo>
                  <a:pt x="17" y="2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lnTo>
                  <a:pt x="15" y="1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2" name="Freeform 172"/>
          <p:cNvSpPr>
            <a:spLocks/>
          </p:cNvSpPr>
          <p:nvPr/>
        </p:nvSpPr>
        <p:spPr bwMode="auto">
          <a:xfrm>
            <a:off x="4943682" y="3732066"/>
            <a:ext cx="436301" cy="590006"/>
          </a:xfrm>
          <a:custGeom>
            <a:avLst/>
            <a:gdLst>
              <a:gd name="T0" fmla="*/ 109 w 121"/>
              <a:gd name="T1" fmla="*/ 3 h 157"/>
              <a:gd name="T2" fmla="*/ 96 w 121"/>
              <a:gd name="T3" fmla="*/ 3 h 157"/>
              <a:gd name="T4" fmla="*/ 88 w 121"/>
              <a:gd name="T5" fmla="*/ 4 h 157"/>
              <a:gd name="T6" fmla="*/ 84 w 121"/>
              <a:gd name="T7" fmla="*/ 21 h 157"/>
              <a:gd name="T8" fmla="*/ 81 w 121"/>
              <a:gd name="T9" fmla="*/ 25 h 157"/>
              <a:gd name="T10" fmla="*/ 81 w 121"/>
              <a:gd name="T11" fmla="*/ 36 h 157"/>
              <a:gd name="T12" fmla="*/ 65 w 121"/>
              <a:gd name="T13" fmla="*/ 29 h 157"/>
              <a:gd name="T14" fmla="*/ 52 w 121"/>
              <a:gd name="T15" fmla="*/ 27 h 157"/>
              <a:gd name="T16" fmla="*/ 39 w 121"/>
              <a:gd name="T17" fmla="*/ 27 h 157"/>
              <a:gd name="T18" fmla="*/ 35 w 121"/>
              <a:gd name="T19" fmla="*/ 31 h 157"/>
              <a:gd name="T20" fmla="*/ 33 w 121"/>
              <a:gd name="T21" fmla="*/ 44 h 157"/>
              <a:gd name="T22" fmla="*/ 48 w 121"/>
              <a:gd name="T23" fmla="*/ 40 h 157"/>
              <a:gd name="T24" fmla="*/ 53 w 121"/>
              <a:gd name="T25" fmla="*/ 49 h 157"/>
              <a:gd name="T26" fmla="*/ 48 w 121"/>
              <a:gd name="T27" fmla="*/ 56 h 157"/>
              <a:gd name="T28" fmla="*/ 44 w 121"/>
              <a:gd name="T29" fmla="*/ 69 h 157"/>
              <a:gd name="T30" fmla="*/ 48 w 121"/>
              <a:gd name="T31" fmla="*/ 73 h 157"/>
              <a:gd name="T32" fmla="*/ 53 w 121"/>
              <a:gd name="T33" fmla="*/ 77 h 157"/>
              <a:gd name="T34" fmla="*/ 53 w 121"/>
              <a:gd name="T35" fmla="*/ 87 h 157"/>
              <a:gd name="T36" fmla="*/ 52 w 121"/>
              <a:gd name="T37" fmla="*/ 96 h 157"/>
              <a:gd name="T38" fmla="*/ 52 w 121"/>
              <a:gd name="T39" fmla="*/ 101 h 157"/>
              <a:gd name="T40" fmla="*/ 48 w 121"/>
              <a:gd name="T41" fmla="*/ 110 h 157"/>
              <a:gd name="T42" fmla="*/ 43 w 121"/>
              <a:gd name="T43" fmla="*/ 104 h 157"/>
              <a:gd name="T44" fmla="*/ 35 w 121"/>
              <a:gd name="T45" fmla="*/ 109 h 157"/>
              <a:gd name="T46" fmla="*/ 31 w 121"/>
              <a:gd name="T47" fmla="*/ 108 h 157"/>
              <a:gd name="T48" fmla="*/ 27 w 121"/>
              <a:gd name="T49" fmla="*/ 100 h 157"/>
              <a:gd name="T50" fmla="*/ 24 w 121"/>
              <a:gd name="T51" fmla="*/ 105 h 157"/>
              <a:gd name="T52" fmla="*/ 16 w 121"/>
              <a:gd name="T53" fmla="*/ 109 h 157"/>
              <a:gd name="T54" fmla="*/ 8 w 121"/>
              <a:gd name="T55" fmla="*/ 113 h 157"/>
              <a:gd name="T56" fmla="*/ 9 w 121"/>
              <a:gd name="T57" fmla="*/ 121 h 157"/>
              <a:gd name="T58" fmla="*/ 13 w 121"/>
              <a:gd name="T59" fmla="*/ 128 h 157"/>
              <a:gd name="T60" fmla="*/ 8 w 121"/>
              <a:gd name="T61" fmla="*/ 132 h 157"/>
              <a:gd name="T62" fmla="*/ 3 w 121"/>
              <a:gd name="T63" fmla="*/ 134 h 157"/>
              <a:gd name="T64" fmla="*/ 9 w 121"/>
              <a:gd name="T65" fmla="*/ 148 h 157"/>
              <a:gd name="T66" fmla="*/ 13 w 121"/>
              <a:gd name="T67" fmla="*/ 157 h 157"/>
              <a:gd name="T68" fmla="*/ 21 w 121"/>
              <a:gd name="T69" fmla="*/ 150 h 157"/>
              <a:gd name="T70" fmla="*/ 27 w 121"/>
              <a:gd name="T71" fmla="*/ 148 h 157"/>
              <a:gd name="T72" fmla="*/ 31 w 121"/>
              <a:gd name="T73" fmla="*/ 149 h 157"/>
              <a:gd name="T74" fmla="*/ 35 w 121"/>
              <a:gd name="T75" fmla="*/ 153 h 157"/>
              <a:gd name="T76" fmla="*/ 43 w 121"/>
              <a:gd name="T77" fmla="*/ 150 h 157"/>
              <a:gd name="T78" fmla="*/ 48 w 121"/>
              <a:gd name="T79" fmla="*/ 148 h 157"/>
              <a:gd name="T80" fmla="*/ 53 w 121"/>
              <a:gd name="T81" fmla="*/ 145 h 157"/>
              <a:gd name="T82" fmla="*/ 53 w 121"/>
              <a:gd name="T83" fmla="*/ 154 h 157"/>
              <a:gd name="T84" fmla="*/ 60 w 121"/>
              <a:gd name="T85" fmla="*/ 153 h 157"/>
              <a:gd name="T86" fmla="*/ 70 w 121"/>
              <a:gd name="T87" fmla="*/ 140 h 157"/>
              <a:gd name="T88" fmla="*/ 81 w 121"/>
              <a:gd name="T89" fmla="*/ 132 h 157"/>
              <a:gd name="T90" fmla="*/ 82 w 121"/>
              <a:gd name="T91" fmla="*/ 108 h 157"/>
              <a:gd name="T92" fmla="*/ 88 w 121"/>
              <a:gd name="T93" fmla="*/ 100 h 157"/>
              <a:gd name="T94" fmla="*/ 104 w 121"/>
              <a:gd name="T95" fmla="*/ 80 h 157"/>
              <a:gd name="T96" fmla="*/ 108 w 121"/>
              <a:gd name="T97" fmla="*/ 65 h 157"/>
              <a:gd name="T98" fmla="*/ 110 w 121"/>
              <a:gd name="T99" fmla="*/ 43 h 157"/>
              <a:gd name="T100" fmla="*/ 114 w 121"/>
              <a:gd name="T101" fmla="*/ 21 h 157"/>
              <a:gd name="T102" fmla="*/ 121 w 121"/>
              <a:gd name="T103" fmla="*/ 3 h 157"/>
              <a:gd name="T104" fmla="*/ 118 w 121"/>
              <a:gd name="T105" fmla="*/ 0 h 157"/>
              <a:gd name="T106" fmla="*/ 118 w 121"/>
              <a:gd name="T107" fmla="*/ 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21" h="157">
                <a:moveTo>
                  <a:pt x="118" y="0"/>
                </a:moveTo>
                <a:lnTo>
                  <a:pt x="113" y="3"/>
                </a:lnTo>
                <a:lnTo>
                  <a:pt x="109" y="3"/>
                </a:lnTo>
                <a:lnTo>
                  <a:pt x="104" y="0"/>
                </a:lnTo>
                <a:lnTo>
                  <a:pt x="100" y="0"/>
                </a:lnTo>
                <a:lnTo>
                  <a:pt x="96" y="3"/>
                </a:lnTo>
                <a:lnTo>
                  <a:pt x="94" y="3"/>
                </a:lnTo>
                <a:lnTo>
                  <a:pt x="90" y="3"/>
                </a:lnTo>
                <a:lnTo>
                  <a:pt x="88" y="4"/>
                </a:lnTo>
                <a:lnTo>
                  <a:pt x="88" y="7"/>
                </a:lnTo>
                <a:lnTo>
                  <a:pt x="86" y="16"/>
                </a:lnTo>
                <a:lnTo>
                  <a:pt x="84" y="21"/>
                </a:lnTo>
                <a:lnTo>
                  <a:pt x="82" y="25"/>
                </a:lnTo>
                <a:lnTo>
                  <a:pt x="82" y="24"/>
                </a:lnTo>
                <a:lnTo>
                  <a:pt x="81" y="25"/>
                </a:lnTo>
                <a:lnTo>
                  <a:pt x="81" y="29"/>
                </a:lnTo>
                <a:lnTo>
                  <a:pt x="81" y="33"/>
                </a:lnTo>
                <a:lnTo>
                  <a:pt x="81" y="36"/>
                </a:lnTo>
                <a:lnTo>
                  <a:pt x="73" y="31"/>
                </a:lnTo>
                <a:lnTo>
                  <a:pt x="69" y="29"/>
                </a:lnTo>
                <a:lnTo>
                  <a:pt x="65" y="29"/>
                </a:lnTo>
                <a:lnTo>
                  <a:pt x="61" y="29"/>
                </a:lnTo>
                <a:lnTo>
                  <a:pt x="60" y="27"/>
                </a:lnTo>
                <a:lnTo>
                  <a:pt x="52" y="27"/>
                </a:lnTo>
                <a:lnTo>
                  <a:pt x="49" y="27"/>
                </a:lnTo>
                <a:lnTo>
                  <a:pt x="44" y="27"/>
                </a:lnTo>
                <a:lnTo>
                  <a:pt x="39" y="27"/>
                </a:lnTo>
                <a:lnTo>
                  <a:pt x="37" y="27"/>
                </a:lnTo>
                <a:lnTo>
                  <a:pt x="35" y="27"/>
                </a:lnTo>
                <a:lnTo>
                  <a:pt x="35" y="31"/>
                </a:lnTo>
                <a:lnTo>
                  <a:pt x="33" y="35"/>
                </a:lnTo>
                <a:lnTo>
                  <a:pt x="35" y="39"/>
                </a:lnTo>
                <a:lnTo>
                  <a:pt x="33" y="44"/>
                </a:lnTo>
                <a:lnTo>
                  <a:pt x="45" y="41"/>
                </a:lnTo>
                <a:lnTo>
                  <a:pt x="47" y="40"/>
                </a:lnTo>
                <a:lnTo>
                  <a:pt x="48" y="40"/>
                </a:lnTo>
                <a:lnTo>
                  <a:pt x="50" y="43"/>
                </a:lnTo>
                <a:lnTo>
                  <a:pt x="52" y="47"/>
                </a:lnTo>
                <a:lnTo>
                  <a:pt x="53" y="49"/>
                </a:lnTo>
                <a:lnTo>
                  <a:pt x="53" y="52"/>
                </a:lnTo>
                <a:lnTo>
                  <a:pt x="52" y="56"/>
                </a:lnTo>
                <a:lnTo>
                  <a:pt x="48" y="56"/>
                </a:lnTo>
                <a:lnTo>
                  <a:pt x="47" y="60"/>
                </a:lnTo>
                <a:lnTo>
                  <a:pt x="47" y="65"/>
                </a:lnTo>
                <a:lnTo>
                  <a:pt x="44" y="69"/>
                </a:lnTo>
                <a:lnTo>
                  <a:pt x="44" y="71"/>
                </a:lnTo>
                <a:lnTo>
                  <a:pt x="48" y="71"/>
                </a:lnTo>
                <a:lnTo>
                  <a:pt x="48" y="73"/>
                </a:lnTo>
                <a:lnTo>
                  <a:pt x="50" y="75"/>
                </a:lnTo>
                <a:lnTo>
                  <a:pt x="52" y="75"/>
                </a:lnTo>
                <a:lnTo>
                  <a:pt x="53" y="77"/>
                </a:lnTo>
                <a:lnTo>
                  <a:pt x="56" y="79"/>
                </a:lnTo>
                <a:lnTo>
                  <a:pt x="53" y="80"/>
                </a:lnTo>
                <a:lnTo>
                  <a:pt x="53" y="87"/>
                </a:lnTo>
                <a:lnTo>
                  <a:pt x="53" y="92"/>
                </a:lnTo>
                <a:lnTo>
                  <a:pt x="53" y="93"/>
                </a:lnTo>
                <a:lnTo>
                  <a:pt x="52" y="96"/>
                </a:lnTo>
                <a:lnTo>
                  <a:pt x="53" y="96"/>
                </a:lnTo>
                <a:lnTo>
                  <a:pt x="53" y="97"/>
                </a:lnTo>
                <a:lnTo>
                  <a:pt x="52" y="101"/>
                </a:lnTo>
                <a:lnTo>
                  <a:pt x="50" y="104"/>
                </a:lnTo>
                <a:lnTo>
                  <a:pt x="50" y="108"/>
                </a:lnTo>
                <a:lnTo>
                  <a:pt x="48" y="110"/>
                </a:lnTo>
                <a:lnTo>
                  <a:pt x="47" y="113"/>
                </a:lnTo>
                <a:lnTo>
                  <a:pt x="44" y="109"/>
                </a:lnTo>
                <a:lnTo>
                  <a:pt x="43" y="104"/>
                </a:lnTo>
                <a:lnTo>
                  <a:pt x="40" y="108"/>
                </a:lnTo>
                <a:lnTo>
                  <a:pt x="39" y="110"/>
                </a:lnTo>
                <a:lnTo>
                  <a:pt x="35" y="109"/>
                </a:lnTo>
                <a:lnTo>
                  <a:pt x="33" y="109"/>
                </a:lnTo>
                <a:lnTo>
                  <a:pt x="31" y="109"/>
                </a:lnTo>
                <a:lnTo>
                  <a:pt x="31" y="108"/>
                </a:lnTo>
                <a:lnTo>
                  <a:pt x="29" y="104"/>
                </a:lnTo>
                <a:lnTo>
                  <a:pt x="28" y="100"/>
                </a:lnTo>
                <a:lnTo>
                  <a:pt x="27" y="100"/>
                </a:lnTo>
                <a:lnTo>
                  <a:pt x="24" y="100"/>
                </a:lnTo>
                <a:lnTo>
                  <a:pt x="21" y="101"/>
                </a:lnTo>
                <a:lnTo>
                  <a:pt x="24" y="105"/>
                </a:lnTo>
                <a:lnTo>
                  <a:pt x="21" y="109"/>
                </a:lnTo>
                <a:lnTo>
                  <a:pt x="20" y="109"/>
                </a:lnTo>
                <a:lnTo>
                  <a:pt x="16" y="109"/>
                </a:lnTo>
                <a:lnTo>
                  <a:pt x="13" y="109"/>
                </a:lnTo>
                <a:lnTo>
                  <a:pt x="8" y="109"/>
                </a:lnTo>
                <a:lnTo>
                  <a:pt x="8" y="113"/>
                </a:lnTo>
                <a:lnTo>
                  <a:pt x="8" y="117"/>
                </a:lnTo>
                <a:lnTo>
                  <a:pt x="9" y="117"/>
                </a:lnTo>
                <a:lnTo>
                  <a:pt x="9" y="121"/>
                </a:lnTo>
                <a:lnTo>
                  <a:pt x="9" y="124"/>
                </a:lnTo>
                <a:lnTo>
                  <a:pt x="13" y="126"/>
                </a:lnTo>
                <a:lnTo>
                  <a:pt x="13" y="128"/>
                </a:lnTo>
                <a:lnTo>
                  <a:pt x="13" y="134"/>
                </a:lnTo>
                <a:lnTo>
                  <a:pt x="9" y="134"/>
                </a:lnTo>
                <a:lnTo>
                  <a:pt x="8" y="132"/>
                </a:lnTo>
                <a:lnTo>
                  <a:pt x="8" y="130"/>
                </a:lnTo>
                <a:lnTo>
                  <a:pt x="7" y="130"/>
                </a:lnTo>
                <a:lnTo>
                  <a:pt x="3" y="134"/>
                </a:lnTo>
                <a:lnTo>
                  <a:pt x="0" y="137"/>
                </a:lnTo>
                <a:lnTo>
                  <a:pt x="7" y="144"/>
                </a:lnTo>
                <a:lnTo>
                  <a:pt x="9" y="148"/>
                </a:lnTo>
                <a:lnTo>
                  <a:pt x="12" y="150"/>
                </a:lnTo>
                <a:lnTo>
                  <a:pt x="13" y="154"/>
                </a:lnTo>
                <a:lnTo>
                  <a:pt x="13" y="157"/>
                </a:lnTo>
                <a:lnTo>
                  <a:pt x="16" y="157"/>
                </a:lnTo>
                <a:lnTo>
                  <a:pt x="20" y="152"/>
                </a:lnTo>
                <a:lnTo>
                  <a:pt x="21" y="150"/>
                </a:lnTo>
                <a:lnTo>
                  <a:pt x="24" y="149"/>
                </a:lnTo>
                <a:lnTo>
                  <a:pt x="25" y="148"/>
                </a:lnTo>
                <a:lnTo>
                  <a:pt x="27" y="148"/>
                </a:lnTo>
                <a:lnTo>
                  <a:pt x="29" y="148"/>
                </a:lnTo>
                <a:lnTo>
                  <a:pt x="31" y="149"/>
                </a:lnTo>
                <a:lnTo>
                  <a:pt x="31" y="149"/>
                </a:lnTo>
                <a:lnTo>
                  <a:pt x="33" y="149"/>
                </a:lnTo>
                <a:lnTo>
                  <a:pt x="35" y="152"/>
                </a:lnTo>
                <a:lnTo>
                  <a:pt x="35" y="153"/>
                </a:lnTo>
                <a:lnTo>
                  <a:pt x="37" y="154"/>
                </a:lnTo>
                <a:lnTo>
                  <a:pt x="40" y="153"/>
                </a:lnTo>
                <a:lnTo>
                  <a:pt x="43" y="150"/>
                </a:lnTo>
                <a:lnTo>
                  <a:pt x="44" y="148"/>
                </a:lnTo>
                <a:lnTo>
                  <a:pt x="47" y="148"/>
                </a:lnTo>
                <a:lnTo>
                  <a:pt x="48" y="148"/>
                </a:lnTo>
                <a:lnTo>
                  <a:pt x="50" y="145"/>
                </a:lnTo>
                <a:lnTo>
                  <a:pt x="52" y="145"/>
                </a:lnTo>
                <a:lnTo>
                  <a:pt x="53" y="145"/>
                </a:lnTo>
                <a:lnTo>
                  <a:pt x="53" y="148"/>
                </a:lnTo>
                <a:lnTo>
                  <a:pt x="52" y="150"/>
                </a:lnTo>
                <a:lnTo>
                  <a:pt x="53" y="154"/>
                </a:lnTo>
                <a:lnTo>
                  <a:pt x="56" y="154"/>
                </a:lnTo>
                <a:lnTo>
                  <a:pt x="57" y="154"/>
                </a:lnTo>
                <a:lnTo>
                  <a:pt x="60" y="153"/>
                </a:lnTo>
                <a:lnTo>
                  <a:pt x="65" y="148"/>
                </a:lnTo>
                <a:lnTo>
                  <a:pt x="70" y="144"/>
                </a:lnTo>
                <a:lnTo>
                  <a:pt x="70" y="140"/>
                </a:lnTo>
                <a:lnTo>
                  <a:pt x="74" y="137"/>
                </a:lnTo>
                <a:lnTo>
                  <a:pt x="78" y="136"/>
                </a:lnTo>
                <a:lnTo>
                  <a:pt x="81" y="132"/>
                </a:lnTo>
                <a:lnTo>
                  <a:pt x="82" y="124"/>
                </a:lnTo>
                <a:lnTo>
                  <a:pt x="82" y="109"/>
                </a:lnTo>
                <a:lnTo>
                  <a:pt x="82" y="108"/>
                </a:lnTo>
                <a:lnTo>
                  <a:pt x="84" y="105"/>
                </a:lnTo>
                <a:lnTo>
                  <a:pt x="86" y="104"/>
                </a:lnTo>
                <a:lnTo>
                  <a:pt x="88" y="100"/>
                </a:lnTo>
                <a:lnTo>
                  <a:pt x="92" y="92"/>
                </a:lnTo>
                <a:lnTo>
                  <a:pt x="97" y="87"/>
                </a:lnTo>
                <a:lnTo>
                  <a:pt x="104" y="80"/>
                </a:lnTo>
                <a:lnTo>
                  <a:pt x="105" y="77"/>
                </a:lnTo>
                <a:lnTo>
                  <a:pt x="108" y="73"/>
                </a:lnTo>
                <a:lnTo>
                  <a:pt x="108" y="65"/>
                </a:lnTo>
                <a:lnTo>
                  <a:pt x="109" y="57"/>
                </a:lnTo>
                <a:lnTo>
                  <a:pt x="109" y="52"/>
                </a:lnTo>
                <a:lnTo>
                  <a:pt x="110" y="43"/>
                </a:lnTo>
                <a:lnTo>
                  <a:pt x="113" y="35"/>
                </a:lnTo>
                <a:lnTo>
                  <a:pt x="113" y="27"/>
                </a:lnTo>
                <a:lnTo>
                  <a:pt x="114" y="21"/>
                </a:lnTo>
                <a:lnTo>
                  <a:pt x="118" y="14"/>
                </a:lnTo>
                <a:lnTo>
                  <a:pt x="121" y="4"/>
                </a:lnTo>
                <a:lnTo>
                  <a:pt x="121" y="3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lnTo>
                  <a:pt x="118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6" name="Freeform 191"/>
          <p:cNvSpPr>
            <a:spLocks/>
          </p:cNvSpPr>
          <p:nvPr/>
        </p:nvSpPr>
        <p:spPr bwMode="auto">
          <a:xfrm>
            <a:off x="7456904" y="2202561"/>
            <a:ext cx="25242" cy="45095"/>
          </a:xfrm>
          <a:custGeom>
            <a:avLst/>
            <a:gdLst>
              <a:gd name="T0" fmla="*/ 1 w 5"/>
              <a:gd name="T1" fmla="*/ 3 h 9"/>
              <a:gd name="T2" fmla="*/ 1 w 5"/>
              <a:gd name="T3" fmla="*/ 4 h 9"/>
              <a:gd name="T4" fmla="*/ 2 w 5"/>
              <a:gd name="T5" fmla="*/ 5 h 9"/>
              <a:gd name="T6" fmla="*/ 2 w 5"/>
              <a:gd name="T7" fmla="*/ 5 h 9"/>
              <a:gd name="T8" fmla="*/ 2 w 5"/>
              <a:gd name="T9" fmla="*/ 6 h 9"/>
              <a:gd name="T10" fmla="*/ 1 w 5"/>
              <a:gd name="T11" fmla="*/ 7 h 9"/>
              <a:gd name="T12" fmla="*/ 1 w 5"/>
              <a:gd name="T13" fmla="*/ 7 h 9"/>
              <a:gd name="T14" fmla="*/ 2 w 5"/>
              <a:gd name="T15" fmla="*/ 9 h 9"/>
              <a:gd name="T16" fmla="*/ 4 w 5"/>
              <a:gd name="T17" fmla="*/ 9 h 9"/>
              <a:gd name="T18" fmla="*/ 5 w 5"/>
              <a:gd name="T19" fmla="*/ 9 h 9"/>
              <a:gd name="T20" fmla="*/ 4 w 5"/>
              <a:gd name="T21" fmla="*/ 8 h 9"/>
              <a:gd name="T22" fmla="*/ 4 w 5"/>
              <a:gd name="T23" fmla="*/ 6 h 9"/>
              <a:gd name="T24" fmla="*/ 3 w 5"/>
              <a:gd name="T25" fmla="*/ 6 h 9"/>
              <a:gd name="T26" fmla="*/ 3 w 5"/>
              <a:gd name="T27" fmla="*/ 5 h 9"/>
              <a:gd name="T28" fmla="*/ 3 w 5"/>
              <a:gd name="T29" fmla="*/ 2 h 9"/>
              <a:gd name="T30" fmla="*/ 3 w 5"/>
              <a:gd name="T31" fmla="*/ 0 h 9"/>
              <a:gd name="T32" fmla="*/ 1 w 5"/>
              <a:gd name="T33" fmla="*/ 0 h 9"/>
              <a:gd name="T34" fmla="*/ 1 w 5"/>
              <a:gd name="T35" fmla="*/ 2 h 9"/>
              <a:gd name="T36" fmla="*/ 1 w 5"/>
              <a:gd name="T37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" h="9">
                <a:moveTo>
                  <a:pt x="1" y="3"/>
                </a:moveTo>
                <a:cubicBezTo>
                  <a:pt x="1" y="4"/>
                  <a:pt x="1" y="4"/>
                  <a:pt x="1" y="4"/>
                </a:cubicBezTo>
                <a:cubicBezTo>
                  <a:pt x="1" y="4"/>
                  <a:pt x="1" y="4"/>
                  <a:pt x="2" y="5"/>
                </a:cubicBezTo>
                <a:cubicBezTo>
                  <a:pt x="2" y="5"/>
                  <a:pt x="2" y="5"/>
                  <a:pt x="2" y="5"/>
                </a:cubicBezTo>
                <a:cubicBezTo>
                  <a:pt x="2" y="6"/>
                  <a:pt x="2" y="6"/>
                  <a:pt x="2" y="6"/>
                </a:cubicBezTo>
                <a:cubicBezTo>
                  <a:pt x="2" y="6"/>
                  <a:pt x="2" y="6"/>
                  <a:pt x="1" y="7"/>
                </a:cubicBezTo>
                <a:cubicBezTo>
                  <a:pt x="0" y="8"/>
                  <a:pt x="1" y="7"/>
                  <a:pt x="1" y="7"/>
                </a:cubicBezTo>
                <a:cubicBezTo>
                  <a:pt x="2" y="9"/>
                  <a:pt x="2" y="9"/>
                  <a:pt x="2" y="9"/>
                </a:cubicBezTo>
                <a:cubicBezTo>
                  <a:pt x="2" y="9"/>
                  <a:pt x="3" y="8"/>
                  <a:pt x="4" y="9"/>
                </a:cubicBezTo>
                <a:cubicBezTo>
                  <a:pt x="4" y="9"/>
                  <a:pt x="4" y="9"/>
                  <a:pt x="5" y="9"/>
                </a:cubicBezTo>
                <a:cubicBezTo>
                  <a:pt x="4" y="8"/>
                  <a:pt x="4" y="8"/>
                  <a:pt x="4" y="8"/>
                </a:cubicBezTo>
                <a:cubicBezTo>
                  <a:pt x="4" y="6"/>
                  <a:pt x="4" y="6"/>
                  <a:pt x="4" y="6"/>
                </a:cubicBezTo>
                <a:cubicBezTo>
                  <a:pt x="3" y="6"/>
                  <a:pt x="3" y="6"/>
                  <a:pt x="3" y="6"/>
                </a:cubicBezTo>
                <a:cubicBezTo>
                  <a:pt x="3" y="5"/>
                  <a:pt x="3" y="5"/>
                  <a:pt x="3" y="5"/>
                </a:cubicBezTo>
                <a:cubicBezTo>
                  <a:pt x="3" y="2"/>
                  <a:pt x="3" y="2"/>
                  <a:pt x="3" y="2"/>
                </a:cubicBezTo>
                <a:cubicBezTo>
                  <a:pt x="3" y="0"/>
                  <a:pt x="3" y="0"/>
                  <a:pt x="3" y="0"/>
                </a:cubicBezTo>
                <a:cubicBezTo>
                  <a:pt x="1" y="0"/>
                  <a:pt x="1" y="0"/>
                  <a:pt x="1" y="0"/>
                </a:cubicBezTo>
                <a:cubicBezTo>
                  <a:pt x="1" y="1"/>
                  <a:pt x="1" y="1"/>
                  <a:pt x="1" y="2"/>
                </a:cubicBezTo>
                <a:cubicBezTo>
                  <a:pt x="1" y="3"/>
                  <a:pt x="1" y="3"/>
                  <a:pt x="1" y="3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vert="horz" wrap="square" lIns="84406" tIns="42203" rIns="84406" bIns="42203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2" name="Oval 171"/>
          <p:cNvSpPr/>
          <p:nvPr/>
        </p:nvSpPr>
        <p:spPr>
          <a:xfrm>
            <a:off x="7382983" y="2277722"/>
            <a:ext cx="57892" cy="57892"/>
          </a:xfrm>
          <a:prstGeom prst="ellipse">
            <a:avLst/>
          </a:prstGeom>
          <a:solidFill>
            <a:srgbClr val="00BDD2"/>
          </a:solidFill>
          <a:ln>
            <a:solidFill>
              <a:srgbClr val="00BDD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1" name="Straight Arrow Connector 160"/>
          <p:cNvCxnSpPr>
            <a:cxnSpLocks/>
            <a:stCxn id="160" idx="3"/>
          </p:cNvCxnSpPr>
          <p:nvPr/>
        </p:nvCxnSpPr>
        <p:spPr>
          <a:xfrm>
            <a:off x="4496862" y="5828464"/>
            <a:ext cx="1091101" cy="23775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>
            <a:endCxn id="138" idx="14"/>
          </p:cNvCxnSpPr>
          <p:nvPr/>
        </p:nvCxnSpPr>
        <p:spPr>
          <a:xfrm flipH="1" flipV="1">
            <a:off x="7438872" y="2439322"/>
            <a:ext cx="305372" cy="45095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>
            <a:cxnSpLocks/>
            <a:stCxn id="175" idx="3"/>
          </p:cNvCxnSpPr>
          <p:nvPr/>
        </p:nvCxnSpPr>
        <p:spPr>
          <a:xfrm>
            <a:off x="3367068" y="2002580"/>
            <a:ext cx="1006897" cy="10227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Arrow Connector 189"/>
          <p:cNvCxnSpPr>
            <a:endCxn id="136" idx="21"/>
          </p:cNvCxnSpPr>
          <p:nvPr/>
        </p:nvCxnSpPr>
        <p:spPr>
          <a:xfrm flipH="1" flipV="1">
            <a:off x="6281423" y="1980840"/>
            <a:ext cx="872594" cy="93198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Rounded Rectangle 163"/>
          <p:cNvSpPr/>
          <p:nvPr/>
        </p:nvSpPr>
        <p:spPr bwMode="auto">
          <a:xfrm>
            <a:off x="6811468" y="2853367"/>
            <a:ext cx="2429994" cy="705705"/>
          </a:xfrm>
          <a:prstGeom prst="roundRect">
            <a:avLst/>
          </a:prstGeom>
          <a:solidFill>
            <a:srgbClr val="00BDD2"/>
          </a:solidFill>
          <a:ln w="12700" cap="rnd" cmpd="sng" algn="ctr">
            <a:solidFill>
              <a:srgbClr val="00BDD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Jordan, Kuwait, Oman, Qatar, UAE, Bahrain</a:t>
            </a:r>
          </a:p>
        </p:txBody>
      </p:sp>
      <p:sp>
        <p:nvSpPr>
          <p:cNvPr id="192" name="Rounded Rectangle 174">
            <a:extLst>
              <a:ext uri="{FF2B5EF4-FFF2-40B4-BE49-F238E27FC236}">
                <a16:creationId xmlns:a16="http://schemas.microsoft.com/office/drawing/2014/main" id="{72E9964E-6378-4FE8-9E49-3E21FA1820A6}"/>
              </a:ext>
            </a:extLst>
          </p:cNvPr>
          <p:cNvSpPr/>
          <p:nvPr/>
        </p:nvSpPr>
        <p:spPr bwMode="auto">
          <a:xfrm>
            <a:off x="1786126" y="1116463"/>
            <a:ext cx="1492147" cy="444986"/>
          </a:xfrm>
          <a:prstGeom prst="roundRect">
            <a:avLst/>
          </a:prstGeom>
          <a:solidFill>
            <a:srgbClr val="86DD25"/>
          </a:solidFill>
          <a:ln w="12700" cap="rnd" cmpd="sng" algn="ctr">
            <a:solidFill>
              <a:srgbClr val="86DD2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Tunisia</a:t>
            </a:r>
          </a:p>
        </p:txBody>
      </p:sp>
      <p:cxnSp>
        <p:nvCxnSpPr>
          <p:cNvPr id="193" name="Straight Arrow Connector 192">
            <a:extLst>
              <a:ext uri="{FF2B5EF4-FFF2-40B4-BE49-F238E27FC236}">
                <a16:creationId xmlns:a16="http://schemas.microsoft.com/office/drawing/2014/main" id="{2AD689BB-4711-4CB3-A98F-3395F4458AE0}"/>
              </a:ext>
            </a:extLst>
          </p:cNvPr>
          <p:cNvCxnSpPr>
            <a:cxnSpLocks/>
            <a:stCxn id="192" idx="3"/>
          </p:cNvCxnSpPr>
          <p:nvPr/>
        </p:nvCxnSpPr>
        <p:spPr>
          <a:xfrm>
            <a:off x="3278273" y="1338956"/>
            <a:ext cx="1524920" cy="27736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2CC2023-F3DA-425B-B818-A5966E0C9C9A}"/>
              </a:ext>
            </a:extLst>
          </p:cNvPr>
          <p:cNvCxnSpPr>
            <a:cxnSpLocks/>
            <a:stCxn id="85" idx="3"/>
          </p:cNvCxnSpPr>
          <p:nvPr/>
        </p:nvCxnSpPr>
        <p:spPr>
          <a:xfrm flipV="1">
            <a:off x="2804596" y="2649205"/>
            <a:ext cx="911176" cy="563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FB466306-4203-4BE7-A00F-9E4B104E63C9}"/>
              </a:ext>
            </a:extLst>
          </p:cNvPr>
          <p:cNvCxnSpPr>
            <a:cxnSpLocks/>
          </p:cNvCxnSpPr>
          <p:nvPr/>
        </p:nvCxnSpPr>
        <p:spPr>
          <a:xfrm flipV="1">
            <a:off x="2695290" y="3108247"/>
            <a:ext cx="605320" cy="16098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163">
            <a:extLst>
              <a:ext uri="{FF2B5EF4-FFF2-40B4-BE49-F238E27FC236}">
                <a16:creationId xmlns:a16="http://schemas.microsoft.com/office/drawing/2014/main" id="{A1F2E750-5766-47E6-9C04-90EB3006769C}"/>
              </a:ext>
            </a:extLst>
          </p:cNvPr>
          <p:cNvSpPr/>
          <p:nvPr/>
        </p:nvSpPr>
        <p:spPr bwMode="auto">
          <a:xfrm>
            <a:off x="1435044" y="2438193"/>
            <a:ext cx="1369552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Mauritania</a:t>
            </a: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1E2D0E4F-80C7-4059-A9E2-A8EAD7DD4EA6}"/>
              </a:ext>
            </a:extLst>
          </p:cNvPr>
          <p:cNvCxnSpPr>
            <a:cxnSpLocks/>
            <a:stCxn id="122" idx="1"/>
          </p:cNvCxnSpPr>
          <p:nvPr/>
        </p:nvCxnSpPr>
        <p:spPr>
          <a:xfrm flipH="1">
            <a:off x="6009955" y="5226382"/>
            <a:ext cx="1497434" cy="5397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3C90D27-B659-40C8-8C10-1B7A37480F3F}"/>
              </a:ext>
            </a:extLst>
          </p:cNvPr>
          <p:cNvCxnSpPr>
            <a:cxnSpLocks/>
            <a:stCxn id="86" idx="1"/>
            <a:endCxn id="43" idx="24"/>
          </p:cNvCxnSpPr>
          <p:nvPr/>
        </p:nvCxnSpPr>
        <p:spPr>
          <a:xfrm flipH="1" flipV="1">
            <a:off x="6223731" y="3946271"/>
            <a:ext cx="1681528" cy="48738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97265EFE-593A-4A1C-A5D8-85461CCB57C2}"/>
              </a:ext>
            </a:extLst>
          </p:cNvPr>
          <p:cNvCxnSpPr>
            <a:cxnSpLocks/>
            <a:stCxn id="121" idx="1"/>
          </p:cNvCxnSpPr>
          <p:nvPr/>
        </p:nvCxnSpPr>
        <p:spPr>
          <a:xfrm flipH="1" flipV="1">
            <a:off x="6508584" y="3872315"/>
            <a:ext cx="955531" cy="4553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Rounded Rectangle 163">
            <a:extLst>
              <a:ext uri="{FF2B5EF4-FFF2-40B4-BE49-F238E27FC236}">
                <a16:creationId xmlns:a16="http://schemas.microsoft.com/office/drawing/2014/main" id="{A6347172-ABED-441A-A3FD-2F3D4332D5B9}"/>
              </a:ext>
            </a:extLst>
          </p:cNvPr>
          <p:cNvSpPr/>
          <p:nvPr/>
        </p:nvSpPr>
        <p:spPr bwMode="auto">
          <a:xfrm>
            <a:off x="7905259" y="4217011"/>
            <a:ext cx="962523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Uganda</a:t>
            </a:r>
          </a:p>
        </p:txBody>
      </p:sp>
      <p:sp>
        <p:nvSpPr>
          <p:cNvPr id="94" name="Rounded Rectangle 163">
            <a:extLst>
              <a:ext uri="{FF2B5EF4-FFF2-40B4-BE49-F238E27FC236}">
                <a16:creationId xmlns:a16="http://schemas.microsoft.com/office/drawing/2014/main" id="{1840B781-64B5-4D31-BD21-DC9488D14C14}"/>
              </a:ext>
            </a:extLst>
          </p:cNvPr>
          <p:cNvSpPr/>
          <p:nvPr/>
        </p:nvSpPr>
        <p:spPr bwMode="auto">
          <a:xfrm>
            <a:off x="1292224" y="3087648"/>
            <a:ext cx="1598966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Senegal</a:t>
            </a:r>
          </a:p>
        </p:txBody>
      </p: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DD0232E1-242A-4567-B459-174306531F70}"/>
              </a:ext>
            </a:extLst>
          </p:cNvPr>
          <p:cNvCxnSpPr>
            <a:cxnSpLocks/>
            <a:endCxn id="36" idx="47"/>
          </p:cNvCxnSpPr>
          <p:nvPr/>
        </p:nvCxnSpPr>
        <p:spPr>
          <a:xfrm flipH="1" flipV="1">
            <a:off x="5939072" y="6021384"/>
            <a:ext cx="710136" cy="23844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ounded Rectangle 163">
            <a:extLst>
              <a:ext uri="{FF2B5EF4-FFF2-40B4-BE49-F238E27FC236}">
                <a16:creationId xmlns:a16="http://schemas.microsoft.com/office/drawing/2014/main" id="{CF3FBD17-DCAB-49A4-ABAB-C36383763B03}"/>
              </a:ext>
            </a:extLst>
          </p:cNvPr>
          <p:cNvSpPr/>
          <p:nvPr/>
        </p:nvSpPr>
        <p:spPr bwMode="auto">
          <a:xfrm>
            <a:off x="6474116" y="6122100"/>
            <a:ext cx="1519232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Lesotho</a:t>
            </a:r>
          </a:p>
        </p:txBody>
      </p:sp>
      <p:sp>
        <p:nvSpPr>
          <p:cNvPr id="117" name="Rounded Rectangle 163">
            <a:extLst>
              <a:ext uri="{FF2B5EF4-FFF2-40B4-BE49-F238E27FC236}">
                <a16:creationId xmlns:a16="http://schemas.microsoft.com/office/drawing/2014/main" id="{3FCAF785-5B6F-424C-8621-2F2E9DE1094A}"/>
              </a:ext>
            </a:extLst>
          </p:cNvPr>
          <p:cNvSpPr/>
          <p:nvPr/>
        </p:nvSpPr>
        <p:spPr bwMode="auto">
          <a:xfrm>
            <a:off x="5360147" y="1003598"/>
            <a:ext cx="890627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Egypt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A1581481-1BAE-48AB-9641-2043A1114705}"/>
              </a:ext>
            </a:extLst>
          </p:cNvPr>
          <p:cNvCxnSpPr>
            <a:cxnSpLocks/>
            <a:stCxn id="117" idx="2"/>
          </p:cNvCxnSpPr>
          <p:nvPr/>
        </p:nvCxnSpPr>
        <p:spPr>
          <a:xfrm>
            <a:off x="5805461" y="1436888"/>
            <a:ext cx="234382" cy="73188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63">
            <a:extLst>
              <a:ext uri="{FF2B5EF4-FFF2-40B4-BE49-F238E27FC236}">
                <a16:creationId xmlns:a16="http://schemas.microsoft.com/office/drawing/2014/main" id="{C5F93B6C-2FDB-4104-ACAF-21343CC86BFE}"/>
              </a:ext>
            </a:extLst>
          </p:cNvPr>
          <p:cNvSpPr/>
          <p:nvPr/>
        </p:nvSpPr>
        <p:spPr bwMode="auto">
          <a:xfrm>
            <a:off x="7464115" y="3701206"/>
            <a:ext cx="1058467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Kenya</a:t>
            </a:r>
          </a:p>
        </p:txBody>
      </p:sp>
      <p:sp>
        <p:nvSpPr>
          <p:cNvPr id="122" name="Rounded Rectangle 163">
            <a:extLst>
              <a:ext uri="{FF2B5EF4-FFF2-40B4-BE49-F238E27FC236}">
                <a16:creationId xmlns:a16="http://schemas.microsoft.com/office/drawing/2014/main" id="{9EE9534D-60E9-4C7E-BAFD-0D4F18DD6C48}"/>
              </a:ext>
            </a:extLst>
          </p:cNvPr>
          <p:cNvSpPr/>
          <p:nvPr/>
        </p:nvSpPr>
        <p:spPr bwMode="auto">
          <a:xfrm>
            <a:off x="7507389" y="5009737"/>
            <a:ext cx="1255611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Zimbabwe</a:t>
            </a:r>
          </a:p>
        </p:txBody>
      </p:sp>
      <p:sp>
        <p:nvSpPr>
          <p:cNvPr id="107" name="Rounded Rectangle 163">
            <a:extLst>
              <a:ext uri="{FF2B5EF4-FFF2-40B4-BE49-F238E27FC236}">
                <a16:creationId xmlns:a16="http://schemas.microsoft.com/office/drawing/2014/main" id="{50D5DBBD-A222-4ACF-8727-60908459FF3A}"/>
              </a:ext>
            </a:extLst>
          </p:cNvPr>
          <p:cNvSpPr/>
          <p:nvPr/>
        </p:nvSpPr>
        <p:spPr bwMode="auto">
          <a:xfrm>
            <a:off x="9241462" y="302317"/>
            <a:ext cx="1441324" cy="467342"/>
          </a:xfrm>
          <a:prstGeom prst="roundRect">
            <a:avLst/>
          </a:prstGeom>
          <a:solidFill>
            <a:srgbClr val="003366"/>
          </a:solidFill>
          <a:ln w="12700" cap="rnd" cmpd="sng" algn="ctr">
            <a:solidFill>
              <a:srgbClr val="0033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b="1" dirty="0">
                <a:solidFill>
                  <a:schemeClr val="bg1"/>
                </a:solidFill>
                <a:cs typeface="Calibri" pitchFamily="34" charset="0"/>
              </a:rPr>
              <a:t>2023</a:t>
            </a:r>
          </a:p>
        </p:txBody>
      </p:sp>
      <p:sp>
        <p:nvSpPr>
          <p:cNvPr id="109" name="Rounded Rectangle 163">
            <a:extLst>
              <a:ext uri="{FF2B5EF4-FFF2-40B4-BE49-F238E27FC236}">
                <a16:creationId xmlns:a16="http://schemas.microsoft.com/office/drawing/2014/main" id="{3B2B606B-4BE2-47FF-BBC4-50F952DE0985}"/>
              </a:ext>
            </a:extLst>
          </p:cNvPr>
          <p:cNvSpPr/>
          <p:nvPr/>
        </p:nvSpPr>
        <p:spPr bwMode="auto">
          <a:xfrm>
            <a:off x="6762622" y="4445189"/>
            <a:ext cx="962523" cy="433290"/>
          </a:xfrm>
          <a:prstGeom prst="roundRect">
            <a:avLst/>
          </a:prstGeom>
          <a:solidFill>
            <a:schemeClr val="accent1"/>
          </a:solidFill>
          <a:ln w="12700" cap="rnd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 eaLnBrk="0" hangingPunct="0"/>
            <a:r>
              <a:rPr lang="en-GB" sz="1600" dirty="0">
                <a:cs typeface="Calibri" pitchFamily="34" charset="0"/>
              </a:rPr>
              <a:t>Tanzania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DDE78095-DC2D-4166-B570-6492F591AE9C}"/>
              </a:ext>
            </a:extLst>
          </p:cNvPr>
          <p:cNvCxnSpPr>
            <a:cxnSpLocks/>
            <a:stCxn id="109" idx="1"/>
          </p:cNvCxnSpPr>
          <p:nvPr/>
        </p:nvCxnSpPr>
        <p:spPr>
          <a:xfrm flipH="1" flipV="1">
            <a:off x="6317475" y="4430422"/>
            <a:ext cx="445147" cy="23141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63">
            <a:extLst>
              <a:ext uri="{FF2B5EF4-FFF2-40B4-BE49-F238E27FC236}">
                <a16:creationId xmlns:a16="http://schemas.microsoft.com/office/drawing/2014/main" id="{07C4211C-D03F-4837-AE8F-B91B43865818}"/>
              </a:ext>
            </a:extLst>
          </p:cNvPr>
          <p:cNvSpPr/>
          <p:nvPr/>
        </p:nvSpPr>
        <p:spPr bwMode="auto">
          <a:xfrm>
            <a:off x="9612062" y="5193922"/>
            <a:ext cx="1951861" cy="705705"/>
          </a:xfrm>
          <a:prstGeom prst="roundRect">
            <a:avLst/>
          </a:prstGeom>
          <a:solidFill>
            <a:srgbClr val="FF0066"/>
          </a:solidFill>
          <a:ln w="12700" cap="rnd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36000" tIns="72000" rIns="36000" bIns="72000" anchor="ctr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</a:rPr>
              <a:t>ASBU and ATU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playing key role</a:t>
            </a:r>
          </a:p>
        </p:txBody>
      </p:sp>
    </p:spTree>
    <p:extLst>
      <p:ext uri="{BB962C8B-B14F-4D97-AF65-F5344CB8AC3E}">
        <p14:creationId xmlns:p14="http://schemas.microsoft.com/office/powerpoint/2010/main" val="2783428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DAB+ established as core future platform for radio in Europe</a:t>
            </a:r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8B1FA0-D5E2-4D34-9DD5-CB2A4CDBCFF4}"/>
              </a:ext>
            </a:extLst>
          </p:cNvPr>
          <p:cNvGrpSpPr/>
          <p:nvPr/>
        </p:nvGrpSpPr>
        <p:grpSpPr>
          <a:xfrm>
            <a:off x="2421181" y="1073517"/>
            <a:ext cx="7349639" cy="5496707"/>
            <a:chOff x="948009" y="1073517"/>
            <a:chExt cx="7349639" cy="5496707"/>
          </a:xfrm>
        </p:grpSpPr>
        <p:sp>
          <p:nvSpPr>
            <p:cNvPr id="64" name="TextBox 178"/>
            <p:cNvSpPr txBox="1"/>
            <p:nvPr/>
          </p:nvSpPr>
          <p:spPr>
            <a:xfrm>
              <a:off x="1223242" y="1335649"/>
              <a:ext cx="65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en-GB" sz="1400" i="1" dirty="0"/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48014" y="1635441"/>
              <a:ext cx="166154" cy="166154"/>
            </a:xfrm>
            <a:prstGeom prst="rect">
              <a:avLst/>
            </a:prstGeom>
            <a:solidFill>
              <a:srgbClr val="003366"/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181"/>
            <p:cNvSpPr txBox="1"/>
            <p:nvPr/>
          </p:nvSpPr>
          <p:spPr>
            <a:xfrm>
              <a:off x="1223244" y="1610796"/>
              <a:ext cx="92653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i="1" dirty="0"/>
                <a:t>Established</a:t>
              </a: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948009" y="1910588"/>
              <a:ext cx="166154" cy="166154"/>
            </a:xfrm>
            <a:prstGeom prst="rect">
              <a:avLst/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TextBox 184"/>
            <p:cNvSpPr txBox="1"/>
            <p:nvPr/>
          </p:nvSpPr>
          <p:spPr>
            <a:xfrm>
              <a:off x="1223239" y="1885943"/>
              <a:ext cx="1024319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i="1" dirty="0"/>
                <a:t>On the move</a:t>
              </a: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948015" y="2185736"/>
              <a:ext cx="166154" cy="166154"/>
            </a:xfrm>
            <a:prstGeom prst="rect">
              <a:avLst/>
            </a:prstGeom>
            <a:solidFill>
              <a:srgbClr val="00BDD2"/>
            </a:solidFill>
            <a:ln>
              <a:solidFill>
                <a:srgbClr val="00BDD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TextBox 187"/>
            <p:cNvSpPr txBox="1"/>
            <p:nvPr/>
          </p:nvSpPr>
          <p:spPr>
            <a:xfrm>
              <a:off x="1223245" y="2161091"/>
              <a:ext cx="424283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GB" sz="1400" i="1" dirty="0"/>
                <a:t>Trials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5E32A25-60DD-4810-BBE0-C530B795462D}"/>
                </a:ext>
              </a:extLst>
            </p:cNvPr>
            <p:cNvGrpSpPr/>
            <p:nvPr/>
          </p:nvGrpSpPr>
          <p:grpSpPr>
            <a:xfrm>
              <a:off x="1979749" y="1073517"/>
              <a:ext cx="6317899" cy="5496707"/>
              <a:chOff x="2317206" y="1073517"/>
              <a:chExt cx="6317899" cy="5496707"/>
            </a:xfrm>
          </p:grpSpPr>
          <p:sp>
            <p:nvSpPr>
              <p:cNvPr id="11" name="Freeform 103"/>
              <p:cNvSpPr>
                <a:spLocks/>
              </p:cNvSpPr>
              <p:nvPr/>
            </p:nvSpPr>
            <p:spPr bwMode="auto">
              <a:xfrm>
                <a:off x="5446497" y="4711307"/>
                <a:ext cx="716859" cy="578133"/>
              </a:xfrm>
              <a:custGeom>
                <a:avLst/>
                <a:gdLst>
                  <a:gd name="T0" fmla="*/ 44 w 63"/>
                  <a:gd name="T1" fmla="*/ 46 h 49"/>
                  <a:gd name="T2" fmla="*/ 34 w 63"/>
                  <a:gd name="T3" fmla="*/ 36 h 49"/>
                  <a:gd name="T4" fmla="*/ 30 w 63"/>
                  <a:gd name="T5" fmla="*/ 30 h 49"/>
                  <a:gd name="T6" fmla="*/ 24 w 63"/>
                  <a:gd name="T7" fmla="*/ 25 h 49"/>
                  <a:gd name="T8" fmla="*/ 24 w 63"/>
                  <a:gd name="T9" fmla="*/ 20 h 49"/>
                  <a:gd name="T10" fmla="*/ 25 w 63"/>
                  <a:gd name="T11" fmla="*/ 18 h 49"/>
                  <a:gd name="T12" fmla="*/ 31 w 63"/>
                  <a:gd name="T13" fmla="*/ 20 h 49"/>
                  <a:gd name="T14" fmla="*/ 33 w 63"/>
                  <a:gd name="T15" fmla="*/ 18 h 49"/>
                  <a:gd name="T16" fmla="*/ 36 w 63"/>
                  <a:gd name="T17" fmla="*/ 19 h 49"/>
                  <a:gd name="T18" fmla="*/ 40 w 63"/>
                  <a:gd name="T19" fmla="*/ 19 h 49"/>
                  <a:gd name="T20" fmla="*/ 46 w 63"/>
                  <a:gd name="T21" fmla="*/ 20 h 49"/>
                  <a:gd name="T22" fmla="*/ 48 w 63"/>
                  <a:gd name="T23" fmla="*/ 19 h 49"/>
                  <a:gd name="T24" fmla="*/ 53 w 63"/>
                  <a:gd name="T25" fmla="*/ 19 h 49"/>
                  <a:gd name="T26" fmla="*/ 57 w 63"/>
                  <a:gd name="T27" fmla="*/ 22 h 49"/>
                  <a:gd name="T28" fmla="*/ 60 w 63"/>
                  <a:gd name="T29" fmla="*/ 22 h 49"/>
                  <a:gd name="T30" fmla="*/ 60 w 63"/>
                  <a:gd name="T31" fmla="*/ 19 h 49"/>
                  <a:gd name="T32" fmla="*/ 60 w 63"/>
                  <a:gd name="T33" fmla="*/ 16 h 49"/>
                  <a:gd name="T34" fmla="*/ 58 w 63"/>
                  <a:gd name="T35" fmla="*/ 15 h 49"/>
                  <a:gd name="T36" fmla="*/ 58 w 63"/>
                  <a:gd name="T37" fmla="*/ 13 h 49"/>
                  <a:gd name="T38" fmla="*/ 57 w 63"/>
                  <a:gd name="T39" fmla="*/ 9 h 49"/>
                  <a:gd name="T40" fmla="*/ 54 w 63"/>
                  <a:gd name="T41" fmla="*/ 10 h 49"/>
                  <a:gd name="T42" fmla="*/ 48 w 63"/>
                  <a:gd name="T43" fmla="*/ 10 h 49"/>
                  <a:gd name="T44" fmla="*/ 43 w 63"/>
                  <a:gd name="T45" fmla="*/ 9 h 49"/>
                  <a:gd name="T46" fmla="*/ 33 w 63"/>
                  <a:gd name="T47" fmla="*/ 2 h 49"/>
                  <a:gd name="T48" fmla="*/ 29 w 63"/>
                  <a:gd name="T49" fmla="*/ 1 h 49"/>
                  <a:gd name="T50" fmla="*/ 28 w 63"/>
                  <a:gd name="T51" fmla="*/ 2 h 49"/>
                  <a:gd name="T52" fmla="*/ 25 w 63"/>
                  <a:gd name="T53" fmla="*/ 5 h 49"/>
                  <a:gd name="T54" fmla="*/ 23 w 63"/>
                  <a:gd name="T55" fmla="*/ 6 h 49"/>
                  <a:gd name="T56" fmla="*/ 21 w 63"/>
                  <a:gd name="T57" fmla="*/ 10 h 49"/>
                  <a:gd name="T58" fmla="*/ 21 w 63"/>
                  <a:gd name="T59" fmla="*/ 11 h 49"/>
                  <a:gd name="T60" fmla="*/ 20 w 63"/>
                  <a:gd name="T61" fmla="*/ 12 h 49"/>
                  <a:gd name="T62" fmla="*/ 20 w 63"/>
                  <a:gd name="T63" fmla="*/ 15 h 49"/>
                  <a:gd name="T64" fmla="*/ 18 w 63"/>
                  <a:gd name="T65" fmla="*/ 15 h 49"/>
                  <a:gd name="T66" fmla="*/ 17 w 63"/>
                  <a:gd name="T67" fmla="*/ 15 h 49"/>
                  <a:gd name="T68" fmla="*/ 14 w 63"/>
                  <a:gd name="T69" fmla="*/ 13 h 49"/>
                  <a:gd name="T70" fmla="*/ 8 w 63"/>
                  <a:gd name="T71" fmla="*/ 15 h 49"/>
                  <a:gd name="T72" fmla="*/ 5 w 63"/>
                  <a:gd name="T73" fmla="*/ 15 h 49"/>
                  <a:gd name="T74" fmla="*/ 3 w 63"/>
                  <a:gd name="T75" fmla="*/ 15 h 49"/>
                  <a:gd name="T76" fmla="*/ 1 w 63"/>
                  <a:gd name="T77" fmla="*/ 15 h 49"/>
                  <a:gd name="T78" fmla="*/ 0 w 63"/>
                  <a:gd name="T79" fmla="*/ 18 h 49"/>
                  <a:gd name="T80" fmla="*/ 3 w 63"/>
                  <a:gd name="T81" fmla="*/ 19 h 49"/>
                  <a:gd name="T82" fmla="*/ 3 w 63"/>
                  <a:gd name="T83" fmla="*/ 22 h 49"/>
                  <a:gd name="T84" fmla="*/ 5 w 63"/>
                  <a:gd name="T85" fmla="*/ 20 h 49"/>
                  <a:gd name="T86" fmla="*/ 7 w 63"/>
                  <a:gd name="T87" fmla="*/ 18 h 49"/>
                  <a:gd name="T88" fmla="*/ 10 w 63"/>
                  <a:gd name="T89" fmla="*/ 16 h 49"/>
                  <a:gd name="T90" fmla="*/ 14 w 63"/>
                  <a:gd name="T91" fmla="*/ 20 h 49"/>
                  <a:gd name="T92" fmla="*/ 15 w 63"/>
                  <a:gd name="T93" fmla="*/ 26 h 49"/>
                  <a:gd name="T94" fmla="*/ 21 w 63"/>
                  <a:gd name="T95" fmla="*/ 30 h 49"/>
                  <a:gd name="T96" fmla="*/ 20 w 63"/>
                  <a:gd name="T97" fmla="*/ 35 h 49"/>
                  <a:gd name="T98" fmla="*/ 25 w 63"/>
                  <a:gd name="T99" fmla="*/ 39 h 49"/>
                  <a:gd name="T100" fmla="*/ 28 w 63"/>
                  <a:gd name="T101" fmla="*/ 40 h 49"/>
                  <a:gd name="T102" fmla="*/ 37 w 63"/>
                  <a:gd name="T103" fmla="*/ 42 h 49"/>
                  <a:gd name="T104" fmla="*/ 44 w 63"/>
                  <a:gd name="T105" fmla="*/ 49 h 49"/>
                  <a:gd name="T106" fmla="*/ 45 w 63"/>
                  <a:gd name="T107" fmla="*/ 47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3" h="49">
                    <a:moveTo>
                      <a:pt x="45" y="47"/>
                    </a:moveTo>
                    <a:cubicBezTo>
                      <a:pt x="44" y="46"/>
                      <a:pt x="44" y="46"/>
                      <a:pt x="44" y="46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5" y="18"/>
                      <a:pt x="25" y="18"/>
                      <a:pt x="25" y="18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31" y="20"/>
                      <a:pt x="31" y="20"/>
                      <a:pt x="31" y="2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40" y="19"/>
                      <a:pt x="40" y="19"/>
                      <a:pt x="40" y="19"/>
                    </a:cubicBezTo>
                    <a:cubicBezTo>
                      <a:pt x="44" y="19"/>
                      <a:pt x="44" y="19"/>
                      <a:pt x="44" y="19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7" y="20"/>
                      <a:pt x="47" y="20"/>
                      <a:pt x="47" y="20"/>
                    </a:cubicBezTo>
                    <a:cubicBezTo>
                      <a:pt x="48" y="19"/>
                      <a:pt x="48" y="19"/>
                      <a:pt x="48" y="19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53" y="19"/>
                      <a:pt x="53" y="19"/>
                      <a:pt x="53" y="19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7" y="22"/>
                      <a:pt x="57" y="22"/>
                      <a:pt x="57" y="22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60" y="22"/>
                      <a:pt x="60" y="22"/>
                      <a:pt x="60" y="22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3" y="19"/>
                      <a:pt x="63" y="19"/>
                      <a:pt x="63" y="19"/>
                    </a:cubicBezTo>
                    <a:cubicBezTo>
                      <a:pt x="60" y="16"/>
                      <a:pt x="60" y="16"/>
                      <a:pt x="60" y="16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58" y="13"/>
                      <a:pt x="58" y="13"/>
                      <a:pt x="58" y="13"/>
                    </a:cubicBezTo>
                    <a:cubicBezTo>
                      <a:pt x="58" y="12"/>
                      <a:pt x="58" y="12"/>
                      <a:pt x="58" y="12"/>
                    </a:cubicBezTo>
                    <a:cubicBezTo>
                      <a:pt x="57" y="9"/>
                      <a:pt x="57" y="9"/>
                      <a:pt x="57" y="9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4" y="10"/>
                      <a:pt x="54" y="10"/>
                      <a:pt x="54" y="1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6" y="10"/>
                      <a:pt x="46" y="10"/>
                      <a:pt x="46" y="10"/>
                    </a:cubicBezTo>
                    <a:cubicBezTo>
                      <a:pt x="43" y="9"/>
                      <a:pt x="43" y="9"/>
                      <a:pt x="43" y="9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4" y="5"/>
                      <a:pt x="24" y="5"/>
                      <a:pt x="24" y="5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10"/>
                      <a:pt x="21" y="10"/>
                      <a:pt x="21" y="10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5"/>
                      <a:pt x="18" y="15"/>
                      <a:pt x="17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8" y="29"/>
                      <a:pt x="18" y="29"/>
                      <a:pt x="18" y="29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17" y="30"/>
                      <a:pt x="17" y="30"/>
                      <a:pt x="17" y="30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5" y="39"/>
                      <a:pt x="25" y="39"/>
                      <a:pt x="25" y="39"/>
                    </a:cubicBezTo>
                    <a:cubicBezTo>
                      <a:pt x="27" y="40"/>
                      <a:pt x="27" y="40"/>
                      <a:pt x="27" y="40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7" y="42"/>
                      <a:pt x="37" y="42"/>
                      <a:pt x="37" y="42"/>
                    </a:cubicBezTo>
                    <a:cubicBezTo>
                      <a:pt x="43" y="48"/>
                      <a:pt x="43" y="48"/>
                      <a:pt x="43" y="48"/>
                    </a:cubicBezTo>
                    <a:cubicBezTo>
                      <a:pt x="44" y="49"/>
                      <a:pt x="44" y="49"/>
                      <a:pt x="44" y="49"/>
                    </a:cubicBezTo>
                    <a:cubicBezTo>
                      <a:pt x="46" y="48"/>
                      <a:pt x="46" y="48"/>
                      <a:pt x="46" y="48"/>
                    </a:cubicBezTo>
                    <a:lnTo>
                      <a:pt x="45" y="47"/>
                    </a:lnTo>
                    <a:close/>
                  </a:path>
                </a:pathLst>
              </a:custGeom>
              <a:solidFill>
                <a:srgbClr val="86DD25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059439" y="5680788"/>
                <a:ext cx="51206" cy="71159"/>
              </a:xfrm>
              <a:custGeom>
                <a:avLst/>
                <a:gdLst>
                  <a:gd name="T0" fmla="*/ 1 w 6"/>
                  <a:gd name="T1" fmla="*/ 4 h 8"/>
                  <a:gd name="T2" fmla="*/ 0 w 6"/>
                  <a:gd name="T3" fmla="*/ 8 h 8"/>
                  <a:gd name="T4" fmla="*/ 2 w 6"/>
                  <a:gd name="T5" fmla="*/ 4 h 8"/>
                  <a:gd name="T6" fmla="*/ 6 w 6"/>
                  <a:gd name="T7" fmla="*/ 0 h 8"/>
                  <a:gd name="T8" fmla="*/ 2 w 6"/>
                  <a:gd name="T9" fmla="*/ 0 h 8"/>
                  <a:gd name="T10" fmla="*/ 1 w 6"/>
                  <a:gd name="T11" fmla="*/ 4 h 8"/>
                  <a:gd name="T12" fmla="*/ 1 w 6"/>
                  <a:gd name="T13" fmla="*/ 4 h 8"/>
                  <a:gd name="T14" fmla="*/ 1 w 6"/>
                  <a:gd name="T15" fmla="*/ 4 h 8"/>
                  <a:gd name="T16" fmla="*/ 1 w 6"/>
                  <a:gd name="T17" fmla="*/ 4 h 8"/>
                  <a:gd name="T18" fmla="*/ 1 w 6"/>
                  <a:gd name="T19" fmla="*/ 4 h 8"/>
                  <a:gd name="T20" fmla="*/ 1 w 6"/>
                  <a:gd name="T21" fmla="*/ 4 h 8"/>
                  <a:gd name="T22" fmla="*/ 1 w 6"/>
                  <a:gd name="T2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1" y="4"/>
                    </a:move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42"/>
              <p:cNvSpPr>
                <a:spLocks/>
              </p:cNvSpPr>
              <p:nvPr/>
            </p:nvSpPr>
            <p:spPr bwMode="auto">
              <a:xfrm>
                <a:off x="6316975" y="5369480"/>
                <a:ext cx="307225" cy="240149"/>
              </a:xfrm>
              <a:custGeom>
                <a:avLst/>
                <a:gdLst>
                  <a:gd name="T0" fmla="*/ 3 w 36"/>
                  <a:gd name="T1" fmla="*/ 13 h 27"/>
                  <a:gd name="T2" fmla="*/ 3 w 36"/>
                  <a:gd name="T3" fmla="*/ 13 h 27"/>
                  <a:gd name="T4" fmla="*/ 0 w 36"/>
                  <a:gd name="T5" fmla="*/ 16 h 27"/>
                  <a:gd name="T6" fmla="*/ 3 w 36"/>
                  <a:gd name="T7" fmla="*/ 17 h 27"/>
                  <a:gd name="T8" fmla="*/ 3 w 36"/>
                  <a:gd name="T9" fmla="*/ 20 h 27"/>
                  <a:gd name="T10" fmla="*/ 3 w 36"/>
                  <a:gd name="T11" fmla="*/ 21 h 27"/>
                  <a:gd name="T12" fmla="*/ 4 w 36"/>
                  <a:gd name="T13" fmla="*/ 23 h 27"/>
                  <a:gd name="T14" fmla="*/ 4 w 36"/>
                  <a:gd name="T15" fmla="*/ 25 h 27"/>
                  <a:gd name="T16" fmla="*/ 6 w 36"/>
                  <a:gd name="T17" fmla="*/ 27 h 27"/>
                  <a:gd name="T18" fmla="*/ 8 w 36"/>
                  <a:gd name="T19" fmla="*/ 27 h 27"/>
                  <a:gd name="T20" fmla="*/ 12 w 36"/>
                  <a:gd name="T21" fmla="*/ 27 h 27"/>
                  <a:gd name="T22" fmla="*/ 14 w 36"/>
                  <a:gd name="T23" fmla="*/ 27 h 27"/>
                  <a:gd name="T24" fmla="*/ 19 w 36"/>
                  <a:gd name="T25" fmla="*/ 25 h 27"/>
                  <a:gd name="T26" fmla="*/ 26 w 36"/>
                  <a:gd name="T27" fmla="*/ 23 h 27"/>
                  <a:gd name="T28" fmla="*/ 30 w 36"/>
                  <a:gd name="T29" fmla="*/ 21 h 27"/>
                  <a:gd name="T30" fmla="*/ 32 w 36"/>
                  <a:gd name="T31" fmla="*/ 21 h 27"/>
                  <a:gd name="T32" fmla="*/ 35 w 36"/>
                  <a:gd name="T33" fmla="*/ 20 h 27"/>
                  <a:gd name="T34" fmla="*/ 36 w 36"/>
                  <a:gd name="T35" fmla="*/ 20 h 27"/>
                  <a:gd name="T36" fmla="*/ 36 w 36"/>
                  <a:gd name="T37" fmla="*/ 16 h 27"/>
                  <a:gd name="T38" fmla="*/ 36 w 36"/>
                  <a:gd name="T39" fmla="*/ 13 h 27"/>
                  <a:gd name="T40" fmla="*/ 36 w 36"/>
                  <a:gd name="T41" fmla="*/ 12 h 27"/>
                  <a:gd name="T42" fmla="*/ 35 w 36"/>
                  <a:gd name="T43" fmla="*/ 8 h 27"/>
                  <a:gd name="T44" fmla="*/ 32 w 36"/>
                  <a:gd name="T45" fmla="*/ 7 h 27"/>
                  <a:gd name="T46" fmla="*/ 31 w 36"/>
                  <a:gd name="T47" fmla="*/ 4 h 27"/>
                  <a:gd name="T48" fmla="*/ 30 w 36"/>
                  <a:gd name="T49" fmla="*/ 3 h 27"/>
                  <a:gd name="T50" fmla="*/ 28 w 36"/>
                  <a:gd name="T51" fmla="*/ 1 h 27"/>
                  <a:gd name="T52" fmla="*/ 27 w 36"/>
                  <a:gd name="T53" fmla="*/ 0 h 27"/>
                  <a:gd name="T54" fmla="*/ 26 w 36"/>
                  <a:gd name="T55" fmla="*/ 0 h 27"/>
                  <a:gd name="T56" fmla="*/ 23 w 36"/>
                  <a:gd name="T57" fmla="*/ 3 h 27"/>
                  <a:gd name="T58" fmla="*/ 19 w 36"/>
                  <a:gd name="T59" fmla="*/ 3 h 27"/>
                  <a:gd name="T60" fmla="*/ 18 w 36"/>
                  <a:gd name="T61" fmla="*/ 3 h 27"/>
                  <a:gd name="T62" fmla="*/ 16 w 36"/>
                  <a:gd name="T63" fmla="*/ 3 h 27"/>
                  <a:gd name="T64" fmla="*/ 14 w 36"/>
                  <a:gd name="T65" fmla="*/ 4 h 27"/>
                  <a:gd name="T66" fmla="*/ 14 w 36"/>
                  <a:gd name="T67" fmla="*/ 7 h 27"/>
                  <a:gd name="T68" fmla="*/ 10 w 36"/>
                  <a:gd name="T69" fmla="*/ 4 h 27"/>
                  <a:gd name="T70" fmla="*/ 8 w 36"/>
                  <a:gd name="T71" fmla="*/ 4 h 27"/>
                  <a:gd name="T72" fmla="*/ 6 w 36"/>
                  <a:gd name="T73" fmla="*/ 7 h 27"/>
                  <a:gd name="T74" fmla="*/ 4 w 36"/>
                  <a:gd name="T75" fmla="*/ 8 h 27"/>
                  <a:gd name="T76" fmla="*/ 3 w 36"/>
                  <a:gd name="T77" fmla="*/ 9 h 27"/>
                  <a:gd name="T78" fmla="*/ 3 w 36"/>
                  <a:gd name="T79" fmla="*/ 12 h 27"/>
                  <a:gd name="T80" fmla="*/ 3 w 36"/>
                  <a:gd name="T81" fmla="*/ 13 h 27"/>
                  <a:gd name="T82" fmla="*/ 3 w 36"/>
                  <a:gd name="T83" fmla="*/ 13 h 27"/>
                  <a:gd name="T84" fmla="*/ 3 w 36"/>
                  <a:gd name="T85" fmla="*/ 13 h 27"/>
                  <a:gd name="T86" fmla="*/ 3 w 36"/>
                  <a:gd name="T87" fmla="*/ 13 h 27"/>
                  <a:gd name="T88" fmla="*/ 3 w 36"/>
                  <a:gd name="T89" fmla="*/ 13 h 27"/>
                  <a:gd name="T90" fmla="*/ 3 w 36"/>
                  <a:gd name="T91" fmla="*/ 13 h 27"/>
                  <a:gd name="T92" fmla="*/ 3 w 36"/>
                  <a:gd name="T93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6" h="27">
                    <a:moveTo>
                      <a:pt x="3" y="13"/>
                    </a:moveTo>
                    <a:lnTo>
                      <a:pt x="3" y="13"/>
                    </a:lnTo>
                    <a:lnTo>
                      <a:pt x="0" y="16"/>
                    </a:lnTo>
                    <a:lnTo>
                      <a:pt x="3" y="17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3"/>
                    </a:lnTo>
                    <a:lnTo>
                      <a:pt x="4" y="25"/>
                    </a:lnTo>
                    <a:lnTo>
                      <a:pt x="6" y="27"/>
                    </a:lnTo>
                    <a:lnTo>
                      <a:pt x="8" y="27"/>
                    </a:lnTo>
                    <a:lnTo>
                      <a:pt x="12" y="27"/>
                    </a:lnTo>
                    <a:lnTo>
                      <a:pt x="14" y="27"/>
                    </a:lnTo>
                    <a:lnTo>
                      <a:pt x="19" y="25"/>
                    </a:lnTo>
                    <a:lnTo>
                      <a:pt x="26" y="23"/>
                    </a:lnTo>
                    <a:lnTo>
                      <a:pt x="30" y="21"/>
                    </a:lnTo>
                    <a:lnTo>
                      <a:pt x="32" y="21"/>
                    </a:lnTo>
                    <a:lnTo>
                      <a:pt x="35" y="20"/>
                    </a:lnTo>
                    <a:lnTo>
                      <a:pt x="36" y="20"/>
                    </a:lnTo>
                    <a:lnTo>
                      <a:pt x="36" y="16"/>
                    </a:lnTo>
                    <a:lnTo>
                      <a:pt x="36" y="13"/>
                    </a:lnTo>
                    <a:lnTo>
                      <a:pt x="36" y="12"/>
                    </a:lnTo>
                    <a:lnTo>
                      <a:pt x="35" y="8"/>
                    </a:lnTo>
                    <a:lnTo>
                      <a:pt x="32" y="7"/>
                    </a:lnTo>
                    <a:lnTo>
                      <a:pt x="31" y="4"/>
                    </a:lnTo>
                    <a:lnTo>
                      <a:pt x="30" y="3"/>
                    </a:lnTo>
                    <a:lnTo>
                      <a:pt x="28" y="1"/>
                    </a:lnTo>
                    <a:lnTo>
                      <a:pt x="27" y="0"/>
                    </a:lnTo>
                    <a:lnTo>
                      <a:pt x="26" y="0"/>
                    </a:lnTo>
                    <a:lnTo>
                      <a:pt x="23" y="3"/>
                    </a:lnTo>
                    <a:lnTo>
                      <a:pt x="19" y="3"/>
                    </a:lnTo>
                    <a:lnTo>
                      <a:pt x="18" y="3"/>
                    </a:lnTo>
                    <a:lnTo>
                      <a:pt x="16" y="3"/>
                    </a:lnTo>
                    <a:lnTo>
                      <a:pt x="14" y="4"/>
                    </a:lnTo>
                    <a:lnTo>
                      <a:pt x="14" y="7"/>
                    </a:lnTo>
                    <a:lnTo>
                      <a:pt x="10" y="4"/>
                    </a:lnTo>
                    <a:lnTo>
                      <a:pt x="8" y="4"/>
                    </a:lnTo>
                    <a:lnTo>
                      <a:pt x="6" y="7"/>
                    </a:lnTo>
                    <a:lnTo>
                      <a:pt x="4" y="8"/>
                    </a:lnTo>
                    <a:lnTo>
                      <a:pt x="3" y="9"/>
                    </a:lnTo>
                    <a:lnTo>
                      <a:pt x="3" y="12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lnTo>
                      <a:pt x="3" y="13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43"/>
              <p:cNvSpPr>
                <a:spLocks/>
              </p:cNvSpPr>
              <p:nvPr/>
            </p:nvSpPr>
            <p:spPr bwMode="auto">
              <a:xfrm>
                <a:off x="6171899" y="5333905"/>
                <a:ext cx="230422" cy="489191"/>
              </a:xfrm>
              <a:custGeom>
                <a:avLst/>
                <a:gdLst>
                  <a:gd name="T0" fmla="*/ 13 w 20"/>
                  <a:gd name="T1" fmla="*/ 39 h 41"/>
                  <a:gd name="T2" fmla="*/ 13 w 20"/>
                  <a:gd name="T3" fmla="*/ 38 h 41"/>
                  <a:gd name="T4" fmla="*/ 13 w 20"/>
                  <a:gd name="T5" fmla="*/ 37 h 41"/>
                  <a:gd name="T6" fmla="*/ 13 w 20"/>
                  <a:gd name="T7" fmla="*/ 36 h 41"/>
                  <a:gd name="T8" fmla="*/ 15 w 20"/>
                  <a:gd name="T9" fmla="*/ 35 h 41"/>
                  <a:gd name="T10" fmla="*/ 17 w 20"/>
                  <a:gd name="T11" fmla="*/ 30 h 41"/>
                  <a:gd name="T12" fmla="*/ 19 w 20"/>
                  <a:gd name="T13" fmla="*/ 29 h 41"/>
                  <a:gd name="T14" fmla="*/ 20 w 20"/>
                  <a:gd name="T15" fmla="*/ 28 h 41"/>
                  <a:gd name="T16" fmla="*/ 20 w 20"/>
                  <a:gd name="T17" fmla="*/ 26 h 41"/>
                  <a:gd name="T18" fmla="*/ 20 w 20"/>
                  <a:gd name="T19" fmla="*/ 25 h 41"/>
                  <a:gd name="T20" fmla="*/ 19 w 20"/>
                  <a:gd name="T21" fmla="*/ 23 h 41"/>
                  <a:gd name="T22" fmla="*/ 17 w 20"/>
                  <a:gd name="T23" fmla="*/ 23 h 41"/>
                  <a:gd name="T24" fmla="*/ 16 w 20"/>
                  <a:gd name="T25" fmla="*/ 22 h 41"/>
                  <a:gd name="T26" fmla="*/ 16 w 20"/>
                  <a:gd name="T27" fmla="*/ 20 h 41"/>
                  <a:gd name="T28" fmla="*/ 15 w 20"/>
                  <a:gd name="T29" fmla="*/ 19 h 41"/>
                  <a:gd name="T30" fmla="*/ 15 w 20"/>
                  <a:gd name="T31" fmla="*/ 18 h 41"/>
                  <a:gd name="T32" fmla="*/ 15 w 20"/>
                  <a:gd name="T33" fmla="*/ 16 h 41"/>
                  <a:gd name="T34" fmla="*/ 13 w 20"/>
                  <a:gd name="T35" fmla="*/ 15 h 41"/>
                  <a:gd name="T36" fmla="*/ 15 w 20"/>
                  <a:gd name="T37" fmla="*/ 13 h 41"/>
                  <a:gd name="T38" fmla="*/ 15 w 20"/>
                  <a:gd name="T39" fmla="*/ 13 h 41"/>
                  <a:gd name="T40" fmla="*/ 15 w 20"/>
                  <a:gd name="T41" fmla="*/ 12 h 41"/>
                  <a:gd name="T42" fmla="*/ 15 w 20"/>
                  <a:gd name="T43" fmla="*/ 10 h 41"/>
                  <a:gd name="T44" fmla="*/ 15 w 20"/>
                  <a:gd name="T45" fmla="*/ 9 h 41"/>
                  <a:gd name="T46" fmla="*/ 15 w 20"/>
                  <a:gd name="T47" fmla="*/ 8 h 41"/>
                  <a:gd name="T48" fmla="*/ 15 w 20"/>
                  <a:gd name="T49" fmla="*/ 6 h 41"/>
                  <a:gd name="T50" fmla="*/ 13 w 20"/>
                  <a:gd name="T51" fmla="*/ 5 h 41"/>
                  <a:gd name="T52" fmla="*/ 13 w 20"/>
                  <a:gd name="T53" fmla="*/ 5 h 41"/>
                  <a:gd name="T54" fmla="*/ 10 w 20"/>
                  <a:gd name="T55" fmla="*/ 3 h 41"/>
                  <a:gd name="T56" fmla="*/ 10 w 20"/>
                  <a:gd name="T57" fmla="*/ 2 h 41"/>
                  <a:gd name="T58" fmla="*/ 10 w 20"/>
                  <a:gd name="T59" fmla="*/ 1 h 41"/>
                  <a:gd name="T60" fmla="*/ 9 w 20"/>
                  <a:gd name="T61" fmla="*/ 0 h 41"/>
                  <a:gd name="T62" fmla="*/ 7 w 20"/>
                  <a:gd name="T63" fmla="*/ 2 h 41"/>
                  <a:gd name="T64" fmla="*/ 6 w 20"/>
                  <a:gd name="T65" fmla="*/ 2 h 41"/>
                  <a:gd name="T66" fmla="*/ 4 w 20"/>
                  <a:gd name="T67" fmla="*/ 2 h 41"/>
                  <a:gd name="T68" fmla="*/ 4 w 20"/>
                  <a:gd name="T69" fmla="*/ 0 h 41"/>
                  <a:gd name="T70" fmla="*/ 3 w 20"/>
                  <a:gd name="T71" fmla="*/ 0 h 41"/>
                  <a:gd name="T72" fmla="*/ 1 w 20"/>
                  <a:gd name="T73" fmla="*/ 3 h 41"/>
                  <a:gd name="T74" fmla="*/ 0 w 20"/>
                  <a:gd name="T75" fmla="*/ 6 h 41"/>
                  <a:gd name="T76" fmla="*/ 2 w 20"/>
                  <a:gd name="T77" fmla="*/ 10 h 41"/>
                  <a:gd name="T78" fmla="*/ 3 w 20"/>
                  <a:gd name="T79" fmla="*/ 10 h 41"/>
                  <a:gd name="T80" fmla="*/ 3 w 20"/>
                  <a:gd name="T81" fmla="*/ 13 h 41"/>
                  <a:gd name="T82" fmla="*/ 2 w 20"/>
                  <a:gd name="T83" fmla="*/ 16 h 41"/>
                  <a:gd name="T84" fmla="*/ 3 w 20"/>
                  <a:gd name="T85" fmla="*/ 18 h 41"/>
                  <a:gd name="T86" fmla="*/ 3 w 20"/>
                  <a:gd name="T87" fmla="*/ 19 h 41"/>
                  <a:gd name="T88" fmla="*/ 3 w 20"/>
                  <a:gd name="T89" fmla="*/ 22 h 41"/>
                  <a:gd name="T90" fmla="*/ 3 w 20"/>
                  <a:gd name="T91" fmla="*/ 23 h 41"/>
                  <a:gd name="T92" fmla="*/ 2 w 20"/>
                  <a:gd name="T93" fmla="*/ 23 h 41"/>
                  <a:gd name="T94" fmla="*/ 2 w 20"/>
                  <a:gd name="T95" fmla="*/ 25 h 41"/>
                  <a:gd name="T96" fmla="*/ 2 w 20"/>
                  <a:gd name="T97" fmla="*/ 26 h 41"/>
                  <a:gd name="T98" fmla="*/ 3 w 20"/>
                  <a:gd name="T99" fmla="*/ 29 h 41"/>
                  <a:gd name="T100" fmla="*/ 3 w 20"/>
                  <a:gd name="T101" fmla="*/ 30 h 41"/>
                  <a:gd name="T102" fmla="*/ 2 w 20"/>
                  <a:gd name="T103" fmla="*/ 30 h 41"/>
                  <a:gd name="T104" fmla="*/ 6 w 20"/>
                  <a:gd name="T105" fmla="*/ 33 h 41"/>
                  <a:gd name="T106" fmla="*/ 7 w 20"/>
                  <a:gd name="T107" fmla="*/ 35 h 41"/>
                  <a:gd name="T108" fmla="*/ 9 w 20"/>
                  <a:gd name="T109" fmla="*/ 38 h 41"/>
                  <a:gd name="T110" fmla="*/ 9 w 20"/>
                  <a:gd name="T111" fmla="*/ 39 h 41"/>
                  <a:gd name="T112" fmla="*/ 10 w 20"/>
                  <a:gd name="T113" fmla="*/ 40 h 41"/>
                  <a:gd name="T114" fmla="*/ 12 w 20"/>
                  <a:gd name="T115" fmla="*/ 41 h 41"/>
                  <a:gd name="T116" fmla="*/ 13 w 20"/>
                  <a:gd name="T117" fmla="*/ 3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0" h="41">
                    <a:moveTo>
                      <a:pt x="13" y="39"/>
                    </a:moveTo>
                    <a:cubicBezTo>
                      <a:pt x="13" y="38"/>
                      <a:pt x="13" y="38"/>
                      <a:pt x="13" y="38"/>
                    </a:cubicBezTo>
                    <a:cubicBezTo>
                      <a:pt x="13" y="37"/>
                      <a:pt x="13" y="37"/>
                      <a:pt x="13" y="37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17" y="30"/>
                      <a:pt x="17" y="30"/>
                      <a:pt x="17" y="30"/>
                    </a:cubicBezTo>
                    <a:cubicBezTo>
                      <a:pt x="19" y="29"/>
                      <a:pt x="19" y="29"/>
                      <a:pt x="19" y="29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9" y="38"/>
                      <a:pt x="9" y="38"/>
                      <a:pt x="9" y="38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10" y="40"/>
                      <a:pt x="10" y="40"/>
                      <a:pt x="10" y="40"/>
                    </a:cubicBezTo>
                    <a:cubicBezTo>
                      <a:pt x="12" y="41"/>
                      <a:pt x="12" y="41"/>
                      <a:pt x="12" y="41"/>
                    </a:cubicBezTo>
                    <a:lnTo>
                      <a:pt x="13" y="39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44"/>
              <p:cNvSpPr>
                <a:spLocks/>
              </p:cNvSpPr>
              <p:nvPr/>
            </p:nvSpPr>
            <p:spPr bwMode="auto">
              <a:xfrm>
                <a:off x="6547397" y="5084871"/>
                <a:ext cx="768066" cy="462510"/>
              </a:xfrm>
              <a:custGeom>
                <a:avLst/>
                <a:gdLst>
                  <a:gd name="T0" fmla="*/ 4 w 90"/>
                  <a:gd name="T1" fmla="*/ 36 h 52"/>
                  <a:gd name="T2" fmla="*/ 8 w 90"/>
                  <a:gd name="T3" fmla="*/ 40 h 52"/>
                  <a:gd name="T4" fmla="*/ 9 w 90"/>
                  <a:gd name="T5" fmla="*/ 45 h 52"/>
                  <a:gd name="T6" fmla="*/ 9 w 90"/>
                  <a:gd name="T7" fmla="*/ 52 h 52"/>
                  <a:gd name="T8" fmla="*/ 13 w 90"/>
                  <a:gd name="T9" fmla="*/ 52 h 52"/>
                  <a:gd name="T10" fmla="*/ 21 w 90"/>
                  <a:gd name="T11" fmla="*/ 52 h 52"/>
                  <a:gd name="T12" fmla="*/ 29 w 90"/>
                  <a:gd name="T13" fmla="*/ 48 h 52"/>
                  <a:gd name="T14" fmla="*/ 33 w 90"/>
                  <a:gd name="T15" fmla="*/ 48 h 52"/>
                  <a:gd name="T16" fmla="*/ 36 w 90"/>
                  <a:gd name="T17" fmla="*/ 52 h 52"/>
                  <a:gd name="T18" fmla="*/ 40 w 90"/>
                  <a:gd name="T19" fmla="*/ 49 h 52"/>
                  <a:gd name="T20" fmla="*/ 44 w 90"/>
                  <a:gd name="T21" fmla="*/ 52 h 52"/>
                  <a:gd name="T22" fmla="*/ 52 w 90"/>
                  <a:gd name="T23" fmla="*/ 52 h 52"/>
                  <a:gd name="T24" fmla="*/ 56 w 90"/>
                  <a:gd name="T25" fmla="*/ 52 h 52"/>
                  <a:gd name="T26" fmla="*/ 57 w 90"/>
                  <a:gd name="T27" fmla="*/ 48 h 52"/>
                  <a:gd name="T28" fmla="*/ 56 w 90"/>
                  <a:gd name="T29" fmla="*/ 45 h 52"/>
                  <a:gd name="T30" fmla="*/ 57 w 90"/>
                  <a:gd name="T31" fmla="*/ 44 h 52"/>
                  <a:gd name="T32" fmla="*/ 61 w 90"/>
                  <a:gd name="T33" fmla="*/ 44 h 52"/>
                  <a:gd name="T34" fmla="*/ 65 w 90"/>
                  <a:gd name="T35" fmla="*/ 40 h 52"/>
                  <a:gd name="T36" fmla="*/ 73 w 90"/>
                  <a:gd name="T37" fmla="*/ 39 h 52"/>
                  <a:gd name="T38" fmla="*/ 77 w 90"/>
                  <a:gd name="T39" fmla="*/ 40 h 52"/>
                  <a:gd name="T40" fmla="*/ 80 w 90"/>
                  <a:gd name="T41" fmla="*/ 40 h 52"/>
                  <a:gd name="T42" fmla="*/ 82 w 90"/>
                  <a:gd name="T43" fmla="*/ 39 h 52"/>
                  <a:gd name="T44" fmla="*/ 74 w 90"/>
                  <a:gd name="T45" fmla="*/ 31 h 52"/>
                  <a:gd name="T46" fmla="*/ 78 w 90"/>
                  <a:gd name="T47" fmla="*/ 28 h 52"/>
                  <a:gd name="T48" fmla="*/ 80 w 90"/>
                  <a:gd name="T49" fmla="*/ 23 h 52"/>
                  <a:gd name="T50" fmla="*/ 82 w 90"/>
                  <a:gd name="T51" fmla="*/ 15 h 52"/>
                  <a:gd name="T52" fmla="*/ 88 w 90"/>
                  <a:gd name="T53" fmla="*/ 14 h 52"/>
                  <a:gd name="T54" fmla="*/ 90 w 90"/>
                  <a:gd name="T55" fmla="*/ 10 h 52"/>
                  <a:gd name="T56" fmla="*/ 88 w 90"/>
                  <a:gd name="T57" fmla="*/ 8 h 52"/>
                  <a:gd name="T58" fmla="*/ 78 w 90"/>
                  <a:gd name="T59" fmla="*/ 4 h 52"/>
                  <a:gd name="T60" fmla="*/ 70 w 90"/>
                  <a:gd name="T61" fmla="*/ 2 h 52"/>
                  <a:gd name="T62" fmla="*/ 65 w 90"/>
                  <a:gd name="T63" fmla="*/ 2 h 52"/>
                  <a:gd name="T64" fmla="*/ 53 w 90"/>
                  <a:gd name="T65" fmla="*/ 4 h 52"/>
                  <a:gd name="T66" fmla="*/ 47 w 90"/>
                  <a:gd name="T67" fmla="*/ 10 h 52"/>
                  <a:gd name="T68" fmla="*/ 39 w 90"/>
                  <a:gd name="T69" fmla="*/ 8 h 52"/>
                  <a:gd name="T70" fmla="*/ 29 w 90"/>
                  <a:gd name="T71" fmla="*/ 8 h 52"/>
                  <a:gd name="T72" fmla="*/ 17 w 90"/>
                  <a:gd name="T73" fmla="*/ 6 h 52"/>
                  <a:gd name="T74" fmla="*/ 8 w 90"/>
                  <a:gd name="T75" fmla="*/ 8 h 52"/>
                  <a:gd name="T76" fmla="*/ 8 w 90"/>
                  <a:gd name="T77" fmla="*/ 4 h 52"/>
                  <a:gd name="T78" fmla="*/ 4 w 90"/>
                  <a:gd name="T79" fmla="*/ 0 h 52"/>
                  <a:gd name="T80" fmla="*/ 0 w 90"/>
                  <a:gd name="T81" fmla="*/ 4 h 52"/>
                  <a:gd name="T82" fmla="*/ 0 w 90"/>
                  <a:gd name="T83" fmla="*/ 8 h 52"/>
                  <a:gd name="T84" fmla="*/ 4 w 90"/>
                  <a:gd name="T85" fmla="*/ 14 h 52"/>
                  <a:gd name="T86" fmla="*/ 5 w 90"/>
                  <a:gd name="T87" fmla="*/ 23 h 52"/>
                  <a:gd name="T88" fmla="*/ 3 w 90"/>
                  <a:gd name="T89" fmla="*/ 25 h 52"/>
                  <a:gd name="T90" fmla="*/ 3 w 90"/>
                  <a:gd name="T91" fmla="*/ 31 h 52"/>
                  <a:gd name="T92" fmla="*/ 0 w 90"/>
                  <a:gd name="T93" fmla="*/ 32 h 52"/>
                  <a:gd name="T94" fmla="*/ 3 w 90"/>
                  <a:gd name="T95" fmla="*/ 35 h 52"/>
                  <a:gd name="T96" fmla="*/ 3 w 90"/>
                  <a:gd name="T97" fmla="*/ 35 h 52"/>
                  <a:gd name="T98" fmla="*/ 3 w 90"/>
                  <a:gd name="T99" fmla="*/ 35 h 52"/>
                  <a:gd name="T100" fmla="*/ 3 w 90"/>
                  <a:gd name="T101" fmla="*/ 35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0" h="52">
                    <a:moveTo>
                      <a:pt x="3" y="35"/>
                    </a:moveTo>
                    <a:lnTo>
                      <a:pt x="4" y="36"/>
                    </a:lnTo>
                    <a:lnTo>
                      <a:pt x="5" y="39"/>
                    </a:lnTo>
                    <a:lnTo>
                      <a:pt x="8" y="40"/>
                    </a:lnTo>
                    <a:lnTo>
                      <a:pt x="9" y="44"/>
                    </a:lnTo>
                    <a:lnTo>
                      <a:pt x="9" y="45"/>
                    </a:lnTo>
                    <a:lnTo>
                      <a:pt x="9" y="48"/>
                    </a:lnTo>
                    <a:lnTo>
                      <a:pt x="9" y="52"/>
                    </a:lnTo>
                    <a:lnTo>
                      <a:pt x="12" y="52"/>
                    </a:lnTo>
                    <a:lnTo>
                      <a:pt x="13" y="52"/>
                    </a:lnTo>
                    <a:lnTo>
                      <a:pt x="17" y="52"/>
                    </a:lnTo>
                    <a:lnTo>
                      <a:pt x="21" y="52"/>
                    </a:lnTo>
                    <a:lnTo>
                      <a:pt x="25" y="49"/>
                    </a:lnTo>
                    <a:lnTo>
                      <a:pt x="29" y="48"/>
                    </a:lnTo>
                    <a:lnTo>
                      <a:pt x="31" y="48"/>
                    </a:lnTo>
                    <a:lnTo>
                      <a:pt x="33" y="48"/>
                    </a:lnTo>
                    <a:lnTo>
                      <a:pt x="35" y="48"/>
                    </a:lnTo>
                    <a:lnTo>
                      <a:pt x="36" y="52"/>
                    </a:lnTo>
                    <a:lnTo>
                      <a:pt x="37" y="51"/>
                    </a:lnTo>
                    <a:lnTo>
                      <a:pt x="40" y="49"/>
                    </a:lnTo>
                    <a:lnTo>
                      <a:pt x="43" y="52"/>
                    </a:lnTo>
                    <a:lnTo>
                      <a:pt x="44" y="52"/>
                    </a:lnTo>
                    <a:lnTo>
                      <a:pt x="47" y="52"/>
                    </a:lnTo>
                    <a:lnTo>
                      <a:pt x="52" y="52"/>
                    </a:lnTo>
                    <a:lnTo>
                      <a:pt x="53" y="52"/>
                    </a:lnTo>
                    <a:lnTo>
                      <a:pt x="56" y="52"/>
                    </a:lnTo>
                    <a:lnTo>
                      <a:pt x="57" y="49"/>
                    </a:lnTo>
                    <a:lnTo>
                      <a:pt x="57" y="48"/>
                    </a:lnTo>
                    <a:lnTo>
                      <a:pt x="57" y="45"/>
                    </a:lnTo>
                    <a:lnTo>
                      <a:pt x="56" y="45"/>
                    </a:lnTo>
                    <a:lnTo>
                      <a:pt x="56" y="44"/>
                    </a:lnTo>
                    <a:lnTo>
                      <a:pt x="57" y="44"/>
                    </a:lnTo>
                    <a:lnTo>
                      <a:pt x="60" y="44"/>
                    </a:lnTo>
                    <a:lnTo>
                      <a:pt x="61" y="44"/>
                    </a:lnTo>
                    <a:lnTo>
                      <a:pt x="62" y="41"/>
                    </a:lnTo>
                    <a:lnTo>
                      <a:pt x="65" y="40"/>
                    </a:lnTo>
                    <a:lnTo>
                      <a:pt x="70" y="39"/>
                    </a:lnTo>
                    <a:lnTo>
                      <a:pt x="73" y="39"/>
                    </a:lnTo>
                    <a:lnTo>
                      <a:pt x="74" y="39"/>
                    </a:lnTo>
                    <a:lnTo>
                      <a:pt x="77" y="40"/>
                    </a:lnTo>
                    <a:lnTo>
                      <a:pt x="78" y="40"/>
                    </a:lnTo>
                    <a:lnTo>
                      <a:pt x="80" y="40"/>
                    </a:lnTo>
                    <a:lnTo>
                      <a:pt x="82" y="40"/>
                    </a:lnTo>
                    <a:lnTo>
                      <a:pt x="82" y="39"/>
                    </a:lnTo>
                    <a:lnTo>
                      <a:pt x="78" y="32"/>
                    </a:lnTo>
                    <a:lnTo>
                      <a:pt x="74" y="31"/>
                    </a:lnTo>
                    <a:lnTo>
                      <a:pt x="77" y="31"/>
                    </a:lnTo>
                    <a:lnTo>
                      <a:pt x="78" y="28"/>
                    </a:lnTo>
                    <a:lnTo>
                      <a:pt x="80" y="27"/>
                    </a:lnTo>
                    <a:lnTo>
                      <a:pt x="80" y="23"/>
                    </a:lnTo>
                    <a:lnTo>
                      <a:pt x="80" y="19"/>
                    </a:lnTo>
                    <a:lnTo>
                      <a:pt x="82" y="15"/>
                    </a:lnTo>
                    <a:lnTo>
                      <a:pt x="86" y="14"/>
                    </a:lnTo>
                    <a:lnTo>
                      <a:pt x="88" y="14"/>
                    </a:lnTo>
                    <a:lnTo>
                      <a:pt x="90" y="14"/>
                    </a:lnTo>
                    <a:lnTo>
                      <a:pt x="90" y="10"/>
                    </a:lnTo>
                    <a:lnTo>
                      <a:pt x="90" y="8"/>
                    </a:lnTo>
                    <a:lnTo>
                      <a:pt x="88" y="8"/>
                    </a:lnTo>
                    <a:lnTo>
                      <a:pt x="84" y="8"/>
                    </a:lnTo>
                    <a:lnTo>
                      <a:pt x="78" y="4"/>
                    </a:lnTo>
                    <a:lnTo>
                      <a:pt x="74" y="4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5" y="2"/>
                    </a:lnTo>
                    <a:lnTo>
                      <a:pt x="60" y="2"/>
                    </a:lnTo>
                    <a:lnTo>
                      <a:pt x="53" y="4"/>
                    </a:lnTo>
                    <a:lnTo>
                      <a:pt x="49" y="8"/>
                    </a:lnTo>
                    <a:lnTo>
                      <a:pt x="47" y="10"/>
                    </a:lnTo>
                    <a:lnTo>
                      <a:pt x="44" y="10"/>
                    </a:lnTo>
                    <a:lnTo>
                      <a:pt x="39" y="8"/>
                    </a:lnTo>
                    <a:lnTo>
                      <a:pt x="33" y="8"/>
                    </a:lnTo>
                    <a:lnTo>
                      <a:pt x="29" y="8"/>
                    </a:lnTo>
                    <a:lnTo>
                      <a:pt x="23" y="8"/>
                    </a:lnTo>
                    <a:lnTo>
                      <a:pt x="17" y="6"/>
                    </a:lnTo>
                    <a:lnTo>
                      <a:pt x="12" y="8"/>
                    </a:lnTo>
                    <a:lnTo>
                      <a:pt x="8" y="8"/>
                    </a:lnTo>
                    <a:lnTo>
                      <a:pt x="5" y="6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4" y="14"/>
                    </a:lnTo>
                    <a:lnTo>
                      <a:pt x="9" y="18"/>
                    </a:lnTo>
                    <a:lnTo>
                      <a:pt x="5" y="23"/>
                    </a:lnTo>
                    <a:lnTo>
                      <a:pt x="4" y="23"/>
                    </a:lnTo>
                    <a:lnTo>
                      <a:pt x="3" y="25"/>
                    </a:lnTo>
                    <a:lnTo>
                      <a:pt x="3" y="27"/>
                    </a:lnTo>
                    <a:lnTo>
                      <a:pt x="3" y="31"/>
                    </a:lnTo>
                    <a:lnTo>
                      <a:pt x="4" y="31"/>
                    </a:lnTo>
                    <a:lnTo>
                      <a:pt x="0" y="32"/>
                    </a:lnTo>
                    <a:lnTo>
                      <a:pt x="1" y="33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3" y="35"/>
                    </a:lnTo>
                    <a:lnTo>
                      <a:pt x="3" y="35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0" name="Freeform 94"/>
              <p:cNvSpPr>
                <a:spLocks/>
              </p:cNvSpPr>
              <p:nvPr/>
            </p:nvSpPr>
            <p:spPr bwMode="auto">
              <a:xfrm>
                <a:off x="2536372" y="5405064"/>
                <a:ext cx="452309" cy="827180"/>
              </a:xfrm>
              <a:custGeom>
                <a:avLst/>
                <a:gdLst>
                  <a:gd name="T0" fmla="*/ 30 w 53"/>
                  <a:gd name="T1" fmla="*/ 80 h 93"/>
                  <a:gd name="T2" fmla="*/ 34 w 53"/>
                  <a:gd name="T3" fmla="*/ 76 h 93"/>
                  <a:gd name="T4" fmla="*/ 38 w 53"/>
                  <a:gd name="T5" fmla="*/ 70 h 93"/>
                  <a:gd name="T6" fmla="*/ 34 w 53"/>
                  <a:gd name="T7" fmla="*/ 70 h 93"/>
                  <a:gd name="T8" fmla="*/ 33 w 53"/>
                  <a:gd name="T9" fmla="*/ 66 h 93"/>
                  <a:gd name="T10" fmla="*/ 34 w 53"/>
                  <a:gd name="T11" fmla="*/ 62 h 93"/>
                  <a:gd name="T12" fmla="*/ 38 w 53"/>
                  <a:gd name="T13" fmla="*/ 57 h 93"/>
                  <a:gd name="T14" fmla="*/ 34 w 53"/>
                  <a:gd name="T15" fmla="*/ 52 h 93"/>
                  <a:gd name="T16" fmla="*/ 34 w 53"/>
                  <a:gd name="T17" fmla="*/ 48 h 93"/>
                  <a:gd name="T18" fmla="*/ 34 w 53"/>
                  <a:gd name="T19" fmla="*/ 47 h 93"/>
                  <a:gd name="T20" fmla="*/ 38 w 53"/>
                  <a:gd name="T21" fmla="*/ 44 h 93"/>
                  <a:gd name="T22" fmla="*/ 40 w 53"/>
                  <a:gd name="T23" fmla="*/ 40 h 93"/>
                  <a:gd name="T24" fmla="*/ 40 w 53"/>
                  <a:gd name="T25" fmla="*/ 36 h 93"/>
                  <a:gd name="T26" fmla="*/ 42 w 53"/>
                  <a:gd name="T27" fmla="*/ 35 h 93"/>
                  <a:gd name="T28" fmla="*/ 42 w 53"/>
                  <a:gd name="T29" fmla="*/ 29 h 93"/>
                  <a:gd name="T30" fmla="*/ 42 w 53"/>
                  <a:gd name="T31" fmla="*/ 21 h 93"/>
                  <a:gd name="T32" fmla="*/ 45 w 53"/>
                  <a:gd name="T33" fmla="*/ 19 h 93"/>
                  <a:gd name="T34" fmla="*/ 52 w 53"/>
                  <a:gd name="T35" fmla="*/ 12 h 93"/>
                  <a:gd name="T36" fmla="*/ 49 w 53"/>
                  <a:gd name="T37" fmla="*/ 9 h 93"/>
                  <a:gd name="T38" fmla="*/ 48 w 53"/>
                  <a:gd name="T39" fmla="*/ 5 h 93"/>
                  <a:gd name="T40" fmla="*/ 44 w 53"/>
                  <a:gd name="T41" fmla="*/ 4 h 93"/>
                  <a:gd name="T42" fmla="*/ 40 w 53"/>
                  <a:gd name="T43" fmla="*/ 4 h 93"/>
                  <a:gd name="T44" fmla="*/ 36 w 53"/>
                  <a:gd name="T45" fmla="*/ 5 h 93"/>
                  <a:gd name="T46" fmla="*/ 30 w 53"/>
                  <a:gd name="T47" fmla="*/ 5 h 93"/>
                  <a:gd name="T48" fmla="*/ 26 w 53"/>
                  <a:gd name="T49" fmla="*/ 5 h 93"/>
                  <a:gd name="T50" fmla="*/ 25 w 53"/>
                  <a:gd name="T51" fmla="*/ 4 h 93"/>
                  <a:gd name="T52" fmla="*/ 25 w 53"/>
                  <a:gd name="T53" fmla="*/ 3 h 93"/>
                  <a:gd name="T54" fmla="*/ 22 w 53"/>
                  <a:gd name="T55" fmla="*/ 3 h 93"/>
                  <a:gd name="T56" fmla="*/ 17 w 53"/>
                  <a:gd name="T57" fmla="*/ 4 h 93"/>
                  <a:gd name="T58" fmla="*/ 16 w 53"/>
                  <a:gd name="T59" fmla="*/ 5 h 93"/>
                  <a:gd name="T60" fmla="*/ 16 w 53"/>
                  <a:gd name="T61" fmla="*/ 9 h 93"/>
                  <a:gd name="T62" fmla="*/ 16 w 53"/>
                  <a:gd name="T63" fmla="*/ 17 h 93"/>
                  <a:gd name="T64" fmla="*/ 16 w 53"/>
                  <a:gd name="T65" fmla="*/ 25 h 93"/>
                  <a:gd name="T66" fmla="*/ 13 w 53"/>
                  <a:gd name="T67" fmla="*/ 29 h 93"/>
                  <a:gd name="T68" fmla="*/ 9 w 53"/>
                  <a:gd name="T69" fmla="*/ 47 h 93"/>
                  <a:gd name="T70" fmla="*/ 4 w 53"/>
                  <a:gd name="T71" fmla="*/ 49 h 93"/>
                  <a:gd name="T72" fmla="*/ 3 w 53"/>
                  <a:gd name="T73" fmla="*/ 57 h 93"/>
                  <a:gd name="T74" fmla="*/ 3 w 53"/>
                  <a:gd name="T75" fmla="*/ 62 h 93"/>
                  <a:gd name="T76" fmla="*/ 5 w 53"/>
                  <a:gd name="T77" fmla="*/ 61 h 93"/>
                  <a:gd name="T78" fmla="*/ 9 w 53"/>
                  <a:gd name="T79" fmla="*/ 60 h 93"/>
                  <a:gd name="T80" fmla="*/ 8 w 53"/>
                  <a:gd name="T81" fmla="*/ 62 h 93"/>
                  <a:gd name="T82" fmla="*/ 4 w 53"/>
                  <a:gd name="T83" fmla="*/ 66 h 93"/>
                  <a:gd name="T84" fmla="*/ 12 w 53"/>
                  <a:gd name="T85" fmla="*/ 65 h 93"/>
                  <a:gd name="T86" fmla="*/ 12 w 53"/>
                  <a:gd name="T87" fmla="*/ 69 h 93"/>
                  <a:gd name="T88" fmla="*/ 12 w 53"/>
                  <a:gd name="T89" fmla="*/ 70 h 93"/>
                  <a:gd name="T90" fmla="*/ 9 w 53"/>
                  <a:gd name="T91" fmla="*/ 78 h 93"/>
                  <a:gd name="T92" fmla="*/ 8 w 53"/>
                  <a:gd name="T93" fmla="*/ 88 h 93"/>
                  <a:gd name="T94" fmla="*/ 8 w 53"/>
                  <a:gd name="T95" fmla="*/ 93 h 93"/>
                  <a:gd name="T96" fmla="*/ 19 w 53"/>
                  <a:gd name="T97" fmla="*/ 92 h 93"/>
                  <a:gd name="T98" fmla="*/ 26 w 53"/>
                  <a:gd name="T99" fmla="*/ 92 h 93"/>
                  <a:gd name="T100" fmla="*/ 29 w 53"/>
                  <a:gd name="T101" fmla="*/ 86 h 93"/>
                  <a:gd name="T102" fmla="*/ 29 w 53"/>
                  <a:gd name="T103" fmla="*/ 82 h 93"/>
                  <a:gd name="T104" fmla="*/ 29 w 53"/>
                  <a:gd name="T105" fmla="*/ 82 h 93"/>
                  <a:gd name="T106" fmla="*/ 29 w 53"/>
                  <a:gd name="T107" fmla="*/ 82 h 93"/>
                  <a:gd name="T108" fmla="*/ 29 w 53"/>
                  <a:gd name="T109" fmla="*/ 8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3" h="93">
                    <a:moveTo>
                      <a:pt x="29" y="82"/>
                    </a:moveTo>
                    <a:lnTo>
                      <a:pt x="30" y="80"/>
                    </a:lnTo>
                    <a:lnTo>
                      <a:pt x="32" y="78"/>
                    </a:lnTo>
                    <a:lnTo>
                      <a:pt x="34" y="76"/>
                    </a:lnTo>
                    <a:lnTo>
                      <a:pt x="36" y="74"/>
                    </a:lnTo>
                    <a:lnTo>
                      <a:pt x="38" y="70"/>
                    </a:lnTo>
                    <a:lnTo>
                      <a:pt x="36" y="70"/>
                    </a:lnTo>
                    <a:lnTo>
                      <a:pt x="34" y="70"/>
                    </a:lnTo>
                    <a:lnTo>
                      <a:pt x="32" y="66"/>
                    </a:lnTo>
                    <a:lnTo>
                      <a:pt x="33" y="66"/>
                    </a:lnTo>
                    <a:lnTo>
                      <a:pt x="32" y="65"/>
                    </a:lnTo>
                    <a:lnTo>
                      <a:pt x="34" y="62"/>
                    </a:lnTo>
                    <a:lnTo>
                      <a:pt x="34" y="61"/>
                    </a:lnTo>
                    <a:lnTo>
                      <a:pt x="38" y="57"/>
                    </a:lnTo>
                    <a:lnTo>
                      <a:pt x="36" y="53"/>
                    </a:lnTo>
                    <a:lnTo>
                      <a:pt x="34" y="52"/>
                    </a:lnTo>
                    <a:lnTo>
                      <a:pt x="34" y="49"/>
                    </a:lnTo>
                    <a:lnTo>
                      <a:pt x="34" y="48"/>
                    </a:lnTo>
                    <a:lnTo>
                      <a:pt x="30" y="47"/>
                    </a:lnTo>
                    <a:lnTo>
                      <a:pt x="34" y="47"/>
                    </a:lnTo>
                    <a:lnTo>
                      <a:pt x="36" y="47"/>
                    </a:lnTo>
                    <a:lnTo>
                      <a:pt x="38" y="44"/>
                    </a:lnTo>
                    <a:lnTo>
                      <a:pt x="40" y="43"/>
                    </a:lnTo>
                    <a:lnTo>
                      <a:pt x="40" y="40"/>
                    </a:lnTo>
                    <a:lnTo>
                      <a:pt x="40" y="39"/>
                    </a:lnTo>
                    <a:lnTo>
                      <a:pt x="40" y="36"/>
                    </a:lnTo>
                    <a:lnTo>
                      <a:pt x="40" y="35"/>
                    </a:lnTo>
                    <a:lnTo>
                      <a:pt x="42" y="35"/>
                    </a:lnTo>
                    <a:lnTo>
                      <a:pt x="42" y="32"/>
                    </a:lnTo>
                    <a:lnTo>
                      <a:pt x="42" y="29"/>
                    </a:lnTo>
                    <a:lnTo>
                      <a:pt x="44" y="25"/>
                    </a:lnTo>
                    <a:lnTo>
                      <a:pt x="42" y="21"/>
                    </a:lnTo>
                    <a:lnTo>
                      <a:pt x="44" y="19"/>
                    </a:lnTo>
                    <a:lnTo>
                      <a:pt x="45" y="19"/>
                    </a:lnTo>
                    <a:lnTo>
                      <a:pt x="49" y="16"/>
                    </a:lnTo>
                    <a:lnTo>
                      <a:pt x="52" y="12"/>
                    </a:lnTo>
                    <a:lnTo>
                      <a:pt x="53" y="9"/>
                    </a:lnTo>
                    <a:lnTo>
                      <a:pt x="49" y="9"/>
                    </a:lnTo>
                    <a:lnTo>
                      <a:pt x="48" y="8"/>
                    </a:lnTo>
                    <a:lnTo>
                      <a:pt x="48" y="5"/>
                    </a:lnTo>
                    <a:lnTo>
                      <a:pt x="48" y="4"/>
                    </a:lnTo>
                    <a:lnTo>
                      <a:pt x="44" y="4"/>
                    </a:lnTo>
                    <a:lnTo>
                      <a:pt x="42" y="4"/>
                    </a:lnTo>
                    <a:lnTo>
                      <a:pt x="40" y="4"/>
                    </a:lnTo>
                    <a:lnTo>
                      <a:pt x="38" y="5"/>
                    </a:lnTo>
                    <a:lnTo>
                      <a:pt x="36" y="5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9" y="5"/>
                    </a:lnTo>
                    <a:lnTo>
                      <a:pt x="26" y="5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6" y="3"/>
                    </a:lnTo>
                    <a:lnTo>
                      <a:pt x="25" y="3"/>
                    </a:lnTo>
                    <a:lnTo>
                      <a:pt x="25" y="0"/>
                    </a:lnTo>
                    <a:lnTo>
                      <a:pt x="22" y="3"/>
                    </a:lnTo>
                    <a:lnTo>
                      <a:pt x="21" y="3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6" y="5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6" y="12"/>
                    </a:lnTo>
                    <a:lnTo>
                      <a:pt x="16" y="17"/>
                    </a:lnTo>
                    <a:lnTo>
                      <a:pt x="16" y="21"/>
                    </a:lnTo>
                    <a:lnTo>
                      <a:pt x="16" y="25"/>
                    </a:lnTo>
                    <a:lnTo>
                      <a:pt x="16" y="27"/>
                    </a:lnTo>
                    <a:lnTo>
                      <a:pt x="13" y="29"/>
                    </a:lnTo>
                    <a:lnTo>
                      <a:pt x="12" y="39"/>
                    </a:lnTo>
                    <a:lnTo>
                      <a:pt x="9" y="47"/>
                    </a:lnTo>
                    <a:lnTo>
                      <a:pt x="5" y="49"/>
                    </a:lnTo>
                    <a:lnTo>
                      <a:pt x="4" y="49"/>
                    </a:lnTo>
                    <a:lnTo>
                      <a:pt x="4" y="52"/>
                    </a:lnTo>
                    <a:lnTo>
                      <a:pt x="3" y="57"/>
                    </a:lnTo>
                    <a:lnTo>
                      <a:pt x="0" y="61"/>
                    </a:lnTo>
                    <a:lnTo>
                      <a:pt x="3" y="62"/>
                    </a:lnTo>
                    <a:lnTo>
                      <a:pt x="4" y="62"/>
                    </a:lnTo>
                    <a:lnTo>
                      <a:pt x="5" y="61"/>
                    </a:lnTo>
                    <a:lnTo>
                      <a:pt x="9" y="57"/>
                    </a:lnTo>
                    <a:lnTo>
                      <a:pt x="9" y="60"/>
                    </a:lnTo>
                    <a:lnTo>
                      <a:pt x="9" y="61"/>
                    </a:lnTo>
                    <a:lnTo>
                      <a:pt x="8" y="62"/>
                    </a:lnTo>
                    <a:lnTo>
                      <a:pt x="5" y="62"/>
                    </a:lnTo>
                    <a:lnTo>
                      <a:pt x="4" y="66"/>
                    </a:lnTo>
                    <a:lnTo>
                      <a:pt x="9" y="66"/>
                    </a:lnTo>
                    <a:lnTo>
                      <a:pt x="12" y="65"/>
                    </a:lnTo>
                    <a:lnTo>
                      <a:pt x="12" y="66"/>
                    </a:lnTo>
                    <a:lnTo>
                      <a:pt x="12" y="69"/>
                    </a:lnTo>
                    <a:lnTo>
                      <a:pt x="9" y="66"/>
                    </a:lnTo>
                    <a:lnTo>
                      <a:pt x="12" y="70"/>
                    </a:lnTo>
                    <a:lnTo>
                      <a:pt x="9" y="76"/>
                    </a:lnTo>
                    <a:lnTo>
                      <a:pt x="9" y="78"/>
                    </a:lnTo>
                    <a:lnTo>
                      <a:pt x="9" y="82"/>
                    </a:lnTo>
                    <a:lnTo>
                      <a:pt x="8" y="88"/>
                    </a:lnTo>
                    <a:lnTo>
                      <a:pt x="8" y="92"/>
                    </a:lnTo>
                    <a:lnTo>
                      <a:pt x="8" y="93"/>
                    </a:lnTo>
                    <a:lnTo>
                      <a:pt x="13" y="92"/>
                    </a:lnTo>
                    <a:lnTo>
                      <a:pt x="19" y="92"/>
                    </a:lnTo>
                    <a:lnTo>
                      <a:pt x="25" y="93"/>
                    </a:lnTo>
                    <a:lnTo>
                      <a:pt x="26" y="92"/>
                    </a:lnTo>
                    <a:lnTo>
                      <a:pt x="29" y="89"/>
                    </a:lnTo>
                    <a:lnTo>
                      <a:pt x="29" y="86"/>
                    </a:lnTo>
                    <a:lnTo>
                      <a:pt x="29" y="82"/>
                    </a:lnTo>
                    <a:lnTo>
                      <a:pt x="29" y="82"/>
                    </a:lnTo>
                    <a:lnTo>
                      <a:pt x="29" y="82"/>
                    </a:lnTo>
                    <a:lnTo>
                      <a:pt x="29" y="82"/>
                    </a:lnTo>
                    <a:lnTo>
                      <a:pt x="29" y="82"/>
                    </a:lnTo>
                    <a:lnTo>
                      <a:pt x="29" y="82"/>
                    </a:lnTo>
                    <a:lnTo>
                      <a:pt x="29" y="82"/>
                    </a:lnTo>
                    <a:lnTo>
                      <a:pt x="29" y="82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Freeform 95"/>
              <p:cNvSpPr>
                <a:spLocks/>
              </p:cNvSpPr>
              <p:nvPr/>
            </p:nvSpPr>
            <p:spPr bwMode="auto">
              <a:xfrm>
                <a:off x="4516277" y="4533419"/>
                <a:ext cx="605920" cy="284622"/>
              </a:xfrm>
              <a:custGeom>
                <a:avLst/>
                <a:gdLst>
                  <a:gd name="T0" fmla="*/ 63 w 71"/>
                  <a:gd name="T1" fmla="*/ 13 h 32"/>
                  <a:gd name="T2" fmla="*/ 59 w 71"/>
                  <a:gd name="T3" fmla="*/ 14 h 32"/>
                  <a:gd name="T4" fmla="*/ 52 w 71"/>
                  <a:gd name="T5" fmla="*/ 10 h 32"/>
                  <a:gd name="T6" fmla="*/ 52 w 71"/>
                  <a:gd name="T7" fmla="*/ 7 h 32"/>
                  <a:gd name="T8" fmla="*/ 52 w 71"/>
                  <a:gd name="T9" fmla="*/ 3 h 32"/>
                  <a:gd name="T10" fmla="*/ 49 w 71"/>
                  <a:gd name="T11" fmla="*/ 1 h 32"/>
                  <a:gd name="T12" fmla="*/ 40 w 71"/>
                  <a:gd name="T13" fmla="*/ 0 h 32"/>
                  <a:gd name="T14" fmla="*/ 36 w 71"/>
                  <a:gd name="T15" fmla="*/ 0 h 32"/>
                  <a:gd name="T16" fmla="*/ 36 w 71"/>
                  <a:gd name="T17" fmla="*/ 1 h 32"/>
                  <a:gd name="T18" fmla="*/ 28 w 71"/>
                  <a:gd name="T19" fmla="*/ 3 h 32"/>
                  <a:gd name="T20" fmla="*/ 23 w 71"/>
                  <a:gd name="T21" fmla="*/ 3 h 32"/>
                  <a:gd name="T22" fmla="*/ 19 w 71"/>
                  <a:gd name="T23" fmla="*/ 5 h 32"/>
                  <a:gd name="T24" fmla="*/ 15 w 71"/>
                  <a:gd name="T25" fmla="*/ 3 h 32"/>
                  <a:gd name="T26" fmla="*/ 18 w 71"/>
                  <a:gd name="T27" fmla="*/ 5 h 32"/>
                  <a:gd name="T28" fmla="*/ 8 w 71"/>
                  <a:gd name="T29" fmla="*/ 14 h 32"/>
                  <a:gd name="T30" fmla="*/ 4 w 71"/>
                  <a:gd name="T31" fmla="*/ 18 h 32"/>
                  <a:gd name="T32" fmla="*/ 2 w 71"/>
                  <a:gd name="T33" fmla="*/ 24 h 32"/>
                  <a:gd name="T34" fmla="*/ 4 w 71"/>
                  <a:gd name="T35" fmla="*/ 26 h 32"/>
                  <a:gd name="T36" fmla="*/ 6 w 71"/>
                  <a:gd name="T37" fmla="*/ 22 h 32"/>
                  <a:gd name="T38" fmla="*/ 10 w 71"/>
                  <a:gd name="T39" fmla="*/ 22 h 32"/>
                  <a:gd name="T40" fmla="*/ 14 w 71"/>
                  <a:gd name="T41" fmla="*/ 24 h 32"/>
                  <a:gd name="T42" fmla="*/ 15 w 71"/>
                  <a:gd name="T43" fmla="*/ 30 h 32"/>
                  <a:gd name="T44" fmla="*/ 22 w 71"/>
                  <a:gd name="T45" fmla="*/ 32 h 32"/>
                  <a:gd name="T46" fmla="*/ 28 w 71"/>
                  <a:gd name="T47" fmla="*/ 30 h 32"/>
                  <a:gd name="T48" fmla="*/ 32 w 71"/>
                  <a:gd name="T49" fmla="*/ 26 h 32"/>
                  <a:gd name="T50" fmla="*/ 35 w 71"/>
                  <a:gd name="T51" fmla="*/ 22 h 32"/>
                  <a:gd name="T52" fmla="*/ 39 w 71"/>
                  <a:gd name="T53" fmla="*/ 28 h 32"/>
                  <a:gd name="T54" fmla="*/ 44 w 71"/>
                  <a:gd name="T55" fmla="*/ 32 h 32"/>
                  <a:gd name="T56" fmla="*/ 45 w 71"/>
                  <a:gd name="T57" fmla="*/ 28 h 32"/>
                  <a:gd name="T58" fmla="*/ 48 w 71"/>
                  <a:gd name="T59" fmla="*/ 24 h 32"/>
                  <a:gd name="T60" fmla="*/ 48 w 71"/>
                  <a:gd name="T61" fmla="*/ 20 h 32"/>
                  <a:gd name="T62" fmla="*/ 52 w 71"/>
                  <a:gd name="T63" fmla="*/ 22 h 32"/>
                  <a:gd name="T64" fmla="*/ 53 w 71"/>
                  <a:gd name="T65" fmla="*/ 24 h 32"/>
                  <a:gd name="T66" fmla="*/ 57 w 71"/>
                  <a:gd name="T67" fmla="*/ 24 h 32"/>
                  <a:gd name="T68" fmla="*/ 61 w 71"/>
                  <a:gd name="T69" fmla="*/ 24 h 32"/>
                  <a:gd name="T70" fmla="*/ 59 w 71"/>
                  <a:gd name="T71" fmla="*/ 20 h 32"/>
                  <a:gd name="T72" fmla="*/ 65 w 71"/>
                  <a:gd name="T73" fmla="*/ 20 h 32"/>
                  <a:gd name="T74" fmla="*/ 65 w 71"/>
                  <a:gd name="T75" fmla="*/ 16 h 32"/>
                  <a:gd name="T76" fmla="*/ 71 w 71"/>
                  <a:gd name="T77" fmla="*/ 16 h 32"/>
                  <a:gd name="T78" fmla="*/ 65 w 71"/>
                  <a:gd name="T79" fmla="*/ 13 h 32"/>
                  <a:gd name="T80" fmla="*/ 65 w 71"/>
                  <a:gd name="T81" fmla="*/ 13 h 32"/>
                  <a:gd name="T82" fmla="*/ 65 w 71"/>
                  <a:gd name="T83" fmla="*/ 13 h 32"/>
                  <a:gd name="T84" fmla="*/ 65 w 71"/>
                  <a:gd name="T85" fmla="*/ 1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1" h="32">
                    <a:moveTo>
                      <a:pt x="65" y="13"/>
                    </a:moveTo>
                    <a:lnTo>
                      <a:pt x="63" y="13"/>
                    </a:lnTo>
                    <a:lnTo>
                      <a:pt x="61" y="14"/>
                    </a:lnTo>
                    <a:lnTo>
                      <a:pt x="59" y="14"/>
                    </a:lnTo>
                    <a:lnTo>
                      <a:pt x="56" y="13"/>
                    </a:lnTo>
                    <a:lnTo>
                      <a:pt x="52" y="10"/>
                    </a:lnTo>
                    <a:lnTo>
                      <a:pt x="53" y="9"/>
                    </a:lnTo>
                    <a:lnTo>
                      <a:pt x="52" y="7"/>
                    </a:lnTo>
                    <a:lnTo>
                      <a:pt x="53" y="5"/>
                    </a:lnTo>
                    <a:lnTo>
                      <a:pt x="52" y="3"/>
                    </a:lnTo>
                    <a:lnTo>
                      <a:pt x="53" y="3"/>
                    </a:lnTo>
                    <a:lnTo>
                      <a:pt x="49" y="1"/>
                    </a:lnTo>
                    <a:lnTo>
                      <a:pt x="45" y="0"/>
                    </a:lnTo>
                    <a:lnTo>
                      <a:pt x="40" y="0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8" y="0"/>
                    </a:lnTo>
                    <a:lnTo>
                      <a:pt x="36" y="1"/>
                    </a:lnTo>
                    <a:lnTo>
                      <a:pt x="32" y="1"/>
                    </a:lnTo>
                    <a:lnTo>
                      <a:pt x="28" y="3"/>
                    </a:lnTo>
                    <a:lnTo>
                      <a:pt x="26" y="1"/>
                    </a:lnTo>
                    <a:lnTo>
                      <a:pt x="23" y="3"/>
                    </a:lnTo>
                    <a:lnTo>
                      <a:pt x="22" y="3"/>
                    </a:lnTo>
                    <a:lnTo>
                      <a:pt x="19" y="5"/>
                    </a:lnTo>
                    <a:lnTo>
                      <a:pt x="18" y="3"/>
                    </a:lnTo>
                    <a:lnTo>
                      <a:pt x="15" y="3"/>
                    </a:lnTo>
                    <a:lnTo>
                      <a:pt x="15" y="5"/>
                    </a:lnTo>
                    <a:lnTo>
                      <a:pt x="18" y="5"/>
                    </a:lnTo>
                    <a:lnTo>
                      <a:pt x="12" y="10"/>
                    </a:lnTo>
                    <a:lnTo>
                      <a:pt x="8" y="14"/>
                    </a:lnTo>
                    <a:lnTo>
                      <a:pt x="6" y="16"/>
                    </a:lnTo>
                    <a:lnTo>
                      <a:pt x="4" y="18"/>
                    </a:lnTo>
                    <a:lnTo>
                      <a:pt x="2" y="20"/>
                    </a:lnTo>
                    <a:lnTo>
                      <a:pt x="2" y="24"/>
                    </a:lnTo>
                    <a:lnTo>
                      <a:pt x="0" y="28"/>
                    </a:lnTo>
                    <a:lnTo>
                      <a:pt x="4" y="26"/>
                    </a:lnTo>
                    <a:lnTo>
                      <a:pt x="6" y="24"/>
                    </a:lnTo>
                    <a:lnTo>
                      <a:pt x="6" y="22"/>
                    </a:lnTo>
                    <a:lnTo>
                      <a:pt x="8" y="22"/>
                    </a:lnTo>
                    <a:lnTo>
                      <a:pt x="10" y="22"/>
                    </a:lnTo>
                    <a:lnTo>
                      <a:pt x="12" y="22"/>
                    </a:lnTo>
                    <a:lnTo>
                      <a:pt x="14" y="24"/>
                    </a:lnTo>
                    <a:lnTo>
                      <a:pt x="14" y="28"/>
                    </a:lnTo>
                    <a:lnTo>
                      <a:pt x="15" y="30"/>
                    </a:lnTo>
                    <a:lnTo>
                      <a:pt x="18" y="32"/>
                    </a:lnTo>
                    <a:lnTo>
                      <a:pt x="22" y="32"/>
                    </a:lnTo>
                    <a:lnTo>
                      <a:pt x="27" y="30"/>
                    </a:lnTo>
                    <a:lnTo>
                      <a:pt x="28" y="30"/>
                    </a:lnTo>
                    <a:lnTo>
                      <a:pt x="31" y="28"/>
                    </a:lnTo>
                    <a:lnTo>
                      <a:pt x="32" y="26"/>
                    </a:lnTo>
                    <a:lnTo>
                      <a:pt x="31" y="24"/>
                    </a:lnTo>
                    <a:lnTo>
                      <a:pt x="35" y="22"/>
                    </a:lnTo>
                    <a:lnTo>
                      <a:pt x="36" y="24"/>
                    </a:lnTo>
                    <a:lnTo>
                      <a:pt x="39" y="28"/>
                    </a:lnTo>
                    <a:lnTo>
                      <a:pt x="43" y="30"/>
                    </a:lnTo>
                    <a:lnTo>
                      <a:pt x="44" y="32"/>
                    </a:lnTo>
                    <a:lnTo>
                      <a:pt x="44" y="30"/>
                    </a:lnTo>
                    <a:lnTo>
                      <a:pt x="45" y="28"/>
                    </a:lnTo>
                    <a:lnTo>
                      <a:pt x="48" y="26"/>
                    </a:lnTo>
                    <a:lnTo>
                      <a:pt x="48" y="24"/>
                    </a:lnTo>
                    <a:lnTo>
                      <a:pt x="48" y="22"/>
                    </a:lnTo>
                    <a:lnTo>
                      <a:pt x="48" y="20"/>
                    </a:lnTo>
                    <a:lnTo>
                      <a:pt x="49" y="20"/>
                    </a:lnTo>
                    <a:lnTo>
                      <a:pt x="52" y="22"/>
                    </a:lnTo>
                    <a:lnTo>
                      <a:pt x="52" y="24"/>
                    </a:lnTo>
                    <a:lnTo>
                      <a:pt x="53" y="24"/>
                    </a:lnTo>
                    <a:lnTo>
                      <a:pt x="56" y="24"/>
                    </a:lnTo>
                    <a:lnTo>
                      <a:pt x="57" y="24"/>
                    </a:lnTo>
                    <a:lnTo>
                      <a:pt x="59" y="26"/>
                    </a:lnTo>
                    <a:lnTo>
                      <a:pt x="61" y="24"/>
                    </a:lnTo>
                    <a:lnTo>
                      <a:pt x="59" y="22"/>
                    </a:lnTo>
                    <a:lnTo>
                      <a:pt x="59" y="20"/>
                    </a:lnTo>
                    <a:lnTo>
                      <a:pt x="61" y="18"/>
                    </a:lnTo>
                    <a:lnTo>
                      <a:pt x="65" y="20"/>
                    </a:lnTo>
                    <a:lnTo>
                      <a:pt x="65" y="18"/>
                    </a:lnTo>
                    <a:lnTo>
                      <a:pt x="65" y="16"/>
                    </a:lnTo>
                    <a:lnTo>
                      <a:pt x="65" y="14"/>
                    </a:lnTo>
                    <a:lnTo>
                      <a:pt x="71" y="16"/>
                    </a:lnTo>
                    <a:lnTo>
                      <a:pt x="67" y="14"/>
                    </a:lnTo>
                    <a:lnTo>
                      <a:pt x="65" y="13"/>
                    </a:lnTo>
                    <a:lnTo>
                      <a:pt x="65" y="13"/>
                    </a:lnTo>
                    <a:lnTo>
                      <a:pt x="65" y="13"/>
                    </a:lnTo>
                    <a:lnTo>
                      <a:pt x="65" y="13"/>
                    </a:lnTo>
                    <a:lnTo>
                      <a:pt x="65" y="13"/>
                    </a:lnTo>
                    <a:lnTo>
                      <a:pt x="65" y="13"/>
                    </a:lnTo>
                    <a:lnTo>
                      <a:pt x="65" y="13"/>
                    </a:lnTo>
                    <a:close/>
                  </a:path>
                </a:pathLst>
              </a:custGeom>
              <a:solidFill>
                <a:srgbClr val="003366"/>
              </a:solidFill>
              <a:ln w="9525">
                <a:solidFill>
                  <a:schemeClr val="bg2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96"/>
              <p:cNvSpPr>
                <a:spLocks/>
              </p:cNvSpPr>
              <p:nvPr/>
            </p:nvSpPr>
            <p:spPr bwMode="auto">
              <a:xfrm>
                <a:off x="5429426" y="4657940"/>
                <a:ext cx="392560" cy="231251"/>
              </a:xfrm>
              <a:custGeom>
                <a:avLst/>
                <a:gdLst>
                  <a:gd name="T0" fmla="*/ 5 w 35"/>
                  <a:gd name="T1" fmla="*/ 19 h 19"/>
                  <a:gd name="T2" fmla="*/ 6 w 35"/>
                  <a:gd name="T3" fmla="*/ 19 h 19"/>
                  <a:gd name="T4" fmla="*/ 7 w 35"/>
                  <a:gd name="T5" fmla="*/ 19 h 19"/>
                  <a:gd name="T6" fmla="*/ 9 w 35"/>
                  <a:gd name="T7" fmla="*/ 19 h 19"/>
                  <a:gd name="T8" fmla="*/ 10 w 35"/>
                  <a:gd name="T9" fmla="*/ 19 h 19"/>
                  <a:gd name="T10" fmla="*/ 13 w 35"/>
                  <a:gd name="T11" fmla="*/ 16 h 19"/>
                  <a:gd name="T12" fmla="*/ 16 w 35"/>
                  <a:gd name="T13" fmla="*/ 17 h 19"/>
                  <a:gd name="T14" fmla="*/ 17 w 35"/>
                  <a:gd name="T15" fmla="*/ 18 h 19"/>
                  <a:gd name="T16" fmla="*/ 19 w 35"/>
                  <a:gd name="T17" fmla="*/ 19 h 19"/>
                  <a:gd name="T18" fmla="*/ 19 w 35"/>
                  <a:gd name="T19" fmla="*/ 19 h 19"/>
                  <a:gd name="T20" fmla="*/ 20 w 35"/>
                  <a:gd name="T21" fmla="*/ 19 h 19"/>
                  <a:gd name="T22" fmla="*/ 20 w 35"/>
                  <a:gd name="T23" fmla="*/ 19 h 19"/>
                  <a:gd name="T24" fmla="*/ 22 w 35"/>
                  <a:gd name="T25" fmla="*/ 19 h 19"/>
                  <a:gd name="T26" fmla="*/ 22 w 35"/>
                  <a:gd name="T27" fmla="*/ 18 h 19"/>
                  <a:gd name="T28" fmla="*/ 22 w 35"/>
                  <a:gd name="T29" fmla="*/ 16 h 19"/>
                  <a:gd name="T30" fmla="*/ 20 w 35"/>
                  <a:gd name="T31" fmla="*/ 16 h 19"/>
                  <a:gd name="T32" fmla="*/ 23 w 35"/>
                  <a:gd name="T33" fmla="*/ 15 h 19"/>
                  <a:gd name="T34" fmla="*/ 23 w 35"/>
                  <a:gd name="T35" fmla="*/ 14 h 19"/>
                  <a:gd name="T36" fmla="*/ 25 w 35"/>
                  <a:gd name="T37" fmla="*/ 13 h 19"/>
                  <a:gd name="T38" fmla="*/ 25 w 35"/>
                  <a:gd name="T39" fmla="*/ 10 h 19"/>
                  <a:gd name="T40" fmla="*/ 26 w 35"/>
                  <a:gd name="T41" fmla="*/ 9 h 19"/>
                  <a:gd name="T42" fmla="*/ 27 w 35"/>
                  <a:gd name="T43" fmla="*/ 9 h 19"/>
                  <a:gd name="T44" fmla="*/ 29 w 35"/>
                  <a:gd name="T45" fmla="*/ 7 h 19"/>
                  <a:gd name="T46" fmla="*/ 30 w 35"/>
                  <a:gd name="T47" fmla="*/ 6 h 19"/>
                  <a:gd name="T48" fmla="*/ 32 w 35"/>
                  <a:gd name="T49" fmla="*/ 6 h 19"/>
                  <a:gd name="T50" fmla="*/ 31 w 35"/>
                  <a:gd name="T51" fmla="*/ 5 h 19"/>
                  <a:gd name="T52" fmla="*/ 32 w 35"/>
                  <a:gd name="T53" fmla="*/ 4 h 19"/>
                  <a:gd name="T54" fmla="*/ 35 w 35"/>
                  <a:gd name="T55" fmla="*/ 6 h 19"/>
                  <a:gd name="T56" fmla="*/ 30 w 35"/>
                  <a:gd name="T57" fmla="*/ 0 h 19"/>
                  <a:gd name="T58" fmla="*/ 29 w 35"/>
                  <a:gd name="T59" fmla="*/ 0 h 19"/>
                  <a:gd name="T60" fmla="*/ 27 w 35"/>
                  <a:gd name="T61" fmla="*/ 1 h 19"/>
                  <a:gd name="T62" fmla="*/ 27 w 35"/>
                  <a:gd name="T63" fmla="*/ 2 h 19"/>
                  <a:gd name="T64" fmla="*/ 26 w 35"/>
                  <a:gd name="T65" fmla="*/ 1 h 19"/>
                  <a:gd name="T66" fmla="*/ 25 w 35"/>
                  <a:gd name="T67" fmla="*/ 3 h 19"/>
                  <a:gd name="T68" fmla="*/ 23 w 35"/>
                  <a:gd name="T69" fmla="*/ 3 h 19"/>
                  <a:gd name="T70" fmla="*/ 22 w 35"/>
                  <a:gd name="T71" fmla="*/ 3 h 19"/>
                  <a:gd name="T72" fmla="*/ 19 w 35"/>
                  <a:gd name="T73" fmla="*/ 3 h 19"/>
                  <a:gd name="T74" fmla="*/ 17 w 35"/>
                  <a:gd name="T75" fmla="*/ 3 h 19"/>
                  <a:gd name="T76" fmla="*/ 13 w 35"/>
                  <a:gd name="T77" fmla="*/ 6 h 19"/>
                  <a:gd name="T78" fmla="*/ 9 w 35"/>
                  <a:gd name="T79" fmla="*/ 6 h 19"/>
                  <a:gd name="T80" fmla="*/ 5 w 35"/>
                  <a:gd name="T81" fmla="*/ 4 h 19"/>
                  <a:gd name="T82" fmla="*/ 3 w 35"/>
                  <a:gd name="T83" fmla="*/ 4 h 19"/>
                  <a:gd name="T84" fmla="*/ 2 w 35"/>
                  <a:gd name="T85" fmla="*/ 6 h 19"/>
                  <a:gd name="T86" fmla="*/ 0 w 35"/>
                  <a:gd name="T87" fmla="*/ 7 h 19"/>
                  <a:gd name="T88" fmla="*/ 3 w 35"/>
                  <a:gd name="T89" fmla="*/ 9 h 19"/>
                  <a:gd name="T90" fmla="*/ 2 w 35"/>
                  <a:gd name="T91" fmla="*/ 12 h 19"/>
                  <a:gd name="T92" fmla="*/ 3 w 35"/>
                  <a:gd name="T93" fmla="*/ 13 h 19"/>
                  <a:gd name="T94" fmla="*/ 3 w 35"/>
                  <a:gd name="T95" fmla="*/ 14 h 19"/>
                  <a:gd name="T96" fmla="*/ 1 w 35"/>
                  <a:gd name="T97" fmla="*/ 15 h 19"/>
                  <a:gd name="T98" fmla="*/ 4 w 35"/>
                  <a:gd name="T99" fmla="*/ 18 h 19"/>
                  <a:gd name="T100" fmla="*/ 3 w 35"/>
                  <a:gd name="T101" fmla="*/ 19 h 19"/>
                  <a:gd name="T102" fmla="*/ 5 w 35"/>
                  <a:gd name="T103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5" h="19">
                    <a:moveTo>
                      <a:pt x="5" y="19"/>
                    </a:moveTo>
                    <a:cubicBezTo>
                      <a:pt x="6" y="19"/>
                      <a:pt x="6" y="19"/>
                      <a:pt x="6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8"/>
                      <a:pt x="22" y="18"/>
                      <a:pt x="22" y="18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6" y="9"/>
                      <a:pt x="26" y="9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29" y="7"/>
                      <a:pt x="29" y="7"/>
                      <a:pt x="29" y="7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3" y="3"/>
                      <a:pt x="23" y="3"/>
                      <a:pt x="23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5" y="19"/>
                      <a:pt x="5" y="19"/>
                      <a:pt x="5" y="19"/>
                    </a:cubicBez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97"/>
              <p:cNvSpPr>
                <a:spLocks/>
              </p:cNvSpPr>
              <p:nvPr/>
            </p:nvSpPr>
            <p:spPr bwMode="auto">
              <a:xfrm>
                <a:off x="4960060" y="4319951"/>
                <a:ext cx="921676" cy="409139"/>
              </a:xfrm>
              <a:custGeom>
                <a:avLst/>
                <a:gdLst>
                  <a:gd name="T0" fmla="*/ 27 w 108"/>
                  <a:gd name="T1" fmla="*/ 37 h 46"/>
                  <a:gd name="T2" fmla="*/ 32 w 108"/>
                  <a:gd name="T3" fmla="*/ 37 h 46"/>
                  <a:gd name="T4" fmla="*/ 37 w 108"/>
                  <a:gd name="T5" fmla="*/ 34 h 46"/>
                  <a:gd name="T6" fmla="*/ 40 w 108"/>
                  <a:gd name="T7" fmla="*/ 38 h 46"/>
                  <a:gd name="T8" fmla="*/ 53 w 108"/>
                  <a:gd name="T9" fmla="*/ 44 h 46"/>
                  <a:gd name="T10" fmla="*/ 59 w 108"/>
                  <a:gd name="T11" fmla="*/ 44 h 46"/>
                  <a:gd name="T12" fmla="*/ 67 w 108"/>
                  <a:gd name="T13" fmla="*/ 46 h 46"/>
                  <a:gd name="T14" fmla="*/ 77 w 108"/>
                  <a:gd name="T15" fmla="*/ 42 h 46"/>
                  <a:gd name="T16" fmla="*/ 84 w 108"/>
                  <a:gd name="T17" fmla="*/ 42 h 46"/>
                  <a:gd name="T18" fmla="*/ 88 w 108"/>
                  <a:gd name="T19" fmla="*/ 42 h 46"/>
                  <a:gd name="T20" fmla="*/ 90 w 108"/>
                  <a:gd name="T21" fmla="*/ 41 h 46"/>
                  <a:gd name="T22" fmla="*/ 93 w 108"/>
                  <a:gd name="T23" fmla="*/ 38 h 46"/>
                  <a:gd name="T24" fmla="*/ 98 w 108"/>
                  <a:gd name="T25" fmla="*/ 37 h 46"/>
                  <a:gd name="T26" fmla="*/ 98 w 108"/>
                  <a:gd name="T27" fmla="*/ 29 h 46"/>
                  <a:gd name="T28" fmla="*/ 101 w 108"/>
                  <a:gd name="T29" fmla="*/ 25 h 46"/>
                  <a:gd name="T30" fmla="*/ 101 w 108"/>
                  <a:gd name="T31" fmla="*/ 24 h 46"/>
                  <a:gd name="T32" fmla="*/ 105 w 108"/>
                  <a:gd name="T33" fmla="*/ 25 h 46"/>
                  <a:gd name="T34" fmla="*/ 106 w 108"/>
                  <a:gd name="T35" fmla="*/ 20 h 46"/>
                  <a:gd name="T36" fmla="*/ 105 w 108"/>
                  <a:gd name="T37" fmla="*/ 16 h 46"/>
                  <a:gd name="T38" fmla="*/ 105 w 108"/>
                  <a:gd name="T39" fmla="*/ 11 h 46"/>
                  <a:gd name="T40" fmla="*/ 102 w 108"/>
                  <a:gd name="T41" fmla="*/ 7 h 46"/>
                  <a:gd name="T42" fmla="*/ 101 w 108"/>
                  <a:gd name="T43" fmla="*/ 4 h 46"/>
                  <a:gd name="T44" fmla="*/ 94 w 108"/>
                  <a:gd name="T45" fmla="*/ 4 h 46"/>
                  <a:gd name="T46" fmla="*/ 89 w 108"/>
                  <a:gd name="T47" fmla="*/ 4 h 46"/>
                  <a:gd name="T48" fmla="*/ 81 w 108"/>
                  <a:gd name="T49" fmla="*/ 0 h 46"/>
                  <a:gd name="T50" fmla="*/ 76 w 108"/>
                  <a:gd name="T51" fmla="*/ 3 h 46"/>
                  <a:gd name="T52" fmla="*/ 74 w 108"/>
                  <a:gd name="T53" fmla="*/ 7 h 46"/>
                  <a:gd name="T54" fmla="*/ 71 w 108"/>
                  <a:gd name="T55" fmla="*/ 8 h 46"/>
                  <a:gd name="T56" fmla="*/ 63 w 108"/>
                  <a:gd name="T57" fmla="*/ 7 h 46"/>
                  <a:gd name="T58" fmla="*/ 59 w 108"/>
                  <a:gd name="T59" fmla="*/ 3 h 46"/>
                  <a:gd name="T60" fmla="*/ 59 w 108"/>
                  <a:gd name="T61" fmla="*/ 4 h 46"/>
                  <a:gd name="T62" fmla="*/ 59 w 108"/>
                  <a:gd name="T63" fmla="*/ 8 h 46"/>
                  <a:gd name="T64" fmla="*/ 57 w 108"/>
                  <a:gd name="T65" fmla="*/ 8 h 46"/>
                  <a:gd name="T66" fmla="*/ 55 w 108"/>
                  <a:gd name="T67" fmla="*/ 11 h 46"/>
                  <a:gd name="T68" fmla="*/ 51 w 108"/>
                  <a:gd name="T69" fmla="*/ 13 h 46"/>
                  <a:gd name="T70" fmla="*/ 47 w 108"/>
                  <a:gd name="T71" fmla="*/ 17 h 46"/>
                  <a:gd name="T72" fmla="*/ 48 w 108"/>
                  <a:gd name="T73" fmla="*/ 20 h 46"/>
                  <a:gd name="T74" fmla="*/ 49 w 108"/>
                  <a:gd name="T75" fmla="*/ 24 h 46"/>
                  <a:gd name="T76" fmla="*/ 49 w 108"/>
                  <a:gd name="T77" fmla="*/ 27 h 46"/>
                  <a:gd name="T78" fmla="*/ 45 w 108"/>
                  <a:gd name="T79" fmla="*/ 25 h 46"/>
                  <a:gd name="T80" fmla="*/ 44 w 108"/>
                  <a:gd name="T81" fmla="*/ 25 h 46"/>
                  <a:gd name="T82" fmla="*/ 41 w 108"/>
                  <a:gd name="T83" fmla="*/ 25 h 46"/>
                  <a:gd name="T84" fmla="*/ 37 w 108"/>
                  <a:gd name="T85" fmla="*/ 25 h 46"/>
                  <a:gd name="T86" fmla="*/ 28 w 108"/>
                  <a:gd name="T87" fmla="*/ 27 h 46"/>
                  <a:gd name="T88" fmla="*/ 24 w 108"/>
                  <a:gd name="T89" fmla="*/ 29 h 46"/>
                  <a:gd name="T90" fmla="*/ 20 w 108"/>
                  <a:gd name="T91" fmla="*/ 27 h 46"/>
                  <a:gd name="T92" fmla="*/ 17 w 108"/>
                  <a:gd name="T93" fmla="*/ 27 h 46"/>
                  <a:gd name="T94" fmla="*/ 11 w 108"/>
                  <a:gd name="T95" fmla="*/ 29 h 46"/>
                  <a:gd name="T96" fmla="*/ 9 w 108"/>
                  <a:gd name="T97" fmla="*/ 31 h 46"/>
                  <a:gd name="T98" fmla="*/ 5 w 108"/>
                  <a:gd name="T99" fmla="*/ 27 h 46"/>
                  <a:gd name="T100" fmla="*/ 1 w 108"/>
                  <a:gd name="T101" fmla="*/ 27 h 46"/>
                  <a:gd name="T102" fmla="*/ 1 w 108"/>
                  <a:gd name="T103" fmla="*/ 29 h 46"/>
                  <a:gd name="T104" fmla="*/ 1 w 108"/>
                  <a:gd name="T105" fmla="*/ 33 h 46"/>
                  <a:gd name="T106" fmla="*/ 4 w 108"/>
                  <a:gd name="T107" fmla="*/ 37 h 46"/>
                  <a:gd name="T108" fmla="*/ 9 w 108"/>
                  <a:gd name="T109" fmla="*/ 38 h 46"/>
                  <a:gd name="T110" fmla="*/ 13 w 108"/>
                  <a:gd name="T111" fmla="*/ 37 h 46"/>
                  <a:gd name="T112" fmla="*/ 19 w 108"/>
                  <a:gd name="T113" fmla="*/ 40 h 46"/>
                  <a:gd name="T114" fmla="*/ 24 w 108"/>
                  <a:gd name="T115" fmla="*/ 37 h 46"/>
                  <a:gd name="T116" fmla="*/ 24 w 108"/>
                  <a:gd name="T117" fmla="*/ 37 h 46"/>
                  <a:gd name="T118" fmla="*/ 24 w 108"/>
                  <a:gd name="T119" fmla="*/ 37 h 46"/>
                  <a:gd name="T120" fmla="*/ 24 w 108"/>
                  <a:gd name="T121" fmla="*/ 37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8" h="46">
                    <a:moveTo>
                      <a:pt x="24" y="37"/>
                    </a:moveTo>
                    <a:lnTo>
                      <a:pt x="27" y="37"/>
                    </a:lnTo>
                    <a:lnTo>
                      <a:pt x="28" y="37"/>
                    </a:lnTo>
                    <a:lnTo>
                      <a:pt x="32" y="37"/>
                    </a:lnTo>
                    <a:lnTo>
                      <a:pt x="36" y="34"/>
                    </a:lnTo>
                    <a:lnTo>
                      <a:pt x="37" y="34"/>
                    </a:lnTo>
                    <a:lnTo>
                      <a:pt x="37" y="37"/>
                    </a:lnTo>
                    <a:lnTo>
                      <a:pt x="40" y="38"/>
                    </a:lnTo>
                    <a:lnTo>
                      <a:pt x="44" y="42"/>
                    </a:lnTo>
                    <a:lnTo>
                      <a:pt x="53" y="44"/>
                    </a:lnTo>
                    <a:lnTo>
                      <a:pt x="57" y="44"/>
                    </a:lnTo>
                    <a:lnTo>
                      <a:pt x="59" y="44"/>
                    </a:lnTo>
                    <a:lnTo>
                      <a:pt x="61" y="44"/>
                    </a:lnTo>
                    <a:lnTo>
                      <a:pt x="67" y="46"/>
                    </a:lnTo>
                    <a:lnTo>
                      <a:pt x="72" y="46"/>
                    </a:lnTo>
                    <a:lnTo>
                      <a:pt x="77" y="42"/>
                    </a:lnTo>
                    <a:lnTo>
                      <a:pt x="80" y="42"/>
                    </a:lnTo>
                    <a:lnTo>
                      <a:pt x="84" y="42"/>
                    </a:lnTo>
                    <a:lnTo>
                      <a:pt x="85" y="42"/>
                    </a:lnTo>
                    <a:lnTo>
                      <a:pt x="88" y="42"/>
                    </a:lnTo>
                    <a:lnTo>
                      <a:pt x="89" y="40"/>
                    </a:lnTo>
                    <a:lnTo>
                      <a:pt x="90" y="41"/>
                    </a:lnTo>
                    <a:lnTo>
                      <a:pt x="90" y="40"/>
                    </a:lnTo>
                    <a:lnTo>
                      <a:pt x="93" y="38"/>
                    </a:lnTo>
                    <a:lnTo>
                      <a:pt x="94" y="38"/>
                    </a:lnTo>
                    <a:lnTo>
                      <a:pt x="98" y="37"/>
                    </a:lnTo>
                    <a:lnTo>
                      <a:pt x="98" y="31"/>
                    </a:lnTo>
                    <a:lnTo>
                      <a:pt x="98" y="29"/>
                    </a:lnTo>
                    <a:lnTo>
                      <a:pt x="101" y="27"/>
                    </a:lnTo>
                    <a:lnTo>
                      <a:pt x="101" y="25"/>
                    </a:lnTo>
                    <a:lnTo>
                      <a:pt x="98" y="24"/>
                    </a:lnTo>
                    <a:lnTo>
                      <a:pt x="101" y="24"/>
                    </a:lnTo>
                    <a:lnTo>
                      <a:pt x="102" y="24"/>
                    </a:lnTo>
                    <a:lnTo>
                      <a:pt x="105" y="25"/>
                    </a:lnTo>
                    <a:lnTo>
                      <a:pt x="105" y="24"/>
                    </a:lnTo>
                    <a:lnTo>
                      <a:pt x="106" y="20"/>
                    </a:lnTo>
                    <a:lnTo>
                      <a:pt x="108" y="17"/>
                    </a:lnTo>
                    <a:lnTo>
                      <a:pt x="105" y="16"/>
                    </a:lnTo>
                    <a:lnTo>
                      <a:pt x="105" y="12"/>
                    </a:lnTo>
                    <a:lnTo>
                      <a:pt x="105" y="11"/>
                    </a:lnTo>
                    <a:lnTo>
                      <a:pt x="105" y="8"/>
                    </a:lnTo>
                    <a:lnTo>
                      <a:pt x="102" y="7"/>
                    </a:lnTo>
                    <a:lnTo>
                      <a:pt x="101" y="5"/>
                    </a:lnTo>
                    <a:lnTo>
                      <a:pt x="101" y="4"/>
                    </a:lnTo>
                    <a:lnTo>
                      <a:pt x="98" y="4"/>
                    </a:lnTo>
                    <a:lnTo>
                      <a:pt x="94" y="4"/>
                    </a:lnTo>
                    <a:lnTo>
                      <a:pt x="93" y="4"/>
                    </a:lnTo>
                    <a:lnTo>
                      <a:pt x="89" y="4"/>
                    </a:lnTo>
                    <a:lnTo>
                      <a:pt x="85" y="3"/>
                    </a:lnTo>
                    <a:lnTo>
                      <a:pt x="81" y="0"/>
                    </a:lnTo>
                    <a:lnTo>
                      <a:pt x="76" y="0"/>
                    </a:lnTo>
                    <a:lnTo>
                      <a:pt x="76" y="3"/>
                    </a:lnTo>
                    <a:lnTo>
                      <a:pt x="74" y="4"/>
                    </a:lnTo>
                    <a:lnTo>
                      <a:pt x="74" y="7"/>
                    </a:lnTo>
                    <a:lnTo>
                      <a:pt x="72" y="8"/>
                    </a:lnTo>
                    <a:lnTo>
                      <a:pt x="71" y="8"/>
                    </a:lnTo>
                    <a:lnTo>
                      <a:pt x="67" y="8"/>
                    </a:lnTo>
                    <a:lnTo>
                      <a:pt x="63" y="7"/>
                    </a:lnTo>
                    <a:lnTo>
                      <a:pt x="61" y="4"/>
                    </a:lnTo>
                    <a:lnTo>
                      <a:pt x="59" y="3"/>
                    </a:lnTo>
                    <a:lnTo>
                      <a:pt x="59" y="3"/>
                    </a:lnTo>
                    <a:lnTo>
                      <a:pt x="59" y="4"/>
                    </a:lnTo>
                    <a:lnTo>
                      <a:pt x="61" y="7"/>
                    </a:lnTo>
                    <a:lnTo>
                      <a:pt x="59" y="8"/>
                    </a:lnTo>
                    <a:lnTo>
                      <a:pt x="57" y="8"/>
                    </a:lnTo>
                    <a:lnTo>
                      <a:pt x="57" y="8"/>
                    </a:lnTo>
                    <a:lnTo>
                      <a:pt x="55" y="8"/>
                    </a:lnTo>
                    <a:lnTo>
                      <a:pt x="55" y="11"/>
                    </a:lnTo>
                    <a:lnTo>
                      <a:pt x="53" y="12"/>
                    </a:lnTo>
                    <a:lnTo>
                      <a:pt x="51" y="13"/>
                    </a:lnTo>
                    <a:lnTo>
                      <a:pt x="48" y="16"/>
                    </a:lnTo>
                    <a:lnTo>
                      <a:pt x="47" y="17"/>
                    </a:lnTo>
                    <a:lnTo>
                      <a:pt x="48" y="17"/>
                    </a:lnTo>
                    <a:lnTo>
                      <a:pt x="48" y="20"/>
                    </a:lnTo>
                    <a:lnTo>
                      <a:pt x="48" y="21"/>
                    </a:lnTo>
                    <a:lnTo>
                      <a:pt x="49" y="24"/>
                    </a:lnTo>
                    <a:lnTo>
                      <a:pt x="49" y="25"/>
                    </a:lnTo>
                    <a:lnTo>
                      <a:pt x="49" y="27"/>
                    </a:lnTo>
                    <a:lnTo>
                      <a:pt x="48" y="27"/>
                    </a:lnTo>
                    <a:lnTo>
                      <a:pt x="45" y="25"/>
                    </a:lnTo>
                    <a:lnTo>
                      <a:pt x="45" y="24"/>
                    </a:lnTo>
                    <a:lnTo>
                      <a:pt x="44" y="25"/>
                    </a:lnTo>
                    <a:lnTo>
                      <a:pt x="43" y="25"/>
                    </a:lnTo>
                    <a:lnTo>
                      <a:pt x="41" y="25"/>
                    </a:lnTo>
                    <a:lnTo>
                      <a:pt x="37" y="24"/>
                    </a:lnTo>
                    <a:lnTo>
                      <a:pt x="37" y="25"/>
                    </a:lnTo>
                    <a:lnTo>
                      <a:pt x="32" y="25"/>
                    </a:lnTo>
                    <a:lnTo>
                      <a:pt x="28" y="27"/>
                    </a:lnTo>
                    <a:lnTo>
                      <a:pt x="25" y="28"/>
                    </a:lnTo>
                    <a:lnTo>
                      <a:pt x="24" y="29"/>
                    </a:lnTo>
                    <a:lnTo>
                      <a:pt x="23" y="29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7" y="27"/>
                    </a:lnTo>
                    <a:lnTo>
                      <a:pt x="13" y="25"/>
                    </a:lnTo>
                    <a:lnTo>
                      <a:pt x="11" y="29"/>
                    </a:lnTo>
                    <a:lnTo>
                      <a:pt x="11" y="31"/>
                    </a:lnTo>
                    <a:lnTo>
                      <a:pt x="9" y="31"/>
                    </a:lnTo>
                    <a:lnTo>
                      <a:pt x="9" y="29"/>
                    </a:lnTo>
                    <a:lnTo>
                      <a:pt x="5" y="27"/>
                    </a:lnTo>
                    <a:lnTo>
                      <a:pt x="4" y="27"/>
                    </a:lnTo>
                    <a:lnTo>
                      <a:pt x="1" y="27"/>
                    </a:lnTo>
                    <a:lnTo>
                      <a:pt x="0" y="27"/>
                    </a:lnTo>
                    <a:lnTo>
                      <a:pt x="1" y="29"/>
                    </a:lnTo>
                    <a:lnTo>
                      <a:pt x="0" y="31"/>
                    </a:lnTo>
                    <a:lnTo>
                      <a:pt x="1" y="33"/>
                    </a:lnTo>
                    <a:lnTo>
                      <a:pt x="0" y="34"/>
                    </a:lnTo>
                    <a:lnTo>
                      <a:pt x="4" y="37"/>
                    </a:lnTo>
                    <a:lnTo>
                      <a:pt x="7" y="38"/>
                    </a:lnTo>
                    <a:lnTo>
                      <a:pt x="9" y="38"/>
                    </a:lnTo>
                    <a:lnTo>
                      <a:pt x="11" y="37"/>
                    </a:lnTo>
                    <a:lnTo>
                      <a:pt x="13" y="37"/>
                    </a:lnTo>
                    <a:lnTo>
                      <a:pt x="15" y="38"/>
                    </a:lnTo>
                    <a:lnTo>
                      <a:pt x="19" y="40"/>
                    </a:lnTo>
                    <a:lnTo>
                      <a:pt x="23" y="38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lnTo>
                      <a:pt x="24" y="37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98"/>
              <p:cNvSpPr>
                <a:spLocks/>
              </p:cNvSpPr>
              <p:nvPr/>
            </p:nvSpPr>
            <p:spPr bwMode="auto">
              <a:xfrm>
                <a:off x="5275816" y="3999754"/>
                <a:ext cx="810737" cy="391351"/>
              </a:xfrm>
              <a:custGeom>
                <a:avLst/>
                <a:gdLst>
                  <a:gd name="T0" fmla="*/ 88 w 95"/>
                  <a:gd name="T1" fmla="*/ 21 h 44"/>
                  <a:gd name="T2" fmla="*/ 83 w 95"/>
                  <a:gd name="T3" fmla="*/ 19 h 44"/>
                  <a:gd name="T4" fmla="*/ 77 w 95"/>
                  <a:gd name="T5" fmla="*/ 19 h 44"/>
                  <a:gd name="T6" fmla="*/ 77 w 95"/>
                  <a:gd name="T7" fmla="*/ 13 h 44"/>
                  <a:gd name="T8" fmla="*/ 71 w 95"/>
                  <a:gd name="T9" fmla="*/ 13 h 44"/>
                  <a:gd name="T10" fmla="*/ 68 w 95"/>
                  <a:gd name="T11" fmla="*/ 13 h 44"/>
                  <a:gd name="T12" fmla="*/ 61 w 95"/>
                  <a:gd name="T13" fmla="*/ 17 h 44"/>
                  <a:gd name="T14" fmla="*/ 57 w 95"/>
                  <a:gd name="T15" fmla="*/ 13 h 44"/>
                  <a:gd name="T16" fmla="*/ 57 w 95"/>
                  <a:gd name="T17" fmla="*/ 9 h 44"/>
                  <a:gd name="T18" fmla="*/ 56 w 95"/>
                  <a:gd name="T19" fmla="*/ 8 h 44"/>
                  <a:gd name="T20" fmla="*/ 52 w 95"/>
                  <a:gd name="T21" fmla="*/ 5 h 44"/>
                  <a:gd name="T22" fmla="*/ 44 w 95"/>
                  <a:gd name="T23" fmla="*/ 5 h 44"/>
                  <a:gd name="T24" fmla="*/ 43 w 95"/>
                  <a:gd name="T25" fmla="*/ 3 h 44"/>
                  <a:gd name="T26" fmla="*/ 39 w 95"/>
                  <a:gd name="T27" fmla="*/ 3 h 44"/>
                  <a:gd name="T28" fmla="*/ 35 w 95"/>
                  <a:gd name="T29" fmla="*/ 4 h 44"/>
                  <a:gd name="T30" fmla="*/ 34 w 95"/>
                  <a:gd name="T31" fmla="*/ 3 h 44"/>
                  <a:gd name="T32" fmla="*/ 31 w 95"/>
                  <a:gd name="T33" fmla="*/ 0 h 44"/>
                  <a:gd name="T34" fmla="*/ 28 w 95"/>
                  <a:gd name="T35" fmla="*/ 3 h 44"/>
                  <a:gd name="T36" fmla="*/ 18 w 95"/>
                  <a:gd name="T37" fmla="*/ 8 h 44"/>
                  <a:gd name="T38" fmla="*/ 7 w 95"/>
                  <a:gd name="T39" fmla="*/ 12 h 44"/>
                  <a:gd name="T40" fmla="*/ 2 w 95"/>
                  <a:gd name="T41" fmla="*/ 15 h 44"/>
                  <a:gd name="T42" fmla="*/ 2 w 95"/>
                  <a:gd name="T43" fmla="*/ 16 h 44"/>
                  <a:gd name="T44" fmla="*/ 4 w 95"/>
                  <a:gd name="T45" fmla="*/ 21 h 44"/>
                  <a:gd name="T46" fmla="*/ 7 w 95"/>
                  <a:gd name="T47" fmla="*/ 27 h 44"/>
                  <a:gd name="T48" fmla="*/ 18 w 95"/>
                  <a:gd name="T49" fmla="*/ 36 h 44"/>
                  <a:gd name="T50" fmla="*/ 22 w 95"/>
                  <a:gd name="T51" fmla="*/ 39 h 44"/>
                  <a:gd name="T52" fmla="*/ 24 w 95"/>
                  <a:gd name="T53" fmla="*/ 40 h 44"/>
                  <a:gd name="T54" fmla="*/ 30 w 95"/>
                  <a:gd name="T55" fmla="*/ 44 h 44"/>
                  <a:gd name="T56" fmla="*/ 35 w 95"/>
                  <a:gd name="T57" fmla="*/ 44 h 44"/>
                  <a:gd name="T58" fmla="*/ 37 w 95"/>
                  <a:gd name="T59" fmla="*/ 40 h 44"/>
                  <a:gd name="T60" fmla="*/ 39 w 95"/>
                  <a:gd name="T61" fmla="*/ 36 h 44"/>
                  <a:gd name="T62" fmla="*/ 48 w 95"/>
                  <a:gd name="T63" fmla="*/ 39 h 44"/>
                  <a:gd name="T64" fmla="*/ 56 w 95"/>
                  <a:gd name="T65" fmla="*/ 40 h 44"/>
                  <a:gd name="T66" fmla="*/ 61 w 95"/>
                  <a:gd name="T67" fmla="*/ 40 h 44"/>
                  <a:gd name="T68" fmla="*/ 64 w 95"/>
                  <a:gd name="T69" fmla="*/ 41 h 44"/>
                  <a:gd name="T70" fmla="*/ 68 w 95"/>
                  <a:gd name="T71" fmla="*/ 44 h 44"/>
                  <a:gd name="T72" fmla="*/ 73 w 95"/>
                  <a:gd name="T73" fmla="*/ 40 h 44"/>
                  <a:gd name="T74" fmla="*/ 81 w 95"/>
                  <a:gd name="T75" fmla="*/ 36 h 44"/>
                  <a:gd name="T76" fmla="*/ 84 w 95"/>
                  <a:gd name="T77" fmla="*/ 32 h 44"/>
                  <a:gd name="T78" fmla="*/ 91 w 95"/>
                  <a:gd name="T79" fmla="*/ 29 h 44"/>
                  <a:gd name="T80" fmla="*/ 91 w 95"/>
                  <a:gd name="T81" fmla="*/ 23 h 44"/>
                  <a:gd name="T82" fmla="*/ 91 w 95"/>
                  <a:gd name="T83" fmla="*/ 23 h 44"/>
                  <a:gd name="T84" fmla="*/ 91 w 95"/>
                  <a:gd name="T85" fmla="*/ 23 h 44"/>
                  <a:gd name="T86" fmla="*/ 91 w 95"/>
                  <a:gd name="T87" fmla="*/ 2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95" h="44">
                    <a:moveTo>
                      <a:pt x="91" y="23"/>
                    </a:moveTo>
                    <a:lnTo>
                      <a:pt x="88" y="21"/>
                    </a:lnTo>
                    <a:lnTo>
                      <a:pt x="84" y="19"/>
                    </a:lnTo>
                    <a:lnTo>
                      <a:pt x="83" y="19"/>
                    </a:lnTo>
                    <a:lnTo>
                      <a:pt x="79" y="19"/>
                    </a:lnTo>
                    <a:lnTo>
                      <a:pt x="77" y="19"/>
                    </a:lnTo>
                    <a:lnTo>
                      <a:pt x="77" y="17"/>
                    </a:lnTo>
                    <a:lnTo>
                      <a:pt x="77" y="13"/>
                    </a:lnTo>
                    <a:lnTo>
                      <a:pt x="73" y="13"/>
                    </a:lnTo>
                    <a:lnTo>
                      <a:pt x="71" y="13"/>
                    </a:lnTo>
                    <a:lnTo>
                      <a:pt x="65" y="12"/>
                    </a:lnTo>
                    <a:lnTo>
                      <a:pt x="68" y="13"/>
                    </a:lnTo>
                    <a:lnTo>
                      <a:pt x="64" y="17"/>
                    </a:lnTo>
                    <a:lnTo>
                      <a:pt x="61" y="17"/>
                    </a:lnTo>
                    <a:lnTo>
                      <a:pt x="60" y="16"/>
                    </a:lnTo>
                    <a:lnTo>
                      <a:pt x="57" y="13"/>
                    </a:lnTo>
                    <a:lnTo>
                      <a:pt x="56" y="12"/>
                    </a:lnTo>
                    <a:lnTo>
                      <a:pt x="57" y="9"/>
                    </a:lnTo>
                    <a:lnTo>
                      <a:pt x="57" y="8"/>
                    </a:lnTo>
                    <a:lnTo>
                      <a:pt x="56" y="8"/>
                    </a:lnTo>
                    <a:lnTo>
                      <a:pt x="52" y="8"/>
                    </a:lnTo>
                    <a:lnTo>
                      <a:pt x="52" y="5"/>
                    </a:lnTo>
                    <a:lnTo>
                      <a:pt x="48" y="5"/>
                    </a:lnTo>
                    <a:lnTo>
                      <a:pt x="44" y="5"/>
                    </a:lnTo>
                    <a:lnTo>
                      <a:pt x="43" y="4"/>
                    </a:lnTo>
                    <a:lnTo>
                      <a:pt x="43" y="3"/>
                    </a:lnTo>
                    <a:lnTo>
                      <a:pt x="40" y="3"/>
                    </a:lnTo>
                    <a:lnTo>
                      <a:pt x="39" y="3"/>
                    </a:lnTo>
                    <a:lnTo>
                      <a:pt x="37" y="4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4" y="3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30" y="3"/>
                    </a:lnTo>
                    <a:lnTo>
                      <a:pt x="28" y="3"/>
                    </a:lnTo>
                    <a:lnTo>
                      <a:pt x="22" y="5"/>
                    </a:lnTo>
                    <a:lnTo>
                      <a:pt x="18" y="8"/>
                    </a:lnTo>
                    <a:lnTo>
                      <a:pt x="12" y="9"/>
                    </a:lnTo>
                    <a:lnTo>
                      <a:pt x="7" y="12"/>
                    </a:lnTo>
                    <a:lnTo>
                      <a:pt x="3" y="13"/>
                    </a:lnTo>
                    <a:lnTo>
                      <a:pt x="2" y="15"/>
                    </a:lnTo>
                    <a:lnTo>
                      <a:pt x="0" y="16"/>
                    </a:lnTo>
                    <a:lnTo>
                      <a:pt x="2" y="16"/>
                    </a:lnTo>
                    <a:lnTo>
                      <a:pt x="3" y="17"/>
                    </a:lnTo>
                    <a:lnTo>
                      <a:pt x="4" y="21"/>
                    </a:lnTo>
                    <a:lnTo>
                      <a:pt x="3" y="23"/>
                    </a:lnTo>
                    <a:lnTo>
                      <a:pt x="7" y="27"/>
                    </a:lnTo>
                    <a:lnTo>
                      <a:pt x="11" y="31"/>
                    </a:lnTo>
                    <a:lnTo>
                      <a:pt x="18" y="36"/>
                    </a:lnTo>
                    <a:lnTo>
                      <a:pt x="22" y="40"/>
                    </a:lnTo>
                    <a:lnTo>
                      <a:pt x="22" y="39"/>
                    </a:lnTo>
                    <a:lnTo>
                      <a:pt x="22" y="39"/>
                    </a:lnTo>
                    <a:lnTo>
                      <a:pt x="24" y="40"/>
                    </a:lnTo>
                    <a:lnTo>
                      <a:pt x="26" y="43"/>
                    </a:lnTo>
                    <a:lnTo>
                      <a:pt x="30" y="44"/>
                    </a:lnTo>
                    <a:lnTo>
                      <a:pt x="34" y="44"/>
                    </a:lnTo>
                    <a:lnTo>
                      <a:pt x="35" y="44"/>
                    </a:lnTo>
                    <a:lnTo>
                      <a:pt x="37" y="43"/>
                    </a:lnTo>
                    <a:lnTo>
                      <a:pt x="37" y="40"/>
                    </a:lnTo>
                    <a:lnTo>
                      <a:pt x="39" y="39"/>
                    </a:lnTo>
                    <a:lnTo>
                      <a:pt x="39" y="36"/>
                    </a:lnTo>
                    <a:lnTo>
                      <a:pt x="44" y="36"/>
                    </a:lnTo>
                    <a:lnTo>
                      <a:pt x="48" y="39"/>
                    </a:lnTo>
                    <a:lnTo>
                      <a:pt x="52" y="40"/>
                    </a:lnTo>
                    <a:lnTo>
                      <a:pt x="56" y="40"/>
                    </a:lnTo>
                    <a:lnTo>
                      <a:pt x="57" y="40"/>
                    </a:lnTo>
                    <a:lnTo>
                      <a:pt x="61" y="40"/>
                    </a:lnTo>
                    <a:lnTo>
                      <a:pt x="64" y="40"/>
                    </a:lnTo>
                    <a:lnTo>
                      <a:pt x="64" y="41"/>
                    </a:lnTo>
                    <a:lnTo>
                      <a:pt x="65" y="43"/>
                    </a:lnTo>
                    <a:lnTo>
                      <a:pt x="68" y="44"/>
                    </a:lnTo>
                    <a:lnTo>
                      <a:pt x="69" y="40"/>
                    </a:lnTo>
                    <a:lnTo>
                      <a:pt x="73" y="40"/>
                    </a:lnTo>
                    <a:lnTo>
                      <a:pt x="79" y="39"/>
                    </a:lnTo>
                    <a:lnTo>
                      <a:pt x="81" y="36"/>
                    </a:lnTo>
                    <a:lnTo>
                      <a:pt x="83" y="35"/>
                    </a:lnTo>
                    <a:lnTo>
                      <a:pt x="84" y="32"/>
                    </a:lnTo>
                    <a:lnTo>
                      <a:pt x="84" y="31"/>
                    </a:lnTo>
                    <a:lnTo>
                      <a:pt x="91" y="29"/>
                    </a:lnTo>
                    <a:lnTo>
                      <a:pt x="95" y="29"/>
                    </a:lnTo>
                    <a:lnTo>
                      <a:pt x="91" y="23"/>
                    </a:lnTo>
                    <a:lnTo>
                      <a:pt x="91" y="23"/>
                    </a:lnTo>
                    <a:lnTo>
                      <a:pt x="91" y="23"/>
                    </a:lnTo>
                    <a:lnTo>
                      <a:pt x="91" y="23"/>
                    </a:lnTo>
                    <a:lnTo>
                      <a:pt x="91" y="23"/>
                    </a:lnTo>
                    <a:lnTo>
                      <a:pt x="91" y="23"/>
                    </a:lnTo>
                    <a:lnTo>
                      <a:pt x="91" y="23"/>
                    </a:lnTo>
                    <a:close/>
                  </a:path>
                </a:pathLst>
              </a:custGeom>
              <a:solidFill>
                <a:srgbClr val="86DD25"/>
              </a:solidFill>
              <a:ln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99"/>
              <p:cNvSpPr>
                <a:spLocks noEditPoints="1"/>
              </p:cNvSpPr>
              <p:nvPr/>
            </p:nvSpPr>
            <p:spPr bwMode="auto">
              <a:xfrm>
                <a:off x="6342576" y="2701183"/>
                <a:ext cx="682723" cy="355776"/>
              </a:xfrm>
              <a:custGeom>
                <a:avLst/>
                <a:gdLst>
                  <a:gd name="T0" fmla="*/ 5 w 80"/>
                  <a:gd name="T1" fmla="*/ 17 h 40"/>
                  <a:gd name="T2" fmla="*/ 1 w 80"/>
                  <a:gd name="T3" fmla="*/ 19 h 40"/>
                  <a:gd name="T4" fmla="*/ 0 w 80"/>
                  <a:gd name="T5" fmla="*/ 21 h 40"/>
                  <a:gd name="T6" fmla="*/ 1 w 80"/>
                  <a:gd name="T7" fmla="*/ 27 h 40"/>
                  <a:gd name="T8" fmla="*/ 3 w 80"/>
                  <a:gd name="T9" fmla="*/ 27 h 40"/>
                  <a:gd name="T10" fmla="*/ 7 w 80"/>
                  <a:gd name="T11" fmla="*/ 24 h 40"/>
                  <a:gd name="T12" fmla="*/ 11 w 80"/>
                  <a:gd name="T13" fmla="*/ 24 h 40"/>
                  <a:gd name="T14" fmla="*/ 15 w 80"/>
                  <a:gd name="T15" fmla="*/ 21 h 40"/>
                  <a:gd name="T16" fmla="*/ 13 w 80"/>
                  <a:gd name="T17" fmla="*/ 19 h 40"/>
                  <a:gd name="T18" fmla="*/ 9 w 80"/>
                  <a:gd name="T19" fmla="*/ 17 h 40"/>
                  <a:gd name="T20" fmla="*/ 9 w 80"/>
                  <a:gd name="T21" fmla="*/ 17 h 40"/>
                  <a:gd name="T22" fmla="*/ 9 w 80"/>
                  <a:gd name="T23" fmla="*/ 17 h 40"/>
                  <a:gd name="T24" fmla="*/ 5 w 80"/>
                  <a:gd name="T25" fmla="*/ 15 h 40"/>
                  <a:gd name="T26" fmla="*/ 9 w 80"/>
                  <a:gd name="T27" fmla="*/ 15 h 40"/>
                  <a:gd name="T28" fmla="*/ 13 w 80"/>
                  <a:gd name="T29" fmla="*/ 11 h 40"/>
                  <a:gd name="T30" fmla="*/ 7 w 80"/>
                  <a:gd name="T31" fmla="*/ 9 h 40"/>
                  <a:gd name="T32" fmla="*/ 0 w 80"/>
                  <a:gd name="T33" fmla="*/ 11 h 40"/>
                  <a:gd name="T34" fmla="*/ 5 w 80"/>
                  <a:gd name="T35" fmla="*/ 15 h 40"/>
                  <a:gd name="T36" fmla="*/ 5 w 80"/>
                  <a:gd name="T37" fmla="*/ 15 h 40"/>
                  <a:gd name="T38" fmla="*/ 5 w 80"/>
                  <a:gd name="T39" fmla="*/ 15 h 40"/>
                  <a:gd name="T40" fmla="*/ 5 w 80"/>
                  <a:gd name="T41" fmla="*/ 15 h 40"/>
                  <a:gd name="T42" fmla="*/ 76 w 80"/>
                  <a:gd name="T43" fmla="*/ 5 h 40"/>
                  <a:gd name="T44" fmla="*/ 80 w 80"/>
                  <a:gd name="T45" fmla="*/ 5 h 40"/>
                  <a:gd name="T46" fmla="*/ 72 w 80"/>
                  <a:gd name="T47" fmla="*/ 4 h 40"/>
                  <a:gd name="T48" fmla="*/ 55 w 80"/>
                  <a:gd name="T49" fmla="*/ 1 h 40"/>
                  <a:gd name="T50" fmla="*/ 43 w 80"/>
                  <a:gd name="T51" fmla="*/ 0 h 40"/>
                  <a:gd name="T52" fmla="*/ 40 w 80"/>
                  <a:gd name="T53" fmla="*/ 1 h 40"/>
                  <a:gd name="T54" fmla="*/ 33 w 80"/>
                  <a:gd name="T55" fmla="*/ 4 h 40"/>
                  <a:gd name="T56" fmla="*/ 28 w 80"/>
                  <a:gd name="T57" fmla="*/ 4 h 40"/>
                  <a:gd name="T58" fmla="*/ 27 w 80"/>
                  <a:gd name="T59" fmla="*/ 5 h 40"/>
                  <a:gd name="T60" fmla="*/ 19 w 80"/>
                  <a:gd name="T61" fmla="*/ 7 h 40"/>
                  <a:gd name="T62" fmla="*/ 20 w 80"/>
                  <a:gd name="T63" fmla="*/ 9 h 40"/>
                  <a:gd name="T64" fmla="*/ 19 w 80"/>
                  <a:gd name="T65" fmla="*/ 15 h 40"/>
                  <a:gd name="T66" fmla="*/ 20 w 80"/>
                  <a:gd name="T67" fmla="*/ 17 h 40"/>
                  <a:gd name="T68" fmla="*/ 24 w 80"/>
                  <a:gd name="T69" fmla="*/ 23 h 40"/>
                  <a:gd name="T70" fmla="*/ 29 w 80"/>
                  <a:gd name="T71" fmla="*/ 23 h 40"/>
                  <a:gd name="T72" fmla="*/ 33 w 80"/>
                  <a:gd name="T73" fmla="*/ 23 h 40"/>
                  <a:gd name="T74" fmla="*/ 33 w 80"/>
                  <a:gd name="T75" fmla="*/ 24 h 40"/>
                  <a:gd name="T76" fmla="*/ 32 w 80"/>
                  <a:gd name="T77" fmla="*/ 31 h 40"/>
                  <a:gd name="T78" fmla="*/ 40 w 80"/>
                  <a:gd name="T79" fmla="*/ 27 h 40"/>
                  <a:gd name="T80" fmla="*/ 49 w 80"/>
                  <a:gd name="T81" fmla="*/ 28 h 40"/>
                  <a:gd name="T82" fmla="*/ 60 w 80"/>
                  <a:gd name="T83" fmla="*/ 35 h 40"/>
                  <a:gd name="T84" fmla="*/ 68 w 80"/>
                  <a:gd name="T85" fmla="*/ 35 h 40"/>
                  <a:gd name="T86" fmla="*/ 76 w 80"/>
                  <a:gd name="T87" fmla="*/ 37 h 40"/>
                  <a:gd name="T88" fmla="*/ 77 w 80"/>
                  <a:gd name="T89" fmla="*/ 37 h 40"/>
                  <a:gd name="T90" fmla="*/ 72 w 80"/>
                  <a:gd name="T91" fmla="*/ 35 h 40"/>
                  <a:gd name="T92" fmla="*/ 73 w 80"/>
                  <a:gd name="T93" fmla="*/ 27 h 40"/>
                  <a:gd name="T94" fmla="*/ 72 w 80"/>
                  <a:gd name="T95" fmla="*/ 23 h 40"/>
                  <a:gd name="T96" fmla="*/ 72 w 80"/>
                  <a:gd name="T97" fmla="*/ 17 h 40"/>
                  <a:gd name="T98" fmla="*/ 72 w 80"/>
                  <a:gd name="T99" fmla="*/ 11 h 40"/>
                  <a:gd name="T100" fmla="*/ 73 w 80"/>
                  <a:gd name="T101" fmla="*/ 9 h 40"/>
                  <a:gd name="T102" fmla="*/ 73 w 80"/>
                  <a:gd name="T103" fmla="*/ 9 h 40"/>
                  <a:gd name="T104" fmla="*/ 73 w 80"/>
                  <a:gd name="T105" fmla="*/ 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0" h="40">
                    <a:moveTo>
                      <a:pt x="9" y="17"/>
                    </a:moveTo>
                    <a:lnTo>
                      <a:pt x="5" y="17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1" y="24"/>
                    </a:lnTo>
                    <a:lnTo>
                      <a:pt x="1" y="27"/>
                    </a:lnTo>
                    <a:lnTo>
                      <a:pt x="1" y="28"/>
                    </a:lnTo>
                    <a:lnTo>
                      <a:pt x="3" y="27"/>
                    </a:lnTo>
                    <a:lnTo>
                      <a:pt x="5" y="24"/>
                    </a:lnTo>
                    <a:lnTo>
                      <a:pt x="7" y="24"/>
                    </a:lnTo>
                    <a:lnTo>
                      <a:pt x="9" y="23"/>
                    </a:lnTo>
                    <a:lnTo>
                      <a:pt x="11" y="24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6" y="21"/>
                    </a:lnTo>
                    <a:lnTo>
                      <a:pt x="13" y="19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9" y="17"/>
                    </a:lnTo>
                    <a:close/>
                    <a:moveTo>
                      <a:pt x="5" y="15"/>
                    </a:moveTo>
                    <a:lnTo>
                      <a:pt x="7" y="15"/>
                    </a:lnTo>
                    <a:lnTo>
                      <a:pt x="9" y="15"/>
                    </a:lnTo>
                    <a:lnTo>
                      <a:pt x="11" y="13"/>
                    </a:lnTo>
                    <a:lnTo>
                      <a:pt x="13" y="11"/>
                    </a:lnTo>
                    <a:lnTo>
                      <a:pt x="11" y="11"/>
                    </a:lnTo>
                    <a:lnTo>
                      <a:pt x="7" y="9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3" y="13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lnTo>
                      <a:pt x="5" y="15"/>
                    </a:lnTo>
                    <a:close/>
                    <a:moveTo>
                      <a:pt x="73" y="9"/>
                    </a:moveTo>
                    <a:lnTo>
                      <a:pt x="76" y="5"/>
                    </a:lnTo>
                    <a:lnTo>
                      <a:pt x="77" y="5"/>
                    </a:lnTo>
                    <a:lnTo>
                      <a:pt x="80" y="5"/>
                    </a:lnTo>
                    <a:lnTo>
                      <a:pt x="76" y="4"/>
                    </a:lnTo>
                    <a:lnTo>
                      <a:pt x="72" y="4"/>
                    </a:lnTo>
                    <a:lnTo>
                      <a:pt x="64" y="4"/>
                    </a:lnTo>
                    <a:lnTo>
                      <a:pt x="55" y="1"/>
                    </a:lnTo>
                    <a:lnTo>
                      <a:pt x="49" y="1"/>
                    </a:lnTo>
                    <a:lnTo>
                      <a:pt x="43" y="0"/>
                    </a:lnTo>
                    <a:lnTo>
                      <a:pt x="43" y="1"/>
                    </a:lnTo>
                    <a:lnTo>
                      <a:pt x="40" y="1"/>
                    </a:lnTo>
                    <a:lnTo>
                      <a:pt x="33" y="1"/>
                    </a:lnTo>
                    <a:lnTo>
                      <a:pt x="33" y="4"/>
                    </a:lnTo>
                    <a:lnTo>
                      <a:pt x="29" y="4"/>
                    </a:lnTo>
                    <a:lnTo>
                      <a:pt x="28" y="4"/>
                    </a:lnTo>
                    <a:lnTo>
                      <a:pt x="24" y="4"/>
                    </a:lnTo>
                    <a:lnTo>
                      <a:pt x="27" y="5"/>
                    </a:lnTo>
                    <a:lnTo>
                      <a:pt x="23" y="5"/>
                    </a:lnTo>
                    <a:lnTo>
                      <a:pt x="19" y="7"/>
                    </a:lnTo>
                    <a:lnTo>
                      <a:pt x="19" y="11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9" y="15"/>
                    </a:lnTo>
                    <a:lnTo>
                      <a:pt x="20" y="15"/>
                    </a:lnTo>
                    <a:lnTo>
                      <a:pt x="20" y="17"/>
                    </a:lnTo>
                    <a:lnTo>
                      <a:pt x="20" y="19"/>
                    </a:lnTo>
                    <a:lnTo>
                      <a:pt x="24" y="23"/>
                    </a:lnTo>
                    <a:lnTo>
                      <a:pt x="28" y="23"/>
                    </a:lnTo>
                    <a:lnTo>
                      <a:pt x="29" y="23"/>
                    </a:lnTo>
                    <a:lnTo>
                      <a:pt x="32" y="21"/>
                    </a:lnTo>
                    <a:lnTo>
                      <a:pt x="33" y="23"/>
                    </a:lnTo>
                    <a:lnTo>
                      <a:pt x="33" y="24"/>
                    </a:lnTo>
                    <a:lnTo>
                      <a:pt x="33" y="24"/>
                    </a:lnTo>
                    <a:lnTo>
                      <a:pt x="33" y="24"/>
                    </a:lnTo>
                    <a:lnTo>
                      <a:pt x="32" y="31"/>
                    </a:lnTo>
                    <a:lnTo>
                      <a:pt x="36" y="28"/>
                    </a:lnTo>
                    <a:lnTo>
                      <a:pt x="40" y="27"/>
                    </a:lnTo>
                    <a:lnTo>
                      <a:pt x="43" y="27"/>
                    </a:lnTo>
                    <a:lnTo>
                      <a:pt x="49" y="28"/>
                    </a:lnTo>
                    <a:lnTo>
                      <a:pt x="57" y="32"/>
                    </a:lnTo>
                    <a:lnTo>
                      <a:pt x="60" y="35"/>
                    </a:lnTo>
                    <a:lnTo>
                      <a:pt x="63" y="35"/>
                    </a:lnTo>
                    <a:lnTo>
                      <a:pt x="68" y="35"/>
                    </a:lnTo>
                    <a:lnTo>
                      <a:pt x="72" y="36"/>
                    </a:lnTo>
                    <a:lnTo>
                      <a:pt x="76" y="37"/>
                    </a:lnTo>
                    <a:lnTo>
                      <a:pt x="77" y="40"/>
                    </a:lnTo>
                    <a:lnTo>
                      <a:pt x="77" y="37"/>
                    </a:lnTo>
                    <a:lnTo>
                      <a:pt x="73" y="36"/>
                    </a:lnTo>
                    <a:lnTo>
                      <a:pt x="72" y="35"/>
                    </a:lnTo>
                    <a:lnTo>
                      <a:pt x="77" y="31"/>
                    </a:lnTo>
                    <a:lnTo>
                      <a:pt x="73" y="27"/>
                    </a:lnTo>
                    <a:lnTo>
                      <a:pt x="72" y="24"/>
                    </a:lnTo>
                    <a:lnTo>
                      <a:pt x="72" y="23"/>
                    </a:lnTo>
                    <a:lnTo>
                      <a:pt x="72" y="21"/>
                    </a:lnTo>
                    <a:lnTo>
                      <a:pt x="72" y="17"/>
                    </a:lnTo>
                    <a:lnTo>
                      <a:pt x="71" y="15"/>
                    </a:lnTo>
                    <a:lnTo>
                      <a:pt x="72" y="11"/>
                    </a:lnTo>
                    <a:lnTo>
                      <a:pt x="73" y="9"/>
                    </a:lnTo>
                    <a:lnTo>
                      <a:pt x="73" y="9"/>
                    </a:lnTo>
                    <a:lnTo>
                      <a:pt x="73" y="9"/>
                    </a:lnTo>
                    <a:lnTo>
                      <a:pt x="73" y="9"/>
                    </a:lnTo>
                    <a:lnTo>
                      <a:pt x="73" y="9"/>
                    </a:lnTo>
                    <a:lnTo>
                      <a:pt x="73" y="9"/>
                    </a:lnTo>
                    <a:lnTo>
                      <a:pt x="73" y="9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6" name="Freeform 100"/>
              <p:cNvSpPr>
                <a:spLocks noEditPoints="1"/>
              </p:cNvSpPr>
              <p:nvPr/>
            </p:nvSpPr>
            <p:spPr bwMode="auto">
              <a:xfrm>
                <a:off x="4789375" y="2985805"/>
                <a:ext cx="520577" cy="471408"/>
              </a:xfrm>
              <a:custGeom>
                <a:avLst/>
                <a:gdLst>
                  <a:gd name="T0" fmla="*/ 29 w 61"/>
                  <a:gd name="T1" fmla="*/ 21 h 53"/>
                  <a:gd name="T2" fmla="*/ 29 w 61"/>
                  <a:gd name="T3" fmla="*/ 12 h 53"/>
                  <a:gd name="T4" fmla="*/ 33 w 61"/>
                  <a:gd name="T5" fmla="*/ 3 h 53"/>
                  <a:gd name="T6" fmla="*/ 21 w 61"/>
                  <a:gd name="T7" fmla="*/ 8 h 53"/>
                  <a:gd name="T8" fmla="*/ 4 w 61"/>
                  <a:gd name="T9" fmla="*/ 13 h 53"/>
                  <a:gd name="T10" fmla="*/ 8 w 61"/>
                  <a:gd name="T11" fmla="*/ 13 h 53"/>
                  <a:gd name="T12" fmla="*/ 16 w 61"/>
                  <a:gd name="T13" fmla="*/ 13 h 53"/>
                  <a:gd name="T14" fmla="*/ 17 w 61"/>
                  <a:gd name="T15" fmla="*/ 21 h 53"/>
                  <a:gd name="T16" fmla="*/ 13 w 61"/>
                  <a:gd name="T17" fmla="*/ 17 h 53"/>
                  <a:gd name="T18" fmla="*/ 8 w 61"/>
                  <a:gd name="T19" fmla="*/ 19 h 53"/>
                  <a:gd name="T20" fmla="*/ 0 w 61"/>
                  <a:gd name="T21" fmla="*/ 25 h 53"/>
                  <a:gd name="T22" fmla="*/ 3 w 61"/>
                  <a:gd name="T23" fmla="*/ 33 h 53"/>
                  <a:gd name="T24" fmla="*/ 4 w 61"/>
                  <a:gd name="T25" fmla="*/ 36 h 53"/>
                  <a:gd name="T26" fmla="*/ 8 w 61"/>
                  <a:gd name="T27" fmla="*/ 44 h 53"/>
                  <a:gd name="T28" fmla="*/ 17 w 61"/>
                  <a:gd name="T29" fmla="*/ 49 h 53"/>
                  <a:gd name="T30" fmla="*/ 21 w 61"/>
                  <a:gd name="T31" fmla="*/ 46 h 53"/>
                  <a:gd name="T32" fmla="*/ 21 w 61"/>
                  <a:gd name="T33" fmla="*/ 42 h 53"/>
                  <a:gd name="T34" fmla="*/ 21 w 61"/>
                  <a:gd name="T35" fmla="*/ 34 h 53"/>
                  <a:gd name="T36" fmla="*/ 25 w 61"/>
                  <a:gd name="T37" fmla="*/ 33 h 53"/>
                  <a:gd name="T38" fmla="*/ 33 w 61"/>
                  <a:gd name="T39" fmla="*/ 25 h 53"/>
                  <a:gd name="T40" fmla="*/ 39 w 61"/>
                  <a:gd name="T41" fmla="*/ 25 h 53"/>
                  <a:gd name="T42" fmla="*/ 39 w 61"/>
                  <a:gd name="T43" fmla="*/ 21 h 53"/>
                  <a:gd name="T44" fmla="*/ 35 w 61"/>
                  <a:gd name="T45" fmla="*/ 36 h 53"/>
                  <a:gd name="T46" fmla="*/ 29 w 61"/>
                  <a:gd name="T47" fmla="*/ 36 h 53"/>
                  <a:gd name="T48" fmla="*/ 29 w 61"/>
                  <a:gd name="T49" fmla="*/ 44 h 53"/>
                  <a:gd name="T50" fmla="*/ 37 w 61"/>
                  <a:gd name="T51" fmla="*/ 42 h 53"/>
                  <a:gd name="T52" fmla="*/ 35 w 61"/>
                  <a:gd name="T53" fmla="*/ 36 h 53"/>
                  <a:gd name="T54" fmla="*/ 35 w 61"/>
                  <a:gd name="T55" fmla="*/ 36 h 53"/>
                  <a:gd name="T56" fmla="*/ 61 w 61"/>
                  <a:gd name="T57" fmla="*/ 29 h 53"/>
                  <a:gd name="T58" fmla="*/ 53 w 61"/>
                  <a:gd name="T59" fmla="*/ 33 h 53"/>
                  <a:gd name="T60" fmla="*/ 52 w 61"/>
                  <a:gd name="T61" fmla="*/ 31 h 53"/>
                  <a:gd name="T62" fmla="*/ 51 w 61"/>
                  <a:gd name="T63" fmla="*/ 31 h 53"/>
                  <a:gd name="T64" fmla="*/ 43 w 61"/>
                  <a:gd name="T65" fmla="*/ 33 h 53"/>
                  <a:gd name="T66" fmla="*/ 40 w 61"/>
                  <a:gd name="T67" fmla="*/ 40 h 53"/>
                  <a:gd name="T68" fmla="*/ 51 w 61"/>
                  <a:gd name="T69" fmla="*/ 44 h 53"/>
                  <a:gd name="T70" fmla="*/ 53 w 61"/>
                  <a:gd name="T71" fmla="*/ 44 h 53"/>
                  <a:gd name="T72" fmla="*/ 57 w 61"/>
                  <a:gd name="T73" fmla="*/ 40 h 53"/>
                  <a:gd name="T74" fmla="*/ 61 w 61"/>
                  <a:gd name="T75" fmla="*/ 34 h 53"/>
                  <a:gd name="T76" fmla="*/ 60 w 61"/>
                  <a:gd name="T77" fmla="*/ 31 h 53"/>
                  <a:gd name="T78" fmla="*/ 60 w 61"/>
                  <a:gd name="T79" fmla="*/ 31 h 53"/>
                  <a:gd name="T80" fmla="*/ 44 w 61"/>
                  <a:gd name="T81" fmla="*/ 48 h 53"/>
                  <a:gd name="T82" fmla="*/ 44 w 61"/>
                  <a:gd name="T83" fmla="*/ 52 h 53"/>
                  <a:gd name="T84" fmla="*/ 52 w 61"/>
                  <a:gd name="T85" fmla="*/ 53 h 53"/>
                  <a:gd name="T86" fmla="*/ 51 w 61"/>
                  <a:gd name="T87" fmla="*/ 48 h 53"/>
                  <a:gd name="T88" fmla="*/ 51 w 61"/>
                  <a:gd name="T89" fmla="*/ 49 h 53"/>
                  <a:gd name="T90" fmla="*/ 4 w 61"/>
                  <a:gd name="T91" fmla="*/ 49 h 53"/>
                  <a:gd name="T92" fmla="*/ 4 w 61"/>
                  <a:gd name="T93" fmla="*/ 49 h 53"/>
                  <a:gd name="T94" fmla="*/ 4 w 61"/>
                  <a:gd name="T95" fmla="*/ 49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1" h="53">
                    <a:moveTo>
                      <a:pt x="39" y="21"/>
                    </a:moveTo>
                    <a:lnTo>
                      <a:pt x="33" y="19"/>
                    </a:lnTo>
                    <a:lnTo>
                      <a:pt x="31" y="19"/>
                    </a:lnTo>
                    <a:lnTo>
                      <a:pt x="29" y="21"/>
                    </a:lnTo>
                    <a:lnTo>
                      <a:pt x="29" y="19"/>
                    </a:lnTo>
                    <a:lnTo>
                      <a:pt x="31" y="17"/>
                    </a:lnTo>
                    <a:lnTo>
                      <a:pt x="29" y="13"/>
                    </a:lnTo>
                    <a:lnTo>
                      <a:pt x="29" y="12"/>
                    </a:lnTo>
                    <a:lnTo>
                      <a:pt x="33" y="8"/>
                    </a:lnTo>
                    <a:lnTo>
                      <a:pt x="33" y="5"/>
                    </a:lnTo>
                    <a:lnTo>
                      <a:pt x="33" y="4"/>
                    </a:lnTo>
                    <a:lnTo>
                      <a:pt x="33" y="3"/>
                    </a:lnTo>
                    <a:lnTo>
                      <a:pt x="35" y="0"/>
                    </a:lnTo>
                    <a:lnTo>
                      <a:pt x="29" y="3"/>
                    </a:lnTo>
                    <a:lnTo>
                      <a:pt x="24" y="4"/>
                    </a:lnTo>
                    <a:lnTo>
                      <a:pt x="21" y="8"/>
                    </a:lnTo>
                    <a:lnTo>
                      <a:pt x="17" y="9"/>
                    </a:lnTo>
                    <a:lnTo>
                      <a:pt x="12" y="9"/>
                    </a:lnTo>
                    <a:lnTo>
                      <a:pt x="7" y="12"/>
                    </a:lnTo>
                    <a:lnTo>
                      <a:pt x="4" y="13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8" y="16"/>
                    </a:lnTo>
                    <a:lnTo>
                      <a:pt x="8" y="13"/>
                    </a:lnTo>
                    <a:lnTo>
                      <a:pt x="12" y="12"/>
                    </a:lnTo>
                    <a:lnTo>
                      <a:pt x="13" y="12"/>
                    </a:lnTo>
                    <a:lnTo>
                      <a:pt x="20" y="12"/>
                    </a:lnTo>
                    <a:lnTo>
                      <a:pt x="16" y="13"/>
                    </a:lnTo>
                    <a:lnTo>
                      <a:pt x="16" y="16"/>
                    </a:lnTo>
                    <a:lnTo>
                      <a:pt x="16" y="17"/>
                    </a:lnTo>
                    <a:lnTo>
                      <a:pt x="17" y="19"/>
                    </a:lnTo>
                    <a:lnTo>
                      <a:pt x="17" y="21"/>
                    </a:lnTo>
                    <a:lnTo>
                      <a:pt x="16" y="19"/>
                    </a:lnTo>
                    <a:lnTo>
                      <a:pt x="13" y="19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1" y="19"/>
                    </a:lnTo>
                    <a:lnTo>
                      <a:pt x="8" y="21"/>
                    </a:lnTo>
                    <a:lnTo>
                      <a:pt x="8" y="19"/>
                    </a:lnTo>
                    <a:lnTo>
                      <a:pt x="4" y="19"/>
                    </a:lnTo>
                    <a:lnTo>
                      <a:pt x="3" y="17"/>
                    </a:lnTo>
                    <a:lnTo>
                      <a:pt x="3" y="19"/>
                    </a:lnTo>
                    <a:lnTo>
                      <a:pt x="0" y="25"/>
                    </a:lnTo>
                    <a:lnTo>
                      <a:pt x="3" y="29"/>
                    </a:lnTo>
                    <a:lnTo>
                      <a:pt x="4" y="31"/>
                    </a:lnTo>
                    <a:lnTo>
                      <a:pt x="4" y="33"/>
                    </a:lnTo>
                    <a:lnTo>
                      <a:pt x="3" y="33"/>
                    </a:lnTo>
                    <a:lnTo>
                      <a:pt x="3" y="34"/>
                    </a:lnTo>
                    <a:lnTo>
                      <a:pt x="3" y="38"/>
                    </a:lnTo>
                    <a:lnTo>
                      <a:pt x="4" y="38"/>
                    </a:lnTo>
                    <a:lnTo>
                      <a:pt x="4" y="36"/>
                    </a:lnTo>
                    <a:lnTo>
                      <a:pt x="8" y="40"/>
                    </a:lnTo>
                    <a:lnTo>
                      <a:pt x="8" y="42"/>
                    </a:lnTo>
                    <a:lnTo>
                      <a:pt x="7" y="44"/>
                    </a:lnTo>
                    <a:lnTo>
                      <a:pt x="8" y="44"/>
                    </a:lnTo>
                    <a:lnTo>
                      <a:pt x="8" y="48"/>
                    </a:lnTo>
                    <a:lnTo>
                      <a:pt x="11" y="48"/>
                    </a:lnTo>
                    <a:lnTo>
                      <a:pt x="16" y="49"/>
                    </a:lnTo>
                    <a:lnTo>
                      <a:pt x="17" y="49"/>
                    </a:lnTo>
                    <a:lnTo>
                      <a:pt x="20" y="48"/>
                    </a:lnTo>
                    <a:lnTo>
                      <a:pt x="21" y="48"/>
                    </a:lnTo>
                    <a:lnTo>
                      <a:pt x="24" y="49"/>
                    </a:lnTo>
                    <a:lnTo>
                      <a:pt x="21" y="46"/>
                    </a:lnTo>
                    <a:lnTo>
                      <a:pt x="20" y="46"/>
                    </a:lnTo>
                    <a:lnTo>
                      <a:pt x="20" y="44"/>
                    </a:lnTo>
                    <a:lnTo>
                      <a:pt x="21" y="44"/>
                    </a:lnTo>
                    <a:lnTo>
                      <a:pt x="21" y="42"/>
                    </a:lnTo>
                    <a:lnTo>
                      <a:pt x="21" y="40"/>
                    </a:lnTo>
                    <a:lnTo>
                      <a:pt x="21" y="38"/>
                    </a:lnTo>
                    <a:lnTo>
                      <a:pt x="24" y="36"/>
                    </a:lnTo>
                    <a:lnTo>
                      <a:pt x="21" y="34"/>
                    </a:lnTo>
                    <a:lnTo>
                      <a:pt x="24" y="34"/>
                    </a:lnTo>
                    <a:lnTo>
                      <a:pt x="27" y="34"/>
                    </a:lnTo>
                    <a:lnTo>
                      <a:pt x="27" y="33"/>
                    </a:lnTo>
                    <a:lnTo>
                      <a:pt x="25" y="33"/>
                    </a:lnTo>
                    <a:lnTo>
                      <a:pt x="29" y="31"/>
                    </a:lnTo>
                    <a:lnTo>
                      <a:pt x="29" y="29"/>
                    </a:lnTo>
                    <a:lnTo>
                      <a:pt x="31" y="25"/>
                    </a:lnTo>
                    <a:lnTo>
                      <a:pt x="33" y="25"/>
                    </a:lnTo>
                    <a:lnTo>
                      <a:pt x="33" y="27"/>
                    </a:lnTo>
                    <a:lnTo>
                      <a:pt x="35" y="27"/>
                    </a:lnTo>
                    <a:lnTo>
                      <a:pt x="37" y="27"/>
                    </a:lnTo>
                    <a:lnTo>
                      <a:pt x="39" y="25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9" y="21"/>
                    </a:lnTo>
                    <a:lnTo>
                      <a:pt x="39" y="21"/>
                    </a:lnTo>
                    <a:close/>
                    <a:moveTo>
                      <a:pt x="35" y="36"/>
                    </a:moveTo>
                    <a:lnTo>
                      <a:pt x="33" y="38"/>
                    </a:lnTo>
                    <a:lnTo>
                      <a:pt x="31" y="38"/>
                    </a:lnTo>
                    <a:lnTo>
                      <a:pt x="31" y="36"/>
                    </a:lnTo>
                    <a:lnTo>
                      <a:pt x="29" y="36"/>
                    </a:lnTo>
                    <a:lnTo>
                      <a:pt x="24" y="38"/>
                    </a:lnTo>
                    <a:lnTo>
                      <a:pt x="25" y="40"/>
                    </a:lnTo>
                    <a:lnTo>
                      <a:pt x="27" y="44"/>
                    </a:lnTo>
                    <a:lnTo>
                      <a:pt x="29" y="44"/>
                    </a:lnTo>
                    <a:lnTo>
                      <a:pt x="31" y="46"/>
                    </a:lnTo>
                    <a:lnTo>
                      <a:pt x="35" y="46"/>
                    </a:lnTo>
                    <a:lnTo>
                      <a:pt x="37" y="44"/>
                    </a:lnTo>
                    <a:lnTo>
                      <a:pt x="37" y="42"/>
                    </a:lnTo>
                    <a:lnTo>
                      <a:pt x="37" y="40"/>
                    </a:lnTo>
                    <a:lnTo>
                      <a:pt x="35" y="38"/>
                    </a:lnTo>
                    <a:lnTo>
                      <a:pt x="37" y="38"/>
                    </a:lnTo>
                    <a:lnTo>
                      <a:pt x="35" y="36"/>
                    </a:lnTo>
                    <a:lnTo>
                      <a:pt x="35" y="36"/>
                    </a:lnTo>
                    <a:lnTo>
                      <a:pt x="35" y="36"/>
                    </a:lnTo>
                    <a:lnTo>
                      <a:pt x="35" y="36"/>
                    </a:lnTo>
                    <a:lnTo>
                      <a:pt x="35" y="36"/>
                    </a:lnTo>
                    <a:lnTo>
                      <a:pt x="35" y="36"/>
                    </a:lnTo>
                    <a:lnTo>
                      <a:pt x="35" y="36"/>
                    </a:lnTo>
                    <a:close/>
                    <a:moveTo>
                      <a:pt x="60" y="31"/>
                    </a:moveTo>
                    <a:lnTo>
                      <a:pt x="61" y="29"/>
                    </a:lnTo>
                    <a:lnTo>
                      <a:pt x="60" y="27"/>
                    </a:lnTo>
                    <a:lnTo>
                      <a:pt x="56" y="27"/>
                    </a:lnTo>
                    <a:lnTo>
                      <a:pt x="52" y="29"/>
                    </a:lnTo>
                    <a:lnTo>
                      <a:pt x="53" y="33"/>
                    </a:lnTo>
                    <a:lnTo>
                      <a:pt x="53" y="34"/>
                    </a:lnTo>
                    <a:lnTo>
                      <a:pt x="52" y="34"/>
                    </a:lnTo>
                    <a:lnTo>
                      <a:pt x="53" y="33"/>
                    </a:lnTo>
                    <a:lnTo>
                      <a:pt x="52" y="31"/>
                    </a:lnTo>
                    <a:lnTo>
                      <a:pt x="52" y="33"/>
                    </a:lnTo>
                    <a:lnTo>
                      <a:pt x="51" y="34"/>
                    </a:lnTo>
                    <a:lnTo>
                      <a:pt x="48" y="33"/>
                    </a:lnTo>
                    <a:lnTo>
                      <a:pt x="51" y="31"/>
                    </a:lnTo>
                    <a:lnTo>
                      <a:pt x="48" y="31"/>
                    </a:lnTo>
                    <a:lnTo>
                      <a:pt x="47" y="31"/>
                    </a:lnTo>
                    <a:lnTo>
                      <a:pt x="44" y="33"/>
                    </a:lnTo>
                    <a:lnTo>
                      <a:pt x="43" y="33"/>
                    </a:lnTo>
                    <a:lnTo>
                      <a:pt x="39" y="34"/>
                    </a:lnTo>
                    <a:lnTo>
                      <a:pt x="43" y="38"/>
                    </a:lnTo>
                    <a:lnTo>
                      <a:pt x="43" y="40"/>
                    </a:lnTo>
                    <a:lnTo>
                      <a:pt x="40" y="40"/>
                    </a:lnTo>
                    <a:lnTo>
                      <a:pt x="44" y="42"/>
                    </a:lnTo>
                    <a:lnTo>
                      <a:pt x="48" y="42"/>
                    </a:lnTo>
                    <a:lnTo>
                      <a:pt x="48" y="44"/>
                    </a:lnTo>
                    <a:lnTo>
                      <a:pt x="51" y="44"/>
                    </a:lnTo>
                    <a:lnTo>
                      <a:pt x="51" y="46"/>
                    </a:lnTo>
                    <a:lnTo>
                      <a:pt x="52" y="46"/>
                    </a:lnTo>
                    <a:lnTo>
                      <a:pt x="56" y="46"/>
                    </a:lnTo>
                    <a:lnTo>
                      <a:pt x="53" y="44"/>
                    </a:lnTo>
                    <a:lnTo>
                      <a:pt x="56" y="44"/>
                    </a:lnTo>
                    <a:lnTo>
                      <a:pt x="57" y="42"/>
                    </a:lnTo>
                    <a:lnTo>
                      <a:pt x="60" y="42"/>
                    </a:lnTo>
                    <a:lnTo>
                      <a:pt x="57" y="40"/>
                    </a:lnTo>
                    <a:lnTo>
                      <a:pt x="56" y="38"/>
                    </a:lnTo>
                    <a:lnTo>
                      <a:pt x="57" y="36"/>
                    </a:lnTo>
                    <a:lnTo>
                      <a:pt x="60" y="34"/>
                    </a:lnTo>
                    <a:lnTo>
                      <a:pt x="61" y="34"/>
                    </a:lnTo>
                    <a:lnTo>
                      <a:pt x="60" y="33"/>
                    </a:lnTo>
                    <a:lnTo>
                      <a:pt x="60" y="31"/>
                    </a:lnTo>
                    <a:lnTo>
                      <a:pt x="60" y="31"/>
                    </a:lnTo>
                    <a:lnTo>
                      <a:pt x="60" y="31"/>
                    </a:lnTo>
                    <a:lnTo>
                      <a:pt x="60" y="31"/>
                    </a:lnTo>
                    <a:lnTo>
                      <a:pt x="60" y="31"/>
                    </a:lnTo>
                    <a:lnTo>
                      <a:pt x="60" y="31"/>
                    </a:lnTo>
                    <a:lnTo>
                      <a:pt x="60" y="31"/>
                    </a:lnTo>
                    <a:close/>
                    <a:moveTo>
                      <a:pt x="51" y="49"/>
                    </a:moveTo>
                    <a:lnTo>
                      <a:pt x="51" y="49"/>
                    </a:lnTo>
                    <a:lnTo>
                      <a:pt x="48" y="49"/>
                    </a:lnTo>
                    <a:lnTo>
                      <a:pt x="44" y="48"/>
                    </a:lnTo>
                    <a:lnTo>
                      <a:pt x="43" y="48"/>
                    </a:lnTo>
                    <a:lnTo>
                      <a:pt x="40" y="48"/>
                    </a:lnTo>
                    <a:lnTo>
                      <a:pt x="40" y="49"/>
                    </a:lnTo>
                    <a:lnTo>
                      <a:pt x="44" y="52"/>
                    </a:lnTo>
                    <a:lnTo>
                      <a:pt x="48" y="53"/>
                    </a:lnTo>
                    <a:lnTo>
                      <a:pt x="51" y="52"/>
                    </a:lnTo>
                    <a:lnTo>
                      <a:pt x="51" y="50"/>
                    </a:lnTo>
                    <a:lnTo>
                      <a:pt x="52" y="53"/>
                    </a:lnTo>
                    <a:lnTo>
                      <a:pt x="53" y="49"/>
                    </a:lnTo>
                    <a:lnTo>
                      <a:pt x="53" y="48"/>
                    </a:lnTo>
                    <a:lnTo>
                      <a:pt x="52" y="46"/>
                    </a:lnTo>
                    <a:lnTo>
                      <a:pt x="51" y="48"/>
                    </a:lnTo>
                    <a:lnTo>
                      <a:pt x="51" y="49"/>
                    </a:lnTo>
                    <a:lnTo>
                      <a:pt x="51" y="49"/>
                    </a:lnTo>
                    <a:lnTo>
                      <a:pt x="51" y="49"/>
                    </a:lnTo>
                    <a:lnTo>
                      <a:pt x="51" y="49"/>
                    </a:lnTo>
                    <a:lnTo>
                      <a:pt x="51" y="49"/>
                    </a:lnTo>
                    <a:lnTo>
                      <a:pt x="51" y="49"/>
                    </a:lnTo>
                    <a:lnTo>
                      <a:pt x="51" y="49"/>
                    </a:lnTo>
                    <a:close/>
                    <a:moveTo>
                      <a:pt x="4" y="49"/>
                    </a:moveTo>
                    <a:lnTo>
                      <a:pt x="7" y="48"/>
                    </a:lnTo>
                    <a:lnTo>
                      <a:pt x="4" y="48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4" y="49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rgbClr val="003366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77" name="Freeform 101"/>
              <p:cNvSpPr>
                <a:spLocks/>
              </p:cNvSpPr>
              <p:nvPr/>
            </p:nvSpPr>
            <p:spPr bwMode="auto">
              <a:xfrm>
                <a:off x="6095084" y="4764670"/>
                <a:ext cx="529117" cy="684871"/>
              </a:xfrm>
              <a:custGeom>
                <a:avLst/>
                <a:gdLst>
                  <a:gd name="T0" fmla="*/ 41 w 47"/>
                  <a:gd name="T1" fmla="*/ 34 h 58"/>
                  <a:gd name="T2" fmla="*/ 40 w 47"/>
                  <a:gd name="T3" fmla="*/ 31 h 58"/>
                  <a:gd name="T4" fmla="*/ 40 w 47"/>
                  <a:gd name="T5" fmla="*/ 30 h 58"/>
                  <a:gd name="T6" fmla="*/ 40 w 47"/>
                  <a:gd name="T7" fmla="*/ 24 h 58"/>
                  <a:gd name="T8" fmla="*/ 43 w 47"/>
                  <a:gd name="T9" fmla="*/ 23 h 58"/>
                  <a:gd name="T10" fmla="*/ 39 w 47"/>
                  <a:gd name="T11" fmla="*/ 21 h 58"/>
                  <a:gd name="T12" fmla="*/ 34 w 47"/>
                  <a:gd name="T13" fmla="*/ 21 h 58"/>
                  <a:gd name="T14" fmla="*/ 27 w 47"/>
                  <a:gd name="T15" fmla="*/ 18 h 58"/>
                  <a:gd name="T16" fmla="*/ 27 w 47"/>
                  <a:gd name="T17" fmla="*/ 15 h 58"/>
                  <a:gd name="T18" fmla="*/ 29 w 47"/>
                  <a:gd name="T19" fmla="*/ 14 h 58"/>
                  <a:gd name="T20" fmla="*/ 20 w 47"/>
                  <a:gd name="T21" fmla="*/ 10 h 58"/>
                  <a:gd name="T22" fmla="*/ 20 w 47"/>
                  <a:gd name="T23" fmla="*/ 5 h 58"/>
                  <a:gd name="T24" fmla="*/ 17 w 47"/>
                  <a:gd name="T25" fmla="*/ 3 h 58"/>
                  <a:gd name="T26" fmla="*/ 15 w 47"/>
                  <a:gd name="T27" fmla="*/ 1 h 58"/>
                  <a:gd name="T28" fmla="*/ 11 w 47"/>
                  <a:gd name="T29" fmla="*/ 1 h 58"/>
                  <a:gd name="T30" fmla="*/ 7 w 47"/>
                  <a:gd name="T31" fmla="*/ 1 h 58"/>
                  <a:gd name="T32" fmla="*/ 4 w 47"/>
                  <a:gd name="T33" fmla="*/ 3 h 58"/>
                  <a:gd name="T34" fmla="*/ 0 w 47"/>
                  <a:gd name="T35" fmla="*/ 4 h 58"/>
                  <a:gd name="T36" fmla="*/ 1 w 47"/>
                  <a:gd name="T37" fmla="*/ 8 h 58"/>
                  <a:gd name="T38" fmla="*/ 1 w 47"/>
                  <a:gd name="T39" fmla="*/ 10 h 58"/>
                  <a:gd name="T40" fmla="*/ 3 w 47"/>
                  <a:gd name="T41" fmla="*/ 11 h 58"/>
                  <a:gd name="T42" fmla="*/ 3 w 47"/>
                  <a:gd name="T43" fmla="*/ 14 h 58"/>
                  <a:gd name="T44" fmla="*/ 3 w 47"/>
                  <a:gd name="T45" fmla="*/ 17 h 58"/>
                  <a:gd name="T46" fmla="*/ 6 w 47"/>
                  <a:gd name="T47" fmla="*/ 17 h 58"/>
                  <a:gd name="T48" fmla="*/ 6 w 47"/>
                  <a:gd name="T49" fmla="*/ 18 h 58"/>
                  <a:gd name="T50" fmla="*/ 4 w 47"/>
                  <a:gd name="T51" fmla="*/ 23 h 58"/>
                  <a:gd name="T52" fmla="*/ 4 w 47"/>
                  <a:gd name="T53" fmla="*/ 25 h 58"/>
                  <a:gd name="T54" fmla="*/ 9 w 47"/>
                  <a:gd name="T55" fmla="*/ 30 h 58"/>
                  <a:gd name="T56" fmla="*/ 7 w 47"/>
                  <a:gd name="T57" fmla="*/ 33 h 58"/>
                  <a:gd name="T58" fmla="*/ 4 w 47"/>
                  <a:gd name="T59" fmla="*/ 35 h 58"/>
                  <a:gd name="T60" fmla="*/ 4 w 47"/>
                  <a:gd name="T61" fmla="*/ 37 h 58"/>
                  <a:gd name="T62" fmla="*/ 9 w 47"/>
                  <a:gd name="T63" fmla="*/ 41 h 58"/>
                  <a:gd name="T64" fmla="*/ 14 w 47"/>
                  <a:gd name="T65" fmla="*/ 44 h 58"/>
                  <a:gd name="T66" fmla="*/ 16 w 47"/>
                  <a:gd name="T67" fmla="*/ 46 h 58"/>
                  <a:gd name="T68" fmla="*/ 16 w 47"/>
                  <a:gd name="T69" fmla="*/ 48 h 58"/>
                  <a:gd name="T70" fmla="*/ 17 w 47"/>
                  <a:gd name="T71" fmla="*/ 49 h 58"/>
                  <a:gd name="T72" fmla="*/ 17 w 47"/>
                  <a:gd name="T73" fmla="*/ 51 h 58"/>
                  <a:gd name="T74" fmla="*/ 20 w 47"/>
                  <a:gd name="T75" fmla="*/ 53 h 58"/>
                  <a:gd name="T76" fmla="*/ 22 w 47"/>
                  <a:gd name="T77" fmla="*/ 56 h 58"/>
                  <a:gd name="T78" fmla="*/ 22 w 47"/>
                  <a:gd name="T79" fmla="*/ 58 h 58"/>
                  <a:gd name="T80" fmla="*/ 24 w 47"/>
                  <a:gd name="T81" fmla="*/ 56 h 58"/>
                  <a:gd name="T82" fmla="*/ 27 w 47"/>
                  <a:gd name="T83" fmla="*/ 54 h 58"/>
                  <a:gd name="T84" fmla="*/ 30 w 47"/>
                  <a:gd name="T85" fmla="*/ 54 h 58"/>
                  <a:gd name="T86" fmla="*/ 33 w 47"/>
                  <a:gd name="T87" fmla="*/ 53 h 58"/>
                  <a:gd name="T88" fmla="*/ 37 w 47"/>
                  <a:gd name="T89" fmla="*/ 53 h 58"/>
                  <a:gd name="T90" fmla="*/ 40 w 47"/>
                  <a:gd name="T91" fmla="*/ 51 h 58"/>
                  <a:gd name="T92" fmla="*/ 42 w 47"/>
                  <a:gd name="T93" fmla="*/ 50 h 58"/>
                  <a:gd name="T94" fmla="*/ 42 w 47"/>
                  <a:gd name="T95" fmla="*/ 46 h 58"/>
                  <a:gd name="T96" fmla="*/ 44 w 47"/>
                  <a:gd name="T97" fmla="*/ 44 h 58"/>
                  <a:gd name="T98" fmla="*/ 43 w 47"/>
                  <a:gd name="T99" fmla="*/ 3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7" h="58">
                    <a:moveTo>
                      <a:pt x="43" y="37"/>
                    </a:moveTo>
                    <a:cubicBezTo>
                      <a:pt x="41" y="34"/>
                      <a:pt x="41" y="34"/>
                      <a:pt x="41" y="34"/>
                    </a:cubicBezTo>
                    <a:cubicBezTo>
                      <a:pt x="40" y="33"/>
                      <a:pt x="40" y="33"/>
                      <a:pt x="40" y="33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0" y="30"/>
                      <a:pt x="40" y="30"/>
                      <a:pt x="40" y="30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0" y="23"/>
                      <a:pt x="40" y="23"/>
                      <a:pt x="40" y="23"/>
                    </a:cubicBezTo>
                    <a:cubicBezTo>
                      <a:pt x="43" y="23"/>
                      <a:pt x="43" y="23"/>
                      <a:pt x="43" y="23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39" y="21"/>
                      <a:pt x="39" y="21"/>
                      <a:pt x="39" y="21"/>
                    </a:cubicBezTo>
                    <a:cubicBezTo>
                      <a:pt x="37" y="23"/>
                      <a:pt x="37" y="23"/>
                      <a:pt x="37" y="23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29" y="17"/>
                      <a:pt x="29" y="17"/>
                      <a:pt x="29" y="17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4"/>
                      <a:pt x="19" y="4"/>
                      <a:pt x="19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7" y="33"/>
                      <a:pt x="7" y="33"/>
                      <a:pt x="7" y="33"/>
                    </a:cubicBezTo>
                    <a:cubicBezTo>
                      <a:pt x="9" y="34"/>
                      <a:pt x="9" y="34"/>
                      <a:pt x="9" y="34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9" y="41"/>
                      <a:pt x="9" y="41"/>
                      <a:pt x="9" y="41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14" y="44"/>
                      <a:pt x="14" y="44"/>
                      <a:pt x="14" y="44"/>
                    </a:cubicBezTo>
                    <a:cubicBezTo>
                      <a:pt x="16" y="44"/>
                      <a:pt x="16" y="44"/>
                      <a:pt x="16" y="44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6" y="48"/>
                      <a:pt x="16" y="48"/>
                      <a:pt x="16" y="48"/>
                    </a:cubicBezTo>
                    <a:cubicBezTo>
                      <a:pt x="17" y="49"/>
                      <a:pt x="17" y="49"/>
                      <a:pt x="17" y="49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0" y="53"/>
                      <a:pt x="20" y="53"/>
                      <a:pt x="20" y="53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4" y="56"/>
                      <a:pt x="24" y="56"/>
                      <a:pt x="24" y="56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7" y="54"/>
                      <a:pt x="27" y="54"/>
                      <a:pt x="27" y="54"/>
                    </a:cubicBezTo>
                    <a:cubicBezTo>
                      <a:pt x="30" y="56"/>
                      <a:pt x="30" y="56"/>
                      <a:pt x="30" y="56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3" y="53"/>
                      <a:pt x="33" y="53"/>
                      <a:pt x="33" y="53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7" y="53"/>
                      <a:pt x="37" y="53"/>
                      <a:pt x="37" y="53"/>
                    </a:cubicBezTo>
                    <a:cubicBezTo>
                      <a:pt x="39" y="51"/>
                      <a:pt x="39" y="51"/>
                      <a:pt x="39" y="51"/>
                    </a:cubicBezTo>
                    <a:cubicBezTo>
                      <a:pt x="40" y="51"/>
                      <a:pt x="40" y="51"/>
                      <a:pt x="40" y="51"/>
                    </a:cubicBezTo>
                    <a:cubicBezTo>
                      <a:pt x="43" y="50"/>
                      <a:pt x="43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2" y="46"/>
                      <a:pt x="42" y="46"/>
                      <a:pt x="42" y="46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4" y="44"/>
                      <a:pt x="44" y="44"/>
                      <a:pt x="44" y="44"/>
                    </a:cubicBezTo>
                    <a:cubicBezTo>
                      <a:pt x="47" y="40"/>
                      <a:pt x="47" y="40"/>
                      <a:pt x="47" y="40"/>
                    </a:cubicBezTo>
                    <a:lnTo>
                      <a:pt x="43" y="37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8" name="Freeform 102"/>
              <p:cNvSpPr>
                <a:spLocks/>
              </p:cNvSpPr>
              <p:nvPr/>
            </p:nvSpPr>
            <p:spPr bwMode="auto">
              <a:xfrm>
                <a:off x="5719586" y="4924770"/>
                <a:ext cx="554718" cy="542558"/>
              </a:xfrm>
              <a:custGeom>
                <a:avLst/>
                <a:gdLst>
                  <a:gd name="T0" fmla="*/ 43 w 49"/>
                  <a:gd name="T1" fmla="*/ 35 h 46"/>
                  <a:gd name="T2" fmla="*/ 44 w 49"/>
                  <a:gd name="T3" fmla="*/ 37 h 46"/>
                  <a:gd name="T4" fmla="*/ 47 w 49"/>
                  <a:gd name="T5" fmla="*/ 37 h 46"/>
                  <a:gd name="T6" fmla="*/ 49 w 49"/>
                  <a:gd name="T7" fmla="*/ 35 h 46"/>
                  <a:gd name="T8" fmla="*/ 49 w 49"/>
                  <a:gd name="T9" fmla="*/ 33 h 46"/>
                  <a:gd name="T10" fmla="*/ 47 w 49"/>
                  <a:gd name="T11" fmla="*/ 31 h 46"/>
                  <a:gd name="T12" fmla="*/ 42 w 49"/>
                  <a:gd name="T13" fmla="*/ 28 h 46"/>
                  <a:gd name="T14" fmla="*/ 37 w 49"/>
                  <a:gd name="T15" fmla="*/ 24 h 46"/>
                  <a:gd name="T16" fmla="*/ 37 w 49"/>
                  <a:gd name="T17" fmla="*/ 22 h 46"/>
                  <a:gd name="T18" fmla="*/ 40 w 49"/>
                  <a:gd name="T19" fmla="*/ 20 h 46"/>
                  <a:gd name="T20" fmla="*/ 42 w 49"/>
                  <a:gd name="T21" fmla="*/ 17 h 46"/>
                  <a:gd name="T22" fmla="*/ 37 w 49"/>
                  <a:gd name="T23" fmla="*/ 12 h 46"/>
                  <a:gd name="T24" fmla="*/ 37 w 49"/>
                  <a:gd name="T25" fmla="*/ 10 h 46"/>
                  <a:gd name="T26" fmla="*/ 39 w 49"/>
                  <a:gd name="T27" fmla="*/ 5 h 46"/>
                  <a:gd name="T28" fmla="*/ 39 w 49"/>
                  <a:gd name="T29" fmla="*/ 4 h 46"/>
                  <a:gd name="T30" fmla="*/ 36 w 49"/>
                  <a:gd name="T31" fmla="*/ 4 h 46"/>
                  <a:gd name="T32" fmla="*/ 33 w 49"/>
                  <a:gd name="T33" fmla="*/ 4 h 46"/>
                  <a:gd name="T34" fmla="*/ 29 w 49"/>
                  <a:gd name="T35" fmla="*/ 1 h 46"/>
                  <a:gd name="T36" fmla="*/ 24 w 49"/>
                  <a:gd name="T37" fmla="*/ 1 h 46"/>
                  <a:gd name="T38" fmla="*/ 22 w 49"/>
                  <a:gd name="T39" fmla="*/ 2 h 46"/>
                  <a:gd name="T40" fmla="*/ 16 w 49"/>
                  <a:gd name="T41" fmla="*/ 1 h 46"/>
                  <a:gd name="T42" fmla="*/ 12 w 49"/>
                  <a:gd name="T43" fmla="*/ 1 h 46"/>
                  <a:gd name="T44" fmla="*/ 9 w 49"/>
                  <a:gd name="T45" fmla="*/ 0 h 46"/>
                  <a:gd name="T46" fmla="*/ 7 w 49"/>
                  <a:gd name="T47" fmla="*/ 2 h 46"/>
                  <a:gd name="T48" fmla="*/ 1 w 49"/>
                  <a:gd name="T49" fmla="*/ 0 h 46"/>
                  <a:gd name="T50" fmla="*/ 0 w 49"/>
                  <a:gd name="T51" fmla="*/ 2 h 46"/>
                  <a:gd name="T52" fmla="*/ 0 w 49"/>
                  <a:gd name="T53" fmla="*/ 7 h 46"/>
                  <a:gd name="T54" fmla="*/ 6 w 49"/>
                  <a:gd name="T55" fmla="*/ 12 h 46"/>
                  <a:gd name="T56" fmla="*/ 10 w 49"/>
                  <a:gd name="T57" fmla="*/ 18 h 46"/>
                  <a:gd name="T58" fmla="*/ 20 w 49"/>
                  <a:gd name="T59" fmla="*/ 28 h 46"/>
                  <a:gd name="T60" fmla="*/ 22 w 49"/>
                  <a:gd name="T61" fmla="*/ 30 h 46"/>
                  <a:gd name="T62" fmla="*/ 22 w 49"/>
                  <a:gd name="T63" fmla="*/ 31 h 46"/>
                  <a:gd name="T64" fmla="*/ 24 w 49"/>
                  <a:gd name="T65" fmla="*/ 33 h 46"/>
                  <a:gd name="T66" fmla="*/ 28 w 49"/>
                  <a:gd name="T67" fmla="*/ 34 h 46"/>
                  <a:gd name="T68" fmla="*/ 33 w 49"/>
                  <a:gd name="T69" fmla="*/ 45 h 46"/>
                  <a:gd name="T70" fmla="*/ 40 w 49"/>
                  <a:gd name="T71" fmla="*/ 4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9" h="46">
                    <a:moveTo>
                      <a:pt x="41" y="38"/>
                    </a:moveTo>
                    <a:cubicBezTo>
                      <a:pt x="43" y="35"/>
                      <a:pt x="43" y="35"/>
                      <a:pt x="43" y="35"/>
                    </a:cubicBezTo>
                    <a:cubicBezTo>
                      <a:pt x="44" y="35"/>
                      <a:pt x="44" y="35"/>
                      <a:pt x="44" y="35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9" y="33"/>
                      <a:pt x="49" y="33"/>
                      <a:pt x="49" y="33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47" y="31"/>
                      <a:pt x="47" y="31"/>
                      <a:pt x="47" y="31"/>
                    </a:cubicBezTo>
                    <a:cubicBezTo>
                      <a:pt x="44" y="30"/>
                      <a:pt x="44" y="30"/>
                      <a:pt x="44" y="30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40" y="28"/>
                      <a:pt x="40" y="28"/>
                      <a:pt x="40" y="28"/>
                    </a:cubicBezTo>
                    <a:cubicBezTo>
                      <a:pt x="37" y="24"/>
                      <a:pt x="37" y="24"/>
                      <a:pt x="37" y="24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7" y="22"/>
                      <a:pt x="37" y="22"/>
                      <a:pt x="37" y="22"/>
                    </a:cubicBezTo>
                    <a:cubicBezTo>
                      <a:pt x="42" y="21"/>
                      <a:pt x="42" y="21"/>
                      <a:pt x="42" y="21"/>
                    </a:cubicBezTo>
                    <a:cubicBezTo>
                      <a:pt x="40" y="20"/>
                      <a:pt x="40" y="20"/>
                      <a:pt x="40" y="20"/>
                    </a:cubicBezTo>
                    <a:cubicBezTo>
                      <a:pt x="39" y="17"/>
                      <a:pt x="39" y="17"/>
                      <a:pt x="39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2" y="15"/>
                      <a:pt x="42" y="15"/>
                      <a:pt x="42" y="15"/>
                    </a:cubicBezTo>
                    <a:cubicBezTo>
                      <a:pt x="37" y="12"/>
                      <a:pt x="37" y="12"/>
                      <a:pt x="37" y="12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9" y="7"/>
                      <a:pt x="39" y="7"/>
                      <a:pt x="39" y="7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4"/>
                      <a:pt x="6" y="14"/>
                      <a:pt x="6" y="14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2" y="31"/>
                      <a:pt x="22" y="31"/>
                      <a:pt x="22" y="31"/>
                    </a:cubicBezTo>
                    <a:cubicBezTo>
                      <a:pt x="23" y="31"/>
                      <a:pt x="23" y="31"/>
                      <a:pt x="23" y="31"/>
                    </a:cubicBezTo>
                    <a:cubicBezTo>
                      <a:pt x="24" y="33"/>
                      <a:pt x="24" y="33"/>
                      <a:pt x="24" y="33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9" y="36"/>
                      <a:pt x="30" y="37"/>
                      <a:pt x="30" y="37"/>
                    </a:cubicBezTo>
                    <a:cubicBezTo>
                      <a:pt x="31" y="38"/>
                      <a:pt x="32" y="45"/>
                      <a:pt x="33" y="45"/>
                    </a:cubicBezTo>
                    <a:cubicBezTo>
                      <a:pt x="34" y="46"/>
                      <a:pt x="42" y="45"/>
                      <a:pt x="42" y="45"/>
                    </a:cubicBezTo>
                    <a:cubicBezTo>
                      <a:pt x="40" y="41"/>
                      <a:pt x="40" y="41"/>
                      <a:pt x="40" y="41"/>
                    </a:cubicBezTo>
                    <a:lnTo>
                      <a:pt x="41" y="38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79" name="Freeform 104"/>
              <p:cNvSpPr>
                <a:spLocks/>
              </p:cNvSpPr>
              <p:nvPr/>
            </p:nvSpPr>
            <p:spPr bwMode="auto">
              <a:xfrm>
                <a:off x="6274308" y="3190370"/>
                <a:ext cx="648587" cy="373568"/>
              </a:xfrm>
              <a:custGeom>
                <a:avLst/>
                <a:gdLst>
                  <a:gd name="T0" fmla="*/ 73 w 76"/>
                  <a:gd name="T1" fmla="*/ 15 h 42"/>
                  <a:gd name="T2" fmla="*/ 68 w 76"/>
                  <a:gd name="T3" fmla="*/ 10 h 42"/>
                  <a:gd name="T4" fmla="*/ 61 w 76"/>
                  <a:gd name="T5" fmla="*/ 6 h 42"/>
                  <a:gd name="T6" fmla="*/ 55 w 76"/>
                  <a:gd name="T7" fmla="*/ 4 h 42"/>
                  <a:gd name="T8" fmla="*/ 49 w 76"/>
                  <a:gd name="T9" fmla="*/ 0 h 42"/>
                  <a:gd name="T10" fmla="*/ 45 w 76"/>
                  <a:gd name="T11" fmla="*/ 0 h 42"/>
                  <a:gd name="T12" fmla="*/ 32 w 76"/>
                  <a:gd name="T13" fmla="*/ 0 h 42"/>
                  <a:gd name="T14" fmla="*/ 24 w 76"/>
                  <a:gd name="T15" fmla="*/ 0 h 42"/>
                  <a:gd name="T16" fmla="*/ 9 w 76"/>
                  <a:gd name="T17" fmla="*/ 0 h 42"/>
                  <a:gd name="T18" fmla="*/ 2 w 76"/>
                  <a:gd name="T19" fmla="*/ 4 h 42"/>
                  <a:gd name="T20" fmla="*/ 0 w 76"/>
                  <a:gd name="T21" fmla="*/ 6 h 42"/>
                  <a:gd name="T22" fmla="*/ 4 w 76"/>
                  <a:gd name="T23" fmla="*/ 15 h 42"/>
                  <a:gd name="T24" fmla="*/ 8 w 76"/>
                  <a:gd name="T25" fmla="*/ 19 h 42"/>
                  <a:gd name="T26" fmla="*/ 13 w 76"/>
                  <a:gd name="T27" fmla="*/ 21 h 42"/>
                  <a:gd name="T28" fmla="*/ 27 w 76"/>
                  <a:gd name="T29" fmla="*/ 23 h 42"/>
                  <a:gd name="T30" fmla="*/ 28 w 76"/>
                  <a:gd name="T31" fmla="*/ 29 h 42"/>
                  <a:gd name="T32" fmla="*/ 32 w 76"/>
                  <a:gd name="T33" fmla="*/ 38 h 42"/>
                  <a:gd name="T34" fmla="*/ 35 w 76"/>
                  <a:gd name="T35" fmla="*/ 42 h 42"/>
                  <a:gd name="T36" fmla="*/ 37 w 76"/>
                  <a:gd name="T37" fmla="*/ 42 h 42"/>
                  <a:gd name="T38" fmla="*/ 40 w 76"/>
                  <a:gd name="T39" fmla="*/ 42 h 42"/>
                  <a:gd name="T40" fmla="*/ 45 w 76"/>
                  <a:gd name="T41" fmla="*/ 42 h 42"/>
                  <a:gd name="T42" fmla="*/ 49 w 76"/>
                  <a:gd name="T43" fmla="*/ 42 h 42"/>
                  <a:gd name="T44" fmla="*/ 53 w 76"/>
                  <a:gd name="T45" fmla="*/ 38 h 42"/>
                  <a:gd name="T46" fmla="*/ 57 w 76"/>
                  <a:gd name="T47" fmla="*/ 38 h 42"/>
                  <a:gd name="T48" fmla="*/ 61 w 76"/>
                  <a:gd name="T49" fmla="*/ 37 h 42"/>
                  <a:gd name="T50" fmla="*/ 63 w 76"/>
                  <a:gd name="T51" fmla="*/ 38 h 42"/>
                  <a:gd name="T52" fmla="*/ 65 w 76"/>
                  <a:gd name="T53" fmla="*/ 37 h 42"/>
                  <a:gd name="T54" fmla="*/ 61 w 76"/>
                  <a:gd name="T55" fmla="*/ 34 h 42"/>
                  <a:gd name="T56" fmla="*/ 65 w 76"/>
                  <a:gd name="T57" fmla="*/ 29 h 42"/>
                  <a:gd name="T58" fmla="*/ 65 w 76"/>
                  <a:gd name="T59" fmla="*/ 26 h 42"/>
                  <a:gd name="T60" fmla="*/ 71 w 76"/>
                  <a:gd name="T61" fmla="*/ 23 h 42"/>
                  <a:gd name="T62" fmla="*/ 75 w 76"/>
                  <a:gd name="T63" fmla="*/ 21 h 42"/>
                  <a:gd name="T64" fmla="*/ 72 w 76"/>
                  <a:gd name="T65" fmla="*/ 17 h 42"/>
                  <a:gd name="T66" fmla="*/ 72 w 76"/>
                  <a:gd name="T67" fmla="*/ 17 h 42"/>
                  <a:gd name="T68" fmla="*/ 72 w 76"/>
                  <a:gd name="T69" fmla="*/ 17 h 42"/>
                  <a:gd name="T70" fmla="*/ 72 w 76"/>
                  <a:gd name="T71" fmla="*/ 1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6" h="42">
                    <a:moveTo>
                      <a:pt x="72" y="17"/>
                    </a:moveTo>
                    <a:lnTo>
                      <a:pt x="73" y="15"/>
                    </a:lnTo>
                    <a:lnTo>
                      <a:pt x="75" y="11"/>
                    </a:lnTo>
                    <a:lnTo>
                      <a:pt x="68" y="10"/>
                    </a:lnTo>
                    <a:lnTo>
                      <a:pt x="65" y="8"/>
                    </a:lnTo>
                    <a:lnTo>
                      <a:pt x="61" y="6"/>
                    </a:lnTo>
                    <a:lnTo>
                      <a:pt x="59" y="4"/>
                    </a:lnTo>
                    <a:lnTo>
                      <a:pt x="55" y="4"/>
                    </a:lnTo>
                    <a:lnTo>
                      <a:pt x="53" y="2"/>
                    </a:lnTo>
                    <a:lnTo>
                      <a:pt x="49" y="0"/>
                    </a:lnTo>
                    <a:lnTo>
                      <a:pt x="48" y="0"/>
                    </a:lnTo>
                    <a:lnTo>
                      <a:pt x="45" y="0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17" y="0"/>
                    </a:lnTo>
                    <a:lnTo>
                      <a:pt x="9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2" y="13"/>
                    </a:lnTo>
                    <a:lnTo>
                      <a:pt x="4" y="15"/>
                    </a:lnTo>
                    <a:lnTo>
                      <a:pt x="5" y="19"/>
                    </a:lnTo>
                    <a:lnTo>
                      <a:pt x="8" y="19"/>
                    </a:lnTo>
                    <a:lnTo>
                      <a:pt x="9" y="19"/>
                    </a:lnTo>
                    <a:lnTo>
                      <a:pt x="13" y="21"/>
                    </a:lnTo>
                    <a:lnTo>
                      <a:pt x="21" y="23"/>
                    </a:lnTo>
                    <a:lnTo>
                      <a:pt x="27" y="23"/>
                    </a:lnTo>
                    <a:lnTo>
                      <a:pt x="31" y="26"/>
                    </a:lnTo>
                    <a:lnTo>
                      <a:pt x="28" y="29"/>
                    </a:lnTo>
                    <a:lnTo>
                      <a:pt x="31" y="37"/>
                    </a:lnTo>
                    <a:lnTo>
                      <a:pt x="32" y="38"/>
                    </a:lnTo>
                    <a:lnTo>
                      <a:pt x="35" y="42"/>
                    </a:lnTo>
                    <a:lnTo>
                      <a:pt x="35" y="42"/>
                    </a:lnTo>
                    <a:lnTo>
                      <a:pt x="36" y="42"/>
                    </a:lnTo>
                    <a:lnTo>
                      <a:pt x="37" y="42"/>
                    </a:lnTo>
                    <a:lnTo>
                      <a:pt x="39" y="42"/>
                    </a:lnTo>
                    <a:lnTo>
                      <a:pt x="40" y="42"/>
                    </a:lnTo>
                    <a:lnTo>
                      <a:pt x="44" y="42"/>
                    </a:lnTo>
                    <a:lnTo>
                      <a:pt x="45" y="42"/>
                    </a:lnTo>
                    <a:lnTo>
                      <a:pt x="48" y="42"/>
                    </a:lnTo>
                    <a:lnTo>
                      <a:pt x="49" y="42"/>
                    </a:lnTo>
                    <a:lnTo>
                      <a:pt x="51" y="39"/>
                    </a:lnTo>
                    <a:lnTo>
                      <a:pt x="53" y="38"/>
                    </a:lnTo>
                    <a:lnTo>
                      <a:pt x="55" y="38"/>
                    </a:lnTo>
                    <a:lnTo>
                      <a:pt x="57" y="38"/>
                    </a:lnTo>
                    <a:lnTo>
                      <a:pt x="59" y="37"/>
                    </a:lnTo>
                    <a:lnTo>
                      <a:pt x="61" y="37"/>
                    </a:lnTo>
                    <a:lnTo>
                      <a:pt x="63" y="37"/>
                    </a:lnTo>
                    <a:lnTo>
                      <a:pt x="63" y="38"/>
                    </a:lnTo>
                    <a:lnTo>
                      <a:pt x="65" y="38"/>
                    </a:lnTo>
                    <a:lnTo>
                      <a:pt x="65" y="37"/>
                    </a:lnTo>
                    <a:lnTo>
                      <a:pt x="63" y="34"/>
                    </a:lnTo>
                    <a:lnTo>
                      <a:pt x="61" y="34"/>
                    </a:lnTo>
                    <a:lnTo>
                      <a:pt x="63" y="33"/>
                    </a:lnTo>
                    <a:lnTo>
                      <a:pt x="65" y="29"/>
                    </a:lnTo>
                    <a:lnTo>
                      <a:pt x="65" y="27"/>
                    </a:lnTo>
                    <a:lnTo>
                      <a:pt x="65" y="26"/>
                    </a:lnTo>
                    <a:lnTo>
                      <a:pt x="68" y="25"/>
                    </a:lnTo>
                    <a:lnTo>
                      <a:pt x="71" y="23"/>
                    </a:lnTo>
                    <a:lnTo>
                      <a:pt x="72" y="21"/>
                    </a:lnTo>
                    <a:lnTo>
                      <a:pt x="75" y="21"/>
                    </a:lnTo>
                    <a:lnTo>
                      <a:pt x="76" y="19"/>
                    </a:lnTo>
                    <a:lnTo>
                      <a:pt x="72" y="17"/>
                    </a:lnTo>
                    <a:lnTo>
                      <a:pt x="72" y="17"/>
                    </a:lnTo>
                    <a:lnTo>
                      <a:pt x="72" y="17"/>
                    </a:lnTo>
                    <a:lnTo>
                      <a:pt x="72" y="17"/>
                    </a:lnTo>
                    <a:lnTo>
                      <a:pt x="72" y="17"/>
                    </a:lnTo>
                    <a:lnTo>
                      <a:pt x="72" y="17"/>
                    </a:lnTo>
                    <a:lnTo>
                      <a:pt x="72" y="17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0" name="Freeform 105"/>
              <p:cNvSpPr>
                <a:spLocks/>
              </p:cNvSpPr>
              <p:nvPr/>
            </p:nvSpPr>
            <p:spPr bwMode="auto">
              <a:xfrm>
                <a:off x="6257238" y="2941328"/>
                <a:ext cx="819276" cy="346882"/>
              </a:xfrm>
              <a:custGeom>
                <a:avLst/>
                <a:gdLst>
                  <a:gd name="T0" fmla="*/ 6 w 96"/>
                  <a:gd name="T1" fmla="*/ 30 h 39"/>
                  <a:gd name="T2" fmla="*/ 19 w 96"/>
                  <a:gd name="T3" fmla="*/ 28 h 39"/>
                  <a:gd name="T4" fmla="*/ 30 w 96"/>
                  <a:gd name="T5" fmla="*/ 28 h 39"/>
                  <a:gd name="T6" fmla="*/ 42 w 96"/>
                  <a:gd name="T7" fmla="*/ 30 h 39"/>
                  <a:gd name="T8" fmla="*/ 50 w 96"/>
                  <a:gd name="T9" fmla="*/ 28 h 39"/>
                  <a:gd name="T10" fmla="*/ 55 w 96"/>
                  <a:gd name="T11" fmla="*/ 30 h 39"/>
                  <a:gd name="T12" fmla="*/ 61 w 96"/>
                  <a:gd name="T13" fmla="*/ 32 h 39"/>
                  <a:gd name="T14" fmla="*/ 67 w 96"/>
                  <a:gd name="T15" fmla="*/ 36 h 39"/>
                  <a:gd name="T16" fmla="*/ 77 w 96"/>
                  <a:gd name="T17" fmla="*/ 39 h 39"/>
                  <a:gd name="T18" fmla="*/ 86 w 96"/>
                  <a:gd name="T19" fmla="*/ 38 h 39"/>
                  <a:gd name="T20" fmla="*/ 90 w 96"/>
                  <a:gd name="T21" fmla="*/ 36 h 39"/>
                  <a:gd name="T22" fmla="*/ 95 w 96"/>
                  <a:gd name="T23" fmla="*/ 32 h 39"/>
                  <a:gd name="T24" fmla="*/ 96 w 96"/>
                  <a:gd name="T25" fmla="*/ 32 h 39"/>
                  <a:gd name="T26" fmla="*/ 95 w 96"/>
                  <a:gd name="T27" fmla="*/ 26 h 39"/>
                  <a:gd name="T28" fmla="*/ 90 w 96"/>
                  <a:gd name="T29" fmla="*/ 21 h 39"/>
                  <a:gd name="T30" fmla="*/ 87 w 96"/>
                  <a:gd name="T31" fmla="*/ 18 h 39"/>
                  <a:gd name="T32" fmla="*/ 87 w 96"/>
                  <a:gd name="T33" fmla="*/ 13 h 39"/>
                  <a:gd name="T34" fmla="*/ 82 w 96"/>
                  <a:gd name="T35" fmla="*/ 9 h 39"/>
                  <a:gd name="T36" fmla="*/ 73 w 96"/>
                  <a:gd name="T37" fmla="*/ 8 h 39"/>
                  <a:gd name="T38" fmla="*/ 67 w 96"/>
                  <a:gd name="T39" fmla="*/ 5 h 39"/>
                  <a:gd name="T40" fmla="*/ 53 w 96"/>
                  <a:gd name="T41" fmla="*/ 0 h 39"/>
                  <a:gd name="T42" fmla="*/ 46 w 96"/>
                  <a:gd name="T43" fmla="*/ 1 h 39"/>
                  <a:gd name="T44" fmla="*/ 42 w 96"/>
                  <a:gd name="T45" fmla="*/ 8 h 39"/>
                  <a:gd name="T46" fmla="*/ 42 w 96"/>
                  <a:gd name="T47" fmla="*/ 13 h 39"/>
                  <a:gd name="T48" fmla="*/ 37 w 96"/>
                  <a:gd name="T49" fmla="*/ 17 h 39"/>
                  <a:gd name="T50" fmla="*/ 29 w 96"/>
                  <a:gd name="T51" fmla="*/ 14 h 39"/>
                  <a:gd name="T52" fmla="*/ 19 w 96"/>
                  <a:gd name="T53" fmla="*/ 5 h 39"/>
                  <a:gd name="T54" fmla="*/ 15 w 96"/>
                  <a:gd name="T55" fmla="*/ 5 h 39"/>
                  <a:gd name="T56" fmla="*/ 7 w 96"/>
                  <a:gd name="T57" fmla="*/ 9 h 39"/>
                  <a:gd name="T58" fmla="*/ 4 w 96"/>
                  <a:gd name="T59" fmla="*/ 17 h 39"/>
                  <a:gd name="T60" fmla="*/ 0 w 96"/>
                  <a:gd name="T61" fmla="*/ 22 h 39"/>
                  <a:gd name="T62" fmla="*/ 0 w 96"/>
                  <a:gd name="T63" fmla="*/ 28 h 39"/>
                  <a:gd name="T64" fmla="*/ 0 w 96"/>
                  <a:gd name="T65" fmla="*/ 32 h 39"/>
                  <a:gd name="T66" fmla="*/ 2 w 96"/>
                  <a:gd name="T67" fmla="*/ 33 h 39"/>
                  <a:gd name="T68" fmla="*/ 4 w 96"/>
                  <a:gd name="T69" fmla="*/ 32 h 39"/>
                  <a:gd name="T70" fmla="*/ 4 w 96"/>
                  <a:gd name="T71" fmla="*/ 32 h 39"/>
                  <a:gd name="T72" fmla="*/ 4 w 96"/>
                  <a:gd name="T73" fmla="*/ 32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6" h="39">
                    <a:moveTo>
                      <a:pt x="4" y="32"/>
                    </a:moveTo>
                    <a:lnTo>
                      <a:pt x="6" y="30"/>
                    </a:lnTo>
                    <a:lnTo>
                      <a:pt x="11" y="28"/>
                    </a:lnTo>
                    <a:lnTo>
                      <a:pt x="19" y="28"/>
                    </a:lnTo>
                    <a:lnTo>
                      <a:pt x="26" y="28"/>
                    </a:lnTo>
                    <a:lnTo>
                      <a:pt x="30" y="28"/>
                    </a:lnTo>
                    <a:lnTo>
                      <a:pt x="34" y="28"/>
                    </a:lnTo>
                    <a:lnTo>
                      <a:pt x="42" y="30"/>
                    </a:lnTo>
                    <a:lnTo>
                      <a:pt x="47" y="28"/>
                    </a:lnTo>
                    <a:lnTo>
                      <a:pt x="50" y="28"/>
                    </a:lnTo>
                    <a:lnTo>
                      <a:pt x="51" y="28"/>
                    </a:lnTo>
                    <a:lnTo>
                      <a:pt x="55" y="30"/>
                    </a:lnTo>
                    <a:lnTo>
                      <a:pt x="57" y="32"/>
                    </a:lnTo>
                    <a:lnTo>
                      <a:pt x="61" y="32"/>
                    </a:lnTo>
                    <a:lnTo>
                      <a:pt x="63" y="34"/>
                    </a:lnTo>
                    <a:lnTo>
                      <a:pt x="67" y="36"/>
                    </a:lnTo>
                    <a:lnTo>
                      <a:pt x="70" y="38"/>
                    </a:lnTo>
                    <a:lnTo>
                      <a:pt x="77" y="39"/>
                    </a:lnTo>
                    <a:lnTo>
                      <a:pt x="81" y="38"/>
                    </a:lnTo>
                    <a:lnTo>
                      <a:pt x="86" y="38"/>
                    </a:lnTo>
                    <a:lnTo>
                      <a:pt x="87" y="38"/>
                    </a:lnTo>
                    <a:lnTo>
                      <a:pt x="90" y="36"/>
                    </a:lnTo>
                    <a:lnTo>
                      <a:pt x="94" y="32"/>
                    </a:lnTo>
                    <a:lnTo>
                      <a:pt x="95" y="32"/>
                    </a:lnTo>
                    <a:lnTo>
                      <a:pt x="96" y="33"/>
                    </a:lnTo>
                    <a:lnTo>
                      <a:pt x="96" y="32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1" y="22"/>
                    </a:lnTo>
                    <a:lnTo>
                      <a:pt x="90" y="21"/>
                    </a:lnTo>
                    <a:lnTo>
                      <a:pt x="87" y="21"/>
                    </a:lnTo>
                    <a:lnTo>
                      <a:pt x="87" y="18"/>
                    </a:lnTo>
                    <a:lnTo>
                      <a:pt x="87" y="14"/>
                    </a:lnTo>
                    <a:lnTo>
                      <a:pt x="87" y="13"/>
                    </a:lnTo>
                    <a:lnTo>
                      <a:pt x="86" y="10"/>
                    </a:lnTo>
                    <a:lnTo>
                      <a:pt x="82" y="9"/>
                    </a:lnTo>
                    <a:lnTo>
                      <a:pt x="78" y="8"/>
                    </a:lnTo>
                    <a:lnTo>
                      <a:pt x="73" y="8"/>
                    </a:lnTo>
                    <a:lnTo>
                      <a:pt x="70" y="8"/>
                    </a:lnTo>
                    <a:lnTo>
                      <a:pt x="67" y="5"/>
                    </a:lnTo>
                    <a:lnTo>
                      <a:pt x="59" y="1"/>
                    </a:lnTo>
                    <a:lnTo>
                      <a:pt x="53" y="0"/>
                    </a:lnTo>
                    <a:lnTo>
                      <a:pt x="50" y="0"/>
                    </a:lnTo>
                    <a:lnTo>
                      <a:pt x="46" y="1"/>
                    </a:lnTo>
                    <a:lnTo>
                      <a:pt x="42" y="4"/>
                    </a:lnTo>
                    <a:lnTo>
                      <a:pt x="42" y="8"/>
                    </a:lnTo>
                    <a:lnTo>
                      <a:pt x="43" y="10"/>
                    </a:lnTo>
                    <a:lnTo>
                      <a:pt x="42" y="13"/>
                    </a:lnTo>
                    <a:lnTo>
                      <a:pt x="39" y="14"/>
                    </a:lnTo>
                    <a:lnTo>
                      <a:pt x="37" y="17"/>
                    </a:lnTo>
                    <a:lnTo>
                      <a:pt x="33" y="17"/>
                    </a:lnTo>
                    <a:lnTo>
                      <a:pt x="29" y="14"/>
                    </a:lnTo>
                    <a:lnTo>
                      <a:pt x="25" y="10"/>
                    </a:lnTo>
                    <a:lnTo>
                      <a:pt x="19" y="5"/>
                    </a:lnTo>
                    <a:lnTo>
                      <a:pt x="17" y="5"/>
                    </a:lnTo>
                    <a:lnTo>
                      <a:pt x="15" y="5"/>
                    </a:lnTo>
                    <a:lnTo>
                      <a:pt x="11" y="8"/>
                    </a:lnTo>
                    <a:lnTo>
                      <a:pt x="7" y="9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4" y="32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1" name="Freeform 106"/>
              <p:cNvSpPr>
                <a:spLocks noEditPoints="1"/>
              </p:cNvSpPr>
              <p:nvPr/>
            </p:nvSpPr>
            <p:spPr bwMode="auto">
              <a:xfrm>
                <a:off x="6163356" y="3341581"/>
                <a:ext cx="375502" cy="177888"/>
              </a:xfrm>
              <a:custGeom>
                <a:avLst/>
                <a:gdLst>
                  <a:gd name="T0" fmla="*/ 13 w 44"/>
                  <a:gd name="T1" fmla="*/ 2 h 20"/>
                  <a:gd name="T2" fmla="*/ 11 w 44"/>
                  <a:gd name="T3" fmla="*/ 6 h 20"/>
                  <a:gd name="T4" fmla="*/ 17 w 44"/>
                  <a:gd name="T5" fmla="*/ 0 h 20"/>
                  <a:gd name="T6" fmla="*/ 13 w 44"/>
                  <a:gd name="T7" fmla="*/ 2 h 20"/>
                  <a:gd name="T8" fmla="*/ 13 w 44"/>
                  <a:gd name="T9" fmla="*/ 2 h 20"/>
                  <a:gd name="T10" fmla="*/ 13 w 44"/>
                  <a:gd name="T11" fmla="*/ 2 h 20"/>
                  <a:gd name="T12" fmla="*/ 13 w 44"/>
                  <a:gd name="T13" fmla="*/ 2 h 20"/>
                  <a:gd name="T14" fmla="*/ 13 w 44"/>
                  <a:gd name="T15" fmla="*/ 2 h 20"/>
                  <a:gd name="T16" fmla="*/ 13 w 44"/>
                  <a:gd name="T17" fmla="*/ 2 h 20"/>
                  <a:gd name="T18" fmla="*/ 13 w 44"/>
                  <a:gd name="T19" fmla="*/ 2 h 20"/>
                  <a:gd name="T20" fmla="*/ 44 w 44"/>
                  <a:gd name="T21" fmla="*/ 9 h 20"/>
                  <a:gd name="T22" fmla="*/ 40 w 44"/>
                  <a:gd name="T23" fmla="*/ 6 h 20"/>
                  <a:gd name="T24" fmla="*/ 34 w 44"/>
                  <a:gd name="T25" fmla="*/ 6 h 20"/>
                  <a:gd name="T26" fmla="*/ 26 w 44"/>
                  <a:gd name="T27" fmla="*/ 4 h 20"/>
                  <a:gd name="T28" fmla="*/ 22 w 44"/>
                  <a:gd name="T29" fmla="*/ 2 h 20"/>
                  <a:gd name="T30" fmla="*/ 21 w 44"/>
                  <a:gd name="T31" fmla="*/ 2 h 20"/>
                  <a:gd name="T32" fmla="*/ 18 w 44"/>
                  <a:gd name="T33" fmla="*/ 4 h 20"/>
                  <a:gd name="T34" fmla="*/ 18 w 44"/>
                  <a:gd name="T35" fmla="*/ 8 h 20"/>
                  <a:gd name="T36" fmla="*/ 17 w 44"/>
                  <a:gd name="T37" fmla="*/ 8 h 20"/>
                  <a:gd name="T38" fmla="*/ 9 w 44"/>
                  <a:gd name="T39" fmla="*/ 8 h 20"/>
                  <a:gd name="T40" fmla="*/ 11 w 44"/>
                  <a:gd name="T41" fmla="*/ 6 h 20"/>
                  <a:gd name="T42" fmla="*/ 7 w 44"/>
                  <a:gd name="T43" fmla="*/ 8 h 20"/>
                  <a:gd name="T44" fmla="*/ 4 w 44"/>
                  <a:gd name="T45" fmla="*/ 8 h 20"/>
                  <a:gd name="T46" fmla="*/ 1 w 44"/>
                  <a:gd name="T47" fmla="*/ 8 h 20"/>
                  <a:gd name="T48" fmla="*/ 1 w 44"/>
                  <a:gd name="T49" fmla="*/ 9 h 20"/>
                  <a:gd name="T50" fmla="*/ 0 w 44"/>
                  <a:gd name="T51" fmla="*/ 13 h 20"/>
                  <a:gd name="T52" fmla="*/ 1 w 44"/>
                  <a:gd name="T53" fmla="*/ 12 h 20"/>
                  <a:gd name="T54" fmla="*/ 7 w 44"/>
                  <a:gd name="T55" fmla="*/ 12 h 20"/>
                  <a:gd name="T56" fmla="*/ 5 w 44"/>
                  <a:gd name="T57" fmla="*/ 13 h 20"/>
                  <a:gd name="T58" fmla="*/ 4 w 44"/>
                  <a:gd name="T59" fmla="*/ 13 h 20"/>
                  <a:gd name="T60" fmla="*/ 0 w 44"/>
                  <a:gd name="T61" fmla="*/ 17 h 20"/>
                  <a:gd name="T62" fmla="*/ 1 w 44"/>
                  <a:gd name="T63" fmla="*/ 17 h 20"/>
                  <a:gd name="T64" fmla="*/ 11 w 44"/>
                  <a:gd name="T65" fmla="*/ 17 h 20"/>
                  <a:gd name="T66" fmla="*/ 24 w 44"/>
                  <a:gd name="T67" fmla="*/ 20 h 20"/>
                  <a:gd name="T68" fmla="*/ 40 w 44"/>
                  <a:gd name="T69" fmla="*/ 20 h 20"/>
                  <a:gd name="T70" fmla="*/ 44 w 44"/>
                  <a:gd name="T71" fmla="*/ 20 h 20"/>
                  <a:gd name="T72" fmla="*/ 41 w 44"/>
                  <a:gd name="T73" fmla="*/ 12 h 20"/>
                  <a:gd name="T74" fmla="*/ 44 w 44"/>
                  <a:gd name="T75" fmla="*/ 9 h 20"/>
                  <a:gd name="T76" fmla="*/ 44 w 44"/>
                  <a:gd name="T77" fmla="*/ 9 h 20"/>
                  <a:gd name="T78" fmla="*/ 44 w 44"/>
                  <a:gd name="T79" fmla="*/ 9 h 20"/>
                  <a:gd name="T80" fmla="*/ 44 w 44"/>
                  <a:gd name="T81" fmla="*/ 9 h 20"/>
                  <a:gd name="T82" fmla="*/ 44 w 44"/>
                  <a:gd name="T83" fmla="*/ 9 h 20"/>
                  <a:gd name="T84" fmla="*/ 44 w 44"/>
                  <a:gd name="T85" fmla="*/ 9 h 20"/>
                  <a:gd name="T86" fmla="*/ 44 w 44"/>
                  <a:gd name="T87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4" h="20">
                    <a:moveTo>
                      <a:pt x="13" y="2"/>
                    </a:moveTo>
                    <a:lnTo>
                      <a:pt x="11" y="6"/>
                    </a:lnTo>
                    <a:lnTo>
                      <a:pt x="17" y="0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2"/>
                    </a:lnTo>
                    <a:lnTo>
                      <a:pt x="13" y="2"/>
                    </a:lnTo>
                    <a:close/>
                    <a:moveTo>
                      <a:pt x="44" y="9"/>
                    </a:moveTo>
                    <a:lnTo>
                      <a:pt x="40" y="6"/>
                    </a:lnTo>
                    <a:lnTo>
                      <a:pt x="34" y="6"/>
                    </a:lnTo>
                    <a:lnTo>
                      <a:pt x="26" y="4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18" y="4"/>
                    </a:lnTo>
                    <a:lnTo>
                      <a:pt x="18" y="8"/>
                    </a:lnTo>
                    <a:lnTo>
                      <a:pt x="17" y="8"/>
                    </a:lnTo>
                    <a:lnTo>
                      <a:pt x="9" y="8"/>
                    </a:lnTo>
                    <a:lnTo>
                      <a:pt x="11" y="6"/>
                    </a:lnTo>
                    <a:lnTo>
                      <a:pt x="7" y="8"/>
                    </a:lnTo>
                    <a:lnTo>
                      <a:pt x="4" y="8"/>
                    </a:lnTo>
                    <a:lnTo>
                      <a:pt x="1" y="8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7" y="12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0" y="17"/>
                    </a:lnTo>
                    <a:lnTo>
                      <a:pt x="1" y="17"/>
                    </a:lnTo>
                    <a:lnTo>
                      <a:pt x="11" y="17"/>
                    </a:lnTo>
                    <a:lnTo>
                      <a:pt x="24" y="20"/>
                    </a:lnTo>
                    <a:lnTo>
                      <a:pt x="40" y="20"/>
                    </a:lnTo>
                    <a:lnTo>
                      <a:pt x="44" y="20"/>
                    </a:lnTo>
                    <a:lnTo>
                      <a:pt x="41" y="12"/>
                    </a:lnTo>
                    <a:lnTo>
                      <a:pt x="44" y="9"/>
                    </a:lnTo>
                    <a:lnTo>
                      <a:pt x="44" y="9"/>
                    </a:lnTo>
                    <a:lnTo>
                      <a:pt x="44" y="9"/>
                    </a:lnTo>
                    <a:lnTo>
                      <a:pt x="44" y="9"/>
                    </a:lnTo>
                    <a:lnTo>
                      <a:pt x="44" y="9"/>
                    </a:lnTo>
                    <a:lnTo>
                      <a:pt x="44" y="9"/>
                    </a:lnTo>
                    <a:lnTo>
                      <a:pt x="44" y="9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2" name="Freeform 107"/>
              <p:cNvSpPr>
                <a:spLocks/>
              </p:cNvSpPr>
              <p:nvPr/>
            </p:nvSpPr>
            <p:spPr bwMode="auto">
              <a:xfrm>
                <a:off x="5497699" y="3421629"/>
                <a:ext cx="1186234" cy="898322"/>
              </a:xfrm>
              <a:custGeom>
                <a:avLst/>
                <a:gdLst>
                  <a:gd name="T0" fmla="*/ 136 w 139"/>
                  <a:gd name="T1" fmla="*/ 66 h 101"/>
                  <a:gd name="T2" fmla="*/ 131 w 139"/>
                  <a:gd name="T3" fmla="*/ 57 h 101"/>
                  <a:gd name="T4" fmla="*/ 131 w 139"/>
                  <a:gd name="T5" fmla="*/ 53 h 101"/>
                  <a:gd name="T6" fmla="*/ 127 w 139"/>
                  <a:gd name="T7" fmla="*/ 47 h 101"/>
                  <a:gd name="T8" fmla="*/ 127 w 139"/>
                  <a:gd name="T9" fmla="*/ 41 h 101"/>
                  <a:gd name="T10" fmla="*/ 132 w 139"/>
                  <a:gd name="T11" fmla="*/ 37 h 101"/>
                  <a:gd name="T12" fmla="*/ 128 w 139"/>
                  <a:gd name="T13" fmla="*/ 21 h 101"/>
                  <a:gd name="T14" fmla="*/ 126 w 139"/>
                  <a:gd name="T15" fmla="*/ 16 h 101"/>
                  <a:gd name="T16" fmla="*/ 122 w 139"/>
                  <a:gd name="T17" fmla="*/ 11 h 101"/>
                  <a:gd name="T18" fmla="*/ 89 w 139"/>
                  <a:gd name="T19" fmla="*/ 8 h 101"/>
                  <a:gd name="T20" fmla="*/ 75 w 139"/>
                  <a:gd name="T21" fmla="*/ 8 h 101"/>
                  <a:gd name="T22" fmla="*/ 69 w 139"/>
                  <a:gd name="T23" fmla="*/ 11 h 101"/>
                  <a:gd name="T24" fmla="*/ 58 w 139"/>
                  <a:gd name="T25" fmla="*/ 7 h 101"/>
                  <a:gd name="T26" fmla="*/ 61 w 139"/>
                  <a:gd name="T27" fmla="*/ 3 h 101"/>
                  <a:gd name="T28" fmla="*/ 43 w 139"/>
                  <a:gd name="T29" fmla="*/ 3 h 101"/>
                  <a:gd name="T30" fmla="*/ 27 w 139"/>
                  <a:gd name="T31" fmla="*/ 8 h 101"/>
                  <a:gd name="T32" fmla="*/ 13 w 139"/>
                  <a:gd name="T33" fmla="*/ 12 h 101"/>
                  <a:gd name="T34" fmla="*/ 5 w 139"/>
                  <a:gd name="T35" fmla="*/ 17 h 101"/>
                  <a:gd name="T36" fmla="*/ 1 w 139"/>
                  <a:gd name="T37" fmla="*/ 20 h 101"/>
                  <a:gd name="T38" fmla="*/ 4 w 139"/>
                  <a:gd name="T39" fmla="*/ 27 h 101"/>
                  <a:gd name="T40" fmla="*/ 1 w 139"/>
                  <a:gd name="T41" fmla="*/ 35 h 101"/>
                  <a:gd name="T42" fmla="*/ 8 w 139"/>
                  <a:gd name="T43" fmla="*/ 41 h 101"/>
                  <a:gd name="T44" fmla="*/ 9 w 139"/>
                  <a:gd name="T45" fmla="*/ 47 h 101"/>
                  <a:gd name="T46" fmla="*/ 8 w 139"/>
                  <a:gd name="T47" fmla="*/ 55 h 101"/>
                  <a:gd name="T48" fmla="*/ 11 w 139"/>
                  <a:gd name="T49" fmla="*/ 57 h 101"/>
                  <a:gd name="T50" fmla="*/ 13 w 139"/>
                  <a:gd name="T51" fmla="*/ 68 h 101"/>
                  <a:gd name="T52" fmla="*/ 17 w 139"/>
                  <a:gd name="T53" fmla="*/ 69 h 101"/>
                  <a:gd name="T54" fmla="*/ 26 w 139"/>
                  <a:gd name="T55" fmla="*/ 70 h 101"/>
                  <a:gd name="T56" fmla="*/ 31 w 139"/>
                  <a:gd name="T57" fmla="*/ 73 h 101"/>
                  <a:gd name="T58" fmla="*/ 31 w 139"/>
                  <a:gd name="T59" fmla="*/ 78 h 101"/>
                  <a:gd name="T60" fmla="*/ 38 w 139"/>
                  <a:gd name="T61" fmla="*/ 82 h 101"/>
                  <a:gd name="T62" fmla="*/ 45 w 139"/>
                  <a:gd name="T63" fmla="*/ 78 h 101"/>
                  <a:gd name="T64" fmla="*/ 51 w 139"/>
                  <a:gd name="T65" fmla="*/ 82 h 101"/>
                  <a:gd name="T66" fmla="*/ 57 w 139"/>
                  <a:gd name="T67" fmla="*/ 84 h 101"/>
                  <a:gd name="T68" fmla="*/ 65 w 139"/>
                  <a:gd name="T69" fmla="*/ 88 h 101"/>
                  <a:gd name="T70" fmla="*/ 75 w 139"/>
                  <a:gd name="T71" fmla="*/ 92 h 101"/>
                  <a:gd name="T72" fmla="*/ 83 w 139"/>
                  <a:gd name="T73" fmla="*/ 98 h 101"/>
                  <a:gd name="T74" fmla="*/ 91 w 139"/>
                  <a:gd name="T75" fmla="*/ 94 h 101"/>
                  <a:gd name="T76" fmla="*/ 108 w 139"/>
                  <a:gd name="T77" fmla="*/ 94 h 101"/>
                  <a:gd name="T78" fmla="*/ 115 w 139"/>
                  <a:gd name="T79" fmla="*/ 100 h 101"/>
                  <a:gd name="T80" fmla="*/ 123 w 139"/>
                  <a:gd name="T81" fmla="*/ 101 h 101"/>
                  <a:gd name="T82" fmla="*/ 122 w 139"/>
                  <a:gd name="T83" fmla="*/ 98 h 101"/>
                  <a:gd name="T84" fmla="*/ 122 w 139"/>
                  <a:gd name="T85" fmla="*/ 93 h 101"/>
                  <a:gd name="T86" fmla="*/ 126 w 139"/>
                  <a:gd name="T87" fmla="*/ 84 h 101"/>
                  <a:gd name="T88" fmla="*/ 139 w 139"/>
                  <a:gd name="T89" fmla="*/ 73 h 101"/>
                  <a:gd name="T90" fmla="*/ 139 w 139"/>
                  <a:gd name="T91" fmla="*/ 69 h 101"/>
                  <a:gd name="T92" fmla="*/ 139 w 139"/>
                  <a:gd name="T93" fmla="*/ 69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39" h="101">
                    <a:moveTo>
                      <a:pt x="139" y="69"/>
                    </a:moveTo>
                    <a:lnTo>
                      <a:pt x="136" y="68"/>
                    </a:lnTo>
                    <a:lnTo>
                      <a:pt x="136" y="66"/>
                    </a:lnTo>
                    <a:lnTo>
                      <a:pt x="132" y="64"/>
                    </a:lnTo>
                    <a:lnTo>
                      <a:pt x="131" y="60"/>
                    </a:lnTo>
                    <a:lnTo>
                      <a:pt x="131" y="57"/>
                    </a:lnTo>
                    <a:lnTo>
                      <a:pt x="131" y="56"/>
                    </a:lnTo>
                    <a:lnTo>
                      <a:pt x="131" y="55"/>
                    </a:lnTo>
                    <a:lnTo>
                      <a:pt x="131" y="53"/>
                    </a:lnTo>
                    <a:lnTo>
                      <a:pt x="131" y="52"/>
                    </a:lnTo>
                    <a:lnTo>
                      <a:pt x="131" y="48"/>
                    </a:lnTo>
                    <a:lnTo>
                      <a:pt x="127" y="47"/>
                    </a:lnTo>
                    <a:lnTo>
                      <a:pt x="126" y="47"/>
                    </a:lnTo>
                    <a:lnTo>
                      <a:pt x="126" y="44"/>
                    </a:lnTo>
                    <a:lnTo>
                      <a:pt x="127" y="41"/>
                    </a:lnTo>
                    <a:lnTo>
                      <a:pt x="131" y="39"/>
                    </a:lnTo>
                    <a:lnTo>
                      <a:pt x="132" y="39"/>
                    </a:lnTo>
                    <a:lnTo>
                      <a:pt x="132" y="37"/>
                    </a:lnTo>
                    <a:lnTo>
                      <a:pt x="132" y="31"/>
                    </a:lnTo>
                    <a:lnTo>
                      <a:pt x="131" y="27"/>
                    </a:lnTo>
                    <a:lnTo>
                      <a:pt x="128" y="21"/>
                    </a:lnTo>
                    <a:lnTo>
                      <a:pt x="128" y="21"/>
                    </a:lnTo>
                    <a:lnTo>
                      <a:pt x="127" y="17"/>
                    </a:lnTo>
                    <a:lnTo>
                      <a:pt x="126" y="16"/>
                    </a:lnTo>
                    <a:lnTo>
                      <a:pt x="126" y="16"/>
                    </a:lnTo>
                    <a:lnTo>
                      <a:pt x="123" y="12"/>
                    </a:lnTo>
                    <a:lnTo>
                      <a:pt x="122" y="11"/>
                    </a:lnTo>
                    <a:lnTo>
                      <a:pt x="118" y="11"/>
                    </a:lnTo>
                    <a:lnTo>
                      <a:pt x="102" y="11"/>
                    </a:lnTo>
                    <a:lnTo>
                      <a:pt x="89" y="8"/>
                    </a:lnTo>
                    <a:lnTo>
                      <a:pt x="79" y="8"/>
                    </a:lnTo>
                    <a:lnTo>
                      <a:pt x="78" y="8"/>
                    </a:lnTo>
                    <a:lnTo>
                      <a:pt x="75" y="8"/>
                    </a:lnTo>
                    <a:lnTo>
                      <a:pt x="71" y="8"/>
                    </a:lnTo>
                    <a:lnTo>
                      <a:pt x="70" y="11"/>
                    </a:lnTo>
                    <a:lnTo>
                      <a:pt x="69" y="11"/>
                    </a:lnTo>
                    <a:lnTo>
                      <a:pt x="69" y="8"/>
                    </a:lnTo>
                    <a:lnTo>
                      <a:pt x="62" y="8"/>
                    </a:lnTo>
                    <a:lnTo>
                      <a:pt x="58" y="7"/>
                    </a:lnTo>
                    <a:lnTo>
                      <a:pt x="57" y="3"/>
                    </a:lnTo>
                    <a:lnTo>
                      <a:pt x="58" y="3"/>
                    </a:lnTo>
                    <a:lnTo>
                      <a:pt x="61" y="3"/>
                    </a:lnTo>
                    <a:lnTo>
                      <a:pt x="57" y="0"/>
                    </a:lnTo>
                    <a:lnTo>
                      <a:pt x="53" y="0"/>
                    </a:lnTo>
                    <a:lnTo>
                      <a:pt x="43" y="3"/>
                    </a:lnTo>
                    <a:lnTo>
                      <a:pt x="34" y="4"/>
                    </a:lnTo>
                    <a:lnTo>
                      <a:pt x="30" y="7"/>
                    </a:lnTo>
                    <a:lnTo>
                      <a:pt x="27" y="8"/>
                    </a:lnTo>
                    <a:lnTo>
                      <a:pt x="25" y="11"/>
                    </a:lnTo>
                    <a:lnTo>
                      <a:pt x="21" y="12"/>
                    </a:lnTo>
                    <a:lnTo>
                      <a:pt x="13" y="12"/>
                    </a:lnTo>
                    <a:lnTo>
                      <a:pt x="8" y="16"/>
                    </a:lnTo>
                    <a:lnTo>
                      <a:pt x="4" y="16"/>
                    </a:lnTo>
                    <a:lnTo>
                      <a:pt x="5" y="17"/>
                    </a:lnTo>
                    <a:lnTo>
                      <a:pt x="5" y="20"/>
                    </a:lnTo>
                    <a:lnTo>
                      <a:pt x="4" y="20"/>
                    </a:lnTo>
                    <a:lnTo>
                      <a:pt x="1" y="20"/>
                    </a:lnTo>
                    <a:lnTo>
                      <a:pt x="1" y="21"/>
                    </a:lnTo>
                    <a:lnTo>
                      <a:pt x="4" y="25"/>
                    </a:lnTo>
                    <a:lnTo>
                      <a:pt x="4" y="27"/>
                    </a:lnTo>
                    <a:lnTo>
                      <a:pt x="4" y="29"/>
                    </a:lnTo>
                    <a:lnTo>
                      <a:pt x="0" y="33"/>
                    </a:lnTo>
                    <a:lnTo>
                      <a:pt x="1" y="35"/>
                    </a:lnTo>
                    <a:lnTo>
                      <a:pt x="5" y="37"/>
                    </a:lnTo>
                    <a:lnTo>
                      <a:pt x="8" y="39"/>
                    </a:lnTo>
                    <a:lnTo>
                      <a:pt x="8" y="41"/>
                    </a:lnTo>
                    <a:lnTo>
                      <a:pt x="8" y="43"/>
                    </a:lnTo>
                    <a:lnTo>
                      <a:pt x="8" y="44"/>
                    </a:lnTo>
                    <a:lnTo>
                      <a:pt x="9" y="47"/>
                    </a:lnTo>
                    <a:lnTo>
                      <a:pt x="9" y="51"/>
                    </a:lnTo>
                    <a:lnTo>
                      <a:pt x="8" y="52"/>
                    </a:lnTo>
                    <a:lnTo>
                      <a:pt x="8" y="55"/>
                    </a:lnTo>
                    <a:lnTo>
                      <a:pt x="9" y="55"/>
                    </a:lnTo>
                    <a:lnTo>
                      <a:pt x="9" y="57"/>
                    </a:lnTo>
                    <a:lnTo>
                      <a:pt x="11" y="57"/>
                    </a:lnTo>
                    <a:lnTo>
                      <a:pt x="13" y="60"/>
                    </a:lnTo>
                    <a:lnTo>
                      <a:pt x="13" y="64"/>
                    </a:lnTo>
                    <a:lnTo>
                      <a:pt x="13" y="68"/>
                    </a:lnTo>
                    <a:lnTo>
                      <a:pt x="14" y="68"/>
                    </a:lnTo>
                    <a:lnTo>
                      <a:pt x="17" y="68"/>
                    </a:lnTo>
                    <a:lnTo>
                      <a:pt x="17" y="69"/>
                    </a:lnTo>
                    <a:lnTo>
                      <a:pt x="18" y="70"/>
                    </a:lnTo>
                    <a:lnTo>
                      <a:pt x="22" y="70"/>
                    </a:lnTo>
                    <a:lnTo>
                      <a:pt x="26" y="70"/>
                    </a:lnTo>
                    <a:lnTo>
                      <a:pt x="26" y="73"/>
                    </a:lnTo>
                    <a:lnTo>
                      <a:pt x="30" y="73"/>
                    </a:lnTo>
                    <a:lnTo>
                      <a:pt x="31" y="73"/>
                    </a:lnTo>
                    <a:lnTo>
                      <a:pt x="31" y="74"/>
                    </a:lnTo>
                    <a:lnTo>
                      <a:pt x="30" y="77"/>
                    </a:lnTo>
                    <a:lnTo>
                      <a:pt x="31" y="78"/>
                    </a:lnTo>
                    <a:lnTo>
                      <a:pt x="34" y="81"/>
                    </a:lnTo>
                    <a:lnTo>
                      <a:pt x="35" y="82"/>
                    </a:lnTo>
                    <a:lnTo>
                      <a:pt x="38" y="82"/>
                    </a:lnTo>
                    <a:lnTo>
                      <a:pt x="42" y="78"/>
                    </a:lnTo>
                    <a:lnTo>
                      <a:pt x="39" y="77"/>
                    </a:lnTo>
                    <a:lnTo>
                      <a:pt x="45" y="78"/>
                    </a:lnTo>
                    <a:lnTo>
                      <a:pt x="47" y="78"/>
                    </a:lnTo>
                    <a:lnTo>
                      <a:pt x="51" y="78"/>
                    </a:lnTo>
                    <a:lnTo>
                      <a:pt x="51" y="82"/>
                    </a:lnTo>
                    <a:lnTo>
                      <a:pt x="51" y="84"/>
                    </a:lnTo>
                    <a:lnTo>
                      <a:pt x="53" y="84"/>
                    </a:lnTo>
                    <a:lnTo>
                      <a:pt x="57" y="84"/>
                    </a:lnTo>
                    <a:lnTo>
                      <a:pt x="58" y="84"/>
                    </a:lnTo>
                    <a:lnTo>
                      <a:pt x="62" y="86"/>
                    </a:lnTo>
                    <a:lnTo>
                      <a:pt x="65" y="88"/>
                    </a:lnTo>
                    <a:lnTo>
                      <a:pt x="69" y="94"/>
                    </a:lnTo>
                    <a:lnTo>
                      <a:pt x="71" y="92"/>
                    </a:lnTo>
                    <a:lnTo>
                      <a:pt x="75" y="92"/>
                    </a:lnTo>
                    <a:lnTo>
                      <a:pt x="79" y="94"/>
                    </a:lnTo>
                    <a:lnTo>
                      <a:pt x="82" y="98"/>
                    </a:lnTo>
                    <a:lnTo>
                      <a:pt x="83" y="98"/>
                    </a:lnTo>
                    <a:lnTo>
                      <a:pt x="87" y="96"/>
                    </a:lnTo>
                    <a:lnTo>
                      <a:pt x="89" y="94"/>
                    </a:lnTo>
                    <a:lnTo>
                      <a:pt x="91" y="94"/>
                    </a:lnTo>
                    <a:lnTo>
                      <a:pt x="96" y="96"/>
                    </a:lnTo>
                    <a:lnTo>
                      <a:pt x="102" y="94"/>
                    </a:lnTo>
                    <a:lnTo>
                      <a:pt x="108" y="94"/>
                    </a:lnTo>
                    <a:lnTo>
                      <a:pt x="111" y="97"/>
                    </a:lnTo>
                    <a:lnTo>
                      <a:pt x="112" y="98"/>
                    </a:lnTo>
                    <a:lnTo>
                      <a:pt x="115" y="100"/>
                    </a:lnTo>
                    <a:lnTo>
                      <a:pt x="119" y="100"/>
                    </a:lnTo>
                    <a:lnTo>
                      <a:pt x="122" y="100"/>
                    </a:lnTo>
                    <a:lnTo>
                      <a:pt x="123" y="101"/>
                    </a:lnTo>
                    <a:lnTo>
                      <a:pt x="123" y="101"/>
                    </a:lnTo>
                    <a:lnTo>
                      <a:pt x="123" y="100"/>
                    </a:lnTo>
                    <a:lnTo>
                      <a:pt x="122" y="98"/>
                    </a:lnTo>
                    <a:lnTo>
                      <a:pt x="122" y="96"/>
                    </a:lnTo>
                    <a:lnTo>
                      <a:pt x="122" y="94"/>
                    </a:lnTo>
                    <a:lnTo>
                      <a:pt x="122" y="93"/>
                    </a:lnTo>
                    <a:lnTo>
                      <a:pt x="122" y="92"/>
                    </a:lnTo>
                    <a:lnTo>
                      <a:pt x="122" y="90"/>
                    </a:lnTo>
                    <a:lnTo>
                      <a:pt x="126" y="84"/>
                    </a:lnTo>
                    <a:lnTo>
                      <a:pt x="132" y="77"/>
                    </a:lnTo>
                    <a:lnTo>
                      <a:pt x="139" y="74"/>
                    </a:lnTo>
                    <a:lnTo>
                      <a:pt x="139" y="73"/>
                    </a:lnTo>
                    <a:lnTo>
                      <a:pt x="136" y="70"/>
                    </a:lnTo>
                    <a:lnTo>
                      <a:pt x="139" y="69"/>
                    </a:lnTo>
                    <a:lnTo>
                      <a:pt x="139" y="69"/>
                    </a:lnTo>
                    <a:lnTo>
                      <a:pt x="139" y="69"/>
                    </a:lnTo>
                    <a:lnTo>
                      <a:pt x="139" y="69"/>
                    </a:lnTo>
                    <a:lnTo>
                      <a:pt x="139" y="69"/>
                    </a:lnTo>
                    <a:lnTo>
                      <a:pt x="139" y="69"/>
                    </a:lnTo>
                    <a:lnTo>
                      <a:pt x="139" y="69"/>
                    </a:lnTo>
                    <a:close/>
                  </a:path>
                </a:pathLst>
              </a:custGeom>
              <a:solidFill>
                <a:srgbClr val="86DD25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3" name="Freeform 108"/>
              <p:cNvSpPr>
                <a:spLocks/>
              </p:cNvSpPr>
              <p:nvPr/>
            </p:nvSpPr>
            <p:spPr bwMode="auto">
              <a:xfrm>
                <a:off x="5856135" y="4239895"/>
                <a:ext cx="657130" cy="293520"/>
              </a:xfrm>
              <a:custGeom>
                <a:avLst/>
                <a:gdLst>
                  <a:gd name="T0" fmla="*/ 69 w 77"/>
                  <a:gd name="T1" fmla="*/ 5 h 33"/>
                  <a:gd name="T2" fmla="*/ 60 w 77"/>
                  <a:gd name="T3" fmla="*/ 2 h 33"/>
                  <a:gd name="T4" fmla="*/ 49 w 77"/>
                  <a:gd name="T5" fmla="*/ 2 h 33"/>
                  <a:gd name="T6" fmla="*/ 45 w 77"/>
                  <a:gd name="T7" fmla="*/ 4 h 33"/>
                  <a:gd name="T8" fmla="*/ 40 w 77"/>
                  <a:gd name="T9" fmla="*/ 6 h 33"/>
                  <a:gd name="T10" fmla="*/ 33 w 77"/>
                  <a:gd name="T11" fmla="*/ 0 h 33"/>
                  <a:gd name="T12" fmla="*/ 27 w 77"/>
                  <a:gd name="T13" fmla="*/ 2 h 33"/>
                  <a:gd name="T14" fmla="*/ 16 w 77"/>
                  <a:gd name="T15" fmla="*/ 4 h 33"/>
                  <a:gd name="T16" fmla="*/ 15 w 77"/>
                  <a:gd name="T17" fmla="*/ 8 h 33"/>
                  <a:gd name="T18" fmla="*/ 11 w 77"/>
                  <a:gd name="T19" fmla="*/ 12 h 33"/>
                  <a:gd name="T20" fmla="*/ 1 w 77"/>
                  <a:gd name="T21" fmla="*/ 13 h 33"/>
                  <a:gd name="T22" fmla="*/ 0 w 77"/>
                  <a:gd name="T23" fmla="*/ 20 h 33"/>
                  <a:gd name="T24" fmla="*/ 0 w 77"/>
                  <a:gd name="T25" fmla="*/ 25 h 33"/>
                  <a:gd name="T26" fmla="*/ 7 w 77"/>
                  <a:gd name="T27" fmla="*/ 29 h 33"/>
                  <a:gd name="T28" fmla="*/ 11 w 77"/>
                  <a:gd name="T29" fmla="*/ 33 h 33"/>
                  <a:gd name="T30" fmla="*/ 27 w 77"/>
                  <a:gd name="T31" fmla="*/ 30 h 33"/>
                  <a:gd name="T32" fmla="*/ 28 w 77"/>
                  <a:gd name="T33" fmla="*/ 26 h 33"/>
                  <a:gd name="T34" fmla="*/ 33 w 77"/>
                  <a:gd name="T35" fmla="*/ 26 h 33"/>
                  <a:gd name="T36" fmla="*/ 40 w 77"/>
                  <a:gd name="T37" fmla="*/ 25 h 33"/>
                  <a:gd name="T38" fmla="*/ 45 w 77"/>
                  <a:gd name="T39" fmla="*/ 25 h 33"/>
                  <a:gd name="T40" fmla="*/ 49 w 77"/>
                  <a:gd name="T41" fmla="*/ 21 h 33"/>
                  <a:gd name="T42" fmla="*/ 54 w 77"/>
                  <a:gd name="T43" fmla="*/ 17 h 33"/>
                  <a:gd name="T44" fmla="*/ 60 w 77"/>
                  <a:gd name="T45" fmla="*/ 18 h 33"/>
                  <a:gd name="T46" fmla="*/ 64 w 77"/>
                  <a:gd name="T47" fmla="*/ 20 h 33"/>
                  <a:gd name="T48" fmla="*/ 68 w 77"/>
                  <a:gd name="T49" fmla="*/ 21 h 33"/>
                  <a:gd name="T50" fmla="*/ 72 w 77"/>
                  <a:gd name="T51" fmla="*/ 21 h 33"/>
                  <a:gd name="T52" fmla="*/ 72 w 77"/>
                  <a:gd name="T53" fmla="*/ 20 h 33"/>
                  <a:gd name="T54" fmla="*/ 76 w 77"/>
                  <a:gd name="T55" fmla="*/ 12 h 33"/>
                  <a:gd name="T56" fmla="*/ 73 w 77"/>
                  <a:gd name="T57" fmla="*/ 8 h 33"/>
                  <a:gd name="T58" fmla="*/ 70 w 77"/>
                  <a:gd name="T59" fmla="*/ 6 h 33"/>
                  <a:gd name="T60" fmla="*/ 70 w 77"/>
                  <a:gd name="T61" fmla="*/ 6 h 33"/>
                  <a:gd name="T62" fmla="*/ 70 w 77"/>
                  <a:gd name="T63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7" h="33">
                    <a:moveTo>
                      <a:pt x="70" y="6"/>
                    </a:moveTo>
                    <a:lnTo>
                      <a:pt x="69" y="5"/>
                    </a:lnTo>
                    <a:lnTo>
                      <a:pt x="66" y="2"/>
                    </a:lnTo>
                    <a:lnTo>
                      <a:pt x="60" y="2"/>
                    </a:lnTo>
                    <a:lnTo>
                      <a:pt x="54" y="4"/>
                    </a:lnTo>
                    <a:lnTo>
                      <a:pt x="49" y="2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1" y="6"/>
                    </a:lnTo>
                    <a:lnTo>
                      <a:pt x="40" y="6"/>
                    </a:lnTo>
                    <a:lnTo>
                      <a:pt x="37" y="2"/>
                    </a:lnTo>
                    <a:lnTo>
                      <a:pt x="33" y="0"/>
                    </a:lnTo>
                    <a:lnTo>
                      <a:pt x="29" y="0"/>
                    </a:lnTo>
                    <a:lnTo>
                      <a:pt x="27" y="2"/>
                    </a:lnTo>
                    <a:lnTo>
                      <a:pt x="23" y="2"/>
                    </a:lnTo>
                    <a:lnTo>
                      <a:pt x="16" y="4"/>
                    </a:lnTo>
                    <a:lnTo>
                      <a:pt x="16" y="5"/>
                    </a:lnTo>
                    <a:lnTo>
                      <a:pt x="15" y="8"/>
                    </a:lnTo>
                    <a:lnTo>
                      <a:pt x="13" y="9"/>
                    </a:lnTo>
                    <a:lnTo>
                      <a:pt x="11" y="12"/>
                    </a:lnTo>
                    <a:lnTo>
                      <a:pt x="5" y="13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0" y="21"/>
                    </a:lnTo>
                    <a:lnTo>
                      <a:pt x="0" y="25"/>
                    </a:lnTo>
                    <a:lnTo>
                      <a:pt x="3" y="26"/>
                    </a:lnTo>
                    <a:lnTo>
                      <a:pt x="7" y="29"/>
                    </a:lnTo>
                    <a:lnTo>
                      <a:pt x="8" y="29"/>
                    </a:lnTo>
                    <a:lnTo>
                      <a:pt x="11" y="33"/>
                    </a:lnTo>
                    <a:lnTo>
                      <a:pt x="16" y="33"/>
                    </a:lnTo>
                    <a:lnTo>
                      <a:pt x="27" y="30"/>
                    </a:lnTo>
                    <a:lnTo>
                      <a:pt x="27" y="29"/>
                    </a:lnTo>
                    <a:lnTo>
                      <a:pt x="28" y="26"/>
                    </a:lnTo>
                    <a:lnTo>
                      <a:pt x="29" y="26"/>
                    </a:lnTo>
                    <a:lnTo>
                      <a:pt x="33" y="26"/>
                    </a:lnTo>
                    <a:lnTo>
                      <a:pt x="36" y="22"/>
                    </a:lnTo>
                    <a:lnTo>
                      <a:pt x="40" y="25"/>
                    </a:lnTo>
                    <a:lnTo>
                      <a:pt x="43" y="25"/>
                    </a:lnTo>
                    <a:lnTo>
                      <a:pt x="45" y="25"/>
                    </a:lnTo>
                    <a:lnTo>
                      <a:pt x="47" y="22"/>
                    </a:lnTo>
                    <a:lnTo>
                      <a:pt x="49" y="21"/>
                    </a:lnTo>
                    <a:lnTo>
                      <a:pt x="49" y="17"/>
                    </a:lnTo>
                    <a:lnTo>
                      <a:pt x="54" y="17"/>
                    </a:lnTo>
                    <a:lnTo>
                      <a:pt x="58" y="20"/>
                    </a:lnTo>
                    <a:lnTo>
                      <a:pt x="60" y="18"/>
                    </a:lnTo>
                    <a:lnTo>
                      <a:pt x="62" y="17"/>
                    </a:lnTo>
                    <a:lnTo>
                      <a:pt x="64" y="20"/>
                    </a:lnTo>
                    <a:lnTo>
                      <a:pt x="66" y="21"/>
                    </a:lnTo>
                    <a:lnTo>
                      <a:pt x="68" y="21"/>
                    </a:lnTo>
                    <a:lnTo>
                      <a:pt x="70" y="21"/>
                    </a:lnTo>
                    <a:lnTo>
                      <a:pt x="72" y="21"/>
                    </a:lnTo>
                    <a:lnTo>
                      <a:pt x="72" y="21"/>
                    </a:lnTo>
                    <a:lnTo>
                      <a:pt x="72" y="20"/>
                    </a:lnTo>
                    <a:lnTo>
                      <a:pt x="73" y="16"/>
                    </a:lnTo>
                    <a:lnTo>
                      <a:pt x="76" y="12"/>
                    </a:lnTo>
                    <a:lnTo>
                      <a:pt x="77" y="8"/>
                    </a:lnTo>
                    <a:lnTo>
                      <a:pt x="73" y="8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lnTo>
                      <a:pt x="70" y="6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109"/>
              <p:cNvSpPr>
                <a:spLocks/>
              </p:cNvSpPr>
              <p:nvPr/>
            </p:nvSpPr>
            <p:spPr bwMode="auto">
              <a:xfrm>
                <a:off x="5762261" y="4391110"/>
                <a:ext cx="810737" cy="435829"/>
              </a:xfrm>
              <a:custGeom>
                <a:avLst/>
                <a:gdLst>
                  <a:gd name="T0" fmla="*/ 87 w 95"/>
                  <a:gd name="T1" fmla="*/ 4 h 49"/>
                  <a:gd name="T2" fmla="*/ 83 w 95"/>
                  <a:gd name="T3" fmla="*/ 4 h 49"/>
                  <a:gd name="T4" fmla="*/ 81 w 95"/>
                  <a:gd name="T5" fmla="*/ 4 h 49"/>
                  <a:gd name="T6" fmla="*/ 77 w 95"/>
                  <a:gd name="T7" fmla="*/ 4 h 49"/>
                  <a:gd name="T8" fmla="*/ 73 w 95"/>
                  <a:gd name="T9" fmla="*/ 0 h 49"/>
                  <a:gd name="T10" fmla="*/ 69 w 95"/>
                  <a:gd name="T11" fmla="*/ 3 h 49"/>
                  <a:gd name="T12" fmla="*/ 60 w 95"/>
                  <a:gd name="T13" fmla="*/ 0 h 49"/>
                  <a:gd name="T14" fmla="*/ 58 w 95"/>
                  <a:gd name="T15" fmla="*/ 5 h 49"/>
                  <a:gd name="T16" fmla="*/ 54 w 95"/>
                  <a:gd name="T17" fmla="*/ 8 h 49"/>
                  <a:gd name="T18" fmla="*/ 47 w 95"/>
                  <a:gd name="T19" fmla="*/ 5 h 49"/>
                  <a:gd name="T20" fmla="*/ 40 w 95"/>
                  <a:gd name="T21" fmla="*/ 9 h 49"/>
                  <a:gd name="T22" fmla="*/ 38 w 95"/>
                  <a:gd name="T23" fmla="*/ 12 h 49"/>
                  <a:gd name="T24" fmla="*/ 27 w 95"/>
                  <a:gd name="T25" fmla="*/ 16 h 49"/>
                  <a:gd name="T26" fmla="*/ 19 w 95"/>
                  <a:gd name="T27" fmla="*/ 12 h 49"/>
                  <a:gd name="T28" fmla="*/ 14 w 95"/>
                  <a:gd name="T29" fmla="*/ 9 h 49"/>
                  <a:gd name="T30" fmla="*/ 11 w 95"/>
                  <a:gd name="T31" fmla="*/ 16 h 49"/>
                  <a:gd name="T32" fmla="*/ 8 w 95"/>
                  <a:gd name="T33" fmla="*/ 16 h 49"/>
                  <a:gd name="T34" fmla="*/ 4 w 95"/>
                  <a:gd name="T35" fmla="*/ 16 h 49"/>
                  <a:gd name="T36" fmla="*/ 7 w 95"/>
                  <a:gd name="T37" fmla="*/ 19 h 49"/>
                  <a:gd name="T38" fmla="*/ 4 w 95"/>
                  <a:gd name="T39" fmla="*/ 23 h 49"/>
                  <a:gd name="T40" fmla="*/ 0 w 95"/>
                  <a:gd name="T41" fmla="*/ 30 h 49"/>
                  <a:gd name="T42" fmla="*/ 14 w 95"/>
                  <a:gd name="T43" fmla="*/ 44 h 49"/>
                  <a:gd name="T44" fmla="*/ 24 w 95"/>
                  <a:gd name="T45" fmla="*/ 49 h 49"/>
                  <a:gd name="T46" fmla="*/ 34 w 95"/>
                  <a:gd name="T47" fmla="*/ 49 h 49"/>
                  <a:gd name="T48" fmla="*/ 35 w 95"/>
                  <a:gd name="T49" fmla="*/ 48 h 49"/>
                  <a:gd name="T50" fmla="*/ 42 w 95"/>
                  <a:gd name="T51" fmla="*/ 46 h 49"/>
                  <a:gd name="T52" fmla="*/ 47 w 95"/>
                  <a:gd name="T53" fmla="*/ 46 h 49"/>
                  <a:gd name="T54" fmla="*/ 51 w 95"/>
                  <a:gd name="T55" fmla="*/ 42 h 49"/>
                  <a:gd name="T56" fmla="*/ 58 w 95"/>
                  <a:gd name="T57" fmla="*/ 44 h 49"/>
                  <a:gd name="T58" fmla="*/ 62 w 95"/>
                  <a:gd name="T59" fmla="*/ 42 h 49"/>
                  <a:gd name="T60" fmla="*/ 65 w 95"/>
                  <a:gd name="T61" fmla="*/ 42 h 49"/>
                  <a:gd name="T62" fmla="*/ 69 w 95"/>
                  <a:gd name="T63" fmla="*/ 40 h 49"/>
                  <a:gd name="T64" fmla="*/ 73 w 95"/>
                  <a:gd name="T65" fmla="*/ 38 h 49"/>
                  <a:gd name="T66" fmla="*/ 77 w 95"/>
                  <a:gd name="T67" fmla="*/ 32 h 49"/>
                  <a:gd name="T68" fmla="*/ 83 w 95"/>
                  <a:gd name="T69" fmla="*/ 21 h 49"/>
                  <a:gd name="T70" fmla="*/ 83 w 95"/>
                  <a:gd name="T71" fmla="*/ 17 h 49"/>
                  <a:gd name="T72" fmla="*/ 88 w 95"/>
                  <a:gd name="T73" fmla="*/ 16 h 49"/>
                  <a:gd name="T74" fmla="*/ 93 w 95"/>
                  <a:gd name="T75" fmla="*/ 12 h 49"/>
                  <a:gd name="T76" fmla="*/ 95 w 95"/>
                  <a:gd name="T77" fmla="*/ 9 h 49"/>
                  <a:gd name="T78" fmla="*/ 92 w 95"/>
                  <a:gd name="T79" fmla="*/ 8 h 49"/>
                  <a:gd name="T80" fmla="*/ 92 w 95"/>
                  <a:gd name="T81" fmla="*/ 8 h 49"/>
                  <a:gd name="T82" fmla="*/ 92 w 95"/>
                  <a:gd name="T83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49">
                    <a:moveTo>
                      <a:pt x="92" y="8"/>
                    </a:moveTo>
                    <a:lnTo>
                      <a:pt x="87" y="4"/>
                    </a:lnTo>
                    <a:lnTo>
                      <a:pt x="84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1" y="4"/>
                    </a:lnTo>
                    <a:lnTo>
                      <a:pt x="79" y="4"/>
                    </a:lnTo>
                    <a:lnTo>
                      <a:pt x="77" y="4"/>
                    </a:lnTo>
                    <a:lnTo>
                      <a:pt x="75" y="3"/>
                    </a:lnTo>
                    <a:lnTo>
                      <a:pt x="73" y="0"/>
                    </a:lnTo>
                    <a:lnTo>
                      <a:pt x="71" y="1"/>
                    </a:lnTo>
                    <a:lnTo>
                      <a:pt x="69" y="3"/>
                    </a:lnTo>
                    <a:lnTo>
                      <a:pt x="65" y="0"/>
                    </a:lnTo>
                    <a:lnTo>
                      <a:pt x="60" y="0"/>
                    </a:lnTo>
                    <a:lnTo>
                      <a:pt x="60" y="4"/>
                    </a:lnTo>
                    <a:lnTo>
                      <a:pt x="58" y="5"/>
                    </a:lnTo>
                    <a:lnTo>
                      <a:pt x="56" y="8"/>
                    </a:lnTo>
                    <a:lnTo>
                      <a:pt x="54" y="8"/>
                    </a:lnTo>
                    <a:lnTo>
                      <a:pt x="51" y="8"/>
                    </a:lnTo>
                    <a:lnTo>
                      <a:pt x="47" y="5"/>
                    </a:lnTo>
                    <a:lnTo>
                      <a:pt x="44" y="9"/>
                    </a:lnTo>
                    <a:lnTo>
                      <a:pt x="40" y="9"/>
                    </a:lnTo>
                    <a:lnTo>
                      <a:pt x="39" y="9"/>
                    </a:lnTo>
                    <a:lnTo>
                      <a:pt x="38" y="12"/>
                    </a:lnTo>
                    <a:lnTo>
                      <a:pt x="38" y="13"/>
                    </a:lnTo>
                    <a:lnTo>
                      <a:pt x="27" y="16"/>
                    </a:lnTo>
                    <a:lnTo>
                      <a:pt x="22" y="16"/>
                    </a:lnTo>
                    <a:lnTo>
                      <a:pt x="19" y="12"/>
                    </a:lnTo>
                    <a:lnTo>
                      <a:pt x="18" y="12"/>
                    </a:lnTo>
                    <a:lnTo>
                      <a:pt x="14" y="9"/>
                    </a:lnTo>
                    <a:lnTo>
                      <a:pt x="12" y="12"/>
                    </a:lnTo>
                    <a:lnTo>
                      <a:pt x="11" y="16"/>
                    </a:lnTo>
                    <a:lnTo>
                      <a:pt x="11" y="17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9"/>
                    </a:lnTo>
                    <a:lnTo>
                      <a:pt x="4" y="21"/>
                    </a:lnTo>
                    <a:lnTo>
                      <a:pt x="4" y="23"/>
                    </a:lnTo>
                    <a:lnTo>
                      <a:pt x="4" y="29"/>
                    </a:lnTo>
                    <a:lnTo>
                      <a:pt x="0" y="30"/>
                    </a:lnTo>
                    <a:lnTo>
                      <a:pt x="7" y="38"/>
                    </a:lnTo>
                    <a:lnTo>
                      <a:pt x="14" y="44"/>
                    </a:lnTo>
                    <a:lnTo>
                      <a:pt x="20" y="48"/>
                    </a:lnTo>
                    <a:lnTo>
                      <a:pt x="24" y="49"/>
                    </a:lnTo>
                    <a:lnTo>
                      <a:pt x="27" y="49"/>
                    </a:lnTo>
                    <a:lnTo>
                      <a:pt x="34" y="49"/>
                    </a:lnTo>
                    <a:lnTo>
                      <a:pt x="35" y="49"/>
                    </a:lnTo>
                    <a:lnTo>
                      <a:pt x="35" y="48"/>
                    </a:lnTo>
                    <a:lnTo>
                      <a:pt x="39" y="48"/>
                    </a:lnTo>
                    <a:lnTo>
                      <a:pt x="42" y="46"/>
                    </a:lnTo>
                    <a:lnTo>
                      <a:pt x="44" y="46"/>
                    </a:lnTo>
                    <a:lnTo>
                      <a:pt x="47" y="46"/>
                    </a:lnTo>
                    <a:lnTo>
                      <a:pt x="48" y="44"/>
                    </a:lnTo>
                    <a:lnTo>
                      <a:pt x="51" y="42"/>
                    </a:lnTo>
                    <a:lnTo>
                      <a:pt x="54" y="44"/>
                    </a:lnTo>
                    <a:lnTo>
                      <a:pt x="58" y="44"/>
                    </a:lnTo>
                    <a:lnTo>
                      <a:pt x="59" y="44"/>
                    </a:lnTo>
                    <a:lnTo>
                      <a:pt x="62" y="42"/>
                    </a:lnTo>
                    <a:lnTo>
                      <a:pt x="64" y="44"/>
                    </a:lnTo>
                    <a:lnTo>
                      <a:pt x="65" y="42"/>
                    </a:lnTo>
                    <a:lnTo>
                      <a:pt x="65" y="40"/>
                    </a:lnTo>
                    <a:lnTo>
                      <a:pt x="69" y="40"/>
                    </a:lnTo>
                    <a:lnTo>
                      <a:pt x="71" y="40"/>
                    </a:lnTo>
                    <a:lnTo>
                      <a:pt x="73" y="38"/>
                    </a:lnTo>
                    <a:lnTo>
                      <a:pt x="73" y="36"/>
                    </a:lnTo>
                    <a:lnTo>
                      <a:pt x="77" y="32"/>
                    </a:lnTo>
                    <a:lnTo>
                      <a:pt x="79" y="26"/>
                    </a:lnTo>
                    <a:lnTo>
                      <a:pt x="83" y="21"/>
                    </a:lnTo>
                    <a:lnTo>
                      <a:pt x="83" y="19"/>
                    </a:lnTo>
                    <a:lnTo>
                      <a:pt x="83" y="17"/>
                    </a:lnTo>
                    <a:lnTo>
                      <a:pt x="87" y="16"/>
                    </a:lnTo>
                    <a:lnTo>
                      <a:pt x="88" y="16"/>
                    </a:lnTo>
                    <a:lnTo>
                      <a:pt x="92" y="13"/>
                    </a:lnTo>
                    <a:lnTo>
                      <a:pt x="93" y="12"/>
                    </a:lnTo>
                    <a:lnTo>
                      <a:pt x="95" y="12"/>
                    </a:lnTo>
                    <a:lnTo>
                      <a:pt x="95" y="9"/>
                    </a:lnTo>
                    <a:lnTo>
                      <a:pt x="92" y="8"/>
                    </a:lnTo>
                    <a:lnTo>
                      <a:pt x="92" y="8"/>
                    </a:lnTo>
                    <a:lnTo>
                      <a:pt x="92" y="8"/>
                    </a:lnTo>
                    <a:lnTo>
                      <a:pt x="92" y="8"/>
                    </a:lnTo>
                    <a:lnTo>
                      <a:pt x="92" y="8"/>
                    </a:lnTo>
                    <a:lnTo>
                      <a:pt x="92" y="8"/>
                    </a:lnTo>
                    <a:lnTo>
                      <a:pt x="92" y="8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110"/>
              <p:cNvSpPr>
                <a:spLocks noEditPoints="1"/>
              </p:cNvSpPr>
              <p:nvPr/>
            </p:nvSpPr>
            <p:spPr bwMode="auto">
              <a:xfrm>
                <a:off x="4601624" y="4622361"/>
                <a:ext cx="1484929" cy="1672139"/>
              </a:xfrm>
              <a:custGeom>
                <a:avLst/>
                <a:gdLst>
                  <a:gd name="T0" fmla="*/ 114 w 174"/>
                  <a:gd name="T1" fmla="*/ 162 h 188"/>
                  <a:gd name="T2" fmla="*/ 95 w 174"/>
                  <a:gd name="T3" fmla="*/ 161 h 188"/>
                  <a:gd name="T4" fmla="*/ 86 w 174"/>
                  <a:gd name="T5" fmla="*/ 168 h 188"/>
                  <a:gd name="T6" fmla="*/ 113 w 174"/>
                  <a:gd name="T7" fmla="*/ 180 h 188"/>
                  <a:gd name="T8" fmla="*/ 127 w 174"/>
                  <a:gd name="T9" fmla="*/ 181 h 188"/>
                  <a:gd name="T10" fmla="*/ 132 w 174"/>
                  <a:gd name="T11" fmla="*/ 158 h 188"/>
                  <a:gd name="T12" fmla="*/ 126 w 174"/>
                  <a:gd name="T13" fmla="*/ 161 h 188"/>
                  <a:gd name="T14" fmla="*/ 170 w 174"/>
                  <a:gd name="T15" fmla="*/ 119 h 188"/>
                  <a:gd name="T16" fmla="*/ 140 w 174"/>
                  <a:gd name="T17" fmla="*/ 104 h 188"/>
                  <a:gd name="T18" fmla="*/ 135 w 174"/>
                  <a:gd name="T19" fmla="*/ 92 h 188"/>
                  <a:gd name="T20" fmla="*/ 109 w 174"/>
                  <a:gd name="T21" fmla="*/ 80 h 188"/>
                  <a:gd name="T22" fmla="*/ 93 w 174"/>
                  <a:gd name="T23" fmla="*/ 60 h 188"/>
                  <a:gd name="T24" fmla="*/ 82 w 174"/>
                  <a:gd name="T25" fmla="*/ 40 h 188"/>
                  <a:gd name="T26" fmla="*/ 79 w 174"/>
                  <a:gd name="T27" fmla="*/ 31 h 188"/>
                  <a:gd name="T28" fmla="*/ 87 w 174"/>
                  <a:gd name="T29" fmla="*/ 27 h 188"/>
                  <a:gd name="T30" fmla="*/ 98 w 174"/>
                  <a:gd name="T31" fmla="*/ 24 h 188"/>
                  <a:gd name="T32" fmla="*/ 97 w 174"/>
                  <a:gd name="T33" fmla="*/ 14 h 188"/>
                  <a:gd name="T34" fmla="*/ 86 w 174"/>
                  <a:gd name="T35" fmla="*/ 8 h 188"/>
                  <a:gd name="T36" fmla="*/ 74 w 174"/>
                  <a:gd name="T37" fmla="*/ 3 h 188"/>
                  <a:gd name="T38" fmla="*/ 61 w 174"/>
                  <a:gd name="T39" fmla="*/ 6 h 188"/>
                  <a:gd name="T40" fmla="*/ 51 w 174"/>
                  <a:gd name="T41" fmla="*/ 8 h 188"/>
                  <a:gd name="T42" fmla="*/ 47 w 174"/>
                  <a:gd name="T43" fmla="*/ 14 h 188"/>
                  <a:gd name="T44" fmla="*/ 39 w 174"/>
                  <a:gd name="T45" fmla="*/ 10 h 188"/>
                  <a:gd name="T46" fmla="*/ 35 w 174"/>
                  <a:gd name="T47" fmla="*/ 18 h 188"/>
                  <a:gd name="T48" fmla="*/ 26 w 174"/>
                  <a:gd name="T49" fmla="*/ 14 h 188"/>
                  <a:gd name="T50" fmla="*/ 18 w 174"/>
                  <a:gd name="T51" fmla="*/ 20 h 188"/>
                  <a:gd name="T52" fmla="*/ 5 w 174"/>
                  <a:gd name="T53" fmla="*/ 22 h 188"/>
                  <a:gd name="T54" fmla="*/ 4 w 174"/>
                  <a:gd name="T55" fmla="*/ 35 h 188"/>
                  <a:gd name="T56" fmla="*/ 5 w 174"/>
                  <a:gd name="T57" fmla="*/ 44 h 188"/>
                  <a:gd name="T58" fmla="*/ 13 w 174"/>
                  <a:gd name="T59" fmla="*/ 52 h 188"/>
                  <a:gd name="T60" fmla="*/ 12 w 174"/>
                  <a:gd name="T61" fmla="*/ 59 h 188"/>
                  <a:gd name="T62" fmla="*/ 25 w 174"/>
                  <a:gd name="T63" fmla="*/ 52 h 188"/>
                  <a:gd name="T64" fmla="*/ 49 w 174"/>
                  <a:gd name="T65" fmla="*/ 56 h 188"/>
                  <a:gd name="T66" fmla="*/ 62 w 174"/>
                  <a:gd name="T67" fmla="*/ 79 h 188"/>
                  <a:gd name="T68" fmla="*/ 74 w 174"/>
                  <a:gd name="T69" fmla="*/ 88 h 188"/>
                  <a:gd name="T70" fmla="*/ 93 w 174"/>
                  <a:gd name="T71" fmla="*/ 105 h 188"/>
                  <a:gd name="T72" fmla="*/ 105 w 174"/>
                  <a:gd name="T73" fmla="*/ 107 h 188"/>
                  <a:gd name="T74" fmla="*/ 113 w 174"/>
                  <a:gd name="T75" fmla="*/ 117 h 188"/>
                  <a:gd name="T76" fmla="*/ 123 w 174"/>
                  <a:gd name="T77" fmla="*/ 124 h 188"/>
                  <a:gd name="T78" fmla="*/ 132 w 174"/>
                  <a:gd name="T79" fmla="*/ 127 h 188"/>
                  <a:gd name="T80" fmla="*/ 140 w 174"/>
                  <a:gd name="T81" fmla="*/ 149 h 188"/>
                  <a:gd name="T82" fmla="*/ 132 w 174"/>
                  <a:gd name="T83" fmla="*/ 161 h 188"/>
                  <a:gd name="T84" fmla="*/ 147 w 174"/>
                  <a:gd name="T85" fmla="*/ 154 h 188"/>
                  <a:gd name="T86" fmla="*/ 154 w 174"/>
                  <a:gd name="T87" fmla="*/ 144 h 188"/>
                  <a:gd name="T88" fmla="*/ 144 w 174"/>
                  <a:gd name="T89" fmla="*/ 131 h 188"/>
                  <a:gd name="T90" fmla="*/ 160 w 174"/>
                  <a:gd name="T91" fmla="*/ 123 h 188"/>
                  <a:gd name="T92" fmla="*/ 171 w 174"/>
                  <a:gd name="T93" fmla="*/ 131 h 188"/>
                  <a:gd name="T94" fmla="*/ 171 w 174"/>
                  <a:gd name="T95" fmla="*/ 120 h 188"/>
                  <a:gd name="T96" fmla="*/ 171 w 174"/>
                  <a:gd name="T97" fmla="*/ 120 h 188"/>
                  <a:gd name="T98" fmla="*/ 25 w 174"/>
                  <a:gd name="T99" fmla="*/ 145 h 188"/>
                  <a:gd name="T100" fmla="*/ 25 w 174"/>
                  <a:gd name="T101" fmla="*/ 145 h 188"/>
                  <a:gd name="T102" fmla="*/ 39 w 174"/>
                  <a:gd name="T103" fmla="*/ 107 h 188"/>
                  <a:gd name="T104" fmla="*/ 25 w 174"/>
                  <a:gd name="T105" fmla="*/ 113 h 188"/>
                  <a:gd name="T106" fmla="*/ 25 w 174"/>
                  <a:gd name="T107" fmla="*/ 123 h 188"/>
                  <a:gd name="T108" fmla="*/ 26 w 174"/>
                  <a:gd name="T109" fmla="*/ 132 h 188"/>
                  <a:gd name="T110" fmla="*/ 30 w 174"/>
                  <a:gd name="T111" fmla="*/ 148 h 188"/>
                  <a:gd name="T112" fmla="*/ 42 w 174"/>
                  <a:gd name="T113" fmla="*/ 141 h 188"/>
                  <a:gd name="T114" fmla="*/ 43 w 174"/>
                  <a:gd name="T115" fmla="*/ 123 h 188"/>
                  <a:gd name="T116" fmla="*/ 42 w 174"/>
                  <a:gd name="T117" fmla="*/ 111 h 188"/>
                  <a:gd name="T118" fmla="*/ 42 w 174"/>
                  <a:gd name="T119" fmla="*/ 11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4" h="188">
                    <a:moveTo>
                      <a:pt x="126" y="161"/>
                    </a:moveTo>
                    <a:lnTo>
                      <a:pt x="123" y="161"/>
                    </a:lnTo>
                    <a:lnTo>
                      <a:pt x="122" y="161"/>
                    </a:lnTo>
                    <a:lnTo>
                      <a:pt x="118" y="161"/>
                    </a:lnTo>
                    <a:lnTo>
                      <a:pt x="114" y="162"/>
                    </a:lnTo>
                    <a:lnTo>
                      <a:pt x="106" y="162"/>
                    </a:lnTo>
                    <a:lnTo>
                      <a:pt x="105" y="162"/>
                    </a:lnTo>
                    <a:lnTo>
                      <a:pt x="101" y="161"/>
                    </a:lnTo>
                    <a:lnTo>
                      <a:pt x="99" y="161"/>
                    </a:lnTo>
                    <a:lnTo>
                      <a:pt x="95" y="161"/>
                    </a:lnTo>
                    <a:lnTo>
                      <a:pt x="91" y="162"/>
                    </a:lnTo>
                    <a:lnTo>
                      <a:pt x="90" y="161"/>
                    </a:lnTo>
                    <a:lnTo>
                      <a:pt x="86" y="164"/>
                    </a:lnTo>
                    <a:lnTo>
                      <a:pt x="86" y="166"/>
                    </a:lnTo>
                    <a:lnTo>
                      <a:pt x="86" y="168"/>
                    </a:lnTo>
                    <a:lnTo>
                      <a:pt x="87" y="170"/>
                    </a:lnTo>
                    <a:lnTo>
                      <a:pt x="91" y="170"/>
                    </a:lnTo>
                    <a:lnTo>
                      <a:pt x="97" y="174"/>
                    </a:lnTo>
                    <a:lnTo>
                      <a:pt x="101" y="177"/>
                    </a:lnTo>
                    <a:lnTo>
                      <a:pt x="113" y="180"/>
                    </a:lnTo>
                    <a:lnTo>
                      <a:pt x="114" y="184"/>
                    </a:lnTo>
                    <a:lnTo>
                      <a:pt x="118" y="188"/>
                    </a:lnTo>
                    <a:lnTo>
                      <a:pt x="126" y="188"/>
                    </a:lnTo>
                    <a:lnTo>
                      <a:pt x="126" y="184"/>
                    </a:lnTo>
                    <a:lnTo>
                      <a:pt x="127" y="181"/>
                    </a:lnTo>
                    <a:lnTo>
                      <a:pt x="127" y="177"/>
                    </a:lnTo>
                    <a:lnTo>
                      <a:pt x="126" y="174"/>
                    </a:lnTo>
                    <a:lnTo>
                      <a:pt x="126" y="170"/>
                    </a:lnTo>
                    <a:lnTo>
                      <a:pt x="127" y="166"/>
                    </a:lnTo>
                    <a:lnTo>
                      <a:pt x="132" y="158"/>
                    </a:lnTo>
                    <a:lnTo>
                      <a:pt x="130" y="158"/>
                    </a:lnTo>
                    <a:lnTo>
                      <a:pt x="126" y="161"/>
                    </a:lnTo>
                    <a:lnTo>
                      <a:pt x="126" y="161"/>
                    </a:lnTo>
                    <a:lnTo>
                      <a:pt x="126" y="161"/>
                    </a:lnTo>
                    <a:lnTo>
                      <a:pt x="126" y="161"/>
                    </a:lnTo>
                    <a:lnTo>
                      <a:pt x="126" y="161"/>
                    </a:lnTo>
                    <a:lnTo>
                      <a:pt x="126" y="161"/>
                    </a:lnTo>
                    <a:lnTo>
                      <a:pt x="126" y="161"/>
                    </a:lnTo>
                    <a:close/>
                    <a:moveTo>
                      <a:pt x="171" y="120"/>
                    </a:moveTo>
                    <a:lnTo>
                      <a:pt x="170" y="119"/>
                    </a:lnTo>
                    <a:lnTo>
                      <a:pt x="162" y="115"/>
                    </a:lnTo>
                    <a:lnTo>
                      <a:pt x="156" y="111"/>
                    </a:lnTo>
                    <a:lnTo>
                      <a:pt x="150" y="107"/>
                    </a:lnTo>
                    <a:lnTo>
                      <a:pt x="144" y="105"/>
                    </a:lnTo>
                    <a:lnTo>
                      <a:pt x="140" y="104"/>
                    </a:lnTo>
                    <a:lnTo>
                      <a:pt x="135" y="100"/>
                    </a:lnTo>
                    <a:lnTo>
                      <a:pt x="136" y="97"/>
                    </a:lnTo>
                    <a:lnTo>
                      <a:pt x="139" y="93"/>
                    </a:lnTo>
                    <a:lnTo>
                      <a:pt x="139" y="92"/>
                    </a:lnTo>
                    <a:lnTo>
                      <a:pt x="135" y="92"/>
                    </a:lnTo>
                    <a:lnTo>
                      <a:pt x="131" y="92"/>
                    </a:lnTo>
                    <a:lnTo>
                      <a:pt x="126" y="92"/>
                    </a:lnTo>
                    <a:lnTo>
                      <a:pt x="122" y="91"/>
                    </a:lnTo>
                    <a:lnTo>
                      <a:pt x="113" y="84"/>
                    </a:lnTo>
                    <a:lnTo>
                      <a:pt x="109" y="80"/>
                    </a:lnTo>
                    <a:lnTo>
                      <a:pt x="106" y="77"/>
                    </a:lnTo>
                    <a:lnTo>
                      <a:pt x="105" y="71"/>
                    </a:lnTo>
                    <a:lnTo>
                      <a:pt x="101" y="63"/>
                    </a:lnTo>
                    <a:lnTo>
                      <a:pt x="97" y="62"/>
                    </a:lnTo>
                    <a:lnTo>
                      <a:pt x="93" y="60"/>
                    </a:lnTo>
                    <a:lnTo>
                      <a:pt x="87" y="56"/>
                    </a:lnTo>
                    <a:lnTo>
                      <a:pt x="83" y="52"/>
                    </a:lnTo>
                    <a:lnTo>
                      <a:pt x="79" y="47"/>
                    </a:lnTo>
                    <a:lnTo>
                      <a:pt x="79" y="43"/>
                    </a:lnTo>
                    <a:lnTo>
                      <a:pt x="82" y="40"/>
                    </a:lnTo>
                    <a:lnTo>
                      <a:pt x="83" y="40"/>
                    </a:lnTo>
                    <a:lnTo>
                      <a:pt x="83" y="39"/>
                    </a:lnTo>
                    <a:lnTo>
                      <a:pt x="83" y="36"/>
                    </a:lnTo>
                    <a:lnTo>
                      <a:pt x="82" y="36"/>
                    </a:lnTo>
                    <a:lnTo>
                      <a:pt x="79" y="31"/>
                    </a:lnTo>
                    <a:lnTo>
                      <a:pt x="82" y="30"/>
                    </a:lnTo>
                    <a:lnTo>
                      <a:pt x="86" y="27"/>
                    </a:lnTo>
                    <a:lnTo>
                      <a:pt x="83" y="30"/>
                    </a:lnTo>
                    <a:lnTo>
                      <a:pt x="86" y="30"/>
                    </a:lnTo>
                    <a:lnTo>
                      <a:pt x="87" y="27"/>
                    </a:lnTo>
                    <a:lnTo>
                      <a:pt x="91" y="26"/>
                    </a:lnTo>
                    <a:lnTo>
                      <a:pt x="95" y="23"/>
                    </a:lnTo>
                    <a:lnTo>
                      <a:pt x="97" y="23"/>
                    </a:lnTo>
                    <a:lnTo>
                      <a:pt x="97" y="26"/>
                    </a:lnTo>
                    <a:lnTo>
                      <a:pt x="98" y="24"/>
                    </a:lnTo>
                    <a:lnTo>
                      <a:pt x="101" y="23"/>
                    </a:lnTo>
                    <a:lnTo>
                      <a:pt x="101" y="22"/>
                    </a:lnTo>
                    <a:lnTo>
                      <a:pt x="99" y="20"/>
                    </a:lnTo>
                    <a:lnTo>
                      <a:pt x="101" y="16"/>
                    </a:lnTo>
                    <a:lnTo>
                      <a:pt x="97" y="14"/>
                    </a:lnTo>
                    <a:lnTo>
                      <a:pt x="99" y="12"/>
                    </a:lnTo>
                    <a:lnTo>
                      <a:pt x="101" y="10"/>
                    </a:lnTo>
                    <a:lnTo>
                      <a:pt x="99" y="10"/>
                    </a:lnTo>
                    <a:lnTo>
                      <a:pt x="95" y="10"/>
                    </a:lnTo>
                    <a:lnTo>
                      <a:pt x="86" y="8"/>
                    </a:lnTo>
                    <a:lnTo>
                      <a:pt x="82" y="4"/>
                    </a:lnTo>
                    <a:lnTo>
                      <a:pt x="79" y="3"/>
                    </a:lnTo>
                    <a:lnTo>
                      <a:pt x="79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0" y="3"/>
                    </a:lnTo>
                    <a:lnTo>
                      <a:pt x="69" y="3"/>
                    </a:lnTo>
                    <a:lnTo>
                      <a:pt x="66" y="3"/>
                    </a:lnTo>
                    <a:lnTo>
                      <a:pt x="65" y="4"/>
                    </a:lnTo>
                    <a:lnTo>
                      <a:pt x="61" y="6"/>
                    </a:lnTo>
                    <a:lnTo>
                      <a:pt x="55" y="4"/>
                    </a:lnTo>
                    <a:lnTo>
                      <a:pt x="55" y="6"/>
                    </a:lnTo>
                    <a:lnTo>
                      <a:pt x="55" y="8"/>
                    </a:lnTo>
                    <a:lnTo>
                      <a:pt x="55" y="10"/>
                    </a:lnTo>
                    <a:lnTo>
                      <a:pt x="51" y="8"/>
                    </a:lnTo>
                    <a:lnTo>
                      <a:pt x="49" y="10"/>
                    </a:lnTo>
                    <a:lnTo>
                      <a:pt x="49" y="12"/>
                    </a:lnTo>
                    <a:lnTo>
                      <a:pt x="51" y="14"/>
                    </a:lnTo>
                    <a:lnTo>
                      <a:pt x="49" y="16"/>
                    </a:lnTo>
                    <a:lnTo>
                      <a:pt x="47" y="14"/>
                    </a:lnTo>
                    <a:lnTo>
                      <a:pt x="46" y="14"/>
                    </a:lnTo>
                    <a:lnTo>
                      <a:pt x="43" y="14"/>
                    </a:lnTo>
                    <a:lnTo>
                      <a:pt x="42" y="14"/>
                    </a:lnTo>
                    <a:lnTo>
                      <a:pt x="42" y="12"/>
                    </a:lnTo>
                    <a:lnTo>
                      <a:pt x="39" y="10"/>
                    </a:lnTo>
                    <a:lnTo>
                      <a:pt x="38" y="10"/>
                    </a:lnTo>
                    <a:lnTo>
                      <a:pt x="38" y="12"/>
                    </a:lnTo>
                    <a:lnTo>
                      <a:pt x="38" y="14"/>
                    </a:lnTo>
                    <a:lnTo>
                      <a:pt x="38" y="16"/>
                    </a:lnTo>
                    <a:lnTo>
                      <a:pt x="35" y="18"/>
                    </a:lnTo>
                    <a:lnTo>
                      <a:pt x="34" y="20"/>
                    </a:lnTo>
                    <a:lnTo>
                      <a:pt x="34" y="22"/>
                    </a:lnTo>
                    <a:lnTo>
                      <a:pt x="33" y="20"/>
                    </a:lnTo>
                    <a:lnTo>
                      <a:pt x="29" y="18"/>
                    </a:lnTo>
                    <a:lnTo>
                      <a:pt x="26" y="14"/>
                    </a:lnTo>
                    <a:lnTo>
                      <a:pt x="25" y="12"/>
                    </a:lnTo>
                    <a:lnTo>
                      <a:pt x="21" y="14"/>
                    </a:lnTo>
                    <a:lnTo>
                      <a:pt x="22" y="16"/>
                    </a:lnTo>
                    <a:lnTo>
                      <a:pt x="21" y="18"/>
                    </a:lnTo>
                    <a:lnTo>
                      <a:pt x="18" y="20"/>
                    </a:lnTo>
                    <a:lnTo>
                      <a:pt x="17" y="20"/>
                    </a:lnTo>
                    <a:lnTo>
                      <a:pt x="12" y="22"/>
                    </a:lnTo>
                    <a:lnTo>
                      <a:pt x="8" y="22"/>
                    </a:lnTo>
                    <a:lnTo>
                      <a:pt x="5" y="20"/>
                    </a:lnTo>
                    <a:lnTo>
                      <a:pt x="5" y="22"/>
                    </a:lnTo>
                    <a:lnTo>
                      <a:pt x="4" y="23"/>
                    </a:lnTo>
                    <a:lnTo>
                      <a:pt x="5" y="27"/>
                    </a:lnTo>
                    <a:lnTo>
                      <a:pt x="8" y="30"/>
                    </a:lnTo>
                    <a:lnTo>
                      <a:pt x="8" y="31"/>
                    </a:lnTo>
                    <a:lnTo>
                      <a:pt x="4" y="35"/>
                    </a:lnTo>
                    <a:lnTo>
                      <a:pt x="0" y="36"/>
                    </a:lnTo>
                    <a:lnTo>
                      <a:pt x="2" y="39"/>
                    </a:lnTo>
                    <a:lnTo>
                      <a:pt x="5" y="40"/>
                    </a:lnTo>
                    <a:lnTo>
                      <a:pt x="5" y="43"/>
                    </a:lnTo>
                    <a:lnTo>
                      <a:pt x="5" y="44"/>
                    </a:lnTo>
                    <a:lnTo>
                      <a:pt x="4" y="48"/>
                    </a:lnTo>
                    <a:lnTo>
                      <a:pt x="5" y="50"/>
                    </a:lnTo>
                    <a:lnTo>
                      <a:pt x="8" y="52"/>
                    </a:lnTo>
                    <a:lnTo>
                      <a:pt x="9" y="52"/>
                    </a:lnTo>
                    <a:lnTo>
                      <a:pt x="13" y="52"/>
                    </a:lnTo>
                    <a:lnTo>
                      <a:pt x="16" y="52"/>
                    </a:lnTo>
                    <a:lnTo>
                      <a:pt x="16" y="54"/>
                    </a:lnTo>
                    <a:lnTo>
                      <a:pt x="13" y="56"/>
                    </a:lnTo>
                    <a:lnTo>
                      <a:pt x="13" y="58"/>
                    </a:lnTo>
                    <a:lnTo>
                      <a:pt x="12" y="59"/>
                    </a:lnTo>
                    <a:lnTo>
                      <a:pt x="13" y="60"/>
                    </a:lnTo>
                    <a:lnTo>
                      <a:pt x="16" y="60"/>
                    </a:lnTo>
                    <a:lnTo>
                      <a:pt x="21" y="58"/>
                    </a:lnTo>
                    <a:lnTo>
                      <a:pt x="22" y="56"/>
                    </a:lnTo>
                    <a:lnTo>
                      <a:pt x="25" y="52"/>
                    </a:lnTo>
                    <a:lnTo>
                      <a:pt x="29" y="48"/>
                    </a:lnTo>
                    <a:lnTo>
                      <a:pt x="33" y="48"/>
                    </a:lnTo>
                    <a:lnTo>
                      <a:pt x="38" y="50"/>
                    </a:lnTo>
                    <a:lnTo>
                      <a:pt x="42" y="52"/>
                    </a:lnTo>
                    <a:lnTo>
                      <a:pt x="49" y="56"/>
                    </a:lnTo>
                    <a:lnTo>
                      <a:pt x="51" y="58"/>
                    </a:lnTo>
                    <a:lnTo>
                      <a:pt x="53" y="62"/>
                    </a:lnTo>
                    <a:lnTo>
                      <a:pt x="57" y="75"/>
                    </a:lnTo>
                    <a:lnTo>
                      <a:pt x="59" y="75"/>
                    </a:lnTo>
                    <a:lnTo>
                      <a:pt x="62" y="79"/>
                    </a:lnTo>
                    <a:lnTo>
                      <a:pt x="65" y="80"/>
                    </a:lnTo>
                    <a:lnTo>
                      <a:pt x="65" y="84"/>
                    </a:lnTo>
                    <a:lnTo>
                      <a:pt x="69" y="84"/>
                    </a:lnTo>
                    <a:lnTo>
                      <a:pt x="70" y="84"/>
                    </a:lnTo>
                    <a:lnTo>
                      <a:pt x="74" y="88"/>
                    </a:lnTo>
                    <a:lnTo>
                      <a:pt x="75" y="91"/>
                    </a:lnTo>
                    <a:lnTo>
                      <a:pt x="78" y="92"/>
                    </a:lnTo>
                    <a:lnTo>
                      <a:pt x="86" y="100"/>
                    </a:lnTo>
                    <a:lnTo>
                      <a:pt x="91" y="104"/>
                    </a:lnTo>
                    <a:lnTo>
                      <a:pt x="93" y="105"/>
                    </a:lnTo>
                    <a:lnTo>
                      <a:pt x="95" y="105"/>
                    </a:lnTo>
                    <a:lnTo>
                      <a:pt x="99" y="105"/>
                    </a:lnTo>
                    <a:lnTo>
                      <a:pt x="103" y="105"/>
                    </a:lnTo>
                    <a:lnTo>
                      <a:pt x="105" y="105"/>
                    </a:lnTo>
                    <a:lnTo>
                      <a:pt x="105" y="107"/>
                    </a:lnTo>
                    <a:lnTo>
                      <a:pt x="106" y="111"/>
                    </a:lnTo>
                    <a:lnTo>
                      <a:pt x="110" y="113"/>
                    </a:lnTo>
                    <a:lnTo>
                      <a:pt x="113" y="113"/>
                    </a:lnTo>
                    <a:lnTo>
                      <a:pt x="114" y="113"/>
                    </a:lnTo>
                    <a:lnTo>
                      <a:pt x="113" y="117"/>
                    </a:lnTo>
                    <a:lnTo>
                      <a:pt x="118" y="115"/>
                    </a:lnTo>
                    <a:lnTo>
                      <a:pt x="119" y="117"/>
                    </a:lnTo>
                    <a:lnTo>
                      <a:pt x="122" y="119"/>
                    </a:lnTo>
                    <a:lnTo>
                      <a:pt x="122" y="123"/>
                    </a:lnTo>
                    <a:lnTo>
                      <a:pt x="123" y="124"/>
                    </a:lnTo>
                    <a:lnTo>
                      <a:pt x="126" y="124"/>
                    </a:lnTo>
                    <a:lnTo>
                      <a:pt x="127" y="127"/>
                    </a:lnTo>
                    <a:lnTo>
                      <a:pt x="130" y="127"/>
                    </a:lnTo>
                    <a:lnTo>
                      <a:pt x="131" y="127"/>
                    </a:lnTo>
                    <a:lnTo>
                      <a:pt x="132" y="127"/>
                    </a:lnTo>
                    <a:lnTo>
                      <a:pt x="135" y="132"/>
                    </a:lnTo>
                    <a:lnTo>
                      <a:pt x="136" y="136"/>
                    </a:lnTo>
                    <a:lnTo>
                      <a:pt x="139" y="144"/>
                    </a:lnTo>
                    <a:lnTo>
                      <a:pt x="140" y="145"/>
                    </a:lnTo>
                    <a:lnTo>
                      <a:pt x="140" y="149"/>
                    </a:lnTo>
                    <a:lnTo>
                      <a:pt x="139" y="150"/>
                    </a:lnTo>
                    <a:lnTo>
                      <a:pt x="136" y="150"/>
                    </a:lnTo>
                    <a:lnTo>
                      <a:pt x="136" y="154"/>
                    </a:lnTo>
                    <a:lnTo>
                      <a:pt x="132" y="158"/>
                    </a:lnTo>
                    <a:lnTo>
                      <a:pt x="132" y="161"/>
                    </a:lnTo>
                    <a:lnTo>
                      <a:pt x="132" y="162"/>
                    </a:lnTo>
                    <a:lnTo>
                      <a:pt x="135" y="164"/>
                    </a:lnTo>
                    <a:lnTo>
                      <a:pt x="136" y="164"/>
                    </a:lnTo>
                    <a:lnTo>
                      <a:pt x="143" y="158"/>
                    </a:lnTo>
                    <a:lnTo>
                      <a:pt x="147" y="154"/>
                    </a:lnTo>
                    <a:lnTo>
                      <a:pt x="147" y="153"/>
                    </a:lnTo>
                    <a:lnTo>
                      <a:pt x="147" y="149"/>
                    </a:lnTo>
                    <a:lnTo>
                      <a:pt x="150" y="148"/>
                    </a:lnTo>
                    <a:lnTo>
                      <a:pt x="154" y="145"/>
                    </a:lnTo>
                    <a:lnTo>
                      <a:pt x="154" y="144"/>
                    </a:lnTo>
                    <a:lnTo>
                      <a:pt x="154" y="137"/>
                    </a:lnTo>
                    <a:lnTo>
                      <a:pt x="150" y="136"/>
                    </a:lnTo>
                    <a:lnTo>
                      <a:pt x="147" y="135"/>
                    </a:lnTo>
                    <a:lnTo>
                      <a:pt x="144" y="132"/>
                    </a:lnTo>
                    <a:lnTo>
                      <a:pt x="144" y="131"/>
                    </a:lnTo>
                    <a:lnTo>
                      <a:pt x="148" y="123"/>
                    </a:lnTo>
                    <a:lnTo>
                      <a:pt x="150" y="119"/>
                    </a:lnTo>
                    <a:lnTo>
                      <a:pt x="156" y="119"/>
                    </a:lnTo>
                    <a:lnTo>
                      <a:pt x="156" y="120"/>
                    </a:lnTo>
                    <a:lnTo>
                      <a:pt x="160" y="123"/>
                    </a:lnTo>
                    <a:lnTo>
                      <a:pt x="163" y="123"/>
                    </a:lnTo>
                    <a:lnTo>
                      <a:pt x="166" y="124"/>
                    </a:lnTo>
                    <a:lnTo>
                      <a:pt x="167" y="128"/>
                    </a:lnTo>
                    <a:lnTo>
                      <a:pt x="170" y="131"/>
                    </a:lnTo>
                    <a:lnTo>
                      <a:pt x="171" y="131"/>
                    </a:lnTo>
                    <a:lnTo>
                      <a:pt x="174" y="128"/>
                    </a:lnTo>
                    <a:lnTo>
                      <a:pt x="174" y="127"/>
                    </a:lnTo>
                    <a:lnTo>
                      <a:pt x="174" y="123"/>
                    </a:lnTo>
                    <a:lnTo>
                      <a:pt x="171" y="120"/>
                    </a:lnTo>
                    <a:lnTo>
                      <a:pt x="171" y="120"/>
                    </a:lnTo>
                    <a:lnTo>
                      <a:pt x="171" y="120"/>
                    </a:lnTo>
                    <a:lnTo>
                      <a:pt x="171" y="120"/>
                    </a:lnTo>
                    <a:lnTo>
                      <a:pt x="171" y="120"/>
                    </a:lnTo>
                    <a:lnTo>
                      <a:pt x="171" y="120"/>
                    </a:lnTo>
                    <a:lnTo>
                      <a:pt x="171" y="120"/>
                    </a:lnTo>
                    <a:close/>
                    <a:moveTo>
                      <a:pt x="25" y="145"/>
                    </a:moveTo>
                    <a:lnTo>
                      <a:pt x="26" y="144"/>
                    </a:lnTo>
                    <a:lnTo>
                      <a:pt x="25" y="144"/>
                    </a:lnTo>
                    <a:lnTo>
                      <a:pt x="25" y="145"/>
                    </a:lnTo>
                    <a:lnTo>
                      <a:pt x="25" y="145"/>
                    </a:lnTo>
                    <a:lnTo>
                      <a:pt x="25" y="145"/>
                    </a:lnTo>
                    <a:lnTo>
                      <a:pt x="25" y="145"/>
                    </a:lnTo>
                    <a:lnTo>
                      <a:pt x="25" y="145"/>
                    </a:lnTo>
                    <a:lnTo>
                      <a:pt x="25" y="145"/>
                    </a:lnTo>
                    <a:lnTo>
                      <a:pt x="25" y="145"/>
                    </a:lnTo>
                    <a:close/>
                    <a:moveTo>
                      <a:pt x="42" y="111"/>
                    </a:moveTo>
                    <a:lnTo>
                      <a:pt x="43" y="109"/>
                    </a:lnTo>
                    <a:lnTo>
                      <a:pt x="42" y="109"/>
                    </a:lnTo>
                    <a:lnTo>
                      <a:pt x="42" y="107"/>
                    </a:lnTo>
                    <a:lnTo>
                      <a:pt x="39" y="107"/>
                    </a:lnTo>
                    <a:lnTo>
                      <a:pt x="38" y="105"/>
                    </a:lnTo>
                    <a:lnTo>
                      <a:pt x="35" y="105"/>
                    </a:lnTo>
                    <a:lnTo>
                      <a:pt x="34" y="107"/>
                    </a:lnTo>
                    <a:lnTo>
                      <a:pt x="29" y="111"/>
                    </a:lnTo>
                    <a:lnTo>
                      <a:pt x="25" y="113"/>
                    </a:lnTo>
                    <a:lnTo>
                      <a:pt x="22" y="111"/>
                    </a:lnTo>
                    <a:lnTo>
                      <a:pt x="22" y="113"/>
                    </a:lnTo>
                    <a:lnTo>
                      <a:pt x="22" y="117"/>
                    </a:lnTo>
                    <a:lnTo>
                      <a:pt x="25" y="119"/>
                    </a:lnTo>
                    <a:lnTo>
                      <a:pt x="25" y="123"/>
                    </a:lnTo>
                    <a:lnTo>
                      <a:pt x="26" y="124"/>
                    </a:lnTo>
                    <a:lnTo>
                      <a:pt x="25" y="128"/>
                    </a:lnTo>
                    <a:lnTo>
                      <a:pt x="26" y="128"/>
                    </a:lnTo>
                    <a:lnTo>
                      <a:pt x="26" y="131"/>
                    </a:lnTo>
                    <a:lnTo>
                      <a:pt x="26" y="132"/>
                    </a:lnTo>
                    <a:lnTo>
                      <a:pt x="25" y="132"/>
                    </a:lnTo>
                    <a:lnTo>
                      <a:pt x="25" y="140"/>
                    </a:lnTo>
                    <a:lnTo>
                      <a:pt x="26" y="144"/>
                    </a:lnTo>
                    <a:lnTo>
                      <a:pt x="29" y="148"/>
                    </a:lnTo>
                    <a:lnTo>
                      <a:pt x="30" y="148"/>
                    </a:lnTo>
                    <a:lnTo>
                      <a:pt x="33" y="148"/>
                    </a:lnTo>
                    <a:lnTo>
                      <a:pt x="34" y="145"/>
                    </a:lnTo>
                    <a:lnTo>
                      <a:pt x="34" y="141"/>
                    </a:lnTo>
                    <a:lnTo>
                      <a:pt x="38" y="141"/>
                    </a:lnTo>
                    <a:lnTo>
                      <a:pt x="42" y="141"/>
                    </a:lnTo>
                    <a:lnTo>
                      <a:pt x="43" y="140"/>
                    </a:lnTo>
                    <a:lnTo>
                      <a:pt x="43" y="136"/>
                    </a:lnTo>
                    <a:lnTo>
                      <a:pt x="43" y="131"/>
                    </a:lnTo>
                    <a:lnTo>
                      <a:pt x="43" y="124"/>
                    </a:lnTo>
                    <a:lnTo>
                      <a:pt x="43" y="123"/>
                    </a:lnTo>
                    <a:lnTo>
                      <a:pt x="46" y="119"/>
                    </a:lnTo>
                    <a:lnTo>
                      <a:pt x="46" y="115"/>
                    </a:lnTo>
                    <a:lnTo>
                      <a:pt x="43" y="111"/>
                    </a:lnTo>
                    <a:lnTo>
                      <a:pt x="42" y="111"/>
                    </a:lnTo>
                    <a:lnTo>
                      <a:pt x="42" y="111"/>
                    </a:lnTo>
                    <a:lnTo>
                      <a:pt x="42" y="111"/>
                    </a:lnTo>
                    <a:lnTo>
                      <a:pt x="42" y="111"/>
                    </a:lnTo>
                    <a:lnTo>
                      <a:pt x="42" y="111"/>
                    </a:lnTo>
                    <a:lnTo>
                      <a:pt x="42" y="111"/>
                    </a:lnTo>
                    <a:lnTo>
                      <a:pt x="42" y="111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rgbClr val="003366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0" name="Freeform 115"/>
              <p:cNvSpPr>
                <a:spLocks noEditPoints="1"/>
              </p:cNvSpPr>
              <p:nvPr/>
            </p:nvSpPr>
            <p:spPr bwMode="auto">
              <a:xfrm>
                <a:off x="2946014" y="2523295"/>
                <a:ext cx="1100896" cy="1645458"/>
              </a:xfrm>
              <a:custGeom>
                <a:avLst/>
                <a:gdLst>
                  <a:gd name="T0" fmla="*/ 32 w 129"/>
                  <a:gd name="T1" fmla="*/ 105 h 185"/>
                  <a:gd name="T2" fmla="*/ 25 w 129"/>
                  <a:gd name="T3" fmla="*/ 94 h 185"/>
                  <a:gd name="T4" fmla="*/ 8 w 129"/>
                  <a:gd name="T5" fmla="*/ 104 h 185"/>
                  <a:gd name="T6" fmla="*/ 12 w 129"/>
                  <a:gd name="T7" fmla="*/ 112 h 185"/>
                  <a:gd name="T8" fmla="*/ 21 w 129"/>
                  <a:gd name="T9" fmla="*/ 114 h 185"/>
                  <a:gd name="T10" fmla="*/ 26 w 129"/>
                  <a:gd name="T11" fmla="*/ 114 h 185"/>
                  <a:gd name="T12" fmla="*/ 30 w 129"/>
                  <a:gd name="T13" fmla="*/ 44 h 185"/>
                  <a:gd name="T14" fmla="*/ 22 w 129"/>
                  <a:gd name="T15" fmla="*/ 44 h 185"/>
                  <a:gd name="T16" fmla="*/ 21 w 129"/>
                  <a:gd name="T17" fmla="*/ 52 h 185"/>
                  <a:gd name="T18" fmla="*/ 101 w 129"/>
                  <a:gd name="T19" fmla="*/ 0 h 185"/>
                  <a:gd name="T20" fmla="*/ 75 w 129"/>
                  <a:gd name="T21" fmla="*/ 33 h 185"/>
                  <a:gd name="T22" fmla="*/ 69 w 129"/>
                  <a:gd name="T23" fmla="*/ 29 h 185"/>
                  <a:gd name="T24" fmla="*/ 75 w 129"/>
                  <a:gd name="T25" fmla="*/ 33 h 185"/>
                  <a:gd name="T26" fmla="*/ 105 w 129"/>
                  <a:gd name="T27" fmla="*/ 7 h 185"/>
                  <a:gd name="T28" fmla="*/ 95 w 129"/>
                  <a:gd name="T29" fmla="*/ 8 h 185"/>
                  <a:gd name="T30" fmla="*/ 114 w 129"/>
                  <a:gd name="T31" fmla="*/ 134 h 185"/>
                  <a:gd name="T32" fmla="*/ 105 w 129"/>
                  <a:gd name="T33" fmla="*/ 122 h 185"/>
                  <a:gd name="T34" fmla="*/ 101 w 129"/>
                  <a:gd name="T35" fmla="*/ 108 h 185"/>
                  <a:gd name="T36" fmla="*/ 75 w 129"/>
                  <a:gd name="T37" fmla="*/ 81 h 185"/>
                  <a:gd name="T38" fmla="*/ 74 w 129"/>
                  <a:gd name="T39" fmla="*/ 77 h 185"/>
                  <a:gd name="T40" fmla="*/ 85 w 129"/>
                  <a:gd name="T41" fmla="*/ 52 h 185"/>
                  <a:gd name="T42" fmla="*/ 61 w 129"/>
                  <a:gd name="T43" fmla="*/ 51 h 185"/>
                  <a:gd name="T44" fmla="*/ 66 w 129"/>
                  <a:gd name="T45" fmla="*/ 37 h 185"/>
                  <a:gd name="T46" fmla="*/ 45 w 129"/>
                  <a:gd name="T47" fmla="*/ 43 h 185"/>
                  <a:gd name="T48" fmla="*/ 36 w 129"/>
                  <a:gd name="T49" fmla="*/ 52 h 185"/>
                  <a:gd name="T50" fmla="*/ 38 w 129"/>
                  <a:gd name="T51" fmla="*/ 61 h 185"/>
                  <a:gd name="T52" fmla="*/ 28 w 129"/>
                  <a:gd name="T53" fmla="*/ 69 h 185"/>
                  <a:gd name="T54" fmla="*/ 40 w 129"/>
                  <a:gd name="T55" fmla="*/ 73 h 185"/>
                  <a:gd name="T56" fmla="*/ 38 w 129"/>
                  <a:gd name="T57" fmla="*/ 85 h 185"/>
                  <a:gd name="T58" fmla="*/ 45 w 129"/>
                  <a:gd name="T59" fmla="*/ 81 h 185"/>
                  <a:gd name="T60" fmla="*/ 45 w 129"/>
                  <a:gd name="T61" fmla="*/ 86 h 185"/>
                  <a:gd name="T62" fmla="*/ 44 w 129"/>
                  <a:gd name="T63" fmla="*/ 105 h 185"/>
                  <a:gd name="T64" fmla="*/ 61 w 129"/>
                  <a:gd name="T65" fmla="*/ 98 h 185"/>
                  <a:gd name="T66" fmla="*/ 66 w 129"/>
                  <a:gd name="T67" fmla="*/ 112 h 185"/>
                  <a:gd name="T68" fmla="*/ 66 w 129"/>
                  <a:gd name="T69" fmla="*/ 125 h 185"/>
                  <a:gd name="T70" fmla="*/ 49 w 129"/>
                  <a:gd name="T71" fmla="*/ 126 h 185"/>
                  <a:gd name="T72" fmla="*/ 48 w 129"/>
                  <a:gd name="T73" fmla="*/ 134 h 185"/>
                  <a:gd name="T74" fmla="*/ 48 w 129"/>
                  <a:gd name="T75" fmla="*/ 145 h 185"/>
                  <a:gd name="T76" fmla="*/ 40 w 129"/>
                  <a:gd name="T77" fmla="*/ 157 h 185"/>
                  <a:gd name="T78" fmla="*/ 57 w 129"/>
                  <a:gd name="T79" fmla="*/ 161 h 185"/>
                  <a:gd name="T80" fmla="*/ 57 w 129"/>
                  <a:gd name="T81" fmla="*/ 165 h 185"/>
                  <a:gd name="T82" fmla="*/ 34 w 129"/>
                  <a:gd name="T83" fmla="*/ 175 h 185"/>
                  <a:gd name="T84" fmla="*/ 34 w 129"/>
                  <a:gd name="T85" fmla="*/ 183 h 185"/>
                  <a:gd name="T86" fmla="*/ 54 w 129"/>
                  <a:gd name="T87" fmla="*/ 178 h 185"/>
                  <a:gd name="T88" fmla="*/ 75 w 129"/>
                  <a:gd name="T89" fmla="*/ 174 h 185"/>
                  <a:gd name="T90" fmla="*/ 93 w 129"/>
                  <a:gd name="T91" fmla="*/ 171 h 185"/>
                  <a:gd name="T92" fmla="*/ 122 w 129"/>
                  <a:gd name="T93" fmla="*/ 166 h 185"/>
                  <a:gd name="T94" fmla="*/ 118 w 129"/>
                  <a:gd name="T95" fmla="*/ 156 h 185"/>
                  <a:gd name="T96" fmla="*/ 129 w 129"/>
                  <a:gd name="T97" fmla="*/ 145 h 185"/>
                  <a:gd name="T98" fmla="*/ 126 w 129"/>
                  <a:gd name="T99" fmla="*/ 134 h 185"/>
                  <a:gd name="T100" fmla="*/ 71 w 129"/>
                  <a:gd name="T101" fmla="*/ 73 h 185"/>
                  <a:gd name="T102" fmla="*/ 28 w 129"/>
                  <a:gd name="T103" fmla="*/ 56 h 185"/>
                  <a:gd name="T104" fmla="*/ 32 w 129"/>
                  <a:gd name="T105" fmla="*/ 64 h 185"/>
                  <a:gd name="T106" fmla="*/ 32 w 129"/>
                  <a:gd name="T107" fmla="*/ 57 h 185"/>
                  <a:gd name="T108" fmla="*/ 34 w 129"/>
                  <a:gd name="T109" fmla="*/ 88 h 185"/>
                  <a:gd name="T110" fmla="*/ 44 w 129"/>
                  <a:gd name="T111" fmla="*/ 86 h 185"/>
                  <a:gd name="T112" fmla="*/ 44 w 129"/>
                  <a:gd name="T113" fmla="*/ 86 h 185"/>
                  <a:gd name="T114" fmla="*/ 36 w 129"/>
                  <a:gd name="T115" fmla="*/ 75 h 185"/>
                  <a:gd name="T116" fmla="*/ 28 w 129"/>
                  <a:gd name="T117" fmla="*/ 71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9" h="185">
                    <a:moveTo>
                      <a:pt x="26" y="114"/>
                    </a:moveTo>
                    <a:lnTo>
                      <a:pt x="28" y="113"/>
                    </a:lnTo>
                    <a:lnTo>
                      <a:pt x="30" y="112"/>
                    </a:lnTo>
                    <a:lnTo>
                      <a:pt x="32" y="112"/>
                    </a:lnTo>
                    <a:lnTo>
                      <a:pt x="34" y="109"/>
                    </a:lnTo>
                    <a:lnTo>
                      <a:pt x="32" y="109"/>
                    </a:lnTo>
                    <a:lnTo>
                      <a:pt x="32" y="108"/>
                    </a:lnTo>
                    <a:lnTo>
                      <a:pt x="32" y="105"/>
                    </a:lnTo>
                    <a:lnTo>
                      <a:pt x="34" y="108"/>
                    </a:lnTo>
                    <a:lnTo>
                      <a:pt x="34" y="104"/>
                    </a:lnTo>
                    <a:lnTo>
                      <a:pt x="32" y="104"/>
                    </a:lnTo>
                    <a:lnTo>
                      <a:pt x="28" y="104"/>
                    </a:lnTo>
                    <a:lnTo>
                      <a:pt x="32" y="101"/>
                    </a:lnTo>
                    <a:lnTo>
                      <a:pt x="30" y="100"/>
                    </a:lnTo>
                    <a:lnTo>
                      <a:pt x="26" y="96"/>
                    </a:lnTo>
                    <a:lnTo>
                      <a:pt x="25" y="94"/>
                    </a:lnTo>
                    <a:lnTo>
                      <a:pt x="21" y="94"/>
                    </a:lnTo>
                    <a:lnTo>
                      <a:pt x="18" y="96"/>
                    </a:lnTo>
                    <a:lnTo>
                      <a:pt x="17" y="96"/>
                    </a:lnTo>
                    <a:lnTo>
                      <a:pt x="14" y="98"/>
                    </a:lnTo>
                    <a:lnTo>
                      <a:pt x="13" y="98"/>
                    </a:lnTo>
                    <a:lnTo>
                      <a:pt x="12" y="98"/>
                    </a:lnTo>
                    <a:lnTo>
                      <a:pt x="9" y="100"/>
                    </a:lnTo>
                    <a:lnTo>
                      <a:pt x="8" y="104"/>
                    </a:lnTo>
                    <a:lnTo>
                      <a:pt x="5" y="104"/>
                    </a:lnTo>
                    <a:lnTo>
                      <a:pt x="4" y="104"/>
                    </a:lnTo>
                    <a:lnTo>
                      <a:pt x="5" y="105"/>
                    </a:lnTo>
                    <a:lnTo>
                      <a:pt x="0" y="108"/>
                    </a:lnTo>
                    <a:lnTo>
                      <a:pt x="1" y="109"/>
                    </a:lnTo>
                    <a:lnTo>
                      <a:pt x="8" y="113"/>
                    </a:lnTo>
                    <a:lnTo>
                      <a:pt x="9" y="113"/>
                    </a:lnTo>
                    <a:lnTo>
                      <a:pt x="12" y="112"/>
                    </a:lnTo>
                    <a:lnTo>
                      <a:pt x="12" y="109"/>
                    </a:lnTo>
                    <a:lnTo>
                      <a:pt x="13" y="109"/>
                    </a:lnTo>
                    <a:lnTo>
                      <a:pt x="14" y="109"/>
                    </a:lnTo>
                    <a:lnTo>
                      <a:pt x="17" y="112"/>
                    </a:lnTo>
                    <a:lnTo>
                      <a:pt x="17" y="112"/>
                    </a:lnTo>
                    <a:lnTo>
                      <a:pt x="18" y="113"/>
                    </a:lnTo>
                    <a:lnTo>
                      <a:pt x="18" y="114"/>
                    </a:lnTo>
                    <a:lnTo>
                      <a:pt x="21" y="114"/>
                    </a:lnTo>
                    <a:lnTo>
                      <a:pt x="25" y="113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6" y="114"/>
                    </a:lnTo>
                    <a:close/>
                    <a:moveTo>
                      <a:pt x="21" y="52"/>
                    </a:moveTo>
                    <a:lnTo>
                      <a:pt x="22" y="51"/>
                    </a:lnTo>
                    <a:lnTo>
                      <a:pt x="25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28" y="47"/>
                    </a:lnTo>
                    <a:lnTo>
                      <a:pt x="26" y="47"/>
                    </a:lnTo>
                    <a:lnTo>
                      <a:pt x="30" y="44"/>
                    </a:lnTo>
                    <a:lnTo>
                      <a:pt x="32" y="44"/>
                    </a:lnTo>
                    <a:lnTo>
                      <a:pt x="30" y="43"/>
                    </a:lnTo>
                    <a:lnTo>
                      <a:pt x="32" y="41"/>
                    </a:lnTo>
                    <a:lnTo>
                      <a:pt x="32" y="39"/>
                    </a:lnTo>
                    <a:lnTo>
                      <a:pt x="30" y="41"/>
                    </a:lnTo>
                    <a:lnTo>
                      <a:pt x="25" y="43"/>
                    </a:lnTo>
                    <a:lnTo>
                      <a:pt x="25" y="44"/>
                    </a:lnTo>
                    <a:lnTo>
                      <a:pt x="22" y="44"/>
                    </a:lnTo>
                    <a:lnTo>
                      <a:pt x="18" y="44"/>
                    </a:lnTo>
                    <a:lnTo>
                      <a:pt x="21" y="47"/>
                    </a:lnTo>
                    <a:lnTo>
                      <a:pt x="18" y="48"/>
                    </a:lnTo>
                    <a:lnTo>
                      <a:pt x="22" y="48"/>
                    </a:lnTo>
                    <a:lnTo>
                      <a:pt x="18" y="51"/>
                    </a:lnTo>
                    <a:lnTo>
                      <a:pt x="21" y="52"/>
                    </a:lnTo>
                    <a:lnTo>
                      <a:pt x="21" y="52"/>
                    </a:lnTo>
                    <a:lnTo>
                      <a:pt x="21" y="52"/>
                    </a:lnTo>
                    <a:lnTo>
                      <a:pt x="21" y="52"/>
                    </a:lnTo>
                    <a:lnTo>
                      <a:pt x="21" y="52"/>
                    </a:lnTo>
                    <a:lnTo>
                      <a:pt x="21" y="52"/>
                    </a:lnTo>
                    <a:lnTo>
                      <a:pt x="21" y="52"/>
                    </a:lnTo>
                    <a:close/>
                    <a:moveTo>
                      <a:pt x="98" y="0"/>
                    </a:moveTo>
                    <a:lnTo>
                      <a:pt x="97" y="3"/>
                    </a:lnTo>
                    <a:lnTo>
                      <a:pt x="98" y="4"/>
                    </a:lnTo>
                    <a:lnTo>
                      <a:pt x="101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8" y="0"/>
                    </a:lnTo>
                    <a:close/>
                    <a:moveTo>
                      <a:pt x="75" y="33"/>
                    </a:moveTo>
                    <a:lnTo>
                      <a:pt x="78" y="33"/>
                    </a:lnTo>
                    <a:lnTo>
                      <a:pt x="79" y="31"/>
                    </a:lnTo>
                    <a:lnTo>
                      <a:pt x="75" y="31"/>
                    </a:lnTo>
                    <a:lnTo>
                      <a:pt x="74" y="29"/>
                    </a:lnTo>
                    <a:lnTo>
                      <a:pt x="71" y="29"/>
                    </a:lnTo>
                    <a:lnTo>
                      <a:pt x="71" y="27"/>
                    </a:lnTo>
                    <a:lnTo>
                      <a:pt x="70" y="27"/>
                    </a:lnTo>
                    <a:lnTo>
                      <a:pt x="69" y="29"/>
                    </a:lnTo>
                    <a:lnTo>
                      <a:pt x="70" y="31"/>
                    </a:lnTo>
                    <a:lnTo>
                      <a:pt x="75" y="33"/>
                    </a:lnTo>
                    <a:lnTo>
                      <a:pt x="75" y="33"/>
                    </a:lnTo>
                    <a:lnTo>
                      <a:pt x="75" y="33"/>
                    </a:lnTo>
                    <a:lnTo>
                      <a:pt x="75" y="33"/>
                    </a:lnTo>
                    <a:lnTo>
                      <a:pt x="75" y="33"/>
                    </a:lnTo>
                    <a:lnTo>
                      <a:pt x="75" y="33"/>
                    </a:lnTo>
                    <a:lnTo>
                      <a:pt x="75" y="33"/>
                    </a:lnTo>
                    <a:close/>
                    <a:moveTo>
                      <a:pt x="95" y="8"/>
                    </a:moveTo>
                    <a:lnTo>
                      <a:pt x="97" y="8"/>
                    </a:lnTo>
                    <a:lnTo>
                      <a:pt x="98" y="11"/>
                    </a:lnTo>
                    <a:lnTo>
                      <a:pt x="98" y="13"/>
                    </a:lnTo>
                    <a:lnTo>
                      <a:pt x="97" y="16"/>
                    </a:lnTo>
                    <a:lnTo>
                      <a:pt x="101" y="13"/>
                    </a:lnTo>
                    <a:lnTo>
                      <a:pt x="102" y="12"/>
                    </a:lnTo>
                    <a:lnTo>
                      <a:pt x="105" y="7"/>
                    </a:lnTo>
                    <a:lnTo>
                      <a:pt x="102" y="4"/>
                    </a:lnTo>
                    <a:lnTo>
                      <a:pt x="102" y="3"/>
                    </a:lnTo>
                    <a:lnTo>
                      <a:pt x="98" y="4"/>
                    </a:lnTo>
                    <a:lnTo>
                      <a:pt x="101" y="7"/>
                    </a:lnTo>
                    <a:lnTo>
                      <a:pt x="93" y="7"/>
                    </a:lnTo>
                    <a:lnTo>
                      <a:pt x="95" y="8"/>
                    </a:lnTo>
                    <a:lnTo>
                      <a:pt x="95" y="8"/>
                    </a:lnTo>
                    <a:lnTo>
                      <a:pt x="95" y="8"/>
                    </a:lnTo>
                    <a:lnTo>
                      <a:pt x="95" y="8"/>
                    </a:lnTo>
                    <a:lnTo>
                      <a:pt x="95" y="8"/>
                    </a:lnTo>
                    <a:lnTo>
                      <a:pt x="95" y="8"/>
                    </a:lnTo>
                    <a:lnTo>
                      <a:pt x="95" y="8"/>
                    </a:lnTo>
                    <a:close/>
                    <a:moveTo>
                      <a:pt x="126" y="134"/>
                    </a:moveTo>
                    <a:lnTo>
                      <a:pt x="119" y="134"/>
                    </a:lnTo>
                    <a:lnTo>
                      <a:pt x="115" y="132"/>
                    </a:lnTo>
                    <a:lnTo>
                      <a:pt x="114" y="134"/>
                    </a:lnTo>
                    <a:lnTo>
                      <a:pt x="113" y="138"/>
                    </a:lnTo>
                    <a:lnTo>
                      <a:pt x="109" y="136"/>
                    </a:lnTo>
                    <a:lnTo>
                      <a:pt x="106" y="136"/>
                    </a:lnTo>
                    <a:lnTo>
                      <a:pt x="110" y="130"/>
                    </a:lnTo>
                    <a:lnTo>
                      <a:pt x="113" y="128"/>
                    </a:lnTo>
                    <a:lnTo>
                      <a:pt x="110" y="126"/>
                    </a:lnTo>
                    <a:lnTo>
                      <a:pt x="106" y="122"/>
                    </a:lnTo>
                    <a:lnTo>
                      <a:pt x="105" y="122"/>
                    </a:lnTo>
                    <a:lnTo>
                      <a:pt x="97" y="121"/>
                    </a:lnTo>
                    <a:lnTo>
                      <a:pt x="105" y="121"/>
                    </a:lnTo>
                    <a:lnTo>
                      <a:pt x="110" y="122"/>
                    </a:lnTo>
                    <a:lnTo>
                      <a:pt x="106" y="118"/>
                    </a:lnTo>
                    <a:lnTo>
                      <a:pt x="105" y="114"/>
                    </a:lnTo>
                    <a:lnTo>
                      <a:pt x="106" y="113"/>
                    </a:lnTo>
                    <a:lnTo>
                      <a:pt x="102" y="112"/>
                    </a:lnTo>
                    <a:lnTo>
                      <a:pt x="101" y="108"/>
                    </a:lnTo>
                    <a:lnTo>
                      <a:pt x="97" y="105"/>
                    </a:lnTo>
                    <a:lnTo>
                      <a:pt x="93" y="105"/>
                    </a:lnTo>
                    <a:lnTo>
                      <a:pt x="91" y="104"/>
                    </a:lnTo>
                    <a:lnTo>
                      <a:pt x="89" y="100"/>
                    </a:lnTo>
                    <a:lnTo>
                      <a:pt x="87" y="92"/>
                    </a:lnTo>
                    <a:lnTo>
                      <a:pt x="87" y="88"/>
                    </a:lnTo>
                    <a:lnTo>
                      <a:pt x="83" y="85"/>
                    </a:lnTo>
                    <a:lnTo>
                      <a:pt x="75" y="81"/>
                    </a:lnTo>
                    <a:lnTo>
                      <a:pt x="74" y="81"/>
                    </a:lnTo>
                    <a:lnTo>
                      <a:pt x="71" y="81"/>
                    </a:lnTo>
                    <a:lnTo>
                      <a:pt x="70" y="83"/>
                    </a:lnTo>
                    <a:lnTo>
                      <a:pt x="65" y="81"/>
                    </a:lnTo>
                    <a:lnTo>
                      <a:pt x="66" y="81"/>
                    </a:lnTo>
                    <a:lnTo>
                      <a:pt x="70" y="79"/>
                    </a:lnTo>
                    <a:lnTo>
                      <a:pt x="71" y="79"/>
                    </a:lnTo>
                    <a:lnTo>
                      <a:pt x="74" y="77"/>
                    </a:lnTo>
                    <a:lnTo>
                      <a:pt x="74" y="75"/>
                    </a:lnTo>
                    <a:lnTo>
                      <a:pt x="73" y="73"/>
                    </a:lnTo>
                    <a:lnTo>
                      <a:pt x="74" y="73"/>
                    </a:lnTo>
                    <a:lnTo>
                      <a:pt x="82" y="68"/>
                    </a:lnTo>
                    <a:lnTo>
                      <a:pt x="85" y="60"/>
                    </a:lnTo>
                    <a:lnTo>
                      <a:pt x="87" y="57"/>
                    </a:lnTo>
                    <a:lnTo>
                      <a:pt x="87" y="56"/>
                    </a:lnTo>
                    <a:lnTo>
                      <a:pt x="85" y="52"/>
                    </a:lnTo>
                    <a:lnTo>
                      <a:pt x="82" y="52"/>
                    </a:lnTo>
                    <a:lnTo>
                      <a:pt x="75" y="52"/>
                    </a:lnTo>
                    <a:lnTo>
                      <a:pt x="70" y="52"/>
                    </a:lnTo>
                    <a:lnTo>
                      <a:pt x="65" y="52"/>
                    </a:lnTo>
                    <a:lnTo>
                      <a:pt x="57" y="56"/>
                    </a:lnTo>
                    <a:lnTo>
                      <a:pt x="58" y="52"/>
                    </a:lnTo>
                    <a:lnTo>
                      <a:pt x="61" y="52"/>
                    </a:lnTo>
                    <a:lnTo>
                      <a:pt x="61" y="51"/>
                    </a:lnTo>
                    <a:lnTo>
                      <a:pt x="58" y="51"/>
                    </a:lnTo>
                    <a:lnTo>
                      <a:pt x="61" y="48"/>
                    </a:lnTo>
                    <a:lnTo>
                      <a:pt x="66" y="44"/>
                    </a:lnTo>
                    <a:lnTo>
                      <a:pt x="71" y="41"/>
                    </a:lnTo>
                    <a:lnTo>
                      <a:pt x="74" y="39"/>
                    </a:lnTo>
                    <a:lnTo>
                      <a:pt x="74" y="37"/>
                    </a:lnTo>
                    <a:lnTo>
                      <a:pt x="71" y="37"/>
                    </a:lnTo>
                    <a:lnTo>
                      <a:pt x="66" y="37"/>
                    </a:lnTo>
                    <a:lnTo>
                      <a:pt x="61" y="39"/>
                    </a:lnTo>
                    <a:lnTo>
                      <a:pt x="57" y="39"/>
                    </a:lnTo>
                    <a:lnTo>
                      <a:pt x="54" y="39"/>
                    </a:lnTo>
                    <a:lnTo>
                      <a:pt x="53" y="39"/>
                    </a:lnTo>
                    <a:lnTo>
                      <a:pt x="52" y="39"/>
                    </a:lnTo>
                    <a:lnTo>
                      <a:pt x="49" y="37"/>
                    </a:lnTo>
                    <a:lnTo>
                      <a:pt x="48" y="39"/>
                    </a:lnTo>
                    <a:lnTo>
                      <a:pt x="45" y="43"/>
                    </a:lnTo>
                    <a:lnTo>
                      <a:pt x="44" y="44"/>
                    </a:lnTo>
                    <a:lnTo>
                      <a:pt x="41" y="47"/>
                    </a:lnTo>
                    <a:lnTo>
                      <a:pt x="45" y="51"/>
                    </a:lnTo>
                    <a:lnTo>
                      <a:pt x="41" y="51"/>
                    </a:lnTo>
                    <a:lnTo>
                      <a:pt x="40" y="51"/>
                    </a:lnTo>
                    <a:lnTo>
                      <a:pt x="38" y="52"/>
                    </a:lnTo>
                    <a:lnTo>
                      <a:pt x="38" y="51"/>
                    </a:lnTo>
                    <a:lnTo>
                      <a:pt x="36" y="52"/>
                    </a:lnTo>
                    <a:lnTo>
                      <a:pt x="36" y="55"/>
                    </a:lnTo>
                    <a:lnTo>
                      <a:pt x="38" y="56"/>
                    </a:lnTo>
                    <a:lnTo>
                      <a:pt x="36" y="56"/>
                    </a:lnTo>
                    <a:lnTo>
                      <a:pt x="36" y="57"/>
                    </a:lnTo>
                    <a:lnTo>
                      <a:pt x="40" y="57"/>
                    </a:lnTo>
                    <a:lnTo>
                      <a:pt x="36" y="60"/>
                    </a:lnTo>
                    <a:lnTo>
                      <a:pt x="38" y="60"/>
                    </a:lnTo>
                    <a:lnTo>
                      <a:pt x="38" y="61"/>
                    </a:lnTo>
                    <a:lnTo>
                      <a:pt x="40" y="61"/>
                    </a:lnTo>
                    <a:lnTo>
                      <a:pt x="36" y="64"/>
                    </a:lnTo>
                    <a:lnTo>
                      <a:pt x="34" y="65"/>
                    </a:lnTo>
                    <a:lnTo>
                      <a:pt x="36" y="68"/>
                    </a:lnTo>
                    <a:lnTo>
                      <a:pt x="34" y="68"/>
                    </a:lnTo>
                    <a:lnTo>
                      <a:pt x="34" y="69"/>
                    </a:lnTo>
                    <a:lnTo>
                      <a:pt x="30" y="68"/>
                    </a:lnTo>
                    <a:lnTo>
                      <a:pt x="28" y="69"/>
                    </a:lnTo>
                    <a:lnTo>
                      <a:pt x="32" y="69"/>
                    </a:lnTo>
                    <a:lnTo>
                      <a:pt x="34" y="73"/>
                    </a:lnTo>
                    <a:lnTo>
                      <a:pt x="38" y="71"/>
                    </a:lnTo>
                    <a:lnTo>
                      <a:pt x="44" y="68"/>
                    </a:lnTo>
                    <a:lnTo>
                      <a:pt x="44" y="69"/>
                    </a:lnTo>
                    <a:lnTo>
                      <a:pt x="40" y="71"/>
                    </a:lnTo>
                    <a:lnTo>
                      <a:pt x="41" y="71"/>
                    </a:lnTo>
                    <a:lnTo>
                      <a:pt x="40" y="73"/>
                    </a:lnTo>
                    <a:lnTo>
                      <a:pt x="38" y="75"/>
                    </a:lnTo>
                    <a:lnTo>
                      <a:pt x="36" y="79"/>
                    </a:lnTo>
                    <a:lnTo>
                      <a:pt x="34" y="81"/>
                    </a:lnTo>
                    <a:lnTo>
                      <a:pt x="34" y="83"/>
                    </a:lnTo>
                    <a:lnTo>
                      <a:pt x="36" y="81"/>
                    </a:lnTo>
                    <a:lnTo>
                      <a:pt x="34" y="85"/>
                    </a:lnTo>
                    <a:lnTo>
                      <a:pt x="36" y="85"/>
                    </a:lnTo>
                    <a:lnTo>
                      <a:pt x="38" y="85"/>
                    </a:lnTo>
                    <a:lnTo>
                      <a:pt x="38" y="83"/>
                    </a:lnTo>
                    <a:lnTo>
                      <a:pt x="40" y="81"/>
                    </a:lnTo>
                    <a:lnTo>
                      <a:pt x="40" y="83"/>
                    </a:lnTo>
                    <a:lnTo>
                      <a:pt x="40" y="85"/>
                    </a:lnTo>
                    <a:lnTo>
                      <a:pt x="41" y="83"/>
                    </a:lnTo>
                    <a:lnTo>
                      <a:pt x="44" y="83"/>
                    </a:lnTo>
                    <a:lnTo>
                      <a:pt x="44" y="85"/>
                    </a:lnTo>
                    <a:lnTo>
                      <a:pt x="45" y="81"/>
                    </a:lnTo>
                    <a:lnTo>
                      <a:pt x="45" y="79"/>
                    </a:lnTo>
                    <a:lnTo>
                      <a:pt x="48" y="79"/>
                    </a:lnTo>
                    <a:lnTo>
                      <a:pt x="45" y="81"/>
                    </a:lnTo>
                    <a:lnTo>
                      <a:pt x="48" y="81"/>
                    </a:lnTo>
                    <a:lnTo>
                      <a:pt x="49" y="83"/>
                    </a:lnTo>
                    <a:lnTo>
                      <a:pt x="48" y="83"/>
                    </a:lnTo>
                    <a:lnTo>
                      <a:pt x="45" y="83"/>
                    </a:lnTo>
                    <a:lnTo>
                      <a:pt x="45" y="86"/>
                    </a:lnTo>
                    <a:lnTo>
                      <a:pt x="48" y="88"/>
                    </a:lnTo>
                    <a:lnTo>
                      <a:pt x="48" y="92"/>
                    </a:lnTo>
                    <a:lnTo>
                      <a:pt x="45" y="94"/>
                    </a:lnTo>
                    <a:lnTo>
                      <a:pt x="41" y="96"/>
                    </a:lnTo>
                    <a:lnTo>
                      <a:pt x="41" y="100"/>
                    </a:lnTo>
                    <a:lnTo>
                      <a:pt x="40" y="100"/>
                    </a:lnTo>
                    <a:lnTo>
                      <a:pt x="40" y="101"/>
                    </a:lnTo>
                    <a:lnTo>
                      <a:pt x="44" y="105"/>
                    </a:lnTo>
                    <a:lnTo>
                      <a:pt x="44" y="101"/>
                    </a:lnTo>
                    <a:lnTo>
                      <a:pt x="48" y="101"/>
                    </a:lnTo>
                    <a:lnTo>
                      <a:pt x="49" y="104"/>
                    </a:lnTo>
                    <a:lnTo>
                      <a:pt x="49" y="100"/>
                    </a:lnTo>
                    <a:lnTo>
                      <a:pt x="54" y="101"/>
                    </a:lnTo>
                    <a:lnTo>
                      <a:pt x="58" y="101"/>
                    </a:lnTo>
                    <a:lnTo>
                      <a:pt x="61" y="100"/>
                    </a:lnTo>
                    <a:lnTo>
                      <a:pt x="61" y="98"/>
                    </a:lnTo>
                    <a:lnTo>
                      <a:pt x="69" y="100"/>
                    </a:lnTo>
                    <a:lnTo>
                      <a:pt x="65" y="101"/>
                    </a:lnTo>
                    <a:lnTo>
                      <a:pt x="61" y="104"/>
                    </a:lnTo>
                    <a:lnTo>
                      <a:pt x="61" y="109"/>
                    </a:lnTo>
                    <a:lnTo>
                      <a:pt x="62" y="112"/>
                    </a:lnTo>
                    <a:lnTo>
                      <a:pt x="65" y="112"/>
                    </a:lnTo>
                    <a:lnTo>
                      <a:pt x="65" y="114"/>
                    </a:lnTo>
                    <a:lnTo>
                      <a:pt x="66" y="112"/>
                    </a:lnTo>
                    <a:lnTo>
                      <a:pt x="69" y="113"/>
                    </a:lnTo>
                    <a:lnTo>
                      <a:pt x="70" y="112"/>
                    </a:lnTo>
                    <a:lnTo>
                      <a:pt x="69" y="117"/>
                    </a:lnTo>
                    <a:lnTo>
                      <a:pt x="66" y="118"/>
                    </a:lnTo>
                    <a:lnTo>
                      <a:pt x="66" y="121"/>
                    </a:lnTo>
                    <a:lnTo>
                      <a:pt x="69" y="121"/>
                    </a:lnTo>
                    <a:lnTo>
                      <a:pt x="66" y="122"/>
                    </a:lnTo>
                    <a:lnTo>
                      <a:pt x="66" y="125"/>
                    </a:lnTo>
                    <a:lnTo>
                      <a:pt x="69" y="126"/>
                    </a:lnTo>
                    <a:lnTo>
                      <a:pt x="66" y="126"/>
                    </a:lnTo>
                    <a:lnTo>
                      <a:pt x="65" y="126"/>
                    </a:lnTo>
                    <a:lnTo>
                      <a:pt x="65" y="128"/>
                    </a:lnTo>
                    <a:lnTo>
                      <a:pt x="62" y="128"/>
                    </a:lnTo>
                    <a:lnTo>
                      <a:pt x="58" y="128"/>
                    </a:lnTo>
                    <a:lnTo>
                      <a:pt x="52" y="128"/>
                    </a:lnTo>
                    <a:lnTo>
                      <a:pt x="49" y="126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5" y="130"/>
                    </a:lnTo>
                    <a:lnTo>
                      <a:pt x="48" y="130"/>
                    </a:lnTo>
                    <a:lnTo>
                      <a:pt x="49" y="130"/>
                    </a:lnTo>
                    <a:lnTo>
                      <a:pt x="41" y="136"/>
                    </a:lnTo>
                    <a:lnTo>
                      <a:pt x="45" y="136"/>
                    </a:lnTo>
                    <a:lnTo>
                      <a:pt x="48" y="134"/>
                    </a:lnTo>
                    <a:lnTo>
                      <a:pt x="52" y="134"/>
                    </a:lnTo>
                    <a:lnTo>
                      <a:pt x="52" y="136"/>
                    </a:lnTo>
                    <a:lnTo>
                      <a:pt x="52" y="138"/>
                    </a:lnTo>
                    <a:lnTo>
                      <a:pt x="52" y="140"/>
                    </a:lnTo>
                    <a:lnTo>
                      <a:pt x="53" y="142"/>
                    </a:lnTo>
                    <a:lnTo>
                      <a:pt x="52" y="142"/>
                    </a:lnTo>
                    <a:lnTo>
                      <a:pt x="49" y="144"/>
                    </a:lnTo>
                    <a:lnTo>
                      <a:pt x="48" y="145"/>
                    </a:lnTo>
                    <a:lnTo>
                      <a:pt x="45" y="148"/>
                    </a:lnTo>
                    <a:lnTo>
                      <a:pt x="40" y="149"/>
                    </a:lnTo>
                    <a:lnTo>
                      <a:pt x="34" y="153"/>
                    </a:lnTo>
                    <a:lnTo>
                      <a:pt x="36" y="153"/>
                    </a:lnTo>
                    <a:lnTo>
                      <a:pt x="34" y="156"/>
                    </a:lnTo>
                    <a:lnTo>
                      <a:pt x="36" y="156"/>
                    </a:lnTo>
                    <a:lnTo>
                      <a:pt x="38" y="157"/>
                    </a:lnTo>
                    <a:lnTo>
                      <a:pt x="40" y="157"/>
                    </a:lnTo>
                    <a:lnTo>
                      <a:pt x="45" y="156"/>
                    </a:lnTo>
                    <a:lnTo>
                      <a:pt x="48" y="157"/>
                    </a:lnTo>
                    <a:lnTo>
                      <a:pt x="48" y="158"/>
                    </a:lnTo>
                    <a:lnTo>
                      <a:pt x="49" y="158"/>
                    </a:lnTo>
                    <a:lnTo>
                      <a:pt x="52" y="157"/>
                    </a:lnTo>
                    <a:lnTo>
                      <a:pt x="53" y="157"/>
                    </a:lnTo>
                    <a:lnTo>
                      <a:pt x="53" y="158"/>
                    </a:lnTo>
                    <a:lnTo>
                      <a:pt x="57" y="161"/>
                    </a:lnTo>
                    <a:lnTo>
                      <a:pt x="58" y="161"/>
                    </a:lnTo>
                    <a:lnTo>
                      <a:pt x="61" y="161"/>
                    </a:lnTo>
                    <a:lnTo>
                      <a:pt x="65" y="158"/>
                    </a:lnTo>
                    <a:lnTo>
                      <a:pt x="69" y="157"/>
                    </a:lnTo>
                    <a:lnTo>
                      <a:pt x="71" y="156"/>
                    </a:lnTo>
                    <a:lnTo>
                      <a:pt x="62" y="162"/>
                    </a:lnTo>
                    <a:lnTo>
                      <a:pt x="62" y="165"/>
                    </a:lnTo>
                    <a:lnTo>
                      <a:pt x="57" y="165"/>
                    </a:lnTo>
                    <a:lnTo>
                      <a:pt x="53" y="162"/>
                    </a:lnTo>
                    <a:lnTo>
                      <a:pt x="48" y="165"/>
                    </a:lnTo>
                    <a:lnTo>
                      <a:pt x="45" y="169"/>
                    </a:lnTo>
                    <a:lnTo>
                      <a:pt x="44" y="169"/>
                    </a:lnTo>
                    <a:lnTo>
                      <a:pt x="41" y="170"/>
                    </a:lnTo>
                    <a:lnTo>
                      <a:pt x="40" y="174"/>
                    </a:lnTo>
                    <a:lnTo>
                      <a:pt x="36" y="175"/>
                    </a:lnTo>
                    <a:lnTo>
                      <a:pt x="34" y="175"/>
                    </a:lnTo>
                    <a:lnTo>
                      <a:pt x="34" y="178"/>
                    </a:lnTo>
                    <a:lnTo>
                      <a:pt x="32" y="179"/>
                    </a:lnTo>
                    <a:lnTo>
                      <a:pt x="28" y="179"/>
                    </a:lnTo>
                    <a:lnTo>
                      <a:pt x="25" y="183"/>
                    </a:lnTo>
                    <a:lnTo>
                      <a:pt x="28" y="183"/>
                    </a:lnTo>
                    <a:lnTo>
                      <a:pt x="30" y="183"/>
                    </a:lnTo>
                    <a:lnTo>
                      <a:pt x="30" y="185"/>
                    </a:lnTo>
                    <a:lnTo>
                      <a:pt x="34" y="183"/>
                    </a:lnTo>
                    <a:lnTo>
                      <a:pt x="36" y="182"/>
                    </a:lnTo>
                    <a:lnTo>
                      <a:pt x="41" y="179"/>
                    </a:lnTo>
                    <a:lnTo>
                      <a:pt x="44" y="179"/>
                    </a:lnTo>
                    <a:lnTo>
                      <a:pt x="45" y="178"/>
                    </a:lnTo>
                    <a:lnTo>
                      <a:pt x="48" y="179"/>
                    </a:lnTo>
                    <a:lnTo>
                      <a:pt x="52" y="182"/>
                    </a:lnTo>
                    <a:lnTo>
                      <a:pt x="53" y="179"/>
                    </a:lnTo>
                    <a:lnTo>
                      <a:pt x="54" y="178"/>
                    </a:lnTo>
                    <a:lnTo>
                      <a:pt x="57" y="174"/>
                    </a:lnTo>
                    <a:lnTo>
                      <a:pt x="58" y="174"/>
                    </a:lnTo>
                    <a:lnTo>
                      <a:pt x="62" y="171"/>
                    </a:lnTo>
                    <a:lnTo>
                      <a:pt x="66" y="171"/>
                    </a:lnTo>
                    <a:lnTo>
                      <a:pt x="70" y="175"/>
                    </a:lnTo>
                    <a:lnTo>
                      <a:pt x="71" y="174"/>
                    </a:lnTo>
                    <a:lnTo>
                      <a:pt x="74" y="174"/>
                    </a:lnTo>
                    <a:lnTo>
                      <a:pt x="75" y="174"/>
                    </a:lnTo>
                    <a:lnTo>
                      <a:pt x="78" y="174"/>
                    </a:lnTo>
                    <a:lnTo>
                      <a:pt x="75" y="171"/>
                    </a:lnTo>
                    <a:lnTo>
                      <a:pt x="82" y="171"/>
                    </a:lnTo>
                    <a:lnTo>
                      <a:pt x="85" y="171"/>
                    </a:lnTo>
                    <a:lnTo>
                      <a:pt x="85" y="170"/>
                    </a:lnTo>
                    <a:lnTo>
                      <a:pt x="89" y="170"/>
                    </a:lnTo>
                    <a:lnTo>
                      <a:pt x="91" y="170"/>
                    </a:lnTo>
                    <a:lnTo>
                      <a:pt x="93" y="171"/>
                    </a:lnTo>
                    <a:lnTo>
                      <a:pt x="95" y="171"/>
                    </a:lnTo>
                    <a:lnTo>
                      <a:pt x="97" y="171"/>
                    </a:lnTo>
                    <a:lnTo>
                      <a:pt x="101" y="170"/>
                    </a:lnTo>
                    <a:lnTo>
                      <a:pt x="105" y="171"/>
                    </a:lnTo>
                    <a:lnTo>
                      <a:pt x="110" y="171"/>
                    </a:lnTo>
                    <a:lnTo>
                      <a:pt x="114" y="170"/>
                    </a:lnTo>
                    <a:lnTo>
                      <a:pt x="118" y="166"/>
                    </a:lnTo>
                    <a:lnTo>
                      <a:pt x="122" y="166"/>
                    </a:lnTo>
                    <a:lnTo>
                      <a:pt x="126" y="165"/>
                    </a:lnTo>
                    <a:lnTo>
                      <a:pt x="123" y="162"/>
                    </a:lnTo>
                    <a:lnTo>
                      <a:pt x="119" y="161"/>
                    </a:lnTo>
                    <a:lnTo>
                      <a:pt x="113" y="161"/>
                    </a:lnTo>
                    <a:lnTo>
                      <a:pt x="115" y="158"/>
                    </a:lnTo>
                    <a:lnTo>
                      <a:pt x="118" y="158"/>
                    </a:lnTo>
                    <a:lnTo>
                      <a:pt x="118" y="157"/>
                    </a:lnTo>
                    <a:lnTo>
                      <a:pt x="118" y="156"/>
                    </a:lnTo>
                    <a:lnTo>
                      <a:pt x="115" y="156"/>
                    </a:lnTo>
                    <a:lnTo>
                      <a:pt x="118" y="153"/>
                    </a:lnTo>
                    <a:lnTo>
                      <a:pt x="119" y="153"/>
                    </a:lnTo>
                    <a:lnTo>
                      <a:pt x="123" y="153"/>
                    </a:lnTo>
                    <a:lnTo>
                      <a:pt x="119" y="152"/>
                    </a:lnTo>
                    <a:lnTo>
                      <a:pt x="123" y="152"/>
                    </a:lnTo>
                    <a:lnTo>
                      <a:pt x="126" y="149"/>
                    </a:lnTo>
                    <a:lnTo>
                      <a:pt x="129" y="145"/>
                    </a:lnTo>
                    <a:lnTo>
                      <a:pt x="129" y="142"/>
                    </a:lnTo>
                    <a:lnTo>
                      <a:pt x="129" y="140"/>
                    </a:lnTo>
                    <a:lnTo>
                      <a:pt x="129" y="138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26" y="134"/>
                    </a:lnTo>
                    <a:close/>
                    <a:moveTo>
                      <a:pt x="71" y="73"/>
                    </a:moveTo>
                    <a:lnTo>
                      <a:pt x="70" y="75"/>
                    </a:lnTo>
                    <a:lnTo>
                      <a:pt x="66" y="75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lnTo>
                      <a:pt x="71" y="73"/>
                    </a:lnTo>
                    <a:close/>
                    <a:moveTo>
                      <a:pt x="32" y="57"/>
                    </a:moveTo>
                    <a:lnTo>
                      <a:pt x="30" y="55"/>
                    </a:lnTo>
                    <a:lnTo>
                      <a:pt x="28" y="52"/>
                    </a:lnTo>
                    <a:lnTo>
                      <a:pt x="28" y="56"/>
                    </a:lnTo>
                    <a:lnTo>
                      <a:pt x="26" y="56"/>
                    </a:lnTo>
                    <a:lnTo>
                      <a:pt x="22" y="56"/>
                    </a:lnTo>
                    <a:lnTo>
                      <a:pt x="25" y="57"/>
                    </a:lnTo>
                    <a:lnTo>
                      <a:pt x="28" y="60"/>
                    </a:lnTo>
                    <a:lnTo>
                      <a:pt x="26" y="60"/>
                    </a:lnTo>
                    <a:lnTo>
                      <a:pt x="30" y="61"/>
                    </a:lnTo>
                    <a:lnTo>
                      <a:pt x="32" y="61"/>
                    </a:lnTo>
                    <a:lnTo>
                      <a:pt x="32" y="64"/>
                    </a:lnTo>
                    <a:lnTo>
                      <a:pt x="36" y="61"/>
                    </a:lnTo>
                    <a:lnTo>
                      <a:pt x="36" y="60"/>
                    </a:lnTo>
                    <a:lnTo>
                      <a:pt x="32" y="60"/>
                    </a:lnTo>
                    <a:lnTo>
                      <a:pt x="32" y="57"/>
                    </a:lnTo>
                    <a:lnTo>
                      <a:pt x="32" y="57"/>
                    </a:lnTo>
                    <a:lnTo>
                      <a:pt x="32" y="57"/>
                    </a:lnTo>
                    <a:lnTo>
                      <a:pt x="32" y="57"/>
                    </a:lnTo>
                    <a:lnTo>
                      <a:pt x="32" y="57"/>
                    </a:lnTo>
                    <a:lnTo>
                      <a:pt x="32" y="57"/>
                    </a:lnTo>
                    <a:lnTo>
                      <a:pt x="32" y="57"/>
                    </a:lnTo>
                    <a:close/>
                    <a:moveTo>
                      <a:pt x="32" y="92"/>
                    </a:moveTo>
                    <a:lnTo>
                      <a:pt x="34" y="92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38" y="85"/>
                    </a:lnTo>
                    <a:lnTo>
                      <a:pt x="34" y="88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2" y="92"/>
                    </a:lnTo>
                    <a:close/>
                    <a:moveTo>
                      <a:pt x="44" y="86"/>
                    </a:moveTo>
                    <a:lnTo>
                      <a:pt x="44" y="85"/>
                    </a:lnTo>
                    <a:lnTo>
                      <a:pt x="41" y="83"/>
                    </a:lnTo>
                    <a:lnTo>
                      <a:pt x="44" y="86"/>
                    </a:lnTo>
                    <a:lnTo>
                      <a:pt x="44" y="86"/>
                    </a:lnTo>
                    <a:lnTo>
                      <a:pt x="44" y="86"/>
                    </a:lnTo>
                    <a:lnTo>
                      <a:pt x="44" y="86"/>
                    </a:lnTo>
                    <a:lnTo>
                      <a:pt x="44" y="86"/>
                    </a:lnTo>
                    <a:lnTo>
                      <a:pt x="44" y="86"/>
                    </a:lnTo>
                    <a:lnTo>
                      <a:pt x="44" y="86"/>
                    </a:lnTo>
                    <a:close/>
                    <a:moveTo>
                      <a:pt x="28" y="71"/>
                    </a:moveTo>
                    <a:lnTo>
                      <a:pt x="26" y="73"/>
                    </a:lnTo>
                    <a:lnTo>
                      <a:pt x="30" y="73"/>
                    </a:lnTo>
                    <a:lnTo>
                      <a:pt x="28" y="75"/>
                    </a:lnTo>
                    <a:lnTo>
                      <a:pt x="30" y="75"/>
                    </a:lnTo>
                    <a:lnTo>
                      <a:pt x="28" y="77"/>
                    </a:lnTo>
                    <a:lnTo>
                      <a:pt x="36" y="75"/>
                    </a:lnTo>
                    <a:lnTo>
                      <a:pt x="34" y="73"/>
                    </a:lnTo>
                    <a:lnTo>
                      <a:pt x="32" y="71"/>
                    </a:lnTo>
                    <a:lnTo>
                      <a:pt x="28" y="71"/>
                    </a:lnTo>
                    <a:lnTo>
                      <a:pt x="28" y="71"/>
                    </a:lnTo>
                    <a:lnTo>
                      <a:pt x="28" y="71"/>
                    </a:lnTo>
                    <a:lnTo>
                      <a:pt x="28" y="71"/>
                    </a:lnTo>
                    <a:lnTo>
                      <a:pt x="28" y="71"/>
                    </a:lnTo>
                    <a:lnTo>
                      <a:pt x="28" y="71"/>
                    </a:lnTo>
                    <a:lnTo>
                      <a:pt x="28" y="71"/>
                    </a:lnTo>
                    <a:close/>
                  </a:path>
                </a:pathLst>
              </a:custGeom>
              <a:solidFill>
                <a:srgbClr val="003366"/>
              </a:solidFill>
              <a:ln>
                <a:solidFill>
                  <a:srgbClr val="003366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3" name="Freeform 121"/>
              <p:cNvSpPr>
                <a:spLocks/>
              </p:cNvSpPr>
              <p:nvPr/>
            </p:nvSpPr>
            <p:spPr bwMode="auto">
              <a:xfrm>
                <a:off x="2638785" y="3359361"/>
                <a:ext cx="520577" cy="569240"/>
              </a:xfrm>
              <a:custGeom>
                <a:avLst/>
                <a:gdLst>
                  <a:gd name="T0" fmla="*/ 57 w 61"/>
                  <a:gd name="T1" fmla="*/ 20 h 64"/>
                  <a:gd name="T2" fmla="*/ 54 w 61"/>
                  <a:gd name="T3" fmla="*/ 19 h 64"/>
                  <a:gd name="T4" fmla="*/ 53 w 61"/>
                  <a:gd name="T5" fmla="*/ 18 h 64"/>
                  <a:gd name="T6" fmla="*/ 49 w 61"/>
                  <a:gd name="T7" fmla="*/ 15 h 64"/>
                  <a:gd name="T8" fmla="*/ 48 w 61"/>
                  <a:gd name="T9" fmla="*/ 18 h 64"/>
                  <a:gd name="T10" fmla="*/ 44 w 61"/>
                  <a:gd name="T11" fmla="*/ 19 h 64"/>
                  <a:gd name="T12" fmla="*/ 36 w 61"/>
                  <a:gd name="T13" fmla="*/ 14 h 64"/>
                  <a:gd name="T14" fmla="*/ 40 w 61"/>
                  <a:gd name="T15" fmla="*/ 10 h 64"/>
                  <a:gd name="T16" fmla="*/ 44 w 61"/>
                  <a:gd name="T17" fmla="*/ 10 h 64"/>
                  <a:gd name="T18" fmla="*/ 48 w 61"/>
                  <a:gd name="T19" fmla="*/ 4 h 64"/>
                  <a:gd name="T20" fmla="*/ 53 w 61"/>
                  <a:gd name="T21" fmla="*/ 0 h 64"/>
                  <a:gd name="T22" fmla="*/ 44 w 61"/>
                  <a:gd name="T23" fmla="*/ 0 h 64"/>
                  <a:gd name="T24" fmla="*/ 41 w 61"/>
                  <a:gd name="T25" fmla="*/ 2 h 64"/>
                  <a:gd name="T26" fmla="*/ 33 w 61"/>
                  <a:gd name="T27" fmla="*/ 2 h 64"/>
                  <a:gd name="T28" fmla="*/ 32 w 61"/>
                  <a:gd name="T29" fmla="*/ 7 h 64"/>
                  <a:gd name="T30" fmla="*/ 30 w 61"/>
                  <a:gd name="T31" fmla="*/ 10 h 64"/>
                  <a:gd name="T32" fmla="*/ 26 w 61"/>
                  <a:gd name="T33" fmla="*/ 10 h 64"/>
                  <a:gd name="T34" fmla="*/ 33 w 61"/>
                  <a:gd name="T35" fmla="*/ 11 h 64"/>
                  <a:gd name="T36" fmla="*/ 32 w 61"/>
                  <a:gd name="T37" fmla="*/ 14 h 64"/>
                  <a:gd name="T38" fmla="*/ 30 w 61"/>
                  <a:gd name="T39" fmla="*/ 18 h 64"/>
                  <a:gd name="T40" fmla="*/ 24 w 61"/>
                  <a:gd name="T41" fmla="*/ 18 h 64"/>
                  <a:gd name="T42" fmla="*/ 20 w 61"/>
                  <a:gd name="T43" fmla="*/ 19 h 64"/>
                  <a:gd name="T44" fmla="*/ 14 w 61"/>
                  <a:gd name="T45" fmla="*/ 15 h 64"/>
                  <a:gd name="T46" fmla="*/ 9 w 61"/>
                  <a:gd name="T47" fmla="*/ 18 h 64"/>
                  <a:gd name="T48" fmla="*/ 9 w 61"/>
                  <a:gd name="T49" fmla="*/ 20 h 64"/>
                  <a:gd name="T50" fmla="*/ 10 w 61"/>
                  <a:gd name="T51" fmla="*/ 23 h 64"/>
                  <a:gd name="T52" fmla="*/ 14 w 61"/>
                  <a:gd name="T53" fmla="*/ 24 h 64"/>
                  <a:gd name="T54" fmla="*/ 10 w 61"/>
                  <a:gd name="T55" fmla="*/ 27 h 64"/>
                  <a:gd name="T56" fmla="*/ 5 w 61"/>
                  <a:gd name="T57" fmla="*/ 31 h 64"/>
                  <a:gd name="T58" fmla="*/ 5 w 61"/>
                  <a:gd name="T59" fmla="*/ 32 h 64"/>
                  <a:gd name="T60" fmla="*/ 9 w 61"/>
                  <a:gd name="T61" fmla="*/ 32 h 64"/>
                  <a:gd name="T62" fmla="*/ 22 w 61"/>
                  <a:gd name="T63" fmla="*/ 34 h 64"/>
                  <a:gd name="T64" fmla="*/ 14 w 61"/>
                  <a:gd name="T65" fmla="*/ 38 h 64"/>
                  <a:gd name="T66" fmla="*/ 14 w 61"/>
                  <a:gd name="T67" fmla="*/ 42 h 64"/>
                  <a:gd name="T68" fmla="*/ 7 w 61"/>
                  <a:gd name="T69" fmla="*/ 46 h 64"/>
                  <a:gd name="T70" fmla="*/ 9 w 61"/>
                  <a:gd name="T71" fmla="*/ 48 h 64"/>
                  <a:gd name="T72" fmla="*/ 7 w 61"/>
                  <a:gd name="T73" fmla="*/ 51 h 64"/>
                  <a:gd name="T74" fmla="*/ 1 w 61"/>
                  <a:gd name="T75" fmla="*/ 51 h 64"/>
                  <a:gd name="T76" fmla="*/ 0 w 61"/>
                  <a:gd name="T77" fmla="*/ 55 h 64"/>
                  <a:gd name="T78" fmla="*/ 7 w 61"/>
                  <a:gd name="T79" fmla="*/ 54 h 64"/>
                  <a:gd name="T80" fmla="*/ 0 w 61"/>
                  <a:gd name="T81" fmla="*/ 59 h 64"/>
                  <a:gd name="T82" fmla="*/ 1 w 61"/>
                  <a:gd name="T83" fmla="*/ 62 h 64"/>
                  <a:gd name="T84" fmla="*/ 9 w 61"/>
                  <a:gd name="T85" fmla="*/ 59 h 64"/>
                  <a:gd name="T86" fmla="*/ 1 w 61"/>
                  <a:gd name="T87" fmla="*/ 63 h 64"/>
                  <a:gd name="T88" fmla="*/ 7 w 61"/>
                  <a:gd name="T89" fmla="*/ 62 h 64"/>
                  <a:gd name="T90" fmla="*/ 7 w 61"/>
                  <a:gd name="T91" fmla="*/ 64 h 64"/>
                  <a:gd name="T92" fmla="*/ 14 w 61"/>
                  <a:gd name="T93" fmla="*/ 64 h 64"/>
                  <a:gd name="T94" fmla="*/ 24 w 61"/>
                  <a:gd name="T95" fmla="*/ 63 h 64"/>
                  <a:gd name="T96" fmla="*/ 28 w 61"/>
                  <a:gd name="T97" fmla="*/ 59 h 64"/>
                  <a:gd name="T98" fmla="*/ 36 w 61"/>
                  <a:gd name="T99" fmla="*/ 58 h 64"/>
                  <a:gd name="T100" fmla="*/ 44 w 61"/>
                  <a:gd name="T101" fmla="*/ 54 h 64"/>
                  <a:gd name="T102" fmla="*/ 48 w 61"/>
                  <a:gd name="T103" fmla="*/ 51 h 64"/>
                  <a:gd name="T104" fmla="*/ 49 w 61"/>
                  <a:gd name="T105" fmla="*/ 54 h 64"/>
                  <a:gd name="T106" fmla="*/ 54 w 61"/>
                  <a:gd name="T107" fmla="*/ 51 h 64"/>
                  <a:gd name="T108" fmla="*/ 54 w 61"/>
                  <a:gd name="T109" fmla="*/ 50 h 64"/>
                  <a:gd name="T110" fmla="*/ 58 w 61"/>
                  <a:gd name="T111" fmla="*/ 44 h 64"/>
                  <a:gd name="T112" fmla="*/ 58 w 61"/>
                  <a:gd name="T113" fmla="*/ 32 h 64"/>
                  <a:gd name="T114" fmla="*/ 61 w 61"/>
                  <a:gd name="T115" fmla="*/ 31 h 64"/>
                  <a:gd name="T116" fmla="*/ 57 w 61"/>
                  <a:gd name="T117" fmla="*/ 23 h 64"/>
                  <a:gd name="T118" fmla="*/ 58 w 61"/>
                  <a:gd name="T119" fmla="*/ 20 h 64"/>
                  <a:gd name="T120" fmla="*/ 58 w 61"/>
                  <a:gd name="T121" fmla="*/ 20 h 64"/>
                  <a:gd name="T122" fmla="*/ 58 w 61"/>
                  <a:gd name="T123" fmla="*/ 20 h 64"/>
                  <a:gd name="T124" fmla="*/ 58 w 61"/>
                  <a:gd name="T125" fmla="*/ 2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" h="64">
                    <a:moveTo>
                      <a:pt x="58" y="20"/>
                    </a:moveTo>
                    <a:lnTo>
                      <a:pt x="57" y="20"/>
                    </a:lnTo>
                    <a:lnTo>
                      <a:pt x="54" y="20"/>
                    </a:lnTo>
                    <a:lnTo>
                      <a:pt x="54" y="19"/>
                    </a:lnTo>
                    <a:lnTo>
                      <a:pt x="53" y="18"/>
                    </a:lnTo>
                    <a:lnTo>
                      <a:pt x="53" y="18"/>
                    </a:lnTo>
                    <a:lnTo>
                      <a:pt x="50" y="15"/>
                    </a:lnTo>
                    <a:lnTo>
                      <a:pt x="49" y="15"/>
                    </a:lnTo>
                    <a:lnTo>
                      <a:pt x="48" y="15"/>
                    </a:lnTo>
                    <a:lnTo>
                      <a:pt x="48" y="18"/>
                    </a:lnTo>
                    <a:lnTo>
                      <a:pt x="45" y="19"/>
                    </a:lnTo>
                    <a:lnTo>
                      <a:pt x="44" y="19"/>
                    </a:lnTo>
                    <a:lnTo>
                      <a:pt x="37" y="15"/>
                    </a:lnTo>
                    <a:lnTo>
                      <a:pt x="36" y="14"/>
                    </a:lnTo>
                    <a:lnTo>
                      <a:pt x="41" y="11"/>
                    </a:lnTo>
                    <a:lnTo>
                      <a:pt x="40" y="10"/>
                    </a:lnTo>
                    <a:lnTo>
                      <a:pt x="41" y="10"/>
                    </a:lnTo>
                    <a:lnTo>
                      <a:pt x="44" y="10"/>
                    </a:lnTo>
                    <a:lnTo>
                      <a:pt x="45" y="6"/>
                    </a:lnTo>
                    <a:lnTo>
                      <a:pt x="48" y="4"/>
                    </a:lnTo>
                    <a:lnTo>
                      <a:pt x="49" y="2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4" y="0"/>
                    </a:lnTo>
                    <a:lnTo>
                      <a:pt x="41" y="0"/>
                    </a:lnTo>
                    <a:lnTo>
                      <a:pt x="41" y="2"/>
                    </a:lnTo>
                    <a:lnTo>
                      <a:pt x="37" y="2"/>
                    </a:lnTo>
                    <a:lnTo>
                      <a:pt x="33" y="2"/>
                    </a:lnTo>
                    <a:lnTo>
                      <a:pt x="32" y="4"/>
                    </a:lnTo>
                    <a:lnTo>
                      <a:pt x="32" y="7"/>
                    </a:lnTo>
                    <a:lnTo>
                      <a:pt x="30" y="7"/>
                    </a:lnTo>
                    <a:lnTo>
                      <a:pt x="30" y="10"/>
                    </a:lnTo>
                    <a:lnTo>
                      <a:pt x="28" y="10"/>
                    </a:lnTo>
                    <a:lnTo>
                      <a:pt x="26" y="10"/>
                    </a:lnTo>
                    <a:lnTo>
                      <a:pt x="30" y="11"/>
                    </a:lnTo>
                    <a:lnTo>
                      <a:pt x="33" y="11"/>
                    </a:lnTo>
                    <a:lnTo>
                      <a:pt x="33" y="14"/>
                    </a:lnTo>
                    <a:lnTo>
                      <a:pt x="32" y="14"/>
                    </a:lnTo>
                    <a:lnTo>
                      <a:pt x="28" y="15"/>
                    </a:lnTo>
                    <a:lnTo>
                      <a:pt x="30" y="18"/>
                    </a:lnTo>
                    <a:lnTo>
                      <a:pt x="28" y="18"/>
                    </a:lnTo>
                    <a:lnTo>
                      <a:pt x="24" y="18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18" y="18"/>
                    </a:lnTo>
                    <a:lnTo>
                      <a:pt x="14" y="15"/>
                    </a:lnTo>
                    <a:lnTo>
                      <a:pt x="10" y="18"/>
                    </a:lnTo>
                    <a:lnTo>
                      <a:pt x="9" y="18"/>
                    </a:lnTo>
                    <a:lnTo>
                      <a:pt x="9" y="19"/>
                    </a:lnTo>
                    <a:lnTo>
                      <a:pt x="9" y="20"/>
                    </a:lnTo>
                    <a:lnTo>
                      <a:pt x="10" y="20"/>
                    </a:lnTo>
                    <a:lnTo>
                      <a:pt x="10" y="23"/>
                    </a:lnTo>
                    <a:lnTo>
                      <a:pt x="13" y="23"/>
                    </a:lnTo>
                    <a:lnTo>
                      <a:pt x="14" y="24"/>
                    </a:lnTo>
                    <a:lnTo>
                      <a:pt x="13" y="24"/>
                    </a:lnTo>
                    <a:lnTo>
                      <a:pt x="10" y="27"/>
                    </a:lnTo>
                    <a:lnTo>
                      <a:pt x="9" y="28"/>
                    </a:lnTo>
                    <a:lnTo>
                      <a:pt x="5" y="31"/>
                    </a:lnTo>
                    <a:lnTo>
                      <a:pt x="7" y="31"/>
                    </a:lnTo>
                    <a:lnTo>
                      <a:pt x="5" y="32"/>
                    </a:lnTo>
                    <a:lnTo>
                      <a:pt x="7" y="32"/>
                    </a:lnTo>
                    <a:lnTo>
                      <a:pt x="9" y="32"/>
                    </a:lnTo>
                    <a:lnTo>
                      <a:pt x="14" y="34"/>
                    </a:lnTo>
                    <a:lnTo>
                      <a:pt x="22" y="34"/>
                    </a:lnTo>
                    <a:lnTo>
                      <a:pt x="17" y="36"/>
                    </a:lnTo>
                    <a:lnTo>
                      <a:pt x="14" y="38"/>
                    </a:lnTo>
                    <a:lnTo>
                      <a:pt x="14" y="40"/>
                    </a:lnTo>
                    <a:lnTo>
                      <a:pt x="14" y="42"/>
                    </a:lnTo>
                    <a:lnTo>
                      <a:pt x="13" y="44"/>
                    </a:lnTo>
                    <a:lnTo>
                      <a:pt x="7" y="46"/>
                    </a:lnTo>
                    <a:lnTo>
                      <a:pt x="13" y="46"/>
                    </a:lnTo>
                    <a:lnTo>
                      <a:pt x="9" y="48"/>
                    </a:lnTo>
                    <a:lnTo>
                      <a:pt x="7" y="50"/>
                    </a:lnTo>
                    <a:lnTo>
                      <a:pt x="7" y="51"/>
                    </a:lnTo>
                    <a:lnTo>
                      <a:pt x="4" y="51"/>
                    </a:lnTo>
                    <a:lnTo>
                      <a:pt x="1" y="51"/>
                    </a:lnTo>
                    <a:lnTo>
                      <a:pt x="0" y="54"/>
                    </a:lnTo>
                    <a:lnTo>
                      <a:pt x="0" y="55"/>
                    </a:lnTo>
                    <a:lnTo>
                      <a:pt x="4" y="54"/>
                    </a:lnTo>
                    <a:lnTo>
                      <a:pt x="7" y="54"/>
                    </a:lnTo>
                    <a:lnTo>
                      <a:pt x="1" y="55"/>
                    </a:lnTo>
                    <a:lnTo>
                      <a:pt x="0" y="59"/>
                    </a:lnTo>
                    <a:lnTo>
                      <a:pt x="0" y="62"/>
                    </a:lnTo>
                    <a:lnTo>
                      <a:pt x="1" y="62"/>
                    </a:lnTo>
                    <a:lnTo>
                      <a:pt x="4" y="62"/>
                    </a:lnTo>
                    <a:lnTo>
                      <a:pt x="9" y="59"/>
                    </a:lnTo>
                    <a:lnTo>
                      <a:pt x="5" y="62"/>
                    </a:lnTo>
                    <a:lnTo>
                      <a:pt x="1" y="63"/>
                    </a:lnTo>
                    <a:lnTo>
                      <a:pt x="4" y="63"/>
                    </a:lnTo>
                    <a:lnTo>
                      <a:pt x="7" y="62"/>
                    </a:lnTo>
                    <a:lnTo>
                      <a:pt x="10" y="62"/>
                    </a:lnTo>
                    <a:lnTo>
                      <a:pt x="7" y="64"/>
                    </a:lnTo>
                    <a:lnTo>
                      <a:pt x="10" y="64"/>
                    </a:lnTo>
                    <a:lnTo>
                      <a:pt x="14" y="64"/>
                    </a:lnTo>
                    <a:lnTo>
                      <a:pt x="22" y="63"/>
                    </a:lnTo>
                    <a:lnTo>
                      <a:pt x="24" y="63"/>
                    </a:lnTo>
                    <a:lnTo>
                      <a:pt x="26" y="62"/>
                    </a:lnTo>
                    <a:lnTo>
                      <a:pt x="28" y="59"/>
                    </a:lnTo>
                    <a:lnTo>
                      <a:pt x="32" y="59"/>
                    </a:lnTo>
                    <a:lnTo>
                      <a:pt x="36" y="58"/>
                    </a:lnTo>
                    <a:lnTo>
                      <a:pt x="37" y="55"/>
                    </a:lnTo>
                    <a:lnTo>
                      <a:pt x="44" y="54"/>
                    </a:lnTo>
                    <a:lnTo>
                      <a:pt x="45" y="54"/>
                    </a:lnTo>
                    <a:lnTo>
                      <a:pt x="48" y="51"/>
                    </a:lnTo>
                    <a:lnTo>
                      <a:pt x="48" y="54"/>
                    </a:lnTo>
                    <a:lnTo>
                      <a:pt x="49" y="54"/>
                    </a:lnTo>
                    <a:lnTo>
                      <a:pt x="50" y="54"/>
                    </a:lnTo>
                    <a:lnTo>
                      <a:pt x="54" y="51"/>
                    </a:lnTo>
                    <a:lnTo>
                      <a:pt x="53" y="50"/>
                    </a:lnTo>
                    <a:lnTo>
                      <a:pt x="54" y="50"/>
                    </a:lnTo>
                    <a:lnTo>
                      <a:pt x="57" y="48"/>
                    </a:lnTo>
                    <a:lnTo>
                      <a:pt x="58" y="44"/>
                    </a:lnTo>
                    <a:lnTo>
                      <a:pt x="61" y="38"/>
                    </a:lnTo>
                    <a:lnTo>
                      <a:pt x="58" y="32"/>
                    </a:lnTo>
                    <a:lnTo>
                      <a:pt x="61" y="32"/>
                    </a:lnTo>
                    <a:lnTo>
                      <a:pt x="61" y="31"/>
                    </a:lnTo>
                    <a:lnTo>
                      <a:pt x="58" y="27"/>
                    </a:lnTo>
                    <a:lnTo>
                      <a:pt x="57" y="23"/>
                    </a:lnTo>
                    <a:lnTo>
                      <a:pt x="61" y="20"/>
                    </a:lnTo>
                    <a:lnTo>
                      <a:pt x="58" y="20"/>
                    </a:lnTo>
                    <a:lnTo>
                      <a:pt x="58" y="20"/>
                    </a:lnTo>
                    <a:lnTo>
                      <a:pt x="58" y="20"/>
                    </a:lnTo>
                    <a:lnTo>
                      <a:pt x="58" y="20"/>
                    </a:lnTo>
                    <a:lnTo>
                      <a:pt x="58" y="20"/>
                    </a:lnTo>
                    <a:lnTo>
                      <a:pt x="58" y="20"/>
                    </a:lnTo>
                    <a:lnTo>
                      <a:pt x="58" y="2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 158"/>
              <p:cNvSpPr>
                <a:spLocks/>
              </p:cNvSpPr>
              <p:nvPr/>
            </p:nvSpPr>
            <p:spPr bwMode="auto">
              <a:xfrm>
                <a:off x="6095084" y="1224720"/>
                <a:ext cx="1203309" cy="1449782"/>
              </a:xfrm>
              <a:custGeom>
                <a:avLst/>
                <a:gdLst>
                  <a:gd name="T0" fmla="*/ 137 w 141"/>
                  <a:gd name="T1" fmla="*/ 120 h 163"/>
                  <a:gd name="T2" fmla="*/ 141 w 141"/>
                  <a:gd name="T3" fmla="*/ 113 h 163"/>
                  <a:gd name="T4" fmla="*/ 119 w 141"/>
                  <a:gd name="T5" fmla="*/ 100 h 163"/>
                  <a:gd name="T6" fmla="*/ 126 w 141"/>
                  <a:gd name="T7" fmla="*/ 89 h 163"/>
                  <a:gd name="T8" fmla="*/ 119 w 141"/>
                  <a:gd name="T9" fmla="*/ 84 h 163"/>
                  <a:gd name="T10" fmla="*/ 114 w 141"/>
                  <a:gd name="T11" fmla="*/ 80 h 163"/>
                  <a:gd name="T12" fmla="*/ 113 w 141"/>
                  <a:gd name="T13" fmla="*/ 75 h 163"/>
                  <a:gd name="T14" fmla="*/ 113 w 141"/>
                  <a:gd name="T15" fmla="*/ 69 h 163"/>
                  <a:gd name="T16" fmla="*/ 110 w 141"/>
                  <a:gd name="T17" fmla="*/ 57 h 163"/>
                  <a:gd name="T18" fmla="*/ 102 w 141"/>
                  <a:gd name="T19" fmla="*/ 45 h 163"/>
                  <a:gd name="T20" fmla="*/ 110 w 141"/>
                  <a:gd name="T21" fmla="*/ 39 h 163"/>
                  <a:gd name="T22" fmla="*/ 97 w 141"/>
                  <a:gd name="T23" fmla="*/ 29 h 163"/>
                  <a:gd name="T24" fmla="*/ 89 w 141"/>
                  <a:gd name="T25" fmla="*/ 25 h 163"/>
                  <a:gd name="T26" fmla="*/ 92 w 141"/>
                  <a:gd name="T27" fmla="*/ 21 h 163"/>
                  <a:gd name="T28" fmla="*/ 89 w 141"/>
                  <a:gd name="T29" fmla="*/ 17 h 163"/>
                  <a:gd name="T30" fmla="*/ 96 w 141"/>
                  <a:gd name="T31" fmla="*/ 13 h 163"/>
                  <a:gd name="T32" fmla="*/ 93 w 141"/>
                  <a:gd name="T33" fmla="*/ 6 h 163"/>
                  <a:gd name="T34" fmla="*/ 78 w 141"/>
                  <a:gd name="T35" fmla="*/ 0 h 163"/>
                  <a:gd name="T36" fmla="*/ 72 w 141"/>
                  <a:gd name="T37" fmla="*/ 2 h 163"/>
                  <a:gd name="T38" fmla="*/ 58 w 141"/>
                  <a:gd name="T39" fmla="*/ 6 h 163"/>
                  <a:gd name="T40" fmla="*/ 57 w 141"/>
                  <a:gd name="T41" fmla="*/ 17 h 163"/>
                  <a:gd name="T42" fmla="*/ 52 w 141"/>
                  <a:gd name="T43" fmla="*/ 19 h 163"/>
                  <a:gd name="T44" fmla="*/ 44 w 141"/>
                  <a:gd name="T45" fmla="*/ 21 h 163"/>
                  <a:gd name="T46" fmla="*/ 30 w 141"/>
                  <a:gd name="T47" fmla="*/ 21 h 163"/>
                  <a:gd name="T48" fmla="*/ 9 w 141"/>
                  <a:gd name="T49" fmla="*/ 13 h 163"/>
                  <a:gd name="T50" fmla="*/ 4 w 141"/>
                  <a:gd name="T51" fmla="*/ 13 h 163"/>
                  <a:gd name="T52" fmla="*/ 19 w 141"/>
                  <a:gd name="T53" fmla="*/ 23 h 163"/>
                  <a:gd name="T54" fmla="*/ 32 w 141"/>
                  <a:gd name="T55" fmla="*/ 31 h 163"/>
                  <a:gd name="T56" fmla="*/ 32 w 141"/>
                  <a:gd name="T57" fmla="*/ 36 h 163"/>
                  <a:gd name="T58" fmla="*/ 36 w 141"/>
                  <a:gd name="T59" fmla="*/ 43 h 163"/>
                  <a:gd name="T60" fmla="*/ 38 w 141"/>
                  <a:gd name="T61" fmla="*/ 48 h 163"/>
                  <a:gd name="T62" fmla="*/ 38 w 141"/>
                  <a:gd name="T63" fmla="*/ 53 h 163"/>
                  <a:gd name="T64" fmla="*/ 44 w 141"/>
                  <a:gd name="T65" fmla="*/ 65 h 163"/>
                  <a:gd name="T66" fmla="*/ 49 w 141"/>
                  <a:gd name="T67" fmla="*/ 67 h 163"/>
                  <a:gd name="T68" fmla="*/ 58 w 141"/>
                  <a:gd name="T69" fmla="*/ 71 h 163"/>
                  <a:gd name="T70" fmla="*/ 61 w 141"/>
                  <a:gd name="T71" fmla="*/ 76 h 163"/>
                  <a:gd name="T72" fmla="*/ 61 w 141"/>
                  <a:gd name="T73" fmla="*/ 83 h 163"/>
                  <a:gd name="T74" fmla="*/ 49 w 141"/>
                  <a:gd name="T75" fmla="*/ 86 h 163"/>
                  <a:gd name="T76" fmla="*/ 38 w 141"/>
                  <a:gd name="T77" fmla="*/ 93 h 163"/>
                  <a:gd name="T78" fmla="*/ 32 w 141"/>
                  <a:gd name="T79" fmla="*/ 100 h 163"/>
                  <a:gd name="T80" fmla="*/ 29 w 141"/>
                  <a:gd name="T81" fmla="*/ 101 h 163"/>
                  <a:gd name="T82" fmla="*/ 23 w 141"/>
                  <a:gd name="T83" fmla="*/ 106 h 163"/>
                  <a:gd name="T84" fmla="*/ 17 w 141"/>
                  <a:gd name="T85" fmla="*/ 109 h 163"/>
                  <a:gd name="T86" fmla="*/ 15 w 141"/>
                  <a:gd name="T87" fmla="*/ 113 h 163"/>
                  <a:gd name="T88" fmla="*/ 15 w 141"/>
                  <a:gd name="T89" fmla="*/ 124 h 163"/>
                  <a:gd name="T90" fmla="*/ 21 w 141"/>
                  <a:gd name="T91" fmla="*/ 136 h 163"/>
                  <a:gd name="T92" fmla="*/ 19 w 141"/>
                  <a:gd name="T93" fmla="*/ 141 h 163"/>
                  <a:gd name="T94" fmla="*/ 19 w 141"/>
                  <a:gd name="T95" fmla="*/ 149 h 163"/>
                  <a:gd name="T96" fmla="*/ 25 w 141"/>
                  <a:gd name="T97" fmla="*/ 150 h 163"/>
                  <a:gd name="T98" fmla="*/ 36 w 141"/>
                  <a:gd name="T99" fmla="*/ 157 h 163"/>
                  <a:gd name="T100" fmla="*/ 40 w 141"/>
                  <a:gd name="T101" fmla="*/ 158 h 163"/>
                  <a:gd name="T102" fmla="*/ 40 w 141"/>
                  <a:gd name="T103" fmla="*/ 163 h 163"/>
                  <a:gd name="T104" fmla="*/ 56 w 141"/>
                  <a:gd name="T105" fmla="*/ 159 h 163"/>
                  <a:gd name="T106" fmla="*/ 61 w 141"/>
                  <a:gd name="T107" fmla="*/ 158 h 163"/>
                  <a:gd name="T108" fmla="*/ 74 w 141"/>
                  <a:gd name="T109" fmla="*/ 154 h 163"/>
                  <a:gd name="T110" fmla="*/ 76 w 141"/>
                  <a:gd name="T111" fmla="*/ 154 h 163"/>
                  <a:gd name="T112" fmla="*/ 80 w 141"/>
                  <a:gd name="T113" fmla="*/ 153 h 163"/>
                  <a:gd name="T114" fmla="*/ 86 w 141"/>
                  <a:gd name="T115" fmla="*/ 153 h 163"/>
                  <a:gd name="T116" fmla="*/ 96 w 141"/>
                  <a:gd name="T117" fmla="*/ 153 h 163"/>
                  <a:gd name="T118" fmla="*/ 109 w 141"/>
                  <a:gd name="T119" fmla="*/ 145 h 163"/>
                  <a:gd name="T120" fmla="*/ 118 w 141"/>
                  <a:gd name="T121" fmla="*/ 137 h 163"/>
                  <a:gd name="T122" fmla="*/ 118 w 141"/>
                  <a:gd name="T123" fmla="*/ 137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1" h="163">
                    <a:moveTo>
                      <a:pt x="118" y="137"/>
                    </a:moveTo>
                    <a:lnTo>
                      <a:pt x="135" y="122"/>
                    </a:lnTo>
                    <a:lnTo>
                      <a:pt x="137" y="120"/>
                    </a:lnTo>
                    <a:lnTo>
                      <a:pt x="139" y="118"/>
                    </a:lnTo>
                    <a:lnTo>
                      <a:pt x="141" y="114"/>
                    </a:lnTo>
                    <a:lnTo>
                      <a:pt x="141" y="113"/>
                    </a:lnTo>
                    <a:lnTo>
                      <a:pt x="141" y="110"/>
                    </a:lnTo>
                    <a:lnTo>
                      <a:pt x="139" y="109"/>
                    </a:lnTo>
                    <a:lnTo>
                      <a:pt x="119" y="100"/>
                    </a:lnTo>
                    <a:lnTo>
                      <a:pt x="126" y="96"/>
                    </a:lnTo>
                    <a:lnTo>
                      <a:pt x="127" y="92"/>
                    </a:lnTo>
                    <a:lnTo>
                      <a:pt x="126" y="89"/>
                    </a:lnTo>
                    <a:lnTo>
                      <a:pt x="119" y="88"/>
                    </a:lnTo>
                    <a:lnTo>
                      <a:pt x="118" y="86"/>
                    </a:lnTo>
                    <a:lnTo>
                      <a:pt x="119" y="84"/>
                    </a:lnTo>
                    <a:lnTo>
                      <a:pt x="118" y="83"/>
                    </a:lnTo>
                    <a:lnTo>
                      <a:pt x="115" y="83"/>
                    </a:lnTo>
                    <a:lnTo>
                      <a:pt x="114" y="80"/>
                    </a:lnTo>
                    <a:lnTo>
                      <a:pt x="113" y="79"/>
                    </a:lnTo>
                    <a:lnTo>
                      <a:pt x="114" y="76"/>
                    </a:lnTo>
                    <a:lnTo>
                      <a:pt x="113" y="75"/>
                    </a:lnTo>
                    <a:lnTo>
                      <a:pt x="113" y="73"/>
                    </a:lnTo>
                    <a:lnTo>
                      <a:pt x="114" y="71"/>
                    </a:lnTo>
                    <a:lnTo>
                      <a:pt x="113" y="69"/>
                    </a:lnTo>
                    <a:lnTo>
                      <a:pt x="115" y="67"/>
                    </a:lnTo>
                    <a:lnTo>
                      <a:pt x="114" y="63"/>
                    </a:lnTo>
                    <a:lnTo>
                      <a:pt x="110" y="57"/>
                    </a:lnTo>
                    <a:lnTo>
                      <a:pt x="102" y="49"/>
                    </a:lnTo>
                    <a:lnTo>
                      <a:pt x="101" y="48"/>
                    </a:lnTo>
                    <a:lnTo>
                      <a:pt x="102" y="45"/>
                    </a:lnTo>
                    <a:lnTo>
                      <a:pt x="105" y="43"/>
                    </a:lnTo>
                    <a:lnTo>
                      <a:pt x="109" y="40"/>
                    </a:lnTo>
                    <a:lnTo>
                      <a:pt x="110" y="39"/>
                    </a:lnTo>
                    <a:lnTo>
                      <a:pt x="110" y="36"/>
                    </a:lnTo>
                    <a:lnTo>
                      <a:pt x="101" y="31"/>
                    </a:lnTo>
                    <a:lnTo>
                      <a:pt x="97" y="29"/>
                    </a:lnTo>
                    <a:lnTo>
                      <a:pt x="93" y="27"/>
                    </a:lnTo>
                    <a:lnTo>
                      <a:pt x="90" y="25"/>
                    </a:lnTo>
                    <a:lnTo>
                      <a:pt x="89" y="25"/>
                    </a:lnTo>
                    <a:lnTo>
                      <a:pt x="90" y="24"/>
                    </a:lnTo>
                    <a:lnTo>
                      <a:pt x="90" y="23"/>
                    </a:lnTo>
                    <a:lnTo>
                      <a:pt x="92" y="21"/>
                    </a:lnTo>
                    <a:lnTo>
                      <a:pt x="93" y="19"/>
                    </a:lnTo>
                    <a:lnTo>
                      <a:pt x="92" y="19"/>
                    </a:lnTo>
                    <a:lnTo>
                      <a:pt x="89" y="17"/>
                    </a:lnTo>
                    <a:lnTo>
                      <a:pt x="93" y="17"/>
                    </a:lnTo>
                    <a:lnTo>
                      <a:pt x="97" y="16"/>
                    </a:lnTo>
                    <a:lnTo>
                      <a:pt x="96" y="13"/>
                    </a:lnTo>
                    <a:lnTo>
                      <a:pt x="97" y="10"/>
                    </a:lnTo>
                    <a:lnTo>
                      <a:pt x="97" y="8"/>
                    </a:lnTo>
                    <a:lnTo>
                      <a:pt x="93" y="6"/>
                    </a:lnTo>
                    <a:lnTo>
                      <a:pt x="84" y="2"/>
                    </a:lnTo>
                    <a:lnTo>
                      <a:pt x="80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2" y="2"/>
                    </a:lnTo>
                    <a:lnTo>
                      <a:pt x="66" y="2"/>
                    </a:lnTo>
                    <a:lnTo>
                      <a:pt x="62" y="2"/>
                    </a:lnTo>
                    <a:lnTo>
                      <a:pt x="58" y="6"/>
                    </a:lnTo>
                    <a:lnTo>
                      <a:pt x="57" y="10"/>
                    </a:lnTo>
                    <a:lnTo>
                      <a:pt x="57" y="16"/>
                    </a:lnTo>
                    <a:lnTo>
                      <a:pt x="57" y="17"/>
                    </a:lnTo>
                    <a:lnTo>
                      <a:pt x="56" y="17"/>
                    </a:lnTo>
                    <a:lnTo>
                      <a:pt x="53" y="17"/>
                    </a:lnTo>
                    <a:lnTo>
                      <a:pt x="52" y="19"/>
                    </a:lnTo>
                    <a:lnTo>
                      <a:pt x="49" y="21"/>
                    </a:lnTo>
                    <a:lnTo>
                      <a:pt x="45" y="21"/>
                    </a:lnTo>
                    <a:lnTo>
                      <a:pt x="44" y="21"/>
                    </a:lnTo>
                    <a:lnTo>
                      <a:pt x="40" y="19"/>
                    </a:lnTo>
                    <a:lnTo>
                      <a:pt x="36" y="19"/>
                    </a:lnTo>
                    <a:lnTo>
                      <a:pt x="30" y="21"/>
                    </a:lnTo>
                    <a:lnTo>
                      <a:pt x="23" y="21"/>
                    </a:lnTo>
                    <a:lnTo>
                      <a:pt x="17" y="17"/>
                    </a:lnTo>
                    <a:lnTo>
                      <a:pt x="9" y="13"/>
                    </a:lnTo>
                    <a:lnTo>
                      <a:pt x="5" y="12"/>
                    </a:lnTo>
                    <a:lnTo>
                      <a:pt x="1" y="13"/>
                    </a:lnTo>
                    <a:lnTo>
                      <a:pt x="4" y="13"/>
                    </a:lnTo>
                    <a:lnTo>
                      <a:pt x="0" y="16"/>
                    </a:lnTo>
                    <a:lnTo>
                      <a:pt x="5" y="16"/>
                    </a:lnTo>
                    <a:lnTo>
                      <a:pt x="19" y="23"/>
                    </a:lnTo>
                    <a:lnTo>
                      <a:pt x="26" y="27"/>
                    </a:lnTo>
                    <a:lnTo>
                      <a:pt x="29" y="29"/>
                    </a:lnTo>
                    <a:lnTo>
                      <a:pt x="32" y="31"/>
                    </a:lnTo>
                    <a:lnTo>
                      <a:pt x="34" y="32"/>
                    </a:lnTo>
                    <a:lnTo>
                      <a:pt x="32" y="35"/>
                    </a:lnTo>
                    <a:lnTo>
                      <a:pt x="32" y="36"/>
                    </a:lnTo>
                    <a:lnTo>
                      <a:pt x="34" y="40"/>
                    </a:lnTo>
                    <a:lnTo>
                      <a:pt x="36" y="40"/>
                    </a:lnTo>
                    <a:lnTo>
                      <a:pt x="36" y="43"/>
                    </a:lnTo>
                    <a:lnTo>
                      <a:pt x="36" y="44"/>
                    </a:lnTo>
                    <a:lnTo>
                      <a:pt x="36" y="45"/>
                    </a:lnTo>
                    <a:lnTo>
                      <a:pt x="38" y="48"/>
                    </a:lnTo>
                    <a:lnTo>
                      <a:pt x="40" y="49"/>
                    </a:lnTo>
                    <a:lnTo>
                      <a:pt x="38" y="52"/>
                    </a:lnTo>
                    <a:lnTo>
                      <a:pt x="38" y="53"/>
                    </a:lnTo>
                    <a:lnTo>
                      <a:pt x="38" y="57"/>
                    </a:lnTo>
                    <a:lnTo>
                      <a:pt x="38" y="59"/>
                    </a:lnTo>
                    <a:lnTo>
                      <a:pt x="44" y="65"/>
                    </a:lnTo>
                    <a:lnTo>
                      <a:pt x="44" y="65"/>
                    </a:lnTo>
                    <a:lnTo>
                      <a:pt x="45" y="67"/>
                    </a:lnTo>
                    <a:lnTo>
                      <a:pt x="49" y="67"/>
                    </a:lnTo>
                    <a:lnTo>
                      <a:pt x="52" y="69"/>
                    </a:lnTo>
                    <a:lnTo>
                      <a:pt x="53" y="69"/>
                    </a:lnTo>
                    <a:lnTo>
                      <a:pt x="58" y="71"/>
                    </a:lnTo>
                    <a:lnTo>
                      <a:pt x="58" y="73"/>
                    </a:lnTo>
                    <a:lnTo>
                      <a:pt x="58" y="76"/>
                    </a:lnTo>
                    <a:lnTo>
                      <a:pt x="61" y="76"/>
                    </a:lnTo>
                    <a:lnTo>
                      <a:pt x="62" y="79"/>
                    </a:lnTo>
                    <a:lnTo>
                      <a:pt x="58" y="80"/>
                    </a:lnTo>
                    <a:lnTo>
                      <a:pt x="61" y="83"/>
                    </a:lnTo>
                    <a:lnTo>
                      <a:pt x="57" y="80"/>
                    </a:lnTo>
                    <a:lnTo>
                      <a:pt x="53" y="83"/>
                    </a:lnTo>
                    <a:lnTo>
                      <a:pt x="49" y="86"/>
                    </a:lnTo>
                    <a:lnTo>
                      <a:pt x="42" y="92"/>
                    </a:lnTo>
                    <a:lnTo>
                      <a:pt x="40" y="93"/>
                    </a:lnTo>
                    <a:lnTo>
                      <a:pt x="38" y="93"/>
                    </a:lnTo>
                    <a:lnTo>
                      <a:pt x="38" y="96"/>
                    </a:lnTo>
                    <a:lnTo>
                      <a:pt x="34" y="97"/>
                    </a:lnTo>
                    <a:lnTo>
                      <a:pt x="32" y="100"/>
                    </a:lnTo>
                    <a:lnTo>
                      <a:pt x="32" y="101"/>
                    </a:lnTo>
                    <a:lnTo>
                      <a:pt x="30" y="101"/>
                    </a:lnTo>
                    <a:lnTo>
                      <a:pt x="29" y="101"/>
                    </a:lnTo>
                    <a:lnTo>
                      <a:pt x="26" y="102"/>
                    </a:lnTo>
                    <a:lnTo>
                      <a:pt x="26" y="105"/>
                    </a:lnTo>
                    <a:lnTo>
                      <a:pt x="23" y="106"/>
                    </a:lnTo>
                    <a:lnTo>
                      <a:pt x="19" y="106"/>
                    </a:lnTo>
                    <a:lnTo>
                      <a:pt x="17" y="106"/>
                    </a:lnTo>
                    <a:lnTo>
                      <a:pt x="17" y="109"/>
                    </a:lnTo>
                    <a:lnTo>
                      <a:pt x="19" y="110"/>
                    </a:lnTo>
                    <a:lnTo>
                      <a:pt x="17" y="110"/>
                    </a:lnTo>
                    <a:lnTo>
                      <a:pt x="15" y="113"/>
                    </a:lnTo>
                    <a:lnTo>
                      <a:pt x="12" y="116"/>
                    </a:lnTo>
                    <a:lnTo>
                      <a:pt x="15" y="120"/>
                    </a:lnTo>
                    <a:lnTo>
                      <a:pt x="15" y="124"/>
                    </a:lnTo>
                    <a:lnTo>
                      <a:pt x="15" y="126"/>
                    </a:lnTo>
                    <a:lnTo>
                      <a:pt x="17" y="132"/>
                    </a:lnTo>
                    <a:lnTo>
                      <a:pt x="21" y="136"/>
                    </a:lnTo>
                    <a:lnTo>
                      <a:pt x="19" y="136"/>
                    </a:lnTo>
                    <a:lnTo>
                      <a:pt x="19" y="137"/>
                    </a:lnTo>
                    <a:lnTo>
                      <a:pt x="19" y="141"/>
                    </a:lnTo>
                    <a:lnTo>
                      <a:pt x="17" y="144"/>
                    </a:lnTo>
                    <a:lnTo>
                      <a:pt x="19" y="145"/>
                    </a:lnTo>
                    <a:lnTo>
                      <a:pt x="19" y="149"/>
                    </a:lnTo>
                    <a:lnTo>
                      <a:pt x="21" y="150"/>
                    </a:lnTo>
                    <a:lnTo>
                      <a:pt x="23" y="150"/>
                    </a:lnTo>
                    <a:lnTo>
                      <a:pt x="25" y="150"/>
                    </a:lnTo>
                    <a:lnTo>
                      <a:pt x="30" y="153"/>
                    </a:lnTo>
                    <a:lnTo>
                      <a:pt x="34" y="154"/>
                    </a:lnTo>
                    <a:lnTo>
                      <a:pt x="36" y="157"/>
                    </a:lnTo>
                    <a:lnTo>
                      <a:pt x="40" y="154"/>
                    </a:lnTo>
                    <a:lnTo>
                      <a:pt x="38" y="157"/>
                    </a:lnTo>
                    <a:lnTo>
                      <a:pt x="40" y="158"/>
                    </a:lnTo>
                    <a:lnTo>
                      <a:pt x="44" y="159"/>
                    </a:lnTo>
                    <a:lnTo>
                      <a:pt x="42" y="159"/>
                    </a:lnTo>
                    <a:lnTo>
                      <a:pt x="40" y="163"/>
                    </a:lnTo>
                    <a:lnTo>
                      <a:pt x="44" y="162"/>
                    </a:lnTo>
                    <a:lnTo>
                      <a:pt x="49" y="159"/>
                    </a:lnTo>
                    <a:lnTo>
                      <a:pt x="56" y="159"/>
                    </a:lnTo>
                    <a:lnTo>
                      <a:pt x="57" y="159"/>
                    </a:lnTo>
                    <a:lnTo>
                      <a:pt x="58" y="159"/>
                    </a:lnTo>
                    <a:lnTo>
                      <a:pt x="61" y="158"/>
                    </a:lnTo>
                    <a:lnTo>
                      <a:pt x="65" y="157"/>
                    </a:lnTo>
                    <a:lnTo>
                      <a:pt x="70" y="157"/>
                    </a:lnTo>
                    <a:lnTo>
                      <a:pt x="74" y="154"/>
                    </a:lnTo>
                    <a:lnTo>
                      <a:pt x="74" y="157"/>
                    </a:lnTo>
                    <a:lnTo>
                      <a:pt x="76" y="157"/>
                    </a:lnTo>
                    <a:lnTo>
                      <a:pt x="76" y="154"/>
                    </a:lnTo>
                    <a:lnTo>
                      <a:pt x="78" y="154"/>
                    </a:lnTo>
                    <a:lnTo>
                      <a:pt x="78" y="153"/>
                    </a:lnTo>
                    <a:lnTo>
                      <a:pt x="80" y="153"/>
                    </a:lnTo>
                    <a:lnTo>
                      <a:pt x="82" y="154"/>
                    </a:lnTo>
                    <a:lnTo>
                      <a:pt x="84" y="153"/>
                    </a:lnTo>
                    <a:lnTo>
                      <a:pt x="86" y="153"/>
                    </a:lnTo>
                    <a:lnTo>
                      <a:pt x="92" y="150"/>
                    </a:lnTo>
                    <a:lnTo>
                      <a:pt x="93" y="150"/>
                    </a:lnTo>
                    <a:lnTo>
                      <a:pt x="96" y="153"/>
                    </a:lnTo>
                    <a:lnTo>
                      <a:pt x="97" y="153"/>
                    </a:lnTo>
                    <a:lnTo>
                      <a:pt x="101" y="150"/>
                    </a:lnTo>
                    <a:lnTo>
                      <a:pt x="109" y="145"/>
                    </a:lnTo>
                    <a:lnTo>
                      <a:pt x="118" y="137"/>
                    </a:lnTo>
                    <a:lnTo>
                      <a:pt x="118" y="137"/>
                    </a:lnTo>
                    <a:lnTo>
                      <a:pt x="118" y="137"/>
                    </a:lnTo>
                    <a:lnTo>
                      <a:pt x="118" y="137"/>
                    </a:lnTo>
                    <a:lnTo>
                      <a:pt x="118" y="137"/>
                    </a:lnTo>
                    <a:lnTo>
                      <a:pt x="118" y="137"/>
                    </a:lnTo>
                    <a:lnTo>
                      <a:pt x="118" y="137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 159"/>
              <p:cNvSpPr>
                <a:spLocks noEditPoints="1"/>
              </p:cNvSpPr>
              <p:nvPr/>
            </p:nvSpPr>
            <p:spPr bwMode="auto">
              <a:xfrm>
                <a:off x="4473606" y="1073517"/>
                <a:ext cx="2594360" cy="1867815"/>
              </a:xfrm>
              <a:custGeom>
                <a:avLst/>
                <a:gdLst>
                  <a:gd name="T0" fmla="*/ 180 w 229"/>
                  <a:gd name="T1" fmla="*/ 29 h 158"/>
                  <a:gd name="T2" fmla="*/ 200 w 229"/>
                  <a:gd name="T3" fmla="*/ 13 h 158"/>
                  <a:gd name="T4" fmla="*/ 219 w 229"/>
                  <a:gd name="T5" fmla="*/ 22 h 158"/>
                  <a:gd name="T6" fmla="*/ 215 w 229"/>
                  <a:gd name="T7" fmla="*/ 13 h 158"/>
                  <a:gd name="T8" fmla="*/ 222 w 229"/>
                  <a:gd name="T9" fmla="*/ 6 h 158"/>
                  <a:gd name="T10" fmla="*/ 206 w 229"/>
                  <a:gd name="T11" fmla="*/ 9 h 158"/>
                  <a:gd name="T12" fmla="*/ 195 w 229"/>
                  <a:gd name="T13" fmla="*/ 3 h 158"/>
                  <a:gd name="T14" fmla="*/ 190 w 229"/>
                  <a:gd name="T15" fmla="*/ 7 h 158"/>
                  <a:gd name="T16" fmla="*/ 180 w 229"/>
                  <a:gd name="T17" fmla="*/ 9 h 158"/>
                  <a:gd name="T18" fmla="*/ 175 w 229"/>
                  <a:gd name="T19" fmla="*/ 3 h 158"/>
                  <a:gd name="T20" fmla="*/ 165 w 229"/>
                  <a:gd name="T21" fmla="*/ 13 h 158"/>
                  <a:gd name="T22" fmla="*/ 152 w 229"/>
                  <a:gd name="T23" fmla="*/ 10 h 158"/>
                  <a:gd name="T24" fmla="*/ 144 w 229"/>
                  <a:gd name="T25" fmla="*/ 14 h 158"/>
                  <a:gd name="T26" fmla="*/ 134 w 229"/>
                  <a:gd name="T27" fmla="*/ 22 h 158"/>
                  <a:gd name="T28" fmla="*/ 127 w 229"/>
                  <a:gd name="T29" fmla="*/ 17 h 158"/>
                  <a:gd name="T30" fmla="*/ 119 w 229"/>
                  <a:gd name="T31" fmla="*/ 22 h 158"/>
                  <a:gd name="T32" fmla="*/ 106 w 229"/>
                  <a:gd name="T33" fmla="*/ 30 h 158"/>
                  <a:gd name="T34" fmla="*/ 106 w 229"/>
                  <a:gd name="T35" fmla="*/ 37 h 158"/>
                  <a:gd name="T36" fmla="*/ 100 w 229"/>
                  <a:gd name="T37" fmla="*/ 37 h 158"/>
                  <a:gd name="T38" fmla="*/ 94 w 229"/>
                  <a:gd name="T39" fmla="*/ 40 h 158"/>
                  <a:gd name="T40" fmla="*/ 87 w 229"/>
                  <a:gd name="T41" fmla="*/ 45 h 158"/>
                  <a:gd name="T42" fmla="*/ 87 w 229"/>
                  <a:gd name="T43" fmla="*/ 47 h 158"/>
                  <a:gd name="T44" fmla="*/ 79 w 229"/>
                  <a:gd name="T45" fmla="*/ 55 h 158"/>
                  <a:gd name="T46" fmla="*/ 79 w 229"/>
                  <a:gd name="T47" fmla="*/ 57 h 158"/>
                  <a:gd name="T48" fmla="*/ 70 w 229"/>
                  <a:gd name="T49" fmla="*/ 68 h 158"/>
                  <a:gd name="T50" fmla="*/ 61 w 229"/>
                  <a:gd name="T51" fmla="*/ 75 h 158"/>
                  <a:gd name="T52" fmla="*/ 57 w 229"/>
                  <a:gd name="T53" fmla="*/ 76 h 158"/>
                  <a:gd name="T54" fmla="*/ 48 w 229"/>
                  <a:gd name="T55" fmla="*/ 86 h 158"/>
                  <a:gd name="T56" fmla="*/ 58 w 229"/>
                  <a:gd name="T57" fmla="*/ 86 h 158"/>
                  <a:gd name="T58" fmla="*/ 47 w 229"/>
                  <a:gd name="T59" fmla="*/ 90 h 158"/>
                  <a:gd name="T60" fmla="*/ 36 w 229"/>
                  <a:gd name="T61" fmla="*/ 93 h 158"/>
                  <a:gd name="T62" fmla="*/ 31 w 229"/>
                  <a:gd name="T63" fmla="*/ 98 h 158"/>
                  <a:gd name="T64" fmla="*/ 25 w 229"/>
                  <a:gd name="T65" fmla="*/ 100 h 158"/>
                  <a:gd name="T66" fmla="*/ 14 w 229"/>
                  <a:gd name="T67" fmla="*/ 105 h 158"/>
                  <a:gd name="T68" fmla="*/ 3 w 229"/>
                  <a:gd name="T69" fmla="*/ 109 h 158"/>
                  <a:gd name="T70" fmla="*/ 4 w 229"/>
                  <a:gd name="T71" fmla="*/ 116 h 158"/>
                  <a:gd name="T72" fmla="*/ 1 w 229"/>
                  <a:gd name="T73" fmla="*/ 123 h 158"/>
                  <a:gd name="T74" fmla="*/ 3 w 229"/>
                  <a:gd name="T75" fmla="*/ 129 h 158"/>
                  <a:gd name="T76" fmla="*/ 15 w 229"/>
                  <a:gd name="T77" fmla="*/ 132 h 158"/>
                  <a:gd name="T78" fmla="*/ 5 w 229"/>
                  <a:gd name="T79" fmla="*/ 138 h 158"/>
                  <a:gd name="T80" fmla="*/ 11 w 229"/>
                  <a:gd name="T81" fmla="*/ 139 h 158"/>
                  <a:gd name="T82" fmla="*/ 11 w 229"/>
                  <a:gd name="T83" fmla="*/ 148 h 158"/>
                  <a:gd name="T84" fmla="*/ 21 w 229"/>
                  <a:gd name="T85" fmla="*/ 158 h 158"/>
                  <a:gd name="T86" fmla="*/ 47 w 229"/>
                  <a:gd name="T87" fmla="*/ 146 h 158"/>
                  <a:gd name="T88" fmla="*/ 54 w 229"/>
                  <a:gd name="T89" fmla="*/ 135 h 158"/>
                  <a:gd name="T90" fmla="*/ 61 w 229"/>
                  <a:gd name="T91" fmla="*/ 146 h 158"/>
                  <a:gd name="T92" fmla="*/ 71 w 229"/>
                  <a:gd name="T93" fmla="*/ 132 h 158"/>
                  <a:gd name="T94" fmla="*/ 68 w 229"/>
                  <a:gd name="T95" fmla="*/ 112 h 158"/>
                  <a:gd name="T96" fmla="*/ 70 w 229"/>
                  <a:gd name="T97" fmla="*/ 86 h 158"/>
                  <a:gd name="T98" fmla="*/ 89 w 229"/>
                  <a:gd name="T99" fmla="*/ 69 h 158"/>
                  <a:gd name="T100" fmla="*/ 106 w 229"/>
                  <a:gd name="T101" fmla="*/ 46 h 158"/>
                  <a:gd name="T102" fmla="*/ 122 w 229"/>
                  <a:gd name="T103" fmla="*/ 30 h 158"/>
                  <a:gd name="T104" fmla="*/ 143 w 229"/>
                  <a:gd name="T105" fmla="*/ 25 h 158"/>
                  <a:gd name="T106" fmla="*/ 5 w 229"/>
                  <a:gd name="T107" fmla="*/ 141 h 158"/>
                  <a:gd name="T108" fmla="*/ 18 w 229"/>
                  <a:gd name="T109" fmla="*/ 122 h 158"/>
                  <a:gd name="T110" fmla="*/ 21 w 229"/>
                  <a:gd name="T111" fmla="*/ 106 h 158"/>
                  <a:gd name="T112" fmla="*/ 23 w 229"/>
                  <a:gd name="T113" fmla="*/ 116 h 158"/>
                  <a:gd name="T114" fmla="*/ 73 w 229"/>
                  <a:gd name="T115" fmla="*/ 6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9" h="158">
                    <a:moveTo>
                      <a:pt x="144" y="23"/>
                    </a:moveTo>
                    <a:cubicBezTo>
                      <a:pt x="147" y="22"/>
                      <a:pt x="147" y="22"/>
                      <a:pt x="147" y="22"/>
                    </a:cubicBezTo>
                    <a:cubicBezTo>
                      <a:pt x="150" y="23"/>
                      <a:pt x="150" y="23"/>
                      <a:pt x="150" y="23"/>
                    </a:cubicBezTo>
                    <a:cubicBezTo>
                      <a:pt x="156" y="26"/>
                      <a:pt x="156" y="26"/>
                      <a:pt x="156" y="26"/>
                    </a:cubicBezTo>
                    <a:cubicBezTo>
                      <a:pt x="160" y="29"/>
                      <a:pt x="160" y="29"/>
                      <a:pt x="160" y="29"/>
                    </a:cubicBezTo>
                    <a:cubicBezTo>
                      <a:pt x="166" y="29"/>
                      <a:pt x="166" y="29"/>
                      <a:pt x="166" y="29"/>
                    </a:cubicBezTo>
                    <a:cubicBezTo>
                      <a:pt x="170" y="27"/>
                      <a:pt x="170" y="27"/>
                      <a:pt x="170" y="27"/>
                    </a:cubicBezTo>
                    <a:cubicBezTo>
                      <a:pt x="173" y="27"/>
                      <a:pt x="173" y="27"/>
                      <a:pt x="173" y="27"/>
                    </a:cubicBezTo>
                    <a:cubicBezTo>
                      <a:pt x="176" y="29"/>
                      <a:pt x="176" y="29"/>
                      <a:pt x="176" y="29"/>
                    </a:cubicBezTo>
                    <a:cubicBezTo>
                      <a:pt x="177" y="29"/>
                      <a:pt x="177" y="29"/>
                      <a:pt x="177" y="29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82" y="27"/>
                      <a:pt x="182" y="27"/>
                      <a:pt x="182" y="27"/>
                    </a:cubicBezTo>
                    <a:cubicBezTo>
                      <a:pt x="183" y="26"/>
                      <a:pt x="183" y="26"/>
                      <a:pt x="183" y="26"/>
                    </a:cubicBezTo>
                    <a:cubicBezTo>
                      <a:pt x="185" y="26"/>
                      <a:pt x="185" y="26"/>
                      <a:pt x="185" y="26"/>
                    </a:cubicBezTo>
                    <a:cubicBezTo>
                      <a:pt x="186" y="26"/>
                      <a:pt x="186" y="26"/>
                      <a:pt x="186" y="26"/>
                    </a:cubicBezTo>
                    <a:cubicBezTo>
                      <a:pt x="186" y="25"/>
                      <a:pt x="186" y="25"/>
                      <a:pt x="186" y="25"/>
                    </a:cubicBezTo>
                    <a:cubicBezTo>
                      <a:pt x="186" y="20"/>
                      <a:pt x="186" y="20"/>
                      <a:pt x="186" y="20"/>
                    </a:cubicBezTo>
                    <a:cubicBezTo>
                      <a:pt x="187" y="17"/>
                      <a:pt x="187" y="17"/>
                      <a:pt x="187" y="17"/>
                    </a:cubicBezTo>
                    <a:cubicBezTo>
                      <a:pt x="190" y="14"/>
                      <a:pt x="190" y="14"/>
                      <a:pt x="190" y="14"/>
                    </a:cubicBezTo>
                    <a:cubicBezTo>
                      <a:pt x="193" y="14"/>
                      <a:pt x="193" y="14"/>
                      <a:pt x="193" y="14"/>
                    </a:cubicBezTo>
                    <a:cubicBezTo>
                      <a:pt x="197" y="14"/>
                      <a:pt x="197" y="14"/>
                      <a:pt x="197" y="14"/>
                    </a:cubicBezTo>
                    <a:cubicBezTo>
                      <a:pt x="200" y="13"/>
                      <a:pt x="200" y="13"/>
                      <a:pt x="200" y="13"/>
                    </a:cubicBezTo>
                    <a:cubicBezTo>
                      <a:pt x="202" y="13"/>
                      <a:pt x="202" y="13"/>
                      <a:pt x="202" y="13"/>
                    </a:cubicBezTo>
                    <a:cubicBezTo>
                      <a:pt x="202" y="13"/>
                      <a:pt x="202" y="13"/>
                      <a:pt x="202" y="13"/>
                    </a:cubicBezTo>
                    <a:cubicBezTo>
                      <a:pt x="203" y="13"/>
                      <a:pt x="203" y="13"/>
                      <a:pt x="203" y="13"/>
                    </a:cubicBezTo>
                    <a:cubicBezTo>
                      <a:pt x="206" y="14"/>
                      <a:pt x="206" y="14"/>
                      <a:pt x="206" y="14"/>
                    </a:cubicBezTo>
                    <a:cubicBezTo>
                      <a:pt x="213" y="17"/>
                      <a:pt x="213" y="17"/>
                      <a:pt x="213" y="17"/>
                    </a:cubicBezTo>
                    <a:cubicBezTo>
                      <a:pt x="216" y="19"/>
                      <a:pt x="216" y="19"/>
                      <a:pt x="216" y="19"/>
                    </a:cubicBezTo>
                    <a:cubicBezTo>
                      <a:pt x="216" y="20"/>
                      <a:pt x="216" y="20"/>
                      <a:pt x="216" y="20"/>
                    </a:cubicBezTo>
                    <a:cubicBezTo>
                      <a:pt x="215" y="23"/>
                      <a:pt x="215" y="23"/>
                      <a:pt x="215" y="23"/>
                    </a:cubicBezTo>
                    <a:cubicBezTo>
                      <a:pt x="216" y="25"/>
                      <a:pt x="216" y="25"/>
                      <a:pt x="216" y="25"/>
                    </a:cubicBezTo>
                    <a:cubicBezTo>
                      <a:pt x="218" y="22"/>
                      <a:pt x="218" y="22"/>
                      <a:pt x="218" y="22"/>
                    </a:cubicBezTo>
                    <a:cubicBezTo>
                      <a:pt x="219" y="22"/>
                      <a:pt x="219" y="22"/>
                      <a:pt x="219" y="22"/>
                    </a:cubicBezTo>
                    <a:cubicBezTo>
                      <a:pt x="221" y="21"/>
                      <a:pt x="221" y="21"/>
                      <a:pt x="221" y="21"/>
                    </a:cubicBezTo>
                    <a:cubicBezTo>
                      <a:pt x="222" y="20"/>
                      <a:pt x="222" y="20"/>
                      <a:pt x="222" y="20"/>
                    </a:cubicBezTo>
                    <a:cubicBezTo>
                      <a:pt x="223" y="19"/>
                      <a:pt x="223" y="19"/>
                      <a:pt x="223" y="19"/>
                    </a:cubicBezTo>
                    <a:cubicBezTo>
                      <a:pt x="223" y="17"/>
                      <a:pt x="223" y="17"/>
                      <a:pt x="223" y="17"/>
                    </a:cubicBezTo>
                    <a:cubicBezTo>
                      <a:pt x="222" y="17"/>
                      <a:pt x="222" y="17"/>
                      <a:pt x="222" y="17"/>
                    </a:cubicBezTo>
                    <a:cubicBezTo>
                      <a:pt x="222" y="16"/>
                      <a:pt x="222" y="16"/>
                      <a:pt x="222" y="16"/>
                    </a:cubicBezTo>
                    <a:cubicBezTo>
                      <a:pt x="220" y="16"/>
                      <a:pt x="220" y="16"/>
                      <a:pt x="220" y="16"/>
                    </a:cubicBezTo>
                    <a:cubicBezTo>
                      <a:pt x="219" y="14"/>
                      <a:pt x="219" y="14"/>
                      <a:pt x="219" y="14"/>
                    </a:cubicBezTo>
                    <a:cubicBezTo>
                      <a:pt x="218" y="14"/>
                      <a:pt x="218" y="14"/>
                      <a:pt x="218" y="14"/>
                    </a:cubicBezTo>
                    <a:cubicBezTo>
                      <a:pt x="218" y="13"/>
                      <a:pt x="218" y="13"/>
                      <a:pt x="218" y="13"/>
                    </a:cubicBezTo>
                    <a:cubicBezTo>
                      <a:pt x="215" y="13"/>
                      <a:pt x="215" y="13"/>
                      <a:pt x="215" y="13"/>
                    </a:cubicBezTo>
                    <a:cubicBezTo>
                      <a:pt x="210" y="12"/>
                      <a:pt x="210" y="12"/>
                      <a:pt x="210" y="12"/>
                    </a:cubicBezTo>
                    <a:cubicBezTo>
                      <a:pt x="212" y="12"/>
                      <a:pt x="212" y="12"/>
                      <a:pt x="212" y="12"/>
                    </a:cubicBezTo>
                    <a:cubicBezTo>
                      <a:pt x="215" y="12"/>
                      <a:pt x="215" y="12"/>
                      <a:pt x="215" y="12"/>
                    </a:cubicBezTo>
                    <a:cubicBezTo>
                      <a:pt x="219" y="13"/>
                      <a:pt x="219" y="13"/>
                      <a:pt x="219" y="13"/>
                    </a:cubicBezTo>
                    <a:cubicBezTo>
                      <a:pt x="222" y="12"/>
                      <a:pt x="222" y="12"/>
                      <a:pt x="222" y="12"/>
                    </a:cubicBezTo>
                    <a:cubicBezTo>
                      <a:pt x="226" y="10"/>
                      <a:pt x="226" y="10"/>
                      <a:pt x="226" y="10"/>
                    </a:cubicBezTo>
                    <a:cubicBezTo>
                      <a:pt x="229" y="10"/>
                      <a:pt x="229" y="10"/>
                      <a:pt x="229" y="10"/>
                    </a:cubicBezTo>
                    <a:cubicBezTo>
                      <a:pt x="229" y="9"/>
                      <a:pt x="229" y="9"/>
                      <a:pt x="229" y="9"/>
                    </a:cubicBezTo>
                    <a:cubicBezTo>
                      <a:pt x="226" y="7"/>
                      <a:pt x="226" y="7"/>
                      <a:pt x="226" y="7"/>
                    </a:cubicBezTo>
                    <a:cubicBezTo>
                      <a:pt x="222" y="7"/>
                      <a:pt x="222" y="7"/>
                      <a:pt x="222" y="7"/>
                    </a:cubicBezTo>
                    <a:cubicBezTo>
                      <a:pt x="222" y="6"/>
                      <a:pt x="222" y="6"/>
                      <a:pt x="222" y="6"/>
                    </a:cubicBezTo>
                    <a:cubicBezTo>
                      <a:pt x="220" y="6"/>
                      <a:pt x="220" y="6"/>
                      <a:pt x="220" y="6"/>
                    </a:cubicBezTo>
                    <a:cubicBezTo>
                      <a:pt x="219" y="6"/>
                      <a:pt x="219" y="6"/>
                      <a:pt x="219" y="6"/>
                    </a:cubicBezTo>
                    <a:cubicBezTo>
                      <a:pt x="218" y="6"/>
                      <a:pt x="218" y="6"/>
                      <a:pt x="218" y="6"/>
                    </a:cubicBezTo>
                    <a:cubicBezTo>
                      <a:pt x="216" y="6"/>
                      <a:pt x="216" y="6"/>
                      <a:pt x="216" y="6"/>
                    </a:cubicBezTo>
                    <a:cubicBezTo>
                      <a:pt x="215" y="6"/>
                      <a:pt x="215" y="6"/>
                      <a:pt x="215" y="6"/>
                    </a:cubicBezTo>
                    <a:cubicBezTo>
                      <a:pt x="215" y="4"/>
                      <a:pt x="215" y="4"/>
                      <a:pt x="215" y="4"/>
                    </a:cubicBezTo>
                    <a:cubicBezTo>
                      <a:pt x="213" y="3"/>
                      <a:pt x="213" y="3"/>
                      <a:pt x="213" y="3"/>
                    </a:cubicBezTo>
                    <a:cubicBezTo>
                      <a:pt x="209" y="3"/>
                      <a:pt x="209" y="3"/>
                      <a:pt x="209" y="3"/>
                    </a:cubicBezTo>
                    <a:cubicBezTo>
                      <a:pt x="208" y="6"/>
                      <a:pt x="208" y="6"/>
                      <a:pt x="208" y="6"/>
                    </a:cubicBezTo>
                    <a:cubicBezTo>
                      <a:pt x="208" y="7"/>
                      <a:pt x="208" y="7"/>
                      <a:pt x="208" y="7"/>
                    </a:cubicBezTo>
                    <a:cubicBezTo>
                      <a:pt x="206" y="9"/>
                      <a:pt x="206" y="9"/>
                      <a:pt x="206" y="9"/>
                    </a:cubicBezTo>
                    <a:cubicBezTo>
                      <a:pt x="206" y="7"/>
                      <a:pt x="206" y="7"/>
                      <a:pt x="206" y="7"/>
                    </a:cubicBezTo>
                    <a:cubicBezTo>
                      <a:pt x="202" y="7"/>
                      <a:pt x="202" y="7"/>
                      <a:pt x="202" y="7"/>
                    </a:cubicBezTo>
                    <a:cubicBezTo>
                      <a:pt x="206" y="6"/>
                      <a:pt x="206" y="6"/>
                      <a:pt x="206" y="6"/>
                    </a:cubicBezTo>
                    <a:cubicBezTo>
                      <a:pt x="205" y="6"/>
                      <a:pt x="205" y="6"/>
                      <a:pt x="205" y="6"/>
                    </a:cubicBezTo>
                    <a:cubicBezTo>
                      <a:pt x="202" y="4"/>
                      <a:pt x="202" y="4"/>
                      <a:pt x="202" y="4"/>
                    </a:cubicBezTo>
                    <a:cubicBezTo>
                      <a:pt x="205" y="4"/>
                      <a:pt x="205" y="4"/>
                      <a:pt x="205" y="4"/>
                    </a:cubicBezTo>
                    <a:cubicBezTo>
                      <a:pt x="206" y="3"/>
                      <a:pt x="206" y="3"/>
                      <a:pt x="206" y="3"/>
                    </a:cubicBezTo>
                    <a:cubicBezTo>
                      <a:pt x="203" y="2"/>
                      <a:pt x="203" y="2"/>
                      <a:pt x="203" y="2"/>
                    </a:cubicBezTo>
                    <a:cubicBezTo>
                      <a:pt x="202" y="0"/>
                      <a:pt x="202" y="0"/>
                      <a:pt x="202" y="0"/>
                    </a:cubicBezTo>
                    <a:cubicBezTo>
                      <a:pt x="200" y="2"/>
                      <a:pt x="200" y="2"/>
                      <a:pt x="200" y="2"/>
                    </a:cubicBezTo>
                    <a:cubicBezTo>
                      <a:pt x="195" y="3"/>
                      <a:pt x="195" y="3"/>
                      <a:pt x="195" y="3"/>
                    </a:cubicBezTo>
                    <a:cubicBezTo>
                      <a:pt x="197" y="3"/>
                      <a:pt x="197" y="3"/>
                      <a:pt x="197" y="3"/>
                    </a:cubicBezTo>
                    <a:cubicBezTo>
                      <a:pt x="199" y="4"/>
                      <a:pt x="199" y="4"/>
                      <a:pt x="199" y="4"/>
                    </a:cubicBezTo>
                    <a:cubicBezTo>
                      <a:pt x="197" y="4"/>
                      <a:pt x="197" y="4"/>
                      <a:pt x="197" y="4"/>
                    </a:cubicBezTo>
                    <a:cubicBezTo>
                      <a:pt x="195" y="4"/>
                      <a:pt x="195" y="4"/>
                      <a:pt x="195" y="4"/>
                    </a:cubicBezTo>
                    <a:cubicBezTo>
                      <a:pt x="196" y="6"/>
                      <a:pt x="196" y="6"/>
                      <a:pt x="196" y="6"/>
                    </a:cubicBezTo>
                    <a:cubicBezTo>
                      <a:pt x="196" y="7"/>
                      <a:pt x="196" y="7"/>
                      <a:pt x="196" y="7"/>
                    </a:cubicBezTo>
                    <a:cubicBezTo>
                      <a:pt x="195" y="7"/>
                      <a:pt x="195" y="7"/>
                      <a:pt x="195" y="7"/>
                    </a:cubicBezTo>
                    <a:cubicBezTo>
                      <a:pt x="193" y="7"/>
                      <a:pt x="193" y="7"/>
                      <a:pt x="193" y="7"/>
                    </a:cubicBezTo>
                    <a:cubicBezTo>
                      <a:pt x="192" y="9"/>
                      <a:pt x="192" y="9"/>
                      <a:pt x="192" y="9"/>
                    </a:cubicBezTo>
                    <a:cubicBezTo>
                      <a:pt x="190" y="9"/>
                      <a:pt x="190" y="9"/>
                      <a:pt x="190" y="9"/>
                    </a:cubicBezTo>
                    <a:cubicBezTo>
                      <a:pt x="190" y="7"/>
                      <a:pt x="190" y="7"/>
                      <a:pt x="190" y="7"/>
                    </a:cubicBezTo>
                    <a:cubicBezTo>
                      <a:pt x="190" y="6"/>
                      <a:pt x="190" y="6"/>
                      <a:pt x="190" y="6"/>
                    </a:cubicBezTo>
                    <a:cubicBezTo>
                      <a:pt x="189" y="6"/>
                      <a:pt x="189" y="6"/>
                      <a:pt x="189" y="6"/>
                    </a:cubicBezTo>
                    <a:cubicBezTo>
                      <a:pt x="192" y="4"/>
                      <a:pt x="192" y="4"/>
                      <a:pt x="192" y="4"/>
                    </a:cubicBezTo>
                    <a:cubicBezTo>
                      <a:pt x="190" y="3"/>
                      <a:pt x="190" y="3"/>
                      <a:pt x="190" y="3"/>
                    </a:cubicBezTo>
                    <a:cubicBezTo>
                      <a:pt x="186" y="6"/>
                      <a:pt x="186" y="6"/>
                      <a:pt x="186" y="6"/>
                    </a:cubicBezTo>
                    <a:cubicBezTo>
                      <a:pt x="182" y="9"/>
                      <a:pt x="182" y="9"/>
                      <a:pt x="182" y="9"/>
                    </a:cubicBezTo>
                    <a:cubicBezTo>
                      <a:pt x="182" y="10"/>
                      <a:pt x="182" y="10"/>
                      <a:pt x="182" y="10"/>
                    </a:cubicBezTo>
                    <a:cubicBezTo>
                      <a:pt x="180" y="12"/>
                      <a:pt x="180" y="12"/>
                      <a:pt x="180" y="12"/>
                    </a:cubicBezTo>
                    <a:cubicBezTo>
                      <a:pt x="177" y="12"/>
                      <a:pt x="177" y="12"/>
                      <a:pt x="177" y="12"/>
                    </a:cubicBezTo>
                    <a:cubicBezTo>
                      <a:pt x="179" y="10"/>
                      <a:pt x="179" y="10"/>
                      <a:pt x="179" y="10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79" y="7"/>
                      <a:pt x="179" y="7"/>
                      <a:pt x="179" y="7"/>
                    </a:cubicBezTo>
                    <a:cubicBezTo>
                      <a:pt x="177" y="7"/>
                      <a:pt x="177" y="7"/>
                      <a:pt x="177" y="7"/>
                    </a:cubicBezTo>
                    <a:cubicBezTo>
                      <a:pt x="182" y="6"/>
                      <a:pt x="182" y="6"/>
                      <a:pt x="182" y="6"/>
                    </a:cubicBezTo>
                    <a:cubicBezTo>
                      <a:pt x="183" y="4"/>
                      <a:pt x="183" y="4"/>
                      <a:pt x="183" y="4"/>
                    </a:cubicBezTo>
                    <a:cubicBezTo>
                      <a:pt x="185" y="3"/>
                      <a:pt x="185" y="3"/>
                      <a:pt x="185" y="3"/>
                    </a:cubicBezTo>
                    <a:cubicBezTo>
                      <a:pt x="182" y="3"/>
                      <a:pt x="182" y="3"/>
                      <a:pt x="182" y="3"/>
                    </a:cubicBezTo>
                    <a:cubicBezTo>
                      <a:pt x="180" y="3"/>
                      <a:pt x="180" y="3"/>
                      <a:pt x="180" y="3"/>
                    </a:cubicBezTo>
                    <a:cubicBezTo>
                      <a:pt x="180" y="4"/>
                      <a:pt x="180" y="4"/>
                      <a:pt x="180" y="4"/>
                    </a:cubicBezTo>
                    <a:cubicBezTo>
                      <a:pt x="179" y="4"/>
                      <a:pt x="179" y="4"/>
                      <a:pt x="179" y="4"/>
                    </a:cubicBezTo>
                    <a:cubicBezTo>
                      <a:pt x="177" y="3"/>
                      <a:pt x="177" y="3"/>
                      <a:pt x="177" y="3"/>
                    </a:cubicBezTo>
                    <a:cubicBezTo>
                      <a:pt x="175" y="3"/>
                      <a:pt x="175" y="3"/>
                      <a:pt x="175" y="3"/>
                    </a:cubicBezTo>
                    <a:cubicBezTo>
                      <a:pt x="173" y="4"/>
                      <a:pt x="173" y="4"/>
                      <a:pt x="173" y="4"/>
                    </a:cubicBezTo>
                    <a:cubicBezTo>
                      <a:pt x="170" y="4"/>
                      <a:pt x="170" y="4"/>
                      <a:pt x="170" y="4"/>
                    </a:cubicBezTo>
                    <a:cubicBezTo>
                      <a:pt x="175" y="6"/>
                      <a:pt x="175" y="6"/>
                      <a:pt x="175" y="6"/>
                    </a:cubicBezTo>
                    <a:cubicBezTo>
                      <a:pt x="172" y="6"/>
                      <a:pt x="172" y="6"/>
                      <a:pt x="172" y="6"/>
                    </a:cubicBezTo>
                    <a:cubicBezTo>
                      <a:pt x="170" y="7"/>
                      <a:pt x="170" y="7"/>
                      <a:pt x="170" y="7"/>
                    </a:cubicBezTo>
                    <a:cubicBezTo>
                      <a:pt x="169" y="7"/>
                      <a:pt x="169" y="7"/>
                      <a:pt x="169" y="7"/>
                    </a:cubicBezTo>
                    <a:cubicBezTo>
                      <a:pt x="166" y="9"/>
                      <a:pt x="166" y="9"/>
                      <a:pt x="166" y="9"/>
                    </a:cubicBezTo>
                    <a:cubicBezTo>
                      <a:pt x="165" y="10"/>
                      <a:pt x="165" y="10"/>
                      <a:pt x="165" y="10"/>
                    </a:cubicBezTo>
                    <a:cubicBezTo>
                      <a:pt x="163" y="10"/>
                      <a:pt x="163" y="10"/>
                      <a:pt x="163" y="10"/>
                    </a:cubicBezTo>
                    <a:cubicBezTo>
                      <a:pt x="163" y="12"/>
                      <a:pt x="163" y="12"/>
                      <a:pt x="163" y="12"/>
                    </a:cubicBezTo>
                    <a:cubicBezTo>
                      <a:pt x="165" y="13"/>
                      <a:pt x="165" y="13"/>
                      <a:pt x="165" y="13"/>
                    </a:cubicBezTo>
                    <a:cubicBezTo>
                      <a:pt x="162" y="13"/>
                      <a:pt x="162" y="13"/>
                      <a:pt x="162" y="13"/>
                    </a:cubicBezTo>
                    <a:cubicBezTo>
                      <a:pt x="160" y="13"/>
                      <a:pt x="160" y="13"/>
                      <a:pt x="160" y="13"/>
                    </a:cubicBezTo>
                    <a:cubicBezTo>
                      <a:pt x="160" y="12"/>
                      <a:pt x="160" y="12"/>
                      <a:pt x="160" y="12"/>
                    </a:cubicBezTo>
                    <a:cubicBezTo>
                      <a:pt x="157" y="13"/>
                      <a:pt x="157" y="13"/>
                      <a:pt x="157" y="13"/>
                    </a:cubicBezTo>
                    <a:cubicBezTo>
                      <a:pt x="159" y="12"/>
                      <a:pt x="159" y="12"/>
                      <a:pt x="159" y="12"/>
                    </a:cubicBezTo>
                    <a:cubicBezTo>
                      <a:pt x="154" y="10"/>
                      <a:pt x="154" y="10"/>
                      <a:pt x="154" y="10"/>
                    </a:cubicBezTo>
                    <a:cubicBezTo>
                      <a:pt x="156" y="12"/>
                      <a:pt x="156" y="12"/>
                      <a:pt x="156" y="12"/>
                    </a:cubicBezTo>
                    <a:cubicBezTo>
                      <a:pt x="154" y="12"/>
                      <a:pt x="154" y="12"/>
                      <a:pt x="154" y="12"/>
                    </a:cubicBezTo>
                    <a:cubicBezTo>
                      <a:pt x="154" y="10"/>
                      <a:pt x="154" y="10"/>
                      <a:pt x="154" y="10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2" y="10"/>
                      <a:pt x="152" y="10"/>
                      <a:pt x="152" y="10"/>
                    </a:cubicBezTo>
                    <a:cubicBezTo>
                      <a:pt x="150" y="10"/>
                      <a:pt x="150" y="10"/>
                      <a:pt x="150" y="10"/>
                    </a:cubicBezTo>
                    <a:cubicBezTo>
                      <a:pt x="150" y="12"/>
                      <a:pt x="150" y="12"/>
                      <a:pt x="150" y="12"/>
                    </a:cubicBezTo>
                    <a:cubicBezTo>
                      <a:pt x="152" y="12"/>
                      <a:pt x="152" y="12"/>
                      <a:pt x="152" y="12"/>
                    </a:cubicBezTo>
                    <a:cubicBezTo>
                      <a:pt x="150" y="13"/>
                      <a:pt x="150" y="13"/>
                      <a:pt x="150" y="13"/>
                    </a:cubicBezTo>
                    <a:cubicBezTo>
                      <a:pt x="152" y="13"/>
                      <a:pt x="152" y="13"/>
                      <a:pt x="152" y="13"/>
                    </a:cubicBezTo>
                    <a:cubicBezTo>
                      <a:pt x="153" y="14"/>
                      <a:pt x="153" y="14"/>
                      <a:pt x="153" y="14"/>
                    </a:cubicBezTo>
                    <a:cubicBezTo>
                      <a:pt x="152" y="16"/>
                      <a:pt x="152" y="16"/>
                      <a:pt x="152" y="16"/>
                    </a:cubicBezTo>
                    <a:cubicBezTo>
                      <a:pt x="149" y="14"/>
                      <a:pt x="149" y="14"/>
                      <a:pt x="149" y="14"/>
                    </a:cubicBezTo>
                    <a:cubicBezTo>
                      <a:pt x="146" y="14"/>
                      <a:pt x="146" y="14"/>
                      <a:pt x="146" y="14"/>
                    </a:cubicBezTo>
                    <a:cubicBezTo>
                      <a:pt x="146" y="16"/>
                      <a:pt x="146" y="16"/>
                      <a:pt x="146" y="16"/>
                    </a:cubicBezTo>
                    <a:cubicBezTo>
                      <a:pt x="144" y="14"/>
                      <a:pt x="144" y="14"/>
                      <a:pt x="144" y="14"/>
                    </a:cubicBezTo>
                    <a:cubicBezTo>
                      <a:pt x="144" y="16"/>
                      <a:pt x="144" y="16"/>
                      <a:pt x="144" y="16"/>
                    </a:cubicBezTo>
                    <a:cubicBezTo>
                      <a:pt x="143" y="16"/>
                      <a:pt x="143" y="16"/>
                      <a:pt x="143" y="16"/>
                    </a:cubicBezTo>
                    <a:cubicBezTo>
                      <a:pt x="143" y="14"/>
                      <a:pt x="143" y="14"/>
                      <a:pt x="143" y="14"/>
                    </a:cubicBezTo>
                    <a:cubicBezTo>
                      <a:pt x="142" y="14"/>
                      <a:pt x="142" y="14"/>
                      <a:pt x="142" y="14"/>
                    </a:cubicBezTo>
                    <a:cubicBezTo>
                      <a:pt x="140" y="16"/>
                      <a:pt x="140" y="16"/>
                      <a:pt x="140" y="16"/>
                    </a:cubicBezTo>
                    <a:cubicBezTo>
                      <a:pt x="140" y="17"/>
                      <a:pt x="140" y="17"/>
                      <a:pt x="140" y="17"/>
                    </a:cubicBezTo>
                    <a:cubicBezTo>
                      <a:pt x="143" y="19"/>
                      <a:pt x="143" y="19"/>
                      <a:pt x="143" y="19"/>
                    </a:cubicBezTo>
                    <a:cubicBezTo>
                      <a:pt x="140" y="19"/>
                      <a:pt x="140" y="19"/>
                      <a:pt x="140" y="19"/>
                    </a:cubicBezTo>
                    <a:cubicBezTo>
                      <a:pt x="139" y="19"/>
                      <a:pt x="139" y="19"/>
                      <a:pt x="139" y="19"/>
                    </a:cubicBezTo>
                    <a:cubicBezTo>
                      <a:pt x="137" y="20"/>
                      <a:pt x="137" y="20"/>
                      <a:pt x="137" y="20"/>
                    </a:cubicBezTo>
                    <a:cubicBezTo>
                      <a:pt x="134" y="22"/>
                      <a:pt x="134" y="22"/>
                      <a:pt x="134" y="22"/>
                    </a:cubicBezTo>
                    <a:cubicBezTo>
                      <a:pt x="137" y="17"/>
                      <a:pt x="137" y="17"/>
                      <a:pt x="137" y="17"/>
                    </a:cubicBezTo>
                    <a:cubicBezTo>
                      <a:pt x="139" y="16"/>
                      <a:pt x="139" y="16"/>
                      <a:pt x="139" y="16"/>
                    </a:cubicBezTo>
                    <a:cubicBezTo>
                      <a:pt x="137" y="13"/>
                      <a:pt x="137" y="13"/>
                      <a:pt x="137" y="13"/>
                    </a:cubicBezTo>
                    <a:cubicBezTo>
                      <a:pt x="136" y="14"/>
                      <a:pt x="136" y="14"/>
                      <a:pt x="136" y="14"/>
                    </a:cubicBezTo>
                    <a:cubicBezTo>
                      <a:pt x="134" y="16"/>
                      <a:pt x="134" y="16"/>
                      <a:pt x="134" y="16"/>
                    </a:cubicBezTo>
                    <a:cubicBezTo>
                      <a:pt x="134" y="17"/>
                      <a:pt x="134" y="17"/>
                      <a:pt x="134" y="17"/>
                    </a:cubicBezTo>
                    <a:cubicBezTo>
                      <a:pt x="133" y="19"/>
                      <a:pt x="133" y="19"/>
                      <a:pt x="133" y="19"/>
                    </a:cubicBezTo>
                    <a:cubicBezTo>
                      <a:pt x="132" y="20"/>
                      <a:pt x="132" y="20"/>
                      <a:pt x="132" y="20"/>
                    </a:cubicBezTo>
                    <a:cubicBezTo>
                      <a:pt x="133" y="16"/>
                      <a:pt x="133" y="16"/>
                      <a:pt x="133" y="16"/>
                    </a:cubicBezTo>
                    <a:cubicBezTo>
                      <a:pt x="129" y="16"/>
                      <a:pt x="129" y="16"/>
                      <a:pt x="129" y="16"/>
                    </a:cubicBezTo>
                    <a:cubicBezTo>
                      <a:pt x="127" y="17"/>
                      <a:pt x="127" y="17"/>
                      <a:pt x="127" y="17"/>
                    </a:cubicBezTo>
                    <a:cubicBezTo>
                      <a:pt x="126" y="19"/>
                      <a:pt x="126" y="19"/>
                      <a:pt x="126" y="19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26" y="20"/>
                      <a:pt x="126" y="20"/>
                      <a:pt x="126" y="20"/>
                    </a:cubicBezTo>
                    <a:cubicBezTo>
                      <a:pt x="124" y="19"/>
                      <a:pt x="124" y="19"/>
                      <a:pt x="124" y="19"/>
                    </a:cubicBezTo>
                    <a:cubicBezTo>
                      <a:pt x="122" y="19"/>
                      <a:pt x="122" y="19"/>
                      <a:pt x="122" y="19"/>
                    </a:cubicBezTo>
                    <a:cubicBezTo>
                      <a:pt x="124" y="20"/>
                      <a:pt x="124" y="20"/>
                      <a:pt x="124" y="20"/>
                    </a:cubicBezTo>
                    <a:cubicBezTo>
                      <a:pt x="123" y="22"/>
                      <a:pt x="123" y="22"/>
                      <a:pt x="123" y="22"/>
                    </a:cubicBezTo>
                    <a:cubicBezTo>
                      <a:pt x="123" y="23"/>
                      <a:pt x="123" y="23"/>
                      <a:pt x="123" y="23"/>
                    </a:cubicBezTo>
                    <a:cubicBezTo>
                      <a:pt x="122" y="20"/>
                      <a:pt x="122" y="20"/>
                      <a:pt x="122" y="20"/>
                    </a:cubicBezTo>
                    <a:cubicBezTo>
                      <a:pt x="120" y="20"/>
                      <a:pt x="120" y="20"/>
                      <a:pt x="120" y="20"/>
                    </a:cubicBezTo>
                    <a:cubicBezTo>
                      <a:pt x="119" y="22"/>
                      <a:pt x="119" y="22"/>
                      <a:pt x="119" y="22"/>
                    </a:cubicBezTo>
                    <a:cubicBezTo>
                      <a:pt x="119" y="23"/>
                      <a:pt x="119" y="23"/>
                      <a:pt x="119" y="23"/>
                    </a:cubicBezTo>
                    <a:cubicBezTo>
                      <a:pt x="117" y="23"/>
                      <a:pt x="117" y="23"/>
                      <a:pt x="117" y="23"/>
                    </a:cubicBezTo>
                    <a:cubicBezTo>
                      <a:pt x="116" y="25"/>
                      <a:pt x="116" y="25"/>
                      <a:pt x="116" y="25"/>
                    </a:cubicBezTo>
                    <a:cubicBezTo>
                      <a:pt x="114" y="26"/>
                      <a:pt x="114" y="26"/>
                      <a:pt x="114" y="26"/>
                    </a:cubicBezTo>
                    <a:cubicBezTo>
                      <a:pt x="116" y="26"/>
                      <a:pt x="116" y="26"/>
                      <a:pt x="116" y="26"/>
                    </a:cubicBezTo>
                    <a:cubicBezTo>
                      <a:pt x="114" y="27"/>
                      <a:pt x="114" y="27"/>
                      <a:pt x="114" y="27"/>
                    </a:cubicBezTo>
                    <a:cubicBezTo>
                      <a:pt x="113" y="27"/>
                      <a:pt x="113" y="27"/>
                      <a:pt x="113" y="27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09" y="29"/>
                      <a:pt x="109" y="29"/>
                      <a:pt x="109" y="29"/>
                    </a:cubicBezTo>
                    <a:cubicBezTo>
                      <a:pt x="107" y="30"/>
                      <a:pt x="107" y="30"/>
                      <a:pt x="107" y="30"/>
                    </a:cubicBezTo>
                    <a:cubicBezTo>
                      <a:pt x="106" y="30"/>
                      <a:pt x="106" y="30"/>
                      <a:pt x="106" y="30"/>
                    </a:cubicBezTo>
                    <a:cubicBezTo>
                      <a:pt x="109" y="32"/>
                      <a:pt x="109" y="32"/>
                      <a:pt x="109" y="32"/>
                    </a:cubicBezTo>
                    <a:cubicBezTo>
                      <a:pt x="107" y="32"/>
                      <a:pt x="107" y="32"/>
                      <a:pt x="107" y="32"/>
                    </a:cubicBezTo>
                    <a:cubicBezTo>
                      <a:pt x="104" y="32"/>
                      <a:pt x="104" y="32"/>
                      <a:pt x="104" y="32"/>
                    </a:cubicBezTo>
                    <a:cubicBezTo>
                      <a:pt x="109" y="35"/>
                      <a:pt x="109" y="35"/>
                      <a:pt x="109" y="35"/>
                    </a:cubicBezTo>
                    <a:cubicBezTo>
                      <a:pt x="103" y="33"/>
                      <a:pt x="103" y="33"/>
                      <a:pt x="103" y="33"/>
                    </a:cubicBezTo>
                    <a:cubicBezTo>
                      <a:pt x="106" y="35"/>
                      <a:pt x="106" y="35"/>
                      <a:pt x="106" y="35"/>
                    </a:cubicBezTo>
                    <a:cubicBezTo>
                      <a:pt x="104" y="35"/>
                      <a:pt x="104" y="35"/>
                      <a:pt x="104" y="35"/>
                    </a:cubicBezTo>
                    <a:cubicBezTo>
                      <a:pt x="107" y="36"/>
                      <a:pt x="107" y="36"/>
                      <a:pt x="107" y="36"/>
                    </a:cubicBezTo>
                    <a:cubicBezTo>
                      <a:pt x="106" y="36"/>
                      <a:pt x="106" y="36"/>
                      <a:pt x="106" y="36"/>
                    </a:cubicBezTo>
                    <a:cubicBezTo>
                      <a:pt x="104" y="36"/>
                      <a:pt x="104" y="36"/>
                      <a:pt x="104" y="36"/>
                    </a:cubicBezTo>
                    <a:cubicBezTo>
                      <a:pt x="106" y="37"/>
                      <a:pt x="106" y="37"/>
                      <a:pt x="106" y="37"/>
                    </a:cubicBezTo>
                    <a:cubicBezTo>
                      <a:pt x="103" y="36"/>
                      <a:pt x="103" y="36"/>
                      <a:pt x="103" y="36"/>
                    </a:cubicBezTo>
                    <a:cubicBezTo>
                      <a:pt x="104" y="37"/>
                      <a:pt x="104" y="37"/>
                      <a:pt x="104" y="37"/>
                    </a:cubicBezTo>
                    <a:cubicBezTo>
                      <a:pt x="103" y="37"/>
                      <a:pt x="103" y="37"/>
                      <a:pt x="103" y="37"/>
                    </a:cubicBezTo>
                    <a:cubicBezTo>
                      <a:pt x="103" y="36"/>
                      <a:pt x="103" y="36"/>
                      <a:pt x="103" y="36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7" y="35"/>
                      <a:pt x="97" y="35"/>
                      <a:pt x="97" y="35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99" y="36"/>
                      <a:pt x="99" y="36"/>
                      <a:pt x="99" y="36"/>
                    </a:cubicBezTo>
                    <a:cubicBezTo>
                      <a:pt x="101" y="36"/>
                      <a:pt x="101" y="36"/>
                      <a:pt x="101" y="36"/>
                    </a:cubicBezTo>
                    <a:cubicBezTo>
                      <a:pt x="100" y="37"/>
                      <a:pt x="100" y="37"/>
                      <a:pt x="100" y="37"/>
                    </a:cubicBezTo>
                    <a:cubicBezTo>
                      <a:pt x="97" y="37"/>
                      <a:pt x="97" y="37"/>
                      <a:pt x="97" y="37"/>
                    </a:cubicBezTo>
                    <a:cubicBezTo>
                      <a:pt x="94" y="37"/>
                      <a:pt x="94" y="37"/>
                      <a:pt x="94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3" y="39"/>
                      <a:pt x="93" y="39"/>
                      <a:pt x="93" y="39"/>
                    </a:cubicBezTo>
                    <a:cubicBezTo>
                      <a:pt x="91" y="40"/>
                      <a:pt x="91" y="40"/>
                      <a:pt x="91" y="40"/>
                    </a:cubicBezTo>
                    <a:cubicBezTo>
                      <a:pt x="96" y="39"/>
                      <a:pt x="96" y="39"/>
                      <a:pt x="96" y="39"/>
                    </a:cubicBezTo>
                    <a:cubicBezTo>
                      <a:pt x="99" y="39"/>
                      <a:pt x="99" y="39"/>
                      <a:pt x="99" y="39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0"/>
                      <a:pt x="97" y="40"/>
                      <a:pt x="97" y="40"/>
                    </a:cubicBezTo>
                    <a:cubicBezTo>
                      <a:pt x="96" y="40"/>
                      <a:pt x="96" y="40"/>
                      <a:pt x="96" y="40"/>
                    </a:cubicBezTo>
                    <a:cubicBezTo>
                      <a:pt x="94" y="40"/>
                      <a:pt x="94" y="40"/>
                      <a:pt x="94" y="40"/>
                    </a:cubicBezTo>
                    <a:cubicBezTo>
                      <a:pt x="96" y="42"/>
                      <a:pt x="96" y="42"/>
                      <a:pt x="96" y="42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99" y="43"/>
                      <a:pt x="99" y="43"/>
                      <a:pt x="99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6" y="42"/>
                      <a:pt x="96" y="42"/>
                      <a:pt x="96" y="42"/>
                    </a:cubicBezTo>
                    <a:cubicBezTo>
                      <a:pt x="93" y="43"/>
                      <a:pt x="93" y="43"/>
                      <a:pt x="93" y="43"/>
                    </a:cubicBezTo>
                    <a:cubicBezTo>
                      <a:pt x="94" y="42"/>
                      <a:pt x="94" y="42"/>
                      <a:pt x="94" y="42"/>
                    </a:cubicBezTo>
                    <a:cubicBezTo>
                      <a:pt x="91" y="42"/>
                      <a:pt x="91" y="42"/>
                      <a:pt x="91" y="42"/>
                    </a:cubicBezTo>
                    <a:cubicBezTo>
                      <a:pt x="90" y="43"/>
                      <a:pt x="90" y="43"/>
                      <a:pt x="90" y="43"/>
                    </a:cubicBezTo>
                    <a:cubicBezTo>
                      <a:pt x="87" y="45"/>
                      <a:pt x="87" y="45"/>
                      <a:pt x="87" y="45"/>
                    </a:cubicBezTo>
                    <a:cubicBezTo>
                      <a:pt x="91" y="45"/>
                      <a:pt x="91" y="45"/>
                      <a:pt x="91" y="45"/>
                    </a:cubicBezTo>
                    <a:cubicBezTo>
                      <a:pt x="94" y="45"/>
                      <a:pt x="94" y="45"/>
                      <a:pt x="94" y="45"/>
                    </a:cubicBezTo>
                    <a:cubicBezTo>
                      <a:pt x="98" y="46"/>
                      <a:pt x="98" y="46"/>
                      <a:pt x="98" y="46"/>
                    </a:cubicBezTo>
                    <a:cubicBezTo>
                      <a:pt x="98" y="46"/>
                      <a:pt x="98" y="46"/>
                      <a:pt x="98" y="46"/>
                    </a:cubicBezTo>
                    <a:cubicBezTo>
                      <a:pt x="97" y="46"/>
                      <a:pt x="97" y="46"/>
                      <a:pt x="97" y="46"/>
                    </a:cubicBezTo>
                    <a:cubicBezTo>
                      <a:pt x="94" y="46"/>
                      <a:pt x="94" y="46"/>
                      <a:pt x="94" y="46"/>
                    </a:cubicBezTo>
                    <a:cubicBezTo>
                      <a:pt x="93" y="46"/>
                      <a:pt x="93" y="46"/>
                      <a:pt x="93" y="46"/>
                    </a:cubicBezTo>
                    <a:cubicBezTo>
                      <a:pt x="91" y="46"/>
                      <a:pt x="91" y="46"/>
                      <a:pt x="91" y="46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89" y="46"/>
                      <a:pt x="89" y="46"/>
                      <a:pt x="89" y="46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4" y="49"/>
                      <a:pt x="84" y="49"/>
                      <a:pt x="84" y="49"/>
                    </a:cubicBezTo>
                    <a:cubicBezTo>
                      <a:pt x="80" y="49"/>
                      <a:pt x="80" y="49"/>
                      <a:pt x="80" y="49"/>
                    </a:cubicBezTo>
                    <a:cubicBezTo>
                      <a:pt x="84" y="50"/>
                      <a:pt x="84" y="50"/>
                      <a:pt x="84" y="50"/>
                    </a:cubicBezTo>
                    <a:cubicBezTo>
                      <a:pt x="81" y="50"/>
                      <a:pt x="81" y="50"/>
                      <a:pt x="81" y="50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1" y="52"/>
                      <a:pt x="81" y="52"/>
                      <a:pt x="81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77" y="52"/>
                      <a:pt x="77" y="52"/>
                      <a:pt x="77" y="52"/>
                    </a:cubicBezTo>
                    <a:cubicBezTo>
                      <a:pt x="79" y="53"/>
                      <a:pt x="79" y="53"/>
                      <a:pt x="79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79" y="55"/>
                      <a:pt x="79" y="55"/>
                      <a:pt x="79" y="55"/>
                    </a:cubicBezTo>
                    <a:cubicBezTo>
                      <a:pt x="77" y="55"/>
                      <a:pt x="77" y="55"/>
                      <a:pt x="77" y="55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86" y="56"/>
                      <a:pt x="86" y="56"/>
                      <a:pt x="86" y="56"/>
                    </a:cubicBezTo>
                    <a:cubicBezTo>
                      <a:pt x="83" y="57"/>
                      <a:pt x="83" y="57"/>
                      <a:pt x="83" y="57"/>
                    </a:cubicBezTo>
                    <a:cubicBezTo>
                      <a:pt x="81" y="57"/>
                      <a:pt x="81" y="57"/>
                      <a:pt x="81" y="57"/>
                    </a:cubicBezTo>
                    <a:cubicBezTo>
                      <a:pt x="83" y="59"/>
                      <a:pt x="83" y="59"/>
                      <a:pt x="83" y="59"/>
                    </a:cubicBezTo>
                    <a:cubicBezTo>
                      <a:pt x="80" y="59"/>
                      <a:pt x="80" y="59"/>
                      <a:pt x="80" y="59"/>
                    </a:cubicBezTo>
                    <a:cubicBezTo>
                      <a:pt x="80" y="57"/>
                      <a:pt x="80" y="57"/>
                      <a:pt x="80" y="57"/>
                    </a:cubicBezTo>
                    <a:cubicBezTo>
                      <a:pt x="79" y="57"/>
                      <a:pt x="79" y="57"/>
                      <a:pt x="79" y="57"/>
                    </a:cubicBezTo>
                    <a:cubicBezTo>
                      <a:pt x="73" y="59"/>
                      <a:pt x="73" y="59"/>
                      <a:pt x="73" y="59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7" y="62"/>
                      <a:pt x="77" y="62"/>
                      <a:pt x="77" y="62"/>
                    </a:cubicBezTo>
                    <a:cubicBezTo>
                      <a:pt x="74" y="60"/>
                      <a:pt x="74" y="60"/>
                      <a:pt x="74" y="60"/>
                    </a:cubicBezTo>
                    <a:cubicBezTo>
                      <a:pt x="73" y="62"/>
                      <a:pt x="73" y="62"/>
                      <a:pt x="73" y="62"/>
                    </a:cubicBezTo>
                    <a:cubicBezTo>
                      <a:pt x="71" y="63"/>
                      <a:pt x="71" y="63"/>
                      <a:pt x="71" y="63"/>
                    </a:cubicBezTo>
                    <a:cubicBezTo>
                      <a:pt x="70" y="65"/>
                      <a:pt x="70" y="65"/>
                      <a:pt x="70" y="65"/>
                    </a:cubicBezTo>
                    <a:cubicBezTo>
                      <a:pt x="70" y="66"/>
                      <a:pt x="70" y="66"/>
                      <a:pt x="70" y="66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68" y="69"/>
                      <a:pt x="68" y="69"/>
                      <a:pt x="68" y="69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1" y="70"/>
                      <a:pt x="71" y="70"/>
                      <a:pt x="71" y="70"/>
                    </a:cubicBezTo>
                    <a:cubicBezTo>
                      <a:pt x="68" y="72"/>
                      <a:pt x="68" y="72"/>
                      <a:pt x="68" y="72"/>
                    </a:cubicBezTo>
                    <a:cubicBezTo>
                      <a:pt x="67" y="70"/>
                      <a:pt x="67" y="70"/>
                      <a:pt x="67" y="70"/>
                    </a:cubicBezTo>
                    <a:cubicBezTo>
                      <a:pt x="66" y="70"/>
                      <a:pt x="66" y="70"/>
                      <a:pt x="66" y="70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3" y="72"/>
                      <a:pt x="63" y="72"/>
                      <a:pt x="63" y="72"/>
                    </a:cubicBezTo>
                    <a:cubicBezTo>
                      <a:pt x="61" y="72"/>
                      <a:pt x="61" y="72"/>
                      <a:pt x="61" y="72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0" y="75"/>
                      <a:pt x="60" y="75"/>
                      <a:pt x="60" y="75"/>
                    </a:cubicBezTo>
                    <a:cubicBezTo>
                      <a:pt x="61" y="75"/>
                      <a:pt x="61" y="75"/>
                      <a:pt x="61" y="75"/>
                    </a:cubicBezTo>
                    <a:cubicBezTo>
                      <a:pt x="63" y="75"/>
                      <a:pt x="63" y="75"/>
                      <a:pt x="63" y="75"/>
                    </a:cubicBezTo>
                    <a:cubicBezTo>
                      <a:pt x="66" y="73"/>
                      <a:pt x="66" y="73"/>
                      <a:pt x="66" y="73"/>
                    </a:cubicBezTo>
                    <a:cubicBezTo>
                      <a:pt x="67" y="73"/>
                      <a:pt x="67" y="73"/>
                      <a:pt x="67" y="73"/>
                    </a:cubicBezTo>
                    <a:cubicBezTo>
                      <a:pt x="63" y="75"/>
                      <a:pt x="63" y="75"/>
                      <a:pt x="63" y="75"/>
                    </a:cubicBezTo>
                    <a:cubicBezTo>
                      <a:pt x="61" y="76"/>
                      <a:pt x="61" y="76"/>
                      <a:pt x="61" y="76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57" y="76"/>
                      <a:pt x="57" y="76"/>
                      <a:pt x="57" y="76"/>
                    </a:cubicBezTo>
                    <a:cubicBezTo>
                      <a:pt x="56" y="79"/>
                      <a:pt x="56" y="79"/>
                      <a:pt x="56" y="79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3" y="80"/>
                      <a:pt x="53" y="80"/>
                      <a:pt x="53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0" y="82"/>
                      <a:pt x="50" y="82"/>
                      <a:pt x="50" y="82"/>
                    </a:cubicBezTo>
                    <a:cubicBezTo>
                      <a:pt x="50" y="83"/>
                      <a:pt x="50" y="83"/>
                      <a:pt x="50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47" y="85"/>
                      <a:pt x="47" y="85"/>
                      <a:pt x="47" y="85"/>
                    </a:cubicBezTo>
                    <a:cubicBezTo>
                      <a:pt x="44" y="86"/>
                      <a:pt x="44" y="86"/>
                      <a:pt x="44" y="86"/>
                    </a:cubicBezTo>
                    <a:cubicBezTo>
                      <a:pt x="45" y="87"/>
                      <a:pt x="45" y="87"/>
                      <a:pt x="45" y="87"/>
                    </a:cubicBezTo>
                    <a:cubicBezTo>
                      <a:pt x="48" y="86"/>
                      <a:pt x="48" y="86"/>
                      <a:pt x="48" y="86"/>
                    </a:cubicBezTo>
                    <a:cubicBezTo>
                      <a:pt x="47" y="88"/>
                      <a:pt x="47" y="88"/>
                      <a:pt x="47" y="88"/>
                    </a:cubicBezTo>
                    <a:cubicBezTo>
                      <a:pt x="50" y="90"/>
                      <a:pt x="50" y="90"/>
                      <a:pt x="50" y="90"/>
                    </a:cubicBezTo>
                    <a:cubicBezTo>
                      <a:pt x="53" y="89"/>
                      <a:pt x="53" y="89"/>
                      <a:pt x="53" y="89"/>
                    </a:cubicBezTo>
                    <a:cubicBezTo>
                      <a:pt x="56" y="88"/>
                      <a:pt x="56" y="88"/>
                      <a:pt x="56" y="88"/>
                    </a:cubicBezTo>
                    <a:cubicBezTo>
                      <a:pt x="57" y="86"/>
                      <a:pt x="57" y="86"/>
                      <a:pt x="57" y="86"/>
                    </a:cubicBezTo>
                    <a:cubicBezTo>
                      <a:pt x="57" y="85"/>
                      <a:pt x="57" y="85"/>
                      <a:pt x="57" y="85"/>
                    </a:cubicBezTo>
                    <a:cubicBezTo>
                      <a:pt x="58" y="85"/>
                      <a:pt x="58" y="85"/>
                      <a:pt x="58" y="85"/>
                    </a:cubicBezTo>
                    <a:cubicBezTo>
                      <a:pt x="61" y="83"/>
                      <a:pt x="61" y="83"/>
                      <a:pt x="61" y="83"/>
                    </a:cubicBezTo>
                    <a:cubicBezTo>
                      <a:pt x="63" y="83"/>
                      <a:pt x="63" y="83"/>
                      <a:pt x="63" y="83"/>
                    </a:cubicBezTo>
                    <a:cubicBezTo>
                      <a:pt x="60" y="85"/>
                      <a:pt x="60" y="85"/>
                      <a:pt x="60" y="85"/>
                    </a:cubicBezTo>
                    <a:cubicBezTo>
                      <a:pt x="58" y="86"/>
                      <a:pt x="58" y="86"/>
                      <a:pt x="58" y="86"/>
                    </a:cubicBezTo>
                    <a:cubicBezTo>
                      <a:pt x="60" y="86"/>
                      <a:pt x="60" y="86"/>
                      <a:pt x="60" y="86"/>
                    </a:cubicBezTo>
                    <a:cubicBezTo>
                      <a:pt x="61" y="86"/>
                      <a:pt x="61" y="86"/>
                      <a:pt x="61" y="86"/>
                    </a:cubicBezTo>
                    <a:cubicBezTo>
                      <a:pt x="57" y="88"/>
                      <a:pt x="57" y="88"/>
                      <a:pt x="57" y="88"/>
                    </a:cubicBezTo>
                    <a:cubicBezTo>
                      <a:pt x="54" y="89"/>
                      <a:pt x="54" y="89"/>
                      <a:pt x="54" y="89"/>
                    </a:cubicBezTo>
                    <a:cubicBezTo>
                      <a:pt x="56" y="89"/>
                      <a:pt x="56" y="89"/>
                      <a:pt x="56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51" y="90"/>
                      <a:pt x="51" y="90"/>
                      <a:pt x="51" y="90"/>
                    </a:cubicBezTo>
                    <a:cubicBezTo>
                      <a:pt x="50" y="92"/>
                      <a:pt x="50" y="92"/>
                      <a:pt x="50" y="92"/>
                    </a:cubicBezTo>
                    <a:cubicBezTo>
                      <a:pt x="48" y="92"/>
                      <a:pt x="48" y="92"/>
                      <a:pt x="48" y="92"/>
                    </a:cubicBezTo>
                    <a:cubicBezTo>
                      <a:pt x="47" y="92"/>
                      <a:pt x="47" y="92"/>
                      <a:pt x="47" y="92"/>
                    </a:cubicBezTo>
                    <a:cubicBezTo>
                      <a:pt x="47" y="90"/>
                      <a:pt x="47" y="90"/>
                      <a:pt x="47" y="90"/>
                    </a:cubicBezTo>
                    <a:cubicBezTo>
                      <a:pt x="46" y="89"/>
                      <a:pt x="46" y="89"/>
                      <a:pt x="46" y="89"/>
                    </a:cubicBezTo>
                    <a:cubicBezTo>
                      <a:pt x="41" y="90"/>
                      <a:pt x="41" y="90"/>
                      <a:pt x="41" y="90"/>
                    </a:cubicBezTo>
                    <a:cubicBezTo>
                      <a:pt x="43" y="90"/>
                      <a:pt x="43" y="90"/>
                      <a:pt x="43" y="90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3" y="92"/>
                      <a:pt x="43" y="92"/>
                      <a:pt x="43" y="92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40" y="92"/>
                      <a:pt x="40" y="92"/>
                      <a:pt x="40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7" y="92"/>
                      <a:pt x="37" y="92"/>
                      <a:pt x="37" y="92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3"/>
                      <a:pt x="36" y="93"/>
                      <a:pt x="36" y="93"/>
                    </a:cubicBezTo>
                    <a:cubicBezTo>
                      <a:pt x="38" y="93"/>
                      <a:pt x="38" y="93"/>
                      <a:pt x="38" y="93"/>
                    </a:cubicBezTo>
                    <a:cubicBezTo>
                      <a:pt x="33" y="95"/>
                      <a:pt x="33" y="95"/>
                      <a:pt x="33" y="95"/>
                    </a:cubicBezTo>
                    <a:cubicBezTo>
                      <a:pt x="34" y="96"/>
                      <a:pt x="34" y="96"/>
                      <a:pt x="34" y="96"/>
                    </a:cubicBezTo>
                    <a:cubicBezTo>
                      <a:pt x="36" y="96"/>
                      <a:pt x="36" y="96"/>
                      <a:pt x="36" y="96"/>
                    </a:cubicBezTo>
                    <a:cubicBezTo>
                      <a:pt x="34" y="98"/>
                      <a:pt x="34" y="98"/>
                      <a:pt x="34" y="98"/>
                    </a:cubicBezTo>
                    <a:cubicBezTo>
                      <a:pt x="33" y="98"/>
                      <a:pt x="33" y="98"/>
                      <a:pt x="33" y="98"/>
                    </a:cubicBezTo>
                    <a:cubicBezTo>
                      <a:pt x="33" y="96"/>
                      <a:pt x="33" y="96"/>
                      <a:pt x="33" y="96"/>
                    </a:cubicBezTo>
                    <a:cubicBezTo>
                      <a:pt x="31" y="95"/>
                      <a:pt x="31" y="95"/>
                      <a:pt x="31" y="95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30" y="96"/>
                      <a:pt x="30" y="96"/>
                      <a:pt x="30" y="96"/>
                    </a:cubicBezTo>
                    <a:cubicBezTo>
                      <a:pt x="31" y="98"/>
                      <a:pt x="31" y="98"/>
                      <a:pt x="31" y="98"/>
                    </a:cubicBezTo>
                    <a:cubicBezTo>
                      <a:pt x="33" y="99"/>
                      <a:pt x="33" y="99"/>
                      <a:pt x="33" y="99"/>
                    </a:cubicBezTo>
                    <a:cubicBezTo>
                      <a:pt x="30" y="98"/>
                      <a:pt x="30" y="98"/>
                      <a:pt x="30" y="98"/>
                    </a:cubicBezTo>
                    <a:cubicBezTo>
                      <a:pt x="30" y="96"/>
                      <a:pt x="30" y="96"/>
                      <a:pt x="30" y="96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5" y="98"/>
                      <a:pt x="25" y="98"/>
                      <a:pt x="25" y="98"/>
                    </a:cubicBezTo>
                    <a:cubicBezTo>
                      <a:pt x="24" y="96"/>
                      <a:pt x="24" y="96"/>
                      <a:pt x="24" y="96"/>
                    </a:cubicBezTo>
                    <a:cubicBezTo>
                      <a:pt x="21" y="96"/>
                      <a:pt x="21" y="96"/>
                      <a:pt x="21" y="96"/>
                    </a:cubicBezTo>
                    <a:cubicBezTo>
                      <a:pt x="20" y="98"/>
                      <a:pt x="20" y="98"/>
                      <a:pt x="20" y="98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4" y="99"/>
                      <a:pt x="24" y="99"/>
                      <a:pt x="24" y="99"/>
                    </a:cubicBezTo>
                    <a:cubicBezTo>
                      <a:pt x="25" y="100"/>
                      <a:pt x="25" y="100"/>
                      <a:pt x="25" y="100"/>
                    </a:cubicBezTo>
                    <a:cubicBezTo>
                      <a:pt x="24" y="102"/>
                      <a:pt x="24" y="102"/>
                      <a:pt x="24" y="102"/>
                    </a:cubicBezTo>
                    <a:cubicBezTo>
                      <a:pt x="20" y="100"/>
                      <a:pt x="20" y="100"/>
                      <a:pt x="20" y="100"/>
                    </a:cubicBezTo>
                    <a:cubicBezTo>
                      <a:pt x="17" y="100"/>
                      <a:pt x="17" y="100"/>
                      <a:pt x="17" y="100"/>
                    </a:cubicBezTo>
                    <a:cubicBezTo>
                      <a:pt x="14" y="100"/>
                      <a:pt x="14" y="100"/>
                      <a:pt x="14" y="100"/>
                    </a:cubicBezTo>
                    <a:cubicBezTo>
                      <a:pt x="15" y="102"/>
                      <a:pt x="15" y="102"/>
                      <a:pt x="15" y="102"/>
                    </a:cubicBezTo>
                    <a:cubicBezTo>
                      <a:pt x="17" y="102"/>
                      <a:pt x="17" y="102"/>
                      <a:pt x="17" y="102"/>
                    </a:cubicBezTo>
                    <a:cubicBezTo>
                      <a:pt x="13" y="103"/>
                      <a:pt x="13" y="103"/>
                      <a:pt x="13" y="103"/>
                    </a:cubicBezTo>
                    <a:cubicBezTo>
                      <a:pt x="15" y="103"/>
                      <a:pt x="15" y="103"/>
                      <a:pt x="15" y="103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15" y="106"/>
                      <a:pt x="15" y="106"/>
                      <a:pt x="15" y="106"/>
                    </a:cubicBezTo>
                    <a:cubicBezTo>
                      <a:pt x="14" y="105"/>
                      <a:pt x="14" y="105"/>
                      <a:pt x="14" y="105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14" y="108"/>
                      <a:pt x="14" y="108"/>
                      <a:pt x="14" y="108"/>
                    </a:cubicBezTo>
                    <a:cubicBezTo>
                      <a:pt x="11" y="108"/>
                      <a:pt x="11" y="108"/>
                      <a:pt x="11" y="108"/>
                    </a:cubicBezTo>
                    <a:cubicBezTo>
                      <a:pt x="10" y="106"/>
                      <a:pt x="10" y="106"/>
                      <a:pt x="10" y="106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8" y="108"/>
                      <a:pt x="8" y="108"/>
                      <a:pt x="8" y="108"/>
                    </a:cubicBezTo>
                    <a:cubicBezTo>
                      <a:pt x="7" y="106"/>
                      <a:pt x="7" y="106"/>
                      <a:pt x="7" y="106"/>
                    </a:cubicBezTo>
                    <a:cubicBezTo>
                      <a:pt x="5" y="106"/>
                      <a:pt x="5" y="106"/>
                      <a:pt x="5" y="106"/>
                    </a:cubicBezTo>
                    <a:cubicBezTo>
                      <a:pt x="5" y="108"/>
                      <a:pt x="5" y="108"/>
                      <a:pt x="5" y="108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3" y="111"/>
                      <a:pt x="3" y="111"/>
                      <a:pt x="3" y="111"/>
                    </a:cubicBezTo>
                    <a:cubicBezTo>
                      <a:pt x="3" y="112"/>
                      <a:pt x="3" y="112"/>
                      <a:pt x="3" y="112"/>
                    </a:cubicBezTo>
                    <a:cubicBezTo>
                      <a:pt x="1" y="112"/>
                      <a:pt x="1" y="112"/>
                      <a:pt x="1" y="112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3" y="113"/>
                      <a:pt x="3" y="113"/>
                      <a:pt x="3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5"/>
                      <a:pt x="4" y="115"/>
                      <a:pt x="4" y="115"/>
                    </a:cubicBezTo>
                    <a:cubicBezTo>
                      <a:pt x="1" y="116"/>
                      <a:pt x="1" y="116"/>
                      <a:pt x="1" y="116"/>
                    </a:cubicBezTo>
                    <a:cubicBezTo>
                      <a:pt x="3" y="116"/>
                      <a:pt x="3" y="116"/>
                      <a:pt x="3" y="116"/>
                    </a:cubicBezTo>
                    <a:cubicBezTo>
                      <a:pt x="4" y="116"/>
                      <a:pt x="4" y="116"/>
                      <a:pt x="4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1" y="118"/>
                      <a:pt x="1" y="118"/>
                      <a:pt x="1" y="118"/>
                    </a:cubicBezTo>
                    <a:cubicBezTo>
                      <a:pt x="3" y="118"/>
                      <a:pt x="3" y="118"/>
                      <a:pt x="3" y="118"/>
                    </a:cubicBezTo>
                    <a:cubicBezTo>
                      <a:pt x="1" y="119"/>
                      <a:pt x="1" y="119"/>
                      <a:pt x="1" y="119"/>
                    </a:cubicBezTo>
                    <a:cubicBezTo>
                      <a:pt x="4" y="119"/>
                      <a:pt x="4" y="119"/>
                      <a:pt x="4" y="119"/>
                    </a:cubicBezTo>
                    <a:cubicBezTo>
                      <a:pt x="5" y="119"/>
                      <a:pt x="5" y="119"/>
                      <a:pt x="5" y="119"/>
                    </a:cubicBezTo>
                    <a:cubicBezTo>
                      <a:pt x="10" y="119"/>
                      <a:pt x="10" y="119"/>
                      <a:pt x="10" y="119"/>
                    </a:cubicBezTo>
                    <a:cubicBezTo>
                      <a:pt x="5" y="121"/>
                      <a:pt x="5" y="121"/>
                      <a:pt x="5" y="121"/>
                    </a:cubicBezTo>
                    <a:cubicBezTo>
                      <a:pt x="3" y="121"/>
                      <a:pt x="3" y="121"/>
                      <a:pt x="3" y="121"/>
                    </a:cubicBezTo>
                    <a:cubicBezTo>
                      <a:pt x="1" y="122"/>
                      <a:pt x="1" y="122"/>
                      <a:pt x="1" y="122"/>
                    </a:cubicBezTo>
                    <a:cubicBezTo>
                      <a:pt x="1" y="123"/>
                      <a:pt x="1" y="123"/>
                      <a:pt x="1" y="123"/>
                    </a:cubicBezTo>
                    <a:cubicBezTo>
                      <a:pt x="0" y="123"/>
                      <a:pt x="0" y="123"/>
                      <a:pt x="0" y="123"/>
                    </a:cubicBezTo>
                    <a:cubicBezTo>
                      <a:pt x="1" y="125"/>
                      <a:pt x="1" y="125"/>
                      <a:pt x="1" y="125"/>
                    </a:cubicBezTo>
                    <a:cubicBezTo>
                      <a:pt x="3" y="126"/>
                      <a:pt x="3" y="126"/>
                      <a:pt x="3" y="126"/>
                    </a:cubicBezTo>
                    <a:cubicBezTo>
                      <a:pt x="5" y="125"/>
                      <a:pt x="5" y="125"/>
                      <a:pt x="5" y="125"/>
                    </a:cubicBezTo>
                    <a:cubicBezTo>
                      <a:pt x="7" y="123"/>
                      <a:pt x="7" y="123"/>
                      <a:pt x="7" y="123"/>
                    </a:cubicBezTo>
                    <a:cubicBezTo>
                      <a:pt x="7" y="126"/>
                      <a:pt x="7" y="126"/>
                      <a:pt x="7" y="126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4" y="128"/>
                      <a:pt x="4" y="128"/>
                      <a:pt x="4" y="128"/>
                    </a:cubicBezTo>
                    <a:cubicBezTo>
                      <a:pt x="4" y="126"/>
                      <a:pt x="4" y="126"/>
                      <a:pt x="4" y="126"/>
                    </a:cubicBezTo>
                    <a:cubicBezTo>
                      <a:pt x="1" y="129"/>
                      <a:pt x="1" y="129"/>
                      <a:pt x="1" y="129"/>
                    </a:cubicBezTo>
                    <a:cubicBezTo>
                      <a:pt x="3" y="129"/>
                      <a:pt x="3" y="129"/>
                      <a:pt x="3" y="129"/>
                    </a:cubicBezTo>
                    <a:cubicBezTo>
                      <a:pt x="4" y="131"/>
                      <a:pt x="4" y="131"/>
                      <a:pt x="4" y="131"/>
                    </a:cubicBezTo>
                    <a:cubicBezTo>
                      <a:pt x="5" y="131"/>
                      <a:pt x="5" y="131"/>
                      <a:pt x="5" y="131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10" y="131"/>
                      <a:pt x="10" y="131"/>
                      <a:pt x="10" y="131"/>
                    </a:cubicBezTo>
                    <a:cubicBezTo>
                      <a:pt x="13" y="128"/>
                      <a:pt x="13" y="128"/>
                      <a:pt x="13" y="128"/>
                    </a:cubicBezTo>
                    <a:cubicBezTo>
                      <a:pt x="15" y="128"/>
                      <a:pt x="15" y="128"/>
                      <a:pt x="15" y="128"/>
                    </a:cubicBezTo>
                    <a:cubicBezTo>
                      <a:pt x="17" y="128"/>
                      <a:pt x="17" y="128"/>
                      <a:pt x="17" y="128"/>
                    </a:cubicBezTo>
                    <a:cubicBezTo>
                      <a:pt x="21" y="128"/>
                      <a:pt x="21" y="128"/>
                      <a:pt x="21" y="128"/>
                    </a:cubicBezTo>
                    <a:cubicBezTo>
                      <a:pt x="17" y="129"/>
                      <a:pt x="17" y="129"/>
                      <a:pt x="17" y="129"/>
                    </a:cubicBezTo>
                    <a:cubicBezTo>
                      <a:pt x="15" y="132"/>
                      <a:pt x="15" y="132"/>
                      <a:pt x="15" y="132"/>
                    </a:cubicBezTo>
                    <a:cubicBezTo>
                      <a:pt x="15" y="129"/>
                      <a:pt x="15" y="129"/>
                      <a:pt x="15" y="129"/>
                    </a:cubicBezTo>
                    <a:cubicBezTo>
                      <a:pt x="15" y="128"/>
                      <a:pt x="15" y="128"/>
                      <a:pt x="15" y="128"/>
                    </a:cubicBezTo>
                    <a:cubicBezTo>
                      <a:pt x="13" y="131"/>
                      <a:pt x="13" y="131"/>
                      <a:pt x="13" y="131"/>
                    </a:cubicBezTo>
                    <a:cubicBezTo>
                      <a:pt x="11" y="131"/>
                      <a:pt x="11" y="131"/>
                      <a:pt x="11" y="131"/>
                    </a:cubicBezTo>
                    <a:cubicBezTo>
                      <a:pt x="13" y="132"/>
                      <a:pt x="13" y="132"/>
                      <a:pt x="13" y="132"/>
                    </a:cubicBezTo>
                    <a:cubicBezTo>
                      <a:pt x="8" y="133"/>
                      <a:pt x="8" y="133"/>
                      <a:pt x="8" y="133"/>
                    </a:cubicBezTo>
                    <a:cubicBezTo>
                      <a:pt x="7" y="135"/>
                      <a:pt x="7" y="135"/>
                      <a:pt x="7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8" y="138"/>
                      <a:pt x="8" y="138"/>
                      <a:pt x="8" y="138"/>
                    </a:cubicBezTo>
                    <a:cubicBezTo>
                      <a:pt x="7" y="138"/>
                      <a:pt x="7" y="138"/>
                      <a:pt x="7" y="138"/>
                    </a:cubicBezTo>
                    <a:cubicBezTo>
                      <a:pt x="5" y="138"/>
                      <a:pt x="5" y="138"/>
                      <a:pt x="5" y="138"/>
                    </a:cubicBezTo>
                    <a:cubicBezTo>
                      <a:pt x="4" y="139"/>
                      <a:pt x="4" y="139"/>
                      <a:pt x="4" y="139"/>
                    </a:cubicBezTo>
                    <a:cubicBezTo>
                      <a:pt x="5" y="136"/>
                      <a:pt x="5" y="136"/>
                      <a:pt x="5" y="136"/>
                    </a:cubicBezTo>
                    <a:cubicBezTo>
                      <a:pt x="3" y="138"/>
                      <a:pt x="3" y="138"/>
                      <a:pt x="3" y="138"/>
                    </a:cubicBezTo>
                    <a:cubicBezTo>
                      <a:pt x="3" y="141"/>
                      <a:pt x="3" y="141"/>
                      <a:pt x="3" y="141"/>
                    </a:cubicBezTo>
                    <a:cubicBezTo>
                      <a:pt x="3" y="142"/>
                      <a:pt x="3" y="142"/>
                      <a:pt x="3" y="142"/>
                    </a:cubicBezTo>
                    <a:cubicBezTo>
                      <a:pt x="4" y="142"/>
                      <a:pt x="4" y="142"/>
                      <a:pt x="4" y="142"/>
                    </a:cubicBezTo>
                    <a:cubicBezTo>
                      <a:pt x="5" y="142"/>
                      <a:pt x="5" y="142"/>
                      <a:pt x="5" y="142"/>
                    </a:cubicBezTo>
                    <a:cubicBezTo>
                      <a:pt x="8" y="142"/>
                      <a:pt x="8" y="142"/>
                      <a:pt x="8" y="142"/>
                    </a:cubicBezTo>
                    <a:cubicBezTo>
                      <a:pt x="8" y="141"/>
                      <a:pt x="8" y="141"/>
                      <a:pt x="8" y="141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11" y="139"/>
                      <a:pt x="11" y="139"/>
                      <a:pt x="11" y="139"/>
                    </a:cubicBezTo>
                    <a:cubicBezTo>
                      <a:pt x="13" y="139"/>
                      <a:pt x="13" y="139"/>
                      <a:pt x="13" y="139"/>
                    </a:cubicBezTo>
                    <a:cubicBezTo>
                      <a:pt x="14" y="139"/>
                      <a:pt x="14" y="139"/>
                      <a:pt x="14" y="139"/>
                    </a:cubicBezTo>
                    <a:cubicBezTo>
                      <a:pt x="10" y="142"/>
                      <a:pt x="10" y="142"/>
                      <a:pt x="10" y="142"/>
                    </a:cubicBezTo>
                    <a:cubicBezTo>
                      <a:pt x="11" y="142"/>
                      <a:pt x="11" y="142"/>
                      <a:pt x="11" y="142"/>
                    </a:cubicBezTo>
                    <a:cubicBezTo>
                      <a:pt x="13" y="142"/>
                      <a:pt x="13" y="142"/>
                      <a:pt x="13" y="142"/>
                    </a:cubicBezTo>
                    <a:cubicBezTo>
                      <a:pt x="14" y="142"/>
                      <a:pt x="14" y="142"/>
                      <a:pt x="14" y="142"/>
                    </a:cubicBezTo>
                    <a:cubicBezTo>
                      <a:pt x="11" y="143"/>
                      <a:pt x="11" y="143"/>
                      <a:pt x="11" y="143"/>
                    </a:cubicBezTo>
                    <a:cubicBezTo>
                      <a:pt x="8" y="145"/>
                      <a:pt x="8" y="145"/>
                      <a:pt x="8" y="145"/>
                    </a:cubicBezTo>
                    <a:cubicBezTo>
                      <a:pt x="10" y="145"/>
                      <a:pt x="10" y="145"/>
                      <a:pt x="10" y="145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11" y="148"/>
                      <a:pt x="11" y="148"/>
                      <a:pt x="11" y="148"/>
                    </a:cubicBezTo>
                    <a:cubicBezTo>
                      <a:pt x="8" y="146"/>
                      <a:pt x="8" y="146"/>
                      <a:pt x="8" y="146"/>
                    </a:cubicBezTo>
                    <a:cubicBezTo>
                      <a:pt x="5" y="146"/>
                      <a:pt x="5" y="146"/>
                      <a:pt x="5" y="146"/>
                    </a:cubicBezTo>
                    <a:cubicBezTo>
                      <a:pt x="5" y="148"/>
                      <a:pt x="5" y="148"/>
                      <a:pt x="5" y="148"/>
                    </a:cubicBezTo>
                    <a:cubicBezTo>
                      <a:pt x="5" y="149"/>
                      <a:pt x="5" y="149"/>
                      <a:pt x="5" y="149"/>
                    </a:cubicBezTo>
                    <a:cubicBezTo>
                      <a:pt x="8" y="154"/>
                      <a:pt x="8" y="154"/>
                      <a:pt x="8" y="154"/>
                    </a:cubicBezTo>
                    <a:cubicBezTo>
                      <a:pt x="13" y="155"/>
                      <a:pt x="13" y="155"/>
                      <a:pt x="13" y="155"/>
                    </a:cubicBezTo>
                    <a:cubicBezTo>
                      <a:pt x="15" y="155"/>
                      <a:pt x="15" y="155"/>
                      <a:pt x="15" y="155"/>
                    </a:cubicBezTo>
                    <a:cubicBezTo>
                      <a:pt x="17" y="155"/>
                      <a:pt x="17" y="155"/>
                      <a:pt x="17" y="155"/>
                    </a:cubicBezTo>
                    <a:cubicBezTo>
                      <a:pt x="15" y="156"/>
                      <a:pt x="15" y="156"/>
                      <a:pt x="15" y="156"/>
                    </a:cubicBezTo>
                    <a:cubicBezTo>
                      <a:pt x="18" y="158"/>
                      <a:pt x="18" y="158"/>
                      <a:pt x="18" y="158"/>
                    </a:cubicBezTo>
                    <a:cubicBezTo>
                      <a:pt x="21" y="158"/>
                      <a:pt x="21" y="158"/>
                      <a:pt x="21" y="158"/>
                    </a:cubicBezTo>
                    <a:cubicBezTo>
                      <a:pt x="24" y="158"/>
                      <a:pt x="24" y="158"/>
                      <a:pt x="24" y="158"/>
                    </a:cubicBezTo>
                    <a:cubicBezTo>
                      <a:pt x="28" y="158"/>
                      <a:pt x="28" y="158"/>
                      <a:pt x="28" y="158"/>
                    </a:cubicBezTo>
                    <a:cubicBezTo>
                      <a:pt x="34" y="155"/>
                      <a:pt x="34" y="155"/>
                      <a:pt x="34" y="155"/>
                    </a:cubicBezTo>
                    <a:cubicBezTo>
                      <a:pt x="37" y="152"/>
                      <a:pt x="37" y="152"/>
                      <a:pt x="37" y="152"/>
                    </a:cubicBezTo>
                    <a:cubicBezTo>
                      <a:pt x="40" y="151"/>
                      <a:pt x="40" y="151"/>
                      <a:pt x="40" y="151"/>
                    </a:cubicBezTo>
                    <a:cubicBezTo>
                      <a:pt x="40" y="149"/>
                      <a:pt x="40" y="149"/>
                      <a:pt x="40" y="149"/>
                    </a:cubicBezTo>
                    <a:cubicBezTo>
                      <a:pt x="43" y="149"/>
                      <a:pt x="43" y="149"/>
                      <a:pt x="43" y="149"/>
                    </a:cubicBezTo>
                    <a:cubicBezTo>
                      <a:pt x="41" y="148"/>
                      <a:pt x="41" y="148"/>
                      <a:pt x="41" y="148"/>
                    </a:cubicBezTo>
                    <a:cubicBezTo>
                      <a:pt x="44" y="146"/>
                      <a:pt x="44" y="146"/>
                      <a:pt x="44" y="146"/>
                    </a:cubicBezTo>
                    <a:cubicBezTo>
                      <a:pt x="44" y="145"/>
                      <a:pt x="44" y="145"/>
                      <a:pt x="44" y="145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6"/>
                      <a:pt x="48" y="146"/>
                      <a:pt x="48" y="146"/>
                    </a:cubicBezTo>
                    <a:cubicBezTo>
                      <a:pt x="48" y="145"/>
                      <a:pt x="48" y="145"/>
                      <a:pt x="48" y="145"/>
                    </a:cubicBezTo>
                    <a:cubicBezTo>
                      <a:pt x="51" y="143"/>
                      <a:pt x="51" y="143"/>
                      <a:pt x="51" y="143"/>
                    </a:cubicBezTo>
                    <a:cubicBezTo>
                      <a:pt x="53" y="141"/>
                      <a:pt x="53" y="141"/>
                      <a:pt x="53" y="141"/>
                    </a:cubicBezTo>
                    <a:cubicBezTo>
                      <a:pt x="50" y="139"/>
                      <a:pt x="50" y="139"/>
                      <a:pt x="50" y="139"/>
                    </a:cubicBezTo>
                    <a:cubicBezTo>
                      <a:pt x="51" y="139"/>
                      <a:pt x="51" y="139"/>
                      <a:pt x="51" y="139"/>
                    </a:cubicBezTo>
                    <a:cubicBezTo>
                      <a:pt x="53" y="138"/>
                      <a:pt x="53" y="138"/>
                      <a:pt x="53" y="138"/>
                    </a:cubicBezTo>
                    <a:cubicBezTo>
                      <a:pt x="53" y="139"/>
                      <a:pt x="53" y="139"/>
                      <a:pt x="53" y="139"/>
                    </a:cubicBezTo>
                    <a:cubicBezTo>
                      <a:pt x="54" y="138"/>
                      <a:pt x="54" y="138"/>
                      <a:pt x="54" y="138"/>
                    </a:cubicBezTo>
                    <a:cubicBezTo>
                      <a:pt x="53" y="136"/>
                      <a:pt x="53" y="136"/>
                      <a:pt x="53" y="136"/>
                    </a:cubicBezTo>
                    <a:cubicBezTo>
                      <a:pt x="54" y="135"/>
                      <a:pt x="54" y="135"/>
                      <a:pt x="54" y="135"/>
                    </a:cubicBezTo>
                    <a:cubicBezTo>
                      <a:pt x="56" y="135"/>
                      <a:pt x="56" y="135"/>
                      <a:pt x="56" y="135"/>
                    </a:cubicBezTo>
                    <a:cubicBezTo>
                      <a:pt x="54" y="136"/>
                      <a:pt x="54" y="136"/>
                      <a:pt x="54" y="136"/>
                    </a:cubicBezTo>
                    <a:cubicBezTo>
                      <a:pt x="54" y="138"/>
                      <a:pt x="54" y="138"/>
                      <a:pt x="54" y="138"/>
                    </a:cubicBezTo>
                    <a:cubicBezTo>
                      <a:pt x="54" y="141"/>
                      <a:pt x="54" y="141"/>
                      <a:pt x="54" y="141"/>
                    </a:cubicBezTo>
                    <a:cubicBezTo>
                      <a:pt x="56" y="143"/>
                      <a:pt x="56" y="143"/>
                      <a:pt x="56" y="143"/>
                    </a:cubicBezTo>
                    <a:cubicBezTo>
                      <a:pt x="58" y="145"/>
                      <a:pt x="58" y="145"/>
                      <a:pt x="58" y="145"/>
                    </a:cubicBezTo>
                    <a:cubicBezTo>
                      <a:pt x="60" y="145"/>
                      <a:pt x="60" y="145"/>
                      <a:pt x="60" y="145"/>
                    </a:cubicBezTo>
                    <a:cubicBezTo>
                      <a:pt x="60" y="145"/>
                      <a:pt x="60" y="145"/>
                      <a:pt x="60" y="145"/>
                    </a:cubicBezTo>
                    <a:cubicBezTo>
                      <a:pt x="60" y="145"/>
                      <a:pt x="60" y="145"/>
                      <a:pt x="60" y="145"/>
                    </a:cubicBezTo>
                    <a:cubicBezTo>
                      <a:pt x="61" y="145"/>
                      <a:pt x="61" y="145"/>
                      <a:pt x="61" y="145"/>
                    </a:cubicBezTo>
                    <a:cubicBezTo>
                      <a:pt x="61" y="146"/>
                      <a:pt x="61" y="146"/>
                      <a:pt x="61" y="146"/>
                    </a:cubicBezTo>
                    <a:cubicBezTo>
                      <a:pt x="63" y="148"/>
                      <a:pt x="63" y="148"/>
                      <a:pt x="63" y="148"/>
                    </a:cubicBezTo>
                    <a:cubicBezTo>
                      <a:pt x="64" y="146"/>
                      <a:pt x="64" y="146"/>
                      <a:pt x="64" y="146"/>
                    </a:cubicBezTo>
                    <a:cubicBezTo>
                      <a:pt x="66" y="145"/>
                      <a:pt x="66" y="145"/>
                      <a:pt x="66" y="145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4" y="139"/>
                      <a:pt x="64" y="139"/>
                      <a:pt x="64" y="139"/>
                    </a:cubicBezTo>
                    <a:cubicBezTo>
                      <a:pt x="66" y="138"/>
                      <a:pt x="66" y="138"/>
                      <a:pt x="66" y="138"/>
                    </a:cubicBezTo>
                    <a:cubicBezTo>
                      <a:pt x="66" y="136"/>
                      <a:pt x="66" y="136"/>
                      <a:pt x="66" y="136"/>
                    </a:cubicBezTo>
                    <a:cubicBezTo>
                      <a:pt x="67" y="135"/>
                      <a:pt x="67" y="135"/>
                      <a:pt x="67" y="135"/>
                    </a:cubicBezTo>
                    <a:cubicBezTo>
                      <a:pt x="68" y="133"/>
                      <a:pt x="68" y="133"/>
                      <a:pt x="68" y="133"/>
                    </a:cubicBezTo>
                    <a:cubicBezTo>
                      <a:pt x="70" y="133"/>
                      <a:pt x="70" y="133"/>
                      <a:pt x="70" y="133"/>
                    </a:cubicBezTo>
                    <a:cubicBezTo>
                      <a:pt x="71" y="132"/>
                      <a:pt x="71" y="132"/>
                      <a:pt x="71" y="132"/>
                    </a:cubicBezTo>
                    <a:cubicBezTo>
                      <a:pt x="73" y="128"/>
                      <a:pt x="73" y="128"/>
                      <a:pt x="73" y="128"/>
                    </a:cubicBezTo>
                    <a:cubicBezTo>
                      <a:pt x="71" y="125"/>
                      <a:pt x="71" y="125"/>
                      <a:pt x="71" y="125"/>
                    </a:cubicBezTo>
                    <a:cubicBezTo>
                      <a:pt x="70" y="123"/>
                      <a:pt x="70" y="123"/>
                      <a:pt x="70" y="123"/>
                    </a:cubicBezTo>
                    <a:cubicBezTo>
                      <a:pt x="70" y="122"/>
                      <a:pt x="70" y="122"/>
                      <a:pt x="70" y="122"/>
                    </a:cubicBezTo>
                    <a:cubicBezTo>
                      <a:pt x="71" y="121"/>
                      <a:pt x="71" y="121"/>
                      <a:pt x="71" y="121"/>
                    </a:cubicBezTo>
                    <a:cubicBezTo>
                      <a:pt x="74" y="119"/>
                      <a:pt x="74" y="119"/>
                      <a:pt x="74" y="119"/>
                    </a:cubicBezTo>
                    <a:cubicBezTo>
                      <a:pt x="76" y="118"/>
                      <a:pt x="76" y="118"/>
                      <a:pt x="76" y="118"/>
                    </a:cubicBezTo>
                    <a:cubicBezTo>
                      <a:pt x="74" y="116"/>
                      <a:pt x="74" y="116"/>
                      <a:pt x="74" y="116"/>
                    </a:cubicBezTo>
                    <a:cubicBezTo>
                      <a:pt x="74" y="115"/>
                      <a:pt x="74" y="115"/>
                      <a:pt x="74" y="115"/>
                    </a:cubicBezTo>
                    <a:cubicBezTo>
                      <a:pt x="71" y="113"/>
                      <a:pt x="71" y="113"/>
                      <a:pt x="71" y="113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68" y="105"/>
                      <a:pt x="68" y="105"/>
                      <a:pt x="68" y="105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67" y="99"/>
                      <a:pt x="67" y="99"/>
                      <a:pt x="67" y="99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68" y="96"/>
                      <a:pt x="68" y="96"/>
                      <a:pt x="68" y="96"/>
                    </a:cubicBezTo>
                    <a:cubicBezTo>
                      <a:pt x="67" y="93"/>
                      <a:pt x="67" y="93"/>
                      <a:pt x="67" y="93"/>
                    </a:cubicBezTo>
                    <a:cubicBezTo>
                      <a:pt x="67" y="90"/>
                      <a:pt x="67" y="90"/>
                      <a:pt x="67" y="90"/>
                    </a:cubicBezTo>
                    <a:cubicBezTo>
                      <a:pt x="68" y="89"/>
                      <a:pt x="68" y="89"/>
                      <a:pt x="68" y="89"/>
                    </a:cubicBezTo>
                    <a:cubicBezTo>
                      <a:pt x="68" y="88"/>
                      <a:pt x="68" y="88"/>
                      <a:pt x="68" y="88"/>
                    </a:cubicBezTo>
                    <a:cubicBezTo>
                      <a:pt x="70" y="86"/>
                      <a:pt x="70" y="86"/>
                      <a:pt x="70" y="86"/>
                    </a:cubicBezTo>
                    <a:cubicBezTo>
                      <a:pt x="73" y="85"/>
                      <a:pt x="73" y="85"/>
                      <a:pt x="73" y="85"/>
                    </a:cubicBezTo>
                    <a:cubicBezTo>
                      <a:pt x="77" y="83"/>
                      <a:pt x="77" y="83"/>
                      <a:pt x="77" y="83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6" y="82"/>
                      <a:pt x="86" y="82"/>
                      <a:pt x="86" y="82"/>
                    </a:cubicBezTo>
                    <a:cubicBezTo>
                      <a:pt x="86" y="80"/>
                      <a:pt x="86" y="80"/>
                      <a:pt x="86" y="80"/>
                    </a:cubicBezTo>
                    <a:cubicBezTo>
                      <a:pt x="86" y="79"/>
                      <a:pt x="86" y="79"/>
                      <a:pt x="86" y="79"/>
                    </a:cubicBezTo>
                    <a:cubicBezTo>
                      <a:pt x="84" y="78"/>
                      <a:pt x="84" y="78"/>
                      <a:pt x="84" y="78"/>
                    </a:cubicBezTo>
                    <a:cubicBezTo>
                      <a:pt x="81" y="78"/>
                      <a:pt x="81" y="78"/>
                      <a:pt x="81" y="78"/>
                    </a:cubicBezTo>
                    <a:cubicBezTo>
                      <a:pt x="86" y="73"/>
                      <a:pt x="86" y="73"/>
                      <a:pt x="86" y="73"/>
                    </a:cubicBezTo>
                    <a:cubicBezTo>
                      <a:pt x="89" y="69"/>
                      <a:pt x="89" y="69"/>
                      <a:pt x="89" y="69"/>
                    </a:cubicBezTo>
                    <a:cubicBezTo>
                      <a:pt x="90" y="66"/>
                      <a:pt x="90" y="66"/>
                      <a:pt x="90" y="66"/>
                    </a:cubicBezTo>
                    <a:cubicBezTo>
                      <a:pt x="90" y="63"/>
                      <a:pt x="90" y="63"/>
                      <a:pt x="90" y="63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3" y="59"/>
                      <a:pt x="93" y="59"/>
                      <a:pt x="93" y="59"/>
                    </a:cubicBezTo>
                    <a:cubicBezTo>
                      <a:pt x="97" y="57"/>
                      <a:pt x="97" y="57"/>
                      <a:pt x="97" y="57"/>
                    </a:cubicBezTo>
                    <a:cubicBezTo>
                      <a:pt x="97" y="56"/>
                      <a:pt x="97" y="56"/>
                      <a:pt x="97" y="56"/>
                    </a:cubicBezTo>
                    <a:cubicBezTo>
                      <a:pt x="97" y="55"/>
                      <a:pt x="97" y="55"/>
                      <a:pt x="97" y="55"/>
                    </a:cubicBezTo>
                    <a:cubicBezTo>
                      <a:pt x="97" y="53"/>
                      <a:pt x="97" y="53"/>
                      <a:pt x="97" y="53"/>
                    </a:cubicBezTo>
                    <a:cubicBezTo>
                      <a:pt x="99" y="53"/>
                      <a:pt x="99" y="53"/>
                      <a:pt x="99" y="53"/>
                    </a:cubicBezTo>
                    <a:cubicBezTo>
                      <a:pt x="106" y="47"/>
                      <a:pt x="106" y="47"/>
                      <a:pt x="106" y="47"/>
                    </a:cubicBezTo>
                    <a:cubicBezTo>
                      <a:pt x="106" y="46"/>
                      <a:pt x="106" y="46"/>
                      <a:pt x="106" y="46"/>
                    </a:cubicBezTo>
                    <a:cubicBezTo>
                      <a:pt x="104" y="45"/>
                      <a:pt x="104" y="45"/>
                      <a:pt x="104" y="45"/>
                    </a:cubicBezTo>
                    <a:cubicBezTo>
                      <a:pt x="103" y="43"/>
                      <a:pt x="103" y="43"/>
                      <a:pt x="103" y="43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11" y="36"/>
                      <a:pt x="111" y="36"/>
                      <a:pt x="111" y="36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7" y="36"/>
                      <a:pt x="117" y="36"/>
                      <a:pt x="117" y="36"/>
                    </a:cubicBezTo>
                    <a:cubicBezTo>
                      <a:pt x="119" y="36"/>
                      <a:pt x="119" y="36"/>
                      <a:pt x="119" y="36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0" y="32"/>
                      <a:pt x="120" y="32"/>
                      <a:pt x="120" y="32"/>
                    </a:cubicBezTo>
                    <a:cubicBezTo>
                      <a:pt x="120" y="30"/>
                      <a:pt x="120" y="30"/>
                      <a:pt x="120" y="30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23" y="30"/>
                      <a:pt x="123" y="30"/>
                      <a:pt x="123" y="30"/>
                    </a:cubicBezTo>
                    <a:cubicBezTo>
                      <a:pt x="126" y="30"/>
                      <a:pt x="126" y="30"/>
                      <a:pt x="126" y="30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36" y="32"/>
                      <a:pt x="136" y="32"/>
                      <a:pt x="136" y="32"/>
                    </a:cubicBezTo>
                    <a:cubicBezTo>
                      <a:pt x="139" y="30"/>
                      <a:pt x="139" y="30"/>
                      <a:pt x="139" y="30"/>
                    </a:cubicBezTo>
                    <a:cubicBezTo>
                      <a:pt x="136" y="30"/>
                      <a:pt x="136" y="30"/>
                      <a:pt x="136" y="30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39" y="26"/>
                      <a:pt x="139" y="26"/>
                      <a:pt x="139" y="26"/>
                    </a:cubicBezTo>
                    <a:cubicBezTo>
                      <a:pt x="137" y="25"/>
                      <a:pt x="137" y="25"/>
                      <a:pt x="137" y="25"/>
                    </a:cubicBezTo>
                    <a:cubicBezTo>
                      <a:pt x="142" y="25"/>
                      <a:pt x="142" y="25"/>
                      <a:pt x="142" y="25"/>
                    </a:cubicBezTo>
                    <a:cubicBezTo>
                      <a:pt x="143" y="25"/>
                      <a:pt x="143" y="25"/>
                      <a:pt x="143" y="25"/>
                    </a:cubicBezTo>
                    <a:cubicBezTo>
                      <a:pt x="146" y="23"/>
                      <a:pt x="146" y="23"/>
                      <a:pt x="146" y="23"/>
                    </a:cubicBezTo>
                    <a:lnTo>
                      <a:pt x="144" y="23"/>
                    </a:lnTo>
                    <a:close/>
                    <a:moveTo>
                      <a:pt x="4" y="123"/>
                    </a:moveTo>
                    <a:cubicBezTo>
                      <a:pt x="4" y="125"/>
                      <a:pt x="4" y="125"/>
                      <a:pt x="4" y="125"/>
                    </a:cubicBezTo>
                    <a:cubicBezTo>
                      <a:pt x="3" y="123"/>
                      <a:pt x="3" y="123"/>
                      <a:pt x="3" y="123"/>
                    </a:cubicBezTo>
                    <a:cubicBezTo>
                      <a:pt x="5" y="122"/>
                      <a:pt x="5" y="122"/>
                      <a:pt x="5" y="122"/>
                    </a:cubicBezTo>
                    <a:lnTo>
                      <a:pt x="4" y="123"/>
                    </a:lnTo>
                    <a:close/>
                    <a:moveTo>
                      <a:pt x="5" y="141"/>
                    </a:moveTo>
                    <a:cubicBezTo>
                      <a:pt x="4" y="141"/>
                      <a:pt x="4" y="141"/>
                      <a:pt x="4" y="141"/>
                    </a:cubicBezTo>
                    <a:cubicBezTo>
                      <a:pt x="5" y="139"/>
                      <a:pt x="5" y="139"/>
                      <a:pt x="5" y="139"/>
                    </a:cubicBezTo>
                    <a:lnTo>
                      <a:pt x="5" y="141"/>
                    </a:lnTo>
                    <a:close/>
                    <a:moveTo>
                      <a:pt x="10" y="112"/>
                    </a:moveTo>
                    <a:cubicBezTo>
                      <a:pt x="10" y="111"/>
                      <a:pt x="10" y="111"/>
                      <a:pt x="10" y="111"/>
                    </a:cubicBezTo>
                    <a:cubicBezTo>
                      <a:pt x="8" y="111"/>
                      <a:pt x="8" y="111"/>
                      <a:pt x="8" y="111"/>
                    </a:cubicBezTo>
                    <a:cubicBezTo>
                      <a:pt x="7" y="110"/>
                      <a:pt x="7" y="110"/>
                      <a:pt x="7" y="110"/>
                    </a:cubicBezTo>
                    <a:cubicBezTo>
                      <a:pt x="10" y="109"/>
                      <a:pt x="10" y="109"/>
                      <a:pt x="10" y="109"/>
                    </a:cubicBezTo>
                    <a:cubicBezTo>
                      <a:pt x="13" y="111"/>
                      <a:pt x="13" y="111"/>
                      <a:pt x="13" y="111"/>
                    </a:cubicBezTo>
                    <a:lnTo>
                      <a:pt x="10" y="112"/>
                    </a:lnTo>
                    <a:close/>
                    <a:moveTo>
                      <a:pt x="21" y="119"/>
                    </a:moveTo>
                    <a:cubicBezTo>
                      <a:pt x="20" y="121"/>
                      <a:pt x="20" y="121"/>
                      <a:pt x="20" y="121"/>
                    </a:cubicBezTo>
                    <a:cubicBezTo>
                      <a:pt x="21" y="122"/>
                      <a:pt x="21" y="122"/>
                      <a:pt x="21" y="122"/>
                    </a:cubicBezTo>
                    <a:cubicBezTo>
                      <a:pt x="18" y="122"/>
                      <a:pt x="18" y="122"/>
                      <a:pt x="18" y="122"/>
                    </a:cubicBezTo>
                    <a:cubicBezTo>
                      <a:pt x="20" y="121"/>
                      <a:pt x="20" y="121"/>
                      <a:pt x="20" y="121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7" y="119"/>
                      <a:pt x="17" y="119"/>
                      <a:pt x="17" y="119"/>
                    </a:cubicBezTo>
                    <a:cubicBezTo>
                      <a:pt x="15" y="119"/>
                      <a:pt x="15" y="119"/>
                      <a:pt x="15" y="119"/>
                    </a:cubicBezTo>
                    <a:cubicBezTo>
                      <a:pt x="14" y="119"/>
                      <a:pt x="14" y="119"/>
                      <a:pt x="14" y="119"/>
                    </a:cubicBezTo>
                    <a:cubicBezTo>
                      <a:pt x="15" y="118"/>
                      <a:pt x="15" y="118"/>
                      <a:pt x="15" y="118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21" y="118"/>
                      <a:pt x="21" y="118"/>
                      <a:pt x="21" y="118"/>
                    </a:cubicBezTo>
                    <a:cubicBezTo>
                      <a:pt x="20" y="119"/>
                      <a:pt x="20" y="119"/>
                      <a:pt x="20" y="119"/>
                    </a:cubicBezTo>
                    <a:lnTo>
                      <a:pt x="21" y="119"/>
                    </a:lnTo>
                    <a:close/>
                    <a:moveTo>
                      <a:pt x="21" y="106"/>
                    </a:moveTo>
                    <a:cubicBezTo>
                      <a:pt x="18" y="108"/>
                      <a:pt x="18" y="108"/>
                      <a:pt x="18" y="108"/>
                    </a:cubicBezTo>
                    <a:cubicBezTo>
                      <a:pt x="20" y="106"/>
                      <a:pt x="20" y="106"/>
                      <a:pt x="20" y="106"/>
                    </a:cubicBezTo>
                    <a:cubicBezTo>
                      <a:pt x="20" y="105"/>
                      <a:pt x="20" y="105"/>
                      <a:pt x="20" y="105"/>
                    </a:cubicBezTo>
                    <a:cubicBezTo>
                      <a:pt x="18" y="103"/>
                      <a:pt x="18" y="103"/>
                      <a:pt x="18" y="103"/>
                    </a:cubicBezTo>
                    <a:cubicBezTo>
                      <a:pt x="21" y="105"/>
                      <a:pt x="21" y="105"/>
                      <a:pt x="21" y="105"/>
                    </a:cubicBezTo>
                    <a:cubicBezTo>
                      <a:pt x="20" y="106"/>
                      <a:pt x="20" y="106"/>
                      <a:pt x="20" y="106"/>
                    </a:cubicBezTo>
                    <a:lnTo>
                      <a:pt x="21" y="106"/>
                    </a:lnTo>
                    <a:close/>
                    <a:moveTo>
                      <a:pt x="25" y="118"/>
                    </a:moveTo>
                    <a:cubicBezTo>
                      <a:pt x="23" y="119"/>
                      <a:pt x="23" y="119"/>
                      <a:pt x="23" y="119"/>
                    </a:cubicBezTo>
                    <a:cubicBezTo>
                      <a:pt x="23" y="118"/>
                      <a:pt x="23" y="118"/>
                      <a:pt x="23" y="118"/>
                    </a:cubicBezTo>
                    <a:cubicBezTo>
                      <a:pt x="23" y="116"/>
                      <a:pt x="23" y="116"/>
                      <a:pt x="23" y="116"/>
                    </a:cubicBezTo>
                    <a:cubicBezTo>
                      <a:pt x="25" y="115"/>
                      <a:pt x="25" y="115"/>
                      <a:pt x="25" y="115"/>
                    </a:cubicBezTo>
                    <a:cubicBezTo>
                      <a:pt x="24" y="118"/>
                      <a:pt x="24" y="118"/>
                      <a:pt x="24" y="118"/>
                    </a:cubicBezTo>
                    <a:lnTo>
                      <a:pt x="25" y="118"/>
                    </a:lnTo>
                    <a:close/>
                    <a:moveTo>
                      <a:pt x="27" y="99"/>
                    </a:moveTo>
                    <a:cubicBezTo>
                      <a:pt x="30" y="99"/>
                      <a:pt x="30" y="99"/>
                      <a:pt x="30" y="99"/>
                    </a:cubicBezTo>
                    <a:cubicBezTo>
                      <a:pt x="31" y="100"/>
                      <a:pt x="31" y="100"/>
                      <a:pt x="31" y="100"/>
                    </a:cubicBezTo>
                    <a:lnTo>
                      <a:pt x="27" y="99"/>
                    </a:lnTo>
                    <a:close/>
                    <a:moveTo>
                      <a:pt x="73" y="68"/>
                    </a:moveTo>
                    <a:cubicBezTo>
                      <a:pt x="71" y="66"/>
                      <a:pt x="71" y="66"/>
                      <a:pt x="71" y="66"/>
                    </a:cubicBezTo>
                    <a:cubicBezTo>
                      <a:pt x="74" y="66"/>
                      <a:pt x="74" y="66"/>
                      <a:pt x="74" y="66"/>
                    </a:cubicBezTo>
                    <a:lnTo>
                      <a:pt x="73" y="68"/>
                    </a:lnTo>
                    <a:close/>
                    <a:moveTo>
                      <a:pt x="113" y="33"/>
                    </a:moveTo>
                    <a:cubicBezTo>
                      <a:pt x="111" y="32"/>
                      <a:pt x="111" y="32"/>
                      <a:pt x="111" y="32"/>
                    </a:cubicBezTo>
                    <a:cubicBezTo>
                      <a:pt x="114" y="32"/>
                      <a:pt x="114" y="32"/>
                      <a:pt x="114" y="32"/>
                    </a:cubicBezTo>
                    <a:lnTo>
                      <a:pt x="113" y="33"/>
                    </a:lnTo>
                    <a:close/>
                    <a:moveTo>
                      <a:pt x="130" y="22"/>
                    </a:move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0"/>
                      <a:pt x="130" y="20"/>
                      <a:pt x="130" y="20"/>
                    </a:cubicBezTo>
                    <a:lnTo>
                      <a:pt x="130" y="22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rgbClr val="003366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43" name="Freeform 173"/>
              <p:cNvSpPr>
                <a:spLocks noEditPoints="1"/>
              </p:cNvSpPr>
              <p:nvPr/>
            </p:nvSpPr>
            <p:spPr bwMode="auto">
              <a:xfrm>
                <a:off x="2638785" y="5156021"/>
                <a:ext cx="1630013" cy="1227417"/>
              </a:xfrm>
              <a:custGeom>
                <a:avLst/>
                <a:gdLst>
                  <a:gd name="T0" fmla="*/ 134 w 144"/>
                  <a:gd name="T1" fmla="*/ 23 h 104"/>
                  <a:gd name="T2" fmla="*/ 136 w 144"/>
                  <a:gd name="T3" fmla="*/ 20 h 104"/>
                  <a:gd name="T4" fmla="*/ 130 w 144"/>
                  <a:gd name="T5" fmla="*/ 18 h 104"/>
                  <a:gd name="T6" fmla="*/ 124 w 144"/>
                  <a:gd name="T7" fmla="*/ 18 h 104"/>
                  <a:gd name="T8" fmla="*/ 116 w 144"/>
                  <a:gd name="T9" fmla="*/ 15 h 104"/>
                  <a:gd name="T10" fmla="*/ 110 w 144"/>
                  <a:gd name="T11" fmla="*/ 13 h 104"/>
                  <a:gd name="T12" fmla="*/ 103 w 144"/>
                  <a:gd name="T13" fmla="*/ 14 h 104"/>
                  <a:gd name="T14" fmla="*/ 97 w 144"/>
                  <a:gd name="T15" fmla="*/ 13 h 104"/>
                  <a:gd name="T16" fmla="*/ 87 w 144"/>
                  <a:gd name="T17" fmla="*/ 10 h 104"/>
                  <a:gd name="T18" fmla="*/ 83 w 144"/>
                  <a:gd name="T19" fmla="*/ 5 h 104"/>
                  <a:gd name="T20" fmla="*/ 70 w 144"/>
                  <a:gd name="T21" fmla="*/ 4 h 104"/>
                  <a:gd name="T22" fmla="*/ 58 w 144"/>
                  <a:gd name="T23" fmla="*/ 4 h 104"/>
                  <a:gd name="T24" fmla="*/ 34 w 144"/>
                  <a:gd name="T25" fmla="*/ 2 h 104"/>
                  <a:gd name="T26" fmla="*/ 23 w 144"/>
                  <a:gd name="T27" fmla="*/ 1 h 104"/>
                  <a:gd name="T28" fmla="*/ 14 w 144"/>
                  <a:gd name="T29" fmla="*/ 1 h 104"/>
                  <a:gd name="T30" fmla="*/ 10 w 144"/>
                  <a:gd name="T31" fmla="*/ 4 h 104"/>
                  <a:gd name="T32" fmla="*/ 3 w 144"/>
                  <a:gd name="T33" fmla="*/ 7 h 104"/>
                  <a:gd name="T34" fmla="*/ 1 w 144"/>
                  <a:gd name="T35" fmla="*/ 13 h 104"/>
                  <a:gd name="T36" fmla="*/ 1 w 144"/>
                  <a:gd name="T37" fmla="*/ 17 h 104"/>
                  <a:gd name="T38" fmla="*/ 3 w 144"/>
                  <a:gd name="T39" fmla="*/ 17 h 104"/>
                  <a:gd name="T40" fmla="*/ 3 w 144"/>
                  <a:gd name="T41" fmla="*/ 21 h 104"/>
                  <a:gd name="T42" fmla="*/ 4 w 144"/>
                  <a:gd name="T43" fmla="*/ 24 h 104"/>
                  <a:gd name="T44" fmla="*/ 8 w 144"/>
                  <a:gd name="T45" fmla="*/ 23 h 104"/>
                  <a:gd name="T46" fmla="*/ 10 w 144"/>
                  <a:gd name="T47" fmla="*/ 24 h 104"/>
                  <a:gd name="T48" fmla="*/ 14 w 144"/>
                  <a:gd name="T49" fmla="*/ 25 h 104"/>
                  <a:gd name="T50" fmla="*/ 21 w 144"/>
                  <a:gd name="T51" fmla="*/ 24 h 104"/>
                  <a:gd name="T52" fmla="*/ 27 w 144"/>
                  <a:gd name="T53" fmla="*/ 25 h 104"/>
                  <a:gd name="T54" fmla="*/ 30 w 144"/>
                  <a:gd name="T55" fmla="*/ 30 h 104"/>
                  <a:gd name="T56" fmla="*/ 23 w 144"/>
                  <a:gd name="T57" fmla="*/ 37 h 104"/>
                  <a:gd name="T58" fmla="*/ 23 w 144"/>
                  <a:gd name="T59" fmla="*/ 47 h 104"/>
                  <a:gd name="T60" fmla="*/ 21 w 144"/>
                  <a:gd name="T61" fmla="*/ 51 h 104"/>
                  <a:gd name="T62" fmla="*/ 17 w 144"/>
                  <a:gd name="T63" fmla="*/ 56 h 104"/>
                  <a:gd name="T64" fmla="*/ 17 w 144"/>
                  <a:gd name="T65" fmla="*/ 60 h 104"/>
                  <a:gd name="T66" fmla="*/ 17 w 144"/>
                  <a:gd name="T67" fmla="*/ 68 h 104"/>
                  <a:gd name="T68" fmla="*/ 17 w 144"/>
                  <a:gd name="T69" fmla="*/ 74 h 104"/>
                  <a:gd name="T70" fmla="*/ 17 w 144"/>
                  <a:gd name="T71" fmla="*/ 78 h 104"/>
                  <a:gd name="T72" fmla="*/ 13 w 144"/>
                  <a:gd name="T73" fmla="*/ 83 h 104"/>
                  <a:gd name="T74" fmla="*/ 18 w 144"/>
                  <a:gd name="T75" fmla="*/ 88 h 104"/>
                  <a:gd name="T76" fmla="*/ 25 w 144"/>
                  <a:gd name="T77" fmla="*/ 94 h 104"/>
                  <a:gd name="T78" fmla="*/ 27 w 144"/>
                  <a:gd name="T79" fmla="*/ 97 h 104"/>
                  <a:gd name="T80" fmla="*/ 28 w 144"/>
                  <a:gd name="T81" fmla="*/ 103 h 104"/>
                  <a:gd name="T82" fmla="*/ 36 w 144"/>
                  <a:gd name="T83" fmla="*/ 103 h 104"/>
                  <a:gd name="T84" fmla="*/ 46 w 144"/>
                  <a:gd name="T85" fmla="*/ 97 h 104"/>
                  <a:gd name="T86" fmla="*/ 64 w 144"/>
                  <a:gd name="T87" fmla="*/ 96 h 104"/>
                  <a:gd name="T88" fmla="*/ 73 w 144"/>
                  <a:gd name="T89" fmla="*/ 94 h 104"/>
                  <a:gd name="T90" fmla="*/ 83 w 144"/>
                  <a:gd name="T91" fmla="*/ 84 h 104"/>
                  <a:gd name="T92" fmla="*/ 90 w 144"/>
                  <a:gd name="T93" fmla="*/ 78 h 104"/>
                  <a:gd name="T94" fmla="*/ 100 w 144"/>
                  <a:gd name="T95" fmla="*/ 67 h 104"/>
                  <a:gd name="T96" fmla="*/ 97 w 144"/>
                  <a:gd name="T97" fmla="*/ 53 h 104"/>
                  <a:gd name="T98" fmla="*/ 107 w 144"/>
                  <a:gd name="T99" fmla="*/ 41 h 104"/>
                  <a:gd name="T100" fmla="*/ 117 w 144"/>
                  <a:gd name="T101" fmla="*/ 34 h 104"/>
                  <a:gd name="T102" fmla="*/ 25 w 144"/>
                  <a:gd name="T103" fmla="*/ 94 h 104"/>
                  <a:gd name="T104" fmla="*/ 133 w 144"/>
                  <a:gd name="T105" fmla="*/ 53 h 104"/>
                  <a:gd name="T106" fmla="*/ 126 w 144"/>
                  <a:gd name="T107" fmla="*/ 57 h 104"/>
                  <a:gd name="T108" fmla="*/ 133 w 144"/>
                  <a:gd name="T109" fmla="*/ 60 h 104"/>
                  <a:gd name="T110" fmla="*/ 137 w 144"/>
                  <a:gd name="T111" fmla="*/ 54 h 104"/>
                  <a:gd name="T112" fmla="*/ 115 w 144"/>
                  <a:gd name="T113" fmla="*/ 66 h 104"/>
                  <a:gd name="T114" fmla="*/ 117 w 144"/>
                  <a:gd name="T115" fmla="*/ 64 h 104"/>
                  <a:gd name="T116" fmla="*/ 140 w 144"/>
                  <a:gd name="T117" fmla="*/ 52 h 104"/>
                  <a:gd name="T118" fmla="*/ 144 w 144"/>
                  <a:gd name="T119" fmla="*/ 5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44" h="104">
                    <a:moveTo>
                      <a:pt x="132" y="28"/>
                    </a:moveTo>
                    <a:cubicBezTo>
                      <a:pt x="133" y="27"/>
                      <a:pt x="133" y="27"/>
                      <a:pt x="133" y="27"/>
                    </a:cubicBezTo>
                    <a:cubicBezTo>
                      <a:pt x="134" y="24"/>
                      <a:pt x="134" y="24"/>
                      <a:pt x="134" y="24"/>
                    </a:cubicBezTo>
                    <a:cubicBezTo>
                      <a:pt x="134" y="23"/>
                      <a:pt x="134" y="23"/>
                      <a:pt x="134" y="23"/>
                    </a:cubicBezTo>
                    <a:cubicBezTo>
                      <a:pt x="134" y="20"/>
                      <a:pt x="134" y="20"/>
                      <a:pt x="134" y="20"/>
                    </a:cubicBezTo>
                    <a:cubicBezTo>
                      <a:pt x="134" y="20"/>
                      <a:pt x="134" y="20"/>
                      <a:pt x="134" y="20"/>
                    </a:cubicBezTo>
                    <a:cubicBezTo>
                      <a:pt x="135" y="20"/>
                      <a:pt x="135" y="20"/>
                      <a:pt x="135" y="20"/>
                    </a:cubicBezTo>
                    <a:cubicBezTo>
                      <a:pt x="136" y="20"/>
                      <a:pt x="136" y="20"/>
                      <a:pt x="136" y="20"/>
                    </a:cubicBezTo>
                    <a:cubicBezTo>
                      <a:pt x="136" y="18"/>
                      <a:pt x="136" y="18"/>
                      <a:pt x="136" y="18"/>
                    </a:cubicBezTo>
                    <a:cubicBezTo>
                      <a:pt x="134" y="17"/>
                      <a:pt x="134" y="17"/>
                      <a:pt x="134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0" y="18"/>
                      <a:pt x="130" y="18"/>
                      <a:pt x="130" y="18"/>
                    </a:cubicBezTo>
                    <a:cubicBezTo>
                      <a:pt x="129" y="18"/>
                      <a:pt x="129" y="18"/>
                      <a:pt x="129" y="18"/>
                    </a:cubicBezTo>
                    <a:cubicBezTo>
                      <a:pt x="127" y="18"/>
                      <a:pt x="127" y="18"/>
                      <a:pt x="127" y="18"/>
                    </a:cubicBezTo>
                    <a:cubicBezTo>
                      <a:pt x="126" y="18"/>
                      <a:pt x="126" y="18"/>
                      <a:pt x="126" y="18"/>
                    </a:cubicBezTo>
                    <a:cubicBezTo>
                      <a:pt x="124" y="18"/>
                      <a:pt x="124" y="18"/>
                      <a:pt x="124" y="18"/>
                    </a:cubicBezTo>
                    <a:cubicBezTo>
                      <a:pt x="123" y="18"/>
                      <a:pt x="123" y="18"/>
                      <a:pt x="123" y="18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6" y="17"/>
                      <a:pt x="116" y="17"/>
                      <a:pt x="116" y="17"/>
                    </a:cubicBezTo>
                    <a:cubicBezTo>
                      <a:pt x="116" y="15"/>
                      <a:pt x="116" y="15"/>
                      <a:pt x="116" y="15"/>
                    </a:cubicBezTo>
                    <a:cubicBezTo>
                      <a:pt x="116" y="14"/>
                      <a:pt x="116" y="14"/>
                      <a:pt x="116" y="14"/>
                    </a:cubicBezTo>
                    <a:cubicBezTo>
                      <a:pt x="114" y="14"/>
                      <a:pt x="114" y="14"/>
                      <a:pt x="114" y="14"/>
                    </a:cubicBezTo>
                    <a:cubicBezTo>
                      <a:pt x="113" y="14"/>
                      <a:pt x="113" y="14"/>
                      <a:pt x="113" y="14"/>
                    </a:cubicBezTo>
                    <a:cubicBezTo>
                      <a:pt x="110" y="13"/>
                      <a:pt x="110" y="13"/>
                      <a:pt x="110" y="13"/>
                    </a:cubicBezTo>
                    <a:cubicBezTo>
                      <a:pt x="109" y="13"/>
                      <a:pt x="109" y="13"/>
                      <a:pt x="109" y="13"/>
                    </a:cubicBezTo>
                    <a:cubicBezTo>
                      <a:pt x="107" y="13"/>
                      <a:pt x="107" y="13"/>
                      <a:pt x="107" y="13"/>
                    </a:cubicBezTo>
                    <a:cubicBezTo>
                      <a:pt x="107" y="14"/>
                      <a:pt x="107" y="14"/>
                      <a:pt x="107" y="14"/>
                    </a:cubicBezTo>
                    <a:cubicBezTo>
                      <a:pt x="103" y="14"/>
                      <a:pt x="103" y="14"/>
                      <a:pt x="103" y="14"/>
                    </a:cubicBezTo>
                    <a:cubicBezTo>
                      <a:pt x="101" y="14"/>
                      <a:pt x="101" y="14"/>
                      <a:pt x="101" y="14"/>
                    </a:cubicBezTo>
                    <a:cubicBezTo>
                      <a:pt x="100" y="14"/>
                      <a:pt x="100" y="14"/>
                      <a:pt x="100" y="14"/>
                    </a:cubicBezTo>
                    <a:cubicBezTo>
                      <a:pt x="99" y="14"/>
                      <a:pt x="99" y="14"/>
                      <a:pt x="99" y="14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6" y="13"/>
                      <a:pt x="96" y="13"/>
                      <a:pt x="96" y="13"/>
                    </a:cubicBezTo>
                    <a:cubicBezTo>
                      <a:pt x="91" y="11"/>
                      <a:pt x="91" y="11"/>
                      <a:pt x="91" y="11"/>
                    </a:cubicBezTo>
                    <a:cubicBezTo>
                      <a:pt x="89" y="10"/>
                      <a:pt x="89" y="10"/>
                      <a:pt x="89" y="10"/>
                    </a:cubicBezTo>
                    <a:cubicBezTo>
                      <a:pt x="87" y="10"/>
                      <a:pt x="87" y="10"/>
                      <a:pt x="87" y="10"/>
                    </a:cubicBezTo>
                    <a:cubicBezTo>
                      <a:pt x="86" y="10"/>
                      <a:pt x="86" y="10"/>
                      <a:pt x="86" y="10"/>
                    </a:cubicBezTo>
                    <a:cubicBezTo>
                      <a:pt x="84" y="8"/>
                      <a:pt x="84" y="8"/>
                      <a:pt x="84" y="8"/>
                    </a:cubicBezTo>
                    <a:cubicBezTo>
                      <a:pt x="86" y="7"/>
                      <a:pt x="86" y="7"/>
                      <a:pt x="86" y="7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1" y="5"/>
                      <a:pt x="81" y="5"/>
                      <a:pt x="81" y="5"/>
                    </a:cubicBezTo>
                    <a:cubicBezTo>
                      <a:pt x="79" y="5"/>
                      <a:pt x="79" y="5"/>
                      <a:pt x="79" y="5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0" y="4"/>
                      <a:pt x="70" y="4"/>
                      <a:pt x="70" y="4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58" y="4"/>
                      <a:pt x="58" y="4"/>
                      <a:pt x="58" y="4"/>
                    </a:cubicBezTo>
                    <a:cubicBezTo>
                      <a:pt x="53" y="4"/>
                      <a:pt x="53" y="4"/>
                      <a:pt x="53" y="4"/>
                    </a:cubicBezTo>
                    <a:cubicBezTo>
                      <a:pt x="48" y="4"/>
                      <a:pt x="48" y="4"/>
                      <a:pt x="48" y="4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1" y="13"/>
                      <a:pt x="1" y="13"/>
                      <a:pt x="1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20"/>
                      <a:pt x="3" y="20"/>
                      <a:pt x="3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4"/>
                      <a:pt x="3" y="24"/>
                      <a:pt x="3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8" y="25"/>
                      <a:pt x="18" y="25"/>
                      <a:pt x="18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30"/>
                      <a:pt x="30" y="30"/>
                      <a:pt x="30" y="30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4" y="40"/>
                      <a:pt x="24" y="40"/>
                      <a:pt x="24" y="40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3" y="47"/>
                      <a:pt x="23" y="47"/>
                      <a:pt x="23" y="4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1" y="48"/>
                      <a:pt x="21" y="48"/>
                      <a:pt x="21" y="48"/>
                    </a:cubicBezTo>
                    <a:cubicBezTo>
                      <a:pt x="21" y="50"/>
                      <a:pt x="21" y="50"/>
                      <a:pt x="21" y="50"/>
                    </a:cubicBezTo>
                    <a:cubicBezTo>
                      <a:pt x="21" y="51"/>
                      <a:pt x="21" y="51"/>
                      <a:pt x="21" y="51"/>
                    </a:cubicBezTo>
                    <a:cubicBezTo>
                      <a:pt x="21" y="53"/>
                      <a:pt x="21" y="53"/>
                      <a:pt x="21" y="53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18" y="56"/>
                      <a:pt x="18" y="56"/>
                      <a:pt x="18" y="56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4" y="56"/>
                      <a:pt x="14" y="56"/>
                      <a:pt x="14" y="56"/>
                    </a:cubicBezTo>
                    <a:cubicBezTo>
                      <a:pt x="17" y="57"/>
                      <a:pt x="17" y="57"/>
                      <a:pt x="17" y="57"/>
                    </a:cubicBezTo>
                    <a:cubicBezTo>
                      <a:pt x="17" y="58"/>
                      <a:pt x="17" y="58"/>
                      <a:pt x="17" y="58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20" y="64"/>
                      <a:pt x="20" y="64"/>
                      <a:pt x="20" y="64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5" y="70"/>
                      <a:pt x="15" y="70"/>
                      <a:pt x="15" y="70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5" y="71"/>
                      <a:pt x="15" y="71"/>
                      <a:pt x="15" y="71"/>
                    </a:cubicBezTo>
                    <a:cubicBezTo>
                      <a:pt x="17" y="74"/>
                      <a:pt x="17" y="74"/>
                      <a:pt x="17" y="74"/>
                    </a:cubicBezTo>
                    <a:cubicBezTo>
                      <a:pt x="18" y="74"/>
                      <a:pt x="18" y="74"/>
                      <a:pt x="18" y="74"/>
                    </a:cubicBezTo>
                    <a:cubicBezTo>
                      <a:pt x="20" y="74"/>
                      <a:pt x="20" y="74"/>
                      <a:pt x="20" y="74"/>
                    </a:cubicBezTo>
                    <a:cubicBezTo>
                      <a:pt x="18" y="77"/>
                      <a:pt x="18" y="77"/>
                      <a:pt x="18" y="77"/>
                    </a:cubicBezTo>
                    <a:cubicBezTo>
                      <a:pt x="17" y="78"/>
                      <a:pt x="17" y="78"/>
                      <a:pt x="17" y="78"/>
                    </a:cubicBezTo>
                    <a:cubicBezTo>
                      <a:pt x="15" y="80"/>
                      <a:pt x="15" y="80"/>
                      <a:pt x="15" y="80"/>
                    </a:cubicBezTo>
                    <a:cubicBezTo>
                      <a:pt x="14" y="81"/>
                      <a:pt x="14" y="81"/>
                      <a:pt x="14" y="81"/>
                    </a:cubicBezTo>
                    <a:cubicBezTo>
                      <a:pt x="13" y="83"/>
                      <a:pt x="13" y="83"/>
                      <a:pt x="13" y="83"/>
                    </a:cubicBezTo>
                    <a:cubicBezTo>
                      <a:pt x="13" y="83"/>
                      <a:pt x="13" y="83"/>
                      <a:pt x="13" y="83"/>
                    </a:cubicBezTo>
                    <a:cubicBezTo>
                      <a:pt x="13" y="86"/>
                      <a:pt x="13" y="86"/>
                      <a:pt x="13" y="86"/>
                    </a:cubicBezTo>
                    <a:cubicBezTo>
                      <a:pt x="14" y="88"/>
                      <a:pt x="14" y="88"/>
                      <a:pt x="14" y="88"/>
                    </a:cubicBezTo>
                    <a:cubicBezTo>
                      <a:pt x="17" y="88"/>
                      <a:pt x="17" y="88"/>
                      <a:pt x="17" y="88"/>
                    </a:cubicBezTo>
                    <a:cubicBezTo>
                      <a:pt x="18" y="88"/>
                      <a:pt x="18" y="88"/>
                      <a:pt x="18" y="88"/>
                    </a:cubicBezTo>
                    <a:cubicBezTo>
                      <a:pt x="20" y="87"/>
                      <a:pt x="20" y="87"/>
                      <a:pt x="20" y="87"/>
                    </a:cubicBezTo>
                    <a:cubicBezTo>
                      <a:pt x="20" y="88"/>
                      <a:pt x="20" y="88"/>
                      <a:pt x="20" y="88"/>
                    </a:cubicBezTo>
                    <a:cubicBezTo>
                      <a:pt x="21" y="91"/>
                      <a:pt x="21" y="91"/>
                      <a:pt x="21" y="91"/>
                    </a:cubicBezTo>
                    <a:cubicBezTo>
                      <a:pt x="25" y="94"/>
                      <a:pt x="25" y="94"/>
                      <a:pt x="25" y="94"/>
                    </a:cubicBezTo>
                    <a:cubicBezTo>
                      <a:pt x="24" y="94"/>
                      <a:pt x="24" y="94"/>
                      <a:pt x="24" y="94"/>
                    </a:cubicBezTo>
                    <a:cubicBezTo>
                      <a:pt x="24" y="96"/>
                      <a:pt x="24" y="96"/>
                      <a:pt x="24" y="96"/>
                    </a:cubicBezTo>
                    <a:cubicBezTo>
                      <a:pt x="25" y="96"/>
                      <a:pt x="25" y="96"/>
                      <a:pt x="25" y="96"/>
                    </a:cubicBezTo>
                    <a:cubicBezTo>
                      <a:pt x="27" y="97"/>
                      <a:pt x="27" y="97"/>
                      <a:pt x="27" y="97"/>
                    </a:cubicBezTo>
                    <a:cubicBezTo>
                      <a:pt x="27" y="99"/>
                      <a:pt x="27" y="99"/>
                      <a:pt x="27" y="99"/>
                    </a:cubicBezTo>
                    <a:cubicBezTo>
                      <a:pt x="25" y="99"/>
                      <a:pt x="25" y="99"/>
                      <a:pt x="25" y="99"/>
                    </a:cubicBezTo>
                    <a:cubicBezTo>
                      <a:pt x="27" y="101"/>
                      <a:pt x="27" y="101"/>
                      <a:pt x="27" y="101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31" y="104"/>
                      <a:pt x="31" y="104"/>
                      <a:pt x="31" y="104"/>
                    </a:cubicBezTo>
                    <a:cubicBezTo>
                      <a:pt x="33" y="104"/>
                      <a:pt x="33" y="104"/>
                      <a:pt x="33" y="104"/>
                    </a:cubicBezTo>
                    <a:cubicBezTo>
                      <a:pt x="34" y="104"/>
                      <a:pt x="34" y="104"/>
                      <a:pt x="34" y="104"/>
                    </a:cubicBezTo>
                    <a:cubicBezTo>
                      <a:pt x="36" y="103"/>
                      <a:pt x="36" y="103"/>
                      <a:pt x="36" y="103"/>
                    </a:cubicBezTo>
                    <a:cubicBezTo>
                      <a:pt x="37" y="101"/>
                      <a:pt x="37" y="101"/>
                      <a:pt x="37" y="101"/>
                    </a:cubicBezTo>
                    <a:cubicBezTo>
                      <a:pt x="38" y="99"/>
                      <a:pt x="38" y="99"/>
                      <a:pt x="38" y="99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6" y="97"/>
                      <a:pt x="46" y="97"/>
                      <a:pt x="46" y="97"/>
                    </a:cubicBezTo>
                    <a:cubicBezTo>
                      <a:pt x="47" y="96"/>
                      <a:pt x="47" y="96"/>
                      <a:pt x="47" y="96"/>
                    </a:cubicBezTo>
                    <a:cubicBezTo>
                      <a:pt x="50" y="96"/>
                      <a:pt x="50" y="96"/>
                      <a:pt x="50" y="96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4" y="96"/>
                      <a:pt x="64" y="96"/>
                      <a:pt x="64" y="96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68" y="94"/>
                      <a:pt x="68" y="94"/>
                      <a:pt x="68" y="94"/>
                    </a:cubicBezTo>
                    <a:cubicBezTo>
                      <a:pt x="71" y="94"/>
                      <a:pt x="71" y="94"/>
                      <a:pt x="71" y="94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4" y="93"/>
                      <a:pt x="74" y="93"/>
                      <a:pt x="74" y="93"/>
                    </a:cubicBezTo>
                    <a:cubicBezTo>
                      <a:pt x="76" y="90"/>
                      <a:pt x="76" y="90"/>
                      <a:pt x="76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83" y="84"/>
                      <a:pt x="83" y="84"/>
                      <a:pt x="83" y="84"/>
                    </a:cubicBezTo>
                    <a:cubicBezTo>
                      <a:pt x="87" y="84"/>
                      <a:pt x="87" y="84"/>
                      <a:pt x="87" y="84"/>
                    </a:cubicBezTo>
                    <a:cubicBezTo>
                      <a:pt x="89" y="83"/>
                      <a:pt x="89" y="83"/>
                      <a:pt x="89" y="83"/>
                    </a:cubicBezTo>
                    <a:cubicBezTo>
                      <a:pt x="89" y="81"/>
                      <a:pt x="89" y="81"/>
                      <a:pt x="89" y="81"/>
                    </a:cubicBezTo>
                    <a:cubicBezTo>
                      <a:pt x="90" y="78"/>
                      <a:pt x="90" y="78"/>
                      <a:pt x="90" y="78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7" y="70"/>
                      <a:pt x="97" y="70"/>
                      <a:pt x="97" y="70"/>
                    </a:cubicBezTo>
                    <a:cubicBezTo>
                      <a:pt x="99" y="68"/>
                      <a:pt x="99" y="68"/>
                      <a:pt x="99" y="68"/>
                    </a:cubicBezTo>
                    <a:cubicBezTo>
                      <a:pt x="100" y="67"/>
                      <a:pt x="100" y="67"/>
                      <a:pt x="100" y="67"/>
                    </a:cubicBezTo>
                    <a:cubicBezTo>
                      <a:pt x="97" y="64"/>
                      <a:pt x="97" y="64"/>
                      <a:pt x="97" y="64"/>
                    </a:cubicBezTo>
                    <a:cubicBezTo>
                      <a:pt x="96" y="61"/>
                      <a:pt x="96" y="61"/>
                      <a:pt x="96" y="61"/>
                    </a:cubicBezTo>
                    <a:cubicBezTo>
                      <a:pt x="96" y="57"/>
                      <a:pt x="96" y="57"/>
                      <a:pt x="96" y="57"/>
                    </a:cubicBezTo>
                    <a:cubicBezTo>
                      <a:pt x="97" y="53"/>
                      <a:pt x="97" y="53"/>
                      <a:pt x="97" y="53"/>
                    </a:cubicBezTo>
                    <a:cubicBezTo>
                      <a:pt x="100" y="50"/>
                      <a:pt x="100" y="50"/>
                      <a:pt x="100" y="50"/>
                    </a:cubicBezTo>
                    <a:cubicBezTo>
                      <a:pt x="103" y="47"/>
                      <a:pt x="103" y="47"/>
                      <a:pt x="103" y="47"/>
                    </a:cubicBezTo>
                    <a:cubicBezTo>
                      <a:pt x="106" y="43"/>
                      <a:pt x="106" y="43"/>
                      <a:pt x="106" y="43"/>
                    </a:cubicBezTo>
                    <a:cubicBezTo>
                      <a:pt x="107" y="41"/>
                      <a:pt x="107" y="41"/>
                      <a:pt x="107" y="41"/>
                    </a:cubicBezTo>
                    <a:cubicBezTo>
                      <a:pt x="109" y="41"/>
                      <a:pt x="109" y="41"/>
                      <a:pt x="109" y="41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12" y="37"/>
                      <a:pt x="112" y="37"/>
                      <a:pt x="112" y="37"/>
                    </a:cubicBezTo>
                    <a:cubicBezTo>
                      <a:pt x="117" y="34"/>
                      <a:pt x="117" y="34"/>
                      <a:pt x="117" y="34"/>
                    </a:cubicBezTo>
                    <a:cubicBezTo>
                      <a:pt x="123" y="33"/>
                      <a:pt x="123" y="33"/>
                      <a:pt x="123" y="33"/>
                    </a:cubicBezTo>
                    <a:cubicBezTo>
                      <a:pt x="126" y="30"/>
                      <a:pt x="126" y="30"/>
                      <a:pt x="126" y="30"/>
                    </a:cubicBezTo>
                    <a:lnTo>
                      <a:pt x="132" y="28"/>
                    </a:lnTo>
                    <a:close/>
                    <a:moveTo>
                      <a:pt x="25" y="94"/>
                    </a:moveTo>
                    <a:cubicBezTo>
                      <a:pt x="25" y="93"/>
                      <a:pt x="25" y="93"/>
                      <a:pt x="25" y="93"/>
                    </a:cubicBezTo>
                    <a:cubicBezTo>
                      <a:pt x="27" y="93"/>
                      <a:pt x="27" y="93"/>
                      <a:pt x="27" y="93"/>
                    </a:cubicBezTo>
                    <a:lnTo>
                      <a:pt x="25" y="94"/>
                    </a:lnTo>
                    <a:close/>
                    <a:moveTo>
                      <a:pt x="133" y="53"/>
                    </a:moveTo>
                    <a:cubicBezTo>
                      <a:pt x="134" y="51"/>
                      <a:pt x="134" y="51"/>
                      <a:pt x="134" y="51"/>
                    </a:cubicBezTo>
                    <a:cubicBezTo>
                      <a:pt x="130" y="53"/>
                      <a:pt x="130" y="53"/>
                      <a:pt x="130" y="53"/>
                    </a:cubicBezTo>
                    <a:cubicBezTo>
                      <a:pt x="127" y="54"/>
                      <a:pt x="127" y="54"/>
                      <a:pt x="127" y="54"/>
                    </a:cubicBezTo>
                    <a:cubicBezTo>
                      <a:pt x="126" y="57"/>
                      <a:pt x="126" y="57"/>
                      <a:pt x="126" y="57"/>
                    </a:cubicBezTo>
                    <a:cubicBezTo>
                      <a:pt x="129" y="57"/>
                      <a:pt x="129" y="57"/>
                      <a:pt x="129" y="57"/>
                    </a:cubicBezTo>
                    <a:cubicBezTo>
                      <a:pt x="129" y="58"/>
                      <a:pt x="129" y="58"/>
                      <a:pt x="129" y="58"/>
                    </a:cubicBezTo>
                    <a:cubicBezTo>
                      <a:pt x="130" y="60"/>
                      <a:pt x="130" y="60"/>
                      <a:pt x="130" y="60"/>
                    </a:cubicBezTo>
                    <a:cubicBezTo>
                      <a:pt x="133" y="60"/>
                      <a:pt x="133" y="60"/>
                      <a:pt x="133" y="60"/>
                    </a:cubicBezTo>
                    <a:cubicBezTo>
                      <a:pt x="134" y="58"/>
                      <a:pt x="134" y="58"/>
                      <a:pt x="134" y="58"/>
                    </a:cubicBezTo>
                    <a:cubicBezTo>
                      <a:pt x="136" y="56"/>
                      <a:pt x="136" y="56"/>
                      <a:pt x="136" y="56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37" y="54"/>
                      <a:pt x="137" y="54"/>
                      <a:pt x="137" y="54"/>
                    </a:cubicBezTo>
                    <a:cubicBezTo>
                      <a:pt x="134" y="54"/>
                      <a:pt x="134" y="54"/>
                      <a:pt x="134" y="54"/>
                    </a:cubicBezTo>
                    <a:lnTo>
                      <a:pt x="133" y="53"/>
                    </a:lnTo>
                    <a:close/>
                    <a:moveTo>
                      <a:pt x="115" y="64"/>
                    </a:moveTo>
                    <a:cubicBezTo>
                      <a:pt x="115" y="66"/>
                      <a:pt x="115" y="66"/>
                      <a:pt x="115" y="66"/>
                    </a:cubicBezTo>
                    <a:cubicBezTo>
                      <a:pt x="116" y="66"/>
                      <a:pt x="116" y="66"/>
                      <a:pt x="116" y="66"/>
                    </a:cubicBezTo>
                    <a:cubicBezTo>
                      <a:pt x="118" y="65"/>
                      <a:pt x="118" y="65"/>
                      <a:pt x="118" y="65"/>
                    </a:cubicBezTo>
                    <a:cubicBezTo>
                      <a:pt x="118" y="63"/>
                      <a:pt x="118" y="63"/>
                      <a:pt x="118" y="63"/>
                    </a:cubicBezTo>
                    <a:cubicBezTo>
                      <a:pt x="117" y="64"/>
                      <a:pt x="117" y="64"/>
                      <a:pt x="117" y="64"/>
                    </a:cubicBezTo>
                    <a:cubicBezTo>
                      <a:pt x="115" y="64"/>
                      <a:pt x="115" y="64"/>
                      <a:pt x="115" y="64"/>
                    </a:cubicBezTo>
                    <a:close/>
                    <a:moveTo>
                      <a:pt x="143" y="51"/>
                    </a:moveTo>
                    <a:cubicBezTo>
                      <a:pt x="141" y="51"/>
                      <a:pt x="141" y="51"/>
                      <a:pt x="141" y="51"/>
                    </a:cubicBezTo>
                    <a:cubicBezTo>
                      <a:pt x="140" y="52"/>
                      <a:pt x="140" y="52"/>
                      <a:pt x="140" y="52"/>
                    </a:cubicBezTo>
                    <a:cubicBezTo>
                      <a:pt x="142" y="53"/>
                      <a:pt x="142" y="53"/>
                      <a:pt x="142" y="53"/>
                    </a:cubicBezTo>
                    <a:cubicBezTo>
                      <a:pt x="143" y="54"/>
                      <a:pt x="143" y="54"/>
                      <a:pt x="143" y="54"/>
                    </a:cubicBezTo>
                    <a:cubicBezTo>
                      <a:pt x="144" y="54"/>
                      <a:pt x="144" y="54"/>
                      <a:pt x="144" y="54"/>
                    </a:cubicBezTo>
                    <a:cubicBezTo>
                      <a:pt x="144" y="52"/>
                      <a:pt x="144" y="52"/>
                      <a:pt x="144" y="52"/>
                    </a:cubicBezTo>
                    <a:cubicBezTo>
                      <a:pt x="143" y="51"/>
                      <a:pt x="143" y="51"/>
                      <a:pt x="143" y="51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44" name="Freeform 174"/>
              <p:cNvSpPr>
                <a:spLocks noEditPoints="1"/>
              </p:cNvSpPr>
              <p:nvPr/>
            </p:nvSpPr>
            <p:spPr bwMode="auto">
              <a:xfrm>
                <a:off x="6265768" y="5476218"/>
                <a:ext cx="972882" cy="1094006"/>
              </a:xfrm>
              <a:custGeom>
                <a:avLst/>
                <a:gdLst>
                  <a:gd name="T0" fmla="*/ 64 w 114"/>
                  <a:gd name="T1" fmla="*/ 62 h 123"/>
                  <a:gd name="T2" fmla="*/ 66 w 114"/>
                  <a:gd name="T3" fmla="*/ 58 h 123"/>
                  <a:gd name="T4" fmla="*/ 50 w 114"/>
                  <a:gd name="T5" fmla="*/ 49 h 123"/>
                  <a:gd name="T6" fmla="*/ 52 w 114"/>
                  <a:gd name="T7" fmla="*/ 53 h 123"/>
                  <a:gd name="T8" fmla="*/ 56 w 114"/>
                  <a:gd name="T9" fmla="*/ 32 h 123"/>
                  <a:gd name="T10" fmla="*/ 54 w 114"/>
                  <a:gd name="T11" fmla="*/ 32 h 123"/>
                  <a:gd name="T12" fmla="*/ 54 w 114"/>
                  <a:gd name="T13" fmla="*/ 68 h 123"/>
                  <a:gd name="T14" fmla="*/ 60 w 114"/>
                  <a:gd name="T15" fmla="*/ 62 h 123"/>
                  <a:gd name="T16" fmla="*/ 41 w 114"/>
                  <a:gd name="T17" fmla="*/ 52 h 123"/>
                  <a:gd name="T18" fmla="*/ 46 w 114"/>
                  <a:gd name="T19" fmla="*/ 44 h 123"/>
                  <a:gd name="T20" fmla="*/ 49 w 114"/>
                  <a:gd name="T21" fmla="*/ 41 h 123"/>
                  <a:gd name="T22" fmla="*/ 45 w 114"/>
                  <a:gd name="T23" fmla="*/ 23 h 123"/>
                  <a:gd name="T24" fmla="*/ 56 w 114"/>
                  <a:gd name="T25" fmla="*/ 31 h 123"/>
                  <a:gd name="T26" fmla="*/ 62 w 114"/>
                  <a:gd name="T27" fmla="*/ 27 h 123"/>
                  <a:gd name="T28" fmla="*/ 58 w 114"/>
                  <a:gd name="T29" fmla="*/ 21 h 123"/>
                  <a:gd name="T30" fmla="*/ 66 w 114"/>
                  <a:gd name="T31" fmla="*/ 15 h 123"/>
                  <a:gd name="T32" fmla="*/ 85 w 114"/>
                  <a:gd name="T33" fmla="*/ 15 h 123"/>
                  <a:gd name="T34" fmla="*/ 94 w 114"/>
                  <a:gd name="T35" fmla="*/ 9 h 123"/>
                  <a:gd name="T36" fmla="*/ 94 w 114"/>
                  <a:gd name="T37" fmla="*/ 1 h 123"/>
                  <a:gd name="T38" fmla="*/ 90 w 114"/>
                  <a:gd name="T39" fmla="*/ 4 h 123"/>
                  <a:gd name="T40" fmla="*/ 77 w 114"/>
                  <a:gd name="T41" fmla="*/ 8 h 123"/>
                  <a:gd name="T42" fmla="*/ 66 w 114"/>
                  <a:gd name="T43" fmla="*/ 4 h 123"/>
                  <a:gd name="T44" fmla="*/ 46 w 114"/>
                  <a:gd name="T45" fmla="*/ 8 h 123"/>
                  <a:gd name="T46" fmla="*/ 32 w 114"/>
                  <a:gd name="T47" fmla="*/ 11 h 123"/>
                  <a:gd name="T48" fmla="*/ 16 w 114"/>
                  <a:gd name="T49" fmla="*/ 19 h 123"/>
                  <a:gd name="T50" fmla="*/ 6 w 114"/>
                  <a:gd name="T51" fmla="*/ 33 h 123"/>
                  <a:gd name="T52" fmla="*/ 3 w 114"/>
                  <a:gd name="T53" fmla="*/ 39 h 123"/>
                  <a:gd name="T54" fmla="*/ 16 w 114"/>
                  <a:gd name="T55" fmla="*/ 48 h 123"/>
                  <a:gd name="T56" fmla="*/ 14 w 114"/>
                  <a:gd name="T57" fmla="*/ 53 h 123"/>
                  <a:gd name="T58" fmla="*/ 25 w 114"/>
                  <a:gd name="T59" fmla="*/ 61 h 123"/>
                  <a:gd name="T60" fmla="*/ 42 w 114"/>
                  <a:gd name="T61" fmla="*/ 61 h 123"/>
                  <a:gd name="T62" fmla="*/ 45 w 114"/>
                  <a:gd name="T63" fmla="*/ 68 h 123"/>
                  <a:gd name="T64" fmla="*/ 28 w 114"/>
                  <a:gd name="T65" fmla="*/ 62 h 123"/>
                  <a:gd name="T66" fmla="*/ 28 w 114"/>
                  <a:gd name="T67" fmla="*/ 78 h 123"/>
                  <a:gd name="T68" fmla="*/ 33 w 114"/>
                  <a:gd name="T69" fmla="*/ 88 h 123"/>
                  <a:gd name="T70" fmla="*/ 41 w 114"/>
                  <a:gd name="T71" fmla="*/ 96 h 123"/>
                  <a:gd name="T72" fmla="*/ 49 w 114"/>
                  <a:gd name="T73" fmla="*/ 88 h 123"/>
                  <a:gd name="T74" fmla="*/ 50 w 114"/>
                  <a:gd name="T75" fmla="*/ 80 h 123"/>
                  <a:gd name="T76" fmla="*/ 50 w 114"/>
                  <a:gd name="T77" fmla="*/ 72 h 123"/>
                  <a:gd name="T78" fmla="*/ 50 w 114"/>
                  <a:gd name="T79" fmla="*/ 68 h 123"/>
                  <a:gd name="T80" fmla="*/ 90 w 114"/>
                  <a:gd name="T81" fmla="*/ 118 h 123"/>
                  <a:gd name="T82" fmla="*/ 72 w 114"/>
                  <a:gd name="T83" fmla="*/ 116 h 123"/>
                  <a:gd name="T84" fmla="*/ 60 w 114"/>
                  <a:gd name="T85" fmla="*/ 112 h 123"/>
                  <a:gd name="T86" fmla="*/ 77 w 114"/>
                  <a:gd name="T87" fmla="*/ 122 h 123"/>
                  <a:gd name="T88" fmla="*/ 98 w 114"/>
                  <a:gd name="T89" fmla="*/ 118 h 123"/>
                  <a:gd name="T90" fmla="*/ 94 w 114"/>
                  <a:gd name="T91" fmla="*/ 118 h 123"/>
                  <a:gd name="T92" fmla="*/ 95 w 114"/>
                  <a:gd name="T93" fmla="*/ 61 h 123"/>
                  <a:gd name="T94" fmla="*/ 99 w 114"/>
                  <a:gd name="T95" fmla="*/ 57 h 123"/>
                  <a:gd name="T96" fmla="*/ 84 w 114"/>
                  <a:gd name="T97" fmla="*/ 64 h 123"/>
                  <a:gd name="T98" fmla="*/ 84 w 114"/>
                  <a:gd name="T99" fmla="*/ 61 h 123"/>
                  <a:gd name="T100" fmla="*/ 84 w 114"/>
                  <a:gd name="T101" fmla="*/ 64 h 123"/>
                  <a:gd name="T102" fmla="*/ 107 w 114"/>
                  <a:gd name="T103" fmla="*/ 102 h 123"/>
                  <a:gd name="T104" fmla="*/ 110 w 114"/>
                  <a:gd name="T105" fmla="*/ 96 h 123"/>
                  <a:gd name="T106" fmla="*/ 110 w 114"/>
                  <a:gd name="T107" fmla="*/ 96 h 123"/>
                  <a:gd name="T108" fmla="*/ 5 w 114"/>
                  <a:gd name="T109" fmla="*/ 44 h 123"/>
                  <a:gd name="T110" fmla="*/ 1 w 114"/>
                  <a:gd name="T111" fmla="*/ 39 h 123"/>
                  <a:gd name="T112" fmla="*/ 13 w 114"/>
                  <a:gd name="T113" fmla="*/ 68 h 123"/>
                  <a:gd name="T114" fmla="*/ 9 w 114"/>
                  <a:gd name="T115" fmla="*/ 64 h 123"/>
                  <a:gd name="T116" fmla="*/ 78 w 114"/>
                  <a:gd name="T117" fmla="*/ 82 h 123"/>
                  <a:gd name="T118" fmla="*/ 77 w 114"/>
                  <a:gd name="T119" fmla="*/ 86 h 123"/>
                  <a:gd name="T120" fmla="*/ 74 w 114"/>
                  <a:gd name="T121" fmla="*/ 36 h 123"/>
                  <a:gd name="T122" fmla="*/ 72 w 114"/>
                  <a:gd name="T123" fmla="*/ 37 h 123"/>
                  <a:gd name="T124" fmla="*/ 74 w 114"/>
                  <a:gd name="T125" fmla="*/ 36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4" h="123">
                    <a:moveTo>
                      <a:pt x="52" y="53"/>
                    </a:moveTo>
                    <a:lnTo>
                      <a:pt x="54" y="57"/>
                    </a:lnTo>
                    <a:lnTo>
                      <a:pt x="56" y="58"/>
                    </a:lnTo>
                    <a:lnTo>
                      <a:pt x="58" y="61"/>
                    </a:lnTo>
                    <a:lnTo>
                      <a:pt x="62" y="61"/>
                    </a:lnTo>
                    <a:lnTo>
                      <a:pt x="64" y="62"/>
                    </a:lnTo>
                    <a:lnTo>
                      <a:pt x="68" y="66"/>
                    </a:lnTo>
                    <a:lnTo>
                      <a:pt x="69" y="66"/>
                    </a:lnTo>
                    <a:lnTo>
                      <a:pt x="72" y="66"/>
                    </a:lnTo>
                    <a:lnTo>
                      <a:pt x="68" y="65"/>
                    </a:lnTo>
                    <a:lnTo>
                      <a:pt x="66" y="62"/>
                    </a:lnTo>
                    <a:lnTo>
                      <a:pt x="66" y="58"/>
                    </a:lnTo>
                    <a:lnTo>
                      <a:pt x="64" y="57"/>
                    </a:lnTo>
                    <a:lnTo>
                      <a:pt x="62" y="54"/>
                    </a:lnTo>
                    <a:lnTo>
                      <a:pt x="58" y="54"/>
                    </a:lnTo>
                    <a:lnTo>
                      <a:pt x="54" y="53"/>
                    </a:lnTo>
                    <a:lnTo>
                      <a:pt x="52" y="49"/>
                    </a:lnTo>
                    <a:lnTo>
                      <a:pt x="50" y="49"/>
                    </a:lnTo>
                    <a:lnTo>
                      <a:pt x="49" y="49"/>
                    </a:lnTo>
                    <a:lnTo>
                      <a:pt x="45" y="53"/>
                    </a:lnTo>
                    <a:lnTo>
                      <a:pt x="49" y="52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3"/>
                    </a:lnTo>
                    <a:lnTo>
                      <a:pt x="52" y="53"/>
                    </a:lnTo>
                    <a:close/>
                    <a:moveTo>
                      <a:pt x="54" y="32"/>
                    </a:moveTo>
                    <a:lnTo>
                      <a:pt x="56" y="32"/>
                    </a:lnTo>
                    <a:lnTo>
                      <a:pt x="54" y="31"/>
                    </a:lnTo>
                    <a:lnTo>
                      <a:pt x="50" y="28"/>
                    </a:lnTo>
                    <a:lnTo>
                      <a:pt x="52" y="32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4" y="32"/>
                    </a:lnTo>
                    <a:lnTo>
                      <a:pt x="54" y="32"/>
                    </a:lnTo>
                    <a:close/>
                    <a:moveTo>
                      <a:pt x="50" y="68"/>
                    </a:moveTo>
                    <a:lnTo>
                      <a:pt x="54" y="68"/>
                    </a:lnTo>
                    <a:lnTo>
                      <a:pt x="60" y="70"/>
                    </a:lnTo>
                    <a:lnTo>
                      <a:pt x="64" y="74"/>
                    </a:lnTo>
                    <a:lnTo>
                      <a:pt x="64" y="70"/>
                    </a:lnTo>
                    <a:lnTo>
                      <a:pt x="62" y="66"/>
                    </a:lnTo>
                    <a:lnTo>
                      <a:pt x="62" y="65"/>
                    </a:lnTo>
                    <a:lnTo>
                      <a:pt x="60" y="62"/>
                    </a:lnTo>
                    <a:lnTo>
                      <a:pt x="52" y="57"/>
                    </a:lnTo>
                    <a:lnTo>
                      <a:pt x="50" y="57"/>
                    </a:lnTo>
                    <a:lnTo>
                      <a:pt x="50" y="54"/>
                    </a:lnTo>
                    <a:lnTo>
                      <a:pt x="49" y="54"/>
                    </a:lnTo>
                    <a:lnTo>
                      <a:pt x="45" y="53"/>
                    </a:lnTo>
                    <a:lnTo>
                      <a:pt x="41" y="52"/>
                    </a:lnTo>
                    <a:lnTo>
                      <a:pt x="45" y="52"/>
                    </a:lnTo>
                    <a:lnTo>
                      <a:pt x="46" y="49"/>
                    </a:lnTo>
                    <a:lnTo>
                      <a:pt x="45" y="48"/>
                    </a:lnTo>
                    <a:lnTo>
                      <a:pt x="45" y="45"/>
                    </a:lnTo>
                    <a:lnTo>
                      <a:pt x="45" y="44"/>
                    </a:lnTo>
                    <a:lnTo>
                      <a:pt x="46" y="44"/>
                    </a:lnTo>
                    <a:lnTo>
                      <a:pt x="49" y="44"/>
                    </a:lnTo>
                    <a:lnTo>
                      <a:pt x="49" y="45"/>
                    </a:lnTo>
                    <a:lnTo>
                      <a:pt x="49" y="48"/>
                    </a:lnTo>
                    <a:lnTo>
                      <a:pt x="50" y="48"/>
                    </a:lnTo>
                    <a:lnTo>
                      <a:pt x="50" y="45"/>
                    </a:lnTo>
                    <a:lnTo>
                      <a:pt x="49" y="41"/>
                    </a:lnTo>
                    <a:lnTo>
                      <a:pt x="42" y="35"/>
                    </a:lnTo>
                    <a:lnTo>
                      <a:pt x="41" y="31"/>
                    </a:lnTo>
                    <a:lnTo>
                      <a:pt x="38" y="27"/>
                    </a:lnTo>
                    <a:lnTo>
                      <a:pt x="41" y="23"/>
                    </a:lnTo>
                    <a:lnTo>
                      <a:pt x="45" y="21"/>
                    </a:lnTo>
                    <a:lnTo>
                      <a:pt x="45" y="23"/>
                    </a:lnTo>
                    <a:lnTo>
                      <a:pt x="42" y="23"/>
                    </a:lnTo>
                    <a:lnTo>
                      <a:pt x="46" y="24"/>
                    </a:lnTo>
                    <a:lnTo>
                      <a:pt x="50" y="28"/>
                    </a:lnTo>
                    <a:lnTo>
                      <a:pt x="50" y="27"/>
                    </a:lnTo>
                    <a:lnTo>
                      <a:pt x="52" y="27"/>
                    </a:lnTo>
                    <a:lnTo>
                      <a:pt x="56" y="31"/>
                    </a:lnTo>
                    <a:lnTo>
                      <a:pt x="58" y="31"/>
                    </a:lnTo>
                    <a:lnTo>
                      <a:pt x="60" y="31"/>
                    </a:lnTo>
                    <a:lnTo>
                      <a:pt x="56" y="27"/>
                    </a:lnTo>
                    <a:lnTo>
                      <a:pt x="56" y="24"/>
                    </a:lnTo>
                    <a:lnTo>
                      <a:pt x="58" y="24"/>
                    </a:lnTo>
                    <a:lnTo>
                      <a:pt x="62" y="27"/>
                    </a:lnTo>
                    <a:lnTo>
                      <a:pt x="64" y="28"/>
                    </a:lnTo>
                    <a:lnTo>
                      <a:pt x="66" y="28"/>
                    </a:lnTo>
                    <a:lnTo>
                      <a:pt x="64" y="24"/>
                    </a:lnTo>
                    <a:lnTo>
                      <a:pt x="60" y="23"/>
                    </a:lnTo>
                    <a:lnTo>
                      <a:pt x="58" y="23"/>
                    </a:lnTo>
                    <a:lnTo>
                      <a:pt x="58" y="21"/>
                    </a:lnTo>
                    <a:lnTo>
                      <a:pt x="56" y="21"/>
                    </a:lnTo>
                    <a:lnTo>
                      <a:pt x="56" y="17"/>
                    </a:lnTo>
                    <a:lnTo>
                      <a:pt x="58" y="17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6" y="15"/>
                    </a:lnTo>
                    <a:lnTo>
                      <a:pt x="68" y="15"/>
                    </a:lnTo>
                    <a:lnTo>
                      <a:pt x="69" y="15"/>
                    </a:lnTo>
                    <a:lnTo>
                      <a:pt x="72" y="15"/>
                    </a:lnTo>
                    <a:lnTo>
                      <a:pt x="76" y="13"/>
                    </a:lnTo>
                    <a:lnTo>
                      <a:pt x="77" y="15"/>
                    </a:lnTo>
                    <a:lnTo>
                      <a:pt x="85" y="15"/>
                    </a:lnTo>
                    <a:lnTo>
                      <a:pt x="89" y="17"/>
                    </a:lnTo>
                    <a:lnTo>
                      <a:pt x="90" y="19"/>
                    </a:lnTo>
                    <a:lnTo>
                      <a:pt x="93" y="15"/>
                    </a:lnTo>
                    <a:lnTo>
                      <a:pt x="94" y="13"/>
                    </a:lnTo>
                    <a:lnTo>
                      <a:pt x="94" y="13"/>
                    </a:lnTo>
                    <a:lnTo>
                      <a:pt x="94" y="9"/>
                    </a:lnTo>
                    <a:lnTo>
                      <a:pt x="94" y="8"/>
                    </a:lnTo>
                    <a:lnTo>
                      <a:pt x="95" y="8"/>
                    </a:lnTo>
                    <a:lnTo>
                      <a:pt x="98" y="5"/>
                    </a:lnTo>
                    <a:lnTo>
                      <a:pt x="95" y="4"/>
                    </a:lnTo>
                    <a:lnTo>
                      <a:pt x="95" y="1"/>
                    </a:lnTo>
                    <a:lnTo>
                      <a:pt x="94" y="1"/>
                    </a:lnTo>
                    <a:lnTo>
                      <a:pt x="93" y="0"/>
                    </a:lnTo>
                    <a:lnTo>
                      <a:pt x="90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90" y="1"/>
                    </a:lnTo>
                    <a:lnTo>
                      <a:pt x="90" y="4"/>
                    </a:lnTo>
                    <a:lnTo>
                      <a:pt x="90" y="5"/>
                    </a:lnTo>
                    <a:lnTo>
                      <a:pt x="89" y="8"/>
                    </a:lnTo>
                    <a:lnTo>
                      <a:pt x="86" y="8"/>
                    </a:lnTo>
                    <a:lnTo>
                      <a:pt x="85" y="8"/>
                    </a:lnTo>
                    <a:lnTo>
                      <a:pt x="80" y="8"/>
                    </a:lnTo>
                    <a:lnTo>
                      <a:pt x="77" y="8"/>
                    </a:lnTo>
                    <a:lnTo>
                      <a:pt x="76" y="8"/>
                    </a:lnTo>
                    <a:lnTo>
                      <a:pt x="73" y="5"/>
                    </a:lnTo>
                    <a:lnTo>
                      <a:pt x="70" y="7"/>
                    </a:lnTo>
                    <a:lnTo>
                      <a:pt x="69" y="8"/>
                    </a:lnTo>
                    <a:lnTo>
                      <a:pt x="68" y="4"/>
                    </a:lnTo>
                    <a:lnTo>
                      <a:pt x="66" y="4"/>
                    </a:lnTo>
                    <a:lnTo>
                      <a:pt x="64" y="4"/>
                    </a:lnTo>
                    <a:lnTo>
                      <a:pt x="62" y="4"/>
                    </a:lnTo>
                    <a:lnTo>
                      <a:pt x="58" y="5"/>
                    </a:lnTo>
                    <a:lnTo>
                      <a:pt x="54" y="8"/>
                    </a:lnTo>
                    <a:lnTo>
                      <a:pt x="50" y="8"/>
                    </a:lnTo>
                    <a:lnTo>
                      <a:pt x="46" y="8"/>
                    </a:lnTo>
                    <a:lnTo>
                      <a:pt x="45" y="8"/>
                    </a:lnTo>
                    <a:lnTo>
                      <a:pt x="42" y="8"/>
                    </a:lnTo>
                    <a:lnTo>
                      <a:pt x="41" y="8"/>
                    </a:lnTo>
                    <a:lnTo>
                      <a:pt x="38" y="9"/>
                    </a:lnTo>
                    <a:lnTo>
                      <a:pt x="36" y="9"/>
                    </a:lnTo>
                    <a:lnTo>
                      <a:pt x="32" y="11"/>
                    </a:lnTo>
                    <a:lnTo>
                      <a:pt x="25" y="13"/>
                    </a:lnTo>
                    <a:lnTo>
                      <a:pt x="20" y="15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6" y="17"/>
                    </a:lnTo>
                    <a:lnTo>
                      <a:pt x="16" y="19"/>
                    </a:lnTo>
                    <a:lnTo>
                      <a:pt x="16" y="21"/>
                    </a:lnTo>
                    <a:lnTo>
                      <a:pt x="14" y="23"/>
                    </a:lnTo>
                    <a:lnTo>
                      <a:pt x="12" y="24"/>
                    </a:lnTo>
                    <a:lnTo>
                      <a:pt x="9" y="31"/>
                    </a:lnTo>
                    <a:lnTo>
                      <a:pt x="6" y="32"/>
                    </a:lnTo>
                    <a:lnTo>
                      <a:pt x="6" y="33"/>
                    </a:lnTo>
                    <a:lnTo>
                      <a:pt x="6" y="35"/>
                    </a:lnTo>
                    <a:lnTo>
                      <a:pt x="6" y="36"/>
                    </a:lnTo>
                    <a:lnTo>
                      <a:pt x="5" y="39"/>
                    </a:lnTo>
                    <a:lnTo>
                      <a:pt x="3" y="37"/>
                    </a:lnTo>
                    <a:lnTo>
                      <a:pt x="1" y="39"/>
                    </a:lnTo>
                    <a:lnTo>
                      <a:pt x="3" y="39"/>
                    </a:lnTo>
                    <a:lnTo>
                      <a:pt x="5" y="40"/>
                    </a:lnTo>
                    <a:lnTo>
                      <a:pt x="6" y="44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4" y="49"/>
                    </a:lnTo>
                    <a:lnTo>
                      <a:pt x="16" y="48"/>
                    </a:lnTo>
                    <a:lnTo>
                      <a:pt x="18" y="49"/>
                    </a:lnTo>
                    <a:lnTo>
                      <a:pt x="20" y="49"/>
                    </a:lnTo>
                    <a:lnTo>
                      <a:pt x="18" y="52"/>
                    </a:lnTo>
                    <a:lnTo>
                      <a:pt x="14" y="49"/>
                    </a:lnTo>
                    <a:lnTo>
                      <a:pt x="12" y="52"/>
                    </a:lnTo>
                    <a:lnTo>
                      <a:pt x="14" y="53"/>
                    </a:lnTo>
                    <a:lnTo>
                      <a:pt x="16" y="54"/>
                    </a:lnTo>
                    <a:lnTo>
                      <a:pt x="18" y="58"/>
                    </a:lnTo>
                    <a:lnTo>
                      <a:pt x="20" y="62"/>
                    </a:lnTo>
                    <a:lnTo>
                      <a:pt x="22" y="58"/>
                    </a:lnTo>
                    <a:lnTo>
                      <a:pt x="24" y="61"/>
                    </a:lnTo>
                    <a:lnTo>
                      <a:pt x="25" y="61"/>
                    </a:lnTo>
                    <a:lnTo>
                      <a:pt x="32" y="61"/>
                    </a:lnTo>
                    <a:lnTo>
                      <a:pt x="36" y="61"/>
                    </a:lnTo>
                    <a:lnTo>
                      <a:pt x="37" y="61"/>
                    </a:lnTo>
                    <a:lnTo>
                      <a:pt x="38" y="58"/>
                    </a:lnTo>
                    <a:lnTo>
                      <a:pt x="41" y="62"/>
                    </a:lnTo>
                    <a:lnTo>
                      <a:pt x="42" y="61"/>
                    </a:lnTo>
                    <a:lnTo>
                      <a:pt x="45" y="62"/>
                    </a:lnTo>
                    <a:lnTo>
                      <a:pt x="49" y="65"/>
                    </a:lnTo>
                    <a:lnTo>
                      <a:pt x="50" y="65"/>
                    </a:lnTo>
                    <a:lnTo>
                      <a:pt x="49" y="66"/>
                    </a:lnTo>
                    <a:lnTo>
                      <a:pt x="46" y="68"/>
                    </a:lnTo>
                    <a:lnTo>
                      <a:pt x="45" y="68"/>
                    </a:lnTo>
                    <a:lnTo>
                      <a:pt x="41" y="66"/>
                    </a:lnTo>
                    <a:lnTo>
                      <a:pt x="38" y="65"/>
                    </a:lnTo>
                    <a:lnTo>
                      <a:pt x="36" y="62"/>
                    </a:lnTo>
                    <a:lnTo>
                      <a:pt x="32" y="61"/>
                    </a:lnTo>
                    <a:lnTo>
                      <a:pt x="29" y="62"/>
                    </a:lnTo>
                    <a:lnTo>
                      <a:pt x="28" y="62"/>
                    </a:lnTo>
                    <a:lnTo>
                      <a:pt x="25" y="65"/>
                    </a:lnTo>
                    <a:lnTo>
                      <a:pt x="24" y="65"/>
                    </a:lnTo>
                    <a:lnTo>
                      <a:pt x="22" y="66"/>
                    </a:lnTo>
                    <a:lnTo>
                      <a:pt x="20" y="68"/>
                    </a:lnTo>
                    <a:lnTo>
                      <a:pt x="25" y="74"/>
                    </a:lnTo>
                    <a:lnTo>
                      <a:pt x="28" y="78"/>
                    </a:lnTo>
                    <a:lnTo>
                      <a:pt x="28" y="80"/>
                    </a:lnTo>
                    <a:lnTo>
                      <a:pt x="28" y="84"/>
                    </a:lnTo>
                    <a:lnTo>
                      <a:pt x="28" y="85"/>
                    </a:lnTo>
                    <a:lnTo>
                      <a:pt x="29" y="88"/>
                    </a:lnTo>
                    <a:lnTo>
                      <a:pt x="33" y="89"/>
                    </a:lnTo>
                    <a:lnTo>
                      <a:pt x="33" y="88"/>
                    </a:lnTo>
                    <a:lnTo>
                      <a:pt x="33" y="85"/>
                    </a:lnTo>
                    <a:lnTo>
                      <a:pt x="36" y="85"/>
                    </a:lnTo>
                    <a:lnTo>
                      <a:pt x="37" y="88"/>
                    </a:lnTo>
                    <a:lnTo>
                      <a:pt x="38" y="92"/>
                    </a:lnTo>
                    <a:lnTo>
                      <a:pt x="38" y="96"/>
                    </a:lnTo>
                    <a:lnTo>
                      <a:pt x="41" y="96"/>
                    </a:lnTo>
                    <a:lnTo>
                      <a:pt x="42" y="89"/>
                    </a:lnTo>
                    <a:lnTo>
                      <a:pt x="45" y="89"/>
                    </a:lnTo>
                    <a:lnTo>
                      <a:pt x="52" y="96"/>
                    </a:lnTo>
                    <a:lnTo>
                      <a:pt x="50" y="93"/>
                    </a:lnTo>
                    <a:lnTo>
                      <a:pt x="49" y="92"/>
                    </a:lnTo>
                    <a:lnTo>
                      <a:pt x="49" y="88"/>
                    </a:lnTo>
                    <a:lnTo>
                      <a:pt x="49" y="85"/>
                    </a:lnTo>
                    <a:lnTo>
                      <a:pt x="45" y="80"/>
                    </a:lnTo>
                    <a:lnTo>
                      <a:pt x="45" y="74"/>
                    </a:lnTo>
                    <a:lnTo>
                      <a:pt x="49" y="78"/>
                    </a:lnTo>
                    <a:lnTo>
                      <a:pt x="50" y="78"/>
                    </a:lnTo>
                    <a:lnTo>
                      <a:pt x="50" y="80"/>
                    </a:lnTo>
                    <a:lnTo>
                      <a:pt x="54" y="78"/>
                    </a:lnTo>
                    <a:lnTo>
                      <a:pt x="54" y="76"/>
                    </a:lnTo>
                    <a:lnTo>
                      <a:pt x="52" y="74"/>
                    </a:lnTo>
                    <a:lnTo>
                      <a:pt x="52" y="76"/>
                    </a:lnTo>
                    <a:lnTo>
                      <a:pt x="50" y="74"/>
                    </a:lnTo>
                    <a:lnTo>
                      <a:pt x="50" y="72"/>
                    </a:lnTo>
                    <a:lnTo>
                      <a:pt x="49" y="70"/>
                    </a:lnTo>
                    <a:lnTo>
                      <a:pt x="49" y="68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50" y="68"/>
                    </a:lnTo>
                    <a:lnTo>
                      <a:pt x="50" y="68"/>
                    </a:lnTo>
                    <a:close/>
                    <a:moveTo>
                      <a:pt x="94" y="118"/>
                    </a:moveTo>
                    <a:lnTo>
                      <a:pt x="93" y="120"/>
                    </a:lnTo>
                    <a:lnTo>
                      <a:pt x="90" y="118"/>
                    </a:lnTo>
                    <a:lnTo>
                      <a:pt x="90" y="116"/>
                    </a:lnTo>
                    <a:lnTo>
                      <a:pt x="86" y="116"/>
                    </a:lnTo>
                    <a:lnTo>
                      <a:pt x="81" y="114"/>
                    </a:lnTo>
                    <a:lnTo>
                      <a:pt x="77" y="114"/>
                    </a:lnTo>
                    <a:lnTo>
                      <a:pt x="73" y="114"/>
                    </a:lnTo>
                    <a:lnTo>
                      <a:pt x="72" y="116"/>
                    </a:lnTo>
                    <a:lnTo>
                      <a:pt x="68" y="114"/>
                    </a:lnTo>
                    <a:lnTo>
                      <a:pt x="66" y="112"/>
                    </a:lnTo>
                    <a:lnTo>
                      <a:pt x="64" y="112"/>
                    </a:lnTo>
                    <a:lnTo>
                      <a:pt x="62" y="112"/>
                    </a:lnTo>
                    <a:lnTo>
                      <a:pt x="60" y="110"/>
                    </a:lnTo>
                    <a:lnTo>
                      <a:pt x="60" y="112"/>
                    </a:lnTo>
                    <a:lnTo>
                      <a:pt x="58" y="112"/>
                    </a:lnTo>
                    <a:lnTo>
                      <a:pt x="58" y="114"/>
                    </a:lnTo>
                    <a:lnTo>
                      <a:pt x="58" y="118"/>
                    </a:lnTo>
                    <a:lnTo>
                      <a:pt x="68" y="118"/>
                    </a:lnTo>
                    <a:lnTo>
                      <a:pt x="76" y="120"/>
                    </a:lnTo>
                    <a:lnTo>
                      <a:pt x="77" y="122"/>
                    </a:lnTo>
                    <a:lnTo>
                      <a:pt x="81" y="123"/>
                    </a:lnTo>
                    <a:lnTo>
                      <a:pt x="82" y="122"/>
                    </a:lnTo>
                    <a:lnTo>
                      <a:pt x="95" y="122"/>
                    </a:lnTo>
                    <a:lnTo>
                      <a:pt x="99" y="120"/>
                    </a:lnTo>
                    <a:lnTo>
                      <a:pt x="99" y="118"/>
                    </a:lnTo>
                    <a:lnTo>
                      <a:pt x="98" y="118"/>
                    </a:lnTo>
                    <a:lnTo>
                      <a:pt x="94" y="118"/>
                    </a:lnTo>
                    <a:lnTo>
                      <a:pt x="94" y="118"/>
                    </a:lnTo>
                    <a:lnTo>
                      <a:pt x="94" y="118"/>
                    </a:lnTo>
                    <a:lnTo>
                      <a:pt x="94" y="118"/>
                    </a:lnTo>
                    <a:lnTo>
                      <a:pt x="94" y="118"/>
                    </a:lnTo>
                    <a:lnTo>
                      <a:pt x="94" y="118"/>
                    </a:lnTo>
                    <a:lnTo>
                      <a:pt x="94" y="118"/>
                    </a:lnTo>
                    <a:close/>
                    <a:moveTo>
                      <a:pt x="99" y="57"/>
                    </a:moveTo>
                    <a:lnTo>
                      <a:pt x="98" y="54"/>
                    </a:lnTo>
                    <a:lnTo>
                      <a:pt x="95" y="57"/>
                    </a:lnTo>
                    <a:lnTo>
                      <a:pt x="98" y="61"/>
                    </a:lnTo>
                    <a:lnTo>
                      <a:pt x="95" y="61"/>
                    </a:lnTo>
                    <a:lnTo>
                      <a:pt x="98" y="65"/>
                    </a:lnTo>
                    <a:lnTo>
                      <a:pt x="102" y="65"/>
                    </a:lnTo>
                    <a:lnTo>
                      <a:pt x="102" y="62"/>
                    </a:lnTo>
                    <a:lnTo>
                      <a:pt x="99" y="58"/>
                    </a:lnTo>
                    <a:lnTo>
                      <a:pt x="99" y="57"/>
                    </a:lnTo>
                    <a:lnTo>
                      <a:pt x="99" y="57"/>
                    </a:lnTo>
                    <a:lnTo>
                      <a:pt x="99" y="57"/>
                    </a:lnTo>
                    <a:lnTo>
                      <a:pt x="99" y="57"/>
                    </a:lnTo>
                    <a:lnTo>
                      <a:pt x="99" y="57"/>
                    </a:lnTo>
                    <a:lnTo>
                      <a:pt x="99" y="57"/>
                    </a:lnTo>
                    <a:lnTo>
                      <a:pt x="99" y="57"/>
                    </a:lnTo>
                    <a:close/>
                    <a:moveTo>
                      <a:pt x="84" y="64"/>
                    </a:moveTo>
                    <a:lnTo>
                      <a:pt x="85" y="62"/>
                    </a:lnTo>
                    <a:lnTo>
                      <a:pt x="85" y="58"/>
                    </a:lnTo>
                    <a:lnTo>
                      <a:pt x="85" y="57"/>
                    </a:lnTo>
                    <a:lnTo>
                      <a:pt x="82" y="57"/>
                    </a:lnTo>
                    <a:lnTo>
                      <a:pt x="82" y="60"/>
                    </a:lnTo>
                    <a:lnTo>
                      <a:pt x="84" y="61"/>
                    </a:lnTo>
                    <a:lnTo>
                      <a:pt x="84" y="62"/>
                    </a:lnTo>
                    <a:lnTo>
                      <a:pt x="84" y="64"/>
                    </a:lnTo>
                    <a:lnTo>
                      <a:pt x="84" y="64"/>
                    </a:lnTo>
                    <a:lnTo>
                      <a:pt x="84" y="64"/>
                    </a:lnTo>
                    <a:lnTo>
                      <a:pt x="84" y="64"/>
                    </a:lnTo>
                    <a:lnTo>
                      <a:pt x="84" y="64"/>
                    </a:lnTo>
                    <a:lnTo>
                      <a:pt x="84" y="64"/>
                    </a:lnTo>
                    <a:lnTo>
                      <a:pt x="84" y="64"/>
                    </a:lnTo>
                    <a:close/>
                    <a:moveTo>
                      <a:pt x="110" y="96"/>
                    </a:moveTo>
                    <a:lnTo>
                      <a:pt x="107" y="98"/>
                    </a:lnTo>
                    <a:lnTo>
                      <a:pt x="107" y="100"/>
                    </a:lnTo>
                    <a:lnTo>
                      <a:pt x="107" y="102"/>
                    </a:lnTo>
                    <a:lnTo>
                      <a:pt x="111" y="101"/>
                    </a:lnTo>
                    <a:lnTo>
                      <a:pt x="113" y="100"/>
                    </a:lnTo>
                    <a:lnTo>
                      <a:pt x="113" y="98"/>
                    </a:lnTo>
                    <a:lnTo>
                      <a:pt x="114" y="97"/>
                    </a:lnTo>
                    <a:lnTo>
                      <a:pt x="114" y="94"/>
                    </a:lnTo>
                    <a:lnTo>
                      <a:pt x="110" y="96"/>
                    </a:lnTo>
                    <a:lnTo>
                      <a:pt x="110" y="96"/>
                    </a:lnTo>
                    <a:lnTo>
                      <a:pt x="110" y="96"/>
                    </a:lnTo>
                    <a:lnTo>
                      <a:pt x="110" y="96"/>
                    </a:lnTo>
                    <a:lnTo>
                      <a:pt x="110" y="96"/>
                    </a:lnTo>
                    <a:lnTo>
                      <a:pt x="110" y="96"/>
                    </a:lnTo>
                    <a:lnTo>
                      <a:pt x="110" y="96"/>
                    </a:lnTo>
                    <a:close/>
                    <a:moveTo>
                      <a:pt x="1" y="39"/>
                    </a:moveTo>
                    <a:lnTo>
                      <a:pt x="0" y="39"/>
                    </a:lnTo>
                    <a:lnTo>
                      <a:pt x="1" y="44"/>
                    </a:lnTo>
                    <a:lnTo>
                      <a:pt x="3" y="45"/>
                    </a:lnTo>
                    <a:lnTo>
                      <a:pt x="4" y="45"/>
                    </a:lnTo>
                    <a:lnTo>
                      <a:pt x="5" y="44"/>
                    </a:lnTo>
                    <a:lnTo>
                      <a:pt x="3" y="40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1" y="39"/>
                    </a:lnTo>
                    <a:lnTo>
                      <a:pt x="1" y="39"/>
                    </a:lnTo>
                    <a:close/>
                    <a:moveTo>
                      <a:pt x="9" y="64"/>
                    </a:moveTo>
                    <a:lnTo>
                      <a:pt x="10" y="66"/>
                    </a:lnTo>
                    <a:lnTo>
                      <a:pt x="12" y="66"/>
                    </a:lnTo>
                    <a:lnTo>
                      <a:pt x="13" y="68"/>
                    </a:lnTo>
                    <a:lnTo>
                      <a:pt x="13" y="65"/>
                    </a:lnTo>
                    <a:lnTo>
                      <a:pt x="13" y="64"/>
                    </a:lnTo>
                    <a:lnTo>
                      <a:pt x="12" y="61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9" y="64"/>
                    </a:lnTo>
                    <a:lnTo>
                      <a:pt x="9" y="64"/>
                    </a:lnTo>
                    <a:close/>
                    <a:moveTo>
                      <a:pt x="77" y="86"/>
                    </a:moveTo>
                    <a:lnTo>
                      <a:pt x="78" y="82"/>
                    </a:lnTo>
                    <a:lnTo>
                      <a:pt x="77" y="82"/>
                    </a:lnTo>
                    <a:lnTo>
                      <a:pt x="74" y="85"/>
                    </a:lnTo>
                    <a:lnTo>
                      <a:pt x="74" y="86"/>
                    </a:lnTo>
                    <a:lnTo>
                      <a:pt x="76" y="86"/>
                    </a:lnTo>
                    <a:lnTo>
                      <a:pt x="77" y="86"/>
                    </a:lnTo>
                    <a:lnTo>
                      <a:pt x="77" y="86"/>
                    </a:lnTo>
                    <a:lnTo>
                      <a:pt x="77" y="86"/>
                    </a:lnTo>
                    <a:lnTo>
                      <a:pt x="77" y="86"/>
                    </a:lnTo>
                    <a:lnTo>
                      <a:pt x="77" y="86"/>
                    </a:lnTo>
                    <a:lnTo>
                      <a:pt x="77" y="86"/>
                    </a:lnTo>
                    <a:lnTo>
                      <a:pt x="77" y="86"/>
                    </a:lnTo>
                    <a:close/>
                    <a:moveTo>
                      <a:pt x="74" y="36"/>
                    </a:moveTo>
                    <a:lnTo>
                      <a:pt x="74" y="35"/>
                    </a:lnTo>
                    <a:lnTo>
                      <a:pt x="73" y="35"/>
                    </a:lnTo>
                    <a:lnTo>
                      <a:pt x="70" y="36"/>
                    </a:lnTo>
                    <a:lnTo>
                      <a:pt x="70" y="37"/>
                    </a:lnTo>
                    <a:lnTo>
                      <a:pt x="72" y="39"/>
                    </a:lnTo>
                    <a:lnTo>
                      <a:pt x="72" y="37"/>
                    </a:lnTo>
                    <a:lnTo>
                      <a:pt x="74" y="39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6"/>
                    </a:lnTo>
                    <a:lnTo>
                      <a:pt x="74" y="36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45" name="Freeform 175"/>
              <p:cNvSpPr>
                <a:spLocks noEditPoints="1"/>
              </p:cNvSpPr>
              <p:nvPr/>
            </p:nvSpPr>
            <p:spPr bwMode="auto">
              <a:xfrm>
                <a:off x="5156337" y="1367033"/>
                <a:ext cx="1314248" cy="2027911"/>
              </a:xfrm>
              <a:custGeom>
                <a:avLst/>
                <a:gdLst>
                  <a:gd name="T0" fmla="*/ 97 w 154"/>
                  <a:gd name="T1" fmla="*/ 190 h 228"/>
                  <a:gd name="T2" fmla="*/ 95 w 154"/>
                  <a:gd name="T3" fmla="*/ 181 h 228"/>
                  <a:gd name="T4" fmla="*/ 95 w 154"/>
                  <a:gd name="T5" fmla="*/ 181 h 228"/>
                  <a:gd name="T6" fmla="*/ 93 w 154"/>
                  <a:gd name="T7" fmla="*/ 195 h 228"/>
                  <a:gd name="T8" fmla="*/ 48 w 154"/>
                  <a:gd name="T9" fmla="*/ 228 h 228"/>
                  <a:gd name="T10" fmla="*/ 48 w 154"/>
                  <a:gd name="T11" fmla="*/ 226 h 228"/>
                  <a:gd name="T12" fmla="*/ 93 w 154"/>
                  <a:gd name="T13" fmla="*/ 154 h 228"/>
                  <a:gd name="T14" fmla="*/ 93 w 154"/>
                  <a:gd name="T15" fmla="*/ 154 h 228"/>
                  <a:gd name="T16" fmla="*/ 148 w 154"/>
                  <a:gd name="T17" fmla="*/ 41 h 228"/>
                  <a:gd name="T18" fmla="*/ 146 w 154"/>
                  <a:gd name="T19" fmla="*/ 28 h 228"/>
                  <a:gd name="T20" fmla="*/ 144 w 154"/>
                  <a:gd name="T21" fmla="*/ 16 h 228"/>
                  <a:gd name="T22" fmla="*/ 110 w 154"/>
                  <a:gd name="T23" fmla="*/ 0 h 228"/>
                  <a:gd name="T24" fmla="*/ 105 w 154"/>
                  <a:gd name="T25" fmla="*/ 3 h 228"/>
                  <a:gd name="T26" fmla="*/ 83 w 154"/>
                  <a:gd name="T27" fmla="*/ 7 h 228"/>
                  <a:gd name="T28" fmla="*/ 75 w 154"/>
                  <a:gd name="T29" fmla="*/ 15 h 228"/>
                  <a:gd name="T30" fmla="*/ 61 w 154"/>
                  <a:gd name="T31" fmla="*/ 28 h 228"/>
                  <a:gd name="T32" fmla="*/ 49 w 154"/>
                  <a:gd name="T33" fmla="*/ 43 h 228"/>
                  <a:gd name="T34" fmla="*/ 34 w 154"/>
                  <a:gd name="T35" fmla="*/ 64 h 228"/>
                  <a:gd name="T36" fmla="*/ 32 w 154"/>
                  <a:gd name="T37" fmla="*/ 77 h 228"/>
                  <a:gd name="T38" fmla="*/ 10 w 154"/>
                  <a:gd name="T39" fmla="*/ 85 h 228"/>
                  <a:gd name="T40" fmla="*/ 10 w 154"/>
                  <a:gd name="T41" fmla="*/ 102 h 228"/>
                  <a:gd name="T42" fmla="*/ 18 w 154"/>
                  <a:gd name="T43" fmla="*/ 121 h 228"/>
                  <a:gd name="T44" fmla="*/ 14 w 154"/>
                  <a:gd name="T45" fmla="*/ 133 h 228"/>
                  <a:gd name="T46" fmla="*/ 8 w 154"/>
                  <a:gd name="T47" fmla="*/ 147 h 228"/>
                  <a:gd name="T48" fmla="*/ 4 w 154"/>
                  <a:gd name="T49" fmla="*/ 163 h 228"/>
                  <a:gd name="T50" fmla="*/ 0 w 154"/>
                  <a:gd name="T51" fmla="*/ 165 h 228"/>
                  <a:gd name="T52" fmla="*/ 5 w 154"/>
                  <a:gd name="T53" fmla="*/ 171 h 228"/>
                  <a:gd name="T54" fmla="*/ 8 w 154"/>
                  <a:gd name="T55" fmla="*/ 182 h 228"/>
                  <a:gd name="T56" fmla="*/ 22 w 154"/>
                  <a:gd name="T57" fmla="*/ 201 h 228"/>
                  <a:gd name="T58" fmla="*/ 22 w 154"/>
                  <a:gd name="T59" fmla="*/ 215 h 228"/>
                  <a:gd name="T60" fmla="*/ 41 w 154"/>
                  <a:gd name="T61" fmla="*/ 220 h 228"/>
                  <a:gd name="T62" fmla="*/ 48 w 154"/>
                  <a:gd name="T63" fmla="*/ 209 h 228"/>
                  <a:gd name="T64" fmla="*/ 67 w 154"/>
                  <a:gd name="T65" fmla="*/ 199 h 228"/>
                  <a:gd name="T66" fmla="*/ 70 w 154"/>
                  <a:gd name="T67" fmla="*/ 185 h 228"/>
                  <a:gd name="T68" fmla="*/ 70 w 154"/>
                  <a:gd name="T69" fmla="*/ 178 h 228"/>
                  <a:gd name="T70" fmla="*/ 70 w 154"/>
                  <a:gd name="T71" fmla="*/ 167 h 228"/>
                  <a:gd name="T72" fmla="*/ 82 w 154"/>
                  <a:gd name="T73" fmla="*/ 165 h 228"/>
                  <a:gd name="T74" fmla="*/ 83 w 154"/>
                  <a:gd name="T75" fmla="*/ 161 h 228"/>
                  <a:gd name="T76" fmla="*/ 91 w 154"/>
                  <a:gd name="T77" fmla="*/ 155 h 228"/>
                  <a:gd name="T78" fmla="*/ 101 w 154"/>
                  <a:gd name="T79" fmla="*/ 147 h 228"/>
                  <a:gd name="T80" fmla="*/ 89 w 154"/>
                  <a:gd name="T81" fmla="*/ 138 h 228"/>
                  <a:gd name="T82" fmla="*/ 75 w 154"/>
                  <a:gd name="T83" fmla="*/ 133 h 228"/>
                  <a:gd name="T84" fmla="*/ 74 w 154"/>
                  <a:gd name="T85" fmla="*/ 120 h 228"/>
                  <a:gd name="T86" fmla="*/ 78 w 154"/>
                  <a:gd name="T87" fmla="*/ 110 h 228"/>
                  <a:gd name="T88" fmla="*/ 83 w 154"/>
                  <a:gd name="T89" fmla="*/ 102 h 228"/>
                  <a:gd name="T90" fmla="*/ 85 w 154"/>
                  <a:gd name="T91" fmla="*/ 97 h 228"/>
                  <a:gd name="T92" fmla="*/ 97 w 154"/>
                  <a:gd name="T93" fmla="*/ 90 h 228"/>
                  <a:gd name="T94" fmla="*/ 111 w 154"/>
                  <a:gd name="T95" fmla="*/ 81 h 228"/>
                  <a:gd name="T96" fmla="*/ 122 w 154"/>
                  <a:gd name="T97" fmla="*/ 68 h 228"/>
                  <a:gd name="T98" fmla="*/ 125 w 154"/>
                  <a:gd name="T99" fmla="*/ 59 h 228"/>
                  <a:gd name="T100" fmla="*/ 135 w 154"/>
                  <a:gd name="T101" fmla="*/ 55 h 228"/>
                  <a:gd name="T102" fmla="*/ 139 w 154"/>
                  <a:gd name="T103" fmla="*/ 49 h 228"/>
                  <a:gd name="T104" fmla="*/ 154 w 154"/>
                  <a:gd name="T105" fmla="*/ 49 h 228"/>
                  <a:gd name="T106" fmla="*/ 154 w 154"/>
                  <a:gd name="T107" fmla="*/ 49 h 228"/>
                  <a:gd name="T108" fmla="*/ 107 w 154"/>
                  <a:gd name="T109" fmla="*/ 130 h 228"/>
                  <a:gd name="T110" fmla="*/ 110 w 154"/>
                  <a:gd name="T111" fmla="*/ 132 h 228"/>
                  <a:gd name="T112" fmla="*/ 109 w 154"/>
                  <a:gd name="T113" fmla="*/ 13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54" h="228">
                    <a:moveTo>
                      <a:pt x="95" y="181"/>
                    </a:moveTo>
                    <a:lnTo>
                      <a:pt x="91" y="185"/>
                    </a:lnTo>
                    <a:lnTo>
                      <a:pt x="91" y="190"/>
                    </a:lnTo>
                    <a:lnTo>
                      <a:pt x="91" y="191"/>
                    </a:lnTo>
                    <a:lnTo>
                      <a:pt x="93" y="194"/>
                    </a:lnTo>
                    <a:lnTo>
                      <a:pt x="97" y="190"/>
                    </a:lnTo>
                    <a:lnTo>
                      <a:pt x="101" y="186"/>
                    </a:lnTo>
                    <a:lnTo>
                      <a:pt x="98" y="186"/>
                    </a:lnTo>
                    <a:lnTo>
                      <a:pt x="101" y="182"/>
                    </a:lnTo>
                    <a:lnTo>
                      <a:pt x="101" y="181"/>
                    </a:lnTo>
                    <a:lnTo>
                      <a:pt x="98" y="178"/>
                    </a:lnTo>
                    <a:lnTo>
                      <a:pt x="95" y="181"/>
                    </a:lnTo>
                    <a:lnTo>
                      <a:pt x="95" y="181"/>
                    </a:lnTo>
                    <a:lnTo>
                      <a:pt x="95" y="181"/>
                    </a:lnTo>
                    <a:lnTo>
                      <a:pt x="95" y="181"/>
                    </a:lnTo>
                    <a:lnTo>
                      <a:pt x="95" y="181"/>
                    </a:lnTo>
                    <a:lnTo>
                      <a:pt x="95" y="181"/>
                    </a:lnTo>
                    <a:lnTo>
                      <a:pt x="95" y="181"/>
                    </a:lnTo>
                    <a:close/>
                    <a:moveTo>
                      <a:pt x="93" y="195"/>
                    </a:moveTo>
                    <a:lnTo>
                      <a:pt x="93" y="194"/>
                    </a:lnTo>
                    <a:lnTo>
                      <a:pt x="91" y="195"/>
                    </a:lnTo>
                    <a:lnTo>
                      <a:pt x="93" y="195"/>
                    </a:lnTo>
                    <a:lnTo>
                      <a:pt x="93" y="195"/>
                    </a:lnTo>
                    <a:lnTo>
                      <a:pt x="93" y="195"/>
                    </a:lnTo>
                    <a:lnTo>
                      <a:pt x="93" y="195"/>
                    </a:lnTo>
                    <a:lnTo>
                      <a:pt x="93" y="195"/>
                    </a:lnTo>
                    <a:lnTo>
                      <a:pt x="93" y="195"/>
                    </a:lnTo>
                    <a:lnTo>
                      <a:pt x="93" y="195"/>
                    </a:lnTo>
                    <a:close/>
                    <a:moveTo>
                      <a:pt x="48" y="226"/>
                    </a:moveTo>
                    <a:lnTo>
                      <a:pt x="48" y="228"/>
                    </a:lnTo>
                    <a:lnTo>
                      <a:pt x="49" y="228"/>
                    </a:lnTo>
                    <a:lnTo>
                      <a:pt x="51" y="228"/>
                    </a:lnTo>
                    <a:lnTo>
                      <a:pt x="51" y="226"/>
                    </a:lnTo>
                    <a:lnTo>
                      <a:pt x="48" y="224"/>
                    </a:lnTo>
                    <a:lnTo>
                      <a:pt x="48" y="226"/>
                    </a:lnTo>
                    <a:lnTo>
                      <a:pt x="48" y="226"/>
                    </a:lnTo>
                    <a:lnTo>
                      <a:pt x="48" y="226"/>
                    </a:lnTo>
                    <a:lnTo>
                      <a:pt x="48" y="226"/>
                    </a:lnTo>
                    <a:lnTo>
                      <a:pt x="48" y="226"/>
                    </a:lnTo>
                    <a:lnTo>
                      <a:pt x="48" y="226"/>
                    </a:lnTo>
                    <a:lnTo>
                      <a:pt x="48" y="226"/>
                    </a:lnTo>
                    <a:close/>
                    <a:moveTo>
                      <a:pt x="93" y="154"/>
                    </a:moveTo>
                    <a:lnTo>
                      <a:pt x="93" y="155"/>
                    </a:lnTo>
                    <a:lnTo>
                      <a:pt x="95" y="155"/>
                    </a:lnTo>
                    <a:lnTo>
                      <a:pt x="93" y="154"/>
                    </a:lnTo>
                    <a:lnTo>
                      <a:pt x="93" y="154"/>
                    </a:lnTo>
                    <a:lnTo>
                      <a:pt x="93" y="154"/>
                    </a:lnTo>
                    <a:lnTo>
                      <a:pt x="93" y="154"/>
                    </a:lnTo>
                    <a:lnTo>
                      <a:pt x="93" y="154"/>
                    </a:lnTo>
                    <a:lnTo>
                      <a:pt x="93" y="154"/>
                    </a:lnTo>
                    <a:lnTo>
                      <a:pt x="93" y="154"/>
                    </a:lnTo>
                    <a:close/>
                    <a:moveTo>
                      <a:pt x="154" y="49"/>
                    </a:moveTo>
                    <a:lnTo>
                      <a:pt x="148" y="43"/>
                    </a:lnTo>
                    <a:lnTo>
                      <a:pt x="148" y="41"/>
                    </a:lnTo>
                    <a:lnTo>
                      <a:pt x="148" y="37"/>
                    </a:lnTo>
                    <a:lnTo>
                      <a:pt x="148" y="36"/>
                    </a:lnTo>
                    <a:lnTo>
                      <a:pt x="150" y="33"/>
                    </a:lnTo>
                    <a:lnTo>
                      <a:pt x="148" y="32"/>
                    </a:lnTo>
                    <a:lnTo>
                      <a:pt x="146" y="29"/>
                    </a:lnTo>
                    <a:lnTo>
                      <a:pt x="146" y="28"/>
                    </a:lnTo>
                    <a:lnTo>
                      <a:pt x="146" y="27"/>
                    </a:lnTo>
                    <a:lnTo>
                      <a:pt x="146" y="24"/>
                    </a:lnTo>
                    <a:lnTo>
                      <a:pt x="144" y="24"/>
                    </a:lnTo>
                    <a:lnTo>
                      <a:pt x="142" y="20"/>
                    </a:lnTo>
                    <a:lnTo>
                      <a:pt x="142" y="19"/>
                    </a:lnTo>
                    <a:lnTo>
                      <a:pt x="144" y="16"/>
                    </a:lnTo>
                    <a:lnTo>
                      <a:pt x="142" y="15"/>
                    </a:lnTo>
                    <a:lnTo>
                      <a:pt x="139" y="13"/>
                    </a:lnTo>
                    <a:lnTo>
                      <a:pt x="136" y="11"/>
                    </a:lnTo>
                    <a:lnTo>
                      <a:pt x="129" y="7"/>
                    </a:lnTo>
                    <a:lnTo>
                      <a:pt x="115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2" y="0"/>
                    </a:lnTo>
                    <a:lnTo>
                      <a:pt x="105" y="1"/>
                    </a:lnTo>
                    <a:lnTo>
                      <a:pt x="105" y="3"/>
                    </a:lnTo>
                    <a:lnTo>
                      <a:pt x="101" y="7"/>
                    </a:lnTo>
                    <a:lnTo>
                      <a:pt x="105" y="7"/>
                    </a:lnTo>
                    <a:lnTo>
                      <a:pt x="101" y="9"/>
                    </a:lnTo>
                    <a:lnTo>
                      <a:pt x="95" y="9"/>
                    </a:lnTo>
                    <a:lnTo>
                      <a:pt x="87" y="7"/>
                    </a:lnTo>
                    <a:lnTo>
                      <a:pt x="83" y="7"/>
                    </a:lnTo>
                    <a:lnTo>
                      <a:pt x="82" y="7"/>
                    </a:lnTo>
                    <a:lnTo>
                      <a:pt x="79" y="7"/>
                    </a:lnTo>
                    <a:lnTo>
                      <a:pt x="79" y="9"/>
                    </a:lnTo>
                    <a:lnTo>
                      <a:pt x="79" y="13"/>
                    </a:lnTo>
                    <a:lnTo>
                      <a:pt x="78" y="15"/>
                    </a:lnTo>
                    <a:lnTo>
                      <a:pt x="75" y="15"/>
                    </a:lnTo>
                    <a:lnTo>
                      <a:pt x="71" y="15"/>
                    </a:lnTo>
                    <a:lnTo>
                      <a:pt x="67" y="15"/>
                    </a:lnTo>
                    <a:lnTo>
                      <a:pt x="62" y="20"/>
                    </a:lnTo>
                    <a:lnTo>
                      <a:pt x="57" y="24"/>
                    </a:lnTo>
                    <a:lnTo>
                      <a:pt x="58" y="27"/>
                    </a:lnTo>
                    <a:lnTo>
                      <a:pt x="61" y="28"/>
                    </a:lnTo>
                    <a:lnTo>
                      <a:pt x="61" y="29"/>
                    </a:lnTo>
                    <a:lnTo>
                      <a:pt x="51" y="37"/>
                    </a:lnTo>
                    <a:lnTo>
                      <a:pt x="49" y="37"/>
                    </a:lnTo>
                    <a:lnTo>
                      <a:pt x="49" y="40"/>
                    </a:lnTo>
                    <a:lnTo>
                      <a:pt x="49" y="41"/>
                    </a:lnTo>
                    <a:lnTo>
                      <a:pt x="49" y="43"/>
                    </a:lnTo>
                    <a:lnTo>
                      <a:pt x="44" y="45"/>
                    </a:lnTo>
                    <a:lnTo>
                      <a:pt x="38" y="45"/>
                    </a:lnTo>
                    <a:lnTo>
                      <a:pt x="40" y="51"/>
                    </a:lnTo>
                    <a:lnTo>
                      <a:pt x="40" y="55"/>
                    </a:lnTo>
                    <a:lnTo>
                      <a:pt x="38" y="59"/>
                    </a:lnTo>
                    <a:lnTo>
                      <a:pt x="34" y="64"/>
                    </a:lnTo>
                    <a:lnTo>
                      <a:pt x="28" y="70"/>
                    </a:lnTo>
                    <a:lnTo>
                      <a:pt x="32" y="70"/>
                    </a:lnTo>
                    <a:lnTo>
                      <a:pt x="34" y="72"/>
                    </a:lnTo>
                    <a:lnTo>
                      <a:pt x="34" y="73"/>
                    </a:lnTo>
                    <a:lnTo>
                      <a:pt x="34" y="76"/>
                    </a:lnTo>
                    <a:lnTo>
                      <a:pt x="32" y="77"/>
                    </a:lnTo>
                    <a:lnTo>
                      <a:pt x="28" y="77"/>
                    </a:lnTo>
                    <a:lnTo>
                      <a:pt x="22" y="77"/>
                    </a:lnTo>
                    <a:lnTo>
                      <a:pt x="17" y="80"/>
                    </a:lnTo>
                    <a:lnTo>
                      <a:pt x="13" y="81"/>
                    </a:lnTo>
                    <a:lnTo>
                      <a:pt x="10" y="84"/>
                    </a:lnTo>
                    <a:lnTo>
                      <a:pt x="10" y="85"/>
                    </a:lnTo>
                    <a:lnTo>
                      <a:pt x="9" y="86"/>
                    </a:lnTo>
                    <a:lnTo>
                      <a:pt x="9" y="90"/>
                    </a:lnTo>
                    <a:lnTo>
                      <a:pt x="10" y="94"/>
                    </a:lnTo>
                    <a:lnTo>
                      <a:pt x="9" y="97"/>
                    </a:lnTo>
                    <a:lnTo>
                      <a:pt x="9" y="98"/>
                    </a:lnTo>
                    <a:lnTo>
                      <a:pt x="10" y="102"/>
                    </a:lnTo>
                    <a:lnTo>
                      <a:pt x="10" y="106"/>
                    </a:lnTo>
                    <a:lnTo>
                      <a:pt x="10" y="112"/>
                    </a:lnTo>
                    <a:lnTo>
                      <a:pt x="10" y="116"/>
                    </a:lnTo>
                    <a:lnTo>
                      <a:pt x="14" y="117"/>
                    </a:lnTo>
                    <a:lnTo>
                      <a:pt x="18" y="120"/>
                    </a:lnTo>
                    <a:lnTo>
                      <a:pt x="18" y="121"/>
                    </a:lnTo>
                    <a:lnTo>
                      <a:pt x="21" y="124"/>
                    </a:lnTo>
                    <a:lnTo>
                      <a:pt x="18" y="125"/>
                    </a:lnTo>
                    <a:lnTo>
                      <a:pt x="14" y="128"/>
                    </a:lnTo>
                    <a:lnTo>
                      <a:pt x="13" y="129"/>
                    </a:lnTo>
                    <a:lnTo>
                      <a:pt x="13" y="130"/>
                    </a:lnTo>
                    <a:lnTo>
                      <a:pt x="14" y="133"/>
                    </a:lnTo>
                    <a:lnTo>
                      <a:pt x="17" y="137"/>
                    </a:lnTo>
                    <a:lnTo>
                      <a:pt x="14" y="142"/>
                    </a:lnTo>
                    <a:lnTo>
                      <a:pt x="13" y="143"/>
                    </a:lnTo>
                    <a:lnTo>
                      <a:pt x="10" y="143"/>
                    </a:lnTo>
                    <a:lnTo>
                      <a:pt x="9" y="146"/>
                    </a:lnTo>
                    <a:lnTo>
                      <a:pt x="8" y="147"/>
                    </a:lnTo>
                    <a:lnTo>
                      <a:pt x="8" y="150"/>
                    </a:lnTo>
                    <a:lnTo>
                      <a:pt x="5" y="151"/>
                    </a:lnTo>
                    <a:lnTo>
                      <a:pt x="8" y="154"/>
                    </a:lnTo>
                    <a:lnTo>
                      <a:pt x="8" y="159"/>
                    </a:lnTo>
                    <a:lnTo>
                      <a:pt x="5" y="161"/>
                    </a:lnTo>
                    <a:lnTo>
                      <a:pt x="4" y="163"/>
                    </a:lnTo>
                    <a:lnTo>
                      <a:pt x="1" y="161"/>
                    </a:lnTo>
                    <a:lnTo>
                      <a:pt x="1" y="159"/>
                    </a:lnTo>
                    <a:lnTo>
                      <a:pt x="0" y="159"/>
                    </a:lnTo>
                    <a:lnTo>
                      <a:pt x="0" y="159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0" y="169"/>
                    </a:lnTo>
                    <a:lnTo>
                      <a:pt x="0" y="171"/>
                    </a:lnTo>
                    <a:lnTo>
                      <a:pt x="1" y="171"/>
                    </a:lnTo>
                    <a:lnTo>
                      <a:pt x="4" y="173"/>
                    </a:lnTo>
                    <a:lnTo>
                      <a:pt x="4" y="171"/>
                    </a:lnTo>
                    <a:lnTo>
                      <a:pt x="5" y="171"/>
                    </a:lnTo>
                    <a:lnTo>
                      <a:pt x="4" y="173"/>
                    </a:lnTo>
                    <a:lnTo>
                      <a:pt x="5" y="173"/>
                    </a:lnTo>
                    <a:lnTo>
                      <a:pt x="9" y="173"/>
                    </a:lnTo>
                    <a:lnTo>
                      <a:pt x="8" y="177"/>
                    </a:lnTo>
                    <a:lnTo>
                      <a:pt x="8" y="181"/>
                    </a:lnTo>
                    <a:lnTo>
                      <a:pt x="8" y="182"/>
                    </a:lnTo>
                    <a:lnTo>
                      <a:pt x="9" y="185"/>
                    </a:lnTo>
                    <a:lnTo>
                      <a:pt x="9" y="187"/>
                    </a:lnTo>
                    <a:lnTo>
                      <a:pt x="10" y="187"/>
                    </a:lnTo>
                    <a:lnTo>
                      <a:pt x="13" y="191"/>
                    </a:lnTo>
                    <a:lnTo>
                      <a:pt x="18" y="198"/>
                    </a:lnTo>
                    <a:lnTo>
                      <a:pt x="22" y="201"/>
                    </a:lnTo>
                    <a:lnTo>
                      <a:pt x="22" y="203"/>
                    </a:lnTo>
                    <a:lnTo>
                      <a:pt x="18" y="203"/>
                    </a:lnTo>
                    <a:lnTo>
                      <a:pt x="21" y="207"/>
                    </a:lnTo>
                    <a:lnTo>
                      <a:pt x="17" y="207"/>
                    </a:lnTo>
                    <a:lnTo>
                      <a:pt x="18" y="211"/>
                    </a:lnTo>
                    <a:lnTo>
                      <a:pt x="22" y="215"/>
                    </a:lnTo>
                    <a:lnTo>
                      <a:pt x="25" y="218"/>
                    </a:lnTo>
                    <a:lnTo>
                      <a:pt x="22" y="222"/>
                    </a:lnTo>
                    <a:lnTo>
                      <a:pt x="36" y="220"/>
                    </a:lnTo>
                    <a:lnTo>
                      <a:pt x="40" y="222"/>
                    </a:lnTo>
                    <a:lnTo>
                      <a:pt x="41" y="222"/>
                    </a:lnTo>
                    <a:lnTo>
                      <a:pt x="41" y="220"/>
                    </a:lnTo>
                    <a:lnTo>
                      <a:pt x="40" y="216"/>
                    </a:lnTo>
                    <a:lnTo>
                      <a:pt x="40" y="215"/>
                    </a:lnTo>
                    <a:lnTo>
                      <a:pt x="41" y="213"/>
                    </a:lnTo>
                    <a:lnTo>
                      <a:pt x="44" y="211"/>
                    </a:lnTo>
                    <a:lnTo>
                      <a:pt x="48" y="211"/>
                    </a:lnTo>
                    <a:lnTo>
                      <a:pt x="48" y="209"/>
                    </a:lnTo>
                    <a:lnTo>
                      <a:pt x="51" y="209"/>
                    </a:lnTo>
                    <a:lnTo>
                      <a:pt x="54" y="209"/>
                    </a:lnTo>
                    <a:lnTo>
                      <a:pt x="58" y="209"/>
                    </a:lnTo>
                    <a:lnTo>
                      <a:pt x="62" y="209"/>
                    </a:lnTo>
                    <a:lnTo>
                      <a:pt x="65" y="205"/>
                    </a:lnTo>
                    <a:lnTo>
                      <a:pt x="67" y="199"/>
                    </a:lnTo>
                    <a:lnTo>
                      <a:pt x="67" y="195"/>
                    </a:lnTo>
                    <a:lnTo>
                      <a:pt x="70" y="194"/>
                    </a:lnTo>
                    <a:lnTo>
                      <a:pt x="70" y="190"/>
                    </a:lnTo>
                    <a:lnTo>
                      <a:pt x="71" y="187"/>
                    </a:lnTo>
                    <a:lnTo>
                      <a:pt x="71" y="186"/>
                    </a:lnTo>
                    <a:lnTo>
                      <a:pt x="70" y="185"/>
                    </a:lnTo>
                    <a:lnTo>
                      <a:pt x="71" y="182"/>
                    </a:lnTo>
                    <a:lnTo>
                      <a:pt x="70" y="181"/>
                    </a:lnTo>
                    <a:lnTo>
                      <a:pt x="67" y="178"/>
                    </a:lnTo>
                    <a:lnTo>
                      <a:pt x="71" y="181"/>
                    </a:lnTo>
                    <a:lnTo>
                      <a:pt x="71" y="178"/>
                    </a:lnTo>
                    <a:lnTo>
                      <a:pt x="70" y="178"/>
                    </a:lnTo>
                    <a:lnTo>
                      <a:pt x="71" y="177"/>
                    </a:lnTo>
                    <a:lnTo>
                      <a:pt x="71" y="173"/>
                    </a:lnTo>
                    <a:lnTo>
                      <a:pt x="66" y="169"/>
                    </a:lnTo>
                    <a:lnTo>
                      <a:pt x="70" y="171"/>
                    </a:lnTo>
                    <a:lnTo>
                      <a:pt x="74" y="169"/>
                    </a:lnTo>
                    <a:lnTo>
                      <a:pt x="70" y="167"/>
                    </a:lnTo>
                    <a:lnTo>
                      <a:pt x="71" y="167"/>
                    </a:lnTo>
                    <a:lnTo>
                      <a:pt x="74" y="167"/>
                    </a:lnTo>
                    <a:lnTo>
                      <a:pt x="75" y="167"/>
                    </a:lnTo>
                    <a:lnTo>
                      <a:pt x="75" y="165"/>
                    </a:lnTo>
                    <a:lnTo>
                      <a:pt x="78" y="165"/>
                    </a:lnTo>
                    <a:lnTo>
                      <a:pt x="82" y="165"/>
                    </a:lnTo>
                    <a:lnTo>
                      <a:pt x="79" y="163"/>
                    </a:lnTo>
                    <a:lnTo>
                      <a:pt x="82" y="163"/>
                    </a:lnTo>
                    <a:lnTo>
                      <a:pt x="82" y="161"/>
                    </a:lnTo>
                    <a:lnTo>
                      <a:pt x="83" y="163"/>
                    </a:lnTo>
                    <a:lnTo>
                      <a:pt x="82" y="159"/>
                    </a:lnTo>
                    <a:lnTo>
                      <a:pt x="83" y="161"/>
                    </a:lnTo>
                    <a:lnTo>
                      <a:pt x="85" y="163"/>
                    </a:lnTo>
                    <a:lnTo>
                      <a:pt x="87" y="161"/>
                    </a:lnTo>
                    <a:lnTo>
                      <a:pt x="89" y="159"/>
                    </a:lnTo>
                    <a:lnTo>
                      <a:pt x="93" y="157"/>
                    </a:lnTo>
                    <a:lnTo>
                      <a:pt x="93" y="155"/>
                    </a:lnTo>
                    <a:lnTo>
                      <a:pt x="91" y="155"/>
                    </a:lnTo>
                    <a:lnTo>
                      <a:pt x="89" y="155"/>
                    </a:lnTo>
                    <a:lnTo>
                      <a:pt x="87" y="154"/>
                    </a:lnTo>
                    <a:lnTo>
                      <a:pt x="91" y="154"/>
                    </a:lnTo>
                    <a:lnTo>
                      <a:pt x="95" y="151"/>
                    </a:lnTo>
                    <a:lnTo>
                      <a:pt x="97" y="150"/>
                    </a:lnTo>
                    <a:lnTo>
                      <a:pt x="101" y="147"/>
                    </a:lnTo>
                    <a:lnTo>
                      <a:pt x="97" y="146"/>
                    </a:lnTo>
                    <a:lnTo>
                      <a:pt x="98" y="146"/>
                    </a:lnTo>
                    <a:lnTo>
                      <a:pt x="98" y="143"/>
                    </a:lnTo>
                    <a:lnTo>
                      <a:pt x="97" y="142"/>
                    </a:lnTo>
                    <a:lnTo>
                      <a:pt x="93" y="141"/>
                    </a:lnTo>
                    <a:lnTo>
                      <a:pt x="89" y="138"/>
                    </a:lnTo>
                    <a:lnTo>
                      <a:pt x="85" y="137"/>
                    </a:lnTo>
                    <a:lnTo>
                      <a:pt x="85" y="134"/>
                    </a:lnTo>
                    <a:lnTo>
                      <a:pt x="83" y="134"/>
                    </a:lnTo>
                    <a:lnTo>
                      <a:pt x="82" y="134"/>
                    </a:lnTo>
                    <a:lnTo>
                      <a:pt x="79" y="133"/>
                    </a:lnTo>
                    <a:lnTo>
                      <a:pt x="75" y="133"/>
                    </a:lnTo>
                    <a:lnTo>
                      <a:pt x="78" y="130"/>
                    </a:lnTo>
                    <a:lnTo>
                      <a:pt x="75" y="129"/>
                    </a:lnTo>
                    <a:lnTo>
                      <a:pt x="74" y="125"/>
                    </a:lnTo>
                    <a:lnTo>
                      <a:pt x="74" y="124"/>
                    </a:lnTo>
                    <a:lnTo>
                      <a:pt x="74" y="121"/>
                    </a:lnTo>
                    <a:lnTo>
                      <a:pt x="74" y="120"/>
                    </a:lnTo>
                    <a:lnTo>
                      <a:pt x="74" y="117"/>
                    </a:lnTo>
                    <a:lnTo>
                      <a:pt x="75" y="116"/>
                    </a:lnTo>
                    <a:lnTo>
                      <a:pt x="78" y="117"/>
                    </a:lnTo>
                    <a:lnTo>
                      <a:pt x="78" y="116"/>
                    </a:lnTo>
                    <a:lnTo>
                      <a:pt x="75" y="112"/>
                    </a:lnTo>
                    <a:lnTo>
                      <a:pt x="78" y="110"/>
                    </a:lnTo>
                    <a:lnTo>
                      <a:pt x="79" y="108"/>
                    </a:lnTo>
                    <a:lnTo>
                      <a:pt x="75" y="106"/>
                    </a:lnTo>
                    <a:lnTo>
                      <a:pt x="75" y="102"/>
                    </a:lnTo>
                    <a:lnTo>
                      <a:pt x="78" y="104"/>
                    </a:lnTo>
                    <a:lnTo>
                      <a:pt x="82" y="102"/>
                    </a:lnTo>
                    <a:lnTo>
                      <a:pt x="83" y="102"/>
                    </a:lnTo>
                    <a:lnTo>
                      <a:pt x="83" y="98"/>
                    </a:lnTo>
                    <a:lnTo>
                      <a:pt x="82" y="97"/>
                    </a:lnTo>
                    <a:lnTo>
                      <a:pt x="79" y="93"/>
                    </a:lnTo>
                    <a:lnTo>
                      <a:pt x="82" y="94"/>
                    </a:lnTo>
                    <a:lnTo>
                      <a:pt x="82" y="97"/>
                    </a:lnTo>
                    <a:lnTo>
                      <a:pt x="85" y="97"/>
                    </a:lnTo>
                    <a:lnTo>
                      <a:pt x="87" y="97"/>
                    </a:lnTo>
                    <a:lnTo>
                      <a:pt x="89" y="97"/>
                    </a:lnTo>
                    <a:lnTo>
                      <a:pt x="89" y="94"/>
                    </a:lnTo>
                    <a:lnTo>
                      <a:pt x="87" y="94"/>
                    </a:lnTo>
                    <a:lnTo>
                      <a:pt x="91" y="93"/>
                    </a:lnTo>
                    <a:lnTo>
                      <a:pt x="97" y="90"/>
                    </a:lnTo>
                    <a:lnTo>
                      <a:pt x="101" y="86"/>
                    </a:lnTo>
                    <a:lnTo>
                      <a:pt x="102" y="86"/>
                    </a:lnTo>
                    <a:lnTo>
                      <a:pt x="105" y="86"/>
                    </a:lnTo>
                    <a:lnTo>
                      <a:pt x="106" y="85"/>
                    </a:lnTo>
                    <a:lnTo>
                      <a:pt x="109" y="85"/>
                    </a:lnTo>
                    <a:lnTo>
                      <a:pt x="111" y="81"/>
                    </a:lnTo>
                    <a:lnTo>
                      <a:pt x="111" y="84"/>
                    </a:lnTo>
                    <a:lnTo>
                      <a:pt x="114" y="81"/>
                    </a:lnTo>
                    <a:lnTo>
                      <a:pt x="118" y="77"/>
                    </a:lnTo>
                    <a:lnTo>
                      <a:pt x="122" y="73"/>
                    </a:lnTo>
                    <a:lnTo>
                      <a:pt x="125" y="72"/>
                    </a:lnTo>
                    <a:lnTo>
                      <a:pt x="122" y="68"/>
                    </a:lnTo>
                    <a:lnTo>
                      <a:pt x="122" y="67"/>
                    </a:lnTo>
                    <a:lnTo>
                      <a:pt x="119" y="64"/>
                    </a:lnTo>
                    <a:lnTo>
                      <a:pt x="122" y="64"/>
                    </a:lnTo>
                    <a:lnTo>
                      <a:pt x="125" y="63"/>
                    </a:lnTo>
                    <a:lnTo>
                      <a:pt x="125" y="60"/>
                    </a:lnTo>
                    <a:lnTo>
                      <a:pt x="125" y="59"/>
                    </a:lnTo>
                    <a:lnTo>
                      <a:pt x="123" y="57"/>
                    </a:lnTo>
                    <a:lnTo>
                      <a:pt x="127" y="57"/>
                    </a:lnTo>
                    <a:lnTo>
                      <a:pt x="129" y="55"/>
                    </a:lnTo>
                    <a:lnTo>
                      <a:pt x="127" y="55"/>
                    </a:lnTo>
                    <a:lnTo>
                      <a:pt x="130" y="53"/>
                    </a:lnTo>
                    <a:lnTo>
                      <a:pt x="135" y="55"/>
                    </a:lnTo>
                    <a:lnTo>
                      <a:pt x="133" y="53"/>
                    </a:lnTo>
                    <a:lnTo>
                      <a:pt x="133" y="51"/>
                    </a:lnTo>
                    <a:lnTo>
                      <a:pt x="133" y="49"/>
                    </a:lnTo>
                    <a:lnTo>
                      <a:pt x="135" y="49"/>
                    </a:lnTo>
                    <a:lnTo>
                      <a:pt x="136" y="51"/>
                    </a:lnTo>
                    <a:lnTo>
                      <a:pt x="139" y="49"/>
                    </a:lnTo>
                    <a:lnTo>
                      <a:pt x="144" y="51"/>
                    </a:lnTo>
                    <a:lnTo>
                      <a:pt x="142" y="49"/>
                    </a:lnTo>
                    <a:lnTo>
                      <a:pt x="146" y="51"/>
                    </a:lnTo>
                    <a:lnTo>
                      <a:pt x="148" y="51"/>
                    </a:lnTo>
                    <a:lnTo>
                      <a:pt x="154" y="49"/>
                    </a:lnTo>
                    <a:lnTo>
                      <a:pt x="154" y="49"/>
                    </a:lnTo>
                    <a:lnTo>
                      <a:pt x="154" y="49"/>
                    </a:lnTo>
                    <a:lnTo>
                      <a:pt x="154" y="49"/>
                    </a:lnTo>
                    <a:lnTo>
                      <a:pt x="154" y="49"/>
                    </a:lnTo>
                    <a:lnTo>
                      <a:pt x="154" y="49"/>
                    </a:lnTo>
                    <a:lnTo>
                      <a:pt x="154" y="49"/>
                    </a:lnTo>
                    <a:lnTo>
                      <a:pt x="154" y="49"/>
                    </a:lnTo>
                    <a:close/>
                    <a:moveTo>
                      <a:pt x="109" y="130"/>
                    </a:moveTo>
                    <a:lnTo>
                      <a:pt x="109" y="129"/>
                    </a:lnTo>
                    <a:lnTo>
                      <a:pt x="107" y="130"/>
                    </a:lnTo>
                    <a:lnTo>
                      <a:pt x="109" y="130"/>
                    </a:lnTo>
                    <a:lnTo>
                      <a:pt x="109" y="132"/>
                    </a:lnTo>
                    <a:lnTo>
                      <a:pt x="107" y="130"/>
                    </a:lnTo>
                    <a:lnTo>
                      <a:pt x="107" y="133"/>
                    </a:lnTo>
                    <a:lnTo>
                      <a:pt x="109" y="133"/>
                    </a:lnTo>
                    <a:lnTo>
                      <a:pt x="110" y="134"/>
                    </a:lnTo>
                    <a:lnTo>
                      <a:pt x="111" y="133"/>
                    </a:lnTo>
                    <a:lnTo>
                      <a:pt x="110" y="133"/>
                    </a:lnTo>
                    <a:lnTo>
                      <a:pt x="110" y="132"/>
                    </a:lnTo>
                    <a:lnTo>
                      <a:pt x="110" y="132"/>
                    </a:lnTo>
                    <a:lnTo>
                      <a:pt x="111" y="132"/>
                    </a:lnTo>
                    <a:lnTo>
                      <a:pt x="111" y="130"/>
                    </a:lnTo>
                    <a:lnTo>
                      <a:pt x="110" y="130"/>
                    </a:lnTo>
                    <a:lnTo>
                      <a:pt x="109" y="130"/>
                    </a:lnTo>
                    <a:lnTo>
                      <a:pt x="109" y="130"/>
                    </a:lnTo>
                    <a:lnTo>
                      <a:pt x="109" y="130"/>
                    </a:lnTo>
                    <a:lnTo>
                      <a:pt x="109" y="130"/>
                    </a:lnTo>
                    <a:lnTo>
                      <a:pt x="109" y="130"/>
                    </a:lnTo>
                    <a:lnTo>
                      <a:pt x="109" y="130"/>
                    </a:lnTo>
                    <a:lnTo>
                      <a:pt x="109" y="130"/>
                    </a:lnTo>
                    <a:close/>
                  </a:path>
                </a:pathLst>
              </a:custGeom>
              <a:solidFill>
                <a:srgbClr val="86DD25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46" name="Freeform 176"/>
              <p:cNvSpPr>
                <a:spLocks/>
              </p:cNvSpPr>
              <p:nvPr/>
            </p:nvSpPr>
            <p:spPr bwMode="auto">
              <a:xfrm>
                <a:off x="4516277" y="4150957"/>
                <a:ext cx="85342" cy="106730"/>
              </a:xfrm>
              <a:custGeom>
                <a:avLst/>
                <a:gdLst>
                  <a:gd name="T0" fmla="*/ 0 w 10"/>
                  <a:gd name="T1" fmla="*/ 0 h 12"/>
                  <a:gd name="T2" fmla="*/ 0 w 10"/>
                  <a:gd name="T3" fmla="*/ 2 h 12"/>
                  <a:gd name="T4" fmla="*/ 0 w 10"/>
                  <a:gd name="T5" fmla="*/ 4 h 12"/>
                  <a:gd name="T6" fmla="*/ 0 w 10"/>
                  <a:gd name="T7" fmla="*/ 6 h 12"/>
                  <a:gd name="T8" fmla="*/ 0 w 10"/>
                  <a:gd name="T9" fmla="*/ 8 h 12"/>
                  <a:gd name="T10" fmla="*/ 0 w 10"/>
                  <a:gd name="T11" fmla="*/ 10 h 12"/>
                  <a:gd name="T12" fmla="*/ 8 w 10"/>
                  <a:gd name="T13" fmla="*/ 12 h 12"/>
                  <a:gd name="T14" fmla="*/ 10 w 10"/>
                  <a:gd name="T15" fmla="*/ 8 h 12"/>
                  <a:gd name="T16" fmla="*/ 10 w 10"/>
                  <a:gd name="T17" fmla="*/ 6 h 12"/>
                  <a:gd name="T18" fmla="*/ 8 w 10"/>
                  <a:gd name="T19" fmla="*/ 4 h 12"/>
                  <a:gd name="T20" fmla="*/ 4 w 10"/>
                  <a:gd name="T21" fmla="*/ 2 h 12"/>
                  <a:gd name="T22" fmla="*/ 4 w 10"/>
                  <a:gd name="T23" fmla="*/ 0 h 12"/>
                  <a:gd name="T24" fmla="*/ 2 w 10"/>
                  <a:gd name="T25" fmla="*/ 0 h 12"/>
                  <a:gd name="T26" fmla="*/ 0 w 10"/>
                  <a:gd name="T27" fmla="*/ 0 h 12"/>
                  <a:gd name="T28" fmla="*/ 0 w 10"/>
                  <a:gd name="T29" fmla="*/ 0 h 12"/>
                  <a:gd name="T30" fmla="*/ 0 w 10"/>
                  <a:gd name="T31" fmla="*/ 0 h 12"/>
                  <a:gd name="T32" fmla="*/ 0 w 10"/>
                  <a:gd name="T33" fmla="*/ 0 h 12"/>
                  <a:gd name="T34" fmla="*/ 0 w 10"/>
                  <a:gd name="T35" fmla="*/ 0 h 12"/>
                  <a:gd name="T36" fmla="*/ 0 w 10"/>
                  <a:gd name="T37" fmla="*/ 0 h 12"/>
                  <a:gd name="T38" fmla="*/ 0 w 10"/>
                  <a:gd name="T3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" h="12">
                    <a:moveTo>
                      <a:pt x="0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8" y="12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DD2"/>
              </a:solidFill>
              <a:ln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47" name="Freeform 177"/>
              <p:cNvSpPr>
                <a:spLocks noEditPoints="1"/>
              </p:cNvSpPr>
              <p:nvPr/>
            </p:nvSpPr>
            <p:spPr bwMode="auto">
              <a:xfrm>
                <a:off x="3236169" y="3999754"/>
                <a:ext cx="1723882" cy="1547614"/>
              </a:xfrm>
              <a:custGeom>
                <a:avLst/>
                <a:gdLst>
                  <a:gd name="T0" fmla="*/ 189 w 202"/>
                  <a:gd name="T1" fmla="*/ 154 h 174"/>
                  <a:gd name="T2" fmla="*/ 190 w 202"/>
                  <a:gd name="T3" fmla="*/ 162 h 174"/>
                  <a:gd name="T4" fmla="*/ 195 w 202"/>
                  <a:gd name="T5" fmla="*/ 174 h 174"/>
                  <a:gd name="T6" fmla="*/ 199 w 202"/>
                  <a:gd name="T7" fmla="*/ 143 h 174"/>
                  <a:gd name="T8" fmla="*/ 178 w 202"/>
                  <a:gd name="T9" fmla="*/ 36 h 174"/>
                  <a:gd name="T10" fmla="*/ 168 w 202"/>
                  <a:gd name="T11" fmla="*/ 35 h 174"/>
                  <a:gd name="T12" fmla="*/ 158 w 202"/>
                  <a:gd name="T13" fmla="*/ 29 h 174"/>
                  <a:gd name="T14" fmla="*/ 137 w 202"/>
                  <a:gd name="T15" fmla="*/ 19 h 174"/>
                  <a:gd name="T16" fmla="*/ 128 w 202"/>
                  <a:gd name="T17" fmla="*/ 19 h 174"/>
                  <a:gd name="T18" fmla="*/ 121 w 202"/>
                  <a:gd name="T19" fmla="*/ 13 h 174"/>
                  <a:gd name="T20" fmla="*/ 108 w 202"/>
                  <a:gd name="T21" fmla="*/ 5 h 174"/>
                  <a:gd name="T22" fmla="*/ 103 w 202"/>
                  <a:gd name="T23" fmla="*/ 0 h 174"/>
                  <a:gd name="T24" fmla="*/ 93 w 202"/>
                  <a:gd name="T25" fmla="*/ 16 h 174"/>
                  <a:gd name="T26" fmla="*/ 72 w 202"/>
                  <a:gd name="T27" fmla="*/ 25 h 174"/>
                  <a:gd name="T28" fmla="*/ 71 w 202"/>
                  <a:gd name="T29" fmla="*/ 31 h 174"/>
                  <a:gd name="T30" fmla="*/ 51 w 202"/>
                  <a:gd name="T31" fmla="*/ 29 h 174"/>
                  <a:gd name="T32" fmla="*/ 41 w 202"/>
                  <a:gd name="T33" fmla="*/ 23 h 174"/>
                  <a:gd name="T34" fmla="*/ 45 w 202"/>
                  <a:gd name="T35" fmla="*/ 39 h 174"/>
                  <a:gd name="T36" fmla="*/ 40 w 202"/>
                  <a:gd name="T37" fmla="*/ 43 h 174"/>
                  <a:gd name="T38" fmla="*/ 31 w 202"/>
                  <a:gd name="T39" fmla="*/ 44 h 174"/>
                  <a:gd name="T40" fmla="*/ 15 w 202"/>
                  <a:gd name="T41" fmla="*/ 43 h 174"/>
                  <a:gd name="T42" fmla="*/ 2 w 202"/>
                  <a:gd name="T43" fmla="*/ 48 h 174"/>
                  <a:gd name="T44" fmla="*/ 7 w 202"/>
                  <a:gd name="T45" fmla="*/ 52 h 174"/>
                  <a:gd name="T46" fmla="*/ 14 w 202"/>
                  <a:gd name="T47" fmla="*/ 57 h 174"/>
                  <a:gd name="T48" fmla="*/ 23 w 202"/>
                  <a:gd name="T49" fmla="*/ 61 h 174"/>
                  <a:gd name="T50" fmla="*/ 28 w 202"/>
                  <a:gd name="T51" fmla="*/ 63 h 174"/>
                  <a:gd name="T52" fmla="*/ 35 w 202"/>
                  <a:gd name="T53" fmla="*/ 67 h 174"/>
                  <a:gd name="T54" fmla="*/ 37 w 202"/>
                  <a:gd name="T55" fmla="*/ 78 h 174"/>
                  <a:gd name="T56" fmla="*/ 49 w 202"/>
                  <a:gd name="T57" fmla="*/ 90 h 174"/>
                  <a:gd name="T58" fmla="*/ 53 w 202"/>
                  <a:gd name="T59" fmla="*/ 100 h 174"/>
                  <a:gd name="T60" fmla="*/ 48 w 202"/>
                  <a:gd name="T61" fmla="*/ 114 h 174"/>
                  <a:gd name="T62" fmla="*/ 40 w 202"/>
                  <a:gd name="T63" fmla="*/ 136 h 174"/>
                  <a:gd name="T64" fmla="*/ 44 w 202"/>
                  <a:gd name="T65" fmla="*/ 143 h 174"/>
                  <a:gd name="T66" fmla="*/ 59 w 202"/>
                  <a:gd name="T67" fmla="*/ 147 h 174"/>
                  <a:gd name="T68" fmla="*/ 72 w 202"/>
                  <a:gd name="T69" fmla="*/ 149 h 174"/>
                  <a:gd name="T70" fmla="*/ 81 w 202"/>
                  <a:gd name="T71" fmla="*/ 149 h 174"/>
                  <a:gd name="T72" fmla="*/ 93 w 202"/>
                  <a:gd name="T73" fmla="*/ 154 h 174"/>
                  <a:gd name="T74" fmla="*/ 103 w 202"/>
                  <a:gd name="T75" fmla="*/ 154 h 174"/>
                  <a:gd name="T76" fmla="*/ 108 w 202"/>
                  <a:gd name="T77" fmla="*/ 143 h 174"/>
                  <a:gd name="T78" fmla="*/ 121 w 202"/>
                  <a:gd name="T79" fmla="*/ 133 h 174"/>
                  <a:gd name="T80" fmla="*/ 136 w 202"/>
                  <a:gd name="T81" fmla="*/ 136 h 174"/>
                  <a:gd name="T82" fmla="*/ 137 w 202"/>
                  <a:gd name="T83" fmla="*/ 137 h 174"/>
                  <a:gd name="T84" fmla="*/ 150 w 202"/>
                  <a:gd name="T85" fmla="*/ 141 h 174"/>
                  <a:gd name="T86" fmla="*/ 168 w 202"/>
                  <a:gd name="T87" fmla="*/ 133 h 174"/>
                  <a:gd name="T88" fmla="*/ 176 w 202"/>
                  <a:gd name="T89" fmla="*/ 124 h 174"/>
                  <a:gd name="T90" fmla="*/ 165 w 202"/>
                  <a:gd name="T91" fmla="*/ 120 h 174"/>
                  <a:gd name="T92" fmla="*/ 162 w 202"/>
                  <a:gd name="T93" fmla="*/ 109 h 174"/>
                  <a:gd name="T94" fmla="*/ 165 w 202"/>
                  <a:gd name="T95" fmla="*/ 97 h 174"/>
                  <a:gd name="T96" fmla="*/ 164 w 202"/>
                  <a:gd name="T97" fmla="*/ 84 h 174"/>
                  <a:gd name="T98" fmla="*/ 156 w 202"/>
                  <a:gd name="T99" fmla="*/ 84 h 174"/>
                  <a:gd name="T100" fmla="*/ 154 w 202"/>
                  <a:gd name="T101" fmla="*/ 78 h 174"/>
                  <a:gd name="T102" fmla="*/ 165 w 202"/>
                  <a:gd name="T103" fmla="*/ 65 h 174"/>
                  <a:gd name="T104" fmla="*/ 173 w 202"/>
                  <a:gd name="T105" fmla="*/ 63 h 174"/>
                  <a:gd name="T106" fmla="*/ 176 w 202"/>
                  <a:gd name="T107" fmla="*/ 53 h 174"/>
                  <a:gd name="T108" fmla="*/ 178 w 202"/>
                  <a:gd name="T109" fmla="*/ 36 h 174"/>
                  <a:gd name="T110" fmla="*/ 178 w 202"/>
                  <a:gd name="T111" fmla="*/ 3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2" h="174">
                    <a:moveTo>
                      <a:pt x="199" y="143"/>
                    </a:moveTo>
                    <a:lnTo>
                      <a:pt x="198" y="145"/>
                    </a:lnTo>
                    <a:lnTo>
                      <a:pt x="198" y="149"/>
                    </a:lnTo>
                    <a:lnTo>
                      <a:pt x="190" y="150"/>
                    </a:lnTo>
                    <a:lnTo>
                      <a:pt x="189" y="154"/>
                    </a:lnTo>
                    <a:lnTo>
                      <a:pt x="189" y="157"/>
                    </a:lnTo>
                    <a:lnTo>
                      <a:pt x="189" y="158"/>
                    </a:lnTo>
                    <a:lnTo>
                      <a:pt x="190" y="161"/>
                    </a:lnTo>
                    <a:lnTo>
                      <a:pt x="189" y="162"/>
                    </a:lnTo>
                    <a:lnTo>
                      <a:pt x="190" y="162"/>
                    </a:lnTo>
                    <a:lnTo>
                      <a:pt x="189" y="166"/>
                    </a:lnTo>
                    <a:lnTo>
                      <a:pt x="193" y="167"/>
                    </a:lnTo>
                    <a:lnTo>
                      <a:pt x="190" y="167"/>
                    </a:lnTo>
                    <a:lnTo>
                      <a:pt x="193" y="170"/>
                    </a:lnTo>
                    <a:lnTo>
                      <a:pt x="195" y="174"/>
                    </a:lnTo>
                    <a:lnTo>
                      <a:pt x="202" y="158"/>
                    </a:lnTo>
                    <a:lnTo>
                      <a:pt x="202" y="150"/>
                    </a:lnTo>
                    <a:lnTo>
                      <a:pt x="199" y="143"/>
                    </a:lnTo>
                    <a:lnTo>
                      <a:pt x="199" y="143"/>
                    </a:lnTo>
                    <a:lnTo>
                      <a:pt x="199" y="143"/>
                    </a:lnTo>
                    <a:lnTo>
                      <a:pt x="199" y="143"/>
                    </a:lnTo>
                    <a:lnTo>
                      <a:pt x="199" y="143"/>
                    </a:lnTo>
                    <a:lnTo>
                      <a:pt x="199" y="143"/>
                    </a:lnTo>
                    <a:lnTo>
                      <a:pt x="199" y="143"/>
                    </a:lnTo>
                    <a:close/>
                    <a:moveTo>
                      <a:pt x="178" y="36"/>
                    </a:moveTo>
                    <a:lnTo>
                      <a:pt x="176" y="35"/>
                    </a:lnTo>
                    <a:lnTo>
                      <a:pt x="173" y="35"/>
                    </a:lnTo>
                    <a:lnTo>
                      <a:pt x="172" y="35"/>
                    </a:lnTo>
                    <a:lnTo>
                      <a:pt x="169" y="35"/>
                    </a:lnTo>
                    <a:lnTo>
                      <a:pt x="168" y="35"/>
                    </a:lnTo>
                    <a:lnTo>
                      <a:pt x="168" y="33"/>
                    </a:lnTo>
                    <a:lnTo>
                      <a:pt x="165" y="33"/>
                    </a:lnTo>
                    <a:lnTo>
                      <a:pt x="164" y="35"/>
                    </a:lnTo>
                    <a:lnTo>
                      <a:pt x="162" y="31"/>
                    </a:lnTo>
                    <a:lnTo>
                      <a:pt x="158" y="29"/>
                    </a:lnTo>
                    <a:lnTo>
                      <a:pt x="150" y="27"/>
                    </a:lnTo>
                    <a:lnTo>
                      <a:pt x="145" y="27"/>
                    </a:lnTo>
                    <a:lnTo>
                      <a:pt x="142" y="25"/>
                    </a:lnTo>
                    <a:lnTo>
                      <a:pt x="137" y="23"/>
                    </a:lnTo>
                    <a:lnTo>
                      <a:pt x="137" y="19"/>
                    </a:lnTo>
                    <a:lnTo>
                      <a:pt x="137" y="16"/>
                    </a:lnTo>
                    <a:lnTo>
                      <a:pt x="133" y="19"/>
                    </a:lnTo>
                    <a:lnTo>
                      <a:pt x="132" y="19"/>
                    </a:lnTo>
                    <a:lnTo>
                      <a:pt x="129" y="19"/>
                    </a:lnTo>
                    <a:lnTo>
                      <a:pt x="128" y="19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5" y="13"/>
                    </a:lnTo>
                    <a:lnTo>
                      <a:pt x="124" y="13"/>
                    </a:lnTo>
                    <a:lnTo>
                      <a:pt x="121" y="13"/>
                    </a:lnTo>
                    <a:lnTo>
                      <a:pt x="120" y="12"/>
                    </a:lnTo>
                    <a:lnTo>
                      <a:pt x="118" y="9"/>
                    </a:lnTo>
                    <a:lnTo>
                      <a:pt x="116" y="9"/>
                    </a:lnTo>
                    <a:lnTo>
                      <a:pt x="114" y="8"/>
                    </a:lnTo>
                    <a:lnTo>
                      <a:pt x="108" y="5"/>
                    </a:lnTo>
                    <a:lnTo>
                      <a:pt x="106" y="4"/>
                    </a:lnTo>
                    <a:lnTo>
                      <a:pt x="106" y="3"/>
                    </a:lnTo>
                    <a:lnTo>
                      <a:pt x="106" y="0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99" y="0"/>
                    </a:lnTo>
                    <a:lnTo>
                      <a:pt x="93" y="4"/>
                    </a:lnTo>
                    <a:lnTo>
                      <a:pt x="92" y="9"/>
                    </a:lnTo>
                    <a:lnTo>
                      <a:pt x="92" y="13"/>
                    </a:lnTo>
                    <a:lnTo>
                      <a:pt x="93" y="16"/>
                    </a:lnTo>
                    <a:lnTo>
                      <a:pt x="92" y="16"/>
                    </a:lnTo>
                    <a:lnTo>
                      <a:pt x="89" y="17"/>
                    </a:lnTo>
                    <a:lnTo>
                      <a:pt x="85" y="19"/>
                    </a:lnTo>
                    <a:lnTo>
                      <a:pt x="76" y="23"/>
                    </a:lnTo>
                    <a:lnTo>
                      <a:pt x="72" y="25"/>
                    </a:lnTo>
                    <a:lnTo>
                      <a:pt x="71" y="27"/>
                    </a:lnTo>
                    <a:lnTo>
                      <a:pt x="71" y="29"/>
                    </a:lnTo>
                    <a:lnTo>
                      <a:pt x="75" y="29"/>
                    </a:lnTo>
                    <a:lnTo>
                      <a:pt x="76" y="29"/>
                    </a:lnTo>
                    <a:lnTo>
                      <a:pt x="71" y="31"/>
                    </a:lnTo>
                    <a:lnTo>
                      <a:pt x="67" y="31"/>
                    </a:lnTo>
                    <a:lnTo>
                      <a:pt x="63" y="31"/>
                    </a:lnTo>
                    <a:lnTo>
                      <a:pt x="57" y="31"/>
                    </a:lnTo>
                    <a:lnTo>
                      <a:pt x="53" y="31"/>
                    </a:lnTo>
                    <a:lnTo>
                      <a:pt x="51" y="29"/>
                    </a:lnTo>
                    <a:lnTo>
                      <a:pt x="51" y="27"/>
                    </a:lnTo>
                    <a:lnTo>
                      <a:pt x="51" y="25"/>
                    </a:lnTo>
                    <a:lnTo>
                      <a:pt x="48" y="25"/>
                    </a:lnTo>
                    <a:lnTo>
                      <a:pt x="45" y="25"/>
                    </a:lnTo>
                    <a:lnTo>
                      <a:pt x="41" y="23"/>
                    </a:lnTo>
                    <a:lnTo>
                      <a:pt x="44" y="27"/>
                    </a:lnTo>
                    <a:lnTo>
                      <a:pt x="44" y="29"/>
                    </a:lnTo>
                    <a:lnTo>
                      <a:pt x="45" y="31"/>
                    </a:lnTo>
                    <a:lnTo>
                      <a:pt x="48" y="33"/>
                    </a:lnTo>
                    <a:lnTo>
                      <a:pt x="45" y="39"/>
                    </a:lnTo>
                    <a:lnTo>
                      <a:pt x="48" y="43"/>
                    </a:lnTo>
                    <a:lnTo>
                      <a:pt x="49" y="43"/>
                    </a:lnTo>
                    <a:lnTo>
                      <a:pt x="44" y="44"/>
                    </a:lnTo>
                    <a:lnTo>
                      <a:pt x="41" y="43"/>
                    </a:lnTo>
                    <a:lnTo>
                      <a:pt x="40" y="43"/>
                    </a:lnTo>
                    <a:lnTo>
                      <a:pt x="40" y="44"/>
                    </a:lnTo>
                    <a:lnTo>
                      <a:pt x="37" y="44"/>
                    </a:lnTo>
                    <a:lnTo>
                      <a:pt x="36" y="43"/>
                    </a:lnTo>
                    <a:lnTo>
                      <a:pt x="35" y="43"/>
                    </a:lnTo>
                    <a:lnTo>
                      <a:pt x="31" y="44"/>
                    </a:lnTo>
                    <a:lnTo>
                      <a:pt x="27" y="43"/>
                    </a:lnTo>
                    <a:lnTo>
                      <a:pt x="24" y="39"/>
                    </a:lnTo>
                    <a:lnTo>
                      <a:pt x="23" y="39"/>
                    </a:lnTo>
                    <a:lnTo>
                      <a:pt x="19" y="40"/>
                    </a:lnTo>
                    <a:lnTo>
                      <a:pt x="15" y="43"/>
                    </a:lnTo>
                    <a:lnTo>
                      <a:pt x="6" y="43"/>
                    </a:lnTo>
                    <a:lnTo>
                      <a:pt x="2" y="44"/>
                    </a:lnTo>
                    <a:lnTo>
                      <a:pt x="2" y="47"/>
                    </a:lnTo>
                    <a:lnTo>
                      <a:pt x="0" y="48"/>
                    </a:lnTo>
                    <a:lnTo>
                      <a:pt x="2" y="48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7" y="49"/>
                    </a:lnTo>
                    <a:lnTo>
                      <a:pt x="6" y="49"/>
                    </a:lnTo>
                    <a:lnTo>
                      <a:pt x="7" y="52"/>
                    </a:lnTo>
                    <a:lnTo>
                      <a:pt x="2" y="53"/>
                    </a:lnTo>
                    <a:lnTo>
                      <a:pt x="4" y="56"/>
                    </a:lnTo>
                    <a:lnTo>
                      <a:pt x="7" y="57"/>
                    </a:lnTo>
                    <a:lnTo>
                      <a:pt x="11" y="57"/>
                    </a:lnTo>
                    <a:lnTo>
                      <a:pt x="14" y="57"/>
                    </a:lnTo>
                    <a:lnTo>
                      <a:pt x="18" y="60"/>
                    </a:lnTo>
                    <a:lnTo>
                      <a:pt x="20" y="57"/>
                    </a:lnTo>
                    <a:lnTo>
                      <a:pt x="20" y="60"/>
                    </a:lnTo>
                    <a:lnTo>
                      <a:pt x="23" y="60"/>
                    </a:lnTo>
                    <a:lnTo>
                      <a:pt x="23" y="61"/>
                    </a:lnTo>
                    <a:lnTo>
                      <a:pt x="23" y="63"/>
                    </a:lnTo>
                    <a:lnTo>
                      <a:pt x="27" y="61"/>
                    </a:lnTo>
                    <a:lnTo>
                      <a:pt x="28" y="61"/>
                    </a:lnTo>
                    <a:lnTo>
                      <a:pt x="27" y="63"/>
                    </a:lnTo>
                    <a:lnTo>
                      <a:pt x="28" y="63"/>
                    </a:lnTo>
                    <a:lnTo>
                      <a:pt x="31" y="63"/>
                    </a:lnTo>
                    <a:lnTo>
                      <a:pt x="32" y="63"/>
                    </a:lnTo>
                    <a:lnTo>
                      <a:pt x="32" y="65"/>
                    </a:lnTo>
                    <a:lnTo>
                      <a:pt x="32" y="67"/>
                    </a:lnTo>
                    <a:lnTo>
                      <a:pt x="35" y="67"/>
                    </a:lnTo>
                    <a:lnTo>
                      <a:pt x="36" y="67"/>
                    </a:lnTo>
                    <a:lnTo>
                      <a:pt x="36" y="69"/>
                    </a:lnTo>
                    <a:lnTo>
                      <a:pt x="37" y="70"/>
                    </a:lnTo>
                    <a:lnTo>
                      <a:pt x="36" y="74"/>
                    </a:lnTo>
                    <a:lnTo>
                      <a:pt x="37" y="78"/>
                    </a:lnTo>
                    <a:lnTo>
                      <a:pt x="40" y="80"/>
                    </a:lnTo>
                    <a:lnTo>
                      <a:pt x="45" y="84"/>
                    </a:lnTo>
                    <a:lnTo>
                      <a:pt x="48" y="84"/>
                    </a:lnTo>
                    <a:lnTo>
                      <a:pt x="49" y="84"/>
                    </a:lnTo>
                    <a:lnTo>
                      <a:pt x="49" y="90"/>
                    </a:lnTo>
                    <a:lnTo>
                      <a:pt x="49" y="93"/>
                    </a:lnTo>
                    <a:lnTo>
                      <a:pt x="48" y="93"/>
                    </a:lnTo>
                    <a:lnTo>
                      <a:pt x="48" y="96"/>
                    </a:lnTo>
                    <a:lnTo>
                      <a:pt x="51" y="97"/>
                    </a:lnTo>
                    <a:lnTo>
                      <a:pt x="53" y="100"/>
                    </a:lnTo>
                    <a:lnTo>
                      <a:pt x="49" y="97"/>
                    </a:lnTo>
                    <a:lnTo>
                      <a:pt x="48" y="106"/>
                    </a:lnTo>
                    <a:lnTo>
                      <a:pt x="48" y="113"/>
                    </a:lnTo>
                    <a:lnTo>
                      <a:pt x="49" y="113"/>
                    </a:lnTo>
                    <a:lnTo>
                      <a:pt x="48" y="114"/>
                    </a:lnTo>
                    <a:lnTo>
                      <a:pt x="45" y="118"/>
                    </a:lnTo>
                    <a:lnTo>
                      <a:pt x="45" y="120"/>
                    </a:lnTo>
                    <a:lnTo>
                      <a:pt x="44" y="130"/>
                    </a:lnTo>
                    <a:lnTo>
                      <a:pt x="41" y="133"/>
                    </a:lnTo>
                    <a:lnTo>
                      <a:pt x="40" y="136"/>
                    </a:lnTo>
                    <a:lnTo>
                      <a:pt x="37" y="137"/>
                    </a:lnTo>
                    <a:lnTo>
                      <a:pt x="40" y="137"/>
                    </a:lnTo>
                    <a:lnTo>
                      <a:pt x="44" y="140"/>
                    </a:lnTo>
                    <a:lnTo>
                      <a:pt x="41" y="141"/>
                    </a:lnTo>
                    <a:lnTo>
                      <a:pt x="44" y="143"/>
                    </a:lnTo>
                    <a:lnTo>
                      <a:pt x="45" y="143"/>
                    </a:lnTo>
                    <a:lnTo>
                      <a:pt x="48" y="143"/>
                    </a:lnTo>
                    <a:lnTo>
                      <a:pt x="51" y="145"/>
                    </a:lnTo>
                    <a:lnTo>
                      <a:pt x="57" y="147"/>
                    </a:lnTo>
                    <a:lnTo>
                      <a:pt x="59" y="147"/>
                    </a:lnTo>
                    <a:lnTo>
                      <a:pt x="61" y="149"/>
                    </a:lnTo>
                    <a:lnTo>
                      <a:pt x="63" y="149"/>
                    </a:lnTo>
                    <a:lnTo>
                      <a:pt x="64" y="149"/>
                    </a:lnTo>
                    <a:lnTo>
                      <a:pt x="67" y="149"/>
                    </a:lnTo>
                    <a:lnTo>
                      <a:pt x="72" y="149"/>
                    </a:lnTo>
                    <a:lnTo>
                      <a:pt x="72" y="147"/>
                    </a:lnTo>
                    <a:lnTo>
                      <a:pt x="75" y="147"/>
                    </a:lnTo>
                    <a:lnTo>
                      <a:pt x="76" y="147"/>
                    </a:lnTo>
                    <a:lnTo>
                      <a:pt x="80" y="149"/>
                    </a:lnTo>
                    <a:lnTo>
                      <a:pt x="81" y="149"/>
                    </a:lnTo>
                    <a:lnTo>
                      <a:pt x="84" y="149"/>
                    </a:lnTo>
                    <a:lnTo>
                      <a:pt x="84" y="150"/>
                    </a:lnTo>
                    <a:lnTo>
                      <a:pt x="84" y="153"/>
                    </a:lnTo>
                    <a:lnTo>
                      <a:pt x="88" y="153"/>
                    </a:lnTo>
                    <a:lnTo>
                      <a:pt x="93" y="154"/>
                    </a:lnTo>
                    <a:lnTo>
                      <a:pt x="95" y="154"/>
                    </a:lnTo>
                    <a:lnTo>
                      <a:pt x="97" y="154"/>
                    </a:lnTo>
                    <a:lnTo>
                      <a:pt x="99" y="154"/>
                    </a:lnTo>
                    <a:lnTo>
                      <a:pt x="101" y="154"/>
                    </a:lnTo>
                    <a:lnTo>
                      <a:pt x="103" y="154"/>
                    </a:lnTo>
                    <a:lnTo>
                      <a:pt x="105" y="153"/>
                    </a:lnTo>
                    <a:lnTo>
                      <a:pt x="108" y="153"/>
                    </a:lnTo>
                    <a:lnTo>
                      <a:pt x="110" y="154"/>
                    </a:lnTo>
                    <a:lnTo>
                      <a:pt x="106" y="145"/>
                    </a:lnTo>
                    <a:lnTo>
                      <a:pt x="108" y="143"/>
                    </a:lnTo>
                    <a:lnTo>
                      <a:pt x="108" y="141"/>
                    </a:lnTo>
                    <a:lnTo>
                      <a:pt x="110" y="140"/>
                    </a:lnTo>
                    <a:lnTo>
                      <a:pt x="114" y="137"/>
                    </a:lnTo>
                    <a:lnTo>
                      <a:pt x="118" y="136"/>
                    </a:lnTo>
                    <a:lnTo>
                      <a:pt x="121" y="133"/>
                    </a:lnTo>
                    <a:lnTo>
                      <a:pt x="128" y="136"/>
                    </a:lnTo>
                    <a:lnTo>
                      <a:pt x="132" y="136"/>
                    </a:lnTo>
                    <a:lnTo>
                      <a:pt x="132" y="133"/>
                    </a:lnTo>
                    <a:lnTo>
                      <a:pt x="133" y="136"/>
                    </a:lnTo>
                    <a:lnTo>
                      <a:pt x="136" y="136"/>
                    </a:lnTo>
                    <a:lnTo>
                      <a:pt x="137" y="136"/>
                    </a:lnTo>
                    <a:lnTo>
                      <a:pt x="137" y="133"/>
                    </a:lnTo>
                    <a:lnTo>
                      <a:pt x="138" y="136"/>
                    </a:lnTo>
                    <a:lnTo>
                      <a:pt x="137" y="136"/>
                    </a:lnTo>
                    <a:lnTo>
                      <a:pt x="137" y="137"/>
                    </a:lnTo>
                    <a:lnTo>
                      <a:pt x="138" y="137"/>
                    </a:lnTo>
                    <a:lnTo>
                      <a:pt x="141" y="137"/>
                    </a:lnTo>
                    <a:lnTo>
                      <a:pt x="141" y="140"/>
                    </a:lnTo>
                    <a:lnTo>
                      <a:pt x="145" y="141"/>
                    </a:lnTo>
                    <a:lnTo>
                      <a:pt x="150" y="141"/>
                    </a:lnTo>
                    <a:lnTo>
                      <a:pt x="152" y="141"/>
                    </a:lnTo>
                    <a:lnTo>
                      <a:pt x="154" y="141"/>
                    </a:lnTo>
                    <a:lnTo>
                      <a:pt x="160" y="140"/>
                    </a:lnTo>
                    <a:lnTo>
                      <a:pt x="160" y="137"/>
                    </a:lnTo>
                    <a:lnTo>
                      <a:pt x="168" y="133"/>
                    </a:lnTo>
                    <a:lnTo>
                      <a:pt x="172" y="130"/>
                    </a:lnTo>
                    <a:lnTo>
                      <a:pt x="172" y="129"/>
                    </a:lnTo>
                    <a:lnTo>
                      <a:pt x="173" y="128"/>
                    </a:lnTo>
                    <a:lnTo>
                      <a:pt x="173" y="126"/>
                    </a:lnTo>
                    <a:lnTo>
                      <a:pt x="176" y="124"/>
                    </a:lnTo>
                    <a:lnTo>
                      <a:pt x="176" y="122"/>
                    </a:lnTo>
                    <a:lnTo>
                      <a:pt x="173" y="122"/>
                    </a:lnTo>
                    <a:lnTo>
                      <a:pt x="169" y="122"/>
                    </a:lnTo>
                    <a:lnTo>
                      <a:pt x="168" y="122"/>
                    </a:lnTo>
                    <a:lnTo>
                      <a:pt x="165" y="120"/>
                    </a:lnTo>
                    <a:lnTo>
                      <a:pt x="164" y="118"/>
                    </a:lnTo>
                    <a:lnTo>
                      <a:pt x="165" y="114"/>
                    </a:lnTo>
                    <a:lnTo>
                      <a:pt x="165" y="113"/>
                    </a:lnTo>
                    <a:lnTo>
                      <a:pt x="165" y="110"/>
                    </a:lnTo>
                    <a:lnTo>
                      <a:pt x="162" y="109"/>
                    </a:lnTo>
                    <a:lnTo>
                      <a:pt x="160" y="106"/>
                    </a:lnTo>
                    <a:lnTo>
                      <a:pt x="164" y="105"/>
                    </a:lnTo>
                    <a:lnTo>
                      <a:pt x="168" y="101"/>
                    </a:lnTo>
                    <a:lnTo>
                      <a:pt x="168" y="100"/>
                    </a:lnTo>
                    <a:lnTo>
                      <a:pt x="165" y="97"/>
                    </a:lnTo>
                    <a:lnTo>
                      <a:pt x="164" y="93"/>
                    </a:lnTo>
                    <a:lnTo>
                      <a:pt x="165" y="92"/>
                    </a:lnTo>
                    <a:lnTo>
                      <a:pt x="165" y="90"/>
                    </a:lnTo>
                    <a:lnTo>
                      <a:pt x="164" y="88"/>
                    </a:lnTo>
                    <a:lnTo>
                      <a:pt x="164" y="84"/>
                    </a:lnTo>
                    <a:lnTo>
                      <a:pt x="162" y="82"/>
                    </a:lnTo>
                    <a:lnTo>
                      <a:pt x="160" y="82"/>
                    </a:lnTo>
                    <a:lnTo>
                      <a:pt x="158" y="82"/>
                    </a:lnTo>
                    <a:lnTo>
                      <a:pt x="156" y="82"/>
                    </a:lnTo>
                    <a:lnTo>
                      <a:pt x="156" y="84"/>
                    </a:lnTo>
                    <a:lnTo>
                      <a:pt x="154" y="86"/>
                    </a:lnTo>
                    <a:lnTo>
                      <a:pt x="150" y="88"/>
                    </a:lnTo>
                    <a:lnTo>
                      <a:pt x="152" y="84"/>
                    </a:lnTo>
                    <a:lnTo>
                      <a:pt x="152" y="80"/>
                    </a:lnTo>
                    <a:lnTo>
                      <a:pt x="154" y="78"/>
                    </a:lnTo>
                    <a:lnTo>
                      <a:pt x="156" y="76"/>
                    </a:lnTo>
                    <a:lnTo>
                      <a:pt x="158" y="74"/>
                    </a:lnTo>
                    <a:lnTo>
                      <a:pt x="162" y="70"/>
                    </a:lnTo>
                    <a:lnTo>
                      <a:pt x="168" y="65"/>
                    </a:lnTo>
                    <a:lnTo>
                      <a:pt x="165" y="65"/>
                    </a:lnTo>
                    <a:lnTo>
                      <a:pt x="165" y="63"/>
                    </a:lnTo>
                    <a:lnTo>
                      <a:pt x="168" y="63"/>
                    </a:lnTo>
                    <a:lnTo>
                      <a:pt x="169" y="65"/>
                    </a:lnTo>
                    <a:lnTo>
                      <a:pt x="172" y="63"/>
                    </a:lnTo>
                    <a:lnTo>
                      <a:pt x="173" y="63"/>
                    </a:lnTo>
                    <a:lnTo>
                      <a:pt x="176" y="61"/>
                    </a:lnTo>
                    <a:lnTo>
                      <a:pt x="173" y="61"/>
                    </a:lnTo>
                    <a:lnTo>
                      <a:pt x="173" y="60"/>
                    </a:lnTo>
                    <a:lnTo>
                      <a:pt x="173" y="57"/>
                    </a:lnTo>
                    <a:lnTo>
                      <a:pt x="176" y="53"/>
                    </a:lnTo>
                    <a:lnTo>
                      <a:pt x="177" y="48"/>
                    </a:lnTo>
                    <a:lnTo>
                      <a:pt x="178" y="43"/>
                    </a:lnTo>
                    <a:lnTo>
                      <a:pt x="185" y="36"/>
                    </a:lnTo>
                    <a:lnTo>
                      <a:pt x="182" y="36"/>
                    </a:lnTo>
                    <a:lnTo>
                      <a:pt x="178" y="36"/>
                    </a:lnTo>
                    <a:lnTo>
                      <a:pt x="178" y="36"/>
                    </a:lnTo>
                    <a:lnTo>
                      <a:pt x="178" y="36"/>
                    </a:lnTo>
                    <a:lnTo>
                      <a:pt x="178" y="36"/>
                    </a:lnTo>
                    <a:lnTo>
                      <a:pt x="178" y="36"/>
                    </a:lnTo>
                    <a:lnTo>
                      <a:pt x="178" y="36"/>
                    </a:lnTo>
                    <a:lnTo>
                      <a:pt x="178" y="36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148" name="Freeform 178"/>
              <p:cNvSpPr>
                <a:spLocks noEditPoints="1"/>
              </p:cNvSpPr>
              <p:nvPr/>
            </p:nvSpPr>
            <p:spPr bwMode="auto">
              <a:xfrm>
                <a:off x="4533351" y="3412732"/>
                <a:ext cx="1083830" cy="1182952"/>
              </a:xfrm>
              <a:custGeom>
                <a:avLst/>
                <a:gdLst>
                  <a:gd name="T0" fmla="*/ 94 w 96"/>
                  <a:gd name="T1" fmla="*/ 44 h 100"/>
                  <a:gd name="T2" fmla="*/ 91 w 96"/>
                  <a:gd name="T3" fmla="*/ 40 h 100"/>
                  <a:gd name="T4" fmla="*/ 91 w 96"/>
                  <a:gd name="T5" fmla="*/ 33 h 100"/>
                  <a:gd name="T6" fmla="*/ 86 w 96"/>
                  <a:gd name="T7" fmla="*/ 27 h 100"/>
                  <a:gd name="T8" fmla="*/ 88 w 96"/>
                  <a:gd name="T9" fmla="*/ 20 h 100"/>
                  <a:gd name="T10" fmla="*/ 82 w 96"/>
                  <a:gd name="T11" fmla="*/ 13 h 100"/>
                  <a:gd name="T12" fmla="*/ 78 w 96"/>
                  <a:gd name="T13" fmla="*/ 11 h 100"/>
                  <a:gd name="T14" fmla="*/ 69 w 96"/>
                  <a:gd name="T15" fmla="*/ 6 h 100"/>
                  <a:gd name="T16" fmla="*/ 63 w 96"/>
                  <a:gd name="T17" fmla="*/ 10 h 100"/>
                  <a:gd name="T18" fmla="*/ 58 w 96"/>
                  <a:gd name="T19" fmla="*/ 13 h 100"/>
                  <a:gd name="T20" fmla="*/ 51 w 96"/>
                  <a:gd name="T21" fmla="*/ 11 h 100"/>
                  <a:gd name="T22" fmla="*/ 49 w 96"/>
                  <a:gd name="T23" fmla="*/ 7 h 100"/>
                  <a:gd name="T24" fmla="*/ 42 w 96"/>
                  <a:gd name="T25" fmla="*/ 6 h 100"/>
                  <a:gd name="T26" fmla="*/ 35 w 96"/>
                  <a:gd name="T27" fmla="*/ 1 h 100"/>
                  <a:gd name="T28" fmla="*/ 32 w 96"/>
                  <a:gd name="T29" fmla="*/ 4 h 100"/>
                  <a:gd name="T30" fmla="*/ 31 w 96"/>
                  <a:gd name="T31" fmla="*/ 9 h 100"/>
                  <a:gd name="T32" fmla="*/ 32 w 96"/>
                  <a:gd name="T33" fmla="*/ 13 h 100"/>
                  <a:gd name="T34" fmla="*/ 31 w 96"/>
                  <a:gd name="T35" fmla="*/ 14 h 100"/>
                  <a:gd name="T36" fmla="*/ 28 w 96"/>
                  <a:gd name="T37" fmla="*/ 19 h 100"/>
                  <a:gd name="T38" fmla="*/ 23 w 96"/>
                  <a:gd name="T39" fmla="*/ 19 h 100"/>
                  <a:gd name="T40" fmla="*/ 13 w 96"/>
                  <a:gd name="T41" fmla="*/ 17 h 100"/>
                  <a:gd name="T42" fmla="*/ 13 w 96"/>
                  <a:gd name="T43" fmla="*/ 24 h 100"/>
                  <a:gd name="T44" fmla="*/ 12 w 96"/>
                  <a:gd name="T45" fmla="*/ 30 h 100"/>
                  <a:gd name="T46" fmla="*/ 12 w 96"/>
                  <a:gd name="T47" fmla="*/ 33 h 100"/>
                  <a:gd name="T48" fmla="*/ 9 w 96"/>
                  <a:gd name="T49" fmla="*/ 39 h 100"/>
                  <a:gd name="T50" fmla="*/ 0 w 96"/>
                  <a:gd name="T51" fmla="*/ 40 h 100"/>
                  <a:gd name="T52" fmla="*/ 3 w 96"/>
                  <a:gd name="T53" fmla="*/ 47 h 100"/>
                  <a:gd name="T54" fmla="*/ 2 w 96"/>
                  <a:gd name="T55" fmla="*/ 53 h 100"/>
                  <a:gd name="T56" fmla="*/ 5 w 96"/>
                  <a:gd name="T57" fmla="*/ 59 h 100"/>
                  <a:gd name="T58" fmla="*/ 2 w 96"/>
                  <a:gd name="T59" fmla="*/ 63 h 100"/>
                  <a:gd name="T60" fmla="*/ 6 w 96"/>
                  <a:gd name="T61" fmla="*/ 69 h 100"/>
                  <a:gd name="T62" fmla="*/ 10 w 96"/>
                  <a:gd name="T63" fmla="*/ 75 h 100"/>
                  <a:gd name="T64" fmla="*/ 15 w 96"/>
                  <a:gd name="T65" fmla="*/ 76 h 100"/>
                  <a:gd name="T66" fmla="*/ 23 w 96"/>
                  <a:gd name="T67" fmla="*/ 77 h 100"/>
                  <a:gd name="T68" fmla="*/ 18 w 96"/>
                  <a:gd name="T69" fmla="*/ 90 h 100"/>
                  <a:gd name="T70" fmla="*/ 18 w 96"/>
                  <a:gd name="T71" fmla="*/ 96 h 100"/>
                  <a:gd name="T72" fmla="*/ 27 w 96"/>
                  <a:gd name="T73" fmla="*/ 95 h 100"/>
                  <a:gd name="T74" fmla="*/ 33 w 96"/>
                  <a:gd name="T75" fmla="*/ 95 h 100"/>
                  <a:gd name="T76" fmla="*/ 42 w 96"/>
                  <a:gd name="T77" fmla="*/ 97 h 100"/>
                  <a:gd name="T78" fmla="*/ 46 w 96"/>
                  <a:gd name="T79" fmla="*/ 99 h 100"/>
                  <a:gd name="T80" fmla="*/ 53 w 96"/>
                  <a:gd name="T81" fmla="*/ 97 h 100"/>
                  <a:gd name="T82" fmla="*/ 59 w 96"/>
                  <a:gd name="T83" fmla="*/ 97 h 100"/>
                  <a:gd name="T84" fmla="*/ 69 w 96"/>
                  <a:gd name="T85" fmla="*/ 96 h 100"/>
                  <a:gd name="T86" fmla="*/ 72 w 96"/>
                  <a:gd name="T87" fmla="*/ 96 h 100"/>
                  <a:gd name="T88" fmla="*/ 75 w 96"/>
                  <a:gd name="T89" fmla="*/ 95 h 100"/>
                  <a:gd name="T90" fmla="*/ 73 w 96"/>
                  <a:gd name="T91" fmla="*/ 90 h 100"/>
                  <a:gd name="T92" fmla="*/ 79 w 96"/>
                  <a:gd name="T93" fmla="*/ 85 h 100"/>
                  <a:gd name="T94" fmla="*/ 82 w 96"/>
                  <a:gd name="T95" fmla="*/ 83 h 100"/>
                  <a:gd name="T96" fmla="*/ 74 w 96"/>
                  <a:gd name="T97" fmla="*/ 73 h 100"/>
                  <a:gd name="T98" fmla="*/ 68 w 96"/>
                  <a:gd name="T99" fmla="*/ 63 h 100"/>
                  <a:gd name="T100" fmla="*/ 68 w 96"/>
                  <a:gd name="T101" fmla="*/ 60 h 100"/>
                  <a:gd name="T102" fmla="*/ 82 w 96"/>
                  <a:gd name="T103" fmla="*/ 54 h 100"/>
                  <a:gd name="T104" fmla="*/ 89 w 96"/>
                  <a:gd name="T105" fmla="*/ 50 h 100"/>
                  <a:gd name="T106" fmla="*/ 94 w 96"/>
                  <a:gd name="T107" fmla="*/ 53 h 100"/>
                  <a:gd name="T108" fmla="*/ 66 w 96"/>
                  <a:gd name="T109" fmla="*/ 9 h 100"/>
                  <a:gd name="T110" fmla="*/ 78 w 96"/>
                  <a:gd name="T111" fmla="*/ 7 h 100"/>
                  <a:gd name="T112" fmla="*/ 80 w 96"/>
                  <a:gd name="T113" fmla="*/ 4 h 100"/>
                  <a:gd name="T114" fmla="*/ 78 w 96"/>
                  <a:gd name="T115" fmla="*/ 1 h 100"/>
                  <a:gd name="T116" fmla="*/ 78 w 96"/>
                  <a:gd name="T117" fmla="*/ 3 h 100"/>
                  <a:gd name="T118" fmla="*/ 76 w 96"/>
                  <a:gd name="T119" fmla="*/ 5 h 100"/>
                  <a:gd name="T120" fmla="*/ 78 w 96"/>
                  <a:gd name="T121" fmla="*/ 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6" h="100">
                    <a:moveTo>
                      <a:pt x="95" y="51"/>
                    </a:moveTo>
                    <a:cubicBezTo>
                      <a:pt x="95" y="49"/>
                      <a:pt x="95" y="49"/>
                      <a:pt x="95" y="49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4" y="44"/>
                      <a:pt x="94" y="44"/>
                      <a:pt x="94" y="44"/>
                    </a:cubicBezTo>
                    <a:cubicBezTo>
                      <a:pt x="92" y="44"/>
                      <a:pt x="92" y="44"/>
                      <a:pt x="92" y="44"/>
                    </a:cubicBezTo>
                    <a:cubicBezTo>
                      <a:pt x="92" y="42"/>
                      <a:pt x="92" y="42"/>
                      <a:pt x="92" y="42"/>
                    </a:cubicBezTo>
                    <a:cubicBezTo>
                      <a:pt x="91" y="42"/>
                      <a:pt x="91" y="42"/>
                      <a:pt x="91" y="42"/>
                    </a:cubicBezTo>
                    <a:cubicBezTo>
                      <a:pt x="91" y="40"/>
                      <a:pt x="91" y="40"/>
                      <a:pt x="91" y="40"/>
                    </a:cubicBezTo>
                    <a:cubicBezTo>
                      <a:pt x="92" y="39"/>
                      <a:pt x="92" y="39"/>
                      <a:pt x="92" y="39"/>
                    </a:cubicBezTo>
                    <a:cubicBezTo>
                      <a:pt x="92" y="36"/>
                      <a:pt x="92" y="36"/>
                      <a:pt x="92" y="36"/>
                    </a:cubicBezTo>
                    <a:cubicBezTo>
                      <a:pt x="91" y="34"/>
                      <a:pt x="91" y="34"/>
                      <a:pt x="91" y="34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1" y="32"/>
                      <a:pt x="91" y="32"/>
                      <a:pt x="91" y="32"/>
                    </a:cubicBezTo>
                    <a:cubicBezTo>
                      <a:pt x="91" y="30"/>
                      <a:pt x="91" y="30"/>
                      <a:pt x="91" y="30"/>
                    </a:cubicBezTo>
                    <a:cubicBezTo>
                      <a:pt x="89" y="29"/>
                      <a:pt x="89" y="29"/>
                      <a:pt x="89" y="29"/>
                    </a:cubicBezTo>
                    <a:cubicBezTo>
                      <a:pt x="86" y="27"/>
                      <a:pt x="86" y="27"/>
                      <a:pt x="86" y="27"/>
                    </a:cubicBezTo>
                    <a:cubicBezTo>
                      <a:pt x="85" y="26"/>
                      <a:pt x="85" y="26"/>
                      <a:pt x="85" y="26"/>
                    </a:cubicBezTo>
                    <a:cubicBezTo>
                      <a:pt x="88" y="23"/>
                      <a:pt x="88" y="23"/>
                      <a:pt x="88" y="23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6" y="17"/>
                      <a:pt x="86" y="17"/>
                      <a:pt x="86" y="17"/>
                    </a:cubicBezTo>
                    <a:cubicBezTo>
                      <a:pt x="85" y="16"/>
                      <a:pt x="85" y="16"/>
                      <a:pt x="85" y="16"/>
                    </a:cubicBezTo>
                    <a:cubicBezTo>
                      <a:pt x="84" y="14"/>
                      <a:pt x="84" y="14"/>
                      <a:pt x="84" y="14"/>
                    </a:cubicBezTo>
                    <a:cubicBezTo>
                      <a:pt x="82" y="13"/>
                      <a:pt x="82" y="13"/>
                      <a:pt x="82" y="13"/>
                    </a:cubicBezTo>
                    <a:cubicBezTo>
                      <a:pt x="81" y="11"/>
                      <a:pt x="81" y="11"/>
                      <a:pt x="81" y="11"/>
                    </a:cubicBezTo>
                    <a:cubicBezTo>
                      <a:pt x="81" y="10"/>
                      <a:pt x="81" y="10"/>
                      <a:pt x="81" y="10"/>
                    </a:cubicBezTo>
                    <a:cubicBezTo>
                      <a:pt x="79" y="10"/>
                      <a:pt x="79" y="10"/>
                      <a:pt x="79" y="10"/>
                    </a:cubicBezTo>
                    <a:cubicBezTo>
                      <a:pt x="78" y="11"/>
                      <a:pt x="78" y="11"/>
                      <a:pt x="78" y="11"/>
                    </a:cubicBezTo>
                    <a:cubicBezTo>
                      <a:pt x="76" y="9"/>
                      <a:pt x="76" y="9"/>
                      <a:pt x="76" y="9"/>
                    </a:cubicBezTo>
                    <a:cubicBezTo>
                      <a:pt x="74" y="7"/>
                      <a:pt x="74" y="7"/>
                      <a:pt x="74" y="7"/>
                    </a:cubicBezTo>
                    <a:cubicBezTo>
                      <a:pt x="72" y="7"/>
                      <a:pt x="72" y="7"/>
                      <a:pt x="72" y="7"/>
                    </a:cubicBezTo>
                    <a:cubicBezTo>
                      <a:pt x="69" y="6"/>
                      <a:pt x="69" y="6"/>
                      <a:pt x="69" y="6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5" y="9"/>
                      <a:pt x="65" y="9"/>
                      <a:pt x="65" y="9"/>
                    </a:cubicBezTo>
                    <a:cubicBezTo>
                      <a:pt x="63" y="11"/>
                      <a:pt x="63" y="11"/>
                      <a:pt x="63" y="11"/>
                    </a:cubicBezTo>
                    <a:cubicBezTo>
                      <a:pt x="63" y="10"/>
                      <a:pt x="63" y="10"/>
                      <a:pt x="63" y="10"/>
                    </a:cubicBezTo>
                    <a:cubicBezTo>
                      <a:pt x="62" y="10"/>
                      <a:pt x="62" y="10"/>
                      <a:pt x="62" y="10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9" y="11"/>
                      <a:pt x="59" y="11"/>
                      <a:pt x="59" y="11"/>
                    </a:cubicBezTo>
                    <a:cubicBezTo>
                      <a:pt x="58" y="13"/>
                      <a:pt x="58" y="13"/>
                      <a:pt x="58" y="13"/>
                    </a:cubicBezTo>
                    <a:cubicBezTo>
                      <a:pt x="53" y="11"/>
                      <a:pt x="53" y="11"/>
                      <a:pt x="53" y="11"/>
                    </a:cubicBezTo>
                    <a:cubicBezTo>
                      <a:pt x="52" y="11"/>
                      <a:pt x="52" y="11"/>
                      <a:pt x="52" y="11"/>
                    </a:cubicBezTo>
                    <a:cubicBezTo>
                      <a:pt x="52" y="13"/>
                      <a:pt x="52" y="13"/>
                      <a:pt x="52" y="13"/>
                    </a:cubicBezTo>
                    <a:cubicBezTo>
                      <a:pt x="51" y="11"/>
                      <a:pt x="51" y="11"/>
                      <a:pt x="51" y="11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3" y="7"/>
                      <a:pt x="53" y="7"/>
                      <a:pt x="53" y="7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49" y="7"/>
                      <a:pt x="49" y="7"/>
                      <a:pt x="49" y="7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3" y="4"/>
                      <a:pt x="43" y="4"/>
                      <a:pt x="43" y="4"/>
                    </a:cubicBezTo>
                    <a:cubicBezTo>
                      <a:pt x="42" y="3"/>
                      <a:pt x="42" y="3"/>
                      <a:pt x="42" y="3"/>
                    </a:cubicBezTo>
                    <a:cubicBezTo>
                      <a:pt x="39" y="1"/>
                      <a:pt x="39" y="1"/>
                      <a:pt x="39" y="1"/>
                    </a:cubicBezTo>
                    <a:cubicBezTo>
                      <a:pt x="35" y="1"/>
                      <a:pt x="35" y="1"/>
                      <a:pt x="35" y="1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6"/>
                      <a:pt x="32" y="6"/>
                      <a:pt x="32" y="6"/>
                    </a:cubicBezTo>
                    <a:cubicBezTo>
                      <a:pt x="31" y="7"/>
                      <a:pt x="31" y="7"/>
                      <a:pt x="31" y="7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31" y="9"/>
                      <a:pt x="31" y="9"/>
                      <a:pt x="31" y="9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3"/>
                      <a:pt x="32" y="13"/>
                      <a:pt x="32" y="1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5" y="14"/>
                      <a:pt x="35" y="14"/>
                      <a:pt x="35" y="14"/>
                    </a:cubicBezTo>
                    <a:cubicBezTo>
                      <a:pt x="33" y="14"/>
                      <a:pt x="33" y="14"/>
                      <a:pt x="33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8" y="19"/>
                      <a:pt x="28" y="19"/>
                      <a:pt x="28" y="19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9"/>
                      <a:pt x="13" y="29"/>
                      <a:pt x="13" y="2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0" y="30"/>
                      <a:pt x="10" y="30"/>
                      <a:pt x="10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9" y="32"/>
                      <a:pt x="9" y="32"/>
                      <a:pt x="9" y="32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0" y="36"/>
                      <a:pt x="10" y="36"/>
                      <a:pt x="10" y="36"/>
                    </a:cubicBezTo>
                    <a:cubicBezTo>
                      <a:pt x="9" y="37"/>
                      <a:pt x="9" y="37"/>
                      <a:pt x="9" y="37"/>
                    </a:cubicBezTo>
                    <a:cubicBezTo>
                      <a:pt x="9" y="39"/>
                      <a:pt x="9" y="39"/>
                      <a:pt x="9" y="39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3" y="43"/>
                      <a:pt x="3" y="43"/>
                      <a:pt x="3" y="43"/>
                    </a:cubicBezTo>
                    <a:cubicBezTo>
                      <a:pt x="3" y="44"/>
                      <a:pt x="3" y="44"/>
                      <a:pt x="3" y="44"/>
                    </a:cubicBezTo>
                    <a:cubicBezTo>
                      <a:pt x="3" y="47"/>
                      <a:pt x="3" y="47"/>
                      <a:pt x="3" y="47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2" y="52"/>
                      <a:pt x="2" y="52"/>
                      <a:pt x="2" y="52"/>
                    </a:cubicBezTo>
                    <a:cubicBezTo>
                      <a:pt x="2" y="53"/>
                      <a:pt x="2" y="53"/>
                      <a:pt x="2" y="53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5" y="59"/>
                      <a:pt x="5" y="59"/>
                      <a:pt x="5" y="59"/>
                    </a:cubicBezTo>
                    <a:cubicBezTo>
                      <a:pt x="5" y="60"/>
                      <a:pt x="5" y="60"/>
                      <a:pt x="5" y="60"/>
                    </a:cubicBezTo>
                    <a:cubicBezTo>
                      <a:pt x="3" y="62"/>
                      <a:pt x="3" y="62"/>
                      <a:pt x="3" y="62"/>
                    </a:cubicBezTo>
                    <a:cubicBezTo>
                      <a:pt x="2" y="62"/>
                      <a:pt x="2" y="62"/>
                      <a:pt x="2" y="62"/>
                    </a:cubicBezTo>
                    <a:cubicBezTo>
                      <a:pt x="2" y="63"/>
                      <a:pt x="2" y="63"/>
                      <a:pt x="2" y="63"/>
                    </a:cubicBezTo>
                    <a:cubicBezTo>
                      <a:pt x="2" y="64"/>
                      <a:pt x="2" y="64"/>
                      <a:pt x="2" y="64"/>
                    </a:cubicBezTo>
                    <a:cubicBezTo>
                      <a:pt x="5" y="66"/>
                      <a:pt x="5" y="66"/>
                      <a:pt x="5" y="66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6" y="69"/>
                      <a:pt x="6" y="69"/>
                      <a:pt x="6" y="69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8" y="73"/>
                      <a:pt x="8" y="73"/>
                      <a:pt x="8" y="73"/>
                    </a:cubicBezTo>
                    <a:cubicBezTo>
                      <a:pt x="9" y="76"/>
                      <a:pt x="9" y="76"/>
                      <a:pt x="9" y="76"/>
                    </a:cubicBezTo>
                    <a:cubicBezTo>
                      <a:pt x="10" y="75"/>
                      <a:pt x="10" y="75"/>
                      <a:pt x="10" y="75"/>
                    </a:cubicBezTo>
                    <a:cubicBezTo>
                      <a:pt x="12" y="75"/>
                      <a:pt x="12" y="75"/>
                      <a:pt x="12" y="75"/>
                    </a:cubicBezTo>
                    <a:cubicBezTo>
                      <a:pt x="12" y="76"/>
                      <a:pt x="12" y="76"/>
                      <a:pt x="12" y="76"/>
                    </a:cubicBezTo>
                    <a:cubicBezTo>
                      <a:pt x="13" y="76"/>
                      <a:pt x="13" y="76"/>
                      <a:pt x="13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20" y="77"/>
                      <a:pt x="20" y="77"/>
                      <a:pt x="20" y="77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5" y="77"/>
                      <a:pt x="25" y="77"/>
                      <a:pt x="25" y="77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9" y="86"/>
                      <a:pt x="19" y="86"/>
                      <a:pt x="19" y="86"/>
                    </a:cubicBezTo>
                    <a:cubicBezTo>
                      <a:pt x="18" y="90"/>
                      <a:pt x="18" y="90"/>
                      <a:pt x="18" y="90"/>
                    </a:cubicBezTo>
                    <a:cubicBezTo>
                      <a:pt x="16" y="93"/>
                      <a:pt x="16" y="93"/>
                      <a:pt x="16" y="93"/>
                    </a:cubicBezTo>
                    <a:cubicBezTo>
                      <a:pt x="16" y="95"/>
                      <a:pt x="16" y="95"/>
                      <a:pt x="16" y="95"/>
                    </a:cubicBezTo>
                    <a:cubicBezTo>
                      <a:pt x="16" y="96"/>
                      <a:pt x="16" y="96"/>
                      <a:pt x="16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20" y="97"/>
                      <a:pt x="20" y="97"/>
                      <a:pt x="20" y="97"/>
                    </a:cubicBezTo>
                    <a:cubicBezTo>
                      <a:pt x="23" y="96"/>
                      <a:pt x="23" y="96"/>
                      <a:pt x="23" y="96"/>
                    </a:cubicBezTo>
                    <a:cubicBezTo>
                      <a:pt x="26" y="96"/>
                      <a:pt x="26" y="96"/>
                      <a:pt x="26" y="96"/>
                    </a:cubicBezTo>
                    <a:cubicBezTo>
                      <a:pt x="27" y="95"/>
                      <a:pt x="27" y="95"/>
                      <a:pt x="27" y="95"/>
                    </a:cubicBezTo>
                    <a:cubicBezTo>
                      <a:pt x="26" y="95"/>
                      <a:pt x="26" y="95"/>
                      <a:pt x="26" y="95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29" y="95"/>
                      <a:pt x="29" y="95"/>
                      <a:pt x="29" y="95"/>
                    </a:cubicBezTo>
                    <a:cubicBezTo>
                      <a:pt x="33" y="95"/>
                      <a:pt x="33" y="95"/>
                      <a:pt x="33" y="95"/>
                    </a:cubicBezTo>
                    <a:cubicBezTo>
                      <a:pt x="36" y="96"/>
                      <a:pt x="36" y="96"/>
                      <a:pt x="36" y="96"/>
                    </a:cubicBezTo>
                    <a:cubicBezTo>
                      <a:pt x="39" y="97"/>
                      <a:pt x="39" y="97"/>
                      <a:pt x="39" y="97"/>
                    </a:cubicBezTo>
                    <a:cubicBezTo>
                      <a:pt x="41" y="97"/>
                      <a:pt x="41" y="97"/>
                      <a:pt x="41" y="97"/>
                    </a:cubicBezTo>
                    <a:cubicBezTo>
                      <a:pt x="42" y="97"/>
                      <a:pt x="42" y="97"/>
                      <a:pt x="42" y="97"/>
                    </a:cubicBezTo>
                    <a:cubicBezTo>
                      <a:pt x="45" y="99"/>
                      <a:pt x="45" y="99"/>
                      <a:pt x="45" y="99"/>
                    </a:cubicBezTo>
                    <a:cubicBezTo>
                      <a:pt x="45" y="100"/>
                      <a:pt x="45" y="100"/>
                      <a:pt x="45" y="100"/>
                    </a:cubicBezTo>
                    <a:cubicBezTo>
                      <a:pt x="46" y="100"/>
                      <a:pt x="46" y="100"/>
                      <a:pt x="46" y="100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8" y="96"/>
                      <a:pt x="48" y="96"/>
                      <a:pt x="48" y="96"/>
                    </a:cubicBezTo>
                    <a:cubicBezTo>
                      <a:pt x="51" y="97"/>
                      <a:pt x="51" y="97"/>
                      <a:pt x="51" y="97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3" y="97"/>
                      <a:pt x="53" y="97"/>
                      <a:pt x="53" y="97"/>
                    </a:cubicBezTo>
                    <a:cubicBezTo>
                      <a:pt x="55" y="99"/>
                      <a:pt x="55" y="99"/>
                      <a:pt x="55" y="99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57" y="98"/>
                      <a:pt x="57" y="98"/>
                      <a:pt x="57" y="98"/>
                    </a:cubicBezTo>
                    <a:cubicBezTo>
                      <a:pt x="59" y="97"/>
                      <a:pt x="59" y="97"/>
                      <a:pt x="59" y="97"/>
                    </a:cubicBezTo>
                    <a:cubicBezTo>
                      <a:pt x="62" y="96"/>
                      <a:pt x="62" y="96"/>
                      <a:pt x="62" y="96"/>
                    </a:cubicBezTo>
                    <a:cubicBezTo>
                      <a:pt x="66" y="96"/>
                      <a:pt x="66" y="96"/>
                      <a:pt x="66" y="96"/>
                    </a:cubicBezTo>
                    <a:cubicBezTo>
                      <a:pt x="66" y="95"/>
                      <a:pt x="66" y="95"/>
                      <a:pt x="66" y="95"/>
                    </a:cubicBezTo>
                    <a:cubicBezTo>
                      <a:pt x="69" y="96"/>
                      <a:pt x="69" y="96"/>
                      <a:pt x="69" y="96"/>
                    </a:cubicBezTo>
                    <a:cubicBezTo>
                      <a:pt x="70" y="96"/>
                      <a:pt x="70" y="96"/>
                      <a:pt x="70" y="96"/>
                    </a:cubicBezTo>
                    <a:cubicBezTo>
                      <a:pt x="71" y="96"/>
                      <a:pt x="71" y="96"/>
                      <a:pt x="71" y="96"/>
                    </a:cubicBezTo>
                    <a:cubicBezTo>
                      <a:pt x="72" y="95"/>
                      <a:pt x="72" y="95"/>
                      <a:pt x="72" y="95"/>
                    </a:cubicBezTo>
                    <a:cubicBezTo>
                      <a:pt x="72" y="96"/>
                      <a:pt x="72" y="96"/>
                      <a:pt x="72" y="96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75" y="97"/>
                      <a:pt x="75" y="97"/>
                      <a:pt x="75" y="97"/>
                    </a:cubicBezTo>
                    <a:cubicBezTo>
                      <a:pt x="75" y="96"/>
                      <a:pt x="75" y="96"/>
                      <a:pt x="75" y="96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74" y="93"/>
                      <a:pt x="74" y="93"/>
                      <a:pt x="74" y="93"/>
                    </a:cubicBezTo>
                    <a:cubicBezTo>
                      <a:pt x="74" y="92"/>
                      <a:pt x="74" y="92"/>
                      <a:pt x="74" y="92"/>
                    </a:cubicBezTo>
                    <a:cubicBezTo>
                      <a:pt x="74" y="90"/>
                      <a:pt x="74" y="90"/>
                      <a:pt x="74" y="90"/>
                    </a:cubicBezTo>
                    <a:cubicBezTo>
                      <a:pt x="73" y="90"/>
                      <a:pt x="73" y="90"/>
                      <a:pt x="73" y="90"/>
                    </a:cubicBezTo>
                    <a:cubicBezTo>
                      <a:pt x="74" y="89"/>
                      <a:pt x="74" y="89"/>
                      <a:pt x="74" y="89"/>
                    </a:cubicBezTo>
                    <a:cubicBezTo>
                      <a:pt x="76" y="87"/>
                      <a:pt x="76" y="87"/>
                      <a:pt x="76" y="87"/>
                    </a:cubicBezTo>
                    <a:cubicBezTo>
                      <a:pt x="78" y="86"/>
                      <a:pt x="78" y="86"/>
                      <a:pt x="78" y="86"/>
                    </a:cubicBezTo>
                    <a:cubicBezTo>
                      <a:pt x="79" y="85"/>
                      <a:pt x="79" y="85"/>
                      <a:pt x="79" y="85"/>
                    </a:cubicBezTo>
                    <a:cubicBezTo>
                      <a:pt x="79" y="83"/>
                      <a:pt x="79" y="83"/>
                      <a:pt x="79" y="83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2" y="83"/>
                      <a:pt x="82" y="83"/>
                      <a:pt x="82" y="83"/>
                    </a:cubicBezTo>
                    <a:cubicBezTo>
                      <a:pt x="84" y="82"/>
                      <a:pt x="84" y="82"/>
                      <a:pt x="84" y="82"/>
                    </a:cubicBezTo>
                    <a:cubicBezTo>
                      <a:pt x="82" y="80"/>
                      <a:pt x="82" y="80"/>
                      <a:pt x="82" y="80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1" y="70"/>
                      <a:pt x="71" y="70"/>
                      <a:pt x="71" y="70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69" y="66"/>
                      <a:pt x="69" y="66"/>
                      <a:pt x="69" y="66"/>
                    </a:cubicBezTo>
                    <a:cubicBezTo>
                      <a:pt x="68" y="63"/>
                      <a:pt x="68" y="63"/>
                      <a:pt x="68" y="63"/>
                    </a:cubicBezTo>
                    <a:cubicBezTo>
                      <a:pt x="67" y="62"/>
                      <a:pt x="67" y="62"/>
                      <a:pt x="67" y="62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7" y="61"/>
                      <a:pt x="67" y="61"/>
                      <a:pt x="67" y="61"/>
                    </a:cubicBezTo>
                    <a:cubicBezTo>
                      <a:pt x="68" y="60"/>
                      <a:pt x="68" y="60"/>
                      <a:pt x="68" y="60"/>
                    </a:cubicBezTo>
                    <a:cubicBezTo>
                      <a:pt x="71" y="59"/>
                      <a:pt x="71" y="59"/>
                      <a:pt x="71" y="59"/>
                    </a:cubicBezTo>
                    <a:cubicBezTo>
                      <a:pt x="75" y="57"/>
                      <a:pt x="75" y="57"/>
                      <a:pt x="75" y="57"/>
                    </a:cubicBezTo>
                    <a:cubicBezTo>
                      <a:pt x="79" y="56"/>
                      <a:pt x="79" y="56"/>
                      <a:pt x="79" y="56"/>
                    </a:cubicBezTo>
                    <a:cubicBezTo>
                      <a:pt x="82" y="54"/>
                      <a:pt x="82" y="54"/>
                      <a:pt x="82" y="54"/>
                    </a:cubicBezTo>
                    <a:cubicBezTo>
                      <a:pt x="87" y="52"/>
                      <a:pt x="87" y="52"/>
                      <a:pt x="87" y="52"/>
                    </a:cubicBezTo>
                    <a:cubicBezTo>
                      <a:pt x="88" y="52"/>
                      <a:pt x="88" y="52"/>
                      <a:pt x="88" y="52"/>
                    </a:cubicBezTo>
                    <a:cubicBezTo>
                      <a:pt x="89" y="50"/>
                      <a:pt x="89" y="50"/>
                      <a:pt x="89" y="50"/>
                    </a:cubicBezTo>
                    <a:cubicBezTo>
                      <a:pt x="89" y="50"/>
                      <a:pt x="89" y="50"/>
                      <a:pt x="89" y="50"/>
                    </a:cubicBezTo>
                    <a:cubicBezTo>
                      <a:pt x="91" y="52"/>
                      <a:pt x="91" y="52"/>
                      <a:pt x="91" y="52"/>
                    </a:cubicBezTo>
                    <a:cubicBezTo>
                      <a:pt x="91" y="53"/>
                      <a:pt x="91" y="53"/>
                      <a:pt x="91" y="53"/>
                    </a:cubicBezTo>
                    <a:cubicBezTo>
                      <a:pt x="92" y="53"/>
                      <a:pt x="92" y="53"/>
                      <a:pt x="92" y="53"/>
                    </a:cubicBezTo>
                    <a:cubicBezTo>
                      <a:pt x="94" y="53"/>
                      <a:pt x="94" y="53"/>
                      <a:pt x="94" y="53"/>
                    </a:cubicBezTo>
                    <a:cubicBezTo>
                      <a:pt x="95" y="52"/>
                      <a:pt x="95" y="52"/>
                      <a:pt x="95" y="52"/>
                    </a:cubicBezTo>
                    <a:cubicBezTo>
                      <a:pt x="96" y="52"/>
                      <a:pt x="96" y="52"/>
                      <a:pt x="96" y="52"/>
                    </a:cubicBezTo>
                    <a:lnTo>
                      <a:pt x="95" y="51"/>
                    </a:lnTo>
                    <a:close/>
                    <a:moveTo>
                      <a:pt x="66" y="9"/>
                    </a:moveTo>
                    <a:cubicBezTo>
                      <a:pt x="68" y="7"/>
                      <a:pt x="68" y="7"/>
                      <a:pt x="68" y="7"/>
                    </a:cubicBezTo>
                    <a:cubicBezTo>
                      <a:pt x="69" y="7"/>
                      <a:pt x="69" y="7"/>
                      <a:pt x="69" y="7"/>
                    </a:cubicBezTo>
                    <a:lnTo>
                      <a:pt x="66" y="9"/>
                    </a:lnTo>
                    <a:close/>
                    <a:moveTo>
                      <a:pt x="78" y="7"/>
                    </a:moveTo>
                    <a:cubicBezTo>
                      <a:pt x="79" y="7"/>
                      <a:pt x="79" y="7"/>
                      <a:pt x="79" y="7"/>
                    </a:cubicBezTo>
                    <a:cubicBezTo>
                      <a:pt x="80" y="7"/>
                      <a:pt x="80" y="7"/>
                      <a:pt x="80" y="7"/>
                    </a:cubicBezTo>
                    <a:cubicBezTo>
                      <a:pt x="80" y="6"/>
                      <a:pt x="80" y="6"/>
                      <a:pt x="80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0" y="3"/>
                      <a:pt x="80" y="3"/>
                      <a:pt x="80" y="3"/>
                    </a:cubicBezTo>
                    <a:cubicBezTo>
                      <a:pt x="79" y="2"/>
                      <a:pt x="79" y="2"/>
                      <a:pt x="79" y="2"/>
                    </a:cubicBezTo>
                    <a:cubicBezTo>
                      <a:pt x="78" y="2"/>
                      <a:pt x="78" y="2"/>
                      <a:pt x="78" y="2"/>
                    </a:cubicBezTo>
                    <a:cubicBezTo>
                      <a:pt x="78" y="1"/>
                      <a:pt x="78" y="1"/>
                      <a:pt x="78" y="1"/>
                    </a:cubicBezTo>
                    <a:cubicBezTo>
                      <a:pt x="77" y="1"/>
                      <a:pt x="77" y="1"/>
                      <a:pt x="77" y="1"/>
                    </a:cubicBezTo>
                    <a:cubicBezTo>
                      <a:pt x="76" y="1"/>
                      <a:pt x="76" y="1"/>
                      <a:pt x="76" y="1"/>
                    </a:cubicBezTo>
                    <a:cubicBezTo>
                      <a:pt x="77" y="2"/>
                      <a:pt x="77" y="2"/>
                      <a:pt x="77" y="2"/>
                    </a:cubicBezTo>
                    <a:cubicBezTo>
                      <a:pt x="78" y="3"/>
                      <a:pt x="78" y="3"/>
                      <a:pt x="78" y="3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6" y="3"/>
                      <a:pt x="76" y="3"/>
                      <a:pt x="76" y="3"/>
                    </a:cubicBezTo>
                    <a:cubicBezTo>
                      <a:pt x="75" y="3"/>
                      <a:pt x="75" y="3"/>
                      <a:pt x="75" y="3"/>
                    </a:cubicBezTo>
                    <a:cubicBezTo>
                      <a:pt x="76" y="5"/>
                      <a:pt x="76" y="5"/>
                      <a:pt x="76" y="5"/>
                    </a:cubicBezTo>
                    <a:cubicBezTo>
                      <a:pt x="75" y="5"/>
                      <a:pt x="75" y="5"/>
                      <a:pt x="75" y="5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8" y="7"/>
                      <a:pt x="78" y="7"/>
                      <a:pt x="78" y="7"/>
                    </a:cubicBez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rgbClr val="003366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49" name="Freeform 179"/>
              <p:cNvSpPr>
                <a:spLocks/>
              </p:cNvSpPr>
              <p:nvPr/>
            </p:nvSpPr>
            <p:spPr bwMode="auto">
              <a:xfrm>
                <a:off x="4132244" y="3928600"/>
                <a:ext cx="452309" cy="311303"/>
              </a:xfrm>
              <a:custGeom>
                <a:avLst/>
                <a:gdLst>
                  <a:gd name="T0" fmla="*/ 1 w 40"/>
                  <a:gd name="T1" fmla="*/ 8 h 26"/>
                  <a:gd name="T2" fmla="*/ 1 w 40"/>
                  <a:gd name="T3" fmla="*/ 9 h 26"/>
                  <a:gd name="T4" fmla="*/ 2 w 40"/>
                  <a:gd name="T5" fmla="*/ 10 h 26"/>
                  <a:gd name="T6" fmla="*/ 7 w 40"/>
                  <a:gd name="T7" fmla="*/ 12 h 26"/>
                  <a:gd name="T8" fmla="*/ 8 w 40"/>
                  <a:gd name="T9" fmla="*/ 13 h 26"/>
                  <a:gd name="T10" fmla="*/ 10 w 40"/>
                  <a:gd name="T11" fmla="*/ 13 h 26"/>
                  <a:gd name="T12" fmla="*/ 11 w 40"/>
                  <a:gd name="T13" fmla="*/ 15 h 26"/>
                  <a:gd name="T14" fmla="*/ 12 w 40"/>
                  <a:gd name="T15" fmla="*/ 16 h 26"/>
                  <a:gd name="T16" fmla="*/ 14 w 40"/>
                  <a:gd name="T17" fmla="*/ 16 h 26"/>
                  <a:gd name="T18" fmla="*/ 15 w 40"/>
                  <a:gd name="T19" fmla="*/ 16 h 26"/>
                  <a:gd name="T20" fmla="*/ 17 w 40"/>
                  <a:gd name="T21" fmla="*/ 16 h 26"/>
                  <a:gd name="T22" fmla="*/ 17 w 40"/>
                  <a:gd name="T23" fmla="*/ 18 h 26"/>
                  <a:gd name="T24" fmla="*/ 17 w 40"/>
                  <a:gd name="T25" fmla="*/ 20 h 26"/>
                  <a:gd name="T26" fmla="*/ 18 w 40"/>
                  <a:gd name="T27" fmla="*/ 20 h 26"/>
                  <a:gd name="T28" fmla="*/ 20 w 40"/>
                  <a:gd name="T29" fmla="*/ 20 h 26"/>
                  <a:gd name="T30" fmla="*/ 21 w 40"/>
                  <a:gd name="T31" fmla="*/ 20 h 26"/>
                  <a:gd name="T32" fmla="*/ 24 w 40"/>
                  <a:gd name="T33" fmla="*/ 18 h 26"/>
                  <a:gd name="T34" fmla="*/ 24 w 40"/>
                  <a:gd name="T35" fmla="*/ 20 h 26"/>
                  <a:gd name="T36" fmla="*/ 24 w 40"/>
                  <a:gd name="T37" fmla="*/ 23 h 26"/>
                  <a:gd name="T38" fmla="*/ 28 w 40"/>
                  <a:gd name="T39" fmla="*/ 25 h 26"/>
                  <a:gd name="T40" fmla="*/ 30 w 40"/>
                  <a:gd name="T41" fmla="*/ 26 h 26"/>
                  <a:gd name="T42" fmla="*/ 34 w 40"/>
                  <a:gd name="T43" fmla="*/ 26 h 26"/>
                  <a:gd name="T44" fmla="*/ 34 w 40"/>
                  <a:gd name="T45" fmla="*/ 25 h 26"/>
                  <a:gd name="T46" fmla="*/ 34 w 40"/>
                  <a:gd name="T47" fmla="*/ 23 h 26"/>
                  <a:gd name="T48" fmla="*/ 34 w 40"/>
                  <a:gd name="T49" fmla="*/ 22 h 26"/>
                  <a:gd name="T50" fmla="*/ 34 w 40"/>
                  <a:gd name="T51" fmla="*/ 20 h 26"/>
                  <a:gd name="T52" fmla="*/ 34 w 40"/>
                  <a:gd name="T53" fmla="*/ 19 h 26"/>
                  <a:gd name="T54" fmla="*/ 35 w 40"/>
                  <a:gd name="T55" fmla="*/ 19 h 26"/>
                  <a:gd name="T56" fmla="*/ 37 w 40"/>
                  <a:gd name="T57" fmla="*/ 19 h 26"/>
                  <a:gd name="T58" fmla="*/ 37 w 40"/>
                  <a:gd name="T59" fmla="*/ 18 h 26"/>
                  <a:gd name="T60" fmla="*/ 38 w 40"/>
                  <a:gd name="T61" fmla="*/ 18 h 26"/>
                  <a:gd name="T62" fmla="*/ 40 w 40"/>
                  <a:gd name="T63" fmla="*/ 16 h 26"/>
                  <a:gd name="T64" fmla="*/ 40 w 40"/>
                  <a:gd name="T65" fmla="*/ 15 h 26"/>
                  <a:gd name="T66" fmla="*/ 38 w 40"/>
                  <a:gd name="T67" fmla="*/ 13 h 26"/>
                  <a:gd name="T68" fmla="*/ 38 w 40"/>
                  <a:gd name="T69" fmla="*/ 12 h 26"/>
                  <a:gd name="T70" fmla="*/ 37 w 40"/>
                  <a:gd name="T71" fmla="*/ 10 h 26"/>
                  <a:gd name="T72" fmla="*/ 35 w 40"/>
                  <a:gd name="T73" fmla="*/ 10 h 26"/>
                  <a:gd name="T74" fmla="*/ 34 w 40"/>
                  <a:gd name="T75" fmla="*/ 10 h 26"/>
                  <a:gd name="T76" fmla="*/ 33 w 40"/>
                  <a:gd name="T77" fmla="*/ 9 h 26"/>
                  <a:gd name="T78" fmla="*/ 33 w 40"/>
                  <a:gd name="T79" fmla="*/ 8 h 26"/>
                  <a:gd name="T80" fmla="*/ 34 w 40"/>
                  <a:gd name="T81" fmla="*/ 6 h 26"/>
                  <a:gd name="T82" fmla="*/ 33 w 40"/>
                  <a:gd name="T83" fmla="*/ 4 h 26"/>
                  <a:gd name="T84" fmla="*/ 30 w 40"/>
                  <a:gd name="T85" fmla="*/ 3 h 26"/>
                  <a:gd name="T86" fmla="*/ 28 w 40"/>
                  <a:gd name="T87" fmla="*/ 3 h 26"/>
                  <a:gd name="T88" fmla="*/ 27 w 40"/>
                  <a:gd name="T89" fmla="*/ 0 h 26"/>
                  <a:gd name="T90" fmla="*/ 25 w 40"/>
                  <a:gd name="T91" fmla="*/ 2 h 26"/>
                  <a:gd name="T92" fmla="*/ 23 w 40"/>
                  <a:gd name="T93" fmla="*/ 0 h 26"/>
                  <a:gd name="T94" fmla="*/ 23 w 40"/>
                  <a:gd name="T95" fmla="*/ 2 h 26"/>
                  <a:gd name="T96" fmla="*/ 20 w 40"/>
                  <a:gd name="T97" fmla="*/ 0 h 26"/>
                  <a:gd name="T98" fmla="*/ 20 w 40"/>
                  <a:gd name="T99" fmla="*/ 2 h 26"/>
                  <a:gd name="T100" fmla="*/ 19 w 40"/>
                  <a:gd name="T101" fmla="*/ 2 h 26"/>
                  <a:gd name="T102" fmla="*/ 18 w 40"/>
                  <a:gd name="T103" fmla="*/ 2 h 26"/>
                  <a:gd name="T104" fmla="*/ 18 w 40"/>
                  <a:gd name="T105" fmla="*/ 3 h 26"/>
                  <a:gd name="T106" fmla="*/ 17 w 40"/>
                  <a:gd name="T107" fmla="*/ 3 h 26"/>
                  <a:gd name="T108" fmla="*/ 15 w 40"/>
                  <a:gd name="T109" fmla="*/ 5 h 26"/>
                  <a:gd name="T110" fmla="*/ 12 w 40"/>
                  <a:gd name="T111" fmla="*/ 3 h 26"/>
                  <a:gd name="T112" fmla="*/ 10 w 40"/>
                  <a:gd name="T113" fmla="*/ 3 h 26"/>
                  <a:gd name="T114" fmla="*/ 10 w 40"/>
                  <a:gd name="T115" fmla="*/ 2 h 26"/>
                  <a:gd name="T116" fmla="*/ 0 w 40"/>
                  <a:gd name="T117" fmla="*/ 6 h 26"/>
                  <a:gd name="T118" fmla="*/ 1 w 40"/>
                  <a:gd name="T119" fmla="*/ 6 h 26"/>
                  <a:gd name="T120" fmla="*/ 1 w 40"/>
                  <a:gd name="T121" fmla="*/ 8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" h="26">
                    <a:moveTo>
                      <a:pt x="1" y="8"/>
                    </a:moveTo>
                    <a:cubicBezTo>
                      <a:pt x="1" y="9"/>
                      <a:pt x="1" y="9"/>
                      <a:pt x="1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4" y="23"/>
                      <a:pt x="34" y="23"/>
                      <a:pt x="34" y="23"/>
                    </a:cubicBezTo>
                    <a:cubicBezTo>
                      <a:pt x="34" y="22"/>
                      <a:pt x="34" y="22"/>
                      <a:pt x="34" y="22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7" y="19"/>
                      <a:pt x="37" y="19"/>
                      <a:pt x="37" y="19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8" y="18"/>
                      <a:pt x="38" y="18"/>
                      <a:pt x="38" y="18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3" y="9"/>
                      <a:pt x="33" y="9"/>
                      <a:pt x="33" y="9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34" y="6"/>
                      <a:pt x="33" y="5"/>
                      <a:pt x="33" y="4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1" y="8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rgbClr val="003366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schemeClr val="bg1"/>
                  </a:solidFill>
                </a:endParaRPr>
              </a:p>
            </p:txBody>
          </p:sp>
          <p:sp>
            <p:nvSpPr>
              <p:cNvPr id="150" name="Freeform 180"/>
              <p:cNvSpPr>
                <a:spLocks/>
              </p:cNvSpPr>
              <p:nvPr/>
            </p:nvSpPr>
            <p:spPr bwMode="auto">
              <a:xfrm>
                <a:off x="4243192" y="3635084"/>
                <a:ext cx="460840" cy="409139"/>
              </a:xfrm>
              <a:custGeom>
                <a:avLst/>
                <a:gdLst>
                  <a:gd name="T0" fmla="*/ 35 w 40"/>
                  <a:gd name="T1" fmla="*/ 0 h 35"/>
                  <a:gd name="T2" fmla="*/ 27 w 40"/>
                  <a:gd name="T3" fmla="*/ 1 h 35"/>
                  <a:gd name="T4" fmla="*/ 21 w 40"/>
                  <a:gd name="T5" fmla="*/ 4 h 35"/>
                  <a:gd name="T6" fmla="*/ 17 w 40"/>
                  <a:gd name="T7" fmla="*/ 7 h 35"/>
                  <a:gd name="T8" fmla="*/ 13 w 40"/>
                  <a:gd name="T9" fmla="*/ 8 h 35"/>
                  <a:gd name="T10" fmla="*/ 7 w 40"/>
                  <a:gd name="T11" fmla="*/ 20 h 35"/>
                  <a:gd name="T12" fmla="*/ 10 w 40"/>
                  <a:gd name="T13" fmla="*/ 23 h 35"/>
                  <a:gd name="T14" fmla="*/ 10 w 40"/>
                  <a:gd name="T15" fmla="*/ 24 h 35"/>
                  <a:gd name="T16" fmla="*/ 7 w 40"/>
                  <a:gd name="T17" fmla="*/ 24 h 35"/>
                  <a:gd name="T18" fmla="*/ 7 w 40"/>
                  <a:gd name="T19" fmla="*/ 25 h 35"/>
                  <a:gd name="T20" fmla="*/ 2 w 40"/>
                  <a:gd name="T21" fmla="*/ 24 h 35"/>
                  <a:gd name="T22" fmla="*/ 2 w 40"/>
                  <a:gd name="T23" fmla="*/ 27 h 35"/>
                  <a:gd name="T24" fmla="*/ 8 w 40"/>
                  <a:gd name="T25" fmla="*/ 27 h 35"/>
                  <a:gd name="T26" fmla="*/ 10 w 40"/>
                  <a:gd name="T27" fmla="*/ 27 h 35"/>
                  <a:gd name="T28" fmla="*/ 13 w 40"/>
                  <a:gd name="T29" fmla="*/ 27 h 35"/>
                  <a:gd name="T30" fmla="*/ 15 w 40"/>
                  <a:gd name="T31" fmla="*/ 27 h 35"/>
                  <a:gd name="T32" fmla="*/ 18 w 40"/>
                  <a:gd name="T33" fmla="*/ 28 h 35"/>
                  <a:gd name="T34" fmla="*/ 23 w 40"/>
                  <a:gd name="T35" fmla="*/ 29 h 35"/>
                  <a:gd name="T36" fmla="*/ 23 w 40"/>
                  <a:gd name="T37" fmla="*/ 33 h 35"/>
                  <a:gd name="T38" fmla="*/ 24 w 40"/>
                  <a:gd name="T39" fmla="*/ 35 h 35"/>
                  <a:gd name="T40" fmla="*/ 27 w 40"/>
                  <a:gd name="T41" fmla="*/ 35 h 35"/>
                  <a:gd name="T42" fmla="*/ 27 w 40"/>
                  <a:gd name="T43" fmla="*/ 33 h 35"/>
                  <a:gd name="T44" fmla="*/ 27 w 40"/>
                  <a:gd name="T45" fmla="*/ 30 h 35"/>
                  <a:gd name="T46" fmla="*/ 28 w 40"/>
                  <a:gd name="T47" fmla="*/ 25 h 35"/>
                  <a:gd name="T48" fmla="*/ 25 w 40"/>
                  <a:gd name="T49" fmla="*/ 23 h 35"/>
                  <a:gd name="T50" fmla="*/ 27 w 40"/>
                  <a:gd name="T51" fmla="*/ 21 h 35"/>
                  <a:gd name="T52" fmla="*/ 33 w 40"/>
                  <a:gd name="T53" fmla="*/ 21 h 35"/>
                  <a:gd name="T54" fmla="*/ 34 w 40"/>
                  <a:gd name="T55" fmla="*/ 18 h 35"/>
                  <a:gd name="T56" fmla="*/ 37 w 40"/>
                  <a:gd name="T57" fmla="*/ 15 h 35"/>
                  <a:gd name="T58" fmla="*/ 34 w 40"/>
                  <a:gd name="T59" fmla="*/ 13 h 35"/>
                  <a:gd name="T60" fmla="*/ 35 w 40"/>
                  <a:gd name="T61" fmla="*/ 11 h 35"/>
                  <a:gd name="T62" fmla="*/ 37 w 40"/>
                  <a:gd name="T63" fmla="*/ 10 h 35"/>
                  <a:gd name="T64" fmla="*/ 38 w 40"/>
                  <a:gd name="T65" fmla="*/ 7 h 35"/>
                  <a:gd name="T66" fmla="*/ 39 w 40"/>
                  <a:gd name="T67" fmla="*/ 4 h 35"/>
                  <a:gd name="T68" fmla="*/ 37 w 40"/>
                  <a:gd name="T69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0" h="35">
                    <a:moveTo>
                      <a:pt x="37" y="1"/>
                    </a:moveTo>
                    <a:cubicBezTo>
                      <a:pt x="35" y="0"/>
                      <a:pt x="35" y="0"/>
                      <a:pt x="35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1" y="4"/>
                      <a:pt x="21" y="4"/>
                      <a:pt x="21" y="4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2" y="24"/>
                      <a:pt x="2" y="24"/>
                      <a:pt x="2" y="24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5" y="27"/>
                      <a:pt x="5" y="27"/>
                      <a:pt x="5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9" y="27"/>
                      <a:pt x="9" y="27"/>
                      <a:pt x="9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5" y="27"/>
                      <a:pt x="15" y="27"/>
                      <a:pt x="15" y="27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3" y="29"/>
                      <a:pt x="23" y="29"/>
                      <a:pt x="23" y="29"/>
                    </a:cubicBezTo>
                    <a:cubicBezTo>
                      <a:pt x="23" y="30"/>
                      <a:pt x="24" y="31"/>
                      <a:pt x="24" y="31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24" y="35"/>
                      <a:pt x="24" y="35"/>
                      <a:pt x="24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7" y="21"/>
                      <a:pt x="27" y="21"/>
                      <a:pt x="27" y="21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4"/>
                      <a:pt x="37" y="14"/>
                      <a:pt x="37" y="14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0"/>
                      <a:pt x="37" y="10"/>
                      <a:pt x="37" y="10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40" y="2"/>
                      <a:pt x="40" y="2"/>
                      <a:pt x="40" y="2"/>
                    </a:cubicBezTo>
                    <a:lnTo>
                      <a:pt x="37" y="1"/>
                    </a:lnTo>
                    <a:close/>
                  </a:path>
                </a:pathLst>
              </a:custGeom>
              <a:solidFill>
                <a:srgbClr val="003366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43" name="TextBox 242"/>
              <p:cNvSpPr txBox="1"/>
              <p:nvPr/>
            </p:nvSpPr>
            <p:spPr>
              <a:xfrm>
                <a:off x="3485105" y="3704654"/>
                <a:ext cx="4058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UK</a:t>
                </a:r>
              </a:p>
            </p:txBody>
          </p:sp>
          <p:sp>
            <p:nvSpPr>
              <p:cNvPr id="244" name="TextBox 243"/>
              <p:cNvSpPr txBox="1"/>
              <p:nvPr/>
            </p:nvSpPr>
            <p:spPr>
              <a:xfrm>
                <a:off x="4567715" y="2413149"/>
                <a:ext cx="73930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Norway</a:t>
                </a:r>
              </a:p>
            </p:txBody>
          </p:sp>
          <p:sp>
            <p:nvSpPr>
              <p:cNvPr id="245" name="TextBox 244"/>
              <p:cNvSpPr txBox="1"/>
              <p:nvPr/>
            </p:nvSpPr>
            <p:spPr>
              <a:xfrm>
                <a:off x="5241802" y="2561218"/>
                <a:ext cx="76655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/>
                  <a:t>Sweden</a:t>
                </a:r>
              </a:p>
            </p:txBody>
          </p:sp>
          <p:sp>
            <p:nvSpPr>
              <p:cNvPr id="246" name="TextBox 245"/>
              <p:cNvSpPr txBox="1"/>
              <p:nvPr/>
            </p:nvSpPr>
            <p:spPr>
              <a:xfrm>
                <a:off x="4589630" y="3861336"/>
                <a:ext cx="84991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Germany</a:t>
                </a:r>
              </a:p>
            </p:txBody>
          </p:sp>
          <p:sp>
            <p:nvSpPr>
              <p:cNvPr id="247" name="TextBox 246"/>
              <p:cNvSpPr txBox="1"/>
              <p:nvPr/>
            </p:nvSpPr>
            <p:spPr>
              <a:xfrm>
                <a:off x="3751504" y="4579890"/>
                <a:ext cx="68800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France</a:t>
                </a:r>
              </a:p>
            </p:txBody>
          </p:sp>
          <p:sp>
            <p:nvSpPr>
              <p:cNvPr id="248" name="TextBox 247"/>
              <p:cNvSpPr txBox="1"/>
              <p:nvPr/>
            </p:nvSpPr>
            <p:spPr>
              <a:xfrm>
                <a:off x="3057484" y="5719018"/>
                <a:ext cx="57579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Spain</a:t>
                </a:r>
              </a:p>
            </p:txBody>
          </p:sp>
          <p:sp>
            <p:nvSpPr>
              <p:cNvPr id="249" name="TextBox 248"/>
              <p:cNvSpPr txBox="1"/>
              <p:nvPr/>
            </p:nvSpPr>
            <p:spPr>
              <a:xfrm>
                <a:off x="4997755" y="5108457"/>
                <a:ext cx="4924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Italy</a:t>
                </a:r>
              </a:p>
            </p:txBody>
          </p:sp>
          <p:sp>
            <p:nvSpPr>
              <p:cNvPr id="250" name="TextBox 249"/>
              <p:cNvSpPr txBox="1"/>
              <p:nvPr/>
            </p:nvSpPr>
            <p:spPr>
              <a:xfrm>
                <a:off x="4625672" y="4509791"/>
                <a:ext cx="4058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CH</a:t>
                </a:r>
              </a:p>
            </p:txBody>
          </p:sp>
          <p:sp>
            <p:nvSpPr>
              <p:cNvPr id="251" name="TextBox 250"/>
              <p:cNvSpPr txBox="1"/>
              <p:nvPr/>
            </p:nvSpPr>
            <p:spPr>
              <a:xfrm>
                <a:off x="4324517" y="3652882"/>
                <a:ext cx="38985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NL</a:t>
                </a:r>
              </a:p>
            </p:txBody>
          </p:sp>
          <p:sp>
            <p:nvSpPr>
              <p:cNvPr id="252" name="TextBox 251"/>
              <p:cNvSpPr txBox="1"/>
              <p:nvPr/>
            </p:nvSpPr>
            <p:spPr>
              <a:xfrm>
                <a:off x="4140267" y="3896332"/>
                <a:ext cx="42351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Bel</a:t>
                </a:r>
              </a:p>
            </p:txBody>
          </p:sp>
          <p:sp>
            <p:nvSpPr>
              <p:cNvPr id="253" name="TextBox 252"/>
              <p:cNvSpPr txBox="1"/>
              <p:nvPr/>
            </p:nvSpPr>
            <p:spPr>
              <a:xfrm>
                <a:off x="4733633" y="3098751"/>
                <a:ext cx="40588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DK</a:t>
                </a:r>
              </a:p>
            </p:txBody>
          </p:sp>
          <p:sp>
            <p:nvSpPr>
              <p:cNvPr id="254" name="TextBox 253"/>
              <p:cNvSpPr txBox="1"/>
              <p:nvPr/>
            </p:nvSpPr>
            <p:spPr>
              <a:xfrm>
                <a:off x="5813461" y="3773952"/>
                <a:ext cx="69923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/>
                  <a:t>Poland</a:t>
                </a:r>
              </a:p>
            </p:txBody>
          </p:sp>
          <p:sp>
            <p:nvSpPr>
              <p:cNvPr id="255" name="TextBox 254"/>
              <p:cNvSpPr txBox="1"/>
              <p:nvPr/>
            </p:nvSpPr>
            <p:spPr>
              <a:xfrm>
                <a:off x="5343069" y="4034904"/>
                <a:ext cx="63671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/>
                  <a:t>Czech</a:t>
                </a:r>
              </a:p>
            </p:txBody>
          </p:sp>
          <p:sp>
            <p:nvSpPr>
              <p:cNvPr id="256" name="TextBox 255"/>
              <p:cNvSpPr txBox="1"/>
              <p:nvPr/>
            </p:nvSpPr>
            <p:spPr>
              <a:xfrm>
                <a:off x="5193680" y="4360833"/>
                <a:ext cx="71365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>
                    <a:solidFill>
                      <a:schemeClr val="bg1"/>
                    </a:solidFill>
                  </a:rPr>
                  <a:t>Austria</a:t>
                </a:r>
              </a:p>
            </p:txBody>
          </p:sp>
          <p:sp>
            <p:nvSpPr>
              <p:cNvPr id="257" name="TextBox 256"/>
              <p:cNvSpPr txBox="1"/>
              <p:nvPr/>
            </p:nvSpPr>
            <p:spPr>
              <a:xfrm>
                <a:off x="2612541" y="3573601"/>
                <a:ext cx="65274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dirty="0"/>
                  <a:t>Ireland</a:t>
                </a:r>
              </a:p>
            </p:txBody>
          </p:sp>
          <p:sp>
            <p:nvSpPr>
              <p:cNvPr id="258" name="TextBox 257"/>
              <p:cNvSpPr txBox="1"/>
              <p:nvPr/>
            </p:nvSpPr>
            <p:spPr>
              <a:xfrm>
                <a:off x="2317206" y="5749851"/>
                <a:ext cx="75533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dirty="0"/>
                  <a:t>Portugal</a:t>
                </a:r>
              </a:p>
            </p:txBody>
          </p:sp>
          <p:sp>
            <p:nvSpPr>
              <p:cNvPr id="259" name="TextBox 258"/>
              <p:cNvSpPr txBox="1"/>
              <p:nvPr/>
            </p:nvSpPr>
            <p:spPr>
              <a:xfrm>
                <a:off x="5180416" y="4633520"/>
                <a:ext cx="81785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b="1" dirty="0">
                    <a:solidFill>
                      <a:schemeClr val="bg1"/>
                    </a:solidFill>
                  </a:rPr>
                  <a:t>Slovenia</a:t>
                </a:r>
              </a:p>
            </p:txBody>
          </p:sp>
          <p:sp>
            <p:nvSpPr>
              <p:cNvPr id="260" name="TextBox 259"/>
              <p:cNvSpPr txBox="1"/>
              <p:nvPr/>
            </p:nvSpPr>
            <p:spPr>
              <a:xfrm>
                <a:off x="5807617" y="4220835"/>
                <a:ext cx="763351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Slovakia</a:t>
                </a:r>
              </a:p>
            </p:txBody>
          </p:sp>
          <p:sp>
            <p:nvSpPr>
              <p:cNvPr id="281" name="TextBox 280"/>
              <p:cNvSpPr txBox="1"/>
              <p:nvPr/>
            </p:nvSpPr>
            <p:spPr>
              <a:xfrm>
                <a:off x="6372943" y="2099536"/>
                <a:ext cx="686406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Finland</a:t>
                </a:r>
              </a:p>
            </p:txBody>
          </p:sp>
          <p:sp>
            <p:nvSpPr>
              <p:cNvPr id="282" name="TextBox 281"/>
              <p:cNvSpPr txBox="1"/>
              <p:nvPr/>
            </p:nvSpPr>
            <p:spPr>
              <a:xfrm>
                <a:off x="6488008" y="2680652"/>
                <a:ext cx="69602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Estonia</a:t>
                </a:r>
              </a:p>
            </p:txBody>
          </p:sp>
          <p:sp>
            <p:nvSpPr>
              <p:cNvPr id="283" name="TextBox 282"/>
              <p:cNvSpPr txBox="1"/>
              <p:nvPr/>
            </p:nvSpPr>
            <p:spPr>
              <a:xfrm>
                <a:off x="6416721" y="2944584"/>
                <a:ext cx="5934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Latvia</a:t>
                </a:r>
              </a:p>
            </p:txBody>
          </p:sp>
          <p:sp>
            <p:nvSpPr>
              <p:cNvPr id="284" name="TextBox 283"/>
              <p:cNvSpPr txBox="1"/>
              <p:nvPr/>
            </p:nvSpPr>
            <p:spPr>
              <a:xfrm>
                <a:off x="6240926" y="3209234"/>
                <a:ext cx="80502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Lithuania</a:t>
                </a: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5412809" y="4913970"/>
                <a:ext cx="6783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Croatia</a:t>
                </a: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6046094" y="4942044"/>
                <a:ext cx="62709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Serbia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240926" y="5690208"/>
                <a:ext cx="68800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Greece</a:t>
                </a: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90AA50CA-2755-4404-B0EE-04E76CEFDFED}"/>
                  </a:ext>
                </a:extLst>
              </p:cNvPr>
              <p:cNvSpPr txBox="1"/>
              <p:nvPr/>
            </p:nvSpPr>
            <p:spPr>
              <a:xfrm>
                <a:off x="6598998" y="5158181"/>
                <a:ext cx="74571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Bulgaria</a:t>
                </a:r>
              </a:p>
            </p:txBody>
          </p:sp>
          <p:sp>
            <p:nvSpPr>
              <p:cNvPr id="98" name="Freeform 156">
                <a:extLst>
                  <a:ext uri="{FF2B5EF4-FFF2-40B4-BE49-F238E27FC236}">
                    <a16:creationId xmlns:a16="http://schemas.microsoft.com/office/drawing/2014/main" id="{86F935D1-A5B3-47A4-BB6D-E6FF1C03EEB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467595" y="3794216"/>
                <a:ext cx="2167510" cy="1260000"/>
              </a:xfrm>
              <a:custGeom>
                <a:avLst/>
                <a:gdLst>
                  <a:gd name="T0" fmla="*/ 186 w 189"/>
                  <a:gd name="T1" fmla="*/ 43 h 106"/>
                  <a:gd name="T2" fmla="*/ 185 w 189"/>
                  <a:gd name="T3" fmla="*/ 37 h 106"/>
                  <a:gd name="T4" fmla="*/ 173 w 189"/>
                  <a:gd name="T5" fmla="*/ 33 h 106"/>
                  <a:gd name="T6" fmla="*/ 162 w 189"/>
                  <a:gd name="T7" fmla="*/ 29 h 106"/>
                  <a:gd name="T8" fmla="*/ 149 w 189"/>
                  <a:gd name="T9" fmla="*/ 29 h 106"/>
                  <a:gd name="T10" fmla="*/ 139 w 189"/>
                  <a:gd name="T11" fmla="*/ 26 h 106"/>
                  <a:gd name="T12" fmla="*/ 130 w 189"/>
                  <a:gd name="T13" fmla="*/ 16 h 106"/>
                  <a:gd name="T14" fmla="*/ 123 w 189"/>
                  <a:gd name="T15" fmla="*/ 9 h 106"/>
                  <a:gd name="T16" fmla="*/ 118 w 189"/>
                  <a:gd name="T17" fmla="*/ 0 h 106"/>
                  <a:gd name="T18" fmla="*/ 102 w 189"/>
                  <a:gd name="T19" fmla="*/ 0 h 106"/>
                  <a:gd name="T20" fmla="*/ 89 w 189"/>
                  <a:gd name="T21" fmla="*/ 4 h 106"/>
                  <a:gd name="T22" fmla="*/ 85 w 189"/>
                  <a:gd name="T23" fmla="*/ 14 h 106"/>
                  <a:gd name="T24" fmla="*/ 73 w 189"/>
                  <a:gd name="T25" fmla="*/ 13 h 106"/>
                  <a:gd name="T26" fmla="*/ 65 w 189"/>
                  <a:gd name="T27" fmla="*/ 10 h 106"/>
                  <a:gd name="T28" fmla="*/ 53 w 189"/>
                  <a:gd name="T29" fmla="*/ 10 h 106"/>
                  <a:gd name="T30" fmla="*/ 34 w 189"/>
                  <a:gd name="T31" fmla="*/ 6 h 106"/>
                  <a:gd name="T32" fmla="*/ 13 w 189"/>
                  <a:gd name="T33" fmla="*/ 10 h 106"/>
                  <a:gd name="T34" fmla="*/ 19 w 189"/>
                  <a:gd name="T35" fmla="*/ 20 h 106"/>
                  <a:gd name="T36" fmla="*/ 6 w 189"/>
                  <a:gd name="T37" fmla="*/ 36 h 106"/>
                  <a:gd name="T38" fmla="*/ 7 w 189"/>
                  <a:gd name="T39" fmla="*/ 43 h 106"/>
                  <a:gd name="T40" fmla="*/ 1 w 189"/>
                  <a:gd name="T41" fmla="*/ 49 h 106"/>
                  <a:gd name="T42" fmla="*/ 9 w 189"/>
                  <a:gd name="T43" fmla="*/ 57 h 106"/>
                  <a:gd name="T44" fmla="*/ 24 w 189"/>
                  <a:gd name="T45" fmla="*/ 59 h 106"/>
                  <a:gd name="T46" fmla="*/ 37 w 189"/>
                  <a:gd name="T47" fmla="*/ 59 h 106"/>
                  <a:gd name="T48" fmla="*/ 50 w 189"/>
                  <a:gd name="T49" fmla="*/ 53 h 106"/>
                  <a:gd name="T50" fmla="*/ 63 w 189"/>
                  <a:gd name="T51" fmla="*/ 56 h 106"/>
                  <a:gd name="T52" fmla="*/ 72 w 189"/>
                  <a:gd name="T53" fmla="*/ 59 h 106"/>
                  <a:gd name="T54" fmla="*/ 80 w 189"/>
                  <a:gd name="T55" fmla="*/ 67 h 106"/>
                  <a:gd name="T56" fmla="*/ 85 w 189"/>
                  <a:gd name="T57" fmla="*/ 77 h 106"/>
                  <a:gd name="T58" fmla="*/ 77 w 189"/>
                  <a:gd name="T59" fmla="*/ 77 h 106"/>
                  <a:gd name="T60" fmla="*/ 72 w 189"/>
                  <a:gd name="T61" fmla="*/ 90 h 106"/>
                  <a:gd name="T62" fmla="*/ 77 w 189"/>
                  <a:gd name="T63" fmla="*/ 93 h 106"/>
                  <a:gd name="T64" fmla="*/ 83 w 189"/>
                  <a:gd name="T65" fmla="*/ 92 h 106"/>
                  <a:gd name="T66" fmla="*/ 89 w 189"/>
                  <a:gd name="T67" fmla="*/ 86 h 106"/>
                  <a:gd name="T68" fmla="*/ 102 w 189"/>
                  <a:gd name="T69" fmla="*/ 76 h 106"/>
                  <a:gd name="T70" fmla="*/ 106 w 189"/>
                  <a:gd name="T71" fmla="*/ 73 h 106"/>
                  <a:gd name="T72" fmla="*/ 105 w 189"/>
                  <a:gd name="T73" fmla="*/ 77 h 106"/>
                  <a:gd name="T74" fmla="*/ 113 w 189"/>
                  <a:gd name="T75" fmla="*/ 83 h 106"/>
                  <a:gd name="T76" fmla="*/ 126 w 189"/>
                  <a:gd name="T77" fmla="*/ 85 h 106"/>
                  <a:gd name="T78" fmla="*/ 115 w 189"/>
                  <a:gd name="T79" fmla="*/ 93 h 106"/>
                  <a:gd name="T80" fmla="*/ 128 w 189"/>
                  <a:gd name="T81" fmla="*/ 100 h 106"/>
                  <a:gd name="T82" fmla="*/ 136 w 189"/>
                  <a:gd name="T83" fmla="*/ 102 h 106"/>
                  <a:gd name="T84" fmla="*/ 148 w 189"/>
                  <a:gd name="T85" fmla="*/ 96 h 106"/>
                  <a:gd name="T86" fmla="*/ 158 w 189"/>
                  <a:gd name="T87" fmla="*/ 95 h 106"/>
                  <a:gd name="T88" fmla="*/ 149 w 189"/>
                  <a:gd name="T89" fmla="*/ 93 h 106"/>
                  <a:gd name="T90" fmla="*/ 142 w 189"/>
                  <a:gd name="T91" fmla="*/ 93 h 106"/>
                  <a:gd name="T92" fmla="*/ 135 w 189"/>
                  <a:gd name="T93" fmla="*/ 87 h 106"/>
                  <a:gd name="T94" fmla="*/ 130 w 189"/>
                  <a:gd name="T95" fmla="*/ 83 h 106"/>
                  <a:gd name="T96" fmla="*/ 133 w 189"/>
                  <a:gd name="T97" fmla="*/ 82 h 106"/>
                  <a:gd name="T98" fmla="*/ 138 w 189"/>
                  <a:gd name="T99" fmla="*/ 85 h 106"/>
                  <a:gd name="T100" fmla="*/ 143 w 189"/>
                  <a:gd name="T101" fmla="*/ 80 h 106"/>
                  <a:gd name="T102" fmla="*/ 152 w 189"/>
                  <a:gd name="T103" fmla="*/ 76 h 106"/>
                  <a:gd name="T104" fmla="*/ 165 w 189"/>
                  <a:gd name="T105" fmla="*/ 72 h 106"/>
                  <a:gd name="T106" fmla="*/ 172 w 189"/>
                  <a:gd name="T107" fmla="*/ 66 h 106"/>
                  <a:gd name="T108" fmla="*/ 182 w 189"/>
                  <a:gd name="T109" fmla="*/ 60 h 106"/>
                  <a:gd name="T110" fmla="*/ 188 w 189"/>
                  <a:gd name="T111" fmla="*/ 5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9" h="106">
                    <a:moveTo>
                      <a:pt x="186" y="47"/>
                    </a:moveTo>
                    <a:cubicBezTo>
                      <a:pt x="189" y="47"/>
                      <a:pt x="189" y="47"/>
                      <a:pt x="189" y="47"/>
                    </a:cubicBezTo>
                    <a:cubicBezTo>
                      <a:pt x="188" y="46"/>
                      <a:pt x="188" y="46"/>
                      <a:pt x="188" y="46"/>
                    </a:cubicBezTo>
                    <a:cubicBezTo>
                      <a:pt x="186" y="46"/>
                      <a:pt x="186" y="46"/>
                      <a:pt x="186" y="46"/>
                    </a:cubicBezTo>
                    <a:cubicBezTo>
                      <a:pt x="185" y="44"/>
                      <a:pt x="185" y="44"/>
                      <a:pt x="185" y="44"/>
                    </a:cubicBezTo>
                    <a:cubicBezTo>
                      <a:pt x="186" y="43"/>
                      <a:pt x="186" y="43"/>
                      <a:pt x="186" y="43"/>
                    </a:cubicBezTo>
                    <a:cubicBezTo>
                      <a:pt x="189" y="42"/>
                      <a:pt x="189" y="42"/>
                      <a:pt x="189" y="42"/>
                    </a:cubicBezTo>
                    <a:cubicBezTo>
                      <a:pt x="188" y="40"/>
                      <a:pt x="188" y="40"/>
                      <a:pt x="188" y="40"/>
                    </a:cubicBezTo>
                    <a:cubicBezTo>
                      <a:pt x="188" y="39"/>
                      <a:pt x="188" y="39"/>
                      <a:pt x="188" y="39"/>
                    </a:cubicBezTo>
                    <a:cubicBezTo>
                      <a:pt x="188" y="37"/>
                      <a:pt x="188" y="37"/>
                      <a:pt x="188" y="37"/>
                    </a:cubicBezTo>
                    <a:cubicBezTo>
                      <a:pt x="186" y="37"/>
                      <a:pt x="186" y="37"/>
                      <a:pt x="186" y="37"/>
                    </a:cubicBezTo>
                    <a:cubicBezTo>
                      <a:pt x="185" y="37"/>
                      <a:pt x="185" y="37"/>
                      <a:pt x="185" y="37"/>
                    </a:cubicBezTo>
                    <a:cubicBezTo>
                      <a:pt x="183" y="37"/>
                      <a:pt x="183" y="37"/>
                      <a:pt x="183" y="37"/>
                    </a:cubicBezTo>
                    <a:cubicBezTo>
                      <a:pt x="182" y="36"/>
                      <a:pt x="182" y="36"/>
                      <a:pt x="182" y="36"/>
                    </a:cubicBezTo>
                    <a:cubicBezTo>
                      <a:pt x="179" y="34"/>
                      <a:pt x="179" y="34"/>
                      <a:pt x="179" y="34"/>
                    </a:cubicBezTo>
                    <a:cubicBezTo>
                      <a:pt x="178" y="33"/>
                      <a:pt x="178" y="33"/>
                      <a:pt x="178" y="33"/>
                    </a:cubicBezTo>
                    <a:cubicBezTo>
                      <a:pt x="176" y="33"/>
                      <a:pt x="176" y="33"/>
                      <a:pt x="176" y="33"/>
                    </a:cubicBezTo>
                    <a:cubicBezTo>
                      <a:pt x="173" y="33"/>
                      <a:pt x="173" y="33"/>
                      <a:pt x="173" y="33"/>
                    </a:cubicBezTo>
                    <a:cubicBezTo>
                      <a:pt x="171" y="31"/>
                      <a:pt x="171" y="31"/>
                      <a:pt x="171" y="31"/>
                    </a:cubicBezTo>
                    <a:cubicBezTo>
                      <a:pt x="168" y="31"/>
                      <a:pt x="168" y="31"/>
                      <a:pt x="168" y="31"/>
                    </a:cubicBezTo>
                    <a:cubicBezTo>
                      <a:pt x="165" y="33"/>
                      <a:pt x="165" y="33"/>
                      <a:pt x="165" y="33"/>
                    </a:cubicBezTo>
                    <a:cubicBezTo>
                      <a:pt x="163" y="31"/>
                      <a:pt x="163" y="31"/>
                      <a:pt x="163" y="3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2" y="29"/>
                      <a:pt x="162" y="29"/>
                      <a:pt x="162" y="29"/>
                    </a:cubicBezTo>
                    <a:cubicBezTo>
                      <a:pt x="161" y="27"/>
                      <a:pt x="161" y="27"/>
                      <a:pt x="161" y="27"/>
                    </a:cubicBezTo>
                    <a:cubicBezTo>
                      <a:pt x="160" y="27"/>
                      <a:pt x="160" y="27"/>
                      <a:pt x="160" y="27"/>
                    </a:cubicBezTo>
                    <a:cubicBezTo>
                      <a:pt x="158" y="26"/>
                      <a:pt x="158" y="26"/>
                      <a:pt x="158" y="26"/>
                    </a:cubicBezTo>
                    <a:cubicBezTo>
                      <a:pt x="156" y="26"/>
                      <a:pt x="156" y="26"/>
                      <a:pt x="156" y="26"/>
                    </a:cubicBezTo>
                    <a:cubicBezTo>
                      <a:pt x="153" y="27"/>
                      <a:pt x="153" y="27"/>
                      <a:pt x="153" y="27"/>
                    </a:cubicBezTo>
                    <a:cubicBezTo>
                      <a:pt x="149" y="29"/>
                      <a:pt x="149" y="29"/>
                      <a:pt x="149" y="29"/>
                    </a:cubicBezTo>
                    <a:cubicBezTo>
                      <a:pt x="146" y="27"/>
                      <a:pt x="146" y="27"/>
                      <a:pt x="146" y="27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43" y="26"/>
                      <a:pt x="143" y="26"/>
                      <a:pt x="143" y="26"/>
                    </a:cubicBezTo>
                    <a:cubicBezTo>
                      <a:pt x="142" y="26"/>
                      <a:pt x="142" y="26"/>
                      <a:pt x="142" y="26"/>
                    </a:cubicBezTo>
                    <a:cubicBezTo>
                      <a:pt x="140" y="26"/>
                      <a:pt x="140" y="26"/>
                      <a:pt x="140" y="26"/>
                    </a:cubicBezTo>
                    <a:cubicBezTo>
                      <a:pt x="139" y="26"/>
                      <a:pt x="139" y="26"/>
                      <a:pt x="139" y="26"/>
                    </a:cubicBezTo>
                    <a:cubicBezTo>
                      <a:pt x="138" y="24"/>
                      <a:pt x="138" y="24"/>
                      <a:pt x="138" y="24"/>
                    </a:cubicBezTo>
                    <a:cubicBezTo>
                      <a:pt x="136" y="20"/>
                      <a:pt x="136" y="20"/>
                      <a:pt x="136" y="20"/>
                    </a:cubicBezTo>
                    <a:cubicBezTo>
                      <a:pt x="135" y="17"/>
                      <a:pt x="135" y="17"/>
                      <a:pt x="135" y="17"/>
                    </a:cubicBezTo>
                    <a:cubicBezTo>
                      <a:pt x="133" y="16"/>
                      <a:pt x="133" y="16"/>
                      <a:pt x="133" y="16"/>
                    </a:cubicBezTo>
                    <a:cubicBezTo>
                      <a:pt x="132" y="16"/>
                      <a:pt x="132" y="16"/>
                      <a:pt x="132" y="16"/>
                    </a:cubicBezTo>
                    <a:cubicBezTo>
                      <a:pt x="130" y="16"/>
                      <a:pt x="130" y="16"/>
                      <a:pt x="130" y="16"/>
                    </a:cubicBezTo>
                    <a:cubicBezTo>
                      <a:pt x="126" y="16"/>
                      <a:pt x="126" y="16"/>
                      <a:pt x="126" y="16"/>
                    </a:cubicBezTo>
                    <a:cubicBezTo>
                      <a:pt x="123" y="14"/>
                      <a:pt x="123" y="14"/>
                      <a:pt x="123" y="14"/>
                    </a:cubicBezTo>
                    <a:cubicBezTo>
                      <a:pt x="123" y="13"/>
                      <a:pt x="123" y="13"/>
                      <a:pt x="123" y="13"/>
                    </a:cubicBezTo>
                    <a:cubicBezTo>
                      <a:pt x="123" y="11"/>
                      <a:pt x="123" y="11"/>
                      <a:pt x="123" y="11"/>
                    </a:cubicBezTo>
                    <a:cubicBezTo>
                      <a:pt x="122" y="10"/>
                      <a:pt x="122" y="10"/>
                      <a:pt x="122" y="10"/>
                    </a:cubicBezTo>
                    <a:cubicBezTo>
                      <a:pt x="123" y="9"/>
                      <a:pt x="123" y="9"/>
                      <a:pt x="123" y="9"/>
                    </a:cubicBezTo>
                    <a:cubicBezTo>
                      <a:pt x="125" y="9"/>
                      <a:pt x="125" y="9"/>
                      <a:pt x="125" y="9"/>
                    </a:cubicBezTo>
                    <a:cubicBezTo>
                      <a:pt x="123" y="6"/>
                      <a:pt x="123" y="6"/>
                      <a:pt x="123" y="6"/>
                    </a:cubicBezTo>
                    <a:cubicBezTo>
                      <a:pt x="121" y="5"/>
                      <a:pt x="121" y="5"/>
                      <a:pt x="121" y="5"/>
                    </a:cubicBezTo>
                    <a:cubicBezTo>
                      <a:pt x="120" y="4"/>
                      <a:pt x="120" y="4"/>
                      <a:pt x="120" y="4"/>
                    </a:cubicBezTo>
                    <a:cubicBezTo>
                      <a:pt x="119" y="1"/>
                      <a:pt x="119" y="1"/>
                      <a:pt x="119" y="1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6" y="0"/>
                      <a:pt x="116" y="0"/>
                      <a:pt x="116" y="0"/>
                    </a:cubicBezTo>
                    <a:cubicBezTo>
                      <a:pt x="113" y="1"/>
                      <a:pt x="113" y="1"/>
                      <a:pt x="113" y="1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6" y="1"/>
                      <a:pt x="106" y="1"/>
                      <a:pt x="106" y="1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2" y="0"/>
                      <a:pt x="102" y="0"/>
                      <a:pt x="102" y="0"/>
                    </a:cubicBezTo>
                    <a:cubicBezTo>
                      <a:pt x="102" y="3"/>
                      <a:pt x="102" y="3"/>
                      <a:pt x="102" y="3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97" y="4"/>
                      <a:pt x="97" y="4"/>
                      <a:pt x="97" y="4"/>
                    </a:cubicBezTo>
                    <a:cubicBezTo>
                      <a:pt x="93" y="4"/>
                      <a:pt x="93" y="4"/>
                      <a:pt x="93" y="4"/>
                    </a:cubicBezTo>
                    <a:cubicBezTo>
                      <a:pt x="90" y="4"/>
                      <a:pt x="90" y="4"/>
                      <a:pt x="90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87" y="4"/>
                      <a:pt x="87" y="4"/>
                      <a:pt x="87" y="4"/>
                    </a:cubicBezTo>
                    <a:cubicBezTo>
                      <a:pt x="86" y="7"/>
                      <a:pt x="86" y="7"/>
                      <a:pt x="86" y="7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11"/>
                      <a:pt x="85" y="11"/>
                      <a:pt x="85" y="11"/>
                    </a:cubicBezTo>
                    <a:cubicBezTo>
                      <a:pt x="86" y="14"/>
                      <a:pt x="86" y="14"/>
                      <a:pt x="86" y="14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3" y="14"/>
                      <a:pt x="83" y="14"/>
                      <a:pt x="83" y="14"/>
                    </a:cubicBezTo>
                    <a:cubicBezTo>
                      <a:pt x="80" y="11"/>
                      <a:pt x="80" y="11"/>
                      <a:pt x="80" y="11"/>
                    </a:cubicBezTo>
                    <a:cubicBezTo>
                      <a:pt x="79" y="11"/>
                      <a:pt x="79" y="11"/>
                      <a:pt x="79" y="11"/>
                    </a:cubicBezTo>
                    <a:cubicBezTo>
                      <a:pt x="77" y="11"/>
                      <a:pt x="77" y="11"/>
                      <a:pt x="77" y="11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2" y="13"/>
                      <a:pt x="72" y="13"/>
                      <a:pt x="72" y="13"/>
                    </a:cubicBezTo>
                    <a:cubicBezTo>
                      <a:pt x="70" y="10"/>
                      <a:pt x="70" y="10"/>
                      <a:pt x="70" y="10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6" y="13"/>
                      <a:pt x="66" y="13"/>
                      <a:pt x="66" y="13"/>
                    </a:cubicBezTo>
                    <a:cubicBezTo>
                      <a:pt x="65" y="10"/>
                      <a:pt x="65" y="10"/>
                      <a:pt x="65" y="10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57" y="10"/>
                      <a:pt x="57" y="10"/>
                      <a:pt x="57" y="10"/>
                    </a:cubicBezTo>
                    <a:cubicBezTo>
                      <a:pt x="56" y="11"/>
                      <a:pt x="56" y="11"/>
                      <a:pt x="56" y="11"/>
                    </a:cubicBezTo>
                    <a:cubicBezTo>
                      <a:pt x="54" y="10"/>
                      <a:pt x="54" y="10"/>
                      <a:pt x="54" y="10"/>
                    </a:cubicBezTo>
                    <a:cubicBezTo>
                      <a:pt x="53" y="10"/>
                      <a:pt x="53" y="10"/>
                      <a:pt x="53" y="10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49" y="9"/>
                      <a:pt x="49" y="9"/>
                      <a:pt x="49" y="9"/>
                    </a:cubicBezTo>
                    <a:cubicBezTo>
                      <a:pt x="46" y="7"/>
                      <a:pt x="46" y="7"/>
                      <a:pt x="4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4" y="6"/>
                      <a:pt x="34" y="6"/>
                      <a:pt x="34" y="6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13" y="11"/>
                      <a:pt x="13" y="11"/>
                      <a:pt x="13" y="11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9" y="31"/>
                      <a:pt x="9" y="31"/>
                      <a:pt x="9" y="31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6" y="38"/>
                      <a:pt x="6" y="38"/>
                      <a:pt x="6" y="38"/>
                    </a:cubicBezTo>
                    <a:cubicBezTo>
                      <a:pt x="6" y="39"/>
                      <a:pt x="6" y="39"/>
                      <a:pt x="6" y="39"/>
                    </a:cubicBezTo>
                    <a:cubicBezTo>
                      <a:pt x="6" y="40"/>
                      <a:pt x="6" y="40"/>
                      <a:pt x="6" y="40"/>
                    </a:cubicBezTo>
                    <a:cubicBezTo>
                      <a:pt x="6" y="42"/>
                      <a:pt x="6" y="42"/>
                      <a:pt x="6" y="42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4" y="43"/>
                      <a:pt x="4" y="43"/>
                      <a:pt x="4" y="43"/>
                    </a:cubicBezTo>
                    <a:cubicBezTo>
                      <a:pt x="3" y="46"/>
                      <a:pt x="3" y="46"/>
                      <a:pt x="3" y="46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3"/>
                      <a:pt x="1" y="53"/>
                      <a:pt x="1" y="53"/>
                    </a:cubicBezTo>
                    <a:cubicBezTo>
                      <a:pt x="3" y="53"/>
                      <a:pt x="3" y="53"/>
                      <a:pt x="3" y="53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10" y="57"/>
                      <a:pt x="10" y="57"/>
                      <a:pt x="10" y="57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24" y="59"/>
                      <a:pt x="24" y="59"/>
                      <a:pt x="24" y="59"/>
                    </a:cubicBezTo>
                    <a:cubicBezTo>
                      <a:pt x="27" y="59"/>
                      <a:pt x="27" y="59"/>
                      <a:pt x="27" y="59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6" y="59"/>
                      <a:pt x="36" y="59"/>
                      <a:pt x="36" y="59"/>
                    </a:cubicBezTo>
                    <a:cubicBezTo>
                      <a:pt x="37" y="59"/>
                      <a:pt x="37" y="59"/>
                      <a:pt x="37" y="59"/>
                    </a:cubicBezTo>
                    <a:cubicBezTo>
                      <a:pt x="43" y="59"/>
                      <a:pt x="43" y="59"/>
                      <a:pt x="43" y="59"/>
                    </a:cubicBezTo>
                    <a:cubicBezTo>
                      <a:pt x="44" y="57"/>
                      <a:pt x="44" y="57"/>
                      <a:pt x="44" y="57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47" y="54"/>
                      <a:pt x="47" y="54"/>
                      <a:pt x="47" y="54"/>
                    </a:cubicBezTo>
                    <a:cubicBezTo>
                      <a:pt x="49" y="54"/>
                      <a:pt x="49" y="54"/>
                      <a:pt x="49" y="54"/>
                    </a:cubicBezTo>
                    <a:cubicBezTo>
                      <a:pt x="50" y="53"/>
                      <a:pt x="50" y="53"/>
                      <a:pt x="50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7" y="52"/>
                      <a:pt x="57" y="52"/>
                      <a:pt x="57" y="52"/>
                    </a:cubicBezTo>
                    <a:cubicBezTo>
                      <a:pt x="59" y="52"/>
                      <a:pt x="59" y="52"/>
                      <a:pt x="59" y="52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66" y="56"/>
                      <a:pt x="66" y="56"/>
                      <a:pt x="66" y="56"/>
                    </a:cubicBezTo>
                    <a:cubicBezTo>
                      <a:pt x="67" y="56"/>
                      <a:pt x="67" y="56"/>
                      <a:pt x="67" y="56"/>
                    </a:cubicBezTo>
                    <a:cubicBezTo>
                      <a:pt x="67" y="57"/>
                      <a:pt x="67" y="57"/>
                      <a:pt x="67" y="57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2" y="59"/>
                      <a:pt x="72" y="59"/>
                      <a:pt x="72" y="59"/>
                    </a:cubicBezTo>
                    <a:cubicBezTo>
                      <a:pt x="73" y="59"/>
                      <a:pt x="73" y="59"/>
                      <a:pt x="73" y="59"/>
                    </a:cubicBezTo>
                    <a:cubicBezTo>
                      <a:pt x="75" y="59"/>
                      <a:pt x="75" y="59"/>
                      <a:pt x="75" y="59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80" y="69"/>
                      <a:pt x="80" y="69"/>
                      <a:pt x="80" y="69"/>
                    </a:cubicBezTo>
                    <a:cubicBezTo>
                      <a:pt x="80" y="70"/>
                      <a:pt x="80" y="70"/>
                      <a:pt x="80" y="70"/>
                    </a:cubicBezTo>
                    <a:cubicBezTo>
                      <a:pt x="82" y="70"/>
                      <a:pt x="82" y="70"/>
                      <a:pt x="82" y="70"/>
                    </a:cubicBezTo>
                    <a:cubicBezTo>
                      <a:pt x="83" y="73"/>
                      <a:pt x="83" y="73"/>
                      <a:pt x="83" y="73"/>
                    </a:cubicBezTo>
                    <a:cubicBezTo>
                      <a:pt x="86" y="76"/>
                      <a:pt x="86" y="76"/>
                      <a:pt x="86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9"/>
                      <a:pt x="87" y="79"/>
                      <a:pt x="87" y="79"/>
                    </a:cubicBezTo>
                    <a:cubicBezTo>
                      <a:pt x="85" y="80"/>
                      <a:pt x="85" y="80"/>
                      <a:pt x="85" y="80"/>
                    </a:cubicBezTo>
                    <a:cubicBezTo>
                      <a:pt x="83" y="79"/>
                      <a:pt x="83" y="79"/>
                      <a:pt x="83" y="79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79" y="79"/>
                      <a:pt x="79" y="79"/>
                      <a:pt x="79" y="79"/>
                    </a:cubicBezTo>
                    <a:cubicBezTo>
                      <a:pt x="77" y="77"/>
                      <a:pt x="77" y="77"/>
                      <a:pt x="77" y="77"/>
                    </a:cubicBezTo>
                    <a:cubicBezTo>
                      <a:pt x="76" y="79"/>
                      <a:pt x="76" y="79"/>
                      <a:pt x="76" y="79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6" y="83"/>
                      <a:pt x="76" y="83"/>
                      <a:pt x="76" y="83"/>
                    </a:cubicBezTo>
                    <a:cubicBezTo>
                      <a:pt x="75" y="85"/>
                      <a:pt x="75" y="85"/>
                      <a:pt x="75" y="85"/>
                    </a:cubicBezTo>
                    <a:cubicBezTo>
                      <a:pt x="73" y="87"/>
                      <a:pt x="73" y="87"/>
                      <a:pt x="73" y="87"/>
                    </a:cubicBezTo>
                    <a:cubicBezTo>
                      <a:pt x="72" y="90"/>
                      <a:pt x="72" y="90"/>
                      <a:pt x="72" y="90"/>
                    </a:cubicBezTo>
                    <a:cubicBezTo>
                      <a:pt x="70" y="92"/>
                      <a:pt x="70" y="92"/>
                      <a:pt x="70" y="92"/>
                    </a:cubicBezTo>
                    <a:cubicBezTo>
                      <a:pt x="69" y="92"/>
                      <a:pt x="69" y="92"/>
                      <a:pt x="69" y="92"/>
                    </a:cubicBezTo>
                    <a:cubicBezTo>
                      <a:pt x="70" y="93"/>
                      <a:pt x="70" y="93"/>
                      <a:pt x="70" y="93"/>
                    </a:cubicBezTo>
                    <a:cubicBezTo>
                      <a:pt x="73" y="95"/>
                      <a:pt x="73" y="95"/>
                      <a:pt x="73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77" y="93"/>
                      <a:pt x="77" y="93"/>
                      <a:pt x="77" y="93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2"/>
                      <a:pt x="82" y="92"/>
                      <a:pt x="82" y="92"/>
                    </a:cubicBezTo>
                    <a:cubicBezTo>
                      <a:pt x="83" y="93"/>
                      <a:pt x="83" y="93"/>
                      <a:pt x="83" y="93"/>
                    </a:cubicBezTo>
                    <a:cubicBezTo>
                      <a:pt x="85" y="95"/>
                      <a:pt x="85" y="95"/>
                      <a:pt x="85" y="95"/>
                    </a:cubicBezTo>
                    <a:cubicBezTo>
                      <a:pt x="85" y="93"/>
                      <a:pt x="85" y="93"/>
                      <a:pt x="85" y="93"/>
                    </a:cubicBezTo>
                    <a:cubicBezTo>
                      <a:pt x="83" y="92"/>
                      <a:pt x="83" y="92"/>
                      <a:pt x="83" y="92"/>
                    </a:cubicBezTo>
                    <a:cubicBezTo>
                      <a:pt x="85" y="90"/>
                      <a:pt x="85" y="90"/>
                      <a:pt x="85" y="90"/>
                    </a:cubicBezTo>
                    <a:cubicBezTo>
                      <a:pt x="83" y="90"/>
                      <a:pt x="83" y="90"/>
                      <a:pt x="83" y="90"/>
                    </a:cubicBezTo>
                    <a:cubicBezTo>
                      <a:pt x="83" y="87"/>
                      <a:pt x="83" y="87"/>
                      <a:pt x="83" y="87"/>
                    </a:cubicBezTo>
                    <a:cubicBezTo>
                      <a:pt x="85" y="89"/>
                      <a:pt x="85" y="89"/>
                      <a:pt x="85" y="89"/>
                    </a:cubicBezTo>
                    <a:cubicBezTo>
                      <a:pt x="86" y="89"/>
                      <a:pt x="86" y="89"/>
                      <a:pt x="86" y="89"/>
                    </a:cubicBezTo>
                    <a:cubicBezTo>
                      <a:pt x="89" y="86"/>
                      <a:pt x="89" y="86"/>
                      <a:pt x="89" y="86"/>
                    </a:cubicBezTo>
                    <a:cubicBezTo>
                      <a:pt x="88" y="88"/>
                      <a:pt x="88" y="88"/>
                      <a:pt x="88" y="88"/>
                    </a:cubicBezTo>
                    <a:cubicBezTo>
                      <a:pt x="89" y="87"/>
                      <a:pt x="89" y="87"/>
                      <a:pt x="89" y="87"/>
                    </a:cubicBezTo>
                    <a:cubicBezTo>
                      <a:pt x="90" y="85"/>
                      <a:pt x="90" y="85"/>
                      <a:pt x="90" y="85"/>
                    </a:cubicBezTo>
                    <a:cubicBezTo>
                      <a:pt x="94" y="85"/>
                      <a:pt x="100" y="84"/>
                      <a:pt x="101" y="83"/>
                    </a:cubicBezTo>
                    <a:cubicBezTo>
                      <a:pt x="101" y="82"/>
                      <a:pt x="101" y="80"/>
                      <a:pt x="101" y="76"/>
                    </a:cubicBezTo>
                    <a:cubicBezTo>
                      <a:pt x="102" y="76"/>
                      <a:pt x="102" y="76"/>
                      <a:pt x="102" y="76"/>
                    </a:cubicBezTo>
                    <a:cubicBezTo>
                      <a:pt x="102" y="74"/>
                      <a:pt x="102" y="74"/>
                      <a:pt x="102" y="74"/>
                    </a:cubicBezTo>
                    <a:cubicBezTo>
                      <a:pt x="103" y="74"/>
                      <a:pt x="103" y="74"/>
                      <a:pt x="103" y="74"/>
                    </a:cubicBezTo>
                    <a:cubicBezTo>
                      <a:pt x="103" y="76"/>
                      <a:pt x="103" y="76"/>
                      <a:pt x="103" y="76"/>
                    </a:cubicBezTo>
                    <a:cubicBezTo>
                      <a:pt x="105" y="76"/>
                      <a:pt x="105" y="76"/>
                      <a:pt x="105" y="76"/>
                    </a:cubicBezTo>
                    <a:cubicBezTo>
                      <a:pt x="106" y="76"/>
                      <a:pt x="106" y="76"/>
                      <a:pt x="106" y="76"/>
                    </a:cubicBezTo>
                    <a:cubicBezTo>
                      <a:pt x="106" y="73"/>
                      <a:pt x="106" y="73"/>
                      <a:pt x="106" y="73"/>
                    </a:cubicBezTo>
                    <a:cubicBezTo>
                      <a:pt x="108" y="76"/>
                      <a:pt x="108" y="76"/>
                      <a:pt x="108" y="76"/>
                    </a:cubicBezTo>
                    <a:cubicBezTo>
                      <a:pt x="109" y="76"/>
                      <a:pt x="109" y="76"/>
                      <a:pt x="109" y="76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09" y="77"/>
                      <a:pt x="109" y="77"/>
                      <a:pt x="109" y="77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5" y="77"/>
                      <a:pt x="105" y="77"/>
                      <a:pt x="105" y="77"/>
                    </a:cubicBezTo>
                    <a:cubicBezTo>
                      <a:pt x="106" y="79"/>
                      <a:pt x="106" y="79"/>
                      <a:pt x="106" y="79"/>
                    </a:cubicBezTo>
                    <a:cubicBezTo>
                      <a:pt x="108" y="79"/>
                      <a:pt x="108" y="79"/>
                      <a:pt x="108" y="79"/>
                    </a:cubicBezTo>
                    <a:cubicBezTo>
                      <a:pt x="106" y="80"/>
                      <a:pt x="106" y="80"/>
                      <a:pt x="106" y="80"/>
                    </a:cubicBezTo>
                    <a:cubicBezTo>
                      <a:pt x="109" y="80"/>
                      <a:pt x="109" y="80"/>
                      <a:pt x="109" y="80"/>
                    </a:cubicBezTo>
                    <a:cubicBezTo>
                      <a:pt x="110" y="82"/>
                      <a:pt x="110" y="82"/>
                      <a:pt x="110" y="82"/>
                    </a:cubicBezTo>
                    <a:cubicBezTo>
                      <a:pt x="113" y="83"/>
                      <a:pt x="113" y="83"/>
                      <a:pt x="113" y="83"/>
                    </a:cubicBezTo>
                    <a:cubicBezTo>
                      <a:pt x="116" y="83"/>
                      <a:pt x="116" y="83"/>
                      <a:pt x="116" y="83"/>
                    </a:cubicBezTo>
                    <a:cubicBezTo>
                      <a:pt x="119" y="83"/>
                      <a:pt x="119" y="83"/>
                      <a:pt x="119" y="83"/>
                    </a:cubicBezTo>
                    <a:cubicBezTo>
                      <a:pt x="122" y="83"/>
                      <a:pt x="122" y="83"/>
                      <a:pt x="122" y="83"/>
                    </a:cubicBezTo>
                    <a:cubicBezTo>
                      <a:pt x="125" y="83"/>
                      <a:pt x="125" y="83"/>
                      <a:pt x="125" y="83"/>
                    </a:cubicBezTo>
                    <a:cubicBezTo>
                      <a:pt x="126" y="83"/>
                      <a:pt x="126" y="83"/>
                      <a:pt x="126" y="83"/>
                    </a:cubicBezTo>
                    <a:cubicBezTo>
                      <a:pt x="126" y="85"/>
                      <a:pt x="126" y="85"/>
                      <a:pt x="126" y="85"/>
                    </a:cubicBezTo>
                    <a:cubicBezTo>
                      <a:pt x="128" y="86"/>
                      <a:pt x="128" y="86"/>
                      <a:pt x="128" y="86"/>
                    </a:cubicBezTo>
                    <a:cubicBezTo>
                      <a:pt x="126" y="87"/>
                      <a:pt x="126" y="87"/>
                      <a:pt x="126" y="87"/>
                    </a:cubicBezTo>
                    <a:cubicBezTo>
                      <a:pt x="123" y="87"/>
                      <a:pt x="123" y="87"/>
                      <a:pt x="123" y="87"/>
                    </a:cubicBezTo>
                    <a:cubicBezTo>
                      <a:pt x="119" y="89"/>
                      <a:pt x="119" y="89"/>
                      <a:pt x="119" y="89"/>
                    </a:cubicBezTo>
                    <a:cubicBezTo>
                      <a:pt x="116" y="92"/>
                      <a:pt x="116" y="92"/>
                      <a:pt x="116" y="92"/>
                    </a:cubicBezTo>
                    <a:cubicBezTo>
                      <a:pt x="115" y="93"/>
                      <a:pt x="115" y="93"/>
                      <a:pt x="115" y="93"/>
                    </a:cubicBezTo>
                    <a:cubicBezTo>
                      <a:pt x="116" y="93"/>
                      <a:pt x="116" y="93"/>
                      <a:pt x="116" y="93"/>
                    </a:cubicBezTo>
                    <a:cubicBezTo>
                      <a:pt x="118" y="93"/>
                      <a:pt x="118" y="93"/>
                      <a:pt x="118" y="93"/>
                    </a:cubicBezTo>
                    <a:cubicBezTo>
                      <a:pt x="120" y="93"/>
                      <a:pt x="120" y="93"/>
                      <a:pt x="120" y="93"/>
                    </a:cubicBezTo>
                    <a:cubicBezTo>
                      <a:pt x="125" y="96"/>
                      <a:pt x="125" y="96"/>
                      <a:pt x="125" y="96"/>
                    </a:cubicBezTo>
                    <a:cubicBezTo>
                      <a:pt x="126" y="97"/>
                      <a:pt x="126" y="97"/>
                      <a:pt x="126" y="97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26" y="103"/>
                      <a:pt x="126" y="103"/>
                      <a:pt x="126" y="103"/>
                    </a:cubicBezTo>
                    <a:cubicBezTo>
                      <a:pt x="125" y="103"/>
                      <a:pt x="125" y="103"/>
                      <a:pt x="125" y="103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30" y="106"/>
                      <a:pt x="130" y="106"/>
                      <a:pt x="130" y="106"/>
                    </a:cubicBezTo>
                    <a:cubicBezTo>
                      <a:pt x="135" y="105"/>
                      <a:pt x="135" y="105"/>
                      <a:pt x="135" y="105"/>
                    </a:cubicBezTo>
                    <a:cubicBezTo>
                      <a:pt x="136" y="102"/>
                      <a:pt x="136" y="102"/>
                      <a:pt x="136" y="102"/>
                    </a:cubicBezTo>
                    <a:cubicBezTo>
                      <a:pt x="139" y="100"/>
                      <a:pt x="139" y="100"/>
                      <a:pt x="139" y="100"/>
                    </a:cubicBezTo>
                    <a:cubicBezTo>
                      <a:pt x="142" y="100"/>
                      <a:pt x="142" y="100"/>
                      <a:pt x="142" y="100"/>
                    </a:cubicBezTo>
                    <a:cubicBezTo>
                      <a:pt x="145" y="99"/>
                      <a:pt x="145" y="99"/>
                      <a:pt x="145" y="99"/>
                    </a:cubicBezTo>
                    <a:cubicBezTo>
                      <a:pt x="146" y="97"/>
                      <a:pt x="146" y="97"/>
                      <a:pt x="146" y="97"/>
                    </a:cubicBezTo>
                    <a:cubicBezTo>
                      <a:pt x="148" y="97"/>
                      <a:pt x="148" y="97"/>
                      <a:pt x="148" y="97"/>
                    </a:cubicBezTo>
                    <a:cubicBezTo>
                      <a:pt x="148" y="96"/>
                      <a:pt x="148" y="96"/>
                      <a:pt x="148" y="96"/>
                    </a:cubicBezTo>
                    <a:cubicBezTo>
                      <a:pt x="149" y="96"/>
                      <a:pt x="149" y="96"/>
                      <a:pt x="149" y="96"/>
                    </a:cubicBezTo>
                    <a:cubicBezTo>
                      <a:pt x="151" y="97"/>
                      <a:pt x="151" y="97"/>
                      <a:pt x="151" y="97"/>
                    </a:cubicBezTo>
                    <a:cubicBezTo>
                      <a:pt x="155" y="97"/>
                      <a:pt x="155" y="97"/>
                      <a:pt x="155" y="97"/>
                    </a:cubicBezTo>
                    <a:cubicBezTo>
                      <a:pt x="156" y="97"/>
                      <a:pt x="156" y="97"/>
                      <a:pt x="156" y="97"/>
                    </a:cubicBezTo>
                    <a:cubicBezTo>
                      <a:pt x="158" y="96"/>
                      <a:pt x="158" y="96"/>
                      <a:pt x="158" y="96"/>
                    </a:cubicBezTo>
                    <a:cubicBezTo>
                      <a:pt x="158" y="95"/>
                      <a:pt x="158" y="95"/>
                      <a:pt x="158" y="95"/>
                    </a:cubicBezTo>
                    <a:cubicBezTo>
                      <a:pt x="159" y="93"/>
                      <a:pt x="159" y="93"/>
                      <a:pt x="159" y="93"/>
                    </a:cubicBezTo>
                    <a:cubicBezTo>
                      <a:pt x="156" y="92"/>
                      <a:pt x="156" y="92"/>
                      <a:pt x="156" y="92"/>
                    </a:cubicBezTo>
                    <a:cubicBezTo>
                      <a:pt x="153" y="92"/>
                      <a:pt x="153" y="92"/>
                      <a:pt x="153" y="92"/>
                    </a:cubicBezTo>
                    <a:cubicBezTo>
                      <a:pt x="152" y="93"/>
                      <a:pt x="152" y="93"/>
                      <a:pt x="152" y="93"/>
                    </a:cubicBezTo>
                    <a:cubicBezTo>
                      <a:pt x="151" y="92"/>
                      <a:pt x="151" y="92"/>
                      <a:pt x="151" y="92"/>
                    </a:cubicBezTo>
                    <a:cubicBezTo>
                      <a:pt x="149" y="93"/>
                      <a:pt x="149" y="93"/>
                      <a:pt x="149" y="93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45" y="92"/>
                      <a:pt x="145" y="92"/>
                      <a:pt x="145" y="92"/>
                    </a:cubicBezTo>
                    <a:cubicBezTo>
                      <a:pt x="142" y="89"/>
                      <a:pt x="142" y="89"/>
                      <a:pt x="142" y="89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3" y="93"/>
                      <a:pt x="143" y="93"/>
                      <a:pt x="143" y="93"/>
                    </a:cubicBezTo>
                    <a:cubicBezTo>
                      <a:pt x="142" y="93"/>
                      <a:pt x="142" y="93"/>
                      <a:pt x="142" y="93"/>
                    </a:cubicBezTo>
                    <a:cubicBezTo>
                      <a:pt x="142" y="92"/>
                      <a:pt x="142" y="92"/>
                      <a:pt x="142" y="92"/>
                    </a:cubicBezTo>
                    <a:cubicBezTo>
                      <a:pt x="142" y="90"/>
                      <a:pt x="142" y="90"/>
                      <a:pt x="142" y="90"/>
                    </a:cubicBezTo>
                    <a:cubicBezTo>
                      <a:pt x="139" y="89"/>
                      <a:pt x="139" y="89"/>
                      <a:pt x="139" y="89"/>
                    </a:cubicBezTo>
                    <a:cubicBezTo>
                      <a:pt x="138" y="87"/>
                      <a:pt x="138" y="87"/>
                      <a:pt x="138" y="87"/>
                    </a:cubicBezTo>
                    <a:cubicBezTo>
                      <a:pt x="138" y="86"/>
                      <a:pt x="138" y="86"/>
                      <a:pt x="138" y="86"/>
                    </a:cubicBezTo>
                    <a:cubicBezTo>
                      <a:pt x="135" y="87"/>
                      <a:pt x="135" y="87"/>
                      <a:pt x="135" y="87"/>
                    </a:cubicBezTo>
                    <a:cubicBezTo>
                      <a:pt x="136" y="86"/>
                      <a:pt x="136" y="86"/>
                      <a:pt x="136" y="86"/>
                    </a:cubicBezTo>
                    <a:cubicBezTo>
                      <a:pt x="136" y="85"/>
                      <a:pt x="136" y="85"/>
                      <a:pt x="136" y="85"/>
                    </a:cubicBezTo>
                    <a:cubicBezTo>
                      <a:pt x="135" y="86"/>
                      <a:pt x="135" y="86"/>
                      <a:pt x="135" y="86"/>
                    </a:cubicBezTo>
                    <a:cubicBezTo>
                      <a:pt x="133" y="85"/>
                      <a:pt x="133" y="85"/>
                      <a:pt x="133" y="85"/>
                    </a:cubicBezTo>
                    <a:cubicBezTo>
                      <a:pt x="132" y="85"/>
                      <a:pt x="132" y="85"/>
                      <a:pt x="132" y="85"/>
                    </a:cubicBezTo>
                    <a:cubicBezTo>
                      <a:pt x="130" y="83"/>
                      <a:pt x="130" y="83"/>
                      <a:pt x="130" y="83"/>
                    </a:cubicBezTo>
                    <a:cubicBezTo>
                      <a:pt x="129" y="85"/>
                      <a:pt x="129" y="85"/>
                      <a:pt x="129" y="85"/>
                    </a:cubicBezTo>
                    <a:cubicBezTo>
                      <a:pt x="126" y="82"/>
                      <a:pt x="126" y="82"/>
                      <a:pt x="126" y="82"/>
                    </a:cubicBezTo>
                    <a:cubicBezTo>
                      <a:pt x="130" y="82"/>
                      <a:pt x="130" y="82"/>
                      <a:pt x="130" y="82"/>
                    </a:cubicBezTo>
                    <a:cubicBezTo>
                      <a:pt x="132" y="80"/>
                      <a:pt x="132" y="80"/>
                      <a:pt x="132" y="80"/>
                    </a:cubicBezTo>
                    <a:cubicBezTo>
                      <a:pt x="133" y="83"/>
                      <a:pt x="133" y="83"/>
                      <a:pt x="133" y="83"/>
                    </a:cubicBezTo>
                    <a:cubicBezTo>
                      <a:pt x="133" y="82"/>
                      <a:pt x="133" y="82"/>
                      <a:pt x="133" y="82"/>
                    </a:cubicBezTo>
                    <a:cubicBezTo>
                      <a:pt x="135" y="83"/>
                      <a:pt x="135" y="83"/>
                      <a:pt x="135" y="83"/>
                    </a:cubicBezTo>
                    <a:cubicBezTo>
                      <a:pt x="135" y="85"/>
                      <a:pt x="135" y="85"/>
                      <a:pt x="135" y="85"/>
                    </a:cubicBezTo>
                    <a:cubicBezTo>
                      <a:pt x="136" y="85"/>
                      <a:pt x="136" y="85"/>
                      <a:pt x="136" y="85"/>
                    </a:cubicBezTo>
                    <a:cubicBezTo>
                      <a:pt x="136" y="82"/>
                      <a:pt x="136" y="82"/>
                      <a:pt x="136" y="82"/>
                    </a:cubicBezTo>
                    <a:cubicBezTo>
                      <a:pt x="138" y="83"/>
                      <a:pt x="138" y="83"/>
                      <a:pt x="138" y="83"/>
                    </a:cubicBezTo>
                    <a:cubicBezTo>
                      <a:pt x="138" y="85"/>
                      <a:pt x="138" y="85"/>
                      <a:pt x="138" y="85"/>
                    </a:cubicBezTo>
                    <a:cubicBezTo>
                      <a:pt x="139" y="85"/>
                      <a:pt x="139" y="85"/>
                      <a:pt x="139" y="85"/>
                    </a:cubicBezTo>
                    <a:cubicBezTo>
                      <a:pt x="139" y="82"/>
                      <a:pt x="139" y="82"/>
                      <a:pt x="139" y="82"/>
                    </a:cubicBezTo>
                    <a:cubicBezTo>
                      <a:pt x="142" y="80"/>
                      <a:pt x="142" y="80"/>
                      <a:pt x="142" y="80"/>
                    </a:cubicBezTo>
                    <a:cubicBezTo>
                      <a:pt x="142" y="79"/>
                      <a:pt x="142" y="79"/>
                      <a:pt x="142" y="79"/>
                    </a:cubicBezTo>
                    <a:cubicBezTo>
                      <a:pt x="143" y="79"/>
                      <a:pt x="143" y="79"/>
                      <a:pt x="143" y="79"/>
                    </a:cubicBezTo>
                    <a:cubicBezTo>
                      <a:pt x="143" y="80"/>
                      <a:pt x="143" y="80"/>
                      <a:pt x="143" y="80"/>
                    </a:cubicBezTo>
                    <a:cubicBezTo>
                      <a:pt x="140" y="83"/>
                      <a:pt x="140" y="83"/>
                      <a:pt x="140" y="83"/>
                    </a:cubicBezTo>
                    <a:cubicBezTo>
                      <a:pt x="143" y="82"/>
                      <a:pt x="143" y="82"/>
                      <a:pt x="143" y="82"/>
                    </a:cubicBezTo>
                    <a:cubicBezTo>
                      <a:pt x="145" y="80"/>
                      <a:pt x="145" y="80"/>
                      <a:pt x="145" y="80"/>
                    </a:cubicBezTo>
                    <a:cubicBezTo>
                      <a:pt x="146" y="77"/>
                      <a:pt x="146" y="77"/>
                      <a:pt x="146" y="77"/>
                    </a:cubicBezTo>
                    <a:cubicBezTo>
                      <a:pt x="149" y="76"/>
                      <a:pt x="149" y="76"/>
                      <a:pt x="149" y="76"/>
                    </a:cubicBezTo>
                    <a:cubicBezTo>
                      <a:pt x="152" y="76"/>
                      <a:pt x="152" y="76"/>
                      <a:pt x="152" y="76"/>
                    </a:cubicBezTo>
                    <a:cubicBezTo>
                      <a:pt x="155" y="74"/>
                      <a:pt x="155" y="74"/>
                      <a:pt x="155" y="74"/>
                    </a:cubicBezTo>
                    <a:cubicBezTo>
                      <a:pt x="156" y="74"/>
                      <a:pt x="156" y="74"/>
                      <a:pt x="156" y="74"/>
                    </a:cubicBezTo>
                    <a:cubicBezTo>
                      <a:pt x="159" y="76"/>
                      <a:pt x="159" y="76"/>
                      <a:pt x="159" y="76"/>
                    </a:cubicBezTo>
                    <a:cubicBezTo>
                      <a:pt x="161" y="73"/>
                      <a:pt x="161" y="73"/>
                      <a:pt x="161" y="73"/>
                    </a:cubicBezTo>
                    <a:cubicBezTo>
                      <a:pt x="163" y="72"/>
                      <a:pt x="163" y="72"/>
                      <a:pt x="163" y="72"/>
                    </a:cubicBezTo>
                    <a:cubicBezTo>
                      <a:pt x="165" y="72"/>
                      <a:pt x="165" y="72"/>
                      <a:pt x="165" y="72"/>
                    </a:cubicBezTo>
                    <a:cubicBezTo>
                      <a:pt x="166" y="70"/>
                      <a:pt x="166" y="70"/>
                      <a:pt x="166" y="70"/>
                    </a:cubicBezTo>
                    <a:cubicBezTo>
                      <a:pt x="169" y="70"/>
                      <a:pt x="169" y="70"/>
                      <a:pt x="169" y="70"/>
                    </a:cubicBezTo>
                    <a:cubicBezTo>
                      <a:pt x="172" y="70"/>
                      <a:pt x="172" y="70"/>
                      <a:pt x="172" y="70"/>
                    </a:cubicBezTo>
                    <a:cubicBezTo>
                      <a:pt x="173" y="69"/>
                      <a:pt x="173" y="69"/>
                      <a:pt x="173" y="69"/>
                    </a:cubicBezTo>
                    <a:cubicBezTo>
                      <a:pt x="173" y="67"/>
                      <a:pt x="173" y="67"/>
                      <a:pt x="173" y="67"/>
                    </a:cubicBezTo>
                    <a:cubicBezTo>
                      <a:pt x="172" y="66"/>
                      <a:pt x="172" y="66"/>
                      <a:pt x="172" y="66"/>
                    </a:cubicBezTo>
                    <a:cubicBezTo>
                      <a:pt x="173" y="64"/>
                      <a:pt x="173" y="64"/>
                      <a:pt x="173" y="64"/>
                    </a:cubicBezTo>
                    <a:cubicBezTo>
                      <a:pt x="175" y="63"/>
                      <a:pt x="175" y="63"/>
                      <a:pt x="175" y="63"/>
                    </a:cubicBezTo>
                    <a:cubicBezTo>
                      <a:pt x="178" y="60"/>
                      <a:pt x="178" y="60"/>
                      <a:pt x="178" y="60"/>
                    </a:cubicBezTo>
                    <a:cubicBezTo>
                      <a:pt x="179" y="60"/>
                      <a:pt x="179" y="60"/>
                      <a:pt x="179" y="60"/>
                    </a:cubicBezTo>
                    <a:cubicBezTo>
                      <a:pt x="181" y="60"/>
                      <a:pt x="181" y="60"/>
                      <a:pt x="181" y="60"/>
                    </a:cubicBezTo>
                    <a:cubicBezTo>
                      <a:pt x="182" y="60"/>
                      <a:pt x="182" y="60"/>
                      <a:pt x="182" y="60"/>
                    </a:cubicBezTo>
                    <a:cubicBezTo>
                      <a:pt x="185" y="60"/>
                      <a:pt x="185" y="60"/>
                      <a:pt x="185" y="60"/>
                    </a:cubicBezTo>
                    <a:cubicBezTo>
                      <a:pt x="186" y="60"/>
                      <a:pt x="186" y="60"/>
                      <a:pt x="186" y="60"/>
                    </a:cubicBezTo>
                    <a:cubicBezTo>
                      <a:pt x="188" y="59"/>
                      <a:pt x="188" y="59"/>
                      <a:pt x="188" y="59"/>
                    </a:cubicBezTo>
                    <a:cubicBezTo>
                      <a:pt x="189" y="57"/>
                      <a:pt x="189" y="57"/>
                      <a:pt x="189" y="57"/>
                    </a:cubicBezTo>
                    <a:cubicBezTo>
                      <a:pt x="189" y="54"/>
                      <a:pt x="189" y="54"/>
                      <a:pt x="189" y="54"/>
                    </a:cubicBezTo>
                    <a:cubicBezTo>
                      <a:pt x="188" y="53"/>
                      <a:pt x="188" y="53"/>
                      <a:pt x="188" y="53"/>
                    </a:cubicBezTo>
                    <a:cubicBezTo>
                      <a:pt x="189" y="53"/>
                      <a:pt x="189" y="53"/>
                      <a:pt x="189" y="53"/>
                    </a:cubicBezTo>
                    <a:cubicBezTo>
                      <a:pt x="188" y="52"/>
                      <a:pt x="188" y="52"/>
                      <a:pt x="188" y="52"/>
                    </a:cubicBezTo>
                    <a:cubicBezTo>
                      <a:pt x="185" y="50"/>
                      <a:pt x="185" y="50"/>
                      <a:pt x="185" y="50"/>
                    </a:cubicBezTo>
                    <a:cubicBezTo>
                      <a:pt x="185" y="49"/>
                      <a:pt x="185" y="49"/>
                      <a:pt x="185" y="49"/>
                    </a:cubicBezTo>
                    <a:lnTo>
                      <a:pt x="186" y="47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31CF7E14-937F-4772-9045-57E284017E6D}"/>
                  </a:ext>
                </a:extLst>
              </p:cNvPr>
              <p:cNvSpPr txBox="1"/>
              <p:nvPr/>
            </p:nvSpPr>
            <p:spPr>
              <a:xfrm>
                <a:off x="7316809" y="4222333"/>
                <a:ext cx="71205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Ukraine</a:t>
                </a:r>
              </a:p>
            </p:txBody>
          </p:sp>
          <p:sp>
            <p:nvSpPr>
              <p:cNvPr id="21" name="Freeform 45"/>
              <p:cNvSpPr>
                <a:spLocks/>
              </p:cNvSpPr>
              <p:nvPr/>
            </p:nvSpPr>
            <p:spPr bwMode="auto">
              <a:xfrm>
                <a:off x="6265768" y="4435575"/>
                <a:ext cx="1169173" cy="738238"/>
              </a:xfrm>
              <a:custGeom>
                <a:avLst/>
                <a:gdLst>
                  <a:gd name="T0" fmla="*/ 129 w 137"/>
                  <a:gd name="T1" fmla="*/ 51 h 83"/>
                  <a:gd name="T2" fmla="*/ 126 w 137"/>
                  <a:gd name="T3" fmla="*/ 52 h 83"/>
                  <a:gd name="T4" fmla="*/ 121 w 137"/>
                  <a:gd name="T5" fmla="*/ 55 h 83"/>
                  <a:gd name="T6" fmla="*/ 115 w 137"/>
                  <a:gd name="T7" fmla="*/ 51 h 83"/>
                  <a:gd name="T8" fmla="*/ 113 w 137"/>
                  <a:gd name="T9" fmla="*/ 48 h 83"/>
                  <a:gd name="T10" fmla="*/ 111 w 137"/>
                  <a:gd name="T11" fmla="*/ 41 h 83"/>
                  <a:gd name="T12" fmla="*/ 113 w 137"/>
                  <a:gd name="T13" fmla="*/ 31 h 83"/>
                  <a:gd name="T14" fmla="*/ 107 w 137"/>
                  <a:gd name="T15" fmla="*/ 21 h 83"/>
                  <a:gd name="T16" fmla="*/ 98 w 137"/>
                  <a:gd name="T17" fmla="*/ 11 h 83"/>
                  <a:gd name="T18" fmla="*/ 90 w 137"/>
                  <a:gd name="T19" fmla="*/ 3 h 83"/>
                  <a:gd name="T20" fmla="*/ 86 w 137"/>
                  <a:gd name="T21" fmla="*/ 0 h 83"/>
                  <a:gd name="T22" fmla="*/ 82 w 137"/>
                  <a:gd name="T23" fmla="*/ 4 h 83"/>
                  <a:gd name="T24" fmla="*/ 73 w 137"/>
                  <a:gd name="T25" fmla="*/ 7 h 83"/>
                  <a:gd name="T26" fmla="*/ 69 w 137"/>
                  <a:gd name="T27" fmla="*/ 8 h 83"/>
                  <a:gd name="T28" fmla="*/ 64 w 137"/>
                  <a:gd name="T29" fmla="*/ 11 h 83"/>
                  <a:gd name="T30" fmla="*/ 56 w 137"/>
                  <a:gd name="T31" fmla="*/ 7 h 83"/>
                  <a:gd name="T32" fmla="*/ 45 w 137"/>
                  <a:gd name="T33" fmla="*/ 4 h 83"/>
                  <a:gd name="T34" fmla="*/ 37 w 137"/>
                  <a:gd name="T35" fmla="*/ 4 h 83"/>
                  <a:gd name="T36" fmla="*/ 34 w 137"/>
                  <a:gd name="T37" fmla="*/ 7 h 83"/>
                  <a:gd name="T38" fmla="*/ 29 w 137"/>
                  <a:gd name="T39" fmla="*/ 11 h 83"/>
                  <a:gd name="T40" fmla="*/ 24 w 137"/>
                  <a:gd name="T41" fmla="*/ 12 h 83"/>
                  <a:gd name="T42" fmla="*/ 24 w 137"/>
                  <a:gd name="T43" fmla="*/ 16 h 83"/>
                  <a:gd name="T44" fmla="*/ 18 w 137"/>
                  <a:gd name="T45" fmla="*/ 27 h 83"/>
                  <a:gd name="T46" fmla="*/ 14 w 137"/>
                  <a:gd name="T47" fmla="*/ 33 h 83"/>
                  <a:gd name="T48" fmla="*/ 10 w 137"/>
                  <a:gd name="T49" fmla="*/ 35 h 83"/>
                  <a:gd name="T50" fmla="*/ 6 w 137"/>
                  <a:gd name="T51" fmla="*/ 37 h 83"/>
                  <a:gd name="T52" fmla="*/ 3 w 137"/>
                  <a:gd name="T53" fmla="*/ 37 h 83"/>
                  <a:gd name="T54" fmla="*/ 1 w 137"/>
                  <a:gd name="T55" fmla="*/ 39 h 83"/>
                  <a:gd name="T56" fmla="*/ 5 w 137"/>
                  <a:gd name="T57" fmla="*/ 43 h 83"/>
                  <a:gd name="T58" fmla="*/ 9 w 137"/>
                  <a:gd name="T59" fmla="*/ 47 h 83"/>
                  <a:gd name="T60" fmla="*/ 14 w 137"/>
                  <a:gd name="T61" fmla="*/ 55 h 83"/>
                  <a:gd name="T62" fmla="*/ 18 w 137"/>
                  <a:gd name="T63" fmla="*/ 57 h 83"/>
                  <a:gd name="T64" fmla="*/ 18 w 137"/>
                  <a:gd name="T65" fmla="*/ 60 h 83"/>
                  <a:gd name="T66" fmla="*/ 20 w 137"/>
                  <a:gd name="T67" fmla="*/ 64 h 83"/>
                  <a:gd name="T68" fmla="*/ 29 w 137"/>
                  <a:gd name="T69" fmla="*/ 68 h 83"/>
                  <a:gd name="T70" fmla="*/ 36 w 137"/>
                  <a:gd name="T71" fmla="*/ 64 h 83"/>
                  <a:gd name="T72" fmla="*/ 33 w 137"/>
                  <a:gd name="T73" fmla="*/ 68 h 83"/>
                  <a:gd name="T74" fmla="*/ 37 w 137"/>
                  <a:gd name="T75" fmla="*/ 73 h 83"/>
                  <a:gd name="T76" fmla="*/ 41 w 137"/>
                  <a:gd name="T77" fmla="*/ 77 h 83"/>
                  <a:gd name="T78" fmla="*/ 41 w 137"/>
                  <a:gd name="T79" fmla="*/ 81 h 83"/>
                  <a:gd name="T80" fmla="*/ 50 w 137"/>
                  <a:gd name="T81" fmla="*/ 79 h 83"/>
                  <a:gd name="T82" fmla="*/ 62 w 137"/>
                  <a:gd name="T83" fmla="*/ 81 h 83"/>
                  <a:gd name="T84" fmla="*/ 72 w 137"/>
                  <a:gd name="T85" fmla="*/ 81 h 83"/>
                  <a:gd name="T86" fmla="*/ 80 w 137"/>
                  <a:gd name="T87" fmla="*/ 83 h 83"/>
                  <a:gd name="T88" fmla="*/ 86 w 137"/>
                  <a:gd name="T89" fmla="*/ 77 h 83"/>
                  <a:gd name="T90" fmla="*/ 98 w 137"/>
                  <a:gd name="T91" fmla="*/ 75 h 83"/>
                  <a:gd name="T92" fmla="*/ 103 w 137"/>
                  <a:gd name="T93" fmla="*/ 75 h 83"/>
                  <a:gd name="T94" fmla="*/ 111 w 137"/>
                  <a:gd name="T95" fmla="*/ 77 h 83"/>
                  <a:gd name="T96" fmla="*/ 121 w 137"/>
                  <a:gd name="T97" fmla="*/ 81 h 83"/>
                  <a:gd name="T98" fmla="*/ 123 w 137"/>
                  <a:gd name="T99" fmla="*/ 77 h 83"/>
                  <a:gd name="T100" fmla="*/ 123 w 137"/>
                  <a:gd name="T101" fmla="*/ 71 h 83"/>
                  <a:gd name="T102" fmla="*/ 126 w 137"/>
                  <a:gd name="T103" fmla="*/ 65 h 83"/>
                  <a:gd name="T104" fmla="*/ 125 w 137"/>
                  <a:gd name="T105" fmla="*/ 65 h 83"/>
                  <a:gd name="T106" fmla="*/ 125 w 137"/>
                  <a:gd name="T107" fmla="*/ 60 h 83"/>
                  <a:gd name="T108" fmla="*/ 126 w 137"/>
                  <a:gd name="T109" fmla="*/ 60 h 83"/>
                  <a:gd name="T110" fmla="*/ 130 w 137"/>
                  <a:gd name="T111" fmla="*/ 64 h 83"/>
                  <a:gd name="T112" fmla="*/ 137 w 137"/>
                  <a:gd name="T113" fmla="*/ 57 h 83"/>
                  <a:gd name="T114" fmla="*/ 134 w 137"/>
                  <a:gd name="T115" fmla="*/ 52 h 83"/>
                  <a:gd name="T116" fmla="*/ 133 w 137"/>
                  <a:gd name="T117" fmla="*/ 51 h 83"/>
                  <a:gd name="T118" fmla="*/ 133 w 137"/>
                  <a:gd name="T119" fmla="*/ 51 h 83"/>
                  <a:gd name="T120" fmla="*/ 133 w 137"/>
                  <a:gd name="T121" fmla="*/ 5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7" h="83">
                    <a:moveTo>
                      <a:pt x="133" y="51"/>
                    </a:moveTo>
                    <a:lnTo>
                      <a:pt x="129" y="51"/>
                    </a:lnTo>
                    <a:lnTo>
                      <a:pt x="126" y="52"/>
                    </a:lnTo>
                    <a:lnTo>
                      <a:pt x="126" y="52"/>
                    </a:lnTo>
                    <a:lnTo>
                      <a:pt x="123" y="55"/>
                    </a:lnTo>
                    <a:lnTo>
                      <a:pt x="121" y="55"/>
                    </a:lnTo>
                    <a:lnTo>
                      <a:pt x="117" y="52"/>
                    </a:lnTo>
                    <a:lnTo>
                      <a:pt x="115" y="51"/>
                    </a:lnTo>
                    <a:lnTo>
                      <a:pt x="114" y="49"/>
                    </a:lnTo>
                    <a:lnTo>
                      <a:pt x="113" y="48"/>
                    </a:lnTo>
                    <a:lnTo>
                      <a:pt x="113" y="47"/>
                    </a:lnTo>
                    <a:lnTo>
                      <a:pt x="111" y="41"/>
                    </a:lnTo>
                    <a:lnTo>
                      <a:pt x="111" y="37"/>
                    </a:lnTo>
                    <a:lnTo>
                      <a:pt x="113" y="31"/>
                    </a:lnTo>
                    <a:lnTo>
                      <a:pt x="110" y="25"/>
                    </a:lnTo>
                    <a:lnTo>
                      <a:pt x="107" y="21"/>
                    </a:lnTo>
                    <a:lnTo>
                      <a:pt x="102" y="16"/>
                    </a:lnTo>
                    <a:lnTo>
                      <a:pt x="98" y="11"/>
                    </a:lnTo>
                    <a:lnTo>
                      <a:pt x="94" y="4"/>
                    </a:lnTo>
                    <a:lnTo>
                      <a:pt x="90" y="3"/>
                    </a:lnTo>
                    <a:lnTo>
                      <a:pt x="89" y="0"/>
                    </a:lnTo>
                    <a:lnTo>
                      <a:pt x="86" y="0"/>
                    </a:lnTo>
                    <a:lnTo>
                      <a:pt x="82" y="3"/>
                    </a:lnTo>
                    <a:lnTo>
                      <a:pt x="82" y="4"/>
                    </a:lnTo>
                    <a:lnTo>
                      <a:pt x="81" y="7"/>
                    </a:lnTo>
                    <a:lnTo>
                      <a:pt x="73" y="7"/>
                    </a:lnTo>
                    <a:lnTo>
                      <a:pt x="72" y="7"/>
                    </a:lnTo>
                    <a:lnTo>
                      <a:pt x="69" y="8"/>
                    </a:lnTo>
                    <a:lnTo>
                      <a:pt x="66" y="11"/>
                    </a:lnTo>
                    <a:lnTo>
                      <a:pt x="64" y="11"/>
                    </a:lnTo>
                    <a:lnTo>
                      <a:pt x="60" y="7"/>
                    </a:lnTo>
                    <a:lnTo>
                      <a:pt x="56" y="7"/>
                    </a:lnTo>
                    <a:lnTo>
                      <a:pt x="50" y="7"/>
                    </a:lnTo>
                    <a:lnTo>
                      <a:pt x="45" y="4"/>
                    </a:lnTo>
                    <a:lnTo>
                      <a:pt x="41" y="4"/>
                    </a:lnTo>
                    <a:lnTo>
                      <a:pt x="37" y="4"/>
                    </a:lnTo>
                    <a:lnTo>
                      <a:pt x="36" y="7"/>
                    </a:lnTo>
                    <a:lnTo>
                      <a:pt x="34" y="7"/>
                    </a:lnTo>
                    <a:lnTo>
                      <a:pt x="33" y="8"/>
                    </a:lnTo>
                    <a:lnTo>
                      <a:pt x="29" y="11"/>
                    </a:lnTo>
                    <a:lnTo>
                      <a:pt x="28" y="11"/>
                    </a:lnTo>
                    <a:lnTo>
                      <a:pt x="24" y="12"/>
                    </a:lnTo>
                    <a:lnTo>
                      <a:pt x="24" y="14"/>
                    </a:lnTo>
                    <a:lnTo>
                      <a:pt x="24" y="16"/>
                    </a:lnTo>
                    <a:lnTo>
                      <a:pt x="20" y="21"/>
                    </a:lnTo>
                    <a:lnTo>
                      <a:pt x="18" y="27"/>
                    </a:lnTo>
                    <a:lnTo>
                      <a:pt x="14" y="31"/>
                    </a:lnTo>
                    <a:lnTo>
                      <a:pt x="14" y="33"/>
                    </a:lnTo>
                    <a:lnTo>
                      <a:pt x="12" y="35"/>
                    </a:lnTo>
                    <a:lnTo>
                      <a:pt x="10" y="35"/>
                    </a:lnTo>
                    <a:lnTo>
                      <a:pt x="6" y="35"/>
                    </a:lnTo>
                    <a:lnTo>
                      <a:pt x="6" y="37"/>
                    </a:lnTo>
                    <a:lnTo>
                      <a:pt x="5" y="39"/>
                    </a:lnTo>
                    <a:lnTo>
                      <a:pt x="3" y="37"/>
                    </a:lnTo>
                    <a:lnTo>
                      <a:pt x="0" y="39"/>
                    </a:lnTo>
                    <a:lnTo>
                      <a:pt x="1" y="39"/>
                    </a:lnTo>
                    <a:lnTo>
                      <a:pt x="3" y="41"/>
                    </a:lnTo>
                    <a:lnTo>
                      <a:pt x="5" y="43"/>
                    </a:lnTo>
                    <a:lnTo>
                      <a:pt x="6" y="44"/>
                    </a:lnTo>
                    <a:lnTo>
                      <a:pt x="9" y="47"/>
                    </a:lnTo>
                    <a:lnTo>
                      <a:pt x="6" y="51"/>
                    </a:lnTo>
                    <a:lnTo>
                      <a:pt x="14" y="55"/>
                    </a:lnTo>
                    <a:lnTo>
                      <a:pt x="18" y="56"/>
                    </a:lnTo>
                    <a:lnTo>
                      <a:pt x="18" y="57"/>
                    </a:lnTo>
                    <a:lnTo>
                      <a:pt x="16" y="57"/>
                    </a:lnTo>
                    <a:lnTo>
                      <a:pt x="18" y="60"/>
                    </a:lnTo>
                    <a:lnTo>
                      <a:pt x="16" y="61"/>
                    </a:lnTo>
                    <a:lnTo>
                      <a:pt x="20" y="64"/>
                    </a:lnTo>
                    <a:lnTo>
                      <a:pt x="25" y="65"/>
                    </a:lnTo>
                    <a:lnTo>
                      <a:pt x="29" y="68"/>
                    </a:lnTo>
                    <a:lnTo>
                      <a:pt x="32" y="65"/>
                    </a:lnTo>
                    <a:lnTo>
                      <a:pt x="36" y="64"/>
                    </a:lnTo>
                    <a:lnTo>
                      <a:pt x="37" y="68"/>
                    </a:lnTo>
                    <a:lnTo>
                      <a:pt x="33" y="68"/>
                    </a:lnTo>
                    <a:lnTo>
                      <a:pt x="33" y="69"/>
                    </a:lnTo>
                    <a:lnTo>
                      <a:pt x="37" y="73"/>
                    </a:lnTo>
                    <a:lnTo>
                      <a:pt x="41" y="75"/>
                    </a:lnTo>
                    <a:lnTo>
                      <a:pt x="41" y="77"/>
                    </a:lnTo>
                    <a:lnTo>
                      <a:pt x="38" y="79"/>
                    </a:lnTo>
                    <a:lnTo>
                      <a:pt x="41" y="81"/>
                    </a:lnTo>
                    <a:lnTo>
                      <a:pt x="45" y="81"/>
                    </a:lnTo>
                    <a:lnTo>
                      <a:pt x="50" y="79"/>
                    </a:lnTo>
                    <a:lnTo>
                      <a:pt x="56" y="81"/>
                    </a:lnTo>
                    <a:lnTo>
                      <a:pt x="62" y="81"/>
                    </a:lnTo>
                    <a:lnTo>
                      <a:pt x="66" y="81"/>
                    </a:lnTo>
                    <a:lnTo>
                      <a:pt x="72" y="81"/>
                    </a:lnTo>
                    <a:lnTo>
                      <a:pt x="77" y="83"/>
                    </a:lnTo>
                    <a:lnTo>
                      <a:pt x="80" y="83"/>
                    </a:lnTo>
                    <a:lnTo>
                      <a:pt x="82" y="81"/>
                    </a:lnTo>
                    <a:lnTo>
                      <a:pt x="86" y="77"/>
                    </a:lnTo>
                    <a:lnTo>
                      <a:pt x="93" y="75"/>
                    </a:lnTo>
                    <a:lnTo>
                      <a:pt x="98" y="75"/>
                    </a:lnTo>
                    <a:lnTo>
                      <a:pt x="99" y="73"/>
                    </a:lnTo>
                    <a:lnTo>
                      <a:pt x="103" y="75"/>
                    </a:lnTo>
                    <a:lnTo>
                      <a:pt x="107" y="77"/>
                    </a:lnTo>
                    <a:lnTo>
                      <a:pt x="111" y="77"/>
                    </a:lnTo>
                    <a:lnTo>
                      <a:pt x="117" y="81"/>
                    </a:lnTo>
                    <a:lnTo>
                      <a:pt x="121" y="81"/>
                    </a:lnTo>
                    <a:lnTo>
                      <a:pt x="123" y="81"/>
                    </a:lnTo>
                    <a:lnTo>
                      <a:pt x="123" y="77"/>
                    </a:lnTo>
                    <a:lnTo>
                      <a:pt x="123" y="77"/>
                    </a:lnTo>
                    <a:lnTo>
                      <a:pt x="123" y="71"/>
                    </a:lnTo>
                    <a:lnTo>
                      <a:pt x="125" y="69"/>
                    </a:lnTo>
                    <a:lnTo>
                      <a:pt x="126" y="65"/>
                    </a:lnTo>
                    <a:lnTo>
                      <a:pt x="125" y="68"/>
                    </a:lnTo>
                    <a:lnTo>
                      <a:pt x="125" y="65"/>
                    </a:lnTo>
                    <a:lnTo>
                      <a:pt x="125" y="61"/>
                    </a:lnTo>
                    <a:lnTo>
                      <a:pt x="125" y="60"/>
                    </a:lnTo>
                    <a:lnTo>
                      <a:pt x="126" y="57"/>
                    </a:lnTo>
                    <a:lnTo>
                      <a:pt x="126" y="60"/>
                    </a:lnTo>
                    <a:lnTo>
                      <a:pt x="126" y="64"/>
                    </a:lnTo>
                    <a:lnTo>
                      <a:pt x="130" y="64"/>
                    </a:lnTo>
                    <a:lnTo>
                      <a:pt x="134" y="61"/>
                    </a:lnTo>
                    <a:lnTo>
                      <a:pt x="137" y="57"/>
                    </a:lnTo>
                    <a:lnTo>
                      <a:pt x="137" y="55"/>
                    </a:lnTo>
                    <a:lnTo>
                      <a:pt x="134" y="52"/>
                    </a:lnTo>
                    <a:lnTo>
                      <a:pt x="133" y="51"/>
                    </a:lnTo>
                    <a:lnTo>
                      <a:pt x="133" y="51"/>
                    </a:lnTo>
                    <a:lnTo>
                      <a:pt x="133" y="51"/>
                    </a:lnTo>
                    <a:lnTo>
                      <a:pt x="133" y="51"/>
                    </a:lnTo>
                    <a:lnTo>
                      <a:pt x="133" y="51"/>
                    </a:lnTo>
                    <a:lnTo>
                      <a:pt x="133" y="51"/>
                    </a:lnTo>
                    <a:lnTo>
                      <a:pt x="133" y="51"/>
                    </a:lnTo>
                    <a:close/>
                  </a:path>
                </a:pathLst>
              </a:cu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5BE00D0F-0627-4179-B483-E95A4463B642}"/>
                  </a:ext>
                </a:extLst>
              </p:cNvPr>
              <p:cNvSpPr txBox="1"/>
              <p:nvPr/>
            </p:nvSpPr>
            <p:spPr>
              <a:xfrm>
                <a:off x="6451847" y="4679541"/>
                <a:ext cx="79701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Romania</a:t>
                </a:r>
              </a:p>
            </p:txBody>
          </p:sp>
          <p:sp>
            <p:nvSpPr>
              <p:cNvPr id="261" name="TextBox 260"/>
              <p:cNvSpPr txBox="1"/>
              <p:nvPr/>
            </p:nvSpPr>
            <p:spPr>
              <a:xfrm>
                <a:off x="5782725" y="4495606"/>
                <a:ext cx="76335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Hungary</a:t>
                </a:r>
              </a:p>
            </p:txBody>
          </p:sp>
          <p:sp>
            <p:nvSpPr>
              <p:cNvPr id="97" name="Freeform 39">
                <a:extLst>
                  <a:ext uri="{FF2B5EF4-FFF2-40B4-BE49-F238E27FC236}">
                    <a16:creationId xmlns:a16="http://schemas.microsoft.com/office/drawing/2014/main" id="{7F05A288-EBF1-4F40-B750-D42099F70A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783" y="5680788"/>
                <a:ext cx="51206" cy="71159"/>
              </a:xfrm>
              <a:custGeom>
                <a:avLst/>
                <a:gdLst>
                  <a:gd name="T0" fmla="*/ 1 w 6"/>
                  <a:gd name="T1" fmla="*/ 4 h 8"/>
                  <a:gd name="T2" fmla="*/ 0 w 6"/>
                  <a:gd name="T3" fmla="*/ 8 h 8"/>
                  <a:gd name="T4" fmla="*/ 2 w 6"/>
                  <a:gd name="T5" fmla="*/ 4 h 8"/>
                  <a:gd name="T6" fmla="*/ 6 w 6"/>
                  <a:gd name="T7" fmla="*/ 0 h 8"/>
                  <a:gd name="T8" fmla="*/ 2 w 6"/>
                  <a:gd name="T9" fmla="*/ 0 h 8"/>
                  <a:gd name="T10" fmla="*/ 1 w 6"/>
                  <a:gd name="T11" fmla="*/ 4 h 8"/>
                  <a:gd name="T12" fmla="*/ 1 w 6"/>
                  <a:gd name="T13" fmla="*/ 4 h 8"/>
                  <a:gd name="T14" fmla="*/ 1 w 6"/>
                  <a:gd name="T15" fmla="*/ 4 h 8"/>
                  <a:gd name="T16" fmla="*/ 1 w 6"/>
                  <a:gd name="T17" fmla="*/ 4 h 8"/>
                  <a:gd name="T18" fmla="*/ 1 w 6"/>
                  <a:gd name="T19" fmla="*/ 4 h 8"/>
                  <a:gd name="T20" fmla="*/ 1 w 6"/>
                  <a:gd name="T21" fmla="*/ 4 h 8"/>
                  <a:gd name="T22" fmla="*/ 1 w 6"/>
                  <a:gd name="T2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1" y="4"/>
                    </a:moveTo>
                    <a:lnTo>
                      <a:pt x="0" y="8"/>
                    </a:lnTo>
                    <a:lnTo>
                      <a:pt x="2" y="4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6AF00D3-E215-4745-8624-37EE8FCD1538}"/>
                  </a:ext>
                </a:extLst>
              </p:cNvPr>
              <p:cNvSpPr/>
              <p:nvPr/>
            </p:nvSpPr>
            <p:spPr>
              <a:xfrm rot="3512342">
                <a:off x="6089887" y="5267031"/>
                <a:ext cx="162566" cy="180000"/>
              </a:xfrm>
              <a:prstGeom prst="rect">
                <a:avLst/>
              </a:prstGeom>
              <a:solidFill>
                <a:srgbClr val="00BDD2"/>
              </a:solidFill>
              <a:ln w="3175">
                <a:solidFill>
                  <a:schemeClr val="accent3"/>
                </a:solidFill>
              </a:ln>
            </p:spPr>
            <p:txBody>
              <a:bodyPr vert="horz" wrap="square" lIns="84406" tIns="42203" rIns="84406" bIns="42203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C5216D1-6C23-45F9-8866-4ED0C7E6E01C}"/>
                  </a:ext>
                </a:extLst>
              </p:cNvPr>
              <p:cNvSpPr txBox="1"/>
              <p:nvPr/>
            </p:nvSpPr>
            <p:spPr>
              <a:xfrm>
                <a:off x="5947405" y="5382052"/>
                <a:ext cx="108715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N Macedonia</a:t>
                </a:r>
              </a:p>
            </p:txBody>
          </p:sp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CF3F3F0-3919-499B-B72F-94E2C4F56011}"/>
                  </a:ext>
                </a:extLst>
              </p:cNvPr>
              <p:cNvSpPr txBox="1"/>
              <p:nvPr/>
            </p:nvSpPr>
            <p:spPr>
              <a:xfrm>
                <a:off x="5617150" y="5180013"/>
                <a:ext cx="100219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/>
                  <a:t>Montenegro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5567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Major markets are growing – and innovating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BDE0DB-EB59-4014-BC1E-8EF9C145604D}"/>
              </a:ext>
            </a:extLst>
          </p:cNvPr>
          <p:cNvGrpSpPr/>
          <p:nvPr/>
        </p:nvGrpSpPr>
        <p:grpSpPr>
          <a:xfrm>
            <a:off x="1067983" y="1018967"/>
            <a:ext cx="10056035" cy="4853968"/>
            <a:chOff x="1286879" y="1018967"/>
            <a:chExt cx="9618242" cy="485396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DE332BB-7C7D-4E3D-99EB-6EB577F7EC1E}"/>
                </a:ext>
              </a:extLst>
            </p:cNvPr>
            <p:cNvGrpSpPr/>
            <p:nvPr/>
          </p:nvGrpSpPr>
          <p:grpSpPr>
            <a:xfrm>
              <a:off x="1286879" y="2707951"/>
              <a:ext cx="9618242" cy="1476000"/>
              <a:chOff x="1286879" y="2760088"/>
              <a:chExt cx="9618242" cy="1476000"/>
            </a:xfrm>
          </p:grpSpPr>
          <p:pic>
            <p:nvPicPr>
              <p:cNvPr id="3" name="Picture 2" descr="741 German Flag On Button Stock Photos, Pictures &amp; Royalty-Free Images -  iStock">
                <a:extLst>
                  <a:ext uri="{FF2B5EF4-FFF2-40B4-BE49-F238E27FC236}">
                    <a16:creationId xmlns:a16="http://schemas.microsoft.com/office/drawing/2014/main" id="{46C71C34-1B2B-4E07-AD80-65DAFBCFFF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6879" y="2760088"/>
                <a:ext cx="1476000" cy="1476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Shape 108">
                <a:extLst>
                  <a:ext uri="{FF2B5EF4-FFF2-40B4-BE49-F238E27FC236}">
                    <a16:creationId xmlns:a16="http://schemas.microsoft.com/office/drawing/2014/main" id="{0F066E04-517A-4EDB-9D0A-46635163BA48}"/>
                  </a:ext>
                </a:extLst>
              </p:cNvPr>
              <p:cNvSpPr txBox="1"/>
              <p:nvPr/>
            </p:nvSpPr>
            <p:spPr>
              <a:xfrm>
                <a:off x="3075101" y="2790218"/>
                <a:ext cx="7830020" cy="14157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indent="0" algn="ctr">
                  <a:spcBef>
                    <a:spcPts val="600"/>
                  </a:spcBef>
                  <a:spcAft>
                    <a:spcPts val="600"/>
                  </a:spcAft>
                  <a:buNone/>
                  <a:defRPr sz="2000"/>
                </a:lvl1pPr>
              </a:lstStyle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GB" b="1" dirty="0"/>
                  <a:t>Germany</a:t>
                </a:r>
                <a:r>
                  <a:rPr lang="en-GB" dirty="0"/>
                  <a:t>: rapid growth in DAB+ services and transmitters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GB" dirty="0"/>
                  <a:t>Proposing DAB+ as critical part of emergency warning infrastructure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BA06342-C6B7-44BF-8790-1A1ACD18B6C1}"/>
                </a:ext>
              </a:extLst>
            </p:cNvPr>
            <p:cNvGrpSpPr/>
            <p:nvPr/>
          </p:nvGrpSpPr>
          <p:grpSpPr>
            <a:xfrm>
              <a:off x="1286879" y="4432935"/>
              <a:ext cx="9618242" cy="1440000"/>
              <a:chOff x="1286879" y="4432935"/>
              <a:chExt cx="9618242" cy="1440000"/>
            </a:xfrm>
          </p:grpSpPr>
          <p:sp>
            <p:nvSpPr>
              <p:cNvPr id="10" name="Shape 108">
                <a:extLst>
                  <a:ext uri="{FF2B5EF4-FFF2-40B4-BE49-F238E27FC236}">
                    <a16:creationId xmlns:a16="http://schemas.microsoft.com/office/drawing/2014/main" id="{013F196A-01D0-41EA-B4C1-243554EF356C}"/>
                  </a:ext>
                </a:extLst>
              </p:cNvPr>
              <p:cNvSpPr txBox="1"/>
              <p:nvPr/>
            </p:nvSpPr>
            <p:spPr>
              <a:xfrm>
                <a:off x="3075101" y="4598953"/>
                <a:ext cx="7830020" cy="11079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indent="0" algn="ctr">
                  <a:spcBef>
                    <a:spcPts val="600"/>
                  </a:spcBef>
                  <a:spcAft>
                    <a:spcPts val="600"/>
                  </a:spcAft>
                  <a:buNone/>
                  <a:defRPr sz="2000"/>
                </a:lvl1pPr>
              </a:lstStyle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GB" b="1" dirty="0"/>
                  <a:t>France</a:t>
                </a:r>
                <a:r>
                  <a:rPr lang="en-GB" dirty="0"/>
                  <a:t>: extending national and regional DAB+ coverage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GB" dirty="0"/>
                  <a:t>Major marketing campaign in 2023</a:t>
                </a:r>
              </a:p>
            </p:txBody>
          </p:sp>
          <p:pic>
            <p:nvPicPr>
              <p:cNvPr id="1026" name="Picture 2" descr="France Flag Button Stock Illustration 128197781 | Shutterstock">
                <a:extLst>
                  <a:ext uri="{FF2B5EF4-FFF2-40B4-BE49-F238E27FC236}">
                    <a16:creationId xmlns:a16="http://schemas.microsoft.com/office/drawing/2014/main" id="{237E7D42-957B-45F9-805A-D64B488731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244" b="9827"/>
              <a:stretch/>
            </p:blipFill>
            <p:spPr bwMode="auto">
              <a:xfrm>
                <a:off x="1286879" y="4432935"/>
                <a:ext cx="1520732" cy="1440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E7139BC-07E0-42B4-8951-E4DD61169789}"/>
                </a:ext>
              </a:extLst>
            </p:cNvPr>
            <p:cNvGrpSpPr/>
            <p:nvPr/>
          </p:nvGrpSpPr>
          <p:grpSpPr>
            <a:xfrm>
              <a:off x="1286879" y="1018967"/>
              <a:ext cx="9618242" cy="1440001"/>
              <a:chOff x="1286879" y="1127827"/>
              <a:chExt cx="9618242" cy="1440001"/>
            </a:xfrm>
          </p:grpSpPr>
          <p:sp>
            <p:nvSpPr>
              <p:cNvPr id="8" name="Shape 108">
                <a:extLst>
                  <a:ext uri="{FF2B5EF4-FFF2-40B4-BE49-F238E27FC236}">
                    <a16:creationId xmlns:a16="http://schemas.microsoft.com/office/drawing/2014/main" id="{B8A2BDC0-7AF8-4312-ADE9-F0240999A402}"/>
                  </a:ext>
                </a:extLst>
              </p:cNvPr>
              <p:cNvSpPr txBox="1"/>
              <p:nvPr/>
            </p:nvSpPr>
            <p:spPr>
              <a:xfrm>
                <a:off x="3075101" y="1293845"/>
                <a:ext cx="7830020" cy="11079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sp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indent="0" algn="ctr">
                  <a:spcBef>
                    <a:spcPts val="600"/>
                  </a:spcBef>
                  <a:spcAft>
                    <a:spcPts val="600"/>
                  </a:spcAft>
                  <a:buNone/>
                  <a:defRPr sz="2000"/>
                </a:lvl1pPr>
              </a:lstStyle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GB" b="1" dirty="0"/>
                  <a:t>UK</a:t>
                </a:r>
                <a:r>
                  <a:rPr lang="en-GB" dirty="0"/>
                  <a:t>: record digital listening (68%)</a:t>
                </a: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lang="en-GB" dirty="0"/>
                  <a:t>Rolling out small-scale DAB</a:t>
                </a:r>
              </a:p>
            </p:txBody>
          </p:sp>
          <p:pic>
            <p:nvPicPr>
              <p:cNvPr id="1028" name="Picture 4" descr="Flag of great britain on a button Royalty Free Vector Image">
                <a:extLst>
                  <a:ext uri="{FF2B5EF4-FFF2-40B4-BE49-F238E27FC236}">
                    <a16:creationId xmlns:a16="http://schemas.microsoft.com/office/drawing/2014/main" id="{5BABF4F8-DCA2-417D-A18E-72C78A57600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401" t="15394" r="16571" b="22857"/>
              <a:stretch/>
            </p:blipFill>
            <p:spPr bwMode="auto">
              <a:xfrm>
                <a:off x="1286879" y="1127827"/>
                <a:ext cx="1447355" cy="144000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25F8B5C-B024-454B-98EF-7048C1161438}"/>
              </a:ext>
            </a:extLst>
          </p:cNvPr>
          <p:cNvSpPr txBox="1"/>
          <p:nvPr/>
        </p:nvSpPr>
        <p:spPr>
          <a:xfrm>
            <a:off x="2358880" y="6354689"/>
            <a:ext cx="18918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Source: RAJAR Q2 2022</a:t>
            </a:r>
          </a:p>
        </p:txBody>
      </p:sp>
    </p:spTree>
    <p:extLst>
      <p:ext uri="{BB962C8B-B14F-4D97-AF65-F5344CB8AC3E}">
        <p14:creationId xmlns:p14="http://schemas.microsoft.com/office/powerpoint/2010/main" val="1017648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Switzerland: preparing for FM switch-off</a:t>
            </a:r>
            <a:endParaRPr lang="en-GB" b="1" dirty="0"/>
          </a:p>
        </p:txBody>
      </p:sp>
      <p:pic>
        <p:nvPicPr>
          <p:cNvPr id="5" name="Picture 2" descr="Switzerland Flag Images, Stock Photos &amp;amp; Vectors | Shutterstock">
            <a:extLst>
              <a:ext uri="{FF2B5EF4-FFF2-40B4-BE49-F238E27FC236}">
                <a16:creationId xmlns:a16="http://schemas.microsoft.com/office/drawing/2014/main" id="{4BFB9FA4-C26B-4351-BAE4-90707D7356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74" b="8168"/>
          <a:stretch/>
        </p:blipFill>
        <p:spPr bwMode="auto">
          <a:xfrm>
            <a:off x="1250807" y="1988164"/>
            <a:ext cx="4509124" cy="2881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hape 108">
            <a:extLst>
              <a:ext uri="{FF2B5EF4-FFF2-40B4-BE49-F238E27FC236}">
                <a16:creationId xmlns:a16="http://schemas.microsoft.com/office/drawing/2014/main" id="{AB59C9DF-1094-4C65-BF44-E32AF1CA4602}"/>
              </a:ext>
            </a:extLst>
          </p:cNvPr>
          <p:cNvSpPr txBox="1"/>
          <p:nvPr/>
        </p:nvSpPr>
        <p:spPr>
          <a:xfrm>
            <a:off x="6619205" y="2798072"/>
            <a:ext cx="4201196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ctr">
              <a:buNone/>
              <a:defRPr sz="2000"/>
            </a:lvl1pPr>
          </a:lstStyle>
          <a:p>
            <a:pPr marL="174625" indent="-174625" algn="l"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GB" dirty="0"/>
              <a:t>FM services to be switched off by end 2024</a:t>
            </a:r>
          </a:p>
        </p:txBody>
      </p:sp>
    </p:spTree>
    <p:extLst>
      <p:ext uri="{BB962C8B-B14F-4D97-AF65-F5344CB8AC3E}">
        <p14:creationId xmlns:p14="http://schemas.microsoft.com/office/powerpoint/2010/main" val="17646182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780675F-C8C2-4C65-8868-340A8AD8AB92}"/>
              </a:ext>
            </a:extLst>
          </p:cNvPr>
          <p:cNvSpPr txBox="1"/>
          <p:nvPr/>
        </p:nvSpPr>
        <p:spPr>
          <a:xfrm>
            <a:off x="2346082" y="6430329"/>
            <a:ext cx="278954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i="1" dirty="0"/>
              <a:t>Source: JATO, WorldDAB, industry sources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79F7C11-CFCA-4C4A-9D32-6C46D0B5E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/>
          <a:lstStyle/>
          <a:p>
            <a:r>
              <a:rPr lang="en-GB" dirty="0"/>
              <a:t>Almost all new cars now have DAB+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2863E3-E9D2-42BF-B0FA-A4CF3F252607}"/>
              </a:ext>
            </a:extLst>
          </p:cNvPr>
          <p:cNvSpPr/>
          <p:nvPr/>
        </p:nvSpPr>
        <p:spPr>
          <a:xfrm>
            <a:off x="437662" y="1076683"/>
            <a:ext cx="5436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New cars with DAB+ as standard, Europe (2022)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101A5C-C056-52CD-2C6A-6EB4D65CE0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689" y="1629050"/>
            <a:ext cx="6069002" cy="461824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7B0C11-B0DB-79A1-643A-97551303943A}"/>
              </a:ext>
            </a:extLst>
          </p:cNvPr>
          <p:cNvSpPr txBox="1"/>
          <p:nvPr/>
        </p:nvSpPr>
        <p:spPr>
          <a:xfrm>
            <a:off x="2156521" y="3278475"/>
            <a:ext cx="399669" cy="5429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78348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780675F-C8C2-4C65-8868-340A8AD8AB92}"/>
              </a:ext>
            </a:extLst>
          </p:cNvPr>
          <p:cNvSpPr txBox="1"/>
          <p:nvPr/>
        </p:nvSpPr>
        <p:spPr>
          <a:xfrm>
            <a:off x="2358880" y="6354689"/>
            <a:ext cx="1023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i="1" dirty="0"/>
              <a:t>Source: GfK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79F7C11-CFCA-4C4A-9D32-6C46D0B5E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1" y="274253"/>
            <a:ext cx="11473289" cy="479556"/>
          </a:xfrm>
        </p:spPr>
        <p:txBody>
          <a:bodyPr/>
          <a:lstStyle/>
          <a:p>
            <a:r>
              <a:rPr lang="en-GB" dirty="0"/>
              <a:t>% of new consumer radios with DAB almost doubled in 4 years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2863E3-E9D2-42BF-B0FA-A4CF3F252607}"/>
              </a:ext>
            </a:extLst>
          </p:cNvPr>
          <p:cNvSpPr/>
          <p:nvPr/>
        </p:nvSpPr>
        <p:spPr>
          <a:xfrm>
            <a:off x="438150" y="873919"/>
            <a:ext cx="461536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b="1" dirty="0"/>
              <a:t>New consumer radios with DAB as standard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51B756E-38BE-4ACC-81CB-F4C65A82755D}"/>
              </a:ext>
            </a:extLst>
          </p:cNvPr>
          <p:cNvGraphicFramePr/>
          <p:nvPr/>
        </p:nvGraphicFramePr>
        <p:xfrm>
          <a:off x="1666669" y="1401416"/>
          <a:ext cx="8858662" cy="4582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64820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74396" y="1843965"/>
            <a:ext cx="10525178" cy="2895281"/>
          </a:xfrm>
        </p:spPr>
        <p:txBody>
          <a:bodyPr wrap="square">
            <a:spAutoFit/>
          </a:bodyPr>
          <a:lstStyle/>
          <a:p>
            <a:pPr marL="533400" indent="-533400">
              <a:spcBef>
                <a:spcPts val="6000"/>
              </a:spcBef>
            </a:pPr>
            <a:r>
              <a:rPr lang="en-GB" sz="2400" dirty="0"/>
              <a:t>Established DAB+ markets continue to develop and innovate</a:t>
            </a:r>
          </a:p>
          <a:p>
            <a:pPr marL="533400" indent="-533400">
              <a:spcBef>
                <a:spcPts val="6000"/>
              </a:spcBef>
            </a:pPr>
            <a:r>
              <a:rPr lang="en-GB" sz="2400" dirty="0"/>
              <a:t>Economics, environment and emergency driving the adoption of DAB+</a:t>
            </a:r>
          </a:p>
          <a:p>
            <a:pPr marL="533400" indent="-533400">
              <a:spcBef>
                <a:spcPts val="6000"/>
              </a:spcBef>
            </a:pPr>
            <a:r>
              <a:rPr lang="en-GB" sz="2400" dirty="0"/>
              <a:t>Priority: deployment of DAB+ in Asia Pacific, Africa and Middle East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Summary</a:t>
            </a:r>
            <a:endParaRPr lang="en-GB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FCC99BF-98C0-4BFC-B3FF-AAF671A9879B}"/>
              </a:ext>
            </a:extLst>
          </p:cNvPr>
          <p:cNvSpPr/>
          <p:nvPr/>
        </p:nvSpPr>
        <p:spPr>
          <a:xfrm>
            <a:off x="988258" y="1818818"/>
            <a:ext cx="432000" cy="432000"/>
          </a:xfrm>
          <a:prstGeom prst="ellipse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629B29A-6A65-4F6C-BC32-F5AC1398D2E7}"/>
              </a:ext>
            </a:extLst>
          </p:cNvPr>
          <p:cNvSpPr/>
          <p:nvPr/>
        </p:nvSpPr>
        <p:spPr>
          <a:xfrm>
            <a:off x="988258" y="3044272"/>
            <a:ext cx="432000" cy="432000"/>
          </a:xfrm>
          <a:prstGeom prst="ellipse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8655D41-FC2E-4290-A1ED-C3C334C3C596}"/>
              </a:ext>
            </a:extLst>
          </p:cNvPr>
          <p:cNvSpPr>
            <a:spLocks noChangeAspect="1"/>
          </p:cNvSpPr>
          <p:nvPr/>
        </p:nvSpPr>
        <p:spPr>
          <a:xfrm>
            <a:off x="988258" y="4269726"/>
            <a:ext cx="432000" cy="432000"/>
          </a:xfrm>
          <a:prstGeom prst="ellipse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90742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4C411-89DC-5849-A96C-64780DDDE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Members from across the radio ecosystem</a:t>
            </a:r>
            <a:endParaRPr lang="en-VN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2BC85-A062-224D-954C-2DE38C661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E810C3-C0CA-7FB7-C81E-AE380BC08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909" y="1299848"/>
            <a:ext cx="8305247" cy="473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1049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type="body" sz="quarter" idx="13"/>
          </p:nvPr>
        </p:nvSpPr>
        <p:spPr>
          <a:xfrm>
            <a:off x="3036180" y="2665318"/>
            <a:ext cx="6119640" cy="3418501"/>
          </a:xfrm>
        </p:spPr>
        <p:txBody>
          <a:bodyPr>
            <a:spAutoFit/>
          </a:bodyPr>
          <a:lstStyle/>
          <a:p>
            <a:pPr marL="164127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200" dirty="0"/>
              <a:t>Thank you</a:t>
            </a:r>
          </a:p>
          <a:p>
            <a:pPr marL="164127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GB" sz="7200" dirty="0"/>
          </a:p>
          <a:p>
            <a:pPr marL="164127" indent="0" algn="ctr">
              <a:spcBef>
                <a:spcPts val="0"/>
              </a:spcBef>
              <a:spcAft>
                <a:spcPts val="0"/>
              </a:spcAft>
              <a:buNone/>
            </a:pP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10904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Our membership is growing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6793" y="866825"/>
            <a:ext cx="11370067" cy="878254"/>
          </a:xfrm>
          <a:prstGeom prst="rect">
            <a:avLst/>
          </a:prstGeom>
          <a:solidFill>
            <a:srgbClr val="00BDD2"/>
          </a:solidFill>
        </p:spPr>
        <p:txBody>
          <a:bodyPr wrap="square" tIns="252000" bIns="252000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112 members from 33 countries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F4F14F-D41E-58F5-26ED-AA0B09D41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288" y="1879986"/>
            <a:ext cx="8930158" cy="421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1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4C411-89DC-5849-A96C-64780DDDE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with regional partners</a:t>
            </a:r>
            <a:endParaRPr lang="en-VN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22BC85-A062-224D-954C-2DE38C6613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E640C-1EB1-45B1-9AA6-265C8357A0B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028" name="Picture 4" descr="European Broadcasting Union - Wikidata">
            <a:extLst>
              <a:ext uri="{FF2B5EF4-FFF2-40B4-BE49-F238E27FC236}">
                <a16:creationId xmlns:a16="http://schemas.microsoft.com/office/drawing/2014/main" id="{C4E10EF5-691B-6D1D-E6D3-B338BA618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460" y="1844565"/>
            <a:ext cx="2120503" cy="850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lcome to the Southern Africa Digital Broadcasting Association">
            <a:extLst>
              <a:ext uri="{FF2B5EF4-FFF2-40B4-BE49-F238E27FC236}">
                <a16:creationId xmlns:a16="http://schemas.microsoft.com/office/drawing/2014/main" id="{0207174D-EA58-939E-8F17-528128503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551" y="3826672"/>
            <a:ext cx="8963647" cy="14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rican Telecommunications Union">
            <a:extLst>
              <a:ext uri="{FF2B5EF4-FFF2-40B4-BE49-F238E27FC236}">
                <a16:creationId xmlns:a16="http://schemas.microsoft.com/office/drawing/2014/main" id="{865393F6-65BD-6550-3350-D44A1B872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707" y="3346301"/>
            <a:ext cx="1810965" cy="1810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ead of ABU Media Academy - RadioInfo Asia">
            <a:extLst>
              <a:ext uri="{FF2B5EF4-FFF2-40B4-BE49-F238E27FC236}">
                <a16:creationId xmlns:a16="http://schemas.microsoft.com/office/drawing/2014/main" id="{56CE573F-6E78-8126-C81E-324623441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94" y="1626142"/>
            <a:ext cx="4255987" cy="132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Arab States Broadcasting Union | arab.org">
            <a:extLst>
              <a:ext uri="{FF2B5EF4-FFF2-40B4-BE49-F238E27FC236}">
                <a16:creationId xmlns:a16="http://schemas.microsoft.com/office/drawing/2014/main" id="{B561606A-28F1-CEF9-5402-E811E051E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276" y="1844566"/>
            <a:ext cx="2930385" cy="105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616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/>
              <a:t>We</a:t>
            </a:r>
            <a:r>
              <a:rPr lang="es-ES_tradnl" dirty="0"/>
              <a:t> </a:t>
            </a:r>
            <a:r>
              <a:rPr lang="es-ES_tradnl" dirty="0" err="1"/>
              <a:t>provide</a:t>
            </a:r>
            <a:r>
              <a:rPr lang="es-ES_tradnl" dirty="0"/>
              <a:t> </a:t>
            </a:r>
            <a:r>
              <a:rPr lang="es-ES_tradnl" dirty="0" err="1"/>
              <a:t>information</a:t>
            </a:r>
            <a:r>
              <a:rPr lang="es-ES_tradnl" dirty="0"/>
              <a:t>, factsheets and </a:t>
            </a:r>
            <a:r>
              <a:rPr lang="es-ES_tradnl" dirty="0" err="1"/>
              <a:t>resources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E6EB34-B534-51C4-7249-622DA8FBE49A}"/>
              </a:ext>
            </a:extLst>
          </p:cNvPr>
          <p:cNvSpPr txBox="1"/>
          <p:nvPr/>
        </p:nvSpPr>
        <p:spPr>
          <a:xfrm>
            <a:off x="2914651" y="6334125"/>
            <a:ext cx="455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www.worlddab.org/resources</a:t>
            </a:r>
            <a:r>
              <a:rPr lang="en-US" dirty="0"/>
              <a:t> </a:t>
            </a:r>
            <a:endParaRPr lang="en-GB" dirty="0"/>
          </a:p>
        </p:txBody>
      </p:sp>
      <p:pic>
        <p:nvPicPr>
          <p:cNvPr id="1026" name="Picture 2" descr="WorldDAB publishes their definitive guide to establishing DAB+ - RadioInfo  Australia">
            <a:extLst>
              <a:ext uri="{FF2B5EF4-FFF2-40B4-BE49-F238E27FC236}">
                <a16:creationId xmlns:a16="http://schemas.microsoft.com/office/drawing/2014/main" id="{9C23920F-ABDA-31D3-F90F-E519CF2E0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736" y="1703534"/>
            <a:ext cx="2546365" cy="3616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dia_release_infographic_high-res">
            <a:extLst>
              <a:ext uri="{FF2B5EF4-FFF2-40B4-BE49-F238E27FC236}">
                <a16:creationId xmlns:a16="http://schemas.microsoft.com/office/drawing/2014/main" id="{2B2F4D83-EEB8-ABE0-C0BD-162E05C1E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2" y="2316124"/>
            <a:ext cx="6802700" cy="300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6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WorldDAB committees and working groups continue to be active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55092F2-84A1-4C8D-B38C-3985CB092CA0}"/>
              </a:ext>
            </a:extLst>
          </p:cNvPr>
          <p:cNvSpPr/>
          <p:nvPr/>
        </p:nvSpPr>
        <p:spPr>
          <a:xfrm>
            <a:off x="440872" y="1483152"/>
            <a:ext cx="3180862" cy="1336248"/>
          </a:xfrm>
          <a:prstGeom prst="roundRect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Marketing 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F7D0AEB-A59B-4E06-966D-8F601211733C}"/>
              </a:ext>
            </a:extLst>
          </p:cNvPr>
          <p:cNvSpPr/>
          <p:nvPr/>
        </p:nvSpPr>
        <p:spPr>
          <a:xfrm>
            <a:off x="8560484" y="1483152"/>
            <a:ext cx="3180862" cy="1336248"/>
          </a:xfrm>
          <a:prstGeom prst="roundRect">
            <a:avLst/>
          </a:prstGeom>
          <a:solidFill>
            <a:srgbClr val="86DD25"/>
          </a:solidFill>
          <a:ln>
            <a:solidFill>
              <a:srgbClr val="86DD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/>
              <a:t>Automotive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959D69-5B8B-433A-B053-027BDC57B4AB}"/>
              </a:ext>
            </a:extLst>
          </p:cNvPr>
          <p:cNvGrpSpPr/>
          <p:nvPr/>
        </p:nvGrpSpPr>
        <p:grpSpPr>
          <a:xfrm>
            <a:off x="2473221" y="1483152"/>
            <a:ext cx="7245560" cy="3891696"/>
            <a:chOff x="2473221" y="1483152"/>
            <a:chExt cx="7245560" cy="3891696"/>
          </a:xfrm>
        </p:grpSpPr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D74B4F3E-6F3D-4DE8-9EDD-2F69EDEB473D}"/>
                </a:ext>
              </a:extLst>
            </p:cNvPr>
            <p:cNvSpPr/>
            <p:nvPr/>
          </p:nvSpPr>
          <p:spPr>
            <a:xfrm>
              <a:off x="4505570" y="1483152"/>
              <a:ext cx="3180862" cy="1336248"/>
            </a:xfrm>
            <a:prstGeom prst="roundRect">
              <a:avLst/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Technical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447AEF0-D58E-48B4-B88A-C18CC899C153}"/>
                </a:ext>
              </a:extLst>
            </p:cNvPr>
            <p:cNvSpPr/>
            <p:nvPr/>
          </p:nvSpPr>
          <p:spPr>
            <a:xfrm>
              <a:off x="2473221" y="4038600"/>
              <a:ext cx="3180862" cy="1336248"/>
            </a:xfrm>
            <a:prstGeom prst="roundRect">
              <a:avLst/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Spectrum &amp; Network Infrastructure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E1D6EF4-7513-41E2-8B5D-279D8D748F44}"/>
                </a:ext>
              </a:extLst>
            </p:cNvPr>
            <p:cNvSpPr/>
            <p:nvPr/>
          </p:nvSpPr>
          <p:spPr>
            <a:xfrm>
              <a:off x="6537919" y="4022909"/>
              <a:ext cx="3180862" cy="1336248"/>
            </a:xfrm>
            <a:prstGeom prst="roundRect">
              <a:avLst/>
            </a:prstGeom>
            <a:solidFill>
              <a:srgbClr val="86DD25"/>
            </a:solidFill>
            <a:ln>
              <a:solidFill>
                <a:srgbClr val="86DD2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b="1" dirty="0"/>
                <a:t>Asia Pacific</a:t>
              </a:r>
            </a:p>
            <a:p>
              <a:pPr algn="ctr"/>
              <a:r>
                <a:rPr lang="en-GB" sz="2400" b="1" dirty="0"/>
                <a:t>Technical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90E5672-1F2E-472B-BAA3-DB551DD78B19}"/>
              </a:ext>
            </a:extLst>
          </p:cNvPr>
          <p:cNvSpPr txBox="1"/>
          <p:nvPr/>
        </p:nvSpPr>
        <p:spPr>
          <a:xfrm>
            <a:off x="856943" y="3059668"/>
            <a:ext cx="234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dirty="0"/>
              <a:t>Share best practice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78A0FB-F937-46FD-9F60-1678E2A0CD7C}"/>
              </a:ext>
            </a:extLst>
          </p:cNvPr>
          <p:cNvSpPr txBox="1"/>
          <p:nvPr/>
        </p:nvSpPr>
        <p:spPr>
          <a:xfrm>
            <a:off x="4500051" y="3027402"/>
            <a:ext cx="3191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 algn="ctr">
              <a:buFont typeface="Arial" panose="020B0604020202020204" pitchFamily="34" charset="0"/>
              <a:buChar char="•"/>
            </a:pPr>
            <a:r>
              <a:rPr lang="en-GB" dirty="0"/>
              <a:t>Maintain / refine standards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9621B8-D0C5-481D-A574-FAA6FD22B017}"/>
              </a:ext>
            </a:extLst>
          </p:cNvPr>
          <p:cNvSpPr txBox="1"/>
          <p:nvPr/>
        </p:nvSpPr>
        <p:spPr>
          <a:xfrm>
            <a:off x="8542141" y="3027402"/>
            <a:ext cx="3217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 algn="ctr">
              <a:buFont typeface="Arial" panose="020B0604020202020204" pitchFamily="34" charset="0"/>
              <a:buChar char="•"/>
            </a:pPr>
            <a:r>
              <a:rPr lang="en-GB" dirty="0"/>
              <a:t>Optimise in-car experience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05882B-E515-42F0-942D-FF03ACAB4E92}"/>
              </a:ext>
            </a:extLst>
          </p:cNvPr>
          <p:cNvSpPr txBox="1"/>
          <p:nvPr/>
        </p:nvSpPr>
        <p:spPr>
          <a:xfrm>
            <a:off x="2421215" y="5615116"/>
            <a:ext cx="3284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dirty="0"/>
              <a:t>Help new players get started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F37C92-B6CE-4D5E-AF52-AAB8D3237FB9}"/>
              </a:ext>
            </a:extLst>
          </p:cNvPr>
          <p:cNvSpPr txBox="1"/>
          <p:nvPr/>
        </p:nvSpPr>
        <p:spPr>
          <a:xfrm>
            <a:off x="6485911" y="5623307"/>
            <a:ext cx="3169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GB" dirty="0"/>
              <a:t>Support for Asia Pac region</a:t>
            </a:r>
          </a:p>
        </p:txBody>
      </p:sp>
    </p:spTree>
    <p:extLst>
      <p:ext uri="{BB962C8B-B14F-4D97-AF65-F5344CB8AC3E}">
        <p14:creationId xmlns:p14="http://schemas.microsoft.com/office/powerpoint/2010/main" val="3540193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06343" y="2494523"/>
            <a:ext cx="10779314" cy="1868955"/>
          </a:xfrm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3600"/>
              </a:spcBef>
              <a:spcAft>
                <a:spcPts val="7200"/>
              </a:spcAft>
            </a:pPr>
            <a:r>
              <a:rPr lang="en-GB" sz="4800" dirty="0"/>
              <a:t>Why DAB+?</a:t>
            </a:r>
            <a:br>
              <a:rPr lang="en-GB" sz="1600" dirty="0"/>
            </a:br>
            <a:br>
              <a:rPr lang="en-GB" sz="1600" dirty="0"/>
            </a:br>
            <a:r>
              <a:rPr lang="en-GB" sz="4800" dirty="0">
                <a:solidFill>
                  <a:srgbClr val="00BDD2"/>
                </a:solidFill>
              </a:rPr>
              <a:t>Listener &amp; broadcaster benefits</a:t>
            </a:r>
          </a:p>
        </p:txBody>
      </p:sp>
    </p:spTree>
    <p:extLst>
      <p:ext uri="{BB962C8B-B14F-4D97-AF65-F5344CB8AC3E}">
        <p14:creationId xmlns:p14="http://schemas.microsoft.com/office/powerpoint/2010/main" val="3938122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4"/>
          <p:cNvSpPr txBox="1">
            <a:spLocks noChangeArrowheads="1"/>
          </p:cNvSpPr>
          <p:nvPr/>
        </p:nvSpPr>
        <p:spPr bwMode="auto">
          <a:xfrm>
            <a:off x="437662" y="992080"/>
            <a:ext cx="575812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sz="1800" dirty="0">
                <a:solidFill>
                  <a:srgbClr val="000000"/>
                </a:solidFill>
                <a:latin typeface="+mj-lt"/>
              </a:rPr>
              <a:t>National radio services</a:t>
            </a:r>
            <a:endParaRPr kumimoji="1" lang="en-US" sz="1800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27FED50-3079-4D75-8A02-285E19AE3E16}"/>
              </a:ext>
            </a:extLst>
          </p:cNvPr>
          <p:cNvGraphicFramePr/>
          <p:nvPr/>
        </p:nvGraphicFramePr>
        <p:xfrm>
          <a:off x="1357632" y="1630455"/>
          <a:ext cx="9476736" cy="4395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2">
            <a:extLst>
              <a:ext uri="{FF2B5EF4-FFF2-40B4-BE49-F238E27FC236}">
                <a16:creationId xmlns:a16="http://schemas.microsoft.com/office/drawing/2014/main" id="{E24A74FE-658F-4C4C-873A-39B3FE68C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62" y="274253"/>
            <a:ext cx="11309198" cy="479556"/>
          </a:xfrm>
        </p:spPr>
        <p:txBody>
          <a:bodyPr/>
          <a:lstStyle/>
          <a:p>
            <a:r>
              <a:rPr lang="en-GB" dirty="0"/>
              <a:t>For listeners, DAB+ offers greater choice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D8A40AA-CBF6-458B-93B9-AB75C54D9216}"/>
              </a:ext>
            </a:extLst>
          </p:cNvPr>
          <p:cNvSpPr/>
          <p:nvPr/>
        </p:nvSpPr>
        <p:spPr>
          <a:xfrm>
            <a:off x="8534400" y="718457"/>
            <a:ext cx="3037114" cy="1001485"/>
          </a:xfrm>
          <a:prstGeom prst="round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On average, seven times as many services</a:t>
            </a:r>
          </a:p>
        </p:txBody>
      </p:sp>
      <p:sp>
        <p:nvSpPr>
          <p:cNvPr id="6" name="Text Box 77">
            <a:extLst>
              <a:ext uri="{FF2B5EF4-FFF2-40B4-BE49-F238E27FC236}">
                <a16:creationId xmlns:a16="http://schemas.microsoft.com/office/drawing/2014/main" id="{484E5AC3-59AF-40E8-9ECF-6AA0204B9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9325" y="6406368"/>
            <a:ext cx="92202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>
            <a:spAutoFit/>
          </a:bodyPr>
          <a:lstStyle>
            <a:lvl1pPr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 eaLnBrk="0" hangingPunct="0"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75" algn="l"/>
              </a:tabLst>
              <a:defRPr sz="14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kumimoji="1" lang="en-GB" sz="1100" b="0" i="1" dirty="0">
                <a:solidFill>
                  <a:srgbClr val="000000"/>
                </a:solidFill>
                <a:latin typeface="+mn-lt"/>
              </a:rPr>
              <a:t>Source: WorldDAB, industry bodies</a:t>
            </a:r>
          </a:p>
        </p:txBody>
      </p:sp>
    </p:spTree>
    <p:extLst>
      <p:ext uri="{BB962C8B-B14F-4D97-AF65-F5344CB8AC3E}">
        <p14:creationId xmlns:p14="http://schemas.microsoft.com/office/powerpoint/2010/main" val="1710658490"/>
      </p:ext>
    </p:extLst>
  </p:cSld>
  <p:clrMapOvr>
    <a:masterClrMapping/>
  </p:clrMapOvr>
</p:sld>
</file>

<file path=ppt/theme/theme1.xml><?xml version="1.0" encoding="utf-8"?>
<a:theme xmlns:a="http://schemas.openxmlformats.org/drawingml/2006/main" name="Report Theme">
  <a:themeElements>
    <a:clrScheme name="Toumaz_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E7F00"/>
      </a:accent1>
      <a:accent2>
        <a:srgbClr val="000000"/>
      </a:accent2>
      <a:accent3>
        <a:srgbClr val="6D6D6D"/>
      </a:accent3>
      <a:accent4>
        <a:srgbClr val="7F7F7F"/>
      </a:accent4>
      <a:accent5>
        <a:srgbClr val="BFBFBF"/>
      </a:accent5>
      <a:accent6>
        <a:srgbClr val="D9D9D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 Theme">
  <a:themeElements>
    <a:clrScheme name="Toumaz_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E7F00"/>
      </a:accent1>
      <a:accent2>
        <a:srgbClr val="000000"/>
      </a:accent2>
      <a:accent3>
        <a:srgbClr val="6D6D6D"/>
      </a:accent3>
      <a:accent4>
        <a:srgbClr val="7F7F7F"/>
      </a:accent4>
      <a:accent5>
        <a:srgbClr val="BFBFBF"/>
      </a:accent5>
      <a:accent6>
        <a:srgbClr val="D9D9D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NDA Theme">
  <a:themeElements>
    <a:clrScheme name="Toumaz_2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E7F00"/>
      </a:accent1>
      <a:accent2>
        <a:srgbClr val="000000"/>
      </a:accent2>
      <a:accent3>
        <a:srgbClr val="6D6D6D"/>
      </a:accent3>
      <a:accent4>
        <a:srgbClr val="7F7F7F"/>
      </a:accent4>
      <a:accent5>
        <a:srgbClr val="BFBFBF"/>
      </a:accent5>
      <a:accent6>
        <a:srgbClr val="D9D9D9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71CCE8283CB94F81A764BA128DE5F8" ma:contentTypeVersion="13" ma:contentTypeDescription="Create a new document." ma:contentTypeScope="" ma:versionID="75c9885d20795153e477fe945018222b">
  <xsd:schema xmlns:xsd="http://www.w3.org/2001/XMLSchema" xmlns:xs="http://www.w3.org/2001/XMLSchema" xmlns:p="http://schemas.microsoft.com/office/2006/metadata/properties" xmlns:ns3="8437aae4-3c23-45d4-96a7-c855836fc4ac" xmlns:ns4="cc1e8677-71f5-467a-b772-29dea297b7a3" targetNamespace="http://schemas.microsoft.com/office/2006/metadata/properties" ma:root="true" ma:fieldsID="56e29b08430e393a74597323bf897684" ns3:_="" ns4:_="">
    <xsd:import namespace="8437aae4-3c23-45d4-96a7-c855836fc4ac"/>
    <xsd:import namespace="cc1e8677-71f5-467a-b772-29dea297b7a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7aae4-3c23-45d4-96a7-c855836fc4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1e8677-71f5-467a-b772-29dea297b7a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BA6D3B-01B9-42F0-9417-E6DB0D58828F}">
  <ds:schemaRefs>
    <ds:schemaRef ds:uri="http://schemas.microsoft.com/office/2006/documentManagement/types"/>
    <ds:schemaRef ds:uri="cc1e8677-71f5-467a-b772-29dea297b7a3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437aae4-3c23-45d4-96a7-c855836fc4ac"/>
    <ds:schemaRef ds:uri="http://purl.org/dc/dcmitype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BB84B997-50C4-4998-8F52-2DFB9F521BA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8BCD8F-1D54-4A9B-A28B-B4B51C59C5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37aae4-3c23-45d4-96a7-c855836fc4ac"/>
    <ds:schemaRef ds:uri="cc1e8677-71f5-467a-b772-29dea297b7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118405</TotalTime>
  <Words>1614</Words>
  <Application>Microsoft Office PowerPoint</Application>
  <PresentationFormat>Widescreen</PresentationFormat>
  <Paragraphs>296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Dax-Regular</vt:lpstr>
      <vt:lpstr>Open Sans</vt:lpstr>
      <vt:lpstr>Wingdings</vt:lpstr>
      <vt:lpstr>Report Theme</vt:lpstr>
      <vt:lpstr>Presentation Theme</vt:lpstr>
      <vt:lpstr>NDA Theme</vt:lpstr>
      <vt:lpstr>Securing the future of Radio  with DAB+</vt:lpstr>
      <vt:lpstr> </vt:lpstr>
      <vt:lpstr>Members from across the radio ecosystem</vt:lpstr>
      <vt:lpstr>Our membership is growing</vt:lpstr>
      <vt:lpstr>Working with regional partners</vt:lpstr>
      <vt:lpstr>We provide information, factsheets and resources</vt:lpstr>
      <vt:lpstr>WorldDAB committees and working groups continue to be active</vt:lpstr>
      <vt:lpstr>Why DAB+?  Listener &amp; broadcaster benefits</vt:lpstr>
      <vt:lpstr>For listeners, DAB+ offers greater choice</vt:lpstr>
      <vt:lpstr>For broadcasters, DAB+ offers opportunities to innovate and extend reach</vt:lpstr>
      <vt:lpstr>Incremental reach drives commercial revenues</vt:lpstr>
      <vt:lpstr>DAB offers “now playing” info, station logos and voice control</vt:lpstr>
      <vt:lpstr>Three macro reasons for DAB+</vt:lpstr>
      <vt:lpstr>Economics: cost per service far lower than FM</vt:lpstr>
      <vt:lpstr>Economics: lower-cost options with DAB - additional savings</vt:lpstr>
      <vt:lpstr>Environment: DAB+ is the green solution</vt:lpstr>
      <vt:lpstr>Energy consumption: a key factor in switch-off decisions</vt:lpstr>
      <vt:lpstr>Emergencies – DAB+ is resilient</vt:lpstr>
      <vt:lpstr>Global developments with DAB+</vt:lpstr>
      <vt:lpstr>Australia – DAB+ established, and growing</vt:lpstr>
      <vt:lpstr>Asia Pacific markets continue to run trials</vt:lpstr>
      <vt:lpstr>Africa and Middle East have seen a step change in interest</vt:lpstr>
      <vt:lpstr>Africa and Middle East have seen a step change in interest</vt:lpstr>
      <vt:lpstr>DAB+ established as core future platform for radio in Europe</vt:lpstr>
      <vt:lpstr>Major markets are growing – and innovating</vt:lpstr>
      <vt:lpstr>Switzerland: preparing for FM switch-off</vt:lpstr>
      <vt:lpstr>Almost all new cars now have DAB+</vt:lpstr>
      <vt:lpstr>% of new consumer radios with DAB almost doubled in 4 years</vt:lpstr>
      <vt:lpstr>Summary</vt:lpstr>
      <vt:lpstr>PowerPoint Presentation</vt:lpstr>
    </vt:vector>
  </TitlesOfParts>
  <Company>College Group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Hannon</dc:creator>
  <cp:lastModifiedBy>Bernie ONeill</cp:lastModifiedBy>
  <cp:revision>1946</cp:revision>
  <cp:lastPrinted>2023-03-06T03:37:02Z</cp:lastPrinted>
  <dcterms:created xsi:type="dcterms:W3CDTF">2013-02-07T11:12:58Z</dcterms:created>
  <dcterms:modified xsi:type="dcterms:W3CDTF">2023-03-06T03:38:36Z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0x0101002171CCE8283CB94F81A764BA128DE5F8</vt:lpwstr>
  </property>
</Properties>
</file>