
<file path=[Content_Types].xml><?xml version="1.0" encoding="utf-8"?>
<Types xmlns="http://schemas.openxmlformats.org/package/2006/content-types">
  <Default Extension="crdownload"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6" r:id="rId5"/>
  </p:sldMasterIdLst>
  <p:notesMasterIdLst>
    <p:notesMasterId r:id="rId39"/>
  </p:notesMasterIdLst>
  <p:handoutMasterIdLst>
    <p:handoutMasterId r:id="rId40"/>
  </p:handoutMasterIdLst>
  <p:sldIdLst>
    <p:sldId id="256" r:id="rId6"/>
    <p:sldId id="291" r:id="rId7"/>
    <p:sldId id="1115" r:id="rId8"/>
    <p:sldId id="285" r:id="rId9"/>
    <p:sldId id="308" r:id="rId10"/>
    <p:sldId id="1107" r:id="rId11"/>
    <p:sldId id="1108" r:id="rId12"/>
    <p:sldId id="307" r:id="rId13"/>
    <p:sldId id="309" r:id="rId14"/>
    <p:sldId id="319" r:id="rId15"/>
    <p:sldId id="321" r:id="rId16"/>
    <p:sldId id="1103" r:id="rId17"/>
    <p:sldId id="1102" r:id="rId18"/>
    <p:sldId id="1104" r:id="rId19"/>
    <p:sldId id="267" r:id="rId20"/>
    <p:sldId id="294" r:id="rId21"/>
    <p:sldId id="297" r:id="rId22"/>
    <p:sldId id="1110" r:id="rId23"/>
    <p:sldId id="262" r:id="rId24"/>
    <p:sldId id="304" r:id="rId25"/>
    <p:sldId id="301" r:id="rId26"/>
    <p:sldId id="1111" r:id="rId27"/>
    <p:sldId id="1112" r:id="rId28"/>
    <p:sldId id="257" r:id="rId29"/>
    <p:sldId id="283" r:id="rId30"/>
    <p:sldId id="284" r:id="rId31"/>
    <p:sldId id="1113" r:id="rId32"/>
    <p:sldId id="306" r:id="rId33"/>
    <p:sldId id="312" r:id="rId34"/>
    <p:sldId id="311" r:id="rId35"/>
    <p:sldId id="1114" r:id="rId36"/>
    <p:sldId id="313" r:id="rId37"/>
    <p:sldId id="27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9F8533A-AD0E-7F7D-0304-21364BCF6F62}" name="Johan Ericsson" initials="JE" userId="S::johan.ericsson@paneda.se::aaba760b-a4fa-4036-adfc-beb783db033b" providerId="AD"/>
  <p188:author id="{704556B9-30C8-4914-2EE8-726F3B2EAE50}" name="Anna Ericsson" initials="AE" userId="S::anna.ericsson@epiroc.com::74566e22-4f26-41a0-af5d-17af36c45b2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5F10"/>
    <a:srgbClr val="F46A25"/>
    <a:srgbClr val="E6E6E6"/>
    <a:srgbClr val="8189A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6" autoAdjust="0"/>
    <p:restoredTop sz="88196" autoAdjust="0"/>
  </p:normalViewPr>
  <p:slideViewPr>
    <p:cSldViewPr snapToGrid="0">
      <p:cViewPr varScale="1">
        <p:scale>
          <a:sx n="132" d="100"/>
          <a:sy n="132" d="100"/>
        </p:scale>
        <p:origin x="96" y="252"/>
      </p:cViewPr>
      <p:guideLst/>
    </p:cSldViewPr>
  </p:slideViewPr>
  <p:outlineViewPr>
    <p:cViewPr>
      <p:scale>
        <a:sx n="33" d="100"/>
        <a:sy n="33" d="100"/>
      </p:scale>
      <p:origin x="0" y="-4908"/>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FCD50D-240B-4202-BA15-9436303309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0986A40-88CC-4CF8-A82C-0522A84173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B78CE2-C833-4BFB-B646-A41BF50DD3DE}" type="datetimeFigureOut">
              <a:rPr lang="en-US" smtClean="0"/>
              <a:t>2/22/2023</a:t>
            </a:fld>
            <a:endParaRPr lang="en-US" dirty="0"/>
          </a:p>
        </p:txBody>
      </p:sp>
      <p:sp>
        <p:nvSpPr>
          <p:cNvPr id="4" name="Footer Placeholder 3">
            <a:extLst>
              <a:ext uri="{FF2B5EF4-FFF2-40B4-BE49-F238E27FC236}">
                <a16:creationId xmlns:a16="http://schemas.microsoft.com/office/drawing/2014/main" id="{7021F718-5D0C-484C-9E94-4002D1F60A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46DE25-1D25-4297-ACEE-43B0A6165A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706342-55CD-4F55-9921-27DD6E1BACC4}" type="slidenum">
              <a:rPr lang="en-US" smtClean="0"/>
              <a:t>‹#›</a:t>
            </a:fld>
            <a:endParaRPr lang="en-US" dirty="0"/>
          </a:p>
        </p:txBody>
      </p:sp>
    </p:spTree>
    <p:extLst>
      <p:ext uri="{BB962C8B-B14F-4D97-AF65-F5344CB8AC3E}">
        <p14:creationId xmlns:p14="http://schemas.microsoft.com/office/powerpoint/2010/main" val="1115951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5D0CA-A9EA-4786-92CB-50D9D9B29FEF}" type="datetimeFigureOut">
              <a:rPr lang="en-US" smtClean="0"/>
              <a:t>2/22/2023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86772-94DE-41DD-845F-738AE05EE900}" type="slidenum">
              <a:rPr lang="en-US" smtClean="0"/>
              <a:t>‹#›</a:t>
            </a:fld>
            <a:endParaRPr lang="en-US" dirty="0"/>
          </a:p>
        </p:txBody>
      </p:sp>
    </p:spTree>
    <p:extLst>
      <p:ext uri="{BB962C8B-B14F-4D97-AF65-F5344CB8AC3E}">
        <p14:creationId xmlns:p14="http://schemas.microsoft.com/office/powerpoint/2010/main" val="391842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Working</a:t>
            </a:r>
            <a:r>
              <a:rPr lang="sv-SE" dirty="0"/>
              <a:t> </a:t>
            </a:r>
            <a:r>
              <a:rPr lang="sv-SE" dirty="0" err="1"/>
              <a:t>with</a:t>
            </a:r>
            <a:r>
              <a:rPr lang="sv-SE" dirty="0"/>
              <a:t> DAB </a:t>
            </a:r>
            <a:r>
              <a:rPr lang="sv-SE" dirty="0" err="1"/>
              <a:t>since</a:t>
            </a:r>
            <a:r>
              <a:rPr lang="sv-SE" dirty="0"/>
              <a:t> 1997, so </a:t>
            </a:r>
            <a:r>
              <a:rPr lang="sv-SE" dirty="0" err="1"/>
              <a:t>almost</a:t>
            </a:r>
            <a:r>
              <a:rPr lang="sv-SE" dirty="0"/>
              <a:t> from the </a:t>
            </a:r>
            <a:r>
              <a:rPr lang="sv-SE" dirty="0" err="1"/>
              <a:t>very</a:t>
            </a:r>
            <a:r>
              <a:rPr lang="sv-SE" dirty="0"/>
              <a:t> </a:t>
            </a:r>
            <a:r>
              <a:rPr lang="sv-SE" dirty="0" err="1"/>
              <a:t>beginning</a:t>
            </a:r>
            <a:r>
              <a:rPr lang="sv-SE" dirty="0"/>
              <a:t>.</a:t>
            </a:r>
          </a:p>
          <a:p>
            <a:r>
              <a:rPr lang="sv-SE" dirty="0"/>
              <a:t>I </a:t>
            </a:r>
            <a:r>
              <a:rPr lang="sv-SE" dirty="0" err="1"/>
              <a:t>will</a:t>
            </a:r>
            <a:r>
              <a:rPr lang="sv-SE" dirty="0"/>
              <a:t> </a:t>
            </a:r>
            <a:r>
              <a:rPr lang="sv-SE" dirty="0" err="1"/>
              <a:t>first</a:t>
            </a:r>
            <a:r>
              <a:rPr lang="sv-SE" dirty="0"/>
              <a:t> </a:t>
            </a:r>
            <a:r>
              <a:rPr lang="sv-SE" dirty="0" err="1"/>
              <a:t>say</a:t>
            </a:r>
            <a:r>
              <a:rPr lang="sv-SE" dirty="0"/>
              <a:t> a </a:t>
            </a:r>
            <a:r>
              <a:rPr lang="sv-SE" dirty="0" err="1"/>
              <a:t>few</a:t>
            </a:r>
            <a:r>
              <a:rPr lang="sv-SE" dirty="0"/>
              <a:t> </a:t>
            </a:r>
            <a:r>
              <a:rPr lang="sv-SE" dirty="0" err="1"/>
              <a:t>words</a:t>
            </a:r>
            <a:r>
              <a:rPr lang="sv-SE" dirty="0"/>
              <a:t> </a:t>
            </a:r>
            <a:r>
              <a:rPr lang="sv-SE" dirty="0" err="1"/>
              <a:t>about</a:t>
            </a:r>
            <a:r>
              <a:rPr lang="sv-SE" dirty="0"/>
              <a:t> Paneda, and </a:t>
            </a:r>
            <a:r>
              <a:rPr lang="sv-SE" dirty="0" err="1"/>
              <a:t>our</a:t>
            </a:r>
            <a:r>
              <a:rPr lang="sv-SE" dirty="0"/>
              <a:t> DAB </a:t>
            </a:r>
            <a:r>
              <a:rPr lang="sv-SE" dirty="0" err="1"/>
              <a:t>head</a:t>
            </a:r>
            <a:r>
              <a:rPr lang="sv-SE" dirty="0"/>
              <a:t>-end solution, and </a:t>
            </a:r>
            <a:r>
              <a:rPr lang="sv-SE" dirty="0" err="1"/>
              <a:t>also</a:t>
            </a:r>
            <a:r>
              <a:rPr lang="sv-SE" dirty="0"/>
              <a:t> a new system </a:t>
            </a:r>
            <a:r>
              <a:rPr lang="sv-SE" dirty="0" err="1"/>
              <a:t>that</a:t>
            </a:r>
            <a:r>
              <a:rPr lang="sv-SE" dirty="0"/>
              <a:t> </a:t>
            </a:r>
            <a:r>
              <a:rPr lang="sv-SE" dirty="0" err="1"/>
              <a:t>uses</a:t>
            </a:r>
            <a:r>
              <a:rPr lang="sv-SE" dirty="0"/>
              <a:t> DAB for </a:t>
            </a:r>
            <a:r>
              <a:rPr lang="sv-SE" dirty="0" err="1"/>
              <a:t>emergency</a:t>
            </a:r>
            <a:r>
              <a:rPr lang="sv-SE" dirty="0"/>
              <a:t> </a:t>
            </a:r>
            <a:r>
              <a:rPr lang="sv-SE" dirty="0" err="1"/>
              <a:t>warning</a:t>
            </a:r>
            <a:r>
              <a:rPr lang="sv-SE" dirty="0"/>
              <a:t>.  </a:t>
            </a:r>
            <a:endParaRPr lang="en-GB" dirty="0"/>
          </a:p>
        </p:txBody>
      </p:sp>
      <p:sp>
        <p:nvSpPr>
          <p:cNvPr id="4" name="Slide Number Placeholder 3"/>
          <p:cNvSpPr>
            <a:spLocks noGrp="1"/>
          </p:cNvSpPr>
          <p:nvPr>
            <p:ph type="sldNum" sz="quarter" idx="5"/>
          </p:nvPr>
        </p:nvSpPr>
        <p:spPr/>
        <p:txBody>
          <a:bodyPr/>
          <a:lstStyle/>
          <a:p>
            <a:fld id="{E0C86772-94DE-41DD-845F-738AE05EE900}" type="slidenum">
              <a:rPr lang="en-US" smtClean="0"/>
              <a:t>1</a:t>
            </a:fld>
            <a:endParaRPr lang="en-US" dirty="0"/>
          </a:p>
        </p:txBody>
      </p:sp>
    </p:spTree>
    <p:extLst>
      <p:ext uri="{BB962C8B-B14F-4D97-AF65-F5344CB8AC3E}">
        <p14:creationId xmlns:p14="http://schemas.microsoft.com/office/powerpoint/2010/main" val="2350529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So, an </a:t>
            </a:r>
            <a:r>
              <a:rPr lang="sv-SE" dirty="0" err="1"/>
              <a:t>centralized</a:t>
            </a:r>
            <a:r>
              <a:rPr lang="sv-SE" dirty="0"/>
              <a:t> setup is </a:t>
            </a:r>
            <a:r>
              <a:rPr lang="sv-SE" dirty="0" err="1"/>
              <a:t>scalable</a:t>
            </a:r>
            <a:r>
              <a:rPr lang="sv-SE" dirty="0"/>
              <a:t>, </a:t>
            </a:r>
            <a:r>
              <a:rPr lang="sv-SE" dirty="0" err="1"/>
              <a:t>you</a:t>
            </a:r>
            <a:r>
              <a:rPr lang="sv-SE" dirty="0"/>
              <a:t> </a:t>
            </a:r>
            <a:r>
              <a:rPr lang="sv-SE" dirty="0" err="1"/>
              <a:t>can</a:t>
            </a:r>
            <a:r>
              <a:rPr lang="sv-SE" dirty="0"/>
              <a:t> start </a:t>
            </a:r>
            <a:r>
              <a:rPr lang="sv-SE" dirty="0" err="1"/>
              <a:t>with</a:t>
            </a:r>
            <a:r>
              <a:rPr lang="sv-SE" dirty="0"/>
              <a:t> </a:t>
            </a:r>
            <a:r>
              <a:rPr lang="sv-SE" dirty="0" err="1"/>
              <a:t>one</a:t>
            </a:r>
            <a:r>
              <a:rPr lang="sv-SE" dirty="0"/>
              <a:t> </a:t>
            </a:r>
            <a:r>
              <a:rPr lang="sv-SE" dirty="0" err="1"/>
              <a:t>multiplexer</a:t>
            </a:r>
            <a:r>
              <a:rPr lang="sv-SE" dirty="0"/>
              <a:t>, and start </a:t>
            </a:r>
            <a:r>
              <a:rPr lang="sv-SE" dirty="0" err="1"/>
              <a:t>deploying</a:t>
            </a:r>
            <a:r>
              <a:rPr lang="sv-SE" dirty="0"/>
              <a:t> </a:t>
            </a:r>
            <a:r>
              <a:rPr lang="sv-SE" dirty="0" err="1"/>
              <a:t>your</a:t>
            </a:r>
            <a:r>
              <a:rPr lang="sv-SE" dirty="0"/>
              <a:t> transmission </a:t>
            </a:r>
            <a:r>
              <a:rPr lang="sv-SE" dirty="0" err="1"/>
              <a:t>network</a:t>
            </a:r>
            <a:r>
              <a:rPr lang="sv-SE" dirty="0"/>
              <a:t>, and </a:t>
            </a:r>
            <a:r>
              <a:rPr lang="sv-SE" dirty="0" err="1"/>
              <a:t>you</a:t>
            </a:r>
            <a:r>
              <a:rPr lang="sv-SE" dirty="0"/>
              <a:t> </a:t>
            </a:r>
            <a:r>
              <a:rPr lang="sv-SE" dirty="0" err="1"/>
              <a:t>can</a:t>
            </a:r>
            <a:r>
              <a:rPr lang="sv-SE" dirty="0"/>
              <a:t> </a:t>
            </a:r>
            <a:r>
              <a:rPr lang="sv-SE" dirty="0" err="1"/>
              <a:t>expand</a:t>
            </a:r>
            <a:r>
              <a:rPr lang="sv-SE" dirty="0"/>
              <a:t> </a:t>
            </a:r>
            <a:r>
              <a:rPr lang="sv-SE" dirty="0" err="1"/>
              <a:t>with</a:t>
            </a:r>
            <a:r>
              <a:rPr lang="sv-SE" dirty="0"/>
              <a:t> </a:t>
            </a:r>
            <a:r>
              <a:rPr lang="sv-SE" dirty="0" err="1"/>
              <a:t>more</a:t>
            </a:r>
            <a:r>
              <a:rPr lang="sv-SE" dirty="0"/>
              <a:t> systems at </a:t>
            </a:r>
            <a:r>
              <a:rPr lang="sv-SE" dirty="0" err="1"/>
              <a:t>any</a:t>
            </a:r>
            <a:r>
              <a:rPr lang="sv-SE" dirty="0"/>
              <a:t> </a:t>
            </a:r>
            <a:r>
              <a:rPr lang="sv-SE" dirty="0" err="1"/>
              <a:t>point</a:t>
            </a:r>
            <a:r>
              <a:rPr lang="sv-SE" dirty="0"/>
              <a:t>. </a:t>
            </a:r>
          </a:p>
          <a:p>
            <a:r>
              <a:rPr lang="sv-SE" dirty="0"/>
              <a:t>In </a:t>
            </a:r>
            <a:r>
              <a:rPr lang="sv-SE" dirty="0" err="1"/>
              <a:t>this</a:t>
            </a:r>
            <a:r>
              <a:rPr lang="sv-SE" dirty="0"/>
              <a:t> </a:t>
            </a:r>
            <a:r>
              <a:rPr lang="sv-SE" dirty="0" err="1"/>
              <a:t>example</a:t>
            </a:r>
            <a:r>
              <a:rPr lang="sv-SE" dirty="0"/>
              <a:t>, </a:t>
            </a:r>
            <a:r>
              <a:rPr lang="sv-SE" dirty="0" err="1"/>
              <a:t>one</a:t>
            </a:r>
            <a:r>
              <a:rPr lang="sv-SE" dirty="0"/>
              <a:t> </a:t>
            </a:r>
            <a:r>
              <a:rPr lang="sv-SE" dirty="0" err="1"/>
              <a:t>single</a:t>
            </a:r>
            <a:r>
              <a:rPr lang="sv-SE" dirty="0"/>
              <a:t> server </a:t>
            </a:r>
            <a:r>
              <a:rPr lang="sv-SE" dirty="0" err="1"/>
              <a:t>provides</a:t>
            </a:r>
            <a:r>
              <a:rPr lang="sv-SE" dirty="0"/>
              <a:t> DAB to 8 regions. In </a:t>
            </a:r>
            <a:r>
              <a:rPr lang="sv-SE" dirty="0" err="1"/>
              <a:t>one</a:t>
            </a:r>
            <a:r>
              <a:rPr lang="sv-SE" dirty="0"/>
              <a:t> </a:t>
            </a:r>
            <a:r>
              <a:rPr lang="sv-SE" dirty="0" err="1"/>
              <a:t>single</a:t>
            </a:r>
            <a:r>
              <a:rPr lang="sv-SE" dirty="0"/>
              <a:t> small standard 1U server</a:t>
            </a:r>
          </a:p>
          <a:p>
            <a:endParaRPr lang="sv-SE" dirty="0"/>
          </a:p>
          <a:p>
            <a:endParaRPr lang="en-GB" dirty="0"/>
          </a:p>
        </p:txBody>
      </p:sp>
      <p:sp>
        <p:nvSpPr>
          <p:cNvPr id="4" name="Slide Number Placeholder 3"/>
          <p:cNvSpPr>
            <a:spLocks noGrp="1"/>
          </p:cNvSpPr>
          <p:nvPr>
            <p:ph type="sldNum" sz="quarter" idx="5"/>
          </p:nvPr>
        </p:nvSpPr>
        <p:spPr/>
        <p:txBody>
          <a:bodyPr/>
          <a:lstStyle/>
          <a:p>
            <a:fld id="{E0C86772-94DE-41DD-845F-738AE05EE900}" type="slidenum">
              <a:rPr lang="en-US" smtClean="0"/>
              <a:t>10</a:t>
            </a:fld>
            <a:endParaRPr lang="en-US" dirty="0"/>
          </a:p>
        </p:txBody>
      </p:sp>
    </p:spTree>
    <p:extLst>
      <p:ext uri="{BB962C8B-B14F-4D97-AF65-F5344CB8AC3E}">
        <p14:creationId xmlns:p14="http://schemas.microsoft.com/office/powerpoint/2010/main" val="1466420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Once</a:t>
            </a:r>
            <a:r>
              <a:rPr lang="sv-SE" dirty="0"/>
              <a:t> </a:t>
            </a:r>
            <a:r>
              <a:rPr lang="sv-SE" dirty="0" err="1"/>
              <a:t>you</a:t>
            </a:r>
            <a:r>
              <a:rPr lang="sv-SE" dirty="0"/>
              <a:t> </a:t>
            </a:r>
            <a:r>
              <a:rPr lang="sv-SE" dirty="0" err="1"/>
              <a:t>have</a:t>
            </a:r>
            <a:r>
              <a:rPr lang="sv-SE" dirty="0"/>
              <a:t> the DAB </a:t>
            </a:r>
            <a:r>
              <a:rPr lang="sv-SE" dirty="0" err="1"/>
              <a:t>head</a:t>
            </a:r>
            <a:r>
              <a:rPr lang="sv-SE" dirty="0"/>
              <a:t>-end </a:t>
            </a:r>
            <a:r>
              <a:rPr lang="sv-SE" dirty="0" err="1"/>
              <a:t>platform</a:t>
            </a:r>
            <a:r>
              <a:rPr lang="sv-SE" dirty="0"/>
              <a:t> </a:t>
            </a:r>
            <a:r>
              <a:rPr lang="sv-SE" dirty="0" err="1"/>
              <a:t>centralized</a:t>
            </a:r>
            <a:r>
              <a:rPr lang="sv-SE" dirty="0"/>
              <a:t>, </a:t>
            </a:r>
            <a:r>
              <a:rPr lang="sv-SE" dirty="0" err="1"/>
              <a:t>how</a:t>
            </a:r>
            <a:r>
              <a:rPr lang="sv-SE" dirty="0"/>
              <a:t> do </a:t>
            </a:r>
            <a:r>
              <a:rPr lang="sv-SE" dirty="0" err="1"/>
              <a:t>we</a:t>
            </a:r>
            <a:r>
              <a:rPr lang="sv-SE" dirty="0"/>
              <a:t> </a:t>
            </a:r>
            <a:r>
              <a:rPr lang="sv-SE" dirty="0" err="1"/>
              <a:t>insert</a:t>
            </a:r>
            <a:r>
              <a:rPr lang="sv-SE" dirty="0"/>
              <a:t> audio?</a:t>
            </a:r>
          </a:p>
          <a:p>
            <a:r>
              <a:rPr lang="sv-SE" dirty="0" err="1"/>
              <a:t>One</a:t>
            </a:r>
            <a:r>
              <a:rPr lang="sv-SE" dirty="0"/>
              <a:t> </a:t>
            </a:r>
            <a:r>
              <a:rPr lang="sv-SE" dirty="0" err="1"/>
              <a:t>great</a:t>
            </a:r>
            <a:r>
              <a:rPr lang="sv-SE" dirty="0"/>
              <a:t> solution is audio </a:t>
            </a:r>
            <a:r>
              <a:rPr lang="sv-SE" dirty="0" err="1"/>
              <a:t>contribution</a:t>
            </a:r>
            <a:r>
              <a:rPr lang="sv-SE" dirty="0"/>
              <a:t>. </a:t>
            </a:r>
            <a:br>
              <a:rPr lang="sv-SE" dirty="0"/>
            </a:br>
            <a:r>
              <a:rPr lang="sv-SE" dirty="0"/>
              <a:t>From studio, </a:t>
            </a:r>
            <a:r>
              <a:rPr lang="sv-SE" dirty="0" err="1"/>
              <a:t>use</a:t>
            </a:r>
            <a:r>
              <a:rPr lang="sv-SE" dirty="0"/>
              <a:t> </a:t>
            </a:r>
            <a:r>
              <a:rPr lang="sv-SE" dirty="0" err="1"/>
              <a:t>contribution</a:t>
            </a:r>
            <a:r>
              <a:rPr lang="sv-SE" dirty="0"/>
              <a:t>, </a:t>
            </a:r>
            <a:r>
              <a:rPr lang="sv-SE" dirty="0" err="1"/>
              <a:t>using</a:t>
            </a:r>
            <a:r>
              <a:rPr lang="sv-SE" dirty="0"/>
              <a:t> standard and </a:t>
            </a:r>
            <a:r>
              <a:rPr lang="sv-SE" dirty="0" err="1"/>
              <a:t>open</a:t>
            </a:r>
            <a:r>
              <a:rPr lang="sv-SE" dirty="0"/>
              <a:t> </a:t>
            </a:r>
            <a:r>
              <a:rPr lang="sv-SE" dirty="0" err="1"/>
              <a:t>protocols</a:t>
            </a:r>
            <a:r>
              <a:rPr lang="sv-SE" dirty="0"/>
              <a:t>, </a:t>
            </a:r>
            <a:r>
              <a:rPr lang="sv-SE" dirty="0" err="1"/>
              <a:t>even</a:t>
            </a:r>
            <a:r>
              <a:rPr lang="sv-SE" dirty="0"/>
              <a:t> Internet </a:t>
            </a:r>
            <a:r>
              <a:rPr lang="sv-SE" dirty="0" err="1"/>
              <a:t>may</a:t>
            </a:r>
            <a:r>
              <a:rPr lang="sv-SE" dirty="0"/>
              <a:t> be used. </a:t>
            </a:r>
            <a:br>
              <a:rPr lang="sv-SE" dirty="0"/>
            </a:br>
            <a:r>
              <a:rPr lang="sv-SE" dirty="0"/>
              <a:t>Same audio </a:t>
            </a:r>
            <a:r>
              <a:rPr lang="sv-SE" dirty="0" err="1"/>
              <a:t>feeds</a:t>
            </a:r>
            <a:r>
              <a:rPr lang="sv-SE" dirty="0"/>
              <a:t> </a:t>
            </a:r>
            <a:r>
              <a:rPr lang="sv-SE" dirty="0" err="1"/>
              <a:t>many</a:t>
            </a:r>
            <a:r>
              <a:rPr lang="sv-SE" dirty="0"/>
              <a:t> </a:t>
            </a:r>
            <a:r>
              <a:rPr lang="sv-SE" dirty="0" err="1"/>
              <a:t>multiplexers</a:t>
            </a:r>
            <a:endParaRPr lang="en-GB" dirty="0"/>
          </a:p>
        </p:txBody>
      </p:sp>
      <p:sp>
        <p:nvSpPr>
          <p:cNvPr id="4" name="Slide Number Placeholder 3"/>
          <p:cNvSpPr>
            <a:spLocks noGrp="1"/>
          </p:cNvSpPr>
          <p:nvPr>
            <p:ph type="sldNum" sz="quarter" idx="5"/>
          </p:nvPr>
        </p:nvSpPr>
        <p:spPr/>
        <p:txBody>
          <a:bodyPr/>
          <a:lstStyle/>
          <a:p>
            <a:fld id="{E0C86772-94DE-41DD-845F-738AE05EE900}" type="slidenum">
              <a:rPr lang="en-US" smtClean="0"/>
              <a:t>11</a:t>
            </a:fld>
            <a:endParaRPr lang="en-US" dirty="0"/>
          </a:p>
        </p:txBody>
      </p:sp>
    </p:spTree>
    <p:extLst>
      <p:ext uri="{BB962C8B-B14F-4D97-AF65-F5344CB8AC3E}">
        <p14:creationId xmlns:p14="http://schemas.microsoft.com/office/powerpoint/2010/main" val="1506858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As an </a:t>
            </a:r>
            <a:r>
              <a:rPr lang="sv-SE" dirty="0" err="1"/>
              <a:t>example</a:t>
            </a:r>
            <a:r>
              <a:rPr lang="sv-SE" dirty="0"/>
              <a:t>, 2Wcom has a </a:t>
            </a:r>
            <a:r>
              <a:rPr lang="sv-SE" dirty="0" err="1"/>
              <a:t>great</a:t>
            </a:r>
            <a:r>
              <a:rPr lang="sv-SE" dirty="0"/>
              <a:t> solution </a:t>
            </a:r>
            <a:r>
              <a:rPr lang="sv-SE" dirty="0" err="1"/>
              <a:t>with</a:t>
            </a:r>
            <a:r>
              <a:rPr lang="sv-SE" dirty="0"/>
              <a:t> hardware studio IP </a:t>
            </a:r>
            <a:r>
              <a:rPr lang="sv-SE" dirty="0" err="1"/>
              <a:t>encoders</a:t>
            </a:r>
            <a:r>
              <a:rPr lang="sv-SE" dirty="0"/>
              <a:t>, </a:t>
            </a:r>
            <a:r>
              <a:rPr lang="sv-SE" dirty="0" err="1"/>
              <a:t>feeding</a:t>
            </a:r>
            <a:r>
              <a:rPr lang="sv-SE" dirty="0"/>
              <a:t> an </a:t>
            </a:r>
            <a:r>
              <a:rPr lang="sv-SE" dirty="0" err="1"/>
              <a:t>centralized</a:t>
            </a:r>
            <a:r>
              <a:rPr lang="sv-SE" dirty="0"/>
              <a:t> audio </a:t>
            </a:r>
            <a:r>
              <a:rPr lang="sv-SE" dirty="0" err="1"/>
              <a:t>decoder</a:t>
            </a:r>
            <a:r>
              <a:rPr lang="sv-SE" dirty="0"/>
              <a:t> server (</a:t>
            </a:r>
            <a:r>
              <a:rPr lang="sv-SE" dirty="0" err="1"/>
              <a:t>installed</a:t>
            </a:r>
            <a:r>
              <a:rPr lang="sv-SE" dirty="0"/>
              <a:t> in the same DAB </a:t>
            </a:r>
            <a:r>
              <a:rPr lang="sv-SE" dirty="0" err="1"/>
              <a:t>head</a:t>
            </a:r>
            <a:r>
              <a:rPr lang="sv-SE" dirty="0"/>
              <a:t>-end </a:t>
            </a:r>
            <a:r>
              <a:rPr lang="sv-SE" dirty="0" err="1"/>
              <a:t>platform</a:t>
            </a:r>
            <a:r>
              <a:rPr lang="sv-SE" dirty="0"/>
              <a:t>) </a:t>
            </a:r>
          </a:p>
          <a:p>
            <a:r>
              <a:rPr lang="sv-SE" dirty="0" err="1"/>
              <a:t>Each</a:t>
            </a:r>
            <a:r>
              <a:rPr lang="sv-SE" dirty="0"/>
              <a:t> studio </a:t>
            </a:r>
            <a:r>
              <a:rPr lang="sv-SE" dirty="0" err="1"/>
              <a:t>decides</a:t>
            </a:r>
            <a:r>
              <a:rPr lang="sv-SE" dirty="0"/>
              <a:t> the format at </a:t>
            </a:r>
            <a:r>
              <a:rPr lang="sv-SE" dirty="0" err="1"/>
              <a:t>their</a:t>
            </a:r>
            <a:r>
              <a:rPr lang="sv-SE" dirty="0"/>
              <a:t> output, from </a:t>
            </a:r>
            <a:r>
              <a:rPr lang="sv-SE" dirty="0" err="1"/>
              <a:t>raw</a:t>
            </a:r>
            <a:r>
              <a:rPr lang="sv-SE" dirty="0"/>
              <a:t> PCM to </a:t>
            </a:r>
            <a:r>
              <a:rPr lang="sv-SE" dirty="0" err="1"/>
              <a:t>any</a:t>
            </a:r>
            <a:r>
              <a:rPr lang="sv-SE" dirty="0"/>
              <a:t> </a:t>
            </a:r>
            <a:r>
              <a:rPr lang="sv-SE" dirty="0" err="1"/>
              <a:t>other</a:t>
            </a:r>
            <a:r>
              <a:rPr lang="sv-SE" dirty="0"/>
              <a:t> </a:t>
            </a:r>
            <a:r>
              <a:rPr lang="sv-SE" dirty="0" err="1"/>
              <a:t>efficient</a:t>
            </a:r>
            <a:r>
              <a:rPr lang="sv-SE" dirty="0"/>
              <a:t> </a:t>
            </a:r>
            <a:r>
              <a:rPr lang="sv-SE" dirty="0" err="1"/>
              <a:t>codec</a:t>
            </a:r>
            <a:r>
              <a:rPr lang="sv-SE" dirty="0"/>
              <a:t>, as APTX. The Audio server auto </a:t>
            </a:r>
            <a:r>
              <a:rPr lang="sv-SE" dirty="0" err="1"/>
              <a:t>detects</a:t>
            </a:r>
            <a:r>
              <a:rPr lang="sv-SE" dirty="0"/>
              <a:t> the format, </a:t>
            </a:r>
            <a:r>
              <a:rPr lang="sv-SE" dirty="0" err="1"/>
              <a:t>but</a:t>
            </a:r>
            <a:r>
              <a:rPr lang="sv-SE" dirty="0"/>
              <a:t> </a:t>
            </a:r>
            <a:r>
              <a:rPr lang="sv-SE" dirty="0" err="1"/>
              <a:t>will</a:t>
            </a:r>
            <a:r>
              <a:rPr lang="sv-SE" dirty="0"/>
              <a:t> </a:t>
            </a:r>
            <a:r>
              <a:rPr lang="sv-SE" dirty="0" err="1"/>
              <a:t>always</a:t>
            </a:r>
            <a:r>
              <a:rPr lang="sv-SE" dirty="0"/>
              <a:t> </a:t>
            </a:r>
            <a:r>
              <a:rPr lang="sv-SE" dirty="0" err="1"/>
              <a:t>provide</a:t>
            </a:r>
            <a:r>
              <a:rPr lang="sv-SE" dirty="0"/>
              <a:t> PCM at the output to the DAB system. </a:t>
            </a:r>
            <a:endParaRPr lang="en-GB" dirty="0"/>
          </a:p>
        </p:txBody>
      </p:sp>
      <p:sp>
        <p:nvSpPr>
          <p:cNvPr id="4" name="Slide Number Placeholder 3"/>
          <p:cNvSpPr>
            <a:spLocks noGrp="1"/>
          </p:cNvSpPr>
          <p:nvPr>
            <p:ph type="sldNum" sz="quarter" idx="5"/>
          </p:nvPr>
        </p:nvSpPr>
        <p:spPr/>
        <p:txBody>
          <a:bodyPr/>
          <a:lstStyle/>
          <a:p>
            <a:fld id="{E0C86772-94DE-41DD-845F-738AE05EE900}" type="slidenum">
              <a:rPr lang="en-US" smtClean="0"/>
              <a:t>12</a:t>
            </a:fld>
            <a:endParaRPr lang="en-US" dirty="0"/>
          </a:p>
        </p:txBody>
      </p:sp>
    </p:spTree>
    <p:extLst>
      <p:ext uri="{BB962C8B-B14F-4D97-AF65-F5344CB8AC3E}">
        <p14:creationId xmlns:p14="http://schemas.microsoft.com/office/powerpoint/2010/main" val="3864877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C86772-94DE-41DD-845F-738AE05EE900}" type="slidenum">
              <a:rPr lang="en-US" smtClean="0"/>
              <a:t>13</a:t>
            </a:fld>
            <a:endParaRPr lang="en-US" dirty="0"/>
          </a:p>
        </p:txBody>
      </p:sp>
    </p:spTree>
    <p:extLst>
      <p:ext uri="{BB962C8B-B14F-4D97-AF65-F5344CB8AC3E}">
        <p14:creationId xmlns:p14="http://schemas.microsoft.com/office/powerpoint/2010/main" val="476895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 </a:t>
            </a:r>
            <a:r>
              <a:rPr lang="sv-SE" dirty="0" err="1"/>
              <a:t>generic</a:t>
            </a:r>
            <a:r>
              <a:rPr lang="sv-SE" dirty="0"/>
              <a:t> </a:t>
            </a:r>
            <a:r>
              <a:rPr lang="sv-SE" dirty="0" err="1"/>
              <a:t>advice</a:t>
            </a:r>
            <a:r>
              <a:rPr lang="sv-SE" dirty="0"/>
              <a:t>: </a:t>
            </a:r>
            <a:br>
              <a:rPr lang="sv-SE" dirty="0"/>
            </a:br>
            <a:r>
              <a:rPr lang="sv-SE" dirty="0"/>
              <a:t>In </a:t>
            </a:r>
            <a:r>
              <a:rPr lang="sv-SE" dirty="0" err="1"/>
              <a:t>most</a:t>
            </a:r>
            <a:r>
              <a:rPr lang="sv-SE" dirty="0"/>
              <a:t> </a:t>
            </a:r>
            <a:r>
              <a:rPr lang="sv-SE" dirty="0" err="1"/>
              <a:t>cases</a:t>
            </a:r>
            <a:r>
              <a:rPr lang="sv-SE" dirty="0"/>
              <a:t>, </a:t>
            </a:r>
            <a:r>
              <a:rPr lang="sv-SE" dirty="0" err="1"/>
              <a:t>its</a:t>
            </a:r>
            <a:r>
              <a:rPr lang="sv-SE" dirty="0"/>
              <a:t> not </a:t>
            </a:r>
            <a:r>
              <a:rPr lang="sv-SE" dirty="0" err="1"/>
              <a:t>prefered</a:t>
            </a:r>
            <a:r>
              <a:rPr lang="sv-SE" dirty="0"/>
              <a:t> to </a:t>
            </a:r>
            <a:r>
              <a:rPr lang="sv-SE" dirty="0" err="1"/>
              <a:t>install</a:t>
            </a:r>
            <a:r>
              <a:rPr lang="sv-SE" dirty="0"/>
              <a:t> </a:t>
            </a:r>
            <a:r>
              <a:rPr lang="sv-SE" dirty="0" err="1"/>
              <a:t>hundreds</a:t>
            </a:r>
            <a:r>
              <a:rPr lang="sv-SE" dirty="0"/>
              <a:t> </a:t>
            </a:r>
            <a:r>
              <a:rPr lang="sv-SE" dirty="0" err="1"/>
              <a:t>of</a:t>
            </a:r>
            <a:r>
              <a:rPr lang="sv-SE" dirty="0"/>
              <a:t> </a:t>
            </a:r>
            <a:r>
              <a:rPr lang="sv-SE" dirty="0" err="1"/>
              <a:t>dedicated</a:t>
            </a:r>
            <a:r>
              <a:rPr lang="sv-SE" dirty="0"/>
              <a:t> DAB </a:t>
            </a:r>
            <a:r>
              <a:rPr lang="sv-SE" dirty="0" err="1"/>
              <a:t>encoders</a:t>
            </a:r>
            <a:r>
              <a:rPr lang="sv-SE" dirty="0"/>
              <a:t> de-</a:t>
            </a:r>
            <a:r>
              <a:rPr lang="sv-SE" dirty="0" err="1"/>
              <a:t>centralized</a:t>
            </a:r>
            <a:r>
              <a:rPr lang="sv-SE" dirty="0"/>
              <a:t>,  </a:t>
            </a:r>
            <a:r>
              <a:rPr lang="sv-SE" dirty="0" err="1"/>
              <a:t>will</a:t>
            </a:r>
            <a:r>
              <a:rPr lang="sv-SE" dirty="0"/>
              <a:t> be a </a:t>
            </a:r>
            <a:r>
              <a:rPr lang="sv-SE" dirty="0" err="1"/>
              <a:t>challenge</a:t>
            </a:r>
            <a:r>
              <a:rPr lang="sv-SE" dirty="0"/>
              <a:t> for problems for </a:t>
            </a:r>
            <a:r>
              <a:rPr lang="sv-SE" dirty="0" err="1"/>
              <a:t>maintenance</a:t>
            </a:r>
            <a:r>
              <a:rPr lang="sv-SE" dirty="0"/>
              <a:t>, support and management as </a:t>
            </a:r>
            <a:r>
              <a:rPr lang="sv-SE" dirty="0" err="1"/>
              <a:t>well</a:t>
            </a:r>
            <a:r>
              <a:rPr lang="sv-SE" dirty="0"/>
              <a:t> as </a:t>
            </a:r>
            <a:r>
              <a:rPr lang="sv-SE" dirty="0" err="1"/>
              <a:t>complicated</a:t>
            </a:r>
            <a:r>
              <a:rPr lang="sv-SE" dirty="0"/>
              <a:t> IP </a:t>
            </a:r>
            <a:r>
              <a:rPr lang="sv-SE" dirty="0" err="1"/>
              <a:t>networking</a:t>
            </a:r>
            <a:r>
              <a:rPr lang="sv-SE" dirty="0"/>
              <a:t>. </a:t>
            </a:r>
            <a:br>
              <a:rPr lang="sv-SE" dirty="0"/>
            </a:br>
            <a:r>
              <a:rPr lang="sv-SE" dirty="0"/>
              <a:t>Same for </a:t>
            </a:r>
            <a:r>
              <a:rPr lang="sv-SE" dirty="0" err="1"/>
              <a:t>multiplexers</a:t>
            </a:r>
            <a:r>
              <a:rPr lang="sv-SE" dirty="0"/>
              <a:t>, </a:t>
            </a:r>
            <a:r>
              <a:rPr lang="sv-SE" dirty="0" err="1"/>
              <a:t>will</a:t>
            </a:r>
            <a:r>
              <a:rPr lang="sv-SE" dirty="0"/>
              <a:t> be </a:t>
            </a:r>
            <a:r>
              <a:rPr lang="sv-SE" dirty="0" err="1"/>
              <a:t>complicated</a:t>
            </a:r>
            <a:r>
              <a:rPr lang="sv-SE" dirty="0"/>
              <a:t> support and </a:t>
            </a:r>
            <a:r>
              <a:rPr lang="sv-SE" dirty="0" err="1"/>
              <a:t>maintenance</a:t>
            </a:r>
            <a:endParaRPr lang="sv-SE" dirty="0"/>
          </a:p>
          <a:p>
            <a:r>
              <a:rPr lang="sv-SE" dirty="0" err="1"/>
              <a:t>Avoid</a:t>
            </a:r>
            <a:r>
              <a:rPr lang="sv-SE" dirty="0"/>
              <a:t> </a:t>
            </a:r>
            <a:r>
              <a:rPr lang="sv-SE" dirty="0" err="1"/>
              <a:t>several</a:t>
            </a:r>
            <a:r>
              <a:rPr lang="sv-SE" dirty="0"/>
              <a:t> </a:t>
            </a:r>
            <a:r>
              <a:rPr lang="sv-SE" dirty="0" err="1"/>
              <a:t>players</a:t>
            </a:r>
            <a:r>
              <a:rPr lang="sv-SE" dirty="0"/>
              <a:t> </a:t>
            </a:r>
            <a:r>
              <a:rPr lang="sv-SE" dirty="0" err="1"/>
              <a:t>here</a:t>
            </a:r>
            <a:r>
              <a:rPr lang="sv-SE" dirty="0"/>
              <a:t>, </a:t>
            </a:r>
            <a:r>
              <a:rPr lang="sv-SE" dirty="0" err="1"/>
              <a:t>choose</a:t>
            </a:r>
            <a:r>
              <a:rPr lang="sv-SE" dirty="0"/>
              <a:t> </a:t>
            </a:r>
            <a:r>
              <a:rPr lang="sv-SE" dirty="0" err="1"/>
              <a:t>one</a:t>
            </a:r>
            <a:r>
              <a:rPr lang="sv-SE" dirty="0"/>
              <a:t> partner </a:t>
            </a:r>
            <a:r>
              <a:rPr lang="sv-SE" dirty="0" err="1"/>
              <a:t>that</a:t>
            </a:r>
            <a:r>
              <a:rPr lang="sv-SE" dirty="0"/>
              <a:t> </a:t>
            </a:r>
            <a:r>
              <a:rPr lang="sv-SE" dirty="0" err="1"/>
              <a:t>can</a:t>
            </a:r>
            <a:r>
              <a:rPr lang="sv-SE" dirty="0"/>
              <a:t> </a:t>
            </a:r>
            <a:r>
              <a:rPr lang="sv-SE" dirty="0" err="1"/>
              <a:t>take</a:t>
            </a:r>
            <a:r>
              <a:rPr lang="sv-SE" dirty="0"/>
              <a:t> </a:t>
            </a:r>
            <a:r>
              <a:rPr lang="sv-SE" dirty="0" err="1"/>
              <a:t>ownership</a:t>
            </a:r>
            <a:r>
              <a:rPr lang="sv-SE" dirty="0"/>
              <a:t> </a:t>
            </a:r>
            <a:r>
              <a:rPr lang="sv-SE" dirty="0" err="1"/>
              <a:t>of</a:t>
            </a:r>
            <a:r>
              <a:rPr lang="sv-SE" dirty="0"/>
              <a:t> all support. </a:t>
            </a:r>
          </a:p>
          <a:p>
            <a:r>
              <a:rPr lang="sv-SE" dirty="0" err="1"/>
              <a:t>Mistake</a:t>
            </a:r>
            <a:r>
              <a:rPr lang="sv-SE" dirty="0"/>
              <a:t> to </a:t>
            </a:r>
            <a:r>
              <a:rPr lang="sv-SE" dirty="0" err="1"/>
              <a:t>purchase</a:t>
            </a:r>
            <a:r>
              <a:rPr lang="sv-SE" dirty="0"/>
              <a:t> a system on </a:t>
            </a:r>
            <a:r>
              <a:rPr lang="sv-SE" dirty="0" err="1"/>
              <a:t>price</a:t>
            </a:r>
            <a:r>
              <a:rPr lang="sv-SE" dirty="0"/>
              <a:t> </a:t>
            </a:r>
            <a:r>
              <a:rPr lang="sv-SE" dirty="0" err="1"/>
              <a:t>only</a:t>
            </a:r>
            <a:r>
              <a:rPr lang="sv-SE" dirty="0"/>
              <a:t>, </a:t>
            </a:r>
            <a:r>
              <a:rPr lang="sv-SE" dirty="0" err="1"/>
              <a:t>its</a:t>
            </a:r>
            <a:r>
              <a:rPr lang="sv-SE" dirty="0"/>
              <a:t> </a:t>
            </a:r>
            <a:r>
              <a:rPr lang="sv-SE" dirty="0" err="1"/>
              <a:t>more</a:t>
            </a:r>
            <a:r>
              <a:rPr lang="sv-SE" dirty="0"/>
              <a:t> </a:t>
            </a:r>
            <a:r>
              <a:rPr lang="sv-SE" dirty="0" err="1"/>
              <a:t>important</a:t>
            </a:r>
            <a:r>
              <a:rPr lang="sv-SE" dirty="0"/>
              <a:t> to get a system </a:t>
            </a:r>
            <a:r>
              <a:rPr lang="sv-SE" dirty="0" err="1"/>
              <a:t>with</a:t>
            </a:r>
            <a:r>
              <a:rPr lang="sv-SE" dirty="0"/>
              <a:t> support and robust over </a:t>
            </a:r>
            <a:r>
              <a:rPr lang="sv-SE" dirty="0" err="1"/>
              <a:t>time</a:t>
            </a:r>
            <a:r>
              <a:rPr lang="sv-SE" dirty="0"/>
              <a:t> as </a:t>
            </a:r>
            <a:r>
              <a:rPr lang="sv-SE" dirty="0" err="1"/>
              <a:t>well</a:t>
            </a:r>
            <a:r>
              <a:rPr lang="sv-SE" dirty="0"/>
              <a:t> as </a:t>
            </a:r>
            <a:r>
              <a:rPr lang="sv-SE" dirty="0" err="1"/>
              <a:t>future</a:t>
            </a:r>
            <a:r>
              <a:rPr lang="sv-SE" dirty="0"/>
              <a:t> </a:t>
            </a:r>
            <a:r>
              <a:rPr lang="sv-SE" dirty="0" err="1"/>
              <a:t>proof</a:t>
            </a:r>
            <a:r>
              <a:rPr lang="sv-SE" dirty="0"/>
              <a:t>. </a:t>
            </a:r>
          </a:p>
          <a:p>
            <a:endParaRPr lang="sv-SE" dirty="0"/>
          </a:p>
          <a:p>
            <a:r>
              <a:rPr lang="sv-SE" dirty="0" err="1"/>
              <a:t>Dont</a:t>
            </a:r>
            <a:r>
              <a:rPr lang="sv-SE" dirty="0"/>
              <a:t> </a:t>
            </a:r>
            <a:r>
              <a:rPr lang="sv-SE" dirty="0" err="1"/>
              <a:t>think</a:t>
            </a:r>
            <a:r>
              <a:rPr lang="sv-SE" dirty="0"/>
              <a:t> </a:t>
            </a:r>
            <a:r>
              <a:rPr lang="sv-SE" dirty="0" err="1"/>
              <a:t>too</a:t>
            </a:r>
            <a:r>
              <a:rPr lang="sv-SE" dirty="0"/>
              <a:t> </a:t>
            </a:r>
            <a:r>
              <a:rPr lang="sv-SE" dirty="0" err="1"/>
              <a:t>much</a:t>
            </a:r>
            <a:r>
              <a:rPr lang="sv-SE" dirty="0"/>
              <a:t> </a:t>
            </a:r>
            <a:r>
              <a:rPr lang="sv-SE" dirty="0" err="1"/>
              <a:t>about</a:t>
            </a:r>
            <a:r>
              <a:rPr lang="sv-SE" dirty="0"/>
              <a:t> </a:t>
            </a:r>
            <a:r>
              <a:rPr lang="sv-SE" dirty="0" err="1"/>
              <a:t>supplier</a:t>
            </a:r>
            <a:r>
              <a:rPr lang="sv-SE" dirty="0"/>
              <a:t>, </a:t>
            </a:r>
            <a:r>
              <a:rPr lang="sv-SE" dirty="0" err="1"/>
              <a:t>instead</a:t>
            </a:r>
            <a:r>
              <a:rPr lang="sv-SE" dirty="0"/>
              <a:t> </a:t>
            </a:r>
            <a:r>
              <a:rPr lang="sv-SE" dirty="0" err="1"/>
              <a:t>choose</a:t>
            </a:r>
            <a:r>
              <a:rPr lang="sv-SE" dirty="0"/>
              <a:t> an </a:t>
            </a:r>
            <a:r>
              <a:rPr lang="sv-SE" dirty="0" err="1"/>
              <a:t>experienced</a:t>
            </a:r>
            <a:r>
              <a:rPr lang="sv-SE" dirty="0"/>
              <a:t> partner </a:t>
            </a:r>
            <a:r>
              <a:rPr lang="sv-SE" dirty="0" err="1"/>
              <a:t>that</a:t>
            </a:r>
            <a:r>
              <a:rPr lang="sv-SE" dirty="0"/>
              <a:t> </a:t>
            </a:r>
            <a:r>
              <a:rPr lang="sv-SE" dirty="0" err="1"/>
              <a:t>can</a:t>
            </a:r>
            <a:r>
              <a:rPr lang="sv-SE" dirty="0"/>
              <a:t> </a:t>
            </a:r>
            <a:r>
              <a:rPr lang="sv-SE" dirty="0" err="1"/>
              <a:t>take</a:t>
            </a:r>
            <a:r>
              <a:rPr lang="sv-SE" dirty="0"/>
              <a:t> </a:t>
            </a:r>
            <a:r>
              <a:rPr lang="sv-SE" dirty="0" err="1"/>
              <a:t>responsibility</a:t>
            </a:r>
            <a:r>
              <a:rPr lang="sv-SE" dirty="0"/>
              <a:t> </a:t>
            </a:r>
            <a:r>
              <a:rPr lang="sv-SE" dirty="0" err="1"/>
              <a:t>of</a:t>
            </a:r>
            <a:r>
              <a:rPr lang="sv-SE" dirty="0"/>
              <a:t> a </a:t>
            </a:r>
            <a:r>
              <a:rPr lang="sv-SE" b="1" dirty="0" err="1"/>
              <a:t>complete</a:t>
            </a:r>
            <a:r>
              <a:rPr lang="sv-SE" dirty="0"/>
              <a:t> solution,  and support. </a:t>
            </a:r>
          </a:p>
        </p:txBody>
      </p:sp>
      <p:sp>
        <p:nvSpPr>
          <p:cNvPr id="4" name="Slide Number Placeholder 3"/>
          <p:cNvSpPr>
            <a:spLocks noGrp="1"/>
          </p:cNvSpPr>
          <p:nvPr>
            <p:ph type="sldNum" sz="quarter" idx="5"/>
          </p:nvPr>
        </p:nvSpPr>
        <p:spPr/>
        <p:txBody>
          <a:bodyPr/>
          <a:lstStyle/>
          <a:p>
            <a:fld id="{E0C86772-94DE-41DD-845F-738AE05EE900}" type="slidenum">
              <a:rPr lang="en-US" smtClean="0"/>
              <a:t>14</a:t>
            </a:fld>
            <a:endParaRPr lang="en-US" dirty="0"/>
          </a:p>
        </p:txBody>
      </p:sp>
    </p:spTree>
    <p:extLst>
      <p:ext uri="{BB962C8B-B14F-4D97-AF65-F5344CB8AC3E}">
        <p14:creationId xmlns:p14="http://schemas.microsoft.com/office/powerpoint/2010/main" val="1937014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Paneda has a </a:t>
            </a:r>
            <a:r>
              <a:rPr lang="sv-SE" dirty="0" err="1"/>
              <a:t>high</a:t>
            </a:r>
            <a:r>
              <a:rPr lang="sv-SE" dirty="0"/>
              <a:t> focus on the areas </a:t>
            </a:r>
            <a:r>
              <a:rPr lang="sv-SE" dirty="0" err="1"/>
              <a:t>of</a:t>
            </a:r>
            <a:r>
              <a:rPr lang="sv-SE" dirty="0"/>
              <a:t> </a:t>
            </a:r>
            <a:r>
              <a:rPr lang="sv-SE" dirty="0" err="1"/>
              <a:t>virtualization</a:t>
            </a:r>
            <a:r>
              <a:rPr lang="sv-SE" dirty="0"/>
              <a:t>, </a:t>
            </a:r>
            <a:r>
              <a:rPr lang="sv-SE" dirty="0" err="1"/>
              <a:t>security</a:t>
            </a:r>
            <a:r>
              <a:rPr lang="sv-SE" dirty="0"/>
              <a:t>, </a:t>
            </a:r>
            <a:r>
              <a:rPr lang="sv-SE" dirty="0" err="1"/>
              <a:t>redundancy</a:t>
            </a:r>
            <a:r>
              <a:rPr lang="sv-SE" dirty="0"/>
              <a:t> and </a:t>
            </a:r>
            <a:r>
              <a:rPr lang="sv-SE" dirty="0" err="1"/>
              <a:t>more</a:t>
            </a:r>
            <a:r>
              <a:rPr lang="sv-SE" dirty="0"/>
              <a:t>… </a:t>
            </a:r>
            <a:br>
              <a:rPr lang="sv-SE" dirty="0"/>
            </a:br>
            <a:r>
              <a:rPr lang="sv-SE" dirty="0"/>
              <a:t>I just </a:t>
            </a:r>
            <a:r>
              <a:rPr lang="sv-SE" dirty="0" err="1"/>
              <a:t>want</a:t>
            </a:r>
            <a:r>
              <a:rPr lang="sv-SE" dirty="0"/>
              <a:t> to </a:t>
            </a:r>
            <a:r>
              <a:rPr lang="sv-SE" dirty="0" err="1"/>
              <a:t>highlight</a:t>
            </a:r>
            <a:r>
              <a:rPr lang="sv-SE" dirty="0"/>
              <a:t> o </a:t>
            </a:r>
            <a:r>
              <a:rPr lang="sv-SE" dirty="0" err="1"/>
              <a:t>few</a:t>
            </a:r>
            <a:r>
              <a:rPr lang="sv-SE" dirty="0"/>
              <a:t> </a:t>
            </a:r>
            <a:r>
              <a:rPr lang="sv-SE" dirty="0" err="1"/>
              <a:t>of</a:t>
            </a:r>
            <a:r>
              <a:rPr lang="sv-SE" dirty="0"/>
              <a:t> </a:t>
            </a:r>
            <a:r>
              <a:rPr lang="sv-SE" dirty="0" err="1"/>
              <a:t>them</a:t>
            </a:r>
            <a:endParaRPr lang="sv-SE" dirty="0"/>
          </a:p>
        </p:txBody>
      </p:sp>
      <p:sp>
        <p:nvSpPr>
          <p:cNvPr id="4" name="Slide Number Placeholder 3"/>
          <p:cNvSpPr>
            <a:spLocks noGrp="1"/>
          </p:cNvSpPr>
          <p:nvPr>
            <p:ph type="sldNum" sz="quarter" idx="5"/>
          </p:nvPr>
        </p:nvSpPr>
        <p:spPr/>
        <p:txBody>
          <a:bodyPr/>
          <a:lstStyle/>
          <a:p>
            <a:fld id="{E0C86772-94DE-41DD-845F-738AE05EE900}" type="slidenum">
              <a:rPr lang="en-US" smtClean="0"/>
              <a:t>15</a:t>
            </a:fld>
            <a:endParaRPr lang="en-US" dirty="0"/>
          </a:p>
        </p:txBody>
      </p:sp>
    </p:spTree>
    <p:extLst>
      <p:ext uri="{BB962C8B-B14F-4D97-AF65-F5344CB8AC3E}">
        <p14:creationId xmlns:p14="http://schemas.microsoft.com/office/powerpoint/2010/main" val="1786718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Just to </a:t>
            </a:r>
            <a:r>
              <a:rPr lang="sv-SE" dirty="0" err="1"/>
              <a:t>highligt</a:t>
            </a:r>
            <a:r>
              <a:rPr lang="sv-SE" dirty="0"/>
              <a:t> a </a:t>
            </a:r>
            <a:r>
              <a:rPr lang="sv-SE" dirty="0" err="1"/>
              <a:t>few</a:t>
            </a:r>
            <a:r>
              <a:rPr lang="sv-SE" dirty="0"/>
              <a:t> </a:t>
            </a:r>
            <a:r>
              <a:rPr lang="sv-SE" dirty="0" err="1"/>
              <a:t>of</a:t>
            </a:r>
            <a:r>
              <a:rPr lang="sv-SE" dirty="0"/>
              <a:t> </a:t>
            </a:r>
            <a:r>
              <a:rPr lang="sv-SE" dirty="0" err="1"/>
              <a:t>thiese</a:t>
            </a:r>
            <a:r>
              <a:rPr lang="sv-SE" dirty="0"/>
              <a:t> </a:t>
            </a:r>
            <a:r>
              <a:rPr lang="sv-SE" dirty="0" err="1"/>
              <a:t>unique</a:t>
            </a:r>
            <a:r>
              <a:rPr lang="sv-SE" dirty="0"/>
              <a:t> features in a Paneda </a:t>
            </a:r>
            <a:r>
              <a:rPr lang="sv-SE" dirty="0" err="1"/>
              <a:t>Head</a:t>
            </a:r>
            <a:r>
              <a:rPr lang="sv-SE" dirty="0"/>
              <a:t>-End system: </a:t>
            </a:r>
            <a:endParaRPr lang="en-GB" dirty="0"/>
          </a:p>
        </p:txBody>
      </p:sp>
      <p:sp>
        <p:nvSpPr>
          <p:cNvPr id="4" name="Slide Number Placeholder 3"/>
          <p:cNvSpPr>
            <a:spLocks noGrp="1"/>
          </p:cNvSpPr>
          <p:nvPr>
            <p:ph type="sldNum" sz="quarter" idx="5"/>
          </p:nvPr>
        </p:nvSpPr>
        <p:spPr/>
        <p:txBody>
          <a:bodyPr/>
          <a:lstStyle/>
          <a:p>
            <a:fld id="{E0C86772-94DE-41DD-845F-738AE05EE900}" type="slidenum">
              <a:rPr lang="en-US" smtClean="0"/>
              <a:t>16</a:t>
            </a:fld>
            <a:endParaRPr lang="en-US" dirty="0"/>
          </a:p>
        </p:txBody>
      </p:sp>
    </p:spTree>
    <p:extLst>
      <p:ext uri="{BB962C8B-B14F-4D97-AF65-F5344CB8AC3E}">
        <p14:creationId xmlns:p14="http://schemas.microsoft.com/office/powerpoint/2010/main" val="3635528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Paneda </a:t>
            </a:r>
            <a:r>
              <a:rPr lang="sv-SE" dirty="0" err="1"/>
              <a:t>virtual</a:t>
            </a:r>
            <a:r>
              <a:rPr lang="sv-SE" dirty="0"/>
              <a:t> </a:t>
            </a:r>
            <a:r>
              <a:rPr lang="sv-SE" dirty="0" err="1"/>
              <a:t>providers</a:t>
            </a:r>
            <a:r>
              <a:rPr lang="sv-SE" dirty="0"/>
              <a:t> </a:t>
            </a:r>
            <a:r>
              <a:rPr lang="sv-SE" dirty="0" err="1"/>
              <a:t>allows</a:t>
            </a:r>
            <a:r>
              <a:rPr lang="sv-SE" dirty="0"/>
              <a:t> </a:t>
            </a:r>
            <a:r>
              <a:rPr lang="sv-SE" dirty="0" err="1"/>
              <a:t>sharing</a:t>
            </a:r>
            <a:r>
              <a:rPr lang="sv-SE" dirty="0"/>
              <a:t> the same </a:t>
            </a:r>
            <a:r>
              <a:rPr lang="sv-SE" dirty="0" err="1"/>
              <a:t>platform</a:t>
            </a:r>
            <a:r>
              <a:rPr lang="sv-SE" dirty="0"/>
              <a:t>,, </a:t>
            </a:r>
            <a:r>
              <a:rPr lang="sv-SE" dirty="0" err="1"/>
              <a:t>where</a:t>
            </a:r>
            <a:r>
              <a:rPr lang="sv-SE" dirty="0"/>
              <a:t> </a:t>
            </a:r>
            <a:r>
              <a:rPr lang="sv-SE" dirty="0" err="1"/>
              <a:t>each</a:t>
            </a:r>
            <a:r>
              <a:rPr lang="sv-SE" dirty="0"/>
              <a:t> </a:t>
            </a:r>
            <a:r>
              <a:rPr lang="sv-SE" dirty="0" err="1"/>
              <a:t>provider</a:t>
            </a:r>
            <a:r>
              <a:rPr lang="sv-SE" dirty="0"/>
              <a:t> </a:t>
            </a:r>
            <a:r>
              <a:rPr lang="sv-SE" dirty="0" err="1"/>
              <a:t>can</a:t>
            </a:r>
            <a:r>
              <a:rPr lang="sv-SE" dirty="0"/>
              <a:t> be </a:t>
            </a:r>
            <a:r>
              <a:rPr lang="sv-SE" dirty="0" err="1"/>
              <a:t>granted</a:t>
            </a:r>
            <a:r>
              <a:rPr lang="sv-SE" dirty="0"/>
              <a:t> a </a:t>
            </a:r>
            <a:r>
              <a:rPr lang="sv-SE" dirty="0" err="1"/>
              <a:t>secure</a:t>
            </a:r>
            <a:r>
              <a:rPr lang="sv-SE" dirty="0"/>
              <a:t> login to the </a:t>
            </a:r>
            <a:r>
              <a:rPr lang="sv-SE" dirty="0" err="1"/>
              <a:t>platform</a:t>
            </a:r>
            <a:r>
              <a:rPr lang="sv-SE" dirty="0"/>
              <a:t> and </a:t>
            </a:r>
            <a:r>
              <a:rPr lang="sv-SE" dirty="0" err="1"/>
              <a:t>manage</a:t>
            </a:r>
            <a:r>
              <a:rPr lang="sv-SE" dirty="0"/>
              <a:t> </a:t>
            </a:r>
            <a:r>
              <a:rPr lang="sv-SE" dirty="0" err="1"/>
              <a:t>their</a:t>
            </a:r>
            <a:r>
              <a:rPr lang="sv-SE" dirty="0"/>
              <a:t> </a:t>
            </a:r>
            <a:r>
              <a:rPr lang="sv-SE" dirty="0" err="1"/>
              <a:t>own</a:t>
            </a:r>
            <a:r>
              <a:rPr lang="sv-SE" dirty="0"/>
              <a:t> </a:t>
            </a:r>
            <a:r>
              <a:rPr lang="sv-SE" dirty="0" err="1"/>
              <a:t>capacity</a:t>
            </a:r>
            <a:r>
              <a:rPr lang="sv-SE" dirty="0"/>
              <a:t>. </a:t>
            </a:r>
            <a:br>
              <a:rPr lang="sv-SE" dirty="0"/>
            </a:br>
            <a:r>
              <a:rPr lang="sv-SE" dirty="0"/>
              <a:t>The </a:t>
            </a:r>
            <a:r>
              <a:rPr lang="sv-SE" dirty="0" err="1"/>
              <a:t>principle</a:t>
            </a:r>
            <a:r>
              <a:rPr lang="sv-SE" dirty="0"/>
              <a:t> is </a:t>
            </a:r>
            <a:r>
              <a:rPr lang="sv-SE" dirty="0" err="1"/>
              <a:t>that</a:t>
            </a:r>
            <a:r>
              <a:rPr lang="sv-SE" dirty="0"/>
              <a:t> </a:t>
            </a:r>
            <a:r>
              <a:rPr lang="sv-SE" dirty="0" err="1"/>
              <a:t>each</a:t>
            </a:r>
            <a:r>
              <a:rPr lang="sv-SE" dirty="0"/>
              <a:t> </a:t>
            </a:r>
            <a:r>
              <a:rPr lang="sv-SE" dirty="0" err="1"/>
              <a:t>provider</a:t>
            </a:r>
            <a:r>
              <a:rPr lang="sv-SE" dirty="0"/>
              <a:t> is given a </a:t>
            </a:r>
            <a:r>
              <a:rPr lang="sv-SE" dirty="0" err="1"/>
              <a:t>capacity</a:t>
            </a:r>
            <a:r>
              <a:rPr lang="sv-SE" dirty="0"/>
              <a:t> </a:t>
            </a:r>
            <a:r>
              <a:rPr lang="sv-SE" dirty="0" err="1"/>
              <a:t>slot</a:t>
            </a:r>
            <a:r>
              <a:rPr lang="sv-SE" dirty="0"/>
              <a:t> in the </a:t>
            </a:r>
            <a:r>
              <a:rPr lang="sv-SE" dirty="0" err="1"/>
              <a:t>platform</a:t>
            </a:r>
            <a:r>
              <a:rPr lang="sv-SE" dirty="0"/>
              <a:t>, </a:t>
            </a:r>
            <a:r>
              <a:rPr lang="sv-SE" dirty="0" err="1"/>
              <a:t>but</a:t>
            </a:r>
            <a:r>
              <a:rPr lang="sv-SE" dirty="0"/>
              <a:t> still 100% independent from </a:t>
            </a:r>
            <a:r>
              <a:rPr lang="sv-SE" dirty="0" err="1"/>
              <a:t>each</a:t>
            </a:r>
            <a:r>
              <a:rPr lang="sv-SE" dirty="0"/>
              <a:t> </a:t>
            </a:r>
            <a:r>
              <a:rPr lang="sv-SE" dirty="0" err="1"/>
              <a:t>other</a:t>
            </a:r>
            <a:endParaRPr lang="sv-SE" dirty="0"/>
          </a:p>
          <a:p>
            <a:r>
              <a:rPr lang="sv-SE" dirty="0" err="1"/>
              <a:t>Also</a:t>
            </a:r>
            <a:r>
              <a:rPr lang="sv-SE" dirty="0"/>
              <a:t> </a:t>
            </a:r>
            <a:r>
              <a:rPr lang="sv-SE" dirty="0" err="1"/>
              <a:t>provides</a:t>
            </a:r>
            <a:r>
              <a:rPr lang="sv-SE" dirty="0"/>
              <a:t> an </a:t>
            </a:r>
            <a:r>
              <a:rPr lang="sv-SE" dirty="0" err="1"/>
              <a:t>great</a:t>
            </a:r>
            <a:r>
              <a:rPr lang="sv-SE" dirty="0"/>
              <a:t> business </a:t>
            </a:r>
            <a:r>
              <a:rPr lang="sv-SE" dirty="0" err="1"/>
              <a:t>model</a:t>
            </a:r>
            <a:r>
              <a:rPr lang="sv-SE" dirty="0"/>
              <a:t>, </a:t>
            </a:r>
            <a:r>
              <a:rPr lang="sv-SE" dirty="0" err="1"/>
              <a:t>based</a:t>
            </a:r>
            <a:r>
              <a:rPr lang="sv-SE" dirty="0"/>
              <a:t> on the </a:t>
            </a:r>
            <a:r>
              <a:rPr lang="sv-SE" dirty="0" err="1"/>
              <a:t>principle</a:t>
            </a:r>
            <a:r>
              <a:rPr lang="sv-SE" dirty="0"/>
              <a:t> to </a:t>
            </a:r>
            <a:r>
              <a:rPr lang="sv-SE" dirty="0" err="1"/>
              <a:t>sell</a:t>
            </a:r>
            <a:r>
              <a:rPr lang="sv-SE" dirty="0"/>
              <a:t> </a:t>
            </a:r>
            <a:r>
              <a:rPr lang="sv-SE" dirty="0" err="1"/>
              <a:t>capacity</a:t>
            </a:r>
            <a:r>
              <a:rPr lang="sv-SE" dirty="0"/>
              <a:t> </a:t>
            </a:r>
            <a:r>
              <a:rPr lang="sv-SE" dirty="0" err="1"/>
              <a:t>slots</a:t>
            </a:r>
            <a:r>
              <a:rPr lang="sv-SE" dirty="0"/>
              <a:t>. </a:t>
            </a:r>
          </a:p>
        </p:txBody>
      </p:sp>
      <p:sp>
        <p:nvSpPr>
          <p:cNvPr id="4" name="Slide Number Placeholder 3"/>
          <p:cNvSpPr>
            <a:spLocks noGrp="1"/>
          </p:cNvSpPr>
          <p:nvPr>
            <p:ph type="sldNum" sz="quarter" idx="5"/>
          </p:nvPr>
        </p:nvSpPr>
        <p:spPr/>
        <p:txBody>
          <a:bodyPr/>
          <a:lstStyle/>
          <a:p>
            <a:fld id="{E0C86772-94DE-41DD-845F-738AE05EE900}" type="slidenum">
              <a:rPr lang="en-US" smtClean="0"/>
              <a:t>17</a:t>
            </a:fld>
            <a:endParaRPr lang="en-US" dirty="0"/>
          </a:p>
        </p:txBody>
      </p:sp>
    </p:spTree>
    <p:extLst>
      <p:ext uri="{BB962C8B-B14F-4D97-AF65-F5344CB8AC3E}">
        <p14:creationId xmlns:p14="http://schemas.microsoft.com/office/powerpoint/2010/main" val="4119851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When</a:t>
            </a:r>
            <a:r>
              <a:rPr lang="sv-SE" dirty="0"/>
              <a:t> </a:t>
            </a:r>
            <a:r>
              <a:rPr lang="sv-SE" dirty="0" err="1"/>
              <a:t>having</a:t>
            </a:r>
            <a:r>
              <a:rPr lang="sv-SE" dirty="0"/>
              <a:t> a redundant system, on a </a:t>
            </a:r>
            <a:r>
              <a:rPr lang="sv-SE" dirty="0" err="1"/>
              <a:t>failure</a:t>
            </a:r>
            <a:r>
              <a:rPr lang="sv-SE" dirty="0"/>
              <a:t> </a:t>
            </a:r>
            <a:r>
              <a:rPr lang="sv-SE" dirty="0" err="1"/>
              <a:t>within</a:t>
            </a:r>
            <a:r>
              <a:rPr lang="sv-SE" dirty="0"/>
              <a:t> in </a:t>
            </a:r>
            <a:r>
              <a:rPr lang="sv-SE" dirty="0" err="1"/>
              <a:t>one</a:t>
            </a:r>
            <a:r>
              <a:rPr lang="sv-SE" dirty="0"/>
              <a:t> or the </a:t>
            </a:r>
            <a:r>
              <a:rPr lang="sv-SE" dirty="0" err="1"/>
              <a:t>other</a:t>
            </a:r>
            <a:r>
              <a:rPr lang="sv-SE" dirty="0"/>
              <a:t> system, </a:t>
            </a:r>
            <a:r>
              <a:rPr lang="sv-SE" dirty="0" err="1"/>
              <a:t>instead</a:t>
            </a:r>
            <a:r>
              <a:rPr lang="sv-SE" dirty="0"/>
              <a:t> </a:t>
            </a:r>
            <a:r>
              <a:rPr lang="sv-SE" dirty="0" err="1"/>
              <a:t>of</a:t>
            </a:r>
            <a:r>
              <a:rPr lang="sv-SE" dirty="0"/>
              <a:t> a </a:t>
            </a:r>
            <a:r>
              <a:rPr lang="sv-SE" dirty="0" err="1"/>
              <a:t>complete</a:t>
            </a:r>
            <a:r>
              <a:rPr lang="sv-SE" dirty="0"/>
              <a:t> </a:t>
            </a:r>
            <a:r>
              <a:rPr lang="sv-SE" dirty="0" err="1"/>
              <a:t>switchover</a:t>
            </a:r>
            <a:r>
              <a:rPr lang="sv-SE" dirty="0"/>
              <a:t> </a:t>
            </a:r>
            <a:r>
              <a:rPr lang="sv-SE" dirty="0" err="1"/>
              <a:t>between</a:t>
            </a:r>
            <a:r>
              <a:rPr lang="sv-SE" dirty="0"/>
              <a:t> systems in </a:t>
            </a:r>
            <a:r>
              <a:rPr lang="sv-SE" dirty="0" err="1"/>
              <a:t>redundancy</a:t>
            </a:r>
            <a:r>
              <a:rPr lang="sv-SE" dirty="0"/>
              <a:t>, The Paneda system </a:t>
            </a:r>
            <a:r>
              <a:rPr lang="sv-SE" dirty="0" err="1"/>
              <a:t>uses</a:t>
            </a:r>
            <a:r>
              <a:rPr lang="sv-SE" dirty="0"/>
              <a:t> </a:t>
            </a:r>
            <a:r>
              <a:rPr lang="sv-SE" dirty="0" err="1"/>
              <a:t>what</a:t>
            </a:r>
            <a:r>
              <a:rPr lang="sv-SE" dirty="0"/>
              <a:t> </a:t>
            </a:r>
            <a:r>
              <a:rPr lang="sv-SE" dirty="0" err="1"/>
              <a:t>we</a:t>
            </a:r>
            <a:r>
              <a:rPr lang="sv-SE" dirty="0"/>
              <a:t> call SMART </a:t>
            </a:r>
            <a:r>
              <a:rPr lang="sv-SE" dirty="0" err="1"/>
              <a:t>content</a:t>
            </a:r>
            <a:r>
              <a:rPr lang="sv-SE" dirty="0"/>
              <a:t> </a:t>
            </a:r>
            <a:r>
              <a:rPr lang="sv-SE" dirty="0" err="1"/>
              <a:t>aware</a:t>
            </a:r>
            <a:r>
              <a:rPr lang="sv-SE" dirty="0"/>
              <a:t> switch. </a:t>
            </a:r>
            <a:r>
              <a:rPr lang="sv-SE" dirty="0" err="1"/>
              <a:t>Which</a:t>
            </a:r>
            <a:r>
              <a:rPr lang="sv-SE" dirty="0"/>
              <a:t> is a </a:t>
            </a:r>
            <a:r>
              <a:rPr lang="sv-SE" dirty="0" err="1"/>
              <a:t>built</a:t>
            </a:r>
            <a:r>
              <a:rPr lang="sv-SE" dirty="0"/>
              <a:t>-in feature, </a:t>
            </a:r>
            <a:r>
              <a:rPr lang="sv-SE" dirty="0" err="1"/>
              <a:t>with</a:t>
            </a:r>
            <a:r>
              <a:rPr lang="sv-SE" dirty="0"/>
              <a:t> a </a:t>
            </a:r>
            <a:r>
              <a:rPr lang="sv-SE" dirty="0" err="1"/>
              <a:t>seamless</a:t>
            </a:r>
            <a:r>
              <a:rPr lang="sv-SE" dirty="0"/>
              <a:t> switch </a:t>
            </a:r>
            <a:r>
              <a:rPr lang="sv-SE" dirty="0" err="1"/>
              <a:t>before</a:t>
            </a:r>
            <a:r>
              <a:rPr lang="sv-SE" dirty="0"/>
              <a:t> the output in </a:t>
            </a:r>
            <a:r>
              <a:rPr lang="sv-SE" dirty="0" err="1"/>
              <a:t>each</a:t>
            </a:r>
            <a:r>
              <a:rPr lang="sv-SE" dirty="0"/>
              <a:t> </a:t>
            </a:r>
            <a:r>
              <a:rPr lang="sv-SE" dirty="0" err="1"/>
              <a:t>multiplexer</a:t>
            </a:r>
            <a:r>
              <a:rPr lang="sv-SE" dirty="0"/>
              <a:t>.  The </a:t>
            </a:r>
            <a:r>
              <a:rPr lang="sv-SE" dirty="0" err="1"/>
              <a:t>two</a:t>
            </a:r>
            <a:r>
              <a:rPr lang="sv-SE" dirty="0"/>
              <a:t> (or </a:t>
            </a:r>
            <a:r>
              <a:rPr lang="sv-SE" dirty="0" err="1"/>
              <a:t>more</a:t>
            </a:r>
            <a:r>
              <a:rPr lang="sv-SE" dirty="0"/>
              <a:t> redundant system </a:t>
            </a:r>
            <a:r>
              <a:rPr lang="sv-SE" dirty="0" err="1"/>
              <a:t>are</a:t>
            </a:r>
            <a:r>
              <a:rPr lang="sv-SE" dirty="0"/>
              <a:t> </a:t>
            </a:r>
            <a:r>
              <a:rPr lang="sv-SE" dirty="0" err="1"/>
              <a:t>aware</a:t>
            </a:r>
            <a:r>
              <a:rPr lang="sv-SE" dirty="0"/>
              <a:t> </a:t>
            </a:r>
            <a:r>
              <a:rPr lang="sv-SE" dirty="0" err="1"/>
              <a:t>of</a:t>
            </a:r>
            <a:r>
              <a:rPr lang="sv-SE" dirty="0"/>
              <a:t> the </a:t>
            </a:r>
            <a:r>
              <a:rPr lang="sv-SE" dirty="0" err="1"/>
              <a:t>content</a:t>
            </a:r>
            <a:r>
              <a:rPr lang="sv-SE" dirty="0"/>
              <a:t> and </a:t>
            </a:r>
            <a:r>
              <a:rPr lang="sv-SE" dirty="0" err="1"/>
              <a:t>communicate</a:t>
            </a:r>
            <a:r>
              <a:rPr lang="sv-SE" dirty="0"/>
              <a:t> </a:t>
            </a:r>
            <a:r>
              <a:rPr lang="sv-SE" dirty="0" err="1"/>
              <a:t>with</a:t>
            </a:r>
            <a:r>
              <a:rPr lang="sv-SE" dirty="0"/>
              <a:t> </a:t>
            </a:r>
            <a:r>
              <a:rPr lang="sv-SE" dirty="0" err="1"/>
              <a:t>each</a:t>
            </a:r>
            <a:r>
              <a:rPr lang="sv-SE" dirty="0"/>
              <a:t> </a:t>
            </a:r>
            <a:r>
              <a:rPr lang="sv-SE" dirty="0" err="1"/>
              <a:t>other</a:t>
            </a:r>
            <a:r>
              <a:rPr lang="sv-SE" dirty="0"/>
              <a:t>, </a:t>
            </a:r>
            <a:r>
              <a:rPr lang="sv-SE" dirty="0" err="1"/>
              <a:t>using</a:t>
            </a:r>
            <a:r>
              <a:rPr lang="sv-SE" dirty="0"/>
              <a:t> services from </a:t>
            </a:r>
            <a:r>
              <a:rPr lang="sv-SE" dirty="0" err="1"/>
              <a:t>either</a:t>
            </a:r>
            <a:r>
              <a:rPr lang="sv-SE" dirty="0"/>
              <a:t> systems, </a:t>
            </a:r>
            <a:r>
              <a:rPr lang="sv-SE" dirty="0" err="1"/>
              <a:t>combining</a:t>
            </a:r>
            <a:r>
              <a:rPr lang="sv-SE" dirty="0"/>
              <a:t> </a:t>
            </a:r>
            <a:r>
              <a:rPr lang="sv-SE" dirty="0" err="1"/>
              <a:t>them</a:t>
            </a:r>
            <a:r>
              <a:rPr lang="sv-SE" dirty="0"/>
              <a:t> to </a:t>
            </a:r>
            <a:r>
              <a:rPr lang="sv-SE" dirty="0" err="1"/>
              <a:t>always</a:t>
            </a:r>
            <a:r>
              <a:rPr lang="sv-SE" dirty="0"/>
              <a:t> </a:t>
            </a:r>
            <a:r>
              <a:rPr lang="sv-SE" dirty="0" err="1"/>
              <a:t>providing</a:t>
            </a:r>
            <a:r>
              <a:rPr lang="sv-SE" dirty="0"/>
              <a:t> </a:t>
            </a:r>
            <a:r>
              <a:rPr lang="sv-SE" b="1" dirty="0"/>
              <a:t>BEST POSSIBLE OUTPUT  </a:t>
            </a:r>
            <a:br>
              <a:rPr lang="sv-SE" b="1" dirty="0"/>
            </a:br>
            <a:r>
              <a:rPr lang="sv-SE" b="0" dirty="0"/>
              <a:t>For </a:t>
            </a:r>
            <a:r>
              <a:rPr lang="sv-SE" b="0" dirty="0" err="1"/>
              <a:t>example</a:t>
            </a:r>
            <a:r>
              <a:rPr lang="sv-SE" b="0" dirty="0"/>
              <a:t>, the RADIO 1 has </a:t>
            </a:r>
            <a:r>
              <a:rPr lang="sv-SE" b="0" dirty="0" err="1"/>
              <a:t>failed</a:t>
            </a:r>
            <a:r>
              <a:rPr lang="sv-SE" b="0" dirty="0"/>
              <a:t> in the </a:t>
            </a:r>
            <a:r>
              <a:rPr lang="sv-SE" b="0" dirty="0" err="1"/>
              <a:t>main</a:t>
            </a:r>
            <a:r>
              <a:rPr lang="sv-SE" b="0" dirty="0"/>
              <a:t> system, </a:t>
            </a:r>
            <a:r>
              <a:rPr lang="sv-SE" b="0" dirty="0" err="1"/>
              <a:t>correspondingly</a:t>
            </a:r>
            <a:r>
              <a:rPr lang="sv-SE" b="0" dirty="0"/>
              <a:t>, Radio 1 </a:t>
            </a:r>
            <a:r>
              <a:rPr lang="sv-SE" b="0" dirty="0" err="1"/>
              <a:t>will</a:t>
            </a:r>
            <a:r>
              <a:rPr lang="sv-SE" b="0" dirty="0"/>
              <a:t> be hand over to the </a:t>
            </a:r>
            <a:r>
              <a:rPr lang="sv-SE" b="0" dirty="0" err="1"/>
              <a:t>main</a:t>
            </a:r>
            <a:r>
              <a:rPr lang="sv-SE" b="0" dirty="0"/>
              <a:t> system, and </a:t>
            </a:r>
            <a:r>
              <a:rPr lang="sv-SE" b="0" dirty="0" err="1"/>
              <a:t>both</a:t>
            </a:r>
            <a:r>
              <a:rPr lang="sv-SE" b="0" dirty="0"/>
              <a:t> system </a:t>
            </a:r>
            <a:r>
              <a:rPr lang="sv-SE" b="0" dirty="0" err="1"/>
              <a:t>can</a:t>
            </a:r>
            <a:r>
              <a:rPr lang="sv-SE" b="0" dirty="0"/>
              <a:t> </a:t>
            </a:r>
            <a:r>
              <a:rPr lang="sv-SE" b="0" dirty="0" err="1"/>
              <a:t>provide</a:t>
            </a:r>
            <a:r>
              <a:rPr lang="sv-SE" b="0" dirty="0"/>
              <a:t> an </a:t>
            </a:r>
            <a:r>
              <a:rPr lang="sv-SE" b="0" dirty="0" err="1"/>
              <a:t>error</a:t>
            </a:r>
            <a:r>
              <a:rPr lang="sv-SE" b="0" dirty="0"/>
              <a:t> </a:t>
            </a:r>
            <a:r>
              <a:rPr lang="sv-SE" b="0" dirty="0" err="1"/>
              <a:t>free</a:t>
            </a:r>
            <a:r>
              <a:rPr lang="sv-SE" b="0" dirty="0"/>
              <a:t> output. </a:t>
            </a:r>
            <a:br>
              <a:rPr lang="sv-SE" b="0" dirty="0"/>
            </a:br>
            <a:r>
              <a:rPr lang="sv-SE" b="0" dirty="0"/>
              <a:t>The system </a:t>
            </a:r>
            <a:r>
              <a:rPr lang="sv-SE" b="0" dirty="0" err="1"/>
              <a:t>also</a:t>
            </a:r>
            <a:r>
              <a:rPr lang="sv-SE" b="0" dirty="0"/>
              <a:t> covers the </a:t>
            </a:r>
            <a:r>
              <a:rPr lang="sv-SE" b="0" dirty="0" err="1"/>
              <a:t>error</a:t>
            </a:r>
            <a:r>
              <a:rPr lang="sv-SE" b="0" dirty="0"/>
              <a:t> </a:t>
            </a:r>
            <a:r>
              <a:rPr lang="sv-SE" b="0" dirty="0" err="1"/>
              <a:t>case</a:t>
            </a:r>
            <a:r>
              <a:rPr lang="sv-SE" b="0" dirty="0"/>
              <a:t> </a:t>
            </a:r>
            <a:r>
              <a:rPr lang="sv-SE" b="0" dirty="0" err="1"/>
              <a:t>with</a:t>
            </a:r>
            <a:r>
              <a:rPr lang="sv-SE" b="0" dirty="0"/>
              <a:t> </a:t>
            </a:r>
            <a:r>
              <a:rPr lang="sv-SE" b="0" dirty="0" err="1"/>
              <a:t>multiple</a:t>
            </a:r>
            <a:r>
              <a:rPr lang="sv-SE" b="0" dirty="0"/>
              <a:t> </a:t>
            </a:r>
            <a:r>
              <a:rPr lang="sv-SE" b="0" dirty="0" err="1"/>
              <a:t>errors</a:t>
            </a:r>
            <a:r>
              <a:rPr lang="sv-SE" b="0" dirty="0"/>
              <a:t>, and still </a:t>
            </a:r>
            <a:r>
              <a:rPr lang="sv-SE" b="0" dirty="0" err="1"/>
              <a:t>providing</a:t>
            </a:r>
            <a:r>
              <a:rPr lang="sv-SE" b="0" dirty="0"/>
              <a:t> en </a:t>
            </a:r>
            <a:r>
              <a:rPr lang="sv-SE" b="0" dirty="0" err="1"/>
              <a:t>error</a:t>
            </a:r>
            <a:r>
              <a:rPr lang="sv-SE" b="0" dirty="0"/>
              <a:t> </a:t>
            </a:r>
            <a:r>
              <a:rPr lang="sv-SE" b="0" dirty="0" err="1"/>
              <a:t>free</a:t>
            </a:r>
            <a:r>
              <a:rPr lang="sv-SE" b="0" dirty="0"/>
              <a:t> output, </a:t>
            </a:r>
            <a:r>
              <a:rPr lang="sv-SE" b="0" dirty="0" err="1"/>
              <a:t>always</a:t>
            </a:r>
            <a:r>
              <a:rPr lang="sv-SE" b="0" dirty="0"/>
              <a:t> </a:t>
            </a:r>
            <a:r>
              <a:rPr lang="sv-SE" b="0" dirty="0" err="1"/>
              <a:t>based</a:t>
            </a:r>
            <a:r>
              <a:rPr lang="sv-SE" b="0" dirty="0"/>
              <a:t> on best </a:t>
            </a:r>
            <a:r>
              <a:rPr lang="sv-SE" b="0" dirty="0" err="1"/>
              <a:t>possible</a:t>
            </a:r>
            <a:r>
              <a:rPr lang="sv-SE" b="0" dirty="0"/>
              <a:t> output. </a:t>
            </a:r>
          </a:p>
        </p:txBody>
      </p:sp>
      <p:sp>
        <p:nvSpPr>
          <p:cNvPr id="4" name="Slide Number Placeholder 3"/>
          <p:cNvSpPr>
            <a:spLocks noGrp="1"/>
          </p:cNvSpPr>
          <p:nvPr>
            <p:ph type="sldNum" sz="quarter" idx="5"/>
          </p:nvPr>
        </p:nvSpPr>
        <p:spPr/>
        <p:txBody>
          <a:bodyPr/>
          <a:lstStyle/>
          <a:p>
            <a:fld id="{E0C86772-94DE-41DD-845F-738AE05EE900}" type="slidenum">
              <a:rPr lang="en-US" smtClean="0"/>
              <a:t>18</a:t>
            </a:fld>
            <a:endParaRPr lang="en-US" dirty="0"/>
          </a:p>
        </p:txBody>
      </p:sp>
    </p:spTree>
    <p:extLst>
      <p:ext uri="{BB962C8B-B14F-4D97-AF65-F5344CB8AC3E}">
        <p14:creationId xmlns:p14="http://schemas.microsoft.com/office/powerpoint/2010/main" val="349963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About</a:t>
            </a:r>
            <a:r>
              <a:rPr lang="sv-SE" dirty="0"/>
              <a:t> audio, The Paneda system is service </a:t>
            </a:r>
            <a:r>
              <a:rPr lang="sv-SE" dirty="0" err="1"/>
              <a:t>oriented</a:t>
            </a:r>
            <a:r>
              <a:rPr lang="sv-SE" dirty="0"/>
              <a:t>, </a:t>
            </a:r>
            <a:r>
              <a:rPr lang="sv-SE" dirty="0" err="1"/>
              <a:t>means</a:t>
            </a:r>
            <a:r>
              <a:rPr lang="sv-SE" dirty="0"/>
              <a:t> </a:t>
            </a:r>
            <a:r>
              <a:rPr lang="sv-SE" dirty="0" err="1"/>
              <a:t>that</a:t>
            </a:r>
            <a:r>
              <a:rPr lang="sv-SE" dirty="0"/>
              <a:t> the focus is on </a:t>
            </a:r>
            <a:r>
              <a:rPr lang="sv-SE" dirty="0" err="1"/>
              <a:t>creating</a:t>
            </a:r>
            <a:r>
              <a:rPr lang="sv-SE" dirty="0"/>
              <a:t> services, </a:t>
            </a:r>
            <a:r>
              <a:rPr lang="sv-SE" dirty="0" err="1"/>
              <a:t>you</a:t>
            </a:r>
            <a:r>
              <a:rPr lang="sv-SE" dirty="0"/>
              <a:t> </a:t>
            </a:r>
            <a:r>
              <a:rPr lang="sv-SE" dirty="0" err="1"/>
              <a:t>dont</a:t>
            </a:r>
            <a:r>
              <a:rPr lang="sv-SE" dirty="0"/>
              <a:t> </a:t>
            </a:r>
            <a:r>
              <a:rPr lang="sv-SE" dirty="0" err="1"/>
              <a:t>have</a:t>
            </a:r>
            <a:r>
              <a:rPr lang="sv-SE" dirty="0"/>
              <a:t> to </a:t>
            </a:r>
            <a:r>
              <a:rPr lang="sv-SE" dirty="0" err="1"/>
              <a:t>think</a:t>
            </a:r>
            <a:r>
              <a:rPr lang="sv-SE" dirty="0"/>
              <a:t> so </a:t>
            </a:r>
            <a:r>
              <a:rPr lang="sv-SE" dirty="0" err="1"/>
              <a:t>much</a:t>
            </a:r>
            <a:r>
              <a:rPr lang="sv-SE" dirty="0"/>
              <a:t> </a:t>
            </a:r>
            <a:r>
              <a:rPr lang="sv-SE" dirty="0" err="1"/>
              <a:t>about</a:t>
            </a:r>
            <a:r>
              <a:rPr lang="sv-SE" dirty="0"/>
              <a:t> </a:t>
            </a:r>
            <a:r>
              <a:rPr lang="sv-SE" dirty="0" err="1"/>
              <a:t>encoders</a:t>
            </a:r>
            <a:r>
              <a:rPr lang="sv-SE" dirty="0"/>
              <a:t>, </a:t>
            </a:r>
            <a:r>
              <a:rPr lang="sv-SE" dirty="0" err="1"/>
              <a:t>these</a:t>
            </a:r>
            <a:r>
              <a:rPr lang="sv-SE" dirty="0"/>
              <a:t> </a:t>
            </a:r>
            <a:r>
              <a:rPr lang="sv-SE" dirty="0" err="1"/>
              <a:t>are</a:t>
            </a:r>
            <a:r>
              <a:rPr lang="sv-SE" dirty="0"/>
              <a:t> </a:t>
            </a:r>
            <a:r>
              <a:rPr lang="sv-SE" dirty="0" err="1"/>
              <a:t>created</a:t>
            </a:r>
            <a:r>
              <a:rPr lang="sv-SE" dirty="0"/>
              <a:t> for </a:t>
            </a:r>
            <a:r>
              <a:rPr lang="sv-SE" dirty="0" err="1"/>
              <a:t>you</a:t>
            </a:r>
            <a:r>
              <a:rPr lang="sv-SE" dirty="0"/>
              <a:t> </a:t>
            </a:r>
            <a:r>
              <a:rPr lang="sv-SE" dirty="0" err="1"/>
              <a:t>automatically</a:t>
            </a:r>
            <a:r>
              <a:rPr lang="sv-SE" dirty="0"/>
              <a:t> </a:t>
            </a:r>
            <a:r>
              <a:rPr lang="sv-SE" dirty="0" err="1"/>
              <a:t>behind</a:t>
            </a:r>
            <a:r>
              <a:rPr lang="sv-SE" dirty="0"/>
              <a:t> the </a:t>
            </a:r>
            <a:r>
              <a:rPr lang="sv-SE" dirty="0" err="1"/>
              <a:t>scene</a:t>
            </a:r>
            <a:r>
              <a:rPr lang="sv-SE" dirty="0"/>
              <a:t>. </a:t>
            </a:r>
            <a:br>
              <a:rPr lang="sv-SE" dirty="0"/>
            </a:br>
            <a:r>
              <a:rPr lang="sv-SE" dirty="0" err="1"/>
              <a:t>Using</a:t>
            </a:r>
            <a:r>
              <a:rPr lang="sv-SE" dirty="0"/>
              <a:t> a matrix </a:t>
            </a:r>
            <a:r>
              <a:rPr lang="sv-SE" dirty="0" err="1"/>
              <a:t>of</a:t>
            </a:r>
            <a:r>
              <a:rPr lang="sv-SE" dirty="0"/>
              <a:t> audio </a:t>
            </a:r>
            <a:r>
              <a:rPr lang="sv-SE" dirty="0" err="1"/>
              <a:t>sources</a:t>
            </a:r>
            <a:r>
              <a:rPr lang="sv-SE" dirty="0"/>
              <a:t>, </a:t>
            </a:r>
            <a:r>
              <a:rPr lang="sv-SE" dirty="0" err="1"/>
              <a:t>with</a:t>
            </a:r>
            <a:r>
              <a:rPr lang="sv-SE" dirty="0"/>
              <a:t> </a:t>
            </a:r>
            <a:r>
              <a:rPr lang="sv-SE" dirty="0" err="1"/>
              <a:t>priority</a:t>
            </a:r>
            <a:r>
              <a:rPr lang="sv-SE" dirty="0"/>
              <a:t>.</a:t>
            </a:r>
            <a:br>
              <a:rPr lang="sv-SE" dirty="0"/>
            </a:br>
            <a:br>
              <a:rPr lang="sv-SE" dirty="0"/>
            </a:br>
            <a:r>
              <a:rPr lang="sv-SE" dirty="0"/>
              <a:t>In a redundant system </a:t>
            </a:r>
            <a:r>
              <a:rPr lang="sv-SE" dirty="0" err="1"/>
              <a:t>you</a:t>
            </a:r>
            <a:r>
              <a:rPr lang="sv-SE" dirty="0"/>
              <a:t> </a:t>
            </a:r>
            <a:r>
              <a:rPr lang="sv-SE" dirty="0" err="1"/>
              <a:t>can</a:t>
            </a:r>
            <a:r>
              <a:rPr lang="sv-SE" dirty="0"/>
              <a:t> </a:t>
            </a:r>
            <a:r>
              <a:rPr lang="sv-SE" dirty="0" err="1"/>
              <a:t>have</a:t>
            </a:r>
            <a:r>
              <a:rPr lang="sv-SE" dirty="0"/>
              <a:t> different audio inputs, all to </a:t>
            </a:r>
            <a:r>
              <a:rPr lang="sv-SE" dirty="0" err="1"/>
              <a:t>provide</a:t>
            </a:r>
            <a:r>
              <a:rPr lang="sv-SE" dirty="0"/>
              <a:t> a higher audio </a:t>
            </a:r>
            <a:r>
              <a:rPr lang="sv-SE" dirty="0" err="1"/>
              <a:t>uptime</a:t>
            </a:r>
            <a:r>
              <a:rPr lang="sv-SE" dirty="0"/>
              <a:t>-  </a:t>
            </a:r>
            <a:endParaRPr lang="en-GB" dirty="0"/>
          </a:p>
        </p:txBody>
      </p:sp>
      <p:sp>
        <p:nvSpPr>
          <p:cNvPr id="4" name="Slide Number Placeholder 3"/>
          <p:cNvSpPr>
            <a:spLocks noGrp="1"/>
          </p:cNvSpPr>
          <p:nvPr>
            <p:ph type="sldNum" sz="quarter" idx="5"/>
          </p:nvPr>
        </p:nvSpPr>
        <p:spPr/>
        <p:txBody>
          <a:bodyPr/>
          <a:lstStyle/>
          <a:p>
            <a:fld id="{E0C86772-94DE-41DD-845F-738AE05EE900}" type="slidenum">
              <a:rPr lang="en-US" smtClean="0"/>
              <a:t>19</a:t>
            </a:fld>
            <a:endParaRPr lang="en-US" dirty="0"/>
          </a:p>
        </p:txBody>
      </p:sp>
    </p:spTree>
    <p:extLst>
      <p:ext uri="{BB962C8B-B14F-4D97-AF65-F5344CB8AC3E}">
        <p14:creationId xmlns:p14="http://schemas.microsoft.com/office/powerpoint/2010/main" val="310830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Paneda is an Scandinavian </a:t>
            </a:r>
            <a:r>
              <a:rPr lang="sv-SE" dirty="0" err="1"/>
              <a:t>company</a:t>
            </a:r>
            <a:r>
              <a:rPr lang="sv-SE" dirty="0"/>
              <a:t>, </a:t>
            </a:r>
            <a:r>
              <a:rPr lang="sv-SE" dirty="0" err="1"/>
              <a:t>head-offcie</a:t>
            </a:r>
            <a:r>
              <a:rPr lang="sv-SE" dirty="0"/>
              <a:t> in </a:t>
            </a:r>
            <a:r>
              <a:rPr lang="sv-SE" dirty="0" err="1"/>
              <a:t>Norway</a:t>
            </a:r>
            <a:r>
              <a:rPr lang="sv-SE" dirty="0"/>
              <a:t> and </a:t>
            </a:r>
            <a:r>
              <a:rPr lang="sv-SE" dirty="0" err="1"/>
              <a:t>development</a:t>
            </a:r>
            <a:r>
              <a:rPr lang="sv-SE" dirty="0"/>
              <a:t> and </a:t>
            </a:r>
            <a:r>
              <a:rPr lang="sv-SE" dirty="0" err="1"/>
              <a:t>sales</a:t>
            </a:r>
            <a:r>
              <a:rPr lang="sv-SE" dirty="0"/>
              <a:t> </a:t>
            </a:r>
            <a:r>
              <a:rPr lang="sv-SE" dirty="0" err="1"/>
              <a:t>office</a:t>
            </a:r>
            <a:r>
              <a:rPr lang="sv-SE" dirty="0"/>
              <a:t> in Sweden. </a:t>
            </a:r>
            <a:br>
              <a:rPr lang="sv-SE" dirty="0"/>
            </a:br>
            <a:r>
              <a:rPr lang="sv-SE" dirty="0"/>
              <a:t>We </a:t>
            </a:r>
            <a:r>
              <a:rPr lang="sv-SE" dirty="0" err="1"/>
              <a:t>are</a:t>
            </a:r>
            <a:r>
              <a:rPr lang="sv-SE" dirty="0"/>
              <a:t> </a:t>
            </a:r>
            <a:r>
              <a:rPr lang="sv-SE" dirty="0" err="1"/>
              <a:t>active</a:t>
            </a:r>
            <a:r>
              <a:rPr lang="sv-SE" dirty="0"/>
              <a:t> in 3 areas, TV </a:t>
            </a:r>
            <a:r>
              <a:rPr lang="sv-SE" dirty="0" err="1"/>
              <a:t>network</a:t>
            </a:r>
            <a:r>
              <a:rPr lang="sv-SE" dirty="0"/>
              <a:t>, Tunnel Systems, DAB </a:t>
            </a:r>
            <a:r>
              <a:rPr lang="sv-SE" dirty="0" err="1"/>
              <a:t>Head</a:t>
            </a:r>
            <a:r>
              <a:rPr lang="sv-SE" dirty="0"/>
              <a:t>-End system. World leading </a:t>
            </a:r>
            <a:r>
              <a:rPr lang="sv-SE" dirty="0" err="1"/>
              <a:t>supplier</a:t>
            </a:r>
            <a:endParaRPr lang="sv-SE" dirty="0"/>
          </a:p>
        </p:txBody>
      </p:sp>
      <p:sp>
        <p:nvSpPr>
          <p:cNvPr id="4" name="Slide Number Placeholder 3"/>
          <p:cNvSpPr>
            <a:spLocks noGrp="1"/>
          </p:cNvSpPr>
          <p:nvPr>
            <p:ph type="sldNum" sz="quarter" idx="5"/>
          </p:nvPr>
        </p:nvSpPr>
        <p:spPr/>
        <p:txBody>
          <a:bodyPr/>
          <a:lstStyle/>
          <a:p>
            <a:fld id="{E0C86772-94DE-41DD-845F-738AE05EE900}" type="slidenum">
              <a:rPr lang="en-US" smtClean="0"/>
              <a:t>2</a:t>
            </a:fld>
            <a:endParaRPr lang="en-US" dirty="0"/>
          </a:p>
        </p:txBody>
      </p:sp>
    </p:spTree>
    <p:extLst>
      <p:ext uri="{BB962C8B-B14F-4D97-AF65-F5344CB8AC3E}">
        <p14:creationId xmlns:p14="http://schemas.microsoft.com/office/powerpoint/2010/main" val="1317577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Paneda has </a:t>
            </a:r>
            <a:r>
              <a:rPr lang="sv-SE" dirty="0" err="1"/>
              <a:t>high</a:t>
            </a:r>
            <a:r>
              <a:rPr lang="sv-SE" dirty="0"/>
              <a:t> focus on IT </a:t>
            </a:r>
            <a:r>
              <a:rPr lang="sv-SE" dirty="0" err="1"/>
              <a:t>security</a:t>
            </a:r>
            <a:r>
              <a:rPr lang="sv-SE" dirty="0"/>
              <a:t>, </a:t>
            </a:r>
            <a:r>
              <a:rPr lang="sv-SE" dirty="0" err="1"/>
              <a:t>we</a:t>
            </a:r>
            <a:r>
              <a:rPr lang="sv-SE" dirty="0"/>
              <a:t> support 2factor, </a:t>
            </a:r>
            <a:r>
              <a:rPr lang="sv-SE" dirty="0" err="1"/>
              <a:t>encryption</a:t>
            </a:r>
            <a:r>
              <a:rPr lang="sv-SE" dirty="0"/>
              <a:t> </a:t>
            </a:r>
            <a:r>
              <a:rPr lang="sv-SE" dirty="0" err="1"/>
              <a:t>everywhere</a:t>
            </a:r>
            <a:r>
              <a:rPr lang="sv-SE" dirty="0"/>
              <a:t> </a:t>
            </a:r>
            <a:r>
              <a:rPr lang="sv-SE" dirty="0" err="1"/>
              <a:t>its</a:t>
            </a:r>
            <a:r>
              <a:rPr lang="sv-SE" dirty="0"/>
              <a:t> </a:t>
            </a:r>
            <a:r>
              <a:rPr lang="sv-SE" dirty="0" err="1"/>
              <a:t>possible</a:t>
            </a:r>
            <a:r>
              <a:rPr lang="sv-SE" dirty="0"/>
              <a:t>. </a:t>
            </a:r>
            <a:br>
              <a:rPr lang="sv-SE" dirty="0"/>
            </a:br>
            <a:r>
              <a:rPr lang="sv-SE" dirty="0"/>
              <a:t>We </a:t>
            </a:r>
            <a:r>
              <a:rPr lang="sv-SE" dirty="0" err="1"/>
              <a:t>have</a:t>
            </a:r>
            <a:r>
              <a:rPr lang="sv-SE" dirty="0"/>
              <a:t> </a:t>
            </a:r>
            <a:r>
              <a:rPr lang="sv-SE" dirty="0" err="1"/>
              <a:t>been</a:t>
            </a:r>
            <a:r>
              <a:rPr lang="sv-SE" dirty="0"/>
              <a:t> </a:t>
            </a:r>
            <a:r>
              <a:rPr lang="sv-SE" dirty="0" err="1"/>
              <a:t>ranked</a:t>
            </a:r>
            <a:r>
              <a:rPr lang="sv-SE" dirty="0"/>
              <a:t> as A+ </a:t>
            </a:r>
            <a:r>
              <a:rPr lang="sv-SE" dirty="0" err="1"/>
              <a:t>security</a:t>
            </a:r>
            <a:r>
              <a:rPr lang="sv-SE" dirty="0"/>
              <a:t> in recent tests by </a:t>
            </a:r>
            <a:r>
              <a:rPr lang="sv-SE" dirty="0" err="1"/>
              <a:t>users</a:t>
            </a:r>
            <a:r>
              <a:rPr lang="sv-SE" dirty="0"/>
              <a:t>. </a:t>
            </a:r>
          </a:p>
        </p:txBody>
      </p:sp>
      <p:sp>
        <p:nvSpPr>
          <p:cNvPr id="4" name="Slide Number Placeholder 3"/>
          <p:cNvSpPr>
            <a:spLocks noGrp="1"/>
          </p:cNvSpPr>
          <p:nvPr>
            <p:ph type="sldNum" sz="quarter" idx="5"/>
          </p:nvPr>
        </p:nvSpPr>
        <p:spPr/>
        <p:txBody>
          <a:bodyPr/>
          <a:lstStyle/>
          <a:p>
            <a:fld id="{E0C86772-94DE-41DD-845F-738AE05EE900}" type="slidenum">
              <a:rPr lang="en-US" smtClean="0"/>
              <a:t>20</a:t>
            </a:fld>
            <a:endParaRPr lang="en-US" dirty="0"/>
          </a:p>
        </p:txBody>
      </p:sp>
    </p:spTree>
    <p:extLst>
      <p:ext uri="{BB962C8B-B14F-4D97-AF65-F5344CB8AC3E}">
        <p14:creationId xmlns:p14="http://schemas.microsoft.com/office/powerpoint/2010/main" val="3960983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Complete</a:t>
            </a:r>
            <a:r>
              <a:rPr lang="sv-SE" dirty="0"/>
              <a:t> </a:t>
            </a:r>
            <a:r>
              <a:rPr lang="sv-SE" dirty="0" err="1"/>
              <a:t>example</a:t>
            </a:r>
            <a:r>
              <a:rPr lang="sv-SE" dirty="0"/>
              <a:t> setup</a:t>
            </a:r>
          </a:p>
          <a:p>
            <a:r>
              <a:rPr lang="sv-SE" dirty="0"/>
              <a:t>4 studios, </a:t>
            </a:r>
            <a:r>
              <a:rPr lang="sv-SE" dirty="0" err="1"/>
              <a:t>each</a:t>
            </a:r>
            <a:r>
              <a:rPr lang="sv-SE" dirty="0"/>
              <a:t> studio </a:t>
            </a:r>
            <a:r>
              <a:rPr lang="sv-SE" dirty="0" err="1"/>
              <a:t>with</a:t>
            </a:r>
            <a:r>
              <a:rPr lang="sv-SE" dirty="0"/>
              <a:t> X </a:t>
            </a:r>
            <a:r>
              <a:rPr lang="sv-SE" dirty="0" err="1"/>
              <a:t>number</a:t>
            </a:r>
            <a:r>
              <a:rPr lang="sv-SE" dirty="0"/>
              <a:t> </a:t>
            </a:r>
            <a:r>
              <a:rPr lang="sv-SE" dirty="0" err="1"/>
              <a:t>of</a:t>
            </a:r>
            <a:r>
              <a:rPr lang="sv-SE" dirty="0"/>
              <a:t> services, </a:t>
            </a:r>
            <a:r>
              <a:rPr lang="sv-SE" dirty="0" err="1"/>
              <a:t>feeding</a:t>
            </a:r>
            <a:r>
              <a:rPr lang="sv-SE" dirty="0"/>
              <a:t> an </a:t>
            </a:r>
            <a:r>
              <a:rPr lang="sv-SE" dirty="0" err="1"/>
              <a:t>centralized</a:t>
            </a:r>
            <a:r>
              <a:rPr lang="sv-SE" dirty="0"/>
              <a:t> audio server (</a:t>
            </a:r>
            <a:r>
              <a:rPr lang="sv-SE" dirty="0" err="1"/>
              <a:t>decoder</a:t>
            </a:r>
            <a:r>
              <a:rPr lang="sv-SE" dirty="0"/>
              <a:t>) </a:t>
            </a:r>
          </a:p>
          <a:p>
            <a:r>
              <a:rPr lang="sv-SE" dirty="0"/>
              <a:t>Internet or </a:t>
            </a:r>
            <a:r>
              <a:rPr lang="sv-SE" dirty="0" err="1"/>
              <a:t>dedicated</a:t>
            </a:r>
            <a:r>
              <a:rPr lang="sv-SE" dirty="0"/>
              <a:t> IP </a:t>
            </a:r>
            <a:r>
              <a:rPr lang="sv-SE" dirty="0" err="1"/>
              <a:t>links</a:t>
            </a:r>
            <a:r>
              <a:rPr lang="sv-SE" dirty="0"/>
              <a:t> </a:t>
            </a:r>
            <a:r>
              <a:rPr lang="sv-SE" dirty="0" err="1"/>
              <a:t>may</a:t>
            </a:r>
            <a:r>
              <a:rPr lang="sv-SE" dirty="0"/>
              <a:t> be used. </a:t>
            </a:r>
          </a:p>
          <a:p>
            <a:r>
              <a:rPr lang="sv-SE" dirty="0" err="1"/>
              <a:t>Redundancy</a:t>
            </a:r>
            <a:r>
              <a:rPr lang="sv-SE" dirty="0"/>
              <a:t> </a:t>
            </a:r>
            <a:r>
              <a:rPr lang="sv-SE" dirty="0" err="1"/>
              <a:t>can</a:t>
            </a:r>
            <a:r>
              <a:rPr lang="sv-SE" dirty="0"/>
              <a:t> be used</a:t>
            </a:r>
          </a:p>
          <a:p>
            <a:r>
              <a:rPr lang="sv-SE" dirty="0"/>
              <a:t>At </a:t>
            </a:r>
            <a:r>
              <a:rPr lang="sv-SE" dirty="0" err="1"/>
              <a:t>each</a:t>
            </a:r>
            <a:r>
              <a:rPr lang="sv-SE" dirty="0"/>
              <a:t> studio, en </a:t>
            </a:r>
            <a:r>
              <a:rPr lang="sv-SE" dirty="0" err="1"/>
              <a:t>generic</a:t>
            </a:r>
            <a:r>
              <a:rPr lang="sv-SE" dirty="0"/>
              <a:t> IP </a:t>
            </a:r>
            <a:r>
              <a:rPr lang="sv-SE" dirty="0" err="1"/>
              <a:t>encoder</a:t>
            </a:r>
            <a:r>
              <a:rPr lang="sv-SE" dirty="0"/>
              <a:t> is used, for </a:t>
            </a:r>
            <a:r>
              <a:rPr lang="sv-SE" dirty="0" err="1"/>
              <a:t>example</a:t>
            </a:r>
            <a:r>
              <a:rPr lang="sv-SE" dirty="0"/>
              <a:t> the </a:t>
            </a:r>
            <a:r>
              <a:rPr lang="sv-SE" dirty="0" err="1"/>
              <a:t>popular</a:t>
            </a:r>
            <a:r>
              <a:rPr lang="sv-SE" dirty="0"/>
              <a:t> IP-4C from 2wcom, in </a:t>
            </a:r>
            <a:r>
              <a:rPr lang="sv-SE" dirty="0" err="1"/>
              <a:t>redundancy</a:t>
            </a:r>
            <a:r>
              <a:rPr lang="sv-SE" dirty="0"/>
              <a:t> or not. </a:t>
            </a:r>
          </a:p>
          <a:p>
            <a:r>
              <a:rPr lang="sv-SE" dirty="0" err="1"/>
              <a:t>Each</a:t>
            </a:r>
            <a:r>
              <a:rPr lang="sv-SE" dirty="0"/>
              <a:t> studio </a:t>
            </a:r>
            <a:r>
              <a:rPr lang="sv-SE" dirty="0" err="1"/>
              <a:t>decide</a:t>
            </a:r>
            <a:r>
              <a:rPr lang="sv-SE" dirty="0"/>
              <a:t> by </a:t>
            </a:r>
            <a:r>
              <a:rPr lang="sv-SE" dirty="0" err="1"/>
              <a:t>them</a:t>
            </a:r>
            <a:r>
              <a:rPr lang="sv-SE" dirty="0"/>
              <a:t> </a:t>
            </a:r>
            <a:r>
              <a:rPr lang="sv-SE" dirty="0" err="1"/>
              <a:t>selves</a:t>
            </a:r>
            <a:r>
              <a:rPr lang="sv-SE" dirty="0"/>
              <a:t> the format from the </a:t>
            </a:r>
            <a:r>
              <a:rPr lang="sv-SE" dirty="0" err="1"/>
              <a:t>encoder</a:t>
            </a:r>
            <a:r>
              <a:rPr lang="sv-SE" dirty="0"/>
              <a:t> to the audio server, and </a:t>
            </a:r>
            <a:r>
              <a:rPr lang="sv-SE" dirty="0" err="1"/>
              <a:t>he</a:t>
            </a:r>
            <a:r>
              <a:rPr lang="sv-SE" dirty="0"/>
              <a:t> audio server auto </a:t>
            </a:r>
            <a:r>
              <a:rPr lang="sv-SE" dirty="0" err="1"/>
              <a:t>detect</a:t>
            </a:r>
            <a:r>
              <a:rPr lang="sv-SE" dirty="0"/>
              <a:t> the format. PCM, APTX or </a:t>
            </a:r>
            <a:r>
              <a:rPr lang="sv-SE" dirty="0" err="1"/>
              <a:t>others</a:t>
            </a:r>
            <a:r>
              <a:rPr lang="sv-SE" dirty="0"/>
              <a:t> </a:t>
            </a:r>
            <a:r>
              <a:rPr lang="sv-SE" dirty="0" err="1"/>
              <a:t>are</a:t>
            </a:r>
            <a:r>
              <a:rPr lang="sv-SE" dirty="0"/>
              <a:t> </a:t>
            </a:r>
            <a:r>
              <a:rPr lang="sv-SE" dirty="0" err="1"/>
              <a:t>supported</a:t>
            </a:r>
            <a:r>
              <a:rPr lang="sv-SE" dirty="0"/>
              <a:t>. </a:t>
            </a:r>
          </a:p>
          <a:p>
            <a:r>
              <a:rPr lang="sv-SE" dirty="0"/>
              <a:t>In the same </a:t>
            </a:r>
            <a:r>
              <a:rPr lang="sv-SE" dirty="0" err="1"/>
              <a:t>platform</a:t>
            </a:r>
            <a:r>
              <a:rPr lang="sv-SE" dirty="0"/>
              <a:t>, the DAB </a:t>
            </a:r>
            <a:r>
              <a:rPr lang="sv-SE" dirty="0" err="1"/>
              <a:t>head</a:t>
            </a:r>
            <a:r>
              <a:rPr lang="sv-SE" dirty="0"/>
              <a:t> is </a:t>
            </a:r>
            <a:r>
              <a:rPr lang="sv-SE" dirty="0" err="1"/>
              <a:t>installed</a:t>
            </a:r>
            <a:r>
              <a:rPr lang="sv-SE" dirty="0"/>
              <a:t>, in </a:t>
            </a:r>
            <a:r>
              <a:rPr lang="sv-SE" dirty="0" err="1"/>
              <a:t>redundancy</a:t>
            </a:r>
            <a:r>
              <a:rPr lang="sv-SE" dirty="0"/>
              <a:t> </a:t>
            </a:r>
            <a:r>
              <a:rPr lang="sv-SE" dirty="0" err="1"/>
              <a:t>of</a:t>
            </a:r>
            <a:r>
              <a:rPr lang="sv-SE" dirty="0"/>
              <a:t> </a:t>
            </a:r>
            <a:r>
              <a:rPr lang="sv-SE" dirty="0" err="1"/>
              <a:t>course</a:t>
            </a:r>
            <a:r>
              <a:rPr lang="sv-SE" dirty="0"/>
              <a:t>. </a:t>
            </a:r>
          </a:p>
          <a:p>
            <a:r>
              <a:rPr lang="sv-SE" dirty="0"/>
              <a:t>For </a:t>
            </a:r>
            <a:r>
              <a:rPr lang="sv-SE" dirty="0" err="1"/>
              <a:t>fallback</a:t>
            </a:r>
            <a:r>
              <a:rPr lang="sv-SE" dirty="0"/>
              <a:t>, the DAB </a:t>
            </a:r>
            <a:r>
              <a:rPr lang="sv-SE" dirty="0" err="1"/>
              <a:t>head</a:t>
            </a:r>
            <a:r>
              <a:rPr lang="sv-SE" dirty="0"/>
              <a:t>-end system </a:t>
            </a:r>
            <a:r>
              <a:rPr lang="sv-SE" dirty="0" err="1"/>
              <a:t>can</a:t>
            </a:r>
            <a:r>
              <a:rPr lang="sv-SE" dirty="0"/>
              <a:t> </a:t>
            </a:r>
            <a:r>
              <a:rPr lang="sv-SE" dirty="0" err="1"/>
              <a:t>use</a:t>
            </a:r>
            <a:r>
              <a:rPr lang="sv-SE" dirty="0"/>
              <a:t> IP streaming formats (as </a:t>
            </a:r>
            <a:r>
              <a:rPr lang="sv-SE" dirty="0" err="1"/>
              <a:t>Shoutcast</a:t>
            </a:r>
            <a:r>
              <a:rPr lang="sv-SE" dirty="0"/>
              <a:t>) </a:t>
            </a:r>
            <a:r>
              <a:rPr lang="sv-SE" dirty="0" err="1"/>
              <a:t>can</a:t>
            </a:r>
            <a:r>
              <a:rPr lang="sv-SE" dirty="0"/>
              <a:t> be used, for </a:t>
            </a:r>
            <a:r>
              <a:rPr lang="sv-SE" dirty="0" err="1"/>
              <a:t>example</a:t>
            </a:r>
            <a:r>
              <a:rPr lang="sv-SE" dirty="0"/>
              <a:t> </a:t>
            </a:r>
            <a:r>
              <a:rPr lang="sv-SE" dirty="0" err="1"/>
              <a:t>if</a:t>
            </a:r>
            <a:r>
              <a:rPr lang="sv-SE" dirty="0"/>
              <a:t> </a:t>
            </a:r>
            <a:r>
              <a:rPr lang="sv-SE" dirty="0" err="1"/>
              <a:t>we</a:t>
            </a:r>
            <a:r>
              <a:rPr lang="sv-SE" dirty="0"/>
              <a:t> </a:t>
            </a:r>
            <a:r>
              <a:rPr lang="sv-SE" dirty="0" err="1"/>
              <a:t>loose</a:t>
            </a:r>
            <a:r>
              <a:rPr lang="sv-SE" dirty="0"/>
              <a:t> the </a:t>
            </a:r>
            <a:r>
              <a:rPr lang="sv-SE" dirty="0" err="1"/>
              <a:t>connectivity</a:t>
            </a:r>
            <a:r>
              <a:rPr lang="sv-SE" dirty="0"/>
              <a:t> to a studio. </a:t>
            </a:r>
          </a:p>
          <a:p>
            <a:r>
              <a:rPr lang="sv-SE" dirty="0"/>
              <a:t>At the output in </a:t>
            </a:r>
            <a:r>
              <a:rPr lang="sv-SE" dirty="0" err="1"/>
              <a:t>this</a:t>
            </a:r>
            <a:r>
              <a:rPr lang="sv-SE" dirty="0"/>
              <a:t> </a:t>
            </a:r>
            <a:r>
              <a:rPr lang="sv-SE" dirty="0" err="1"/>
              <a:t>example</a:t>
            </a:r>
            <a:r>
              <a:rPr lang="sv-SE" dirty="0"/>
              <a:t>, </a:t>
            </a:r>
            <a:r>
              <a:rPr lang="sv-SE" dirty="0" err="1"/>
              <a:t>we</a:t>
            </a:r>
            <a:r>
              <a:rPr lang="sv-SE" dirty="0"/>
              <a:t> present 2x EDI, plus </a:t>
            </a:r>
            <a:r>
              <a:rPr lang="sv-SE" dirty="0" err="1"/>
              <a:t>redundancy</a:t>
            </a:r>
            <a:endParaRPr lang="sv-SE" dirty="0"/>
          </a:p>
          <a:p>
            <a:r>
              <a:rPr lang="sv-SE" dirty="0"/>
              <a:t>For distribution, </a:t>
            </a:r>
            <a:r>
              <a:rPr lang="sv-SE" dirty="0" err="1"/>
              <a:t>we</a:t>
            </a:r>
            <a:r>
              <a:rPr lang="sv-SE" dirty="0"/>
              <a:t> </a:t>
            </a:r>
            <a:r>
              <a:rPr lang="sv-SE" dirty="0" err="1"/>
              <a:t>uses</a:t>
            </a:r>
            <a:r>
              <a:rPr lang="sv-SE" dirty="0"/>
              <a:t> </a:t>
            </a:r>
            <a:r>
              <a:rPr lang="sv-SE" dirty="0" err="1"/>
              <a:t>seamless</a:t>
            </a:r>
            <a:r>
              <a:rPr lang="sv-SE" dirty="0"/>
              <a:t> EDI </a:t>
            </a:r>
            <a:r>
              <a:rPr lang="sv-SE" dirty="0" err="1"/>
              <a:t>switches</a:t>
            </a:r>
            <a:r>
              <a:rPr lang="sv-SE" dirty="0"/>
              <a:t>, </a:t>
            </a:r>
            <a:r>
              <a:rPr lang="sv-SE" dirty="0" err="1"/>
              <a:t>which</a:t>
            </a:r>
            <a:r>
              <a:rPr lang="sv-SE" dirty="0"/>
              <a:t> </a:t>
            </a:r>
            <a:r>
              <a:rPr lang="sv-SE" dirty="0" err="1"/>
              <a:t>also</a:t>
            </a:r>
            <a:r>
              <a:rPr lang="sv-SE" dirty="0"/>
              <a:t> </a:t>
            </a:r>
            <a:r>
              <a:rPr lang="sv-SE" dirty="0" err="1"/>
              <a:t>acts</a:t>
            </a:r>
            <a:r>
              <a:rPr lang="sv-SE" dirty="0"/>
              <a:t> as format </a:t>
            </a:r>
            <a:r>
              <a:rPr lang="sv-SE" dirty="0" err="1"/>
              <a:t>converters</a:t>
            </a:r>
            <a:r>
              <a:rPr lang="sv-SE" dirty="0"/>
              <a:t>, for </a:t>
            </a:r>
            <a:r>
              <a:rPr lang="sv-SE" dirty="0" err="1"/>
              <a:t>example</a:t>
            </a:r>
            <a:r>
              <a:rPr lang="sv-SE" dirty="0"/>
              <a:t> to ASI for SAT distribution.</a:t>
            </a:r>
          </a:p>
          <a:p>
            <a:r>
              <a:rPr lang="sv-SE" dirty="0"/>
              <a:t>So, </a:t>
            </a:r>
            <a:r>
              <a:rPr lang="sv-SE" dirty="0" err="1"/>
              <a:t>here</a:t>
            </a:r>
            <a:r>
              <a:rPr lang="sv-SE" dirty="0"/>
              <a:t> </a:t>
            </a:r>
            <a:r>
              <a:rPr lang="sv-SE" dirty="0" err="1"/>
              <a:t>we</a:t>
            </a:r>
            <a:r>
              <a:rPr lang="sv-SE" dirty="0"/>
              <a:t> </a:t>
            </a:r>
            <a:r>
              <a:rPr lang="sv-SE" dirty="0" err="1"/>
              <a:t>have</a:t>
            </a:r>
            <a:r>
              <a:rPr lang="sv-SE" dirty="0"/>
              <a:t> a </a:t>
            </a:r>
            <a:r>
              <a:rPr lang="sv-SE" dirty="0" err="1"/>
              <a:t>complete</a:t>
            </a:r>
            <a:r>
              <a:rPr lang="sv-SE" dirty="0"/>
              <a:t> end-to-end setup </a:t>
            </a:r>
            <a:r>
              <a:rPr lang="sv-SE" dirty="0" err="1"/>
              <a:t>with</a:t>
            </a:r>
            <a:r>
              <a:rPr lang="sv-SE" dirty="0"/>
              <a:t> 2 DAB ensembles for </a:t>
            </a:r>
            <a:r>
              <a:rPr lang="sv-SE" dirty="0" err="1"/>
              <a:t>two</a:t>
            </a:r>
            <a:r>
              <a:rPr lang="sv-SE" dirty="0"/>
              <a:t> areas in SFN</a:t>
            </a:r>
          </a:p>
        </p:txBody>
      </p:sp>
      <p:sp>
        <p:nvSpPr>
          <p:cNvPr id="4" name="Slide Number Placeholder 3"/>
          <p:cNvSpPr>
            <a:spLocks noGrp="1"/>
          </p:cNvSpPr>
          <p:nvPr>
            <p:ph type="sldNum" sz="quarter" idx="5"/>
          </p:nvPr>
        </p:nvSpPr>
        <p:spPr/>
        <p:txBody>
          <a:bodyPr/>
          <a:lstStyle/>
          <a:p>
            <a:fld id="{E0C86772-94DE-41DD-845F-738AE05EE900}" type="slidenum">
              <a:rPr lang="en-US" smtClean="0"/>
              <a:t>21</a:t>
            </a:fld>
            <a:endParaRPr lang="en-US" dirty="0"/>
          </a:p>
        </p:txBody>
      </p:sp>
    </p:spTree>
    <p:extLst>
      <p:ext uri="{BB962C8B-B14F-4D97-AF65-F5344CB8AC3E}">
        <p14:creationId xmlns:p14="http://schemas.microsoft.com/office/powerpoint/2010/main" val="1373424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Next topic, Warning systems! </a:t>
            </a:r>
            <a:br>
              <a:rPr lang="en-GB" noProof="0" dirty="0"/>
            </a:br>
            <a:r>
              <a:rPr lang="en-GB" noProof="0" dirty="0"/>
              <a:t>We all know that the number of unwanted situations has increased the last 10years, we talk about weather related things, we have war in our part of the world, </a:t>
            </a:r>
            <a:br>
              <a:rPr lang="en-GB" noProof="0" dirty="0"/>
            </a:br>
            <a:r>
              <a:rPr lang="en-GB" noProof="0" dirty="0"/>
              <a:t>So, </a:t>
            </a:r>
            <a:r>
              <a:rPr lang="en-GB" b="0" noProof="0" dirty="0">
                <a:sym typeface="Wingdings" panose="05000000000000000000" pitchFamily="2" charset="2"/>
              </a:rPr>
              <a:t>how can we be more prepared and utilize different technologies in the best way?</a:t>
            </a:r>
            <a:endParaRPr lang="en-GB" noProof="0" dirty="0"/>
          </a:p>
        </p:txBody>
      </p:sp>
      <p:sp>
        <p:nvSpPr>
          <p:cNvPr id="4" name="Slide Number Placeholder 3"/>
          <p:cNvSpPr>
            <a:spLocks noGrp="1"/>
          </p:cNvSpPr>
          <p:nvPr>
            <p:ph type="sldNum" sz="quarter" idx="5"/>
          </p:nvPr>
        </p:nvSpPr>
        <p:spPr/>
        <p:txBody>
          <a:bodyPr/>
          <a:lstStyle/>
          <a:p>
            <a:fld id="{E0C86772-94DE-41DD-845F-738AE05EE900}" type="slidenum">
              <a:rPr lang="en-US" smtClean="0"/>
              <a:t>22</a:t>
            </a:fld>
            <a:endParaRPr lang="en-US" dirty="0"/>
          </a:p>
        </p:txBody>
      </p:sp>
    </p:spTree>
    <p:extLst>
      <p:ext uri="{BB962C8B-B14F-4D97-AF65-F5344CB8AC3E}">
        <p14:creationId xmlns:p14="http://schemas.microsoft.com/office/powerpoint/2010/main" val="3033469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Paneda joined a public founded project in Norway some years ago, where the main question was if the broadcast networks could play an role in different kind of crises? If so how? The background here was that it was clear that broadcast networks are very robust.</a:t>
            </a:r>
            <a:br>
              <a:rPr lang="en-GB" noProof="0" dirty="0"/>
            </a:br>
            <a:r>
              <a:rPr lang="en-GB" noProof="0" dirty="0">
                <a:sym typeface="Wingdings" panose="05000000000000000000" pitchFamily="2" charset="2"/>
              </a:rPr>
              <a:t>There have been many cases where mobile networks and internet were down</a:t>
            </a:r>
            <a:r>
              <a:rPr lang="en-GB" noProof="0" dirty="0"/>
              <a:t>, but never DAB or FM.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86772-94DE-41DD-845F-738AE05EE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677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Different responsibilities, but all platforms are important. </a:t>
            </a:r>
            <a:br>
              <a:rPr lang="en-GB" noProof="0" dirty="0"/>
            </a:br>
            <a:r>
              <a:rPr lang="en-GB" noProof="0" dirty="0"/>
              <a:t>DAB Alarm announcement, disadvantage that its not addressable.</a:t>
            </a:r>
          </a:p>
          <a:p>
            <a:r>
              <a:rPr lang="en-GB" noProof="0" dirty="0"/>
              <a:t>SMS, Cell broadcast, efficient, but takes time and sometimes mobile networks are down, (or </a:t>
            </a:r>
            <a:r>
              <a:rPr lang="en-GB" noProof="0" dirty="0">
                <a:sym typeface="Wingdings" panose="05000000000000000000" pitchFamily="2" charset="2"/>
              </a:rPr>
              <a:t>must be shut down in case of a terrorist attack for example</a:t>
            </a:r>
            <a:r>
              <a:rPr lang="en-GB" noProof="0" dirty="0"/>
              <a:t>) </a:t>
            </a:r>
          </a:p>
          <a:p>
            <a:r>
              <a:rPr lang="en-GB" noProof="0" dirty="0"/>
              <a:t>Loudspeakers, Siren system often used by authorities.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86772-94DE-41DD-845F-738AE05EE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290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To reach radio listeners, that's easy, and in combination with for example Alarm announcement. </a:t>
            </a:r>
            <a:br>
              <a:rPr lang="en-GB" noProof="0" dirty="0"/>
            </a:br>
            <a:r>
              <a:rPr lang="en-GB" noProof="0" dirty="0"/>
              <a:t>Mobile systems, SMS, Cell broadcast, efficient but not always in time </a:t>
            </a:r>
          </a:p>
          <a:p>
            <a:r>
              <a:rPr lang="en-GB" noProof="0" dirty="0"/>
              <a:t>Siren systems, more used for national events, war situations etc, </a:t>
            </a:r>
          </a:p>
          <a:p>
            <a:r>
              <a:rPr lang="en-GB" noProof="0" dirty="0"/>
              <a:t>Social Media, fake news, uses mobile networks.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86772-94DE-41DD-845F-738AE05EE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485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In some situations, Mobile network are shut down on purpose</a:t>
            </a:r>
          </a:p>
          <a:p>
            <a:r>
              <a:rPr lang="en-GB" noProof="0" dirty="0"/>
              <a:t>Fake news</a:t>
            </a:r>
          </a:p>
          <a:p>
            <a:r>
              <a:rPr lang="en-GB" noProof="0" dirty="0"/>
              <a:t>Broadcast networks are most reliable, 99.9% uptime as minimum. But Radio only reach listeners!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86772-94DE-41DD-845F-738AE05EE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014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 benefits of broadcast!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86772-94DE-41DD-845F-738AE05EE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034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Complete</a:t>
            </a:r>
            <a:r>
              <a:rPr lang="sv-SE" dirty="0"/>
              <a:t> </a:t>
            </a:r>
            <a:r>
              <a:rPr lang="sv-SE" dirty="0" err="1"/>
              <a:t>Machine-Machine</a:t>
            </a:r>
            <a:r>
              <a:rPr lang="sv-SE" dirty="0"/>
              <a:t> system</a:t>
            </a:r>
            <a:endParaRPr lang="en-GB" dirty="0"/>
          </a:p>
        </p:txBody>
      </p:sp>
      <p:sp>
        <p:nvSpPr>
          <p:cNvPr id="4" name="Slide Number Placeholder 3"/>
          <p:cNvSpPr>
            <a:spLocks noGrp="1"/>
          </p:cNvSpPr>
          <p:nvPr>
            <p:ph type="sldNum" sz="quarter" idx="5"/>
          </p:nvPr>
        </p:nvSpPr>
        <p:spPr/>
        <p:txBody>
          <a:bodyPr/>
          <a:lstStyle/>
          <a:p>
            <a:fld id="{E0C86772-94DE-41DD-845F-738AE05EE900}" type="slidenum">
              <a:rPr lang="en-US" smtClean="0"/>
              <a:t>28</a:t>
            </a:fld>
            <a:endParaRPr lang="en-US" dirty="0"/>
          </a:p>
        </p:txBody>
      </p:sp>
    </p:spTree>
    <p:extLst>
      <p:ext uri="{BB962C8B-B14F-4D97-AF65-F5344CB8AC3E}">
        <p14:creationId xmlns:p14="http://schemas.microsoft.com/office/powerpoint/2010/main" val="613759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SMS and Cell broadcast, its nice, but only works if the network is up, it takes time, </a:t>
            </a:r>
            <a:r>
              <a:rPr lang="en-GB" noProof="0" dirty="0">
                <a:sym typeface="Wingdings" panose="05000000000000000000" pitchFamily="2" charset="2"/>
              </a:rPr>
              <a:t>and it only reaches people that actually have their handheld device on hand</a:t>
            </a:r>
            <a:endParaRPr lang="en-GB" noProof="0" dirty="0"/>
          </a:p>
          <a:p>
            <a:r>
              <a:rPr lang="en-GB" noProof="0" dirty="0">
                <a:sym typeface="Wingdings" panose="05000000000000000000" pitchFamily="2" charset="2"/>
              </a:rPr>
              <a:t>Radio reaches listeners only; most users listen to the radio in the car</a:t>
            </a:r>
            <a:endParaRPr lang="en-GB" noProof="0" dirty="0"/>
          </a:p>
        </p:txBody>
      </p:sp>
      <p:sp>
        <p:nvSpPr>
          <p:cNvPr id="4" name="Slide Number Placeholder 3"/>
          <p:cNvSpPr>
            <a:spLocks noGrp="1"/>
          </p:cNvSpPr>
          <p:nvPr>
            <p:ph type="sldNum" sz="quarter" idx="5"/>
          </p:nvPr>
        </p:nvSpPr>
        <p:spPr/>
        <p:txBody>
          <a:bodyPr/>
          <a:lstStyle/>
          <a:p>
            <a:fld id="{E0C86772-94DE-41DD-845F-738AE05EE900}" type="slidenum">
              <a:rPr lang="en-US" smtClean="0"/>
              <a:t>31</a:t>
            </a:fld>
            <a:endParaRPr lang="en-US" dirty="0"/>
          </a:p>
        </p:txBody>
      </p:sp>
    </p:spTree>
    <p:extLst>
      <p:ext uri="{BB962C8B-B14F-4D97-AF65-F5344CB8AC3E}">
        <p14:creationId xmlns:p14="http://schemas.microsoft.com/office/powerpoint/2010/main" val="178671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Just to </a:t>
            </a:r>
            <a:r>
              <a:rPr lang="sv-SE" dirty="0" err="1"/>
              <a:t>mention</a:t>
            </a:r>
            <a:r>
              <a:rPr lang="sv-SE" dirty="0"/>
              <a:t> a </a:t>
            </a:r>
            <a:r>
              <a:rPr lang="sv-SE" dirty="0" err="1"/>
              <a:t>few</a:t>
            </a:r>
            <a:r>
              <a:rPr lang="sv-SE" dirty="0"/>
              <a:t> Paneda </a:t>
            </a:r>
            <a:r>
              <a:rPr lang="sv-SE" dirty="0" err="1"/>
              <a:t>users</a:t>
            </a:r>
            <a:r>
              <a:rPr lang="sv-SE" dirty="0"/>
              <a:t>, </a:t>
            </a:r>
            <a:r>
              <a:rPr lang="sv-SE" dirty="0" err="1"/>
              <a:t>we</a:t>
            </a:r>
            <a:r>
              <a:rPr lang="sv-SE" dirty="0"/>
              <a:t> </a:t>
            </a:r>
            <a:r>
              <a:rPr lang="sv-SE" dirty="0" err="1"/>
              <a:t>are</a:t>
            </a:r>
            <a:r>
              <a:rPr lang="sv-SE" dirty="0"/>
              <a:t> </a:t>
            </a:r>
            <a:r>
              <a:rPr lang="sv-SE" dirty="0" err="1"/>
              <a:t>proud</a:t>
            </a:r>
            <a:r>
              <a:rPr lang="sv-SE" dirty="0"/>
              <a:t> </a:t>
            </a:r>
            <a:r>
              <a:rPr lang="sv-SE" dirty="0" err="1"/>
              <a:t>supplier</a:t>
            </a:r>
            <a:r>
              <a:rPr lang="sv-SE" dirty="0"/>
              <a:t> </a:t>
            </a:r>
            <a:r>
              <a:rPr lang="sv-SE" dirty="0" err="1"/>
              <a:t>of</a:t>
            </a:r>
            <a:r>
              <a:rPr lang="sv-SE" dirty="0"/>
              <a:t> </a:t>
            </a:r>
            <a:r>
              <a:rPr lang="sv-SE" dirty="0" err="1"/>
              <a:t>complete</a:t>
            </a:r>
            <a:r>
              <a:rPr lang="sv-SE" dirty="0"/>
              <a:t> DAB systems to</a:t>
            </a:r>
            <a:br>
              <a:rPr lang="sv-SE" dirty="0"/>
            </a:br>
            <a:r>
              <a:rPr lang="sv-SE" dirty="0" err="1"/>
              <a:t>Arqiva</a:t>
            </a:r>
            <a:r>
              <a:rPr lang="sv-SE" dirty="0"/>
              <a:t> in UK, the </a:t>
            </a:r>
            <a:r>
              <a:rPr lang="sv-SE" dirty="0" err="1"/>
              <a:t>world</a:t>
            </a:r>
            <a:r>
              <a:rPr lang="sv-SE" dirty="0"/>
              <a:t> </a:t>
            </a:r>
            <a:r>
              <a:rPr lang="sv-SE" dirty="0" err="1"/>
              <a:t>largest</a:t>
            </a:r>
            <a:r>
              <a:rPr lang="sv-SE" dirty="0"/>
              <a:t> DAB operator, operating 60+ </a:t>
            </a:r>
            <a:r>
              <a:rPr lang="sv-SE" dirty="0" err="1"/>
              <a:t>multiplexers</a:t>
            </a:r>
            <a:r>
              <a:rPr lang="sv-SE" dirty="0"/>
              <a:t> and 400 radiostations in </a:t>
            </a:r>
            <a:r>
              <a:rPr lang="sv-SE" dirty="0" err="1"/>
              <a:t>their</a:t>
            </a:r>
            <a:r>
              <a:rPr lang="sv-SE" dirty="0"/>
              <a:t> </a:t>
            </a:r>
            <a:r>
              <a:rPr lang="sv-SE" dirty="0" err="1"/>
              <a:t>platform</a:t>
            </a:r>
            <a:br>
              <a:rPr lang="sv-SE" dirty="0"/>
            </a:br>
            <a:r>
              <a:rPr lang="sv-SE" dirty="0"/>
              <a:t>Australia, National public </a:t>
            </a:r>
            <a:r>
              <a:rPr lang="sv-SE" dirty="0" err="1"/>
              <a:t>broadcaster</a:t>
            </a:r>
            <a:r>
              <a:rPr lang="sv-SE" dirty="0"/>
              <a:t> ABC and SBS </a:t>
            </a:r>
            <a:r>
              <a:rPr lang="sv-SE" dirty="0" err="1"/>
              <a:t>using</a:t>
            </a:r>
            <a:r>
              <a:rPr lang="sv-SE" dirty="0"/>
              <a:t> Paneda systems for </a:t>
            </a:r>
            <a:r>
              <a:rPr lang="sv-SE" dirty="0" err="1"/>
              <a:t>their</a:t>
            </a:r>
            <a:r>
              <a:rPr lang="sv-SE" dirty="0"/>
              <a:t> national </a:t>
            </a:r>
            <a:r>
              <a:rPr lang="sv-SE" dirty="0" err="1"/>
              <a:t>multiplexers</a:t>
            </a:r>
            <a:endParaRPr lang="sv-SE" dirty="0"/>
          </a:p>
          <a:p>
            <a:r>
              <a:rPr lang="sv-SE" dirty="0" err="1"/>
              <a:t>France</a:t>
            </a:r>
            <a:r>
              <a:rPr lang="sv-SE" dirty="0"/>
              <a:t>, </a:t>
            </a:r>
            <a:r>
              <a:rPr lang="sv-SE" dirty="0" err="1"/>
              <a:t>with</a:t>
            </a:r>
            <a:r>
              <a:rPr lang="sv-SE" dirty="0"/>
              <a:t> </a:t>
            </a:r>
            <a:r>
              <a:rPr lang="sv-SE" dirty="0" err="1"/>
              <a:t>towercast</a:t>
            </a:r>
            <a:r>
              <a:rPr lang="sv-SE" dirty="0"/>
              <a:t>, the </a:t>
            </a:r>
            <a:r>
              <a:rPr lang="sv-SE" dirty="0" err="1"/>
              <a:t>network</a:t>
            </a:r>
            <a:r>
              <a:rPr lang="sv-SE" dirty="0"/>
              <a:t> operator and </a:t>
            </a:r>
            <a:r>
              <a:rPr lang="sv-SE" dirty="0" err="1"/>
              <a:t>multiplexer</a:t>
            </a:r>
            <a:r>
              <a:rPr lang="sv-SE" dirty="0"/>
              <a:t> operator, </a:t>
            </a:r>
            <a:r>
              <a:rPr lang="sv-SE" dirty="0" err="1"/>
              <a:t>both</a:t>
            </a:r>
            <a:r>
              <a:rPr lang="sv-SE" dirty="0"/>
              <a:t> for the national </a:t>
            </a:r>
            <a:r>
              <a:rPr lang="sv-SE" dirty="0" err="1"/>
              <a:t>multiplexer</a:t>
            </a:r>
            <a:r>
              <a:rPr lang="sv-SE" dirty="0"/>
              <a:t> </a:t>
            </a:r>
            <a:r>
              <a:rPr lang="sv-SE" dirty="0" err="1"/>
              <a:t>with</a:t>
            </a:r>
            <a:r>
              <a:rPr lang="sv-SE" dirty="0"/>
              <a:t> the public </a:t>
            </a:r>
            <a:r>
              <a:rPr lang="sv-SE" dirty="0" err="1"/>
              <a:t>broadcaster</a:t>
            </a:r>
            <a:r>
              <a:rPr lang="sv-SE" dirty="0"/>
              <a:t> Radio </a:t>
            </a:r>
            <a:r>
              <a:rPr lang="sv-SE" dirty="0" err="1"/>
              <a:t>France</a:t>
            </a:r>
            <a:r>
              <a:rPr lang="sv-SE" dirty="0"/>
              <a:t> and 20 regional </a:t>
            </a:r>
            <a:r>
              <a:rPr lang="sv-SE" dirty="0" err="1"/>
              <a:t>multiplexers</a:t>
            </a:r>
            <a:endParaRPr lang="sv-SE" dirty="0"/>
          </a:p>
        </p:txBody>
      </p:sp>
      <p:sp>
        <p:nvSpPr>
          <p:cNvPr id="4" name="Slide Number Placeholder 3"/>
          <p:cNvSpPr>
            <a:spLocks noGrp="1"/>
          </p:cNvSpPr>
          <p:nvPr>
            <p:ph type="sldNum" sz="quarter" idx="5"/>
          </p:nvPr>
        </p:nvSpPr>
        <p:spPr/>
        <p:txBody>
          <a:bodyPr/>
          <a:lstStyle/>
          <a:p>
            <a:fld id="{E0C86772-94DE-41DD-845F-738AE05EE900}" type="slidenum">
              <a:rPr lang="en-US" smtClean="0"/>
              <a:t>3</a:t>
            </a:fld>
            <a:endParaRPr lang="en-US" dirty="0"/>
          </a:p>
        </p:txBody>
      </p:sp>
    </p:spTree>
    <p:extLst>
      <p:ext uri="{BB962C8B-B14F-4D97-AF65-F5344CB8AC3E}">
        <p14:creationId xmlns:p14="http://schemas.microsoft.com/office/powerpoint/2010/main" val="2012777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 system where DAB is used ensuring the most robust network, used for activating loudspeakers, </a:t>
            </a:r>
            <a:r>
              <a:rPr lang="en-GB" noProof="0" dirty="0">
                <a:sym typeface="Wingdings" panose="05000000000000000000" pitchFamily="2" charset="2"/>
              </a:rPr>
              <a:t>mechanical machinery</a:t>
            </a:r>
            <a:r>
              <a:rPr lang="en-GB" noProof="0" dirty="0"/>
              <a:t>, screens and more. </a:t>
            </a:r>
          </a:p>
          <a:p>
            <a:r>
              <a:rPr lang="en-GB" noProof="0" dirty="0"/>
              <a:t>AND, working without Internet or </a:t>
            </a:r>
            <a:r>
              <a:rPr lang="en-GB" noProof="0" dirty="0">
                <a:sym typeface="Wingdings" panose="05000000000000000000" pitchFamily="2" charset="2"/>
              </a:rPr>
              <a:t>mobile network </a:t>
            </a:r>
          </a:p>
          <a:p>
            <a:r>
              <a:rPr lang="en-GB" noProof="0" dirty="0">
                <a:sym typeface="Wingdings" panose="05000000000000000000" pitchFamily="2" charset="2"/>
              </a:rPr>
              <a:t>Note, this system doesn’t address radio listeners, many other system already does that, we address and cover all the others, people on the street for example, disabled people, by using both signs, loudspeakers. </a:t>
            </a:r>
          </a:p>
        </p:txBody>
      </p:sp>
      <p:sp>
        <p:nvSpPr>
          <p:cNvPr id="4" name="Slide Number Placeholder 3"/>
          <p:cNvSpPr>
            <a:spLocks noGrp="1"/>
          </p:cNvSpPr>
          <p:nvPr>
            <p:ph type="sldNum" sz="quarter" idx="5"/>
          </p:nvPr>
        </p:nvSpPr>
        <p:spPr/>
        <p:txBody>
          <a:bodyPr/>
          <a:lstStyle/>
          <a:p>
            <a:fld id="{E0C86772-94DE-41DD-845F-738AE05EE900}" type="slidenum">
              <a:rPr lang="en-US" smtClean="0"/>
              <a:t>32</a:t>
            </a:fld>
            <a:endParaRPr lang="en-US" dirty="0"/>
          </a:p>
        </p:txBody>
      </p:sp>
    </p:spTree>
    <p:extLst>
      <p:ext uri="{BB962C8B-B14F-4D97-AF65-F5344CB8AC3E}">
        <p14:creationId xmlns:p14="http://schemas.microsoft.com/office/powerpoint/2010/main" val="720430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Im</a:t>
            </a:r>
            <a:r>
              <a:rPr lang="en-GB" dirty="0"/>
              <a:t> here at the </a:t>
            </a:r>
            <a:r>
              <a:rPr lang="en-GB" dirty="0" err="1"/>
              <a:t>WorldDAB</a:t>
            </a:r>
            <a:r>
              <a:rPr lang="en-GB" dirty="0"/>
              <a:t> pavilion and feel to drop in for more information about our systems. </a:t>
            </a:r>
            <a:endParaRPr lang="en-SE" dirty="0"/>
          </a:p>
        </p:txBody>
      </p:sp>
      <p:sp>
        <p:nvSpPr>
          <p:cNvPr id="4" name="Slide Number Placeholder 3"/>
          <p:cNvSpPr>
            <a:spLocks noGrp="1"/>
          </p:cNvSpPr>
          <p:nvPr>
            <p:ph type="sldNum" sz="quarter" idx="5"/>
          </p:nvPr>
        </p:nvSpPr>
        <p:spPr/>
        <p:txBody>
          <a:bodyPr/>
          <a:lstStyle/>
          <a:p>
            <a:fld id="{E0C86772-94DE-41DD-845F-738AE05EE900}" type="slidenum">
              <a:rPr lang="en-US" smtClean="0"/>
              <a:t>33</a:t>
            </a:fld>
            <a:endParaRPr lang="en-US" dirty="0"/>
          </a:p>
        </p:txBody>
      </p:sp>
    </p:spTree>
    <p:extLst>
      <p:ext uri="{BB962C8B-B14F-4D97-AF65-F5344CB8AC3E}">
        <p14:creationId xmlns:p14="http://schemas.microsoft.com/office/powerpoint/2010/main" val="2540041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So, </a:t>
            </a:r>
            <a:r>
              <a:rPr lang="sv-SE" dirty="0" err="1"/>
              <a:t>what</a:t>
            </a:r>
            <a:r>
              <a:rPr lang="sv-SE" dirty="0"/>
              <a:t> is a DAB </a:t>
            </a:r>
            <a:r>
              <a:rPr lang="sv-SE" dirty="0" err="1"/>
              <a:t>head</a:t>
            </a:r>
            <a:r>
              <a:rPr lang="sv-SE" dirty="0"/>
              <a:t>-end system? </a:t>
            </a:r>
            <a:br>
              <a:rPr lang="sv-SE" dirty="0"/>
            </a:br>
            <a:r>
              <a:rPr lang="sv-SE" dirty="0" err="1"/>
              <a:t>That</a:t>
            </a:r>
            <a:r>
              <a:rPr lang="sv-SE" dirty="0"/>
              <a:t> is </a:t>
            </a:r>
            <a:r>
              <a:rPr lang="sv-SE" dirty="0" err="1"/>
              <a:t>what</a:t>
            </a:r>
            <a:r>
              <a:rPr lang="sv-SE" dirty="0"/>
              <a:t> </a:t>
            </a:r>
            <a:r>
              <a:rPr lang="sv-SE" dirty="0" err="1"/>
              <a:t>we</a:t>
            </a:r>
            <a:r>
              <a:rPr lang="sv-SE" dirty="0"/>
              <a:t> </a:t>
            </a:r>
            <a:r>
              <a:rPr lang="sv-SE" dirty="0" err="1"/>
              <a:t>need</a:t>
            </a:r>
            <a:r>
              <a:rPr lang="sv-SE" dirty="0"/>
              <a:t> to start </a:t>
            </a:r>
            <a:r>
              <a:rPr lang="sv-SE" dirty="0" err="1"/>
              <a:t>with</a:t>
            </a:r>
            <a:r>
              <a:rPr lang="sv-SE" dirty="0"/>
              <a:t> DAB broadcast!</a:t>
            </a:r>
            <a:br>
              <a:rPr lang="sv-SE" dirty="0"/>
            </a:br>
            <a:r>
              <a:rPr lang="sv-SE" dirty="0"/>
              <a:t>We </a:t>
            </a:r>
            <a:r>
              <a:rPr lang="sv-SE" dirty="0" err="1"/>
              <a:t>need</a:t>
            </a:r>
            <a:r>
              <a:rPr lang="sv-SE" dirty="0"/>
              <a:t> Audio </a:t>
            </a:r>
            <a:r>
              <a:rPr lang="sv-SE" dirty="0" err="1"/>
              <a:t>Encoders</a:t>
            </a:r>
            <a:r>
              <a:rPr lang="sv-SE" dirty="0"/>
              <a:t> </a:t>
            </a:r>
            <a:r>
              <a:rPr lang="sv-SE" dirty="0" err="1"/>
              <a:t>that</a:t>
            </a:r>
            <a:r>
              <a:rPr lang="sv-SE" dirty="0"/>
              <a:t> </a:t>
            </a:r>
            <a:r>
              <a:rPr lang="sv-SE" dirty="0" err="1"/>
              <a:t>encode</a:t>
            </a:r>
            <a:r>
              <a:rPr lang="sv-SE" dirty="0"/>
              <a:t> </a:t>
            </a:r>
            <a:r>
              <a:rPr lang="sv-SE" dirty="0" err="1"/>
              <a:t>your</a:t>
            </a:r>
            <a:r>
              <a:rPr lang="sv-SE" dirty="0"/>
              <a:t> audio and metadata to DAB+, </a:t>
            </a:r>
            <a:r>
              <a:rPr lang="sv-SE" dirty="0" err="1"/>
              <a:t>Multiplexer</a:t>
            </a:r>
            <a:r>
              <a:rPr lang="sv-SE" dirty="0"/>
              <a:t> </a:t>
            </a:r>
            <a:r>
              <a:rPr lang="sv-SE" dirty="0" err="1"/>
              <a:t>that</a:t>
            </a:r>
            <a:r>
              <a:rPr lang="sv-SE" dirty="0"/>
              <a:t> </a:t>
            </a:r>
            <a:r>
              <a:rPr lang="sv-SE" dirty="0" err="1"/>
              <a:t>combines</a:t>
            </a:r>
            <a:r>
              <a:rPr lang="sv-SE" dirty="0"/>
              <a:t> all services to </a:t>
            </a:r>
            <a:r>
              <a:rPr lang="sv-SE" dirty="0" err="1"/>
              <a:t>one</a:t>
            </a:r>
            <a:r>
              <a:rPr lang="sv-SE" dirty="0"/>
              <a:t> </a:t>
            </a:r>
            <a:r>
              <a:rPr lang="sv-SE" dirty="0" err="1"/>
              <a:t>single</a:t>
            </a:r>
            <a:r>
              <a:rPr lang="sv-SE" dirty="0"/>
              <a:t> </a:t>
            </a:r>
            <a:r>
              <a:rPr lang="sv-SE" dirty="0" err="1"/>
              <a:t>stream</a:t>
            </a:r>
            <a:r>
              <a:rPr lang="sv-SE" dirty="0"/>
              <a:t> on the output. </a:t>
            </a:r>
          </a:p>
          <a:p>
            <a:r>
              <a:rPr lang="sv-SE" dirty="0" err="1"/>
              <a:t>Together</a:t>
            </a:r>
            <a:r>
              <a:rPr lang="sv-SE" dirty="0"/>
              <a:t>, </a:t>
            </a:r>
            <a:r>
              <a:rPr lang="sv-SE" dirty="0" err="1"/>
              <a:t>this</a:t>
            </a:r>
            <a:r>
              <a:rPr lang="sv-SE" dirty="0"/>
              <a:t> is </a:t>
            </a:r>
            <a:r>
              <a:rPr lang="sv-SE" dirty="0" err="1"/>
              <a:t>what</a:t>
            </a:r>
            <a:r>
              <a:rPr lang="sv-SE" dirty="0"/>
              <a:t> </a:t>
            </a:r>
            <a:r>
              <a:rPr lang="sv-SE" dirty="0" err="1"/>
              <a:t>we</a:t>
            </a:r>
            <a:r>
              <a:rPr lang="sv-SE" dirty="0"/>
              <a:t> call a </a:t>
            </a:r>
            <a:r>
              <a:rPr lang="sv-SE" dirty="0" err="1"/>
              <a:t>head</a:t>
            </a:r>
            <a:r>
              <a:rPr lang="sv-SE" dirty="0"/>
              <a:t>-end system, and </a:t>
            </a:r>
            <a:r>
              <a:rPr lang="sv-SE" dirty="0" err="1"/>
              <a:t>today</a:t>
            </a:r>
            <a:r>
              <a:rPr lang="sv-SE" dirty="0"/>
              <a:t>, </a:t>
            </a:r>
            <a:r>
              <a:rPr lang="sv-SE" dirty="0" err="1"/>
              <a:t>things</a:t>
            </a:r>
            <a:r>
              <a:rPr lang="sv-SE" dirty="0"/>
              <a:t> has </a:t>
            </a:r>
            <a:r>
              <a:rPr lang="sv-SE" dirty="0" err="1"/>
              <a:t>become</a:t>
            </a:r>
            <a:r>
              <a:rPr lang="sv-SE" dirty="0"/>
              <a:t> so </a:t>
            </a:r>
            <a:r>
              <a:rPr lang="sv-SE" dirty="0" err="1"/>
              <a:t>easy</a:t>
            </a:r>
            <a:r>
              <a:rPr lang="sv-SE" dirty="0"/>
              <a:t> to </a:t>
            </a:r>
            <a:r>
              <a:rPr lang="sv-SE" dirty="0" err="1"/>
              <a:t>deploy</a:t>
            </a:r>
            <a:endParaRPr lang="sv-SE" dirty="0"/>
          </a:p>
        </p:txBody>
      </p:sp>
      <p:sp>
        <p:nvSpPr>
          <p:cNvPr id="4" name="Slide Number Placeholder 3"/>
          <p:cNvSpPr>
            <a:spLocks noGrp="1"/>
          </p:cNvSpPr>
          <p:nvPr>
            <p:ph type="sldNum" sz="quarter" idx="5"/>
          </p:nvPr>
        </p:nvSpPr>
        <p:spPr/>
        <p:txBody>
          <a:bodyPr/>
          <a:lstStyle/>
          <a:p>
            <a:fld id="{E0C86772-94DE-41DD-845F-738AE05EE900}" type="slidenum">
              <a:rPr lang="en-US" smtClean="0"/>
              <a:t>4</a:t>
            </a:fld>
            <a:endParaRPr lang="en-US" dirty="0"/>
          </a:p>
        </p:txBody>
      </p:sp>
    </p:spTree>
    <p:extLst>
      <p:ext uri="{BB962C8B-B14F-4D97-AF65-F5344CB8AC3E}">
        <p14:creationId xmlns:p14="http://schemas.microsoft.com/office/powerpoint/2010/main" val="1304548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 modern DAB system </a:t>
            </a:r>
            <a:r>
              <a:rPr lang="sv-SE" dirty="0" err="1"/>
              <a:t>of</a:t>
            </a:r>
            <a:r>
              <a:rPr lang="sv-SE" dirty="0"/>
              <a:t> </a:t>
            </a:r>
            <a:r>
              <a:rPr lang="sv-SE" dirty="0" err="1"/>
              <a:t>today</a:t>
            </a:r>
            <a:r>
              <a:rPr lang="sv-SE" dirty="0"/>
              <a:t> </a:t>
            </a:r>
            <a:r>
              <a:rPr lang="sv-SE" dirty="0" err="1"/>
              <a:t>doesnt</a:t>
            </a:r>
            <a:r>
              <a:rPr lang="sv-SE" dirty="0"/>
              <a:t> focus so </a:t>
            </a:r>
            <a:r>
              <a:rPr lang="sv-SE" dirty="0" err="1"/>
              <a:t>much</a:t>
            </a:r>
            <a:r>
              <a:rPr lang="sv-SE" dirty="0"/>
              <a:t> on audio </a:t>
            </a:r>
            <a:r>
              <a:rPr lang="sv-SE" dirty="0" err="1"/>
              <a:t>encoding</a:t>
            </a:r>
            <a:r>
              <a:rPr lang="sv-SE" dirty="0"/>
              <a:t> and </a:t>
            </a:r>
            <a:r>
              <a:rPr lang="sv-SE" dirty="0" err="1"/>
              <a:t>multiplexing</a:t>
            </a:r>
            <a:r>
              <a:rPr lang="sv-SE" dirty="0"/>
              <a:t>, </a:t>
            </a:r>
            <a:r>
              <a:rPr lang="sv-SE" dirty="0" err="1"/>
              <a:t>they</a:t>
            </a:r>
            <a:r>
              <a:rPr lang="sv-SE" dirty="0"/>
              <a:t> </a:t>
            </a:r>
            <a:r>
              <a:rPr lang="sv-SE" dirty="0" err="1"/>
              <a:t>are</a:t>
            </a:r>
            <a:r>
              <a:rPr lang="sv-SE" dirty="0"/>
              <a:t> </a:t>
            </a:r>
            <a:r>
              <a:rPr lang="sv-SE" dirty="0" err="1"/>
              <a:t>combined</a:t>
            </a:r>
            <a:r>
              <a:rPr lang="sv-SE" dirty="0"/>
              <a:t> and </a:t>
            </a:r>
            <a:r>
              <a:rPr lang="sv-SE" dirty="0" err="1"/>
              <a:t>encoding</a:t>
            </a:r>
            <a:r>
              <a:rPr lang="sv-SE" dirty="0"/>
              <a:t> is an </a:t>
            </a:r>
            <a:r>
              <a:rPr lang="sv-SE" dirty="0" err="1"/>
              <a:t>integrated</a:t>
            </a:r>
            <a:r>
              <a:rPr lang="sv-SE" dirty="0"/>
              <a:t> part </a:t>
            </a:r>
            <a:r>
              <a:rPr lang="sv-SE" dirty="0" err="1"/>
              <a:t>of</a:t>
            </a:r>
            <a:r>
              <a:rPr lang="sv-SE" dirty="0"/>
              <a:t> the </a:t>
            </a:r>
            <a:r>
              <a:rPr lang="sv-SE" dirty="0" err="1"/>
              <a:t>platform</a:t>
            </a:r>
            <a:r>
              <a:rPr lang="sv-SE" dirty="0"/>
              <a:t>, it </a:t>
            </a:r>
            <a:r>
              <a:rPr lang="sv-SE" dirty="0" err="1"/>
              <a:t>can</a:t>
            </a:r>
            <a:r>
              <a:rPr lang="sv-SE" dirty="0"/>
              <a:t> be </a:t>
            </a:r>
            <a:r>
              <a:rPr lang="sv-SE" dirty="0" err="1"/>
              <a:t>seen</a:t>
            </a:r>
            <a:r>
              <a:rPr lang="sv-SE" dirty="0"/>
              <a:t> as </a:t>
            </a:r>
            <a:r>
              <a:rPr lang="sv-SE" dirty="0" err="1"/>
              <a:t>one</a:t>
            </a:r>
            <a:r>
              <a:rPr lang="sv-SE" dirty="0"/>
              <a:t> </a:t>
            </a:r>
            <a:r>
              <a:rPr lang="sv-SE" dirty="0" err="1"/>
              <a:t>single</a:t>
            </a:r>
            <a:r>
              <a:rPr lang="sv-SE" dirty="0"/>
              <a:t> </a:t>
            </a:r>
            <a:r>
              <a:rPr lang="sv-SE" dirty="0" err="1"/>
              <a:t>platform</a:t>
            </a:r>
            <a:r>
              <a:rPr lang="sv-SE" dirty="0"/>
              <a:t>, </a:t>
            </a:r>
            <a:r>
              <a:rPr lang="sv-SE" dirty="0" err="1"/>
              <a:t>where</a:t>
            </a:r>
            <a:r>
              <a:rPr lang="sv-SE" dirty="0"/>
              <a:t> </a:t>
            </a:r>
            <a:r>
              <a:rPr lang="sv-SE" dirty="0" err="1"/>
              <a:t>we</a:t>
            </a:r>
            <a:r>
              <a:rPr lang="sv-SE" dirty="0"/>
              <a:t> </a:t>
            </a:r>
            <a:r>
              <a:rPr lang="sv-SE" dirty="0" err="1"/>
              <a:t>insert</a:t>
            </a:r>
            <a:r>
              <a:rPr lang="sv-SE" dirty="0"/>
              <a:t> audio, EDI output from transmission. </a:t>
            </a:r>
          </a:p>
          <a:p>
            <a:br>
              <a:rPr lang="sv-SE" dirty="0"/>
            </a:br>
            <a:r>
              <a:rPr lang="sv-SE" dirty="0"/>
              <a:t>So, just </a:t>
            </a:r>
            <a:r>
              <a:rPr lang="sv-SE" dirty="0" err="1"/>
              <a:t>One</a:t>
            </a:r>
            <a:r>
              <a:rPr lang="sv-SE" dirty="0"/>
              <a:t> </a:t>
            </a:r>
            <a:r>
              <a:rPr lang="sv-SE" dirty="0" err="1"/>
              <a:t>single</a:t>
            </a:r>
            <a:r>
              <a:rPr lang="sv-SE" dirty="0"/>
              <a:t> </a:t>
            </a:r>
            <a:r>
              <a:rPr lang="sv-SE" dirty="0" err="1"/>
              <a:t>platform</a:t>
            </a:r>
            <a:r>
              <a:rPr lang="sv-SE" dirty="0"/>
              <a:t>, </a:t>
            </a:r>
            <a:r>
              <a:rPr lang="sv-SE" dirty="0" err="1"/>
              <a:t>complete</a:t>
            </a:r>
            <a:r>
              <a:rPr lang="sv-SE" dirty="0"/>
              <a:t> systems, and </a:t>
            </a:r>
            <a:r>
              <a:rPr lang="sv-SE" dirty="0" err="1"/>
              <a:t>today</a:t>
            </a:r>
            <a:r>
              <a:rPr lang="sv-SE" dirty="0"/>
              <a:t> </a:t>
            </a:r>
            <a:r>
              <a:rPr lang="sv-SE" dirty="0" err="1"/>
              <a:t>its</a:t>
            </a:r>
            <a:r>
              <a:rPr lang="sv-SE" dirty="0"/>
              <a:t> just a software, </a:t>
            </a:r>
            <a:r>
              <a:rPr lang="sv-SE" dirty="0" err="1"/>
              <a:t>managed</a:t>
            </a:r>
            <a:r>
              <a:rPr lang="sv-SE" dirty="0"/>
              <a:t> by a </a:t>
            </a:r>
            <a:r>
              <a:rPr lang="sv-SE" dirty="0" err="1"/>
              <a:t>single</a:t>
            </a:r>
            <a:r>
              <a:rPr lang="sv-SE" dirty="0"/>
              <a:t> webinterface. Zero </a:t>
            </a:r>
            <a:r>
              <a:rPr lang="sv-SE" dirty="0" err="1"/>
              <a:t>complicated</a:t>
            </a:r>
            <a:r>
              <a:rPr lang="sv-SE" dirty="0"/>
              <a:t>. </a:t>
            </a:r>
          </a:p>
        </p:txBody>
      </p:sp>
      <p:sp>
        <p:nvSpPr>
          <p:cNvPr id="4" name="Slide Number Placeholder 3"/>
          <p:cNvSpPr>
            <a:spLocks noGrp="1"/>
          </p:cNvSpPr>
          <p:nvPr>
            <p:ph type="sldNum" sz="quarter" idx="5"/>
          </p:nvPr>
        </p:nvSpPr>
        <p:spPr/>
        <p:txBody>
          <a:bodyPr/>
          <a:lstStyle/>
          <a:p>
            <a:fld id="{E0C86772-94DE-41DD-845F-738AE05EE900}" type="slidenum">
              <a:rPr lang="en-US" smtClean="0"/>
              <a:t>5</a:t>
            </a:fld>
            <a:endParaRPr lang="en-US" dirty="0"/>
          </a:p>
        </p:txBody>
      </p:sp>
    </p:spTree>
    <p:extLst>
      <p:ext uri="{BB962C8B-B14F-4D97-AF65-F5344CB8AC3E}">
        <p14:creationId xmlns:p14="http://schemas.microsoft.com/office/powerpoint/2010/main" val="218487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In general, </a:t>
            </a:r>
            <a:r>
              <a:rPr lang="sv-SE" dirty="0" err="1"/>
              <a:t>we</a:t>
            </a:r>
            <a:r>
              <a:rPr lang="sv-SE" dirty="0"/>
              <a:t> talk </a:t>
            </a:r>
            <a:r>
              <a:rPr lang="sv-SE" dirty="0" err="1"/>
              <a:t>about</a:t>
            </a:r>
            <a:r>
              <a:rPr lang="sv-SE" dirty="0"/>
              <a:t> to </a:t>
            </a:r>
            <a:r>
              <a:rPr lang="sv-SE" dirty="0" err="1"/>
              <a:t>main</a:t>
            </a:r>
            <a:r>
              <a:rPr lang="sv-SE" dirty="0"/>
              <a:t> </a:t>
            </a:r>
            <a:r>
              <a:rPr lang="sv-SE" dirty="0" err="1"/>
              <a:t>types</a:t>
            </a:r>
            <a:r>
              <a:rPr lang="sv-SE" dirty="0"/>
              <a:t> </a:t>
            </a:r>
            <a:r>
              <a:rPr lang="sv-SE" dirty="0" err="1"/>
              <a:t>of</a:t>
            </a:r>
            <a:r>
              <a:rPr lang="sv-SE" dirty="0"/>
              <a:t> </a:t>
            </a:r>
            <a:r>
              <a:rPr lang="sv-SE" dirty="0" err="1"/>
              <a:t>typical</a:t>
            </a:r>
            <a:r>
              <a:rPr lang="sv-SE" dirty="0"/>
              <a:t> </a:t>
            </a:r>
            <a:r>
              <a:rPr lang="sv-SE" dirty="0" err="1"/>
              <a:t>setups</a:t>
            </a:r>
            <a:r>
              <a:rPr lang="sv-SE" dirty="0"/>
              <a:t>, </a:t>
            </a:r>
            <a:r>
              <a:rPr lang="sv-SE" dirty="0" err="1"/>
              <a:t>Centralized</a:t>
            </a:r>
            <a:r>
              <a:rPr lang="sv-SE" dirty="0"/>
              <a:t> setup, </a:t>
            </a:r>
            <a:r>
              <a:rPr lang="sv-SE" dirty="0" err="1"/>
              <a:t>where</a:t>
            </a:r>
            <a:r>
              <a:rPr lang="sv-SE" dirty="0"/>
              <a:t> the </a:t>
            </a:r>
            <a:r>
              <a:rPr lang="sv-SE" dirty="0" err="1"/>
              <a:t>encoding</a:t>
            </a:r>
            <a:r>
              <a:rPr lang="sv-SE" dirty="0"/>
              <a:t> and the </a:t>
            </a:r>
            <a:r>
              <a:rPr lang="sv-SE" dirty="0" err="1"/>
              <a:t>multiplexing</a:t>
            </a:r>
            <a:r>
              <a:rPr lang="sv-SE" dirty="0"/>
              <a:t> part is </a:t>
            </a:r>
            <a:r>
              <a:rPr lang="sv-SE" dirty="0" err="1"/>
              <a:t>installed</a:t>
            </a:r>
            <a:r>
              <a:rPr lang="sv-SE" dirty="0"/>
              <a:t> at the same </a:t>
            </a:r>
            <a:r>
              <a:rPr lang="sv-SE" dirty="0" err="1"/>
              <a:t>place</a:t>
            </a:r>
            <a:r>
              <a:rPr lang="sv-SE" dirty="0"/>
              <a:t>. </a:t>
            </a:r>
            <a:br>
              <a:rPr lang="sv-SE" dirty="0"/>
            </a:br>
            <a:r>
              <a:rPr lang="sv-SE" dirty="0"/>
              <a:t>For audio, </a:t>
            </a:r>
            <a:r>
              <a:rPr lang="sv-SE" dirty="0" err="1"/>
              <a:t>using</a:t>
            </a:r>
            <a:r>
              <a:rPr lang="sv-SE" dirty="0"/>
              <a:t> audio </a:t>
            </a:r>
            <a:r>
              <a:rPr lang="sv-SE" dirty="0" err="1"/>
              <a:t>contribution</a:t>
            </a:r>
            <a:r>
              <a:rPr lang="sv-SE" dirty="0"/>
              <a:t>. </a:t>
            </a:r>
            <a:r>
              <a:rPr lang="sv-SE" dirty="0" err="1"/>
              <a:t>This</a:t>
            </a:r>
            <a:r>
              <a:rPr lang="sv-SE" dirty="0"/>
              <a:t> is </a:t>
            </a:r>
            <a:r>
              <a:rPr lang="sv-SE" dirty="0" err="1"/>
              <a:t>also</a:t>
            </a:r>
            <a:r>
              <a:rPr lang="sv-SE" dirty="0"/>
              <a:t> the </a:t>
            </a:r>
            <a:r>
              <a:rPr lang="sv-SE" dirty="0" err="1"/>
              <a:t>most</a:t>
            </a:r>
            <a:r>
              <a:rPr lang="sv-SE" dirty="0"/>
              <a:t> common and </a:t>
            </a:r>
            <a:r>
              <a:rPr lang="sv-SE" dirty="0" err="1"/>
              <a:t>recommended</a:t>
            </a:r>
            <a:r>
              <a:rPr lang="sv-SE" dirty="0"/>
              <a:t> setup, for a </a:t>
            </a:r>
            <a:r>
              <a:rPr lang="sv-SE" dirty="0" err="1"/>
              <a:t>number</a:t>
            </a:r>
            <a:r>
              <a:rPr lang="sv-SE" dirty="0"/>
              <a:t> </a:t>
            </a:r>
            <a:r>
              <a:rPr lang="sv-SE" dirty="0" err="1"/>
              <a:t>of</a:t>
            </a:r>
            <a:r>
              <a:rPr lang="sv-SE" dirty="0"/>
              <a:t> reason </a:t>
            </a:r>
            <a:r>
              <a:rPr lang="sv-SE" dirty="0" err="1"/>
              <a:t>that</a:t>
            </a:r>
            <a:r>
              <a:rPr lang="sv-SE" dirty="0"/>
              <a:t> I </a:t>
            </a:r>
            <a:r>
              <a:rPr lang="sv-SE" dirty="0" err="1"/>
              <a:t>soon</a:t>
            </a:r>
            <a:r>
              <a:rPr lang="sv-SE" dirty="0"/>
              <a:t> </a:t>
            </a:r>
            <a:r>
              <a:rPr lang="sv-SE" dirty="0" err="1"/>
              <a:t>will</a:t>
            </a:r>
            <a:r>
              <a:rPr lang="sv-SE" dirty="0"/>
              <a:t> </a:t>
            </a:r>
            <a:r>
              <a:rPr lang="sv-SE" dirty="0" err="1"/>
              <a:t>explain</a:t>
            </a:r>
            <a:r>
              <a:rPr lang="sv-SE" dirty="0"/>
              <a:t>. </a:t>
            </a:r>
          </a:p>
        </p:txBody>
      </p:sp>
      <p:sp>
        <p:nvSpPr>
          <p:cNvPr id="4" name="Slide Number Placeholder 3"/>
          <p:cNvSpPr>
            <a:spLocks noGrp="1"/>
          </p:cNvSpPr>
          <p:nvPr>
            <p:ph type="sldNum" sz="quarter" idx="5"/>
          </p:nvPr>
        </p:nvSpPr>
        <p:spPr/>
        <p:txBody>
          <a:bodyPr/>
          <a:lstStyle/>
          <a:p>
            <a:fld id="{E0C86772-94DE-41DD-845F-738AE05EE900}" type="slidenum">
              <a:rPr lang="en-US" smtClean="0"/>
              <a:t>6</a:t>
            </a:fld>
            <a:endParaRPr lang="en-US" dirty="0"/>
          </a:p>
        </p:txBody>
      </p:sp>
    </p:spTree>
    <p:extLst>
      <p:ext uri="{BB962C8B-B14F-4D97-AF65-F5344CB8AC3E}">
        <p14:creationId xmlns:p14="http://schemas.microsoft.com/office/powerpoint/2010/main" val="1993761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a:t>
            </a:r>
            <a:r>
              <a:rPr lang="sv-SE" dirty="0" err="1"/>
              <a:t>Centralized</a:t>
            </a:r>
            <a:r>
              <a:rPr lang="sv-SE" dirty="0"/>
              <a:t> setup, </a:t>
            </a:r>
            <a:r>
              <a:rPr lang="sv-SE" dirty="0" err="1"/>
              <a:t>where</a:t>
            </a:r>
            <a:r>
              <a:rPr lang="sv-SE" dirty="0"/>
              <a:t> </a:t>
            </a:r>
            <a:r>
              <a:rPr lang="sv-SE" dirty="0" err="1"/>
              <a:t>you</a:t>
            </a:r>
            <a:r>
              <a:rPr lang="sv-SE" dirty="0"/>
              <a:t> break-</a:t>
            </a:r>
            <a:r>
              <a:rPr lang="sv-SE" dirty="0" err="1"/>
              <a:t>out</a:t>
            </a:r>
            <a:r>
              <a:rPr lang="sv-SE" dirty="0"/>
              <a:t> the DAB </a:t>
            </a:r>
            <a:r>
              <a:rPr lang="sv-SE" dirty="0" err="1"/>
              <a:t>encoding</a:t>
            </a:r>
            <a:r>
              <a:rPr lang="sv-SE" dirty="0"/>
              <a:t> and </a:t>
            </a:r>
            <a:r>
              <a:rPr lang="sv-SE" dirty="0" err="1"/>
              <a:t>perform</a:t>
            </a:r>
            <a:r>
              <a:rPr lang="sv-SE" dirty="0"/>
              <a:t> the </a:t>
            </a:r>
            <a:r>
              <a:rPr lang="sv-SE" dirty="0" err="1"/>
              <a:t>encoding</a:t>
            </a:r>
            <a:r>
              <a:rPr lang="sv-SE" dirty="0"/>
              <a:t> at studio. </a:t>
            </a:r>
          </a:p>
          <a:p>
            <a:r>
              <a:rPr lang="sv-SE" dirty="0" err="1"/>
              <a:t>Intends</a:t>
            </a:r>
            <a:r>
              <a:rPr lang="sv-SE" dirty="0"/>
              <a:t> to be </a:t>
            </a:r>
            <a:r>
              <a:rPr lang="sv-SE" dirty="0" err="1"/>
              <a:t>more</a:t>
            </a:r>
            <a:r>
              <a:rPr lang="sv-SE" dirty="0"/>
              <a:t> </a:t>
            </a:r>
            <a:r>
              <a:rPr lang="sv-SE" dirty="0" err="1"/>
              <a:t>complicated</a:t>
            </a:r>
            <a:r>
              <a:rPr lang="sv-SE" dirty="0"/>
              <a:t>, and has </a:t>
            </a:r>
            <a:r>
              <a:rPr lang="sv-SE" dirty="0" err="1"/>
              <a:t>some</a:t>
            </a:r>
            <a:r>
              <a:rPr lang="sv-SE" dirty="0"/>
              <a:t> </a:t>
            </a:r>
            <a:r>
              <a:rPr lang="sv-SE" dirty="0" err="1"/>
              <a:t>disadvantages</a:t>
            </a:r>
            <a:r>
              <a:rPr lang="sv-SE" dirty="0"/>
              <a:t>, for </a:t>
            </a:r>
            <a:r>
              <a:rPr lang="sv-SE" dirty="0" err="1"/>
              <a:t>example</a:t>
            </a:r>
            <a:r>
              <a:rPr lang="sv-SE" dirty="0"/>
              <a:t> as it </a:t>
            </a:r>
            <a:r>
              <a:rPr lang="sv-SE" dirty="0" err="1"/>
              <a:t>requires</a:t>
            </a:r>
            <a:r>
              <a:rPr lang="sv-SE" dirty="0"/>
              <a:t> a ”</a:t>
            </a:r>
            <a:r>
              <a:rPr lang="sv-SE" dirty="0" err="1"/>
              <a:t>return-channel</a:t>
            </a:r>
            <a:r>
              <a:rPr lang="sv-SE" dirty="0"/>
              <a:t>” for management </a:t>
            </a:r>
            <a:r>
              <a:rPr lang="sv-SE" dirty="0" err="1"/>
              <a:t>of</a:t>
            </a:r>
            <a:r>
              <a:rPr lang="sv-SE" dirty="0"/>
              <a:t> </a:t>
            </a:r>
            <a:r>
              <a:rPr lang="sv-SE" dirty="0" err="1"/>
              <a:t>encoders</a:t>
            </a:r>
            <a:r>
              <a:rPr lang="sv-SE" dirty="0"/>
              <a:t>. </a:t>
            </a:r>
          </a:p>
          <a:p>
            <a:r>
              <a:rPr lang="sv-SE" dirty="0"/>
              <a:t>DAB </a:t>
            </a:r>
            <a:r>
              <a:rPr lang="sv-SE" dirty="0" err="1"/>
              <a:t>only</a:t>
            </a:r>
            <a:r>
              <a:rPr lang="sv-SE" dirty="0"/>
              <a:t> setup, </a:t>
            </a:r>
            <a:r>
              <a:rPr lang="sv-SE" dirty="0" err="1"/>
              <a:t>Vendor</a:t>
            </a:r>
            <a:r>
              <a:rPr lang="sv-SE" dirty="0"/>
              <a:t> lock </a:t>
            </a:r>
            <a:r>
              <a:rPr lang="sv-SE" dirty="0" err="1"/>
              <a:t>in..and</a:t>
            </a:r>
            <a:r>
              <a:rPr lang="sv-SE" dirty="0"/>
              <a:t> </a:t>
            </a:r>
            <a:r>
              <a:rPr lang="sv-SE" dirty="0" err="1"/>
              <a:t>some</a:t>
            </a:r>
            <a:r>
              <a:rPr lang="sv-SE" dirty="0"/>
              <a:t> </a:t>
            </a:r>
            <a:r>
              <a:rPr lang="sv-SE" dirty="0" err="1"/>
              <a:t>more</a:t>
            </a:r>
            <a:r>
              <a:rPr lang="sv-SE" dirty="0"/>
              <a:t> </a:t>
            </a:r>
            <a:r>
              <a:rPr lang="sv-SE" dirty="0" err="1"/>
              <a:t>disadvantages</a:t>
            </a:r>
            <a:r>
              <a:rPr lang="sv-SE" dirty="0"/>
              <a:t>. </a:t>
            </a:r>
            <a:br>
              <a:rPr lang="sv-SE" dirty="0"/>
            </a:br>
            <a:r>
              <a:rPr lang="sv-SE" dirty="0"/>
              <a:t>The </a:t>
            </a:r>
            <a:r>
              <a:rPr lang="sv-SE" dirty="0" err="1"/>
              <a:t>centralized</a:t>
            </a:r>
            <a:r>
              <a:rPr lang="sv-SE" dirty="0"/>
              <a:t> </a:t>
            </a:r>
            <a:r>
              <a:rPr lang="sv-SE" dirty="0" err="1"/>
              <a:t>aproach</a:t>
            </a:r>
            <a:r>
              <a:rPr lang="sv-SE" dirty="0"/>
              <a:t> and de-</a:t>
            </a:r>
            <a:r>
              <a:rPr lang="sv-SE" dirty="0" err="1"/>
              <a:t>centralized</a:t>
            </a:r>
            <a:r>
              <a:rPr lang="sv-SE" dirty="0"/>
              <a:t> </a:t>
            </a:r>
            <a:r>
              <a:rPr lang="sv-SE" dirty="0" err="1"/>
              <a:t>can</a:t>
            </a:r>
            <a:r>
              <a:rPr lang="sv-SE" dirty="0"/>
              <a:t> </a:t>
            </a:r>
            <a:r>
              <a:rPr lang="sv-SE" dirty="0" err="1"/>
              <a:t>of</a:t>
            </a:r>
            <a:r>
              <a:rPr lang="sv-SE" dirty="0"/>
              <a:t> </a:t>
            </a:r>
            <a:r>
              <a:rPr lang="sv-SE" dirty="0" err="1"/>
              <a:t>course</a:t>
            </a:r>
            <a:r>
              <a:rPr lang="sv-SE" dirty="0"/>
              <a:t> be </a:t>
            </a:r>
            <a:r>
              <a:rPr lang="sv-SE" dirty="0" err="1"/>
              <a:t>combined</a:t>
            </a:r>
            <a:r>
              <a:rPr lang="sv-SE" dirty="0"/>
              <a:t>! </a:t>
            </a:r>
          </a:p>
        </p:txBody>
      </p:sp>
      <p:sp>
        <p:nvSpPr>
          <p:cNvPr id="4" name="Slide Number Placeholder 3"/>
          <p:cNvSpPr>
            <a:spLocks noGrp="1"/>
          </p:cNvSpPr>
          <p:nvPr>
            <p:ph type="sldNum" sz="quarter" idx="5"/>
          </p:nvPr>
        </p:nvSpPr>
        <p:spPr/>
        <p:txBody>
          <a:bodyPr/>
          <a:lstStyle/>
          <a:p>
            <a:fld id="{E0C86772-94DE-41DD-845F-738AE05EE900}" type="slidenum">
              <a:rPr lang="en-US" smtClean="0"/>
              <a:t>7</a:t>
            </a:fld>
            <a:endParaRPr lang="en-US" dirty="0"/>
          </a:p>
        </p:txBody>
      </p:sp>
    </p:spTree>
    <p:extLst>
      <p:ext uri="{BB962C8B-B14F-4D97-AF65-F5344CB8AC3E}">
        <p14:creationId xmlns:p14="http://schemas.microsoft.com/office/powerpoint/2010/main" val="1628743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Today</a:t>
            </a:r>
            <a:r>
              <a:rPr lang="sv-SE" dirty="0"/>
              <a:t>, a DAB system is </a:t>
            </a:r>
            <a:r>
              <a:rPr lang="sv-SE" dirty="0" err="1"/>
              <a:t>basically</a:t>
            </a:r>
            <a:r>
              <a:rPr lang="sv-SE" dirty="0"/>
              <a:t> just a </a:t>
            </a:r>
            <a:r>
              <a:rPr lang="sv-SE" dirty="0" err="1"/>
              <a:t>piece</a:t>
            </a:r>
            <a:r>
              <a:rPr lang="sv-SE" dirty="0"/>
              <a:t> </a:t>
            </a:r>
            <a:r>
              <a:rPr lang="sv-SE" dirty="0" err="1"/>
              <a:t>of</a:t>
            </a:r>
            <a:r>
              <a:rPr lang="sv-SE" dirty="0"/>
              <a:t> software, </a:t>
            </a:r>
            <a:r>
              <a:rPr lang="sv-SE" dirty="0" err="1"/>
              <a:t>which</a:t>
            </a:r>
            <a:r>
              <a:rPr lang="sv-SE" dirty="0"/>
              <a:t> </a:t>
            </a:r>
            <a:r>
              <a:rPr lang="sv-SE" dirty="0" err="1"/>
              <a:t>can</a:t>
            </a:r>
            <a:r>
              <a:rPr lang="sv-SE" dirty="0"/>
              <a:t> be </a:t>
            </a:r>
            <a:r>
              <a:rPr lang="sv-SE" dirty="0" err="1"/>
              <a:t>deployed</a:t>
            </a:r>
            <a:r>
              <a:rPr lang="sv-SE" dirty="0"/>
              <a:t> in </a:t>
            </a:r>
            <a:r>
              <a:rPr lang="sv-SE" dirty="0" err="1"/>
              <a:t>several</a:t>
            </a:r>
            <a:r>
              <a:rPr lang="sv-SE" dirty="0"/>
              <a:t> </a:t>
            </a:r>
            <a:r>
              <a:rPr lang="sv-SE" dirty="0" err="1"/>
              <a:t>typical</a:t>
            </a:r>
            <a:r>
              <a:rPr lang="sv-SE" dirty="0"/>
              <a:t> kind </a:t>
            </a:r>
            <a:r>
              <a:rPr lang="sv-SE" dirty="0" err="1"/>
              <a:t>of</a:t>
            </a:r>
            <a:r>
              <a:rPr lang="sv-SE" dirty="0"/>
              <a:t> </a:t>
            </a:r>
            <a:r>
              <a:rPr lang="sv-SE" dirty="0" err="1"/>
              <a:t>setups</a:t>
            </a:r>
            <a:r>
              <a:rPr lang="sv-SE" dirty="0"/>
              <a:t>: </a:t>
            </a:r>
            <a:br>
              <a:rPr lang="sv-SE" dirty="0"/>
            </a:br>
            <a:r>
              <a:rPr lang="sv-SE" dirty="0"/>
              <a:t>Most common is </a:t>
            </a:r>
            <a:r>
              <a:rPr lang="sv-SE" dirty="0" err="1"/>
              <a:t>that</a:t>
            </a:r>
            <a:r>
              <a:rPr lang="sv-SE" dirty="0"/>
              <a:t> </a:t>
            </a:r>
            <a:r>
              <a:rPr lang="sv-SE" dirty="0" err="1"/>
              <a:t>we</a:t>
            </a:r>
            <a:r>
              <a:rPr lang="sv-SE" dirty="0"/>
              <a:t> </a:t>
            </a:r>
            <a:r>
              <a:rPr lang="sv-SE" dirty="0" err="1"/>
              <a:t>install</a:t>
            </a:r>
            <a:r>
              <a:rPr lang="sv-SE" dirty="0"/>
              <a:t>  the DAB system in </a:t>
            </a:r>
            <a:r>
              <a:rPr lang="sv-SE" dirty="0" err="1"/>
              <a:t>customers</a:t>
            </a:r>
            <a:r>
              <a:rPr lang="sv-SE" dirty="0"/>
              <a:t> </a:t>
            </a:r>
            <a:r>
              <a:rPr lang="sv-SE" dirty="0" err="1"/>
              <a:t>own</a:t>
            </a:r>
            <a:r>
              <a:rPr lang="sv-SE" dirty="0"/>
              <a:t> datacenter, </a:t>
            </a:r>
            <a:r>
              <a:rPr lang="sv-SE" dirty="0" err="1"/>
              <a:t>using</a:t>
            </a:r>
            <a:r>
              <a:rPr lang="sv-SE" dirty="0"/>
              <a:t> </a:t>
            </a:r>
            <a:r>
              <a:rPr lang="sv-SE" dirty="0" err="1"/>
              <a:t>virtual</a:t>
            </a:r>
            <a:r>
              <a:rPr lang="sv-SE" dirty="0"/>
              <a:t> </a:t>
            </a:r>
            <a:r>
              <a:rPr lang="sv-SE" dirty="0" err="1"/>
              <a:t>machine</a:t>
            </a:r>
            <a:r>
              <a:rPr lang="sv-SE" dirty="0"/>
              <a:t> on a server </a:t>
            </a:r>
            <a:r>
              <a:rPr lang="sv-SE" dirty="0" err="1"/>
              <a:t>platform</a:t>
            </a:r>
            <a:r>
              <a:rPr lang="sv-SE" dirty="0"/>
              <a:t>, </a:t>
            </a:r>
            <a:r>
              <a:rPr lang="sv-SE" dirty="0" err="1"/>
              <a:t>Vmware</a:t>
            </a:r>
            <a:r>
              <a:rPr lang="sv-SE" dirty="0"/>
              <a:t> or </a:t>
            </a:r>
            <a:r>
              <a:rPr lang="sv-SE" dirty="0" err="1"/>
              <a:t>docker</a:t>
            </a:r>
            <a:r>
              <a:rPr lang="sv-SE" dirty="0"/>
              <a:t>. </a:t>
            </a:r>
          </a:p>
          <a:p>
            <a:endParaRPr lang="sv-SE" dirty="0"/>
          </a:p>
          <a:p>
            <a:r>
              <a:rPr lang="sv-SE" dirty="0"/>
              <a:t>Paneda </a:t>
            </a:r>
            <a:r>
              <a:rPr lang="sv-SE" dirty="0" err="1"/>
              <a:t>also</a:t>
            </a:r>
            <a:r>
              <a:rPr lang="sv-SE" dirty="0"/>
              <a:t> offers </a:t>
            </a:r>
            <a:r>
              <a:rPr lang="sv-SE" dirty="0" err="1"/>
              <a:t>dedicated</a:t>
            </a:r>
            <a:r>
              <a:rPr lang="sv-SE" dirty="0"/>
              <a:t> hardware, used as </a:t>
            </a:r>
            <a:r>
              <a:rPr lang="sv-SE" dirty="0" err="1"/>
              <a:t>complete</a:t>
            </a:r>
            <a:r>
              <a:rPr lang="sv-SE" dirty="0"/>
              <a:t> </a:t>
            </a:r>
            <a:r>
              <a:rPr lang="sv-SE" dirty="0" err="1"/>
              <a:t>head</a:t>
            </a:r>
            <a:r>
              <a:rPr lang="sv-SE" dirty="0"/>
              <a:t>-end or </a:t>
            </a:r>
            <a:r>
              <a:rPr lang="sv-SE" dirty="0" err="1"/>
              <a:t>only</a:t>
            </a:r>
            <a:r>
              <a:rPr lang="sv-SE" dirty="0"/>
              <a:t> as </a:t>
            </a:r>
            <a:r>
              <a:rPr lang="sv-SE" dirty="0" err="1"/>
              <a:t>Encoder</a:t>
            </a:r>
            <a:r>
              <a:rPr lang="sv-SE" dirty="0"/>
              <a:t>. </a:t>
            </a:r>
          </a:p>
          <a:p>
            <a:endParaRPr lang="sv-SE" dirty="0"/>
          </a:p>
          <a:p>
            <a:r>
              <a:rPr lang="sv-SE" dirty="0"/>
              <a:t>Cloud systems </a:t>
            </a:r>
            <a:r>
              <a:rPr lang="sv-SE" dirty="0" err="1"/>
              <a:t>mainly</a:t>
            </a:r>
            <a:r>
              <a:rPr lang="sv-SE" dirty="0"/>
              <a:t> for  </a:t>
            </a:r>
            <a:r>
              <a:rPr lang="sv-SE" b="1" dirty="0"/>
              <a:t>Small </a:t>
            </a:r>
            <a:r>
              <a:rPr lang="sv-SE" b="1" dirty="0" err="1"/>
              <a:t>Scale</a:t>
            </a:r>
            <a:r>
              <a:rPr lang="sv-SE" b="1" dirty="0"/>
              <a:t> DAB </a:t>
            </a:r>
            <a:r>
              <a:rPr lang="sv-SE" dirty="0" err="1"/>
              <a:t>applications</a:t>
            </a:r>
            <a:r>
              <a:rPr lang="sv-SE" dirty="0"/>
              <a:t>, </a:t>
            </a:r>
            <a:r>
              <a:rPr lang="sv-SE" dirty="0" err="1"/>
              <a:t>community</a:t>
            </a:r>
            <a:r>
              <a:rPr lang="sv-SE" dirty="0"/>
              <a:t> radio, student radio and </a:t>
            </a:r>
            <a:r>
              <a:rPr lang="sv-SE" dirty="0" err="1"/>
              <a:t>others</a:t>
            </a:r>
            <a:r>
              <a:rPr lang="sv-SE" dirty="0"/>
              <a:t> </a:t>
            </a:r>
            <a:r>
              <a:rPr lang="sv-SE" dirty="0" err="1"/>
              <a:t>without</a:t>
            </a:r>
            <a:r>
              <a:rPr lang="sv-SE" dirty="0"/>
              <a:t> </a:t>
            </a:r>
            <a:r>
              <a:rPr lang="sv-SE" dirty="0" err="1"/>
              <a:t>any</a:t>
            </a:r>
            <a:r>
              <a:rPr lang="sv-SE" dirty="0"/>
              <a:t> hardware </a:t>
            </a:r>
            <a:r>
              <a:rPr lang="sv-SE" dirty="0" err="1"/>
              <a:t>investments</a:t>
            </a:r>
            <a:r>
              <a:rPr lang="sv-SE" dirty="0"/>
              <a:t>. </a:t>
            </a:r>
          </a:p>
          <a:p>
            <a:r>
              <a:rPr lang="sv-SE" dirty="0"/>
              <a:t>Paneda offers </a:t>
            </a:r>
            <a:r>
              <a:rPr lang="sv-SE" dirty="0" err="1"/>
              <a:t>both</a:t>
            </a:r>
            <a:r>
              <a:rPr lang="sv-SE" dirty="0"/>
              <a:t> OPEX and CAPEX for all kind </a:t>
            </a:r>
            <a:r>
              <a:rPr lang="sv-SE" dirty="0" err="1"/>
              <a:t>of</a:t>
            </a:r>
            <a:r>
              <a:rPr lang="sv-SE" dirty="0"/>
              <a:t> </a:t>
            </a:r>
            <a:r>
              <a:rPr lang="sv-SE" dirty="0" err="1"/>
              <a:t>setups</a:t>
            </a:r>
            <a:r>
              <a:rPr lang="sv-SE" dirty="0"/>
              <a:t>. </a:t>
            </a:r>
          </a:p>
        </p:txBody>
      </p:sp>
      <p:sp>
        <p:nvSpPr>
          <p:cNvPr id="4" name="Slide Number Placeholder 3"/>
          <p:cNvSpPr>
            <a:spLocks noGrp="1"/>
          </p:cNvSpPr>
          <p:nvPr>
            <p:ph type="sldNum" sz="quarter" idx="5"/>
          </p:nvPr>
        </p:nvSpPr>
        <p:spPr/>
        <p:txBody>
          <a:bodyPr/>
          <a:lstStyle/>
          <a:p>
            <a:fld id="{E0C86772-94DE-41DD-845F-738AE05EE900}" type="slidenum">
              <a:rPr lang="en-US" smtClean="0"/>
              <a:t>8</a:t>
            </a:fld>
            <a:endParaRPr lang="en-US" dirty="0"/>
          </a:p>
        </p:txBody>
      </p:sp>
    </p:spTree>
    <p:extLst>
      <p:ext uri="{BB962C8B-B14F-4D97-AF65-F5344CB8AC3E}">
        <p14:creationId xmlns:p14="http://schemas.microsoft.com/office/powerpoint/2010/main" val="1488075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Coming back to an </a:t>
            </a:r>
            <a:r>
              <a:rPr lang="sv-SE" dirty="0" err="1"/>
              <a:t>centralized</a:t>
            </a:r>
            <a:r>
              <a:rPr lang="sv-SE" dirty="0"/>
              <a:t> </a:t>
            </a:r>
            <a:r>
              <a:rPr lang="sv-SE" dirty="0" err="1"/>
              <a:t>aproach</a:t>
            </a:r>
            <a:r>
              <a:rPr lang="sv-SE" dirty="0"/>
              <a:t>. </a:t>
            </a:r>
            <a:br>
              <a:rPr lang="sv-SE" dirty="0"/>
            </a:br>
            <a:r>
              <a:rPr lang="sv-SE" dirty="0" err="1"/>
              <a:t>Based</a:t>
            </a:r>
            <a:r>
              <a:rPr lang="sv-SE" dirty="0"/>
              <a:t> on </a:t>
            </a:r>
            <a:r>
              <a:rPr lang="sv-SE" dirty="0" err="1"/>
              <a:t>experience</a:t>
            </a:r>
            <a:r>
              <a:rPr lang="sv-SE" dirty="0"/>
              <a:t>, </a:t>
            </a:r>
            <a:r>
              <a:rPr lang="sv-SE" dirty="0" err="1"/>
              <a:t>we</a:t>
            </a:r>
            <a:r>
              <a:rPr lang="sv-SE" dirty="0"/>
              <a:t> </a:t>
            </a:r>
            <a:r>
              <a:rPr lang="sv-SE" dirty="0" err="1"/>
              <a:t>reccomend</a:t>
            </a:r>
            <a:r>
              <a:rPr lang="sv-SE" dirty="0"/>
              <a:t> </a:t>
            </a:r>
            <a:r>
              <a:rPr lang="sv-SE" dirty="0" err="1"/>
              <a:t>this</a:t>
            </a:r>
            <a:r>
              <a:rPr lang="sv-SE" dirty="0"/>
              <a:t> setup as the best </a:t>
            </a:r>
            <a:r>
              <a:rPr lang="sv-SE" dirty="0" err="1"/>
              <a:t>aproach</a:t>
            </a:r>
            <a:r>
              <a:rPr lang="sv-SE" dirty="0"/>
              <a:t>, and </a:t>
            </a:r>
            <a:r>
              <a:rPr lang="sv-SE" dirty="0" err="1"/>
              <a:t>its</a:t>
            </a:r>
            <a:r>
              <a:rPr lang="sv-SE" dirty="0"/>
              <a:t> </a:t>
            </a:r>
            <a:r>
              <a:rPr lang="sv-SE" dirty="0" err="1"/>
              <a:t>also</a:t>
            </a:r>
            <a:r>
              <a:rPr lang="sv-SE" dirty="0"/>
              <a:t> </a:t>
            </a:r>
            <a:r>
              <a:rPr lang="sv-SE" dirty="0" err="1"/>
              <a:t>most</a:t>
            </a:r>
            <a:r>
              <a:rPr lang="sv-SE" dirty="0"/>
              <a:t> </a:t>
            </a:r>
            <a:r>
              <a:rPr lang="sv-SE" dirty="0" err="1"/>
              <a:t>easy</a:t>
            </a:r>
            <a:r>
              <a:rPr lang="sv-SE" dirty="0"/>
              <a:t> to </a:t>
            </a:r>
            <a:r>
              <a:rPr lang="sv-SE" dirty="0" err="1"/>
              <a:t>deploy</a:t>
            </a:r>
            <a:r>
              <a:rPr lang="sv-SE" dirty="0"/>
              <a:t>.  </a:t>
            </a:r>
            <a:br>
              <a:rPr lang="sv-SE" dirty="0"/>
            </a:br>
            <a:r>
              <a:rPr lang="sv-SE" dirty="0"/>
              <a:t>Just </a:t>
            </a:r>
            <a:r>
              <a:rPr lang="sv-SE" dirty="0" err="1"/>
              <a:t>install</a:t>
            </a:r>
            <a:r>
              <a:rPr lang="sv-SE" dirty="0"/>
              <a:t> the DAB </a:t>
            </a:r>
            <a:r>
              <a:rPr lang="sv-SE" dirty="0" err="1"/>
              <a:t>head</a:t>
            </a:r>
            <a:r>
              <a:rPr lang="sv-SE" dirty="0"/>
              <a:t>-end </a:t>
            </a:r>
            <a:r>
              <a:rPr lang="sv-SE" dirty="0" err="1"/>
              <a:t>platform</a:t>
            </a:r>
            <a:r>
              <a:rPr lang="sv-SE" dirty="0"/>
              <a:t> </a:t>
            </a:r>
            <a:r>
              <a:rPr lang="sv-SE" dirty="0" err="1"/>
              <a:t>including</a:t>
            </a:r>
            <a:r>
              <a:rPr lang="sv-SE" dirty="0"/>
              <a:t> audio </a:t>
            </a:r>
            <a:r>
              <a:rPr lang="sv-SE" dirty="0" err="1"/>
              <a:t>encoders</a:t>
            </a:r>
            <a:r>
              <a:rPr lang="sv-SE" dirty="0"/>
              <a:t> and </a:t>
            </a:r>
            <a:r>
              <a:rPr lang="sv-SE" dirty="0" err="1"/>
              <a:t>multiplexers</a:t>
            </a:r>
            <a:r>
              <a:rPr lang="sv-SE" dirty="0"/>
              <a:t> on a server </a:t>
            </a:r>
            <a:r>
              <a:rPr lang="sv-SE" dirty="0" err="1"/>
              <a:t>based</a:t>
            </a:r>
            <a:r>
              <a:rPr lang="sv-SE" dirty="0"/>
              <a:t> </a:t>
            </a:r>
            <a:r>
              <a:rPr lang="sv-SE" dirty="0" err="1"/>
              <a:t>envoirenment</a:t>
            </a:r>
            <a:r>
              <a:rPr lang="sv-SE" dirty="0"/>
              <a:t>, </a:t>
            </a:r>
            <a:r>
              <a:rPr lang="sv-SE" dirty="0" err="1"/>
              <a:t>using</a:t>
            </a:r>
            <a:r>
              <a:rPr lang="sv-SE" dirty="0"/>
              <a:t> </a:t>
            </a:r>
            <a:r>
              <a:rPr lang="sv-SE" dirty="0" err="1"/>
              <a:t>virtualization</a:t>
            </a:r>
            <a:r>
              <a:rPr lang="sv-SE" dirty="0"/>
              <a:t>. </a:t>
            </a:r>
            <a:br>
              <a:rPr lang="sv-SE" dirty="0"/>
            </a:br>
            <a:r>
              <a:rPr lang="sv-SE" dirty="0"/>
              <a:t>The </a:t>
            </a:r>
            <a:r>
              <a:rPr lang="sv-SE" dirty="0" err="1"/>
              <a:t>benifits</a:t>
            </a:r>
            <a:r>
              <a:rPr lang="sv-SE" dirty="0"/>
              <a:t> </a:t>
            </a:r>
            <a:r>
              <a:rPr lang="sv-SE" dirty="0" err="1"/>
              <a:t>are</a:t>
            </a:r>
            <a:r>
              <a:rPr lang="sv-SE" dirty="0"/>
              <a:t> </a:t>
            </a:r>
            <a:r>
              <a:rPr lang="sv-SE" dirty="0" err="1"/>
              <a:t>many</a:t>
            </a:r>
            <a:r>
              <a:rPr lang="sv-SE" dirty="0"/>
              <a:t>, less </a:t>
            </a:r>
            <a:r>
              <a:rPr lang="sv-SE" dirty="0" err="1"/>
              <a:t>maintenance</a:t>
            </a:r>
            <a:r>
              <a:rPr lang="sv-SE" dirty="0"/>
              <a:t>, </a:t>
            </a:r>
            <a:r>
              <a:rPr lang="sv-SE" dirty="0" err="1"/>
              <a:t>easier</a:t>
            </a:r>
            <a:r>
              <a:rPr lang="sv-SE" dirty="0"/>
              <a:t> support, </a:t>
            </a:r>
            <a:r>
              <a:rPr lang="sv-SE" dirty="0" err="1"/>
              <a:t>easier</a:t>
            </a:r>
            <a:r>
              <a:rPr lang="sv-SE" dirty="0"/>
              <a:t> </a:t>
            </a:r>
            <a:r>
              <a:rPr lang="sv-SE" dirty="0" err="1"/>
              <a:t>upgrades</a:t>
            </a:r>
            <a:r>
              <a:rPr lang="sv-SE" dirty="0"/>
              <a:t>, </a:t>
            </a:r>
            <a:r>
              <a:rPr lang="sv-SE" dirty="0" err="1"/>
              <a:t>cost</a:t>
            </a:r>
            <a:r>
              <a:rPr lang="sv-SE" dirty="0"/>
              <a:t> </a:t>
            </a:r>
            <a:r>
              <a:rPr lang="sv-SE" dirty="0" err="1"/>
              <a:t>efficient</a:t>
            </a:r>
            <a:r>
              <a:rPr lang="sv-SE" dirty="0"/>
              <a:t>, </a:t>
            </a:r>
            <a:r>
              <a:rPr lang="sv-SE" dirty="0" err="1"/>
              <a:t>easy</a:t>
            </a:r>
            <a:r>
              <a:rPr lang="sv-SE" dirty="0"/>
              <a:t> to </a:t>
            </a:r>
            <a:r>
              <a:rPr lang="sv-SE" dirty="0" err="1"/>
              <a:t>scale</a:t>
            </a:r>
            <a:r>
              <a:rPr lang="sv-SE" dirty="0"/>
              <a:t> </a:t>
            </a:r>
            <a:r>
              <a:rPr lang="sv-SE" dirty="0" err="1"/>
              <a:t>up</a:t>
            </a:r>
            <a:r>
              <a:rPr lang="sv-SE" dirty="0"/>
              <a:t>/down by just </a:t>
            </a:r>
            <a:r>
              <a:rPr lang="sv-SE" dirty="0" err="1"/>
              <a:t>starting</a:t>
            </a:r>
            <a:r>
              <a:rPr lang="sv-SE" dirty="0"/>
              <a:t> </a:t>
            </a:r>
            <a:r>
              <a:rPr lang="sv-SE" dirty="0" err="1"/>
              <a:t>up</a:t>
            </a:r>
            <a:r>
              <a:rPr lang="sv-SE" dirty="0"/>
              <a:t> a new system in the same </a:t>
            </a:r>
            <a:r>
              <a:rPr lang="sv-SE" dirty="0" err="1"/>
              <a:t>platform</a:t>
            </a:r>
            <a:r>
              <a:rPr lang="sv-SE" dirty="0"/>
              <a:t> </a:t>
            </a:r>
            <a:r>
              <a:rPr lang="sv-SE" dirty="0" err="1"/>
              <a:t>with</a:t>
            </a:r>
            <a:r>
              <a:rPr lang="sv-SE" dirty="0"/>
              <a:t> a </a:t>
            </a:r>
            <a:r>
              <a:rPr lang="sv-SE" dirty="0" err="1"/>
              <a:t>few</a:t>
            </a:r>
            <a:r>
              <a:rPr lang="sv-SE" dirty="0"/>
              <a:t> </a:t>
            </a:r>
            <a:r>
              <a:rPr lang="sv-SE" dirty="0" err="1"/>
              <a:t>mouse</a:t>
            </a:r>
            <a:r>
              <a:rPr lang="sv-SE" dirty="0"/>
              <a:t> </a:t>
            </a:r>
            <a:r>
              <a:rPr lang="sv-SE" dirty="0" err="1"/>
              <a:t>clicks</a:t>
            </a:r>
            <a:r>
              <a:rPr lang="sv-SE" dirty="0"/>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86772-94DE-41DD-845F-738AE05EE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290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E5F371-5525-435D-A976-3813CDC7E2F7}"/>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8332B57-459F-4669-8A88-96A6A1E147B5}"/>
              </a:ext>
            </a:extLst>
          </p:cNvPr>
          <p:cNvSpPr>
            <a:spLocks noGrp="1"/>
          </p:cNvSpPr>
          <p:nvPr>
            <p:ph type="title" hasCustomPrompt="1"/>
          </p:nvPr>
        </p:nvSpPr>
        <p:spPr>
          <a:xfrm>
            <a:off x="6433925" y="0"/>
            <a:ext cx="5758075" cy="5391215"/>
          </a:xfrm>
          <a:prstGeom prst="rect">
            <a:avLst/>
          </a:prstGeom>
          <a:solidFill>
            <a:schemeClr val="accent6">
              <a:lumMod val="60000"/>
              <a:lumOff val="40000"/>
              <a:alpha val="5000"/>
            </a:schemeClr>
          </a:solidFill>
        </p:spPr>
        <p:txBody>
          <a:bodyPr tIns="5394960" anchor="b"/>
          <a:lstStyle>
            <a:lvl1pPr>
              <a:lnSpc>
                <a:spcPct val="80000"/>
              </a:lnSpc>
              <a:defRPr sz="6000" cap="all" spc="200" baseline="0">
                <a:solidFill>
                  <a:schemeClr val="bg1"/>
                </a:solidFill>
              </a:defRPr>
            </a:lvl1pPr>
          </a:lstStyle>
          <a:p>
            <a:r>
              <a:rPr lang="en-US" dirty="0"/>
              <a:t>Click to add title</a:t>
            </a:r>
          </a:p>
        </p:txBody>
      </p:sp>
      <p:sp>
        <p:nvSpPr>
          <p:cNvPr id="10" name="Text Placeholder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6433926" y="5391215"/>
            <a:ext cx="5758074" cy="1466785"/>
          </a:xfrm>
          <a:prstGeom prst="rect">
            <a:avLst/>
          </a:prstGeom>
          <a:solidFill>
            <a:schemeClr val="accent6">
              <a:lumMod val="60000"/>
              <a:lumOff val="40000"/>
              <a:alpha val="5000"/>
            </a:schemeClr>
          </a:solidFill>
        </p:spPr>
        <p:txBody>
          <a:bodyPr anchor="t"/>
          <a:lstStyle>
            <a:lvl1pPr marL="0" indent="0">
              <a:lnSpc>
                <a:spcPct val="100000"/>
              </a:lnSpc>
              <a:buNone/>
              <a:defRPr sz="2000" i="0" cap="none" spc="100" baseline="0">
                <a:solidFill>
                  <a:schemeClr val="bg1"/>
                </a:solidFill>
                <a:latin typeface="+mn-lt"/>
              </a:defRPr>
            </a:lvl1pPr>
          </a:lstStyle>
          <a:p>
            <a:pPr lvl="0"/>
            <a:r>
              <a:rPr lang="en-US" dirty="0"/>
              <a:t>Click to add text</a:t>
            </a:r>
          </a:p>
        </p:txBody>
      </p:sp>
      <p:pic>
        <p:nvPicPr>
          <p:cNvPr id="7" name="Graphic 6">
            <a:extLst>
              <a:ext uri="{FF2B5EF4-FFF2-40B4-BE49-F238E27FC236}">
                <a16:creationId xmlns:a16="http://schemas.microsoft.com/office/drawing/2014/main" id="{F49209FF-BA53-4DEA-823A-B6660FF169BA}"/>
              </a:ext>
              <a:ext uri="{C183D7F6-B498-43B3-948B-1728B52AA6E4}">
                <adec:decorative xmlns:adec="http://schemas.microsoft.com/office/drawing/2017/decorative" val="1"/>
              </a:ext>
            </a:extLst>
          </p:cNvPr>
          <p:cNvPicPr>
            <a:picLocks noChangeAspect="1"/>
          </p:cNvPicPr>
          <p:nvPr userDrawn="1"/>
        </p:nvPicPr>
        <p:blipFill>
          <a:blip r:embed="rId2">
            <a:alphaModFix amt="54000"/>
            <a:extLst>
              <a:ext uri="{96DAC541-7B7A-43D3-8B79-37D633B846F1}">
                <asvg:svgBlip xmlns:asvg="http://schemas.microsoft.com/office/drawing/2016/SVG/main" r:embed="rId3"/>
              </a:ext>
            </a:extLst>
          </a:blip>
          <a:stretch>
            <a:fillRect/>
          </a:stretch>
        </p:blipFill>
        <p:spPr>
          <a:xfrm>
            <a:off x="0" y="0"/>
            <a:ext cx="6434138" cy="6858000"/>
          </a:xfrm>
          <a:prstGeom prst="rect">
            <a:avLst/>
          </a:prstGeom>
        </p:spPr>
      </p:pic>
    </p:spTree>
    <p:extLst>
      <p:ext uri="{BB962C8B-B14F-4D97-AF65-F5344CB8AC3E}">
        <p14:creationId xmlns:p14="http://schemas.microsoft.com/office/powerpoint/2010/main" val="224338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for Product Launch">
    <p:bg>
      <p:bgPr>
        <a:solidFill>
          <a:schemeClr val="accent4"/>
        </a:solidFill>
        <a:effectLst/>
      </p:bgPr>
    </p:bg>
    <p:spTree>
      <p:nvGrpSpPr>
        <p:cNvPr id="1" name=""/>
        <p:cNvGrpSpPr/>
        <p:nvPr/>
      </p:nvGrpSpPr>
      <p:grpSpPr>
        <a:xfrm>
          <a:off x="0" y="0"/>
          <a:ext cx="0" cy="0"/>
          <a:chOff x="0" y="0"/>
          <a:chExt cx="0" cy="0"/>
        </a:xfrm>
      </p:grpSpPr>
      <p:sp>
        <p:nvSpPr>
          <p:cNvPr id="45" name="Graphic 43">
            <a:extLst>
              <a:ext uri="{FF2B5EF4-FFF2-40B4-BE49-F238E27FC236}">
                <a16:creationId xmlns:a16="http://schemas.microsoft.com/office/drawing/2014/main" id="{D76CD6FD-D22D-437F-BDAE-7B3ECB0EF581}"/>
              </a:ext>
              <a:ext uri="{C183D7F6-B498-43B3-948B-1728B52AA6E4}">
                <adec:decorative xmlns:adec="http://schemas.microsoft.com/office/drawing/2017/decorative" val="1"/>
              </a:ext>
            </a:extLst>
          </p:cNvPr>
          <p:cNvSpPr/>
          <p:nvPr/>
        </p:nvSpPr>
        <p:spPr>
          <a:xfrm>
            <a:off x="4729937" y="0"/>
            <a:ext cx="7462063" cy="6858000"/>
          </a:xfrm>
          <a:custGeom>
            <a:avLst/>
            <a:gdLst>
              <a:gd name="connsiteX0" fmla="*/ 2766060 w 5591365"/>
              <a:gd name="connsiteY0" fmla="*/ 1566101 h 5138737"/>
              <a:gd name="connsiteX1" fmla="*/ 658749 w 5591365"/>
              <a:gd name="connsiteY1" fmla="*/ 2875979 h 5138737"/>
              <a:gd name="connsiteX2" fmla="*/ 0 w 5591365"/>
              <a:gd name="connsiteY2" fmla="*/ 4702016 h 5138737"/>
              <a:gd name="connsiteX3" fmla="*/ 26670 w 5591365"/>
              <a:gd name="connsiteY3" fmla="*/ 5138738 h 5138737"/>
              <a:gd name="connsiteX4" fmla="*/ 2675763 w 5591365"/>
              <a:gd name="connsiteY4" fmla="*/ 5138738 h 5138737"/>
              <a:gd name="connsiteX5" fmla="*/ 2481072 w 5591365"/>
              <a:gd name="connsiteY5" fmla="*/ 4439984 h 5138737"/>
              <a:gd name="connsiteX6" fmla="*/ 2804636 w 5591365"/>
              <a:gd name="connsiteY6" fmla="*/ 3584734 h 5138737"/>
              <a:gd name="connsiteX7" fmla="*/ 3798570 w 5591365"/>
              <a:gd name="connsiteY7" fmla="*/ 2814257 h 5138737"/>
              <a:gd name="connsiteX8" fmla="*/ 5378101 w 5591365"/>
              <a:gd name="connsiteY8" fmla="*/ 4717352 h 5138737"/>
              <a:gd name="connsiteX9" fmla="*/ 4949381 w 5591365"/>
              <a:gd name="connsiteY9" fmla="*/ 5138642 h 5138737"/>
              <a:gd name="connsiteX10" fmla="*/ 5591366 w 5591365"/>
              <a:gd name="connsiteY10" fmla="*/ 5138642 h 5138737"/>
              <a:gd name="connsiteX11" fmla="*/ 5591366 w 5591365"/>
              <a:gd name="connsiteY11" fmla="*/ 0 h 5138737"/>
              <a:gd name="connsiteX12" fmla="*/ 5397056 w 5591365"/>
              <a:gd name="connsiteY12" fmla="*/ 0 h 5138737"/>
              <a:gd name="connsiteX13" fmla="*/ 4684681 w 5591365"/>
              <a:gd name="connsiteY13" fmla="*/ 595217 h 5138737"/>
              <a:gd name="connsiteX14" fmla="*/ 4254627 w 5591365"/>
              <a:gd name="connsiteY14" fmla="*/ 0 h 5138737"/>
              <a:gd name="connsiteX15" fmla="*/ 1910620 w 5591365"/>
              <a:gd name="connsiteY15" fmla="*/ 0 h 5138737"/>
              <a:gd name="connsiteX16" fmla="*/ 2018633 w 5591365"/>
              <a:gd name="connsiteY16" fmla="*/ 314039 h 5138737"/>
              <a:gd name="connsiteX17" fmla="*/ 2766060 w 5591365"/>
              <a:gd name="connsiteY17" fmla="*/ 1566101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1365" h="5138737">
                <a:moveTo>
                  <a:pt x="2766060" y="1566101"/>
                </a:moveTo>
                <a:cubicBezTo>
                  <a:pt x="1800416" y="1946243"/>
                  <a:pt x="1097947" y="2382869"/>
                  <a:pt x="658749" y="2875979"/>
                </a:cubicBezTo>
                <a:cubicBezTo>
                  <a:pt x="219551" y="3368993"/>
                  <a:pt x="0" y="3977735"/>
                  <a:pt x="0" y="4702016"/>
                </a:cubicBezTo>
                <a:cubicBezTo>
                  <a:pt x="0" y="4853178"/>
                  <a:pt x="9049" y="4998720"/>
                  <a:pt x="26670" y="5138738"/>
                </a:cubicBezTo>
                <a:lnTo>
                  <a:pt x="2675763" y="5138738"/>
                </a:lnTo>
                <a:cubicBezTo>
                  <a:pt x="2546033" y="4937951"/>
                  <a:pt x="2481072" y="4705065"/>
                  <a:pt x="2481072" y="4439984"/>
                </a:cubicBezTo>
                <a:cubicBezTo>
                  <a:pt x="2481072" y="4136898"/>
                  <a:pt x="2588990" y="3851815"/>
                  <a:pt x="2804636" y="3584734"/>
                </a:cubicBezTo>
                <a:cubicBezTo>
                  <a:pt x="3020378" y="3317653"/>
                  <a:pt x="3351657" y="3060764"/>
                  <a:pt x="3798570" y="2814257"/>
                </a:cubicBezTo>
                <a:lnTo>
                  <a:pt x="5378101" y="4717352"/>
                </a:lnTo>
                <a:cubicBezTo>
                  <a:pt x="5225510" y="4879181"/>
                  <a:pt x="5082635" y="5019580"/>
                  <a:pt x="4949381" y="5138642"/>
                </a:cubicBezTo>
                <a:lnTo>
                  <a:pt x="5591366" y="5138642"/>
                </a:lnTo>
                <a:lnTo>
                  <a:pt x="5591366" y="0"/>
                </a:lnTo>
                <a:lnTo>
                  <a:pt x="5397056" y="0"/>
                </a:lnTo>
                <a:cubicBezTo>
                  <a:pt x="5226368" y="200978"/>
                  <a:pt x="4988910" y="399383"/>
                  <a:pt x="4684681" y="595217"/>
                </a:cubicBezTo>
                <a:cubicBezTo>
                  <a:pt x="4507230" y="377000"/>
                  <a:pt x="4364070" y="178689"/>
                  <a:pt x="4254627" y="0"/>
                </a:cubicBezTo>
                <a:lnTo>
                  <a:pt x="1910620" y="0"/>
                </a:lnTo>
                <a:cubicBezTo>
                  <a:pt x="1941005" y="105728"/>
                  <a:pt x="1976914" y="210407"/>
                  <a:pt x="2018633" y="314039"/>
                </a:cubicBezTo>
                <a:cubicBezTo>
                  <a:pt x="2172748" y="696754"/>
                  <a:pt x="2421922" y="1114044"/>
                  <a:pt x="2766060" y="1566101"/>
                </a:cubicBezTo>
                <a:close/>
              </a:path>
            </a:pathLst>
          </a:custGeom>
          <a:solidFill>
            <a:schemeClr val="accent3">
              <a:lumMod val="60000"/>
              <a:lumOff val="40000"/>
              <a:alpha val="10000"/>
            </a:schemeClr>
          </a:solidFill>
          <a:ln w="9525" cap="flat">
            <a:noFill/>
            <a:prstDash val="solid"/>
            <a:miter/>
          </a:ln>
        </p:spPr>
        <p:txBody>
          <a:bodyPr rtlCol="0" anchor="ctr"/>
          <a:lstStyle/>
          <a:p>
            <a:endParaRPr lang="en-US" dirty="0"/>
          </a:p>
        </p:txBody>
      </p:sp>
      <p:sp>
        <p:nvSpPr>
          <p:cNvPr id="7" name="Rectangle 6">
            <a:extLst>
              <a:ext uri="{FF2B5EF4-FFF2-40B4-BE49-F238E27FC236}">
                <a16:creationId xmlns:a16="http://schemas.microsoft.com/office/drawing/2014/main" id="{C008A071-1D5B-4870-BDE1-3D78609407E6}"/>
              </a:ext>
              <a:ext uri="{C183D7F6-B498-43B3-948B-1728B52AA6E4}">
                <adec:decorative xmlns:adec="http://schemas.microsoft.com/office/drawing/2017/decorative" val="1"/>
              </a:ext>
            </a:extLst>
          </p:cNvPr>
          <p:cNvSpPr/>
          <p:nvPr userDrawn="1"/>
        </p:nvSpPr>
        <p:spPr>
          <a:xfrm>
            <a:off x="951982" y="1584731"/>
            <a:ext cx="1435618"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5C4D3E7-34AF-4BBC-820B-B9D5B5582A03}"/>
              </a:ext>
              <a:ext uri="{C183D7F6-B498-43B3-948B-1728B52AA6E4}">
                <adec:decorative xmlns:adec="http://schemas.microsoft.com/office/drawing/2017/decorative" val="1"/>
              </a:ext>
            </a:extLst>
          </p:cNvPr>
          <p:cNvSpPr/>
          <p:nvPr userDrawn="1"/>
        </p:nvSpPr>
        <p:spPr>
          <a:xfrm>
            <a:off x="951982" y="3058235"/>
            <a:ext cx="1435618"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35B180-197F-4655-9DF9-6F97871FDF42}"/>
              </a:ext>
              <a:ext uri="{C183D7F6-B498-43B3-948B-1728B52AA6E4}">
                <adec:decorative xmlns:adec="http://schemas.microsoft.com/office/drawing/2017/decorative" val="1"/>
              </a:ext>
            </a:extLst>
          </p:cNvPr>
          <p:cNvSpPr/>
          <p:nvPr userDrawn="1"/>
        </p:nvSpPr>
        <p:spPr>
          <a:xfrm>
            <a:off x="951982" y="4531739"/>
            <a:ext cx="1435618" cy="1239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0E411CF-DDD5-47E6-AE48-6E78CED74992}"/>
              </a:ext>
              <a:ext uri="{C183D7F6-B498-43B3-948B-1728B52AA6E4}">
                <adec:decorative xmlns:adec="http://schemas.microsoft.com/office/drawing/2017/decorative" val="1"/>
              </a:ext>
            </a:extLst>
          </p:cNvPr>
          <p:cNvSpPr/>
          <p:nvPr userDrawn="1"/>
        </p:nvSpPr>
        <p:spPr>
          <a:xfrm>
            <a:off x="6298164" y="1584731"/>
            <a:ext cx="1435618"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D1CE1B6-B343-4CB0-8870-8F3029C9402A}"/>
              </a:ext>
              <a:ext uri="{C183D7F6-B498-43B3-948B-1728B52AA6E4}">
                <adec:decorative xmlns:adec="http://schemas.microsoft.com/office/drawing/2017/decorative" val="1"/>
              </a:ext>
            </a:extLst>
          </p:cNvPr>
          <p:cNvSpPr/>
          <p:nvPr userDrawn="1"/>
        </p:nvSpPr>
        <p:spPr>
          <a:xfrm>
            <a:off x="6298164" y="3058235"/>
            <a:ext cx="1435618" cy="1239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4DF789-75CD-4A82-A55E-B3FA178A944C}"/>
              </a:ext>
            </a:extLst>
          </p:cNvPr>
          <p:cNvSpPr>
            <a:spLocks noGrp="1"/>
          </p:cNvSpPr>
          <p:nvPr>
            <p:ph type="title" hasCustomPrompt="1"/>
          </p:nvPr>
        </p:nvSpPr>
        <p:spPr>
          <a:xfrm>
            <a:off x="847531" y="521208"/>
            <a:ext cx="10302551" cy="535197"/>
          </a:xfrm>
          <a:prstGeom prst="rect">
            <a:avLst/>
          </a:prstGeom>
        </p:spPr>
        <p:txBody>
          <a:bodyPr/>
          <a:lstStyle>
            <a:lvl1pPr>
              <a:defRPr sz="3200" cap="all" spc="2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8148E7C4-0020-4D4D-98B4-CF74932ABA7B}"/>
              </a:ext>
            </a:extLst>
          </p:cNvPr>
          <p:cNvSpPr>
            <a:spLocks noGrp="1"/>
          </p:cNvSpPr>
          <p:nvPr>
            <p:ph type="body" sz="quarter" idx="25" hasCustomPrompt="1"/>
          </p:nvPr>
        </p:nvSpPr>
        <p:spPr>
          <a:xfrm>
            <a:off x="951983" y="1584731"/>
            <a:ext cx="1435618" cy="1239520"/>
          </a:xfrm>
          <a:prstGeom prst="rect">
            <a:avLst/>
          </a:prstGeom>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17" name="Text Placeholder 14">
            <a:extLst>
              <a:ext uri="{FF2B5EF4-FFF2-40B4-BE49-F238E27FC236}">
                <a16:creationId xmlns:a16="http://schemas.microsoft.com/office/drawing/2014/main" id="{B661FBF8-345F-44C0-8E07-2ADA2912EB31}"/>
              </a:ext>
            </a:extLst>
          </p:cNvPr>
          <p:cNvSpPr>
            <a:spLocks noGrp="1"/>
          </p:cNvSpPr>
          <p:nvPr>
            <p:ph type="body" sz="quarter" idx="13" hasCustomPrompt="1"/>
          </p:nvPr>
        </p:nvSpPr>
        <p:spPr>
          <a:xfrm>
            <a:off x="2578239" y="1530267"/>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18" name="Text Placeholder 17">
            <a:extLst>
              <a:ext uri="{FF2B5EF4-FFF2-40B4-BE49-F238E27FC236}">
                <a16:creationId xmlns:a16="http://schemas.microsoft.com/office/drawing/2014/main" id="{F443AAEC-2D13-4AEA-B6F3-64CD19F5371C}"/>
              </a:ext>
            </a:extLst>
          </p:cNvPr>
          <p:cNvSpPr>
            <a:spLocks noGrp="1"/>
          </p:cNvSpPr>
          <p:nvPr>
            <p:ph type="body" sz="quarter" idx="16" hasCustomPrompt="1"/>
          </p:nvPr>
        </p:nvSpPr>
        <p:spPr>
          <a:xfrm>
            <a:off x="2578031" y="1798653"/>
            <a:ext cx="3365018" cy="1025598"/>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3" name="Text Placeholder 14">
            <a:extLst>
              <a:ext uri="{FF2B5EF4-FFF2-40B4-BE49-F238E27FC236}">
                <a16:creationId xmlns:a16="http://schemas.microsoft.com/office/drawing/2014/main" id="{E645377D-2B37-46EC-85C8-CA0175FE7C78}"/>
              </a:ext>
            </a:extLst>
          </p:cNvPr>
          <p:cNvSpPr>
            <a:spLocks noGrp="1"/>
          </p:cNvSpPr>
          <p:nvPr>
            <p:ph type="body" sz="quarter" idx="28" hasCustomPrompt="1"/>
          </p:nvPr>
        </p:nvSpPr>
        <p:spPr>
          <a:xfrm>
            <a:off x="6298439" y="1584731"/>
            <a:ext cx="1435618" cy="1239520"/>
          </a:xfrm>
          <a:prstGeom prst="rect">
            <a:avLst/>
          </a:prstGeom>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23" name="Text Placeholder 14">
            <a:extLst>
              <a:ext uri="{FF2B5EF4-FFF2-40B4-BE49-F238E27FC236}">
                <a16:creationId xmlns:a16="http://schemas.microsoft.com/office/drawing/2014/main" id="{2BEF198A-8B55-4495-8E2C-7353D5ECB31F}"/>
              </a:ext>
            </a:extLst>
          </p:cNvPr>
          <p:cNvSpPr>
            <a:spLocks noGrp="1"/>
          </p:cNvSpPr>
          <p:nvPr>
            <p:ph type="body" sz="quarter" idx="21" hasCustomPrompt="1"/>
          </p:nvPr>
        </p:nvSpPr>
        <p:spPr>
          <a:xfrm>
            <a:off x="7922399" y="1530267"/>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24" name="Text Placeholder 17">
            <a:extLst>
              <a:ext uri="{FF2B5EF4-FFF2-40B4-BE49-F238E27FC236}">
                <a16:creationId xmlns:a16="http://schemas.microsoft.com/office/drawing/2014/main" id="{C1789F23-CF61-46B6-8E1F-7AB61D2742D4}"/>
              </a:ext>
            </a:extLst>
          </p:cNvPr>
          <p:cNvSpPr>
            <a:spLocks noGrp="1"/>
          </p:cNvSpPr>
          <p:nvPr>
            <p:ph type="body" sz="quarter" idx="22" hasCustomPrompt="1"/>
          </p:nvPr>
        </p:nvSpPr>
        <p:spPr>
          <a:xfrm>
            <a:off x="7922191" y="1798653"/>
            <a:ext cx="3365018" cy="1025598"/>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1" name="Text Placeholder 14">
            <a:extLst>
              <a:ext uri="{FF2B5EF4-FFF2-40B4-BE49-F238E27FC236}">
                <a16:creationId xmlns:a16="http://schemas.microsoft.com/office/drawing/2014/main" id="{4F3E1A50-0136-4F59-B77E-5F459F00AF31}"/>
              </a:ext>
            </a:extLst>
          </p:cNvPr>
          <p:cNvSpPr>
            <a:spLocks noGrp="1"/>
          </p:cNvSpPr>
          <p:nvPr>
            <p:ph type="body" sz="quarter" idx="26" hasCustomPrompt="1"/>
          </p:nvPr>
        </p:nvSpPr>
        <p:spPr>
          <a:xfrm>
            <a:off x="951982" y="3058235"/>
            <a:ext cx="1435618" cy="1239520"/>
          </a:xfrm>
          <a:prstGeom prst="rect">
            <a:avLst/>
          </a:prstGeom>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35" name="Text Placeholder 14">
            <a:extLst>
              <a:ext uri="{FF2B5EF4-FFF2-40B4-BE49-F238E27FC236}">
                <a16:creationId xmlns:a16="http://schemas.microsoft.com/office/drawing/2014/main" id="{0D867EC1-9F32-4507-9D3D-FD5C7065FB99}"/>
              </a:ext>
            </a:extLst>
          </p:cNvPr>
          <p:cNvSpPr>
            <a:spLocks noGrp="1"/>
          </p:cNvSpPr>
          <p:nvPr>
            <p:ph type="body" sz="quarter" idx="30" hasCustomPrompt="1"/>
          </p:nvPr>
        </p:nvSpPr>
        <p:spPr>
          <a:xfrm>
            <a:off x="2568798" y="3025216"/>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36" name="Text Placeholder 17">
            <a:extLst>
              <a:ext uri="{FF2B5EF4-FFF2-40B4-BE49-F238E27FC236}">
                <a16:creationId xmlns:a16="http://schemas.microsoft.com/office/drawing/2014/main" id="{273B4FE0-4DD8-43E5-A806-A3B5C606560B}"/>
              </a:ext>
            </a:extLst>
          </p:cNvPr>
          <p:cNvSpPr>
            <a:spLocks noGrp="1"/>
          </p:cNvSpPr>
          <p:nvPr>
            <p:ph type="body" sz="quarter" idx="31" hasCustomPrompt="1"/>
          </p:nvPr>
        </p:nvSpPr>
        <p:spPr>
          <a:xfrm>
            <a:off x="2568590" y="3293602"/>
            <a:ext cx="3365018" cy="1003171"/>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4" name="Text Placeholder 14">
            <a:extLst>
              <a:ext uri="{FF2B5EF4-FFF2-40B4-BE49-F238E27FC236}">
                <a16:creationId xmlns:a16="http://schemas.microsoft.com/office/drawing/2014/main" id="{49B6558B-2AB2-4BB0-B77C-1E54894F068A}"/>
              </a:ext>
            </a:extLst>
          </p:cNvPr>
          <p:cNvSpPr>
            <a:spLocks noGrp="1"/>
          </p:cNvSpPr>
          <p:nvPr>
            <p:ph type="body" sz="quarter" idx="29" hasCustomPrompt="1"/>
          </p:nvPr>
        </p:nvSpPr>
        <p:spPr>
          <a:xfrm>
            <a:off x="6298438" y="3058235"/>
            <a:ext cx="1435618" cy="1239520"/>
          </a:xfrm>
          <a:prstGeom prst="rect">
            <a:avLst/>
          </a:prstGeom>
          <a:solidFill>
            <a:schemeClr val="accent3">
              <a:lumMod val="20000"/>
              <a:lumOff val="80000"/>
            </a:schemeClr>
          </a:solidFill>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37" name="Text Placeholder 14">
            <a:extLst>
              <a:ext uri="{FF2B5EF4-FFF2-40B4-BE49-F238E27FC236}">
                <a16:creationId xmlns:a16="http://schemas.microsoft.com/office/drawing/2014/main" id="{0AF68C32-9E9C-41F0-9ACB-81A5B8E0616F}"/>
              </a:ext>
            </a:extLst>
          </p:cNvPr>
          <p:cNvSpPr>
            <a:spLocks noGrp="1"/>
          </p:cNvSpPr>
          <p:nvPr>
            <p:ph type="body" sz="quarter" idx="32" hasCustomPrompt="1"/>
          </p:nvPr>
        </p:nvSpPr>
        <p:spPr>
          <a:xfrm>
            <a:off x="7912958" y="3025216"/>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38" name="Text Placeholder 17">
            <a:extLst>
              <a:ext uri="{FF2B5EF4-FFF2-40B4-BE49-F238E27FC236}">
                <a16:creationId xmlns:a16="http://schemas.microsoft.com/office/drawing/2014/main" id="{B4555F9F-B048-4A3C-B1BD-6092008CEC17}"/>
              </a:ext>
            </a:extLst>
          </p:cNvPr>
          <p:cNvSpPr>
            <a:spLocks noGrp="1"/>
          </p:cNvSpPr>
          <p:nvPr>
            <p:ph type="body" sz="quarter" idx="33" hasCustomPrompt="1"/>
          </p:nvPr>
        </p:nvSpPr>
        <p:spPr>
          <a:xfrm>
            <a:off x="7912750" y="3293602"/>
            <a:ext cx="3365018" cy="1003171"/>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2" name="Text Placeholder 14">
            <a:extLst>
              <a:ext uri="{FF2B5EF4-FFF2-40B4-BE49-F238E27FC236}">
                <a16:creationId xmlns:a16="http://schemas.microsoft.com/office/drawing/2014/main" id="{F587FCAF-B449-43EB-AE84-1BF56D4ADA99}"/>
              </a:ext>
            </a:extLst>
          </p:cNvPr>
          <p:cNvSpPr>
            <a:spLocks noGrp="1"/>
          </p:cNvSpPr>
          <p:nvPr>
            <p:ph type="body" sz="quarter" idx="27" hasCustomPrompt="1"/>
          </p:nvPr>
        </p:nvSpPr>
        <p:spPr>
          <a:xfrm>
            <a:off x="951982" y="4531739"/>
            <a:ext cx="1435618" cy="1239520"/>
          </a:xfrm>
          <a:prstGeom prst="rect">
            <a:avLst/>
          </a:prstGeom>
          <a:solidFill>
            <a:schemeClr val="accent3">
              <a:lumMod val="20000"/>
              <a:lumOff val="80000"/>
            </a:schemeClr>
          </a:solidFill>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39" name="Text Placeholder 14">
            <a:extLst>
              <a:ext uri="{FF2B5EF4-FFF2-40B4-BE49-F238E27FC236}">
                <a16:creationId xmlns:a16="http://schemas.microsoft.com/office/drawing/2014/main" id="{C2A235B5-899D-4620-B89E-715B10591A8C}"/>
              </a:ext>
            </a:extLst>
          </p:cNvPr>
          <p:cNvSpPr>
            <a:spLocks noGrp="1"/>
          </p:cNvSpPr>
          <p:nvPr>
            <p:ph type="body" sz="quarter" idx="34" hasCustomPrompt="1"/>
          </p:nvPr>
        </p:nvSpPr>
        <p:spPr>
          <a:xfrm>
            <a:off x="2563951" y="4494630"/>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40" name="Text Placeholder 17">
            <a:extLst>
              <a:ext uri="{FF2B5EF4-FFF2-40B4-BE49-F238E27FC236}">
                <a16:creationId xmlns:a16="http://schemas.microsoft.com/office/drawing/2014/main" id="{7EA8C6DF-B88C-428A-90D8-86C317465F22}"/>
              </a:ext>
            </a:extLst>
          </p:cNvPr>
          <p:cNvSpPr>
            <a:spLocks noGrp="1"/>
          </p:cNvSpPr>
          <p:nvPr>
            <p:ph type="body" sz="quarter" idx="35" hasCustomPrompt="1"/>
          </p:nvPr>
        </p:nvSpPr>
        <p:spPr>
          <a:xfrm>
            <a:off x="2563743" y="4763016"/>
            <a:ext cx="3365018" cy="1003171"/>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6" name="Slide Number Placeholder 5">
            <a:extLst>
              <a:ext uri="{FF2B5EF4-FFF2-40B4-BE49-F238E27FC236}">
                <a16:creationId xmlns:a16="http://schemas.microsoft.com/office/drawing/2014/main" id="{7A3E0C1B-BDF6-473C-82EC-3298F22A65F2}"/>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5" name="Footer Placeholder 4">
            <a:extLst>
              <a:ext uri="{FF2B5EF4-FFF2-40B4-BE49-F238E27FC236}">
                <a16:creationId xmlns:a16="http://schemas.microsoft.com/office/drawing/2014/main" id="{949F3231-43C6-49F7-B336-0E3A56D6DA26}"/>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Date Placeholder 3">
            <a:extLst>
              <a:ext uri="{FF2B5EF4-FFF2-40B4-BE49-F238E27FC236}">
                <a16:creationId xmlns:a16="http://schemas.microsoft.com/office/drawing/2014/main" id="{5E41B9FC-FE60-4D5B-A7C5-BE8486B61C9E}"/>
              </a:ext>
            </a:extLst>
          </p:cNvPr>
          <p:cNvSpPr>
            <a:spLocks noGrp="1"/>
          </p:cNvSpPr>
          <p:nvPr>
            <p:ph type="dt" sz="half" idx="10"/>
          </p:nvPr>
        </p:nvSpPr>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93008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E419E45-DB97-4DFC-BDE1-B4AD51B0138D}"/>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 y="1503644"/>
            <a:ext cx="12192001" cy="5364865"/>
          </a:xfrm>
          <a:prstGeom prst="rect">
            <a:avLst/>
          </a:prstGeom>
        </p:spPr>
      </p:pic>
      <p:sp>
        <p:nvSpPr>
          <p:cNvPr id="9" name="Title 8">
            <a:extLst>
              <a:ext uri="{FF2B5EF4-FFF2-40B4-BE49-F238E27FC236}">
                <a16:creationId xmlns:a16="http://schemas.microsoft.com/office/drawing/2014/main" id="{281C62C9-FFA2-4AEE-8FC3-A4DAEFE2747A}"/>
              </a:ext>
            </a:extLst>
          </p:cNvPr>
          <p:cNvSpPr>
            <a:spLocks noGrp="1"/>
          </p:cNvSpPr>
          <p:nvPr>
            <p:ph type="title" hasCustomPrompt="1"/>
          </p:nvPr>
        </p:nvSpPr>
        <p:spPr>
          <a:xfrm>
            <a:off x="735562" y="514418"/>
            <a:ext cx="10515600" cy="501852"/>
          </a:xfrm>
          <a:prstGeom prst="rect">
            <a:avLst/>
          </a:prstGeom>
        </p:spPr>
        <p:txBody>
          <a:bodyPr/>
          <a:lstStyle>
            <a:lvl1pPr>
              <a:defRPr sz="3200" cap="all" spc="200" baseline="0">
                <a:solidFill>
                  <a:schemeClr val="accent1"/>
                </a:solidFill>
              </a:defRPr>
            </a:lvl1pPr>
          </a:lstStyle>
          <a:p>
            <a:r>
              <a:rPr lang="en-US" dirty="0"/>
              <a:t>Click to add title</a:t>
            </a:r>
          </a:p>
        </p:txBody>
      </p:sp>
      <p:sp>
        <p:nvSpPr>
          <p:cNvPr id="8" name="Content Placeholder 7">
            <a:extLst>
              <a:ext uri="{FF2B5EF4-FFF2-40B4-BE49-F238E27FC236}">
                <a16:creationId xmlns:a16="http://schemas.microsoft.com/office/drawing/2014/main" id="{E7AA5994-F868-4A06-B33A-66C8B51E9E51}"/>
              </a:ext>
            </a:extLst>
          </p:cNvPr>
          <p:cNvSpPr>
            <a:spLocks noGrp="1"/>
          </p:cNvSpPr>
          <p:nvPr>
            <p:ph sz="quarter" idx="15" hasCustomPrompt="1"/>
          </p:nvPr>
        </p:nvSpPr>
        <p:spPr>
          <a:xfrm>
            <a:off x="838200" y="1495425"/>
            <a:ext cx="10515600" cy="46497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content</a:t>
            </a:r>
          </a:p>
        </p:txBody>
      </p:sp>
      <p:sp>
        <p:nvSpPr>
          <p:cNvPr id="6" name="Slide Number Placeholder 5">
            <a:extLst>
              <a:ext uri="{FF2B5EF4-FFF2-40B4-BE49-F238E27FC236}">
                <a16:creationId xmlns:a16="http://schemas.microsoft.com/office/drawing/2014/main" id="{81A47C33-5A7A-4AED-9A52-3C23B79C6F2E}"/>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5" name="Footer Placeholder 4">
            <a:extLst>
              <a:ext uri="{FF2B5EF4-FFF2-40B4-BE49-F238E27FC236}">
                <a16:creationId xmlns:a16="http://schemas.microsoft.com/office/drawing/2014/main" id="{455DD258-4C4D-43B4-8A76-71FB3C4FC8C5}"/>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Date Placeholder 3">
            <a:extLst>
              <a:ext uri="{FF2B5EF4-FFF2-40B4-BE49-F238E27FC236}">
                <a16:creationId xmlns:a16="http://schemas.microsoft.com/office/drawing/2014/main" id="{C00DB112-1E48-4647-82C7-DB5A1769B585}"/>
              </a:ext>
            </a:extLst>
          </p:cNvPr>
          <p:cNvSpPr>
            <a:spLocks noGrp="1"/>
          </p:cNvSpPr>
          <p:nvPr>
            <p:ph type="dt" sz="half" idx="10"/>
          </p:nvPr>
        </p:nvSpPr>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414597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reas of Focus">
    <p:bg>
      <p:bgPr>
        <a:solidFill>
          <a:schemeClr val="accent4"/>
        </a:solidFill>
        <a:effectLst/>
      </p:bgPr>
    </p:bg>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EC3DDEF0-31D2-4F9A-BC90-624839FC6C2E}"/>
              </a:ext>
              <a:ext uri="{C183D7F6-B498-43B3-948B-1728B52AA6E4}">
                <adec:decorative xmlns:adec="http://schemas.microsoft.com/office/drawing/2017/decorative" val="1"/>
              </a:ext>
            </a:extLst>
          </p:cNvPr>
          <p:cNvSpPr/>
          <p:nvPr/>
        </p:nvSpPr>
        <p:spPr>
          <a:xfrm>
            <a:off x="2273204" y="0"/>
            <a:ext cx="7641807"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FCD52DBD-FCE3-4200-8796-599AD76DB9FE}"/>
              </a:ext>
            </a:extLst>
          </p:cNvPr>
          <p:cNvSpPr>
            <a:spLocks noGrp="1"/>
          </p:cNvSpPr>
          <p:nvPr>
            <p:ph type="title" hasCustomPrompt="1"/>
          </p:nvPr>
        </p:nvSpPr>
        <p:spPr>
          <a:xfrm>
            <a:off x="856862" y="894716"/>
            <a:ext cx="10515600" cy="495300"/>
          </a:xfrm>
          <a:prstGeom prst="rect">
            <a:avLst/>
          </a:prstGeom>
        </p:spPr>
        <p:txBody>
          <a:bodyPr/>
          <a:lstStyle>
            <a:lvl1pPr algn="ctr">
              <a:defRPr sz="3200" cap="all" spc="200" baseline="0">
                <a:solidFill>
                  <a:schemeClr val="accent5"/>
                </a:solidFill>
              </a:defRPr>
            </a:lvl1pPr>
          </a:lstStyle>
          <a:p>
            <a:r>
              <a:rPr lang="en-US" dirty="0"/>
              <a:t>Click to add title</a:t>
            </a:r>
          </a:p>
        </p:txBody>
      </p:sp>
      <p:sp>
        <p:nvSpPr>
          <p:cNvPr id="6" name="Text Placeholder 14">
            <a:extLst>
              <a:ext uri="{FF2B5EF4-FFF2-40B4-BE49-F238E27FC236}">
                <a16:creationId xmlns:a16="http://schemas.microsoft.com/office/drawing/2014/main" id="{4275A5D8-FFDD-4BA1-A19F-78CC721D9007}"/>
              </a:ext>
            </a:extLst>
          </p:cNvPr>
          <p:cNvSpPr>
            <a:spLocks noGrp="1"/>
          </p:cNvSpPr>
          <p:nvPr>
            <p:ph type="body" sz="quarter" idx="13" hasCustomPrompt="1"/>
          </p:nvPr>
        </p:nvSpPr>
        <p:spPr>
          <a:xfrm>
            <a:off x="1270915" y="2215197"/>
            <a:ext cx="4376935"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8" name="Text Placeholder 17">
            <a:extLst>
              <a:ext uri="{FF2B5EF4-FFF2-40B4-BE49-F238E27FC236}">
                <a16:creationId xmlns:a16="http://schemas.microsoft.com/office/drawing/2014/main" id="{0916AEE1-7FDC-405E-B7F8-C3A7FEBD07AE}"/>
              </a:ext>
            </a:extLst>
          </p:cNvPr>
          <p:cNvSpPr>
            <a:spLocks noGrp="1"/>
          </p:cNvSpPr>
          <p:nvPr>
            <p:ph type="body" sz="quarter" idx="16" hasCustomPrompt="1"/>
          </p:nvPr>
        </p:nvSpPr>
        <p:spPr>
          <a:xfrm>
            <a:off x="1270707" y="2637562"/>
            <a:ext cx="4376489"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7" name="Text Placeholder 14">
            <a:extLst>
              <a:ext uri="{FF2B5EF4-FFF2-40B4-BE49-F238E27FC236}">
                <a16:creationId xmlns:a16="http://schemas.microsoft.com/office/drawing/2014/main" id="{C244466E-4E38-43BC-A275-2E83B5987573}"/>
              </a:ext>
            </a:extLst>
          </p:cNvPr>
          <p:cNvSpPr>
            <a:spLocks noGrp="1"/>
          </p:cNvSpPr>
          <p:nvPr>
            <p:ph type="body" sz="quarter" idx="15" hasCustomPrompt="1"/>
          </p:nvPr>
        </p:nvSpPr>
        <p:spPr>
          <a:xfrm>
            <a:off x="6573464" y="2215196"/>
            <a:ext cx="4376935"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9" name="Text Placeholder 17">
            <a:extLst>
              <a:ext uri="{FF2B5EF4-FFF2-40B4-BE49-F238E27FC236}">
                <a16:creationId xmlns:a16="http://schemas.microsoft.com/office/drawing/2014/main" id="{BDF3609D-E7F8-453C-B1CF-2E48118DEE6D}"/>
              </a:ext>
            </a:extLst>
          </p:cNvPr>
          <p:cNvSpPr>
            <a:spLocks noGrp="1"/>
          </p:cNvSpPr>
          <p:nvPr>
            <p:ph type="body" sz="quarter" idx="17" hasCustomPrompt="1"/>
          </p:nvPr>
        </p:nvSpPr>
        <p:spPr>
          <a:xfrm>
            <a:off x="6573945" y="2637561"/>
            <a:ext cx="4376490"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4FF8B6E9-9794-42AA-BDE2-2F9DF1839ECD}"/>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4" name="Footer Placeholder 3">
            <a:extLst>
              <a:ext uri="{FF2B5EF4-FFF2-40B4-BE49-F238E27FC236}">
                <a16:creationId xmlns:a16="http://schemas.microsoft.com/office/drawing/2014/main" id="{3559A997-FE21-4068-BD9C-7510BF6E40C8}"/>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3" name="Date Placeholder 2">
            <a:extLst>
              <a:ext uri="{FF2B5EF4-FFF2-40B4-BE49-F238E27FC236}">
                <a16:creationId xmlns:a16="http://schemas.microsoft.com/office/drawing/2014/main" id="{CD242B91-07C6-4985-8E15-8D98F1A565AD}"/>
              </a:ext>
            </a:extLst>
          </p:cNvPr>
          <p:cNvSpPr>
            <a:spLocks noGrp="1"/>
          </p:cNvSpPr>
          <p:nvPr>
            <p:ph type="dt" sz="half" idx="10"/>
          </p:nvPr>
        </p:nvSpPr>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1853136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w We Get There">
    <p:bg>
      <p:bgPr>
        <a:solidFill>
          <a:schemeClr val="accent4"/>
        </a:solidFill>
        <a:effectLst/>
      </p:bgPr>
    </p:bg>
    <p:spTree>
      <p:nvGrpSpPr>
        <p:cNvPr id="1" name=""/>
        <p:cNvGrpSpPr/>
        <p:nvPr/>
      </p:nvGrpSpPr>
      <p:grpSpPr>
        <a:xfrm>
          <a:off x="0" y="0"/>
          <a:ext cx="0" cy="0"/>
          <a:chOff x="0" y="0"/>
          <a:chExt cx="0" cy="0"/>
        </a:xfrm>
      </p:grpSpPr>
      <p:sp>
        <p:nvSpPr>
          <p:cNvPr id="7" name="Graphic 11">
            <a:extLst>
              <a:ext uri="{FF2B5EF4-FFF2-40B4-BE49-F238E27FC236}">
                <a16:creationId xmlns:a16="http://schemas.microsoft.com/office/drawing/2014/main" id="{F35C7915-2A65-44A0-8407-F3A9430EA77E}"/>
              </a:ext>
              <a:ext uri="{C183D7F6-B498-43B3-948B-1728B52AA6E4}">
                <adec:decorative xmlns:adec="http://schemas.microsoft.com/office/drawing/2017/decorative" val="1"/>
              </a:ext>
            </a:extLst>
          </p:cNvPr>
          <p:cNvSpPr/>
          <p:nvPr userDrawn="1"/>
        </p:nvSpPr>
        <p:spPr>
          <a:xfrm>
            <a:off x="2273204" y="0"/>
            <a:ext cx="7641807"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5F257D4-C810-4CFA-8B86-45EE05E1BC8E}"/>
              </a:ext>
            </a:extLst>
          </p:cNvPr>
          <p:cNvSpPr>
            <a:spLocks noGrp="1"/>
          </p:cNvSpPr>
          <p:nvPr>
            <p:ph type="title" hasCustomPrompt="1"/>
          </p:nvPr>
        </p:nvSpPr>
        <p:spPr>
          <a:xfrm>
            <a:off x="828869" y="893674"/>
            <a:ext cx="10515600" cy="495300"/>
          </a:xfrm>
          <a:prstGeom prst="rect">
            <a:avLst/>
          </a:prstGeom>
        </p:spPr>
        <p:txBody>
          <a:bodyPr/>
          <a:lstStyle>
            <a:lvl1pPr algn="ctr">
              <a:defRPr sz="3200" cap="all" spc="200" baseline="0">
                <a:solidFill>
                  <a:schemeClr val="accent5"/>
                </a:solidFill>
              </a:defRPr>
            </a:lvl1pPr>
          </a:lstStyle>
          <a:p>
            <a:r>
              <a:rPr lang="en-US" dirty="0"/>
              <a:t>Click to add title</a:t>
            </a:r>
          </a:p>
        </p:txBody>
      </p:sp>
      <p:sp>
        <p:nvSpPr>
          <p:cNvPr id="8" name="Text Placeholder 14">
            <a:extLst>
              <a:ext uri="{FF2B5EF4-FFF2-40B4-BE49-F238E27FC236}">
                <a16:creationId xmlns:a16="http://schemas.microsoft.com/office/drawing/2014/main" id="{23C10DEF-E8ED-436F-B228-86D73E3D45F4}"/>
              </a:ext>
            </a:extLst>
          </p:cNvPr>
          <p:cNvSpPr>
            <a:spLocks noGrp="1"/>
          </p:cNvSpPr>
          <p:nvPr>
            <p:ph type="body" sz="quarter" idx="13" hasCustomPrompt="1"/>
          </p:nvPr>
        </p:nvSpPr>
        <p:spPr>
          <a:xfrm>
            <a:off x="505100" y="2216238"/>
            <a:ext cx="3604193"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9" name="Text Placeholder 17">
            <a:extLst>
              <a:ext uri="{FF2B5EF4-FFF2-40B4-BE49-F238E27FC236}">
                <a16:creationId xmlns:a16="http://schemas.microsoft.com/office/drawing/2014/main" id="{4CD509E6-3210-4BEC-B28E-BFF3CBD2189F}"/>
              </a:ext>
            </a:extLst>
          </p:cNvPr>
          <p:cNvSpPr>
            <a:spLocks noGrp="1"/>
          </p:cNvSpPr>
          <p:nvPr>
            <p:ph type="body" sz="quarter" idx="16" hasCustomPrompt="1"/>
          </p:nvPr>
        </p:nvSpPr>
        <p:spPr>
          <a:xfrm>
            <a:off x="504893" y="2638603"/>
            <a:ext cx="3603826"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11" name="Text Placeholder 14">
            <a:extLst>
              <a:ext uri="{FF2B5EF4-FFF2-40B4-BE49-F238E27FC236}">
                <a16:creationId xmlns:a16="http://schemas.microsoft.com/office/drawing/2014/main" id="{98D55AF8-203B-4573-910D-40DAA7E39133}"/>
              </a:ext>
            </a:extLst>
          </p:cNvPr>
          <p:cNvSpPr>
            <a:spLocks noGrp="1"/>
          </p:cNvSpPr>
          <p:nvPr>
            <p:ph type="body" sz="quarter" idx="17" hasCustomPrompt="1"/>
          </p:nvPr>
        </p:nvSpPr>
        <p:spPr>
          <a:xfrm>
            <a:off x="4406540" y="2216238"/>
            <a:ext cx="3604193"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AD2DFF4B-F817-4BFC-B12F-1E0457EF07BB}"/>
              </a:ext>
            </a:extLst>
          </p:cNvPr>
          <p:cNvSpPr>
            <a:spLocks noGrp="1"/>
          </p:cNvSpPr>
          <p:nvPr>
            <p:ph type="body" sz="quarter" idx="18" hasCustomPrompt="1"/>
          </p:nvPr>
        </p:nvSpPr>
        <p:spPr>
          <a:xfrm>
            <a:off x="4406333" y="2638603"/>
            <a:ext cx="3603826"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15" name="Text Placeholder 14">
            <a:extLst>
              <a:ext uri="{FF2B5EF4-FFF2-40B4-BE49-F238E27FC236}">
                <a16:creationId xmlns:a16="http://schemas.microsoft.com/office/drawing/2014/main" id="{1C8EFF5B-8675-4033-9576-3B84EED6C64C}"/>
              </a:ext>
            </a:extLst>
          </p:cNvPr>
          <p:cNvSpPr>
            <a:spLocks noGrp="1"/>
          </p:cNvSpPr>
          <p:nvPr>
            <p:ph type="body" sz="quarter" idx="19" hasCustomPrompt="1"/>
          </p:nvPr>
        </p:nvSpPr>
        <p:spPr>
          <a:xfrm>
            <a:off x="8307980" y="2216238"/>
            <a:ext cx="3387610"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16" name="Text Placeholder 17">
            <a:extLst>
              <a:ext uri="{FF2B5EF4-FFF2-40B4-BE49-F238E27FC236}">
                <a16:creationId xmlns:a16="http://schemas.microsoft.com/office/drawing/2014/main" id="{B47FAE44-E9F0-4F90-9E79-AFB6CE26F407}"/>
              </a:ext>
            </a:extLst>
          </p:cNvPr>
          <p:cNvSpPr>
            <a:spLocks noGrp="1"/>
          </p:cNvSpPr>
          <p:nvPr>
            <p:ph type="body" sz="quarter" idx="20" hasCustomPrompt="1"/>
          </p:nvPr>
        </p:nvSpPr>
        <p:spPr>
          <a:xfrm>
            <a:off x="8307772" y="2638603"/>
            <a:ext cx="3387265"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1EEB9BDF-11CB-4EA0-B2E4-1CD82B6EDAB9}"/>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4" name="Footer Placeholder 3">
            <a:extLst>
              <a:ext uri="{FF2B5EF4-FFF2-40B4-BE49-F238E27FC236}">
                <a16:creationId xmlns:a16="http://schemas.microsoft.com/office/drawing/2014/main" id="{82940558-56C3-4F42-A159-12BF887283E1}"/>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3" name="Date Placeholder 2">
            <a:extLst>
              <a:ext uri="{FF2B5EF4-FFF2-40B4-BE49-F238E27FC236}">
                <a16:creationId xmlns:a16="http://schemas.microsoft.com/office/drawing/2014/main" id="{F8091AB6-67A9-4FEE-98C9-495A1CCB10A7}"/>
              </a:ext>
            </a:extLst>
          </p:cNvPr>
          <p:cNvSpPr>
            <a:spLocks noGrp="1"/>
          </p:cNvSpPr>
          <p:nvPr>
            <p:ph type="dt" sz="half" idx="10"/>
          </p:nvPr>
        </p:nvSpPr>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3924570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5036E8E-72DC-4FB2-BC8F-CA1AD2F3B9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0" y="0"/>
            <a:ext cx="6095998" cy="6858000"/>
          </a:xfrm>
          <a:prstGeom prst="rect">
            <a:avLst/>
          </a:prstGeom>
        </p:spPr>
      </p:pic>
      <p:sp>
        <p:nvSpPr>
          <p:cNvPr id="2" name="Title 1">
            <a:extLst>
              <a:ext uri="{FF2B5EF4-FFF2-40B4-BE49-F238E27FC236}">
                <a16:creationId xmlns:a16="http://schemas.microsoft.com/office/drawing/2014/main" id="{CF5E96FC-B47B-4DA1-9369-B765A705FA9B}"/>
              </a:ext>
            </a:extLst>
          </p:cNvPr>
          <p:cNvSpPr>
            <a:spLocks noGrp="1"/>
          </p:cNvSpPr>
          <p:nvPr>
            <p:ph type="title" hasCustomPrompt="1"/>
          </p:nvPr>
        </p:nvSpPr>
        <p:spPr>
          <a:xfrm>
            <a:off x="742287" y="2068863"/>
            <a:ext cx="4594823" cy="557552"/>
          </a:xfrm>
          <a:prstGeom prst="rect">
            <a:avLst/>
          </a:prstGeom>
        </p:spPr>
        <p:txBody>
          <a:bodyPr/>
          <a:lstStyle>
            <a:lvl1pPr>
              <a:defRPr sz="3200" cap="all" spc="200" baseline="0">
                <a:solidFill>
                  <a:schemeClr val="bg1"/>
                </a:solidFill>
              </a:defRPr>
            </a:lvl1pPr>
          </a:lstStyle>
          <a:p>
            <a:r>
              <a:rPr lang="en-US" dirty="0"/>
              <a:t>Click to add title</a:t>
            </a:r>
          </a:p>
        </p:txBody>
      </p:sp>
      <p:sp>
        <p:nvSpPr>
          <p:cNvPr id="11" name="Text Placeholder 12">
            <a:extLst>
              <a:ext uri="{FF2B5EF4-FFF2-40B4-BE49-F238E27FC236}">
                <a16:creationId xmlns:a16="http://schemas.microsoft.com/office/drawing/2014/main" id="{8800B990-833E-4C0D-A433-B21CF9A79B1A}"/>
              </a:ext>
            </a:extLst>
          </p:cNvPr>
          <p:cNvSpPr>
            <a:spLocks noGrp="1"/>
          </p:cNvSpPr>
          <p:nvPr>
            <p:ph type="body" sz="quarter" idx="16" hasCustomPrompt="1"/>
          </p:nvPr>
        </p:nvSpPr>
        <p:spPr>
          <a:xfrm>
            <a:off x="742287" y="2626414"/>
            <a:ext cx="4259684" cy="2859991"/>
          </a:xfrm>
          <a:prstGeom prst="rect">
            <a:avLst/>
          </a:prstGeom>
        </p:spPr>
        <p:txBody>
          <a:bodyPr anchor="t"/>
          <a:lstStyle>
            <a:lvl1pPr marL="0" indent="0">
              <a:lnSpc>
                <a:spcPct val="125000"/>
              </a:lnSpc>
              <a:buNone/>
              <a:defRPr sz="1600" cap="none" spc="100" baseline="0">
                <a:solidFill>
                  <a:schemeClr val="bg1"/>
                </a:solidFill>
                <a:latin typeface="+mn-lt"/>
              </a:defRPr>
            </a:lvl1pPr>
          </a:lstStyle>
          <a:p>
            <a:pPr lvl="0"/>
            <a:r>
              <a:rPr lang="en-US" dirty="0"/>
              <a:t>Click to add text</a:t>
            </a:r>
          </a:p>
        </p:txBody>
      </p:sp>
      <p:sp>
        <p:nvSpPr>
          <p:cNvPr id="14" name="Slide Number Placeholder 5">
            <a:extLst>
              <a:ext uri="{FF2B5EF4-FFF2-40B4-BE49-F238E27FC236}">
                <a16:creationId xmlns:a16="http://schemas.microsoft.com/office/drawing/2014/main" id="{87627E8A-9EB4-41E2-8847-B5BDD7FC727E}"/>
              </a:ext>
            </a:extLst>
          </p:cNvPr>
          <p:cNvSpPr>
            <a:spLocks noGrp="1"/>
          </p:cNvSpPr>
          <p:nvPr>
            <p:ph type="sldNum" sz="quarter" idx="12"/>
          </p:nvPr>
        </p:nvSpPr>
        <p:spPr>
          <a:xfrm>
            <a:off x="753862" y="6356350"/>
            <a:ext cx="2743200" cy="365125"/>
          </a:xfrm>
        </p:spPr>
        <p:txBody>
          <a:bodyPr/>
          <a:lstStyle>
            <a:lvl1pPr>
              <a:defRPr>
                <a:solidFill>
                  <a:schemeClr val="bg1"/>
                </a:solidFill>
              </a:defRPr>
            </a:lvl1pPr>
          </a:lstStyle>
          <a:p>
            <a:fld id="{7A9E80BB-C0DF-4F1B-8821-E3FD53412EFF}" type="slidenum">
              <a:rPr lang="en-US" smtClean="0"/>
              <a:pPr/>
              <a:t>‹#›</a:t>
            </a:fld>
            <a:endParaRPr lang="en-US" dirty="0"/>
          </a:p>
        </p:txBody>
      </p:sp>
      <p:sp>
        <p:nvSpPr>
          <p:cNvPr id="7" name="Picture Placeholder 6">
            <a:extLst>
              <a:ext uri="{FF2B5EF4-FFF2-40B4-BE49-F238E27FC236}">
                <a16:creationId xmlns:a16="http://schemas.microsoft.com/office/drawing/2014/main" id="{162D8A98-3508-4B88-A239-BBFF76D51F45}"/>
              </a:ext>
            </a:extLst>
          </p:cNvPr>
          <p:cNvSpPr>
            <a:spLocks noGrp="1"/>
          </p:cNvSpPr>
          <p:nvPr>
            <p:ph type="pic" sz="quarter" idx="13" hasCustomPrompt="1"/>
          </p:nvPr>
        </p:nvSpPr>
        <p:spPr>
          <a:xfrm>
            <a:off x="6096000" y="0"/>
            <a:ext cx="6096000" cy="3429000"/>
          </a:xfrm>
          <a:prstGeom prst="rect">
            <a:avLst/>
          </a:prstGeom>
          <a:solidFill>
            <a:schemeClr val="accent2"/>
          </a:solidFill>
        </p:spPr>
        <p:txBody>
          <a:bodyPr/>
          <a:lstStyle>
            <a:lvl1pPr marL="0" indent="0" algn="ctr">
              <a:buNone/>
              <a:defRPr/>
            </a:lvl1pPr>
          </a:lstStyle>
          <a:p>
            <a:r>
              <a:rPr lang="en-US" dirty="0"/>
              <a:t>Click to add photo</a:t>
            </a:r>
          </a:p>
        </p:txBody>
      </p:sp>
      <p:sp>
        <p:nvSpPr>
          <p:cNvPr id="8" name="Picture Placeholder 6">
            <a:extLst>
              <a:ext uri="{FF2B5EF4-FFF2-40B4-BE49-F238E27FC236}">
                <a16:creationId xmlns:a16="http://schemas.microsoft.com/office/drawing/2014/main" id="{6C103218-0175-45B7-900A-DF77A2CC6BE8}"/>
              </a:ext>
            </a:extLst>
          </p:cNvPr>
          <p:cNvSpPr>
            <a:spLocks noGrp="1"/>
          </p:cNvSpPr>
          <p:nvPr>
            <p:ph type="pic" sz="quarter" idx="14" hasCustomPrompt="1"/>
          </p:nvPr>
        </p:nvSpPr>
        <p:spPr>
          <a:xfrm>
            <a:off x="6095999" y="3429000"/>
            <a:ext cx="6096000" cy="3429000"/>
          </a:xfrm>
          <a:prstGeom prst="rect">
            <a:avLst/>
          </a:prstGeo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8F1478D8-A909-4307-9777-531032CF2943}"/>
              </a:ext>
            </a:extLst>
          </p:cNvPr>
          <p:cNvSpPr>
            <a:spLocks noGrp="1"/>
          </p:cNvSpPr>
          <p:nvPr>
            <p:ph type="ftr" sz="quarter" idx="11"/>
          </p:nvPr>
        </p:nvSpPr>
        <p:spPr>
          <a:xfrm>
            <a:off x="6095998" y="6356350"/>
            <a:ext cx="3249170" cy="501649"/>
          </a:xfrm>
          <a:solidFill>
            <a:schemeClr val="accent1">
              <a:lumMod val="50000"/>
              <a:alpha val="9000"/>
            </a:schemeClr>
          </a:solidFill>
        </p:spPr>
        <p:txBody>
          <a:bodyPr lIns="365760" bIns="182880" anchor="b"/>
          <a:lstStyle>
            <a:lvl1pPr algn="l">
              <a:defRPr>
                <a:solidFill>
                  <a:schemeClr val="bg1"/>
                </a:solidFill>
              </a:defRPr>
            </a:lvl1pPr>
          </a:lstStyle>
          <a:p>
            <a:r>
              <a:rPr lang="en-US" dirty="0"/>
              <a:t>Presentation Title</a:t>
            </a:r>
          </a:p>
        </p:txBody>
      </p:sp>
      <p:sp>
        <p:nvSpPr>
          <p:cNvPr id="12" name="Date Placeholder 3">
            <a:extLst>
              <a:ext uri="{FF2B5EF4-FFF2-40B4-BE49-F238E27FC236}">
                <a16:creationId xmlns:a16="http://schemas.microsoft.com/office/drawing/2014/main" id="{F33DDC16-EF3C-4507-A82A-86B1B82C8670}"/>
              </a:ext>
            </a:extLst>
          </p:cNvPr>
          <p:cNvSpPr>
            <a:spLocks noGrp="1"/>
          </p:cNvSpPr>
          <p:nvPr>
            <p:ph type="dt" sz="half" idx="10"/>
          </p:nvPr>
        </p:nvSpPr>
        <p:spPr>
          <a:xfrm>
            <a:off x="9345167" y="6356350"/>
            <a:ext cx="2846831" cy="501650"/>
          </a:xfrm>
          <a:solidFill>
            <a:schemeClr val="accent1">
              <a:lumMod val="50000"/>
              <a:alpha val="9000"/>
            </a:schemeClr>
          </a:solidFill>
        </p:spPr>
        <p:txBody>
          <a:bodyPr rIns="594360" bIns="182880" anchor="b"/>
          <a:lstStyle>
            <a:lvl1pPr>
              <a:defRPr>
                <a:solidFill>
                  <a:schemeClr val="bg1"/>
                </a:solidFill>
              </a:defRPr>
            </a:lvl1pPr>
          </a:lstStyle>
          <a:p>
            <a:r>
              <a:rPr lang="en-US" dirty="0"/>
              <a:t>20XX</a:t>
            </a:r>
          </a:p>
        </p:txBody>
      </p:sp>
    </p:spTree>
    <p:extLst>
      <p:ext uri="{BB962C8B-B14F-4D97-AF65-F5344CB8AC3E}">
        <p14:creationId xmlns:p14="http://schemas.microsoft.com/office/powerpoint/2010/main" val="305299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1E42000-EF35-469E-8324-0C7BD97EF713}"/>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126FEB11-3B93-4C0A-A820-D5B092929BBB}"/>
              </a:ext>
            </a:extLst>
          </p:cNvPr>
          <p:cNvSpPr>
            <a:spLocks noGrp="1"/>
          </p:cNvSpPr>
          <p:nvPr>
            <p:ph type="title" hasCustomPrompt="1"/>
          </p:nvPr>
        </p:nvSpPr>
        <p:spPr>
          <a:xfrm>
            <a:off x="0" y="0"/>
            <a:ext cx="5575851" cy="4210387"/>
          </a:xfrm>
          <a:prstGeom prst="rect">
            <a:avLst/>
          </a:prstGeom>
          <a:solidFill>
            <a:schemeClr val="accent1">
              <a:lumMod val="50000"/>
              <a:alpha val="9000"/>
            </a:schemeClr>
          </a:solidFill>
        </p:spPr>
        <p:txBody>
          <a:bodyPr lIns="868680" bIns="182880" anchor="b"/>
          <a:lstStyle>
            <a:lvl1pPr>
              <a:defRPr sz="3200" cap="all" spc="200" baseline="0">
                <a:solidFill>
                  <a:schemeClr val="bg1"/>
                </a:solidFill>
              </a:defRPr>
            </a:lvl1pPr>
          </a:lstStyle>
          <a:p>
            <a:r>
              <a:rPr lang="en-US" dirty="0"/>
              <a:t>add title</a:t>
            </a:r>
          </a:p>
        </p:txBody>
      </p:sp>
      <p:sp>
        <p:nvSpPr>
          <p:cNvPr id="8" name="Text Placeholder 12">
            <a:extLst>
              <a:ext uri="{FF2B5EF4-FFF2-40B4-BE49-F238E27FC236}">
                <a16:creationId xmlns:a16="http://schemas.microsoft.com/office/drawing/2014/main" id="{CE695F7E-76BA-4A5F-9C71-C47DD1B567BA}"/>
              </a:ext>
            </a:extLst>
          </p:cNvPr>
          <p:cNvSpPr>
            <a:spLocks noGrp="1"/>
          </p:cNvSpPr>
          <p:nvPr>
            <p:ph type="body" sz="quarter" idx="16" hasCustomPrompt="1"/>
          </p:nvPr>
        </p:nvSpPr>
        <p:spPr>
          <a:xfrm>
            <a:off x="-1" y="4210388"/>
            <a:ext cx="5575849" cy="2118216"/>
          </a:xfrm>
          <a:prstGeom prst="rect">
            <a:avLst/>
          </a:prstGeom>
          <a:solidFill>
            <a:schemeClr val="accent1">
              <a:lumMod val="50000"/>
              <a:alpha val="9000"/>
            </a:schemeClr>
          </a:solidFill>
        </p:spPr>
        <p:txBody>
          <a:bodyPr lIns="822960" anchor="t"/>
          <a:lstStyle>
            <a:lvl1pPr marL="0" indent="0">
              <a:lnSpc>
                <a:spcPct val="125000"/>
              </a:lnSpc>
              <a:buNone/>
              <a:defRPr sz="1600" cap="none" spc="100" baseline="0">
                <a:solidFill>
                  <a:schemeClr val="bg1"/>
                </a:solidFill>
                <a:latin typeface="+mn-lt"/>
              </a:defRPr>
            </a:lvl1pPr>
          </a:lstStyle>
          <a:p>
            <a:pPr lvl="0"/>
            <a:r>
              <a:rPr lang="en-US" dirty="0"/>
              <a:t>Click to add text</a:t>
            </a:r>
          </a:p>
        </p:txBody>
      </p:sp>
      <p:sp>
        <p:nvSpPr>
          <p:cNvPr id="5" name="Slide Number Placeholder 4">
            <a:extLst>
              <a:ext uri="{FF2B5EF4-FFF2-40B4-BE49-F238E27FC236}">
                <a16:creationId xmlns:a16="http://schemas.microsoft.com/office/drawing/2014/main" id="{B466E471-F864-4D68-9682-2E0108374DB7}"/>
              </a:ext>
            </a:extLst>
          </p:cNvPr>
          <p:cNvSpPr>
            <a:spLocks noGrp="1"/>
          </p:cNvSpPr>
          <p:nvPr>
            <p:ph type="sldNum" sz="quarter" idx="12"/>
          </p:nvPr>
        </p:nvSpPr>
        <p:spPr>
          <a:xfrm>
            <a:off x="-1" y="6331226"/>
            <a:ext cx="3497063" cy="526774"/>
          </a:xfrm>
          <a:solidFill>
            <a:schemeClr val="accent1">
              <a:lumMod val="50000"/>
              <a:alpha val="9000"/>
            </a:schemeClr>
          </a:solidFill>
        </p:spPr>
        <p:txBody>
          <a:bodyPr lIns="850392" bIns="137160"/>
          <a:lstStyle>
            <a:lvl1pPr>
              <a:defRPr>
                <a:solidFill>
                  <a:schemeClr val="bg1"/>
                </a:solidFill>
              </a:defRPr>
            </a:lvl1pPr>
          </a:lstStyle>
          <a:p>
            <a:fld id="{7A9E80BB-C0DF-4F1B-8821-E3FD53412EFF}" type="slidenum">
              <a:rPr lang="en-US" smtClean="0"/>
              <a:pPr/>
              <a:t>‹#›</a:t>
            </a:fld>
            <a:endParaRPr lang="en-US" dirty="0"/>
          </a:p>
        </p:txBody>
      </p:sp>
      <p:sp>
        <p:nvSpPr>
          <p:cNvPr id="4" name="Footer Placeholder 3">
            <a:extLst>
              <a:ext uri="{FF2B5EF4-FFF2-40B4-BE49-F238E27FC236}">
                <a16:creationId xmlns:a16="http://schemas.microsoft.com/office/drawing/2014/main" id="{D632384D-15A3-4765-AA16-FD8F27E55C21}"/>
              </a:ext>
            </a:extLst>
          </p:cNvPr>
          <p:cNvSpPr>
            <a:spLocks noGrp="1"/>
          </p:cNvSpPr>
          <p:nvPr>
            <p:ph type="ftr" sz="quarter" idx="11"/>
          </p:nvPr>
        </p:nvSpPr>
        <p:spPr>
          <a:xfrm>
            <a:off x="3497062" y="6336472"/>
            <a:ext cx="5197878" cy="529397"/>
          </a:xfrm>
          <a:solidFill>
            <a:schemeClr val="accent1">
              <a:lumMod val="50000"/>
              <a:alpha val="9000"/>
            </a:schemeClr>
          </a:solidFill>
        </p:spPr>
        <p:txBody>
          <a:bodyPr bIns="182880"/>
          <a:lstStyle>
            <a:lvl1pPr>
              <a:defRPr>
                <a:solidFill>
                  <a:schemeClr val="bg1"/>
                </a:solidFill>
              </a:defRPr>
            </a:lvl1pPr>
          </a:lstStyle>
          <a:p>
            <a:r>
              <a:rPr lang="en-US" dirty="0"/>
              <a:t>Presentation Title</a:t>
            </a:r>
          </a:p>
        </p:txBody>
      </p:sp>
      <p:sp>
        <p:nvSpPr>
          <p:cNvPr id="3" name="Date Placeholder 2">
            <a:extLst>
              <a:ext uri="{FF2B5EF4-FFF2-40B4-BE49-F238E27FC236}">
                <a16:creationId xmlns:a16="http://schemas.microsoft.com/office/drawing/2014/main" id="{53BEB306-C51D-4724-AA0E-9EFA95D698D7}"/>
              </a:ext>
            </a:extLst>
          </p:cNvPr>
          <p:cNvSpPr>
            <a:spLocks noGrp="1"/>
          </p:cNvSpPr>
          <p:nvPr>
            <p:ph type="dt" sz="half" idx="10"/>
          </p:nvPr>
        </p:nvSpPr>
        <p:spPr>
          <a:xfrm>
            <a:off x="8694940" y="6328604"/>
            <a:ext cx="3497060" cy="529396"/>
          </a:xfrm>
          <a:solidFill>
            <a:schemeClr val="accent1">
              <a:lumMod val="50000"/>
              <a:alpha val="9000"/>
            </a:schemeClr>
          </a:solidFill>
        </p:spPr>
        <p:txBody>
          <a:bodyPr rIns="585216" bIns="182880"/>
          <a:lstStyle>
            <a:lvl1pPr>
              <a:defRPr>
                <a:solidFill>
                  <a:schemeClr val="bg1"/>
                </a:solidFill>
              </a:defRPr>
            </a:lvl1pPr>
          </a:lstStyle>
          <a:p>
            <a:r>
              <a:rPr lang="en-US" dirty="0"/>
              <a:t>20XX</a:t>
            </a:r>
          </a:p>
        </p:txBody>
      </p:sp>
    </p:spTree>
    <p:extLst>
      <p:ext uri="{BB962C8B-B14F-4D97-AF65-F5344CB8AC3E}">
        <p14:creationId xmlns:p14="http://schemas.microsoft.com/office/powerpoint/2010/main" val="1685546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JasonHawkes-6159_72ppi.jpg"/>
          <p:cNvPicPr>
            <a:picLocks noChangeAspect="1"/>
          </p:cNvPicPr>
          <p:nvPr userDrawn="1"/>
        </p:nvPicPr>
        <p:blipFill rotWithShape="1">
          <a:blip r:embed="rId2" cstate="screen">
            <a:extLst>
              <a:ext uri="{28A0092B-C50C-407E-A947-70E740481C1C}">
                <a14:useLocalDpi xmlns:a14="http://schemas.microsoft.com/office/drawing/2010/main"/>
              </a:ext>
            </a:extLst>
          </a:blip>
          <a:srcRect l="920" t="12387" r="56" b="13425"/>
          <a:stretch/>
        </p:blipFill>
        <p:spPr>
          <a:xfrm>
            <a:off x="18" y="0"/>
            <a:ext cx="12191999" cy="6858000"/>
          </a:xfrm>
          <a:prstGeom prst="rect">
            <a:avLst/>
          </a:prstGeom>
        </p:spPr>
      </p:pic>
      <p:sp>
        <p:nvSpPr>
          <p:cNvPr id="2" name="Title 1"/>
          <p:cNvSpPr>
            <a:spLocks noGrp="1"/>
          </p:cNvSpPr>
          <p:nvPr>
            <p:ph type="ctrTitle"/>
          </p:nvPr>
        </p:nvSpPr>
        <p:spPr>
          <a:xfrm rot="20326442">
            <a:off x="2405881" y="3489877"/>
            <a:ext cx="5813476" cy="1248408"/>
          </a:xfrm>
        </p:spPr>
        <p:txBody>
          <a:bodyPr anchor="t" anchorCtr="0">
            <a:normAutofit/>
          </a:bodyPr>
          <a:lstStyle>
            <a:lvl1pPr algn="l">
              <a:defRPr sz="2667" b="1">
                <a:solidFill>
                  <a:srgbClr val="FFFFFF"/>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rot="20330300">
            <a:off x="2728467" y="4669501"/>
            <a:ext cx="5829652" cy="568655"/>
          </a:xfrm>
        </p:spPr>
        <p:txBody>
          <a:bodyPr>
            <a:normAutofit/>
          </a:bodyPr>
          <a:lstStyle>
            <a:lvl1pPr marL="0" indent="0" algn="l">
              <a:buNone/>
              <a:defRPr sz="1467">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67F2A413-07AC-40CD-8B69-8ACCF94EA721}" type="datetime1">
              <a:rPr lang="en-US" smtClean="0">
                <a:solidFill>
                  <a:prstClr val="black">
                    <a:tint val="75000"/>
                  </a:prstClr>
                </a:solidFill>
              </a:rPr>
              <a:t>2/22/2023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Customer engagement June 2019</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2"/>
            <a:ext cx="1226725" cy="365125"/>
          </a:xfrm>
        </p:spPr>
        <p:txBody>
          <a:bodyPr/>
          <a:lstStyle/>
          <a:p>
            <a:fld id="{572C8B1A-CFE2-2943-9091-2F6267360E9D}" type="slidenum">
              <a:rPr lang="en-US" smtClean="0">
                <a:solidFill>
                  <a:prstClr val="black">
                    <a:tint val="75000"/>
                  </a:prstClr>
                </a:solidFill>
              </a:rPr>
              <a:pPr/>
              <a:t>‹#›</a:t>
            </a:fld>
            <a:endParaRPr lang="en-US" dirty="0">
              <a:solidFill>
                <a:prstClr val="black">
                  <a:tint val="75000"/>
                </a:prstClr>
              </a:solidFill>
            </a:endParaRPr>
          </a:p>
        </p:txBody>
      </p:sp>
      <p:sp>
        <p:nvSpPr>
          <p:cNvPr id="8" name="object 3"/>
          <p:cNvSpPr/>
          <p:nvPr userDrawn="1"/>
        </p:nvSpPr>
        <p:spPr>
          <a:xfrm>
            <a:off x="0" y="0"/>
            <a:ext cx="5018400" cy="5132917"/>
          </a:xfrm>
          <a:prstGeom prst="rect">
            <a:avLst/>
          </a:prstGeom>
          <a:blipFill>
            <a:blip r:embed="rId3" cstate="print"/>
            <a:stretch>
              <a:fillRect/>
            </a:stretch>
          </a:blipFill>
        </p:spPr>
        <p:txBody>
          <a:bodyPr wrap="square" lIns="0" tIns="0" rIns="0" bIns="0" rtlCol="0"/>
          <a:lstStyle/>
          <a:p>
            <a:endParaRPr sz="2400" dirty="0">
              <a:solidFill>
                <a:prstClr val="black"/>
              </a:solidFill>
            </a:endParaRPr>
          </a:p>
        </p:txBody>
      </p:sp>
    </p:spTree>
    <p:extLst>
      <p:ext uri="{BB962C8B-B14F-4D97-AF65-F5344CB8AC3E}">
        <p14:creationId xmlns:p14="http://schemas.microsoft.com/office/powerpoint/2010/main" val="1550551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F00A0D2-0B2E-484E-9939-785C479130BB}" type="datetime1">
              <a:rPr lang="en-US" smtClean="0">
                <a:solidFill>
                  <a:prstClr val="black">
                    <a:tint val="75000"/>
                  </a:prstClr>
                </a:solidFill>
              </a:rPr>
              <a:t>2/22/2023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Customer engagement June 2019</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72C8B1A-CFE2-2943-9091-2F6267360E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9489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GettyImages_476804679.jpg"/>
          <p:cNvPicPr>
            <a:picLocks noChangeAspect="1"/>
          </p:cNvPicPr>
          <p:nvPr userDrawn="1"/>
        </p:nvPicPr>
        <p:blipFill rotWithShape="1">
          <a:blip r:embed="rId2" cstate="screen">
            <a:extLst>
              <a:ext uri="{28A0092B-C50C-407E-A947-70E740481C1C}">
                <a14:useLocalDpi xmlns:a14="http://schemas.microsoft.com/office/drawing/2010/main"/>
              </a:ext>
            </a:extLst>
          </a:blip>
          <a:srcRect t="23374" b="1626"/>
          <a:stretch/>
        </p:blipFill>
        <p:spPr>
          <a:xfrm>
            <a:off x="1" y="1"/>
            <a:ext cx="12192000" cy="6858000"/>
          </a:xfrm>
          <a:prstGeom prst="rect">
            <a:avLst/>
          </a:prstGeom>
        </p:spPr>
      </p:pic>
      <p:sp>
        <p:nvSpPr>
          <p:cNvPr id="3" name="Text Placeholder 2"/>
          <p:cNvSpPr>
            <a:spLocks noGrp="1"/>
          </p:cNvSpPr>
          <p:nvPr>
            <p:ph type="body" idx="1"/>
          </p:nvPr>
        </p:nvSpPr>
        <p:spPr>
          <a:xfrm rot="20410313">
            <a:off x="476767" y="2249549"/>
            <a:ext cx="7981296" cy="1500187"/>
          </a:xfrm>
        </p:spPr>
        <p:txBody>
          <a:bodyPr anchor="t" anchorCtr="0"/>
          <a:lstStyle>
            <a:lvl1pPr marL="0" indent="0">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3D1A289E-962D-48CC-BCC4-08106ADB1170}" type="datetime1">
              <a:rPr lang="en-US" smtClean="0">
                <a:solidFill>
                  <a:prstClr val="black">
                    <a:tint val="75000"/>
                  </a:prstClr>
                </a:solidFill>
              </a:rPr>
              <a:t>2/22/2023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Customer engagement June 2019</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72C8B1A-CFE2-2943-9091-2F6267360E9D}" type="slidenum">
              <a:rPr lang="en-US" smtClean="0">
                <a:solidFill>
                  <a:prstClr val="black">
                    <a:tint val="75000"/>
                  </a:prstClr>
                </a:solidFill>
              </a:rPr>
              <a:pPr/>
              <a:t>‹#›</a:t>
            </a:fld>
            <a:endParaRPr lang="en-US" dirty="0">
              <a:solidFill>
                <a:prstClr val="black">
                  <a:tint val="75000"/>
                </a:prstClr>
              </a:solidFill>
            </a:endParaRPr>
          </a:p>
        </p:txBody>
      </p:sp>
      <p:sp>
        <p:nvSpPr>
          <p:cNvPr id="7" name="object 3"/>
          <p:cNvSpPr/>
          <p:nvPr userDrawn="1"/>
        </p:nvSpPr>
        <p:spPr>
          <a:xfrm>
            <a:off x="37" y="74"/>
            <a:ext cx="3350425" cy="3426833"/>
          </a:xfrm>
          <a:prstGeom prst="rect">
            <a:avLst/>
          </a:prstGeom>
          <a:blipFill>
            <a:blip r:embed="rId3" cstate="print"/>
            <a:stretch>
              <a:fillRect/>
            </a:stretch>
          </a:blipFill>
        </p:spPr>
        <p:txBody>
          <a:bodyPr wrap="square" lIns="0" tIns="0" rIns="0" bIns="0" rtlCol="0"/>
          <a:lstStyle/>
          <a:p>
            <a:endParaRPr sz="2400" dirty="0">
              <a:solidFill>
                <a:prstClr val="black"/>
              </a:solidFill>
            </a:endParaRPr>
          </a:p>
        </p:txBody>
      </p:sp>
    </p:spTree>
    <p:extLst>
      <p:ext uri="{BB962C8B-B14F-4D97-AF65-F5344CB8AC3E}">
        <p14:creationId xmlns:p14="http://schemas.microsoft.com/office/powerpoint/2010/main" val="660463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9" name="Picture 8" descr="JasonHawkes-6159_72ppi.jpg"/>
          <p:cNvPicPr>
            <a:picLocks noChangeAspect="1"/>
          </p:cNvPicPr>
          <p:nvPr userDrawn="1"/>
        </p:nvPicPr>
        <p:blipFill rotWithShape="1">
          <a:blip r:embed="rId2" cstate="screen">
            <a:extLst>
              <a:ext uri="{28A0092B-C50C-407E-A947-70E740481C1C}">
                <a14:useLocalDpi xmlns:a14="http://schemas.microsoft.com/office/drawing/2010/main"/>
              </a:ext>
            </a:extLst>
          </a:blip>
          <a:srcRect l="920" t="12387" r="56" b="13425"/>
          <a:stretch/>
        </p:blipFill>
        <p:spPr>
          <a:xfrm>
            <a:off x="18" y="0"/>
            <a:ext cx="12191999" cy="6858000"/>
          </a:xfrm>
          <a:prstGeom prst="rect">
            <a:avLst/>
          </a:prstGeom>
        </p:spPr>
      </p:pic>
      <p:sp>
        <p:nvSpPr>
          <p:cNvPr id="3" name="Text Placeholder 2"/>
          <p:cNvSpPr>
            <a:spLocks noGrp="1"/>
          </p:cNvSpPr>
          <p:nvPr>
            <p:ph type="body" idx="1"/>
          </p:nvPr>
        </p:nvSpPr>
        <p:spPr>
          <a:xfrm rot="20410313">
            <a:off x="476767" y="2249549"/>
            <a:ext cx="7981296" cy="1500187"/>
          </a:xfrm>
        </p:spPr>
        <p:txBody>
          <a:bodyPr anchor="t" anchorCtr="0"/>
          <a:lstStyle>
            <a:lvl1pPr marL="0" indent="0">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4DF071A0-AF1B-4DF4-86F6-D53D06A41021}" type="datetime1">
              <a:rPr lang="en-US" smtClean="0">
                <a:solidFill>
                  <a:prstClr val="black">
                    <a:tint val="75000"/>
                  </a:prstClr>
                </a:solidFill>
              </a:rPr>
              <a:t>2/22/2023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Customer engagement June 2019</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72C8B1A-CFE2-2943-9091-2F6267360E9D}" type="slidenum">
              <a:rPr lang="en-US" smtClean="0">
                <a:solidFill>
                  <a:prstClr val="black">
                    <a:tint val="75000"/>
                  </a:prstClr>
                </a:solidFill>
              </a:rPr>
              <a:pPr/>
              <a:t>‹#›</a:t>
            </a:fld>
            <a:endParaRPr lang="en-US" dirty="0">
              <a:solidFill>
                <a:prstClr val="black">
                  <a:tint val="75000"/>
                </a:prstClr>
              </a:solidFill>
            </a:endParaRPr>
          </a:p>
        </p:txBody>
      </p:sp>
      <p:sp>
        <p:nvSpPr>
          <p:cNvPr id="7" name="object 3"/>
          <p:cNvSpPr/>
          <p:nvPr userDrawn="1"/>
        </p:nvSpPr>
        <p:spPr>
          <a:xfrm>
            <a:off x="37" y="74"/>
            <a:ext cx="3350425" cy="3426833"/>
          </a:xfrm>
          <a:prstGeom prst="rect">
            <a:avLst/>
          </a:prstGeom>
          <a:blipFill>
            <a:blip r:embed="rId3" cstate="print"/>
            <a:stretch>
              <a:fillRect/>
            </a:stretch>
          </a:blipFill>
        </p:spPr>
        <p:txBody>
          <a:bodyPr wrap="square" lIns="0" tIns="0" rIns="0" bIns="0" rtlCol="0"/>
          <a:lstStyle/>
          <a:p>
            <a:endParaRPr sz="2400" dirty="0">
              <a:solidFill>
                <a:prstClr val="black"/>
              </a:solidFill>
            </a:endParaRPr>
          </a:p>
        </p:txBody>
      </p:sp>
    </p:spTree>
    <p:extLst>
      <p:ext uri="{BB962C8B-B14F-4D97-AF65-F5344CB8AC3E}">
        <p14:creationId xmlns:p14="http://schemas.microsoft.com/office/powerpoint/2010/main" val="266520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CBA8-B670-42D7-A41A-9EEF34539A81}"/>
              </a:ext>
            </a:extLst>
          </p:cNvPr>
          <p:cNvSpPr>
            <a:spLocks noGrp="1"/>
          </p:cNvSpPr>
          <p:nvPr>
            <p:ph type="title" hasCustomPrompt="1"/>
          </p:nvPr>
        </p:nvSpPr>
        <p:spPr>
          <a:xfrm>
            <a:off x="6559826" y="1209670"/>
            <a:ext cx="5135764" cy="495300"/>
          </a:xfrm>
          <a:prstGeom prst="rect">
            <a:avLst/>
          </a:prstGeom>
        </p:spPr>
        <p:txBody>
          <a:bodyPr/>
          <a:lstStyle>
            <a:lvl1pPr>
              <a:defRPr sz="3200" cap="all" spc="200" baseline="0">
                <a:solidFill>
                  <a:schemeClr val="bg1"/>
                </a:solidFill>
              </a:defRPr>
            </a:lvl1pPr>
          </a:lstStyle>
          <a:p>
            <a:r>
              <a:rPr lang="en-US" dirty="0"/>
              <a:t>Click to add title</a:t>
            </a:r>
          </a:p>
        </p:txBody>
      </p:sp>
      <p:sp>
        <p:nvSpPr>
          <p:cNvPr id="8" name="Picture Placeholder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14" name="Text Placeholder 12">
            <a:extLst>
              <a:ext uri="{FF2B5EF4-FFF2-40B4-BE49-F238E27FC236}">
                <a16:creationId xmlns:a16="http://schemas.microsoft.com/office/drawing/2014/main" id="{908065E7-24BC-4E6E-B716-10D3EFBE36B5}"/>
              </a:ext>
            </a:extLst>
          </p:cNvPr>
          <p:cNvSpPr>
            <a:spLocks noGrp="1"/>
          </p:cNvSpPr>
          <p:nvPr>
            <p:ph type="body" sz="quarter" idx="15" hasCustomPrompt="1"/>
          </p:nvPr>
        </p:nvSpPr>
        <p:spPr>
          <a:xfrm>
            <a:off x="6559826" y="1789866"/>
            <a:ext cx="5135764" cy="3577259"/>
          </a:xfrm>
          <a:prstGeom prst="rect">
            <a:avLst/>
          </a:prstGeom>
        </p:spPr>
        <p:txBody>
          <a:bodyPr/>
          <a:lstStyle>
            <a:lvl1pPr marL="0" indent="0">
              <a:lnSpc>
                <a:spcPct val="125000"/>
              </a:lnSpc>
              <a:buNone/>
              <a:defRPr sz="1800" cap="none" spc="100" baseline="0">
                <a:solidFill>
                  <a:schemeClr val="bg1"/>
                </a:solidFill>
                <a:latin typeface="+mn-lt"/>
              </a:defRPr>
            </a:lvl1pPr>
          </a:lstStyle>
          <a:p>
            <a:pPr lvl="0"/>
            <a:r>
              <a:rPr lang="en-US" dirty="0"/>
              <a:t>Click to add text</a:t>
            </a:r>
          </a:p>
        </p:txBody>
      </p:sp>
      <p:sp>
        <p:nvSpPr>
          <p:cNvPr id="6" name="Slide Number Placeholder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5" name="Footer Placeholder 4">
            <a:extLst>
              <a:ext uri="{FF2B5EF4-FFF2-40B4-BE49-F238E27FC236}">
                <a16:creationId xmlns:a16="http://schemas.microsoft.com/office/drawing/2014/main" id="{1BA8AC4F-C5EE-4991-A325-A93AAFB46579}"/>
              </a:ext>
            </a:extLst>
          </p:cNvPr>
          <p:cNvSpPr>
            <a:spLocks noGrp="1"/>
          </p:cNvSpPr>
          <p:nvPr>
            <p:ph type="ftr" sz="quarter" idx="11"/>
          </p:nvPr>
        </p:nvSpPr>
        <p:spPr>
          <a:xfrm>
            <a:off x="6373368" y="6356350"/>
            <a:ext cx="2971800" cy="365125"/>
          </a:xfrm>
        </p:spPr>
        <p:txBody>
          <a:bodyPr/>
          <a:lstStyle>
            <a:lvl1pPr algn="l">
              <a:defRPr>
                <a:solidFill>
                  <a:schemeClr val="bg1"/>
                </a:solidFill>
              </a:defRPr>
            </a:lvl1pPr>
          </a:lstStyle>
          <a:p>
            <a:r>
              <a:rPr lang="en-US" dirty="0"/>
              <a:t>Presentation Title</a:t>
            </a:r>
          </a:p>
        </p:txBody>
      </p:sp>
      <p:sp>
        <p:nvSpPr>
          <p:cNvPr id="4" name="Date Placeholder 3">
            <a:extLst>
              <a:ext uri="{FF2B5EF4-FFF2-40B4-BE49-F238E27FC236}">
                <a16:creationId xmlns:a16="http://schemas.microsoft.com/office/drawing/2014/main" id="{8E67D8A0-22D0-4A0F-9295-1F6FA4AAC442}"/>
              </a:ext>
            </a:extLst>
          </p:cNvPr>
          <p:cNvSpPr>
            <a:spLocks noGrp="1"/>
          </p:cNvSpPr>
          <p:nvPr>
            <p:ph type="dt" sz="half" idx="10"/>
          </p:nvPr>
        </p:nvSpPr>
        <p:spPr>
          <a:xfrm>
            <a:off x="9939528" y="6356350"/>
            <a:ext cx="1756062" cy="365125"/>
          </a:xfrm>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9194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F44C73A-A13E-4358-A853-FE51737DACAE}" type="datetime1">
              <a:rPr lang="en-US" smtClean="0">
                <a:solidFill>
                  <a:prstClr val="black">
                    <a:tint val="75000"/>
                  </a:prstClr>
                </a:solidFill>
              </a:rPr>
              <a:t>2/22/2023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black">
                    <a:tint val="75000"/>
                  </a:prstClr>
                </a:solidFill>
              </a:rPr>
              <a:t>Customer engagement June 2019</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72C8B1A-CFE2-2943-9091-2F6267360E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9794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D64F64F-C113-49A1-9568-1C185647FC2E}" type="datetime1">
              <a:rPr lang="en-US" smtClean="0">
                <a:solidFill>
                  <a:prstClr val="black">
                    <a:tint val="75000"/>
                  </a:prstClr>
                </a:solidFill>
              </a:rPr>
              <a:t>2/22/2023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GB">
                <a:solidFill>
                  <a:prstClr val="black">
                    <a:tint val="75000"/>
                  </a:prstClr>
                </a:solidFill>
              </a:rPr>
              <a:t>Customer engagement June 2019</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72C8B1A-CFE2-2943-9091-2F6267360E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5489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5A0612D-A390-4519-BC27-F7F3C1BF9168}" type="datetime1">
              <a:rPr lang="en-US" smtClean="0">
                <a:solidFill>
                  <a:prstClr val="black">
                    <a:tint val="75000"/>
                  </a:prstClr>
                </a:solidFill>
              </a:rPr>
              <a:t>2/22/2023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GB">
                <a:solidFill>
                  <a:prstClr val="black">
                    <a:tint val="75000"/>
                  </a:prstClr>
                </a:solidFill>
              </a:rPr>
              <a:t>Customer engagement June 2019</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72C8B1A-CFE2-2943-9091-2F6267360E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1172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9D6B0-EC00-49C5-969D-208F9DAC1F61}" type="datetime1">
              <a:rPr lang="en-US" smtClean="0">
                <a:solidFill>
                  <a:prstClr val="black">
                    <a:tint val="75000"/>
                  </a:prstClr>
                </a:solidFill>
              </a:rPr>
              <a:t>2/22/2023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black">
                    <a:tint val="75000"/>
                  </a:prstClr>
                </a:solidFill>
              </a:rPr>
              <a:t>Customer engagement June 2019</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72C8B1A-CFE2-2943-9091-2F6267360E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511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a:t>Click to edit Master title style</a:t>
            </a:r>
            <a:endParaRPr lang="en-GB" noProof="0"/>
          </a:p>
        </p:txBody>
      </p:sp>
      <p:sp>
        <p:nvSpPr>
          <p:cNvPr id="3" name="Slide Number Placeholder 2"/>
          <p:cNvSpPr>
            <a:spLocks noGrp="1"/>
          </p:cNvSpPr>
          <p:nvPr>
            <p:ph type="sldNum" sz="quarter" idx="10"/>
          </p:nvPr>
        </p:nvSpPr>
        <p:spPr>
          <a:xfrm>
            <a:off x="440258" y="6564350"/>
            <a:ext cx="877599" cy="226452"/>
          </a:xfrm>
          <a:prstGeom prst="rect">
            <a:avLst/>
          </a:prstGeom>
        </p:spPr>
        <p:txBody>
          <a:bodyPr/>
          <a:lstStyle/>
          <a:p>
            <a:fld id="{0B74B24F-AD06-5546-BD21-1187CD3C3A9C}" type="slidenum">
              <a:rPr lang="en-GB" noProof="0" smtClean="0"/>
              <a:pPr/>
              <a:t>‹#›</a:t>
            </a:fld>
            <a:endParaRPr lang="en-GB" noProof="0"/>
          </a:p>
        </p:txBody>
      </p:sp>
    </p:spTree>
    <p:extLst>
      <p:ext uri="{BB962C8B-B14F-4D97-AF65-F5344CB8AC3E}">
        <p14:creationId xmlns:p14="http://schemas.microsoft.com/office/powerpoint/2010/main" val="23348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descr="GettyImages_476804679.jpg"/>
          <p:cNvPicPr>
            <a:picLocks noChangeAspect="1"/>
          </p:cNvPicPr>
          <p:nvPr userDrawn="1"/>
        </p:nvPicPr>
        <p:blipFill rotWithShape="1">
          <a:blip r:embed="rId2" cstate="screen">
            <a:extLst>
              <a:ext uri="{28A0092B-C50C-407E-A947-70E740481C1C}">
                <a14:useLocalDpi xmlns:a14="http://schemas.microsoft.com/office/drawing/2010/main"/>
              </a:ext>
            </a:extLst>
          </a:blip>
          <a:srcRect t="23374" b="1626"/>
          <a:stretch/>
        </p:blipFill>
        <p:spPr>
          <a:xfrm>
            <a:off x="1" y="1"/>
            <a:ext cx="12192000" cy="6858000"/>
          </a:xfrm>
          <a:prstGeom prst="rect">
            <a:avLst/>
          </a:prstGeom>
        </p:spPr>
      </p:pic>
      <p:sp>
        <p:nvSpPr>
          <p:cNvPr id="3" name="Text Placeholder 2"/>
          <p:cNvSpPr>
            <a:spLocks noGrp="1"/>
          </p:cNvSpPr>
          <p:nvPr>
            <p:ph type="body" idx="1"/>
          </p:nvPr>
        </p:nvSpPr>
        <p:spPr>
          <a:xfrm rot="20410313">
            <a:off x="476767" y="2249549"/>
            <a:ext cx="7981296" cy="1500187"/>
          </a:xfrm>
        </p:spPr>
        <p:txBody>
          <a:bodyPr anchor="t" anchorCtr="0"/>
          <a:lstStyle>
            <a:lvl1pPr marL="0" indent="0">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3CCD3-842F-4D12-A9F3-42D66B8799AB}" type="datetime1">
              <a:rPr lang="en-US" smtClean="0"/>
              <a:t>2/22/2023</a:t>
            </a:fld>
            <a:endParaRPr lang="en-US" dirty="0"/>
          </a:p>
        </p:txBody>
      </p:sp>
      <p:sp>
        <p:nvSpPr>
          <p:cNvPr id="5" name="Footer Placeholder 4"/>
          <p:cNvSpPr>
            <a:spLocks noGrp="1"/>
          </p:cNvSpPr>
          <p:nvPr>
            <p:ph type="ftr" sz="quarter" idx="11"/>
          </p:nvPr>
        </p:nvSpPr>
        <p:spPr/>
        <p:txBody>
          <a:bodyPr/>
          <a:lstStyle/>
          <a:p>
            <a:r>
              <a:rPr lang="en-GB"/>
              <a:t>Customer engagement June 2019</a:t>
            </a:r>
            <a:endParaRPr lang="en-US" dirty="0"/>
          </a:p>
        </p:txBody>
      </p:sp>
      <p:sp>
        <p:nvSpPr>
          <p:cNvPr id="6" name="Slide Number Placeholder 5"/>
          <p:cNvSpPr>
            <a:spLocks noGrp="1"/>
          </p:cNvSpPr>
          <p:nvPr>
            <p:ph type="sldNum" sz="quarter" idx="12"/>
          </p:nvPr>
        </p:nvSpPr>
        <p:spPr/>
        <p:txBody>
          <a:bodyPr/>
          <a:lstStyle/>
          <a:p>
            <a:fld id="{572C8B1A-CFE2-2943-9091-2F6267360E9D}" type="slidenum">
              <a:rPr lang="en-US" smtClean="0"/>
              <a:t>‹#›</a:t>
            </a:fld>
            <a:endParaRPr lang="en-US" dirty="0"/>
          </a:p>
        </p:txBody>
      </p:sp>
      <p:sp>
        <p:nvSpPr>
          <p:cNvPr id="7" name="object 3"/>
          <p:cNvSpPr/>
          <p:nvPr userDrawn="1"/>
        </p:nvSpPr>
        <p:spPr>
          <a:xfrm>
            <a:off x="37" y="74"/>
            <a:ext cx="3350425" cy="3426833"/>
          </a:xfrm>
          <a:prstGeom prst="rect">
            <a:avLst/>
          </a:prstGeom>
          <a:blipFill>
            <a:blip r:embed="rId3" cstate="print"/>
            <a:stretch>
              <a:fillRect/>
            </a:stretch>
          </a:blipFill>
        </p:spPr>
        <p:txBody>
          <a:bodyPr wrap="square" lIns="0" tIns="0" rIns="0" bIns="0" rtlCol="0"/>
          <a:lstStyle/>
          <a:p>
            <a:endParaRPr sz="2400" dirty="0"/>
          </a:p>
        </p:txBody>
      </p:sp>
    </p:spTree>
    <p:extLst>
      <p:ext uri="{BB962C8B-B14F-4D97-AF65-F5344CB8AC3E}">
        <p14:creationId xmlns:p14="http://schemas.microsoft.com/office/powerpoint/2010/main" val="1591675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9" name="Picture 8" descr="JasonHawkes-6159_72ppi.jpg"/>
          <p:cNvPicPr>
            <a:picLocks noChangeAspect="1"/>
          </p:cNvPicPr>
          <p:nvPr userDrawn="1"/>
        </p:nvPicPr>
        <p:blipFill rotWithShape="1">
          <a:blip r:embed="rId2" cstate="screen">
            <a:extLst>
              <a:ext uri="{28A0092B-C50C-407E-A947-70E740481C1C}">
                <a14:useLocalDpi xmlns:a14="http://schemas.microsoft.com/office/drawing/2010/main"/>
              </a:ext>
            </a:extLst>
          </a:blip>
          <a:srcRect l="920" t="12387" r="56" b="13425"/>
          <a:stretch/>
        </p:blipFill>
        <p:spPr>
          <a:xfrm>
            <a:off x="18" y="0"/>
            <a:ext cx="12191999" cy="6858000"/>
          </a:xfrm>
          <a:prstGeom prst="rect">
            <a:avLst/>
          </a:prstGeom>
        </p:spPr>
      </p:pic>
      <p:sp>
        <p:nvSpPr>
          <p:cNvPr id="3" name="Text Placeholder 2"/>
          <p:cNvSpPr>
            <a:spLocks noGrp="1"/>
          </p:cNvSpPr>
          <p:nvPr>
            <p:ph type="body" idx="1"/>
          </p:nvPr>
        </p:nvSpPr>
        <p:spPr>
          <a:xfrm rot="20410313">
            <a:off x="476767" y="2249549"/>
            <a:ext cx="7981296" cy="1500187"/>
          </a:xfrm>
        </p:spPr>
        <p:txBody>
          <a:bodyPr anchor="t" anchorCtr="0"/>
          <a:lstStyle>
            <a:lvl1pPr marL="0" indent="0">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670643-EFA7-43E0-BEC7-7280785B3427}" type="datetime1">
              <a:rPr lang="en-US" smtClean="0"/>
              <a:t>2/22/2023</a:t>
            </a:fld>
            <a:endParaRPr lang="en-US" dirty="0"/>
          </a:p>
        </p:txBody>
      </p:sp>
      <p:sp>
        <p:nvSpPr>
          <p:cNvPr id="5" name="Footer Placeholder 4"/>
          <p:cNvSpPr>
            <a:spLocks noGrp="1"/>
          </p:cNvSpPr>
          <p:nvPr>
            <p:ph type="ftr" sz="quarter" idx="11"/>
          </p:nvPr>
        </p:nvSpPr>
        <p:spPr/>
        <p:txBody>
          <a:bodyPr/>
          <a:lstStyle/>
          <a:p>
            <a:r>
              <a:rPr lang="en-GB"/>
              <a:t>Customer engagement June 2019</a:t>
            </a:r>
            <a:endParaRPr lang="en-US" dirty="0"/>
          </a:p>
        </p:txBody>
      </p:sp>
      <p:sp>
        <p:nvSpPr>
          <p:cNvPr id="6" name="Slide Number Placeholder 5"/>
          <p:cNvSpPr>
            <a:spLocks noGrp="1"/>
          </p:cNvSpPr>
          <p:nvPr>
            <p:ph type="sldNum" sz="quarter" idx="12"/>
          </p:nvPr>
        </p:nvSpPr>
        <p:spPr/>
        <p:txBody>
          <a:bodyPr/>
          <a:lstStyle/>
          <a:p>
            <a:fld id="{572C8B1A-CFE2-2943-9091-2F6267360E9D}" type="slidenum">
              <a:rPr lang="en-US" smtClean="0"/>
              <a:t>‹#›</a:t>
            </a:fld>
            <a:endParaRPr lang="en-US" dirty="0"/>
          </a:p>
        </p:txBody>
      </p:sp>
      <p:sp>
        <p:nvSpPr>
          <p:cNvPr id="7" name="object 3"/>
          <p:cNvSpPr/>
          <p:nvPr userDrawn="1"/>
        </p:nvSpPr>
        <p:spPr>
          <a:xfrm>
            <a:off x="37" y="74"/>
            <a:ext cx="3350425" cy="3426833"/>
          </a:xfrm>
          <a:prstGeom prst="rect">
            <a:avLst/>
          </a:prstGeom>
          <a:blipFill>
            <a:blip r:embed="rId3" cstate="print"/>
            <a:stretch>
              <a:fillRect/>
            </a:stretch>
          </a:blipFill>
        </p:spPr>
        <p:txBody>
          <a:bodyPr wrap="square" lIns="0" tIns="0" rIns="0" bIns="0" rtlCol="0"/>
          <a:lstStyle/>
          <a:p>
            <a:endParaRPr sz="2400" dirty="0"/>
          </a:p>
        </p:txBody>
      </p:sp>
    </p:spTree>
    <p:extLst>
      <p:ext uri="{BB962C8B-B14F-4D97-AF65-F5344CB8AC3E}">
        <p14:creationId xmlns:p14="http://schemas.microsoft.com/office/powerpoint/2010/main" val="2301308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17" y="-12700"/>
            <a:ext cx="2719917"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5"/>
          <p:cNvSpPr>
            <a:spLocks/>
          </p:cNvSpPr>
          <p:nvPr/>
        </p:nvSpPr>
        <p:spPr bwMode="auto">
          <a:xfrm>
            <a:off x="-6351" y="-4763"/>
            <a:ext cx="1449917" cy="3416301"/>
          </a:xfrm>
          <a:custGeom>
            <a:avLst/>
            <a:gdLst>
              <a:gd name="T0" fmla="*/ 0 w 685"/>
              <a:gd name="T1" fmla="*/ 0 h 2152"/>
              <a:gd name="T2" fmla="*/ 0 w 685"/>
              <a:gd name="T3" fmla="*/ 2147483647 h 2152"/>
              <a:gd name="T4" fmla="*/ 2147483647 w 685"/>
              <a:gd name="T5" fmla="*/ 0 h 2152"/>
              <a:gd name="T6" fmla="*/ 0 w 685"/>
              <a:gd name="T7" fmla="*/ 0 h 2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5" h="2152">
                <a:moveTo>
                  <a:pt x="0" y="0"/>
                </a:moveTo>
                <a:lnTo>
                  <a:pt x="0" y="2152"/>
                </a:lnTo>
                <a:lnTo>
                  <a:pt x="685" y="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6" name="Footer Placeholder 4"/>
          <p:cNvSpPr txBox="1">
            <a:spLocks/>
          </p:cNvSpPr>
          <p:nvPr/>
        </p:nvSpPr>
        <p:spPr>
          <a:xfrm>
            <a:off x="747184" y="6291263"/>
            <a:ext cx="2497667" cy="177800"/>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fontAlgn="auto" hangingPunct="1">
              <a:spcBef>
                <a:spcPts val="0"/>
              </a:spcBef>
              <a:spcAft>
                <a:spcPts val="0"/>
              </a:spcAft>
              <a:defRPr/>
            </a:pPr>
            <a:r>
              <a:rPr lang="en-GB" sz="900" dirty="0">
                <a:latin typeface="+mj-lt"/>
                <a:cs typeface="+mn-cs"/>
              </a:rPr>
              <a:t>Copyright © </a:t>
            </a:r>
            <a:r>
              <a:rPr lang="en-GB" sz="900" dirty="0" err="1">
                <a:latin typeface="+mj-lt"/>
                <a:cs typeface="+mn-cs"/>
              </a:rPr>
              <a:t>Arqiva</a:t>
            </a:r>
            <a:r>
              <a:rPr lang="en-GB" sz="900" dirty="0">
                <a:latin typeface="+mj-lt"/>
                <a:cs typeface="+mn-cs"/>
              </a:rPr>
              <a:t> Limited 2013</a:t>
            </a:r>
          </a:p>
        </p:txBody>
      </p:sp>
      <p:sp>
        <p:nvSpPr>
          <p:cNvPr id="7" name="Rectangle 77"/>
          <p:cNvSpPr>
            <a:spLocks noChangeArrowheads="1"/>
          </p:cNvSpPr>
          <p:nvPr/>
        </p:nvSpPr>
        <p:spPr bwMode="auto">
          <a:xfrm>
            <a:off x="11235269" y="6292851"/>
            <a:ext cx="40217" cy="1254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8" name="Freeform 78"/>
          <p:cNvSpPr>
            <a:spLocks/>
          </p:cNvSpPr>
          <p:nvPr/>
        </p:nvSpPr>
        <p:spPr bwMode="auto">
          <a:xfrm>
            <a:off x="11307236" y="6292851"/>
            <a:ext cx="167217" cy="125413"/>
          </a:xfrm>
          <a:custGeom>
            <a:avLst/>
            <a:gdLst>
              <a:gd name="T0" fmla="*/ 2147483647 w 175"/>
              <a:gd name="T1" fmla="*/ 0 h 176"/>
              <a:gd name="T2" fmla="*/ 2147483647 w 175"/>
              <a:gd name="T3" fmla="*/ 2147483647 h 176"/>
              <a:gd name="T4" fmla="*/ 2147483647 w 175"/>
              <a:gd name="T5" fmla="*/ 2147483647 h 176"/>
              <a:gd name="T6" fmla="*/ 0 w 175"/>
              <a:gd name="T7" fmla="*/ 0 h 176"/>
              <a:gd name="T8" fmla="*/ 2147483647 w 175"/>
              <a:gd name="T9" fmla="*/ 0 h 176"/>
              <a:gd name="T10" fmla="*/ 2147483647 w 175"/>
              <a:gd name="T11" fmla="*/ 2147483647 h 176"/>
              <a:gd name="T12" fmla="*/ 2147483647 w 175"/>
              <a:gd name="T13" fmla="*/ 0 h 176"/>
              <a:gd name="T14" fmla="*/ 2147483647 w 175"/>
              <a:gd name="T15" fmla="*/ 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76">
                <a:moveTo>
                  <a:pt x="175" y="0"/>
                </a:moveTo>
                <a:lnTo>
                  <a:pt x="92" y="176"/>
                </a:lnTo>
                <a:lnTo>
                  <a:pt x="73" y="176"/>
                </a:lnTo>
                <a:lnTo>
                  <a:pt x="0" y="0"/>
                </a:lnTo>
                <a:lnTo>
                  <a:pt x="43" y="0"/>
                </a:lnTo>
                <a:lnTo>
                  <a:pt x="90" y="122"/>
                </a:lnTo>
                <a:lnTo>
                  <a:pt x="142" y="0"/>
                </a:lnTo>
                <a:lnTo>
                  <a:pt x="17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9" name="Freeform 79"/>
          <p:cNvSpPr>
            <a:spLocks noEditPoints="1"/>
          </p:cNvSpPr>
          <p:nvPr/>
        </p:nvSpPr>
        <p:spPr bwMode="auto">
          <a:xfrm>
            <a:off x="11021486" y="6291263"/>
            <a:ext cx="275167" cy="177800"/>
          </a:xfrm>
          <a:custGeom>
            <a:avLst/>
            <a:gdLst>
              <a:gd name="T0" fmla="*/ 2147483647 w 121"/>
              <a:gd name="T1" fmla="*/ 2147483647 h 104"/>
              <a:gd name="T2" fmla="*/ 2147483647 w 121"/>
              <a:gd name="T3" fmla="*/ 2147483647 h 104"/>
              <a:gd name="T4" fmla="*/ 2147483647 w 121"/>
              <a:gd name="T5" fmla="*/ 2147483647 h 104"/>
              <a:gd name="T6" fmla="*/ 2147483647 w 121"/>
              <a:gd name="T7" fmla="*/ 2147483647 h 104"/>
              <a:gd name="T8" fmla="*/ 2147483647 w 121"/>
              <a:gd name="T9" fmla="*/ 2147483647 h 104"/>
              <a:gd name="T10" fmla="*/ 2147483647 w 121"/>
              <a:gd name="T11" fmla="*/ 0 h 104"/>
              <a:gd name="T12" fmla="*/ 0 w 121"/>
              <a:gd name="T13" fmla="*/ 2147483647 h 104"/>
              <a:gd name="T14" fmla="*/ 2147483647 w 121"/>
              <a:gd name="T15" fmla="*/ 2147483647 h 104"/>
              <a:gd name="T16" fmla="*/ 2147483647 w 121"/>
              <a:gd name="T17" fmla="*/ 2147483647 h 104"/>
              <a:gd name="T18" fmla="*/ 2147483647 w 121"/>
              <a:gd name="T19" fmla="*/ 2147483647 h 104"/>
              <a:gd name="T20" fmla="*/ 2147483647 w 121"/>
              <a:gd name="T21" fmla="*/ 2147483647 h 104"/>
              <a:gd name="T22" fmla="*/ 2147483647 w 121"/>
              <a:gd name="T23" fmla="*/ 2147483647 h 104"/>
              <a:gd name="T24" fmla="*/ 2147483647 w 121"/>
              <a:gd name="T25" fmla="*/ 2147483647 h 104"/>
              <a:gd name="T26" fmla="*/ 2147483647 w 121"/>
              <a:gd name="T27" fmla="*/ 2147483647 h 104"/>
              <a:gd name="T28" fmla="*/ 2147483647 w 121"/>
              <a:gd name="T29" fmla="*/ 2147483647 h 104"/>
              <a:gd name="T30" fmla="*/ 2147483647 w 121"/>
              <a:gd name="T31" fmla="*/ 2147483647 h 104"/>
              <a:gd name="T32" fmla="*/ 2147483647 w 121"/>
              <a:gd name="T33" fmla="*/ 2147483647 h 104"/>
              <a:gd name="T34" fmla="*/ 2147483647 w 121"/>
              <a:gd name="T35" fmla="*/ 2147483647 h 104"/>
              <a:gd name="T36" fmla="*/ 2147483647 w 121"/>
              <a:gd name="T37" fmla="*/ 2147483647 h 104"/>
              <a:gd name="T38" fmla="*/ 2147483647 w 121"/>
              <a:gd name="T39" fmla="*/ 2147483647 h 104"/>
              <a:gd name="T40" fmla="*/ 2147483647 w 121"/>
              <a:gd name="T41" fmla="*/ 2147483647 h 104"/>
              <a:gd name="T42" fmla="*/ 2147483647 w 121"/>
              <a:gd name="T43" fmla="*/ 2147483647 h 104"/>
              <a:gd name="T44" fmla="*/ 2147483647 w 121"/>
              <a:gd name="T45" fmla="*/ 2147483647 h 104"/>
              <a:gd name="T46" fmla="*/ 2147483647 w 121"/>
              <a:gd name="T47" fmla="*/ 2147483647 h 104"/>
              <a:gd name="T48" fmla="*/ 2147483647 w 121"/>
              <a:gd name="T49" fmla="*/ 2147483647 h 104"/>
              <a:gd name="T50" fmla="*/ 2147483647 w 121"/>
              <a:gd name="T51" fmla="*/ 2147483647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1" h="104">
                <a:moveTo>
                  <a:pt x="101" y="93"/>
                </a:moveTo>
                <a:cubicBezTo>
                  <a:pt x="86" y="93"/>
                  <a:pt x="74" y="85"/>
                  <a:pt x="60" y="79"/>
                </a:cubicBezTo>
                <a:cubicBezTo>
                  <a:pt x="56" y="78"/>
                  <a:pt x="51" y="76"/>
                  <a:pt x="46" y="76"/>
                </a:cubicBezTo>
                <a:cubicBezTo>
                  <a:pt x="53" y="75"/>
                  <a:pt x="60" y="72"/>
                  <a:pt x="64" y="69"/>
                </a:cubicBezTo>
                <a:cubicBezTo>
                  <a:pt x="73" y="62"/>
                  <a:pt x="78" y="51"/>
                  <a:pt x="78" y="38"/>
                </a:cubicBezTo>
                <a:cubicBezTo>
                  <a:pt x="78" y="16"/>
                  <a:pt x="65" y="0"/>
                  <a:pt x="39" y="0"/>
                </a:cubicBezTo>
                <a:cubicBezTo>
                  <a:pt x="13" y="0"/>
                  <a:pt x="0" y="16"/>
                  <a:pt x="0" y="38"/>
                </a:cubicBezTo>
                <a:cubicBezTo>
                  <a:pt x="0" y="52"/>
                  <a:pt x="5" y="63"/>
                  <a:pt x="15" y="70"/>
                </a:cubicBezTo>
                <a:cubicBezTo>
                  <a:pt x="19" y="73"/>
                  <a:pt x="26" y="75"/>
                  <a:pt x="32" y="76"/>
                </a:cubicBezTo>
                <a:cubicBezTo>
                  <a:pt x="27" y="77"/>
                  <a:pt x="22" y="79"/>
                  <a:pt x="19" y="81"/>
                </a:cubicBezTo>
                <a:cubicBezTo>
                  <a:pt x="14" y="84"/>
                  <a:pt x="10" y="89"/>
                  <a:pt x="9" y="93"/>
                </a:cubicBezTo>
                <a:cubicBezTo>
                  <a:pt x="16" y="89"/>
                  <a:pt x="24" y="85"/>
                  <a:pt x="33" y="85"/>
                </a:cubicBezTo>
                <a:cubicBezTo>
                  <a:pt x="58" y="85"/>
                  <a:pt x="73" y="104"/>
                  <a:pt x="97" y="104"/>
                </a:cubicBezTo>
                <a:cubicBezTo>
                  <a:pt x="108" y="104"/>
                  <a:pt x="118" y="97"/>
                  <a:pt x="121" y="87"/>
                </a:cubicBezTo>
                <a:cubicBezTo>
                  <a:pt x="118" y="90"/>
                  <a:pt x="110" y="93"/>
                  <a:pt x="101" y="93"/>
                </a:cubicBezTo>
                <a:moveTo>
                  <a:pt x="39" y="67"/>
                </a:moveTo>
                <a:cubicBezTo>
                  <a:pt x="32" y="67"/>
                  <a:pt x="28" y="65"/>
                  <a:pt x="24" y="62"/>
                </a:cubicBezTo>
                <a:cubicBezTo>
                  <a:pt x="20" y="58"/>
                  <a:pt x="18" y="51"/>
                  <a:pt x="18" y="41"/>
                </a:cubicBezTo>
                <a:cubicBezTo>
                  <a:pt x="18" y="35"/>
                  <a:pt x="18" y="35"/>
                  <a:pt x="18" y="35"/>
                </a:cubicBezTo>
                <a:cubicBezTo>
                  <a:pt x="18" y="26"/>
                  <a:pt x="20" y="19"/>
                  <a:pt x="24" y="14"/>
                </a:cubicBezTo>
                <a:cubicBezTo>
                  <a:pt x="27" y="11"/>
                  <a:pt x="32" y="9"/>
                  <a:pt x="39" y="9"/>
                </a:cubicBezTo>
                <a:cubicBezTo>
                  <a:pt x="45" y="9"/>
                  <a:pt x="50" y="10"/>
                  <a:pt x="54" y="14"/>
                </a:cubicBezTo>
                <a:cubicBezTo>
                  <a:pt x="58" y="18"/>
                  <a:pt x="60" y="25"/>
                  <a:pt x="60" y="35"/>
                </a:cubicBezTo>
                <a:cubicBezTo>
                  <a:pt x="60" y="41"/>
                  <a:pt x="60" y="41"/>
                  <a:pt x="60" y="41"/>
                </a:cubicBezTo>
                <a:cubicBezTo>
                  <a:pt x="60" y="50"/>
                  <a:pt x="58" y="57"/>
                  <a:pt x="54" y="62"/>
                </a:cubicBezTo>
                <a:cubicBezTo>
                  <a:pt x="51" y="65"/>
                  <a:pt x="46" y="67"/>
                  <a:pt x="39" y="6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0" name="Freeform 80"/>
          <p:cNvSpPr>
            <a:spLocks noEditPoints="1"/>
          </p:cNvSpPr>
          <p:nvPr/>
        </p:nvSpPr>
        <p:spPr bwMode="auto">
          <a:xfrm>
            <a:off x="11482917" y="6291265"/>
            <a:ext cx="175683" cy="130175"/>
          </a:xfrm>
          <a:custGeom>
            <a:avLst/>
            <a:gdLst>
              <a:gd name="T0" fmla="*/ 2147483647 w 78"/>
              <a:gd name="T1" fmla="*/ 2147483647 h 76"/>
              <a:gd name="T2" fmla="*/ 0 w 78"/>
              <a:gd name="T3" fmla="*/ 2147483647 h 76"/>
              <a:gd name="T4" fmla="*/ 2147483647 w 78"/>
              <a:gd name="T5" fmla="*/ 2147483647 h 76"/>
              <a:gd name="T6" fmla="*/ 2147483647 w 78"/>
              <a:gd name="T7" fmla="*/ 2147483647 h 76"/>
              <a:gd name="T8" fmla="*/ 2147483647 w 78"/>
              <a:gd name="T9" fmla="*/ 2147483647 h 76"/>
              <a:gd name="T10" fmla="*/ 2147483647 w 78"/>
              <a:gd name="T11" fmla="*/ 2147483647 h 76"/>
              <a:gd name="T12" fmla="*/ 2147483647 w 78"/>
              <a:gd name="T13" fmla="*/ 2147483647 h 76"/>
              <a:gd name="T14" fmla="*/ 2147483647 w 78"/>
              <a:gd name="T15" fmla="*/ 2147483647 h 76"/>
              <a:gd name="T16" fmla="*/ 2147483647 w 78"/>
              <a:gd name="T17" fmla="*/ 0 h 76"/>
              <a:gd name="T18" fmla="*/ 2147483647 w 78"/>
              <a:gd name="T19" fmla="*/ 2147483647 h 76"/>
              <a:gd name="T20" fmla="*/ 2147483647 w 78"/>
              <a:gd name="T21" fmla="*/ 2147483647 h 76"/>
              <a:gd name="T22" fmla="*/ 2147483647 w 78"/>
              <a:gd name="T23" fmla="*/ 2147483647 h 76"/>
              <a:gd name="T24" fmla="*/ 2147483647 w 78"/>
              <a:gd name="T25" fmla="*/ 2147483647 h 76"/>
              <a:gd name="T26" fmla="*/ 2147483647 w 78"/>
              <a:gd name="T27" fmla="*/ 2147483647 h 76"/>
              <a:gd name="T28" fmla="*/ 2147483647 w 78"/>
              <a:gd name="T29" fmla="*/ 2147483647 h 76"/>
              <a:gd name="T30" fmla="*/ 2147483647 w 78"/>
              <a:gd name="T31" fmla="*/ 2147483647 h 76"/>
              <a:gd name="T32" fmla="*/ 2147483647 w 78"/>
              <a:gd name="T33" fmla="*/ 2147483647 h 76"/>
              <a:gd name="T34" fmla="*/ 2147483647 w 78"/>
              <a:gd name="T35" fmla="*/ 2147483647 h 76"/>
              <a:gd name="T36" fmla="*/ 2147483647 w 78"/>
              <a:gd name="T37" fmla="*/ 2147483647 h 76"/>
              <a:gd name="T38" fmla="*/ 2147483647 w 78"/>
              <a:gd name="T39" fmla="*/ 2147483647 h 76"/>
              <a:gd name="T40" fmla="*/ 2147483647 w 78"/>
              <a:gd name="T41" fmla="*/ 2147483647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 h="76">
                <a:moveTo>
                  <a:pt x="10" y="10"/>
                </a:moveTo>
                <a:cubicBezTo>
                  <a:pt x="3" y="17"/>
                  <a:pt x="0" y="27"/>
                  <a:pt x="0" y="40"/>
                </a:cubicBezTo>
                <a:cubicBezTo>
                  <a:pt x="0" y="62"/>
                  <a:pt x="12" y="76"/>
                  <a:pt x="35" y="76"/>
                </a:cubicBezTo>
                <a:cubicBezTo>
                  <a:pt x="47" y="76"/>
                  <a:pt x="57" y="71"/>
                  <a:pt x="62" y="64"/>
                </a:cubicBezTo>
                <a:cubicBezTo>
                  <a:pt x="64" y="75"/>
                  <a:pt x="64" y="75"/>
                  <a:pt x="64" y="75"/>
                </a:cubicBezTo>
                <a:cubicBezTo>
                  <a:pt x="78" y="75"/>
                  <a:pt x="78" y="75"/>
                  <a:pt x="78" y="75"/>
                </a:cubicBezTo>
                <a:cubicBezTo>
                  <a:pt x="78" y="37"/>
                  <a:pt x="78" y="37"/>
                  <a:pt x="78" y="37"/>
                </a:cubicBezTo>
                <a:cubicBezTo>
                  <a:pt x="78" y="23"/>
                  <a:pt x="75" y="16"/>
                  <a:pt x="69" y="10"/>
                </a:cubicBezTo>
                <a:cubicBezTo>
                  <a:pt x="62" y="3"/>
                  <a:pt x="52" y="0"/>
                  <a:pt x="40" y="0"/>
                </a:cubicBezTo>
                <a:cubicBezTo>
                  <a:pt x="26" y="0"/>
                  <a:pt x="16" y="4"/>
                  <a:pt x="10" y="10"/>
                </a:cubicBezTo>
                <a:moveTo>
                  <a:pt x="54" y="60"/>
                </a:moveTo>
                <a:cubicBezTo>
                  <a:pt x="51" y="64"/>
                  <a:pt x="45" y="67"/>
                  <a:pt x="38" y="67"/>
                </a:cubicBezTo>
                <a:cubicBezTo>
                  <a:pt x="33" y="67"/>
                  <a:pt x="28" y="65"/>
                  <a:pt x="24" y="62"/>
                </a:cubicBezTo>
                <a:cubicBezTo>
                  <a:pt x="20" y="57"/>
                  <a:pt x="18" y="51"/>
                  <a:pt x="18" y="40"/>
                </a:cubicBezTo>
                <a:cubicBezTo>
                  <a:pt x="18" y="35"/>
                  <a:pt x="18" y="35"/>
                  <a:pt x="18" y="35"/>
                </a:cubicBezTo>
                <a:cubicBezTo>
                  <a:pt x="18" y="26"/>
                  <a:pt x="20" y="19"/>
                  <a:pt x="24" y="14"/>
                </a:cubicBezTo>
                <a:cubicBezTo>
                  <a:pt x="28" y="11"/>
                  <a:pt x="33" y="9"/>
                  <a:pt x="39" y="9"/>
                </a:cubicBezTo>
                <a:cubicBezTo>
                  <a:pt x="46" y="9"/>
                  <a:pt x="51" y="11"/>
                  <a:pt x="55" y="15"/>
                </a:cubicBezTo>
                <a:cubicBezTo>
                  <a:pt x="58" y="19"/>
                  <a:pt x="60" y="26"/>
                  <a:pt x="60" y="35"/>
                </a:cubicBezTo>
                <a:cubicBezTo>
                  <a:pt x="60" y="41"/>
                  <a:pt x="60" y="41"/>
                  <a:pt x="60" y="41"/>
                </a:cubicBezTo>
                <a:cubicBezTo>
                  <a:pt x="60" y="49"/>
                  <a:pt x="59" y="55"/>
                  <a:pt x="54" y="6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1" name="Freeform 81"/>
          <p:cNvSpPr>
            <a:spLocks/>
          </p:cNvSpPr>
          <p:nvPr/>
        </p:nvSpPr>
        <p:spPr bwMode="auto">
          <a:xfrm>
            <a:off x="10905069" y="6291263"/>
            <a:ext cx="114300" cy="127000"/>
          </a:xfrm>
          <a:custGeom>
            <a:avLst/>
            <a:gdLst>
              <a:gd name="T0" fmla="*/ 2147483647 w 50"/>
              <a:gd name="T1" fmla="*/ 2147483647 h 75"/>
              <a:gd name="T2" fmla="*/ 2147483647 w 50"/>
              <a:gd name="T3" fmla="*/ 0 h 75"/>
              <a:gd name="T4" fmla="*/ 2147483647 w 50"/>
              <a:gd name="T5" fmla="*/ 2147483647 h 75"/>
              <a:gd name="T6" fmla="*/ 2147483647 w 50"/>
              <a:gd name="T7" fmla="*/ 2147483647 h 75"/>
              <a:gd name="T8" fmla="*/ 2147483647 w 50"/>
              <a:gd name="T9" fmla="*/ 2147483647 h 75"/>
              <a:gd name="T10" fmla="*/ 2147483647 w 50"/>
              <a:gd name="T11" fmla="*/ 2147483647 h 75"/>
              <a:gd name="T12" fmla="*/ 2147483647 w 50"/>
              <a:gd name="T13" fmla="*/ 2147483647 h 75"/>
              <a:gd name="T14" fmla="*/ 2147483647 w 50"/>
              <a:gd name="T15" fmla="*/ 2147483647 h 75"/>
              <a:gd name="T16" fmla="*/ 0 w 50"/>
              <a:gd name="T17" fmla="*/ 2147483647 h 75"/>
              <a:gd name="T18" fmla="*/ 0 w 50"/>
              <a:gd name="T19" fmla="*/ 2147483647 h 75"/>
              <a:gd name="T20" fmla="*/ 2147483647 w 50"/>
              <a:gd name="T21" fmla="*/ 2147483647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75">
                <a:moveTo>
                  <a:pt x="9" y="11"/>
                </a:moveTo>
                <a:cubicBezTo>
                  <a:pt x="16" y="4"/>
                  <a:pt x="26" y="0"/>
                  <a:pt x="40" y="0"/>
                </a:cubicBezTo>
                <a:cubicBezTo>
                  <a:pt x="43" y="0"/>
                  <a:pt x="47" y="1"/>
                  <a:pt x="50" y="1"/>
                </a:cubicBezTo>
                <a:cubicBezTo>
                  <a:pt x="46" y="9"/>
                  <a:pt x="46" y="9"/>
                  <a:pt x="46" y="9"/>
                </a:cubicBezTo>
                <a:cubicBezTo>
                  <a:pt x="44" y="9"/>
                  <a:pt x="42" y="9"/>
                  <a:pt x="40" y="9"/>
                </a:cubicBezTo>
                <a:cubicBezTo>
                  <a:pt x="31" y="9"/>
                  <a:pt x="26" y="11"/>
                  <a:pt x="23" y="15"/>
                </a:cubicBezTo>
                <a:cubicBezTo>
                  <a:pt x="19" y="19"/>
                  <a:pt x="18" y="26"/>
                  <a:pt x="18" y="37"/>
                </a:cubicBezTo>
                <a:cubicBezTo>
                  <a:pt x="18" y="75"/>
                  <a:pt x="18" y="75"/>
                  <a:pt x="18" y="75"/>
                </a:cubicBezTo>
                <a:cubicBezTo>
                  <a:pt x="0" y="75"/>
                  <a:pt x="0" y="75"/>
                  <a:pt x="0" y="75"/>
                </a:cubicBezTo>
                <a:cubicBezTo>
                  <a:pt x="0" y="40"/>
                  <a:pt x="0" y="40"/>
                  <a:pt x="0" y="40"/>
                </a:cubicBezTo>
                <a:cubicBezTo>
                  <a:pt x="0" y="28"/>
                  <a:pt x="2" y="18"/>
                  <a:pt x="9" y="1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4" name="Freeform 82"/>
          <p:cNvSpPr>
            <a:spLocks noEditPoints="1"/>
          </p:cNvSpPr>
          <p:nvPr/>
        </p:nvSpPr>
        <p:spPr bwMode="auto">
          <a:xfrm>
            <a:off x="10691284" y="6291265"/>
            <a:ext cx="177800" cy="130175"/>
          </a:xfrm>
          <a:custGeom>
            <a:avLst/>
            <a:gdLst>
              <a:gd name="T0" fmla="*/ 2147483647 w 78"/>
              <a:gd name="T1" fmla="*/ 2147483647 h 76"/>
              <a:gd name="T2" fmla="*/ 0 w 78"/>
              <a:gd name="T3" fmla="*/ 2147483647 h 76"/>
              <a:gd name="T4" fmla="*/ 2147483647 w 78"/>
              <a:gd name="T5" fmla="*/ 2147483647 h 76"/>
              <a:gd name="T6" fmla="*/ 2147483647 w 78"/>
              <a:gd name="T7" fmla="*/ 2147483647 h 76"/>
              <a:gd name="T8" fmla="*/ 2147483647 w 78"/>
              <a:gd name="T9" fmla="*/ 2147483647 h 76"/>
              <a:gd name="T10" fmla="*/ 2147483647 w 78"/>
              <a:gd name="T11" fmla="*/ 2147483647 h 76"/>
              <a:gd name="T12" fmla="*/ 2147483647 w 78"/>
              <a:gd name="T13" fmla="*/ 2147483647 h 76"/>
              <a:gd name="T14" fmla="*/ 2147483647 w 78"/>
              <a:gd name="T15" fmla="*/ 2147483647 h 76"/>
              <a:gd name="T16" fmla="*/ 2147483647 w 78"/>
              <a:gd name="T17" fmla="*/ 0 h 76"/>
              <a:gd name="T18" fmla="*/ 2147483647 w 78"/>
              <a:gd name="T19" fmla="*/ 2147483647 h 76"/>
              <a:gd name="T20" fmla="*/ 2147483647 w 78"/>
              <a:gd name="T21" fmla="*/ 2147483647 h 76"/>
              <a:gd name="T22" fmla="*/ 2147483647 w 78"/>
              <a:gd name="T23" fmla="*/ 2147483647 h 76"/>
              <a:gd name="T24" fmla="*/ 2147483647 w 78"/>
              <a:gd name="T25" fmla="*/ 2147483647 h 76"/>
              <a:gd name="T26" fmla="*/ 2147483647 w 78"/>
              <a:gd name="T27" fmla="*/ 2147483647 h 76"/>
              <a:gd name="T28" fmla="*/ 2147483647 w 78"/>
              <a:gd name="T29" fmla="*/ 2147483647 h 76"/>
              <a:gd name="T30" fmla="*/ 2147483647 w 78"/>
              <a:gd name="T31" fmla="*/ 2147483647 h 76"/>
              <a:gd name="T32" fmla="*/ 2147483647 w 78"/>
              <a:gd name="T33" fmla="*/ 2147483647 h 76"/>
              <a:gd name="T34" fmla="*/ 2147483647 w 78"/>
              <a:gd name="T35" fmla="*/ 2147483647 h 76"/>
              <a:gd name="T36" fmla="*/ 2147483647 w 78"/>
              <a:gd name="T37" fmla="*/ 2147483647 h 76"/>
              <a:gd name="T38" fmla="*/ 2147483647 w 78"/>
              <a:gd name="T39" fmla="*/ 2147483647 h 76"/>
              <a:gd name="T40" fmla="*/ 2147483647 w 78"/>
              <a:gd name="T41" fmla="*/ 2147483647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8" h="76">
                <a:moveTo>
                  <a:pt x="11" y="10"/>
                </a:moveTo>
                <a:cubicBezTo>
                  <a:pt x="4" y="17"/>
                  <a:pt x="0" y="27"/>
                  <a:pt x="0" y="40"/>
                </a:cubicBezTo>
                <a:cubicBezTo>
                  <a:pt x="0" y="62"/>
                  <a:pt x="13" y="76"/>
                  <a:pt x="35" y="76"/>
                </a:cubicBezTo>
                <a:cubicBezTo>
                  <a:pt x="47" y="76"/>
                  <a:pt x="58" y="71"/>
                  <a:pt x="62" y="64"/>
                </a:cubicBezTo>
                <a:cubicBezTo>
                  <a:pt x="65" y="75"/>
                  <a:pt x="65" y="75"/>
                  <a:pt x="65" y="75"/>
                </a:cubicBezTo>
                <a:cubicBezTo>
                  <a:pt x="78" y="75"/>
                  <a:pt x="78" y="75"/>
                  <a:pt x="78" y="75"/>
                </a:cubicBezTo>
                <a:cubicBezTo>
                  <a:pt x="78" y="37"/>
                  <a:pt x="78" y="37"/>
                  <a:pt x="78" y="37"/>
                </a:cubicBezTo>
                <a:cubicBezTo>
                  <a:pt x="78" y="23"/>
                  <a:pt x="75" y="16"/>
                  <a:pt x="70" y="10"/>
                </a:cubicBezTo>
                <a:cubicBezTo>
                  <a:pt x="63" y="3"/>
                  <a:pt x="53" y="0"/>
                  <a:pt x="41" y="0"/>
                </a:cubicBezTo>
                <a:cubicBezTo>
                  <a:pt x="26" y="0"/>
                  <a:pt x="17" y="4"/>
                  <a:pt x="11" y="10"/>
                </a:cubicBezTo>
                <a:moveTo>
                  <a:pt x="55" y="60"/>
                </a:moveTo>
                <a:cubicBezTo>
                  <a:pt x="51" y="64"/>
                  <a:pt x="45" y="67"/>
                  <a:pt x="39" y="67"/>
                </a:cubicBezTo>
                <a:cubicBezTo>
                  <a:pt x="33" y="67"/>
                  <a:pt x="28" y="65"/>
                  <a:pt x="25" y="62"/>
                </a:cubicBezTo>
                <a:cubicBezTo>
                  <a:pt x="21" y="57"/>
                  <a:pt x="19" y="51"/>
                  <a:pt x="19" y="40"/>
                </a:cubicBezTo>
                <a:cubicBezTo>
                  <a:pt x="19" y="35"/>
                  <a:pt x="19" y="35"/>
                  <a:pt x="19" y="35"/>
                </a:cubicBezTo>
                <a:cubicBezTo>
                  <a:pt x="19" y="26"/>
                  <a:pt x="21" y="19"/>
                  <a:pt x="25" y="14"/>
                </a:cubicBezTo>
                <a:cubicBezTo>
                  <a:pt x="28" y="11"/>
                  <a:pt x="33" y="9"/>
                  <a:pt x="40" y="9"/>
                </a:cubicBezTo>
                <a:cubicBezTo>
                  <a:pt x="47" y="9"/>
                  <a:pt x="52" y="11"/>
                  <a:pt x="55" y="15"/>
                </a:cubicBezTo>
                <a:cubicBezTo>
                  <a:pt x="59" y="19"/>
                  <a:pt x="61" y="26"/>
                  <a:pt x="61" y="35"/>
                </a:cubicBezTo>
                <a:cubicBezTo>
                  <a:pt x="61" y="41"/>
                  <a:pt x="61" y="41"/>
                  <a:pt x="61" y="41"/>
                </a:cubicBezTo>
                <a:cubicBezTo>
                  <a:pt x="61" y="49"/>
                  <a:pt x="59" y="55"/>
                  <a:pt x="55" y="6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15" name="Footer Placeholder 4"/>
          <p:cNvSpPr txBox="1">
            <a:spLocks/>
          </p:cNvSpPr>
          <p:nvPr/>
        </p:nvSpPr>
        <p:spPr>
          <a:xfrm>
            <a:off x="5672667" y="6291263"/>
            <a:ext cx="1888067" cy="177800"/>
          </a:xfrm>
          <a:prstGeom prst="rect">
            <a:avLst/>
          </a:prstGeom>
        </p:spPr>
        <p:txBody>
          <a:bodyPr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900" dirty="0"/>
              <a:t>Company confidential</a:t>
            </a:r>
          </a:p>
        </p:txBody>
      </p:sp>
      <p:sp>
        <p:nvSpPr>
          <p:cNvPr id="16" name="Slide Number Placeholder 5"/>
          <p:cNvSpPr txBox="1">
            <a:spLocks/>
          </p:cNvSpPr>
          <p:nvPr/>
        </p:nvSpPr>
        <p:spPr>
          <a:xfrm>
            <a:off x="9988551" y="6291263"/>
            <a:ext cx="889000" cy="177800"/>
          </a:xfrm>
          <a:prstGeom prst="rect">
            <a:avLst/>
          </a:prstGeom>
        </p:spPr>
        <p:txBody>
          <a:bodyPr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B353F24-1169-4C50-9454-7E3BB5E4761E}" type="slidenum">
              <a:rPr lang="en-GB" sz="900" smtClean="0"/>
              <a:pPr fontAlgn="auto">
                <a:spcBef>
                  <a:spcPts val="0"/>
                </a:spcBef>
                <a:spcAft>
                  <a:spcPts val="0"/>
                </a:spcAft>
                <a:defRPr/>
              </a:pPr>
              <a:t>‹#›</a:t>
            </a:fld>
            <a:endParaRPr lang="en-GB" sz="900" dirty="0"/>
          </a:p>
        </p:txBody>
      </p:sp>
      <p:sp>
        <p:nvSpPr>
          <p:cNvPr id="12" name="Title 1"/>
          <p:cNvSpPr>
            <a:spLocks noGrp="1"/>
          </p:cNvSpPr>
          <p:nvPr>
            <p:ph type="ctrTitle"/>
          </p:nvPr>
        </p:nvSpPr>
        <p:spPr>
          <a:xfrm>
            <a:off x="761495" y="3103563"/>
            <a:ext cx="5230791" cy="1461759"/>
          </a:xfrm>
        </p:spPr>
        <p:txBody>
          <a:bodyPr/>
          <a:lstStyle>
            <a:lvl1pPr>
              <a:defRPr sz="2400">
                <a:solidFill>
                  <a:schemeClr val="tx2"/>
                </a:solidFill>
              </a:defRPr>
            </a:lvl1pPr>
          </a:lstStyle>
          <a:p>
            <a:r>
              <a:rPr lang="en-US" dirty="0"/>
              <a:t>Click to edit Master title style</a:t>
            </a:r>
            <a:endParaRPr lang="en-GB" dirty="0"/>
          </a:p>
        </p:txBody>
      </p:sp>
      <p:sp>
        <p:nvSpPr>
          <p:cNvPr id="13" name="Subtitle 2"/>
          <p:cNvSpPr>
            <a:spLocks noGrp="1"/>
          </p:cNvSpPr>
          <p:nvPr>
            <p:ph type="subTitle" idx="1"/>
          </p:nvPr>
        </p:nvSpPr>
        <p:spPr>
          <a:xfrm rot="21598889">
            <a:off x="761847" y="4568921"/>
            <a:ext cx="5230124" cy="1634103"/>
          </a:xfrm>
        </p:spPr>
        <p:txBody>
          <a:bodyPr>
            <a:normAutofit/>
          </a:bodyPr>
          <a:lstStyle>
            <a:lvl1pPr marL="0" indent="0" algn="l">
              <a:buNone/>
              <a:defRPr sz="18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39269155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B531-EB7A-4EBE-8F44-25261902B913}"/>
              </a:ext>
            </a:extLst>
          </p:cNvPr>
          <p:cNvSpPr>
            <a:spLocks noGrp="1"/>
          </p:cNvSpPr>
          <p:nvPr>
            <p:ph type="title" hasCustomPrompt="1"/>
          </p:nvPr>
        </p:nvSpPr>
        <p:spPr>
          <a:xfrm>
            <a:off x="1107463" y="986268"/>
            <a:ext cx="2893813" cy="1034385"/>
          </a:xfrm>
          <a:prstGeom prst="rect">
            <a:avLst/>
          </a:prstGeom>
        </p:spPr>
        <p:txBody>
          <a:bodyPr anchor="ctr"/>
          <a:lstStyle>
            <a:lvl1pPr algn="r">
              <a:defRPr sz="3200" cap="all" spc="200" baseline="0">
                <a:solidFill>
                  <a:schemeClr val="accent1"/>
                </a:solidFill>
              </a:defRPr>
            </a:lvl1pPr>
          </a:lstStyle>
          <a:p>
            <a:r>
              <a:rPr lang="en-US" dirty="0"/>
              <a:t>Click to add title</a:t>
            </a:r>
          </a:p>
        </p:txBody>
      </p:sp>
      <p:sp>
        <p:nvSpPr>
          <p:cNvPr id="9" name="Text Placeholder 12">
            <a:extLst>
              <a:ext uri="{FF2B5EF4-FFF2-40B4-BE49-F238E27FC236}">
                <a16:creationId xmlns:a16="http://schemas.microsoft.com/office/drawing/2014/main" id="{546163CD-B898-4FBF-A465-61F3E3E87054}"/>
              </a:ext>
            </a:extLst>
          </p:cNvPr>
          <p:cNvSpPr>
            <a:spLocks noGrp="1"/>
          </p:cNvSpPr>
          <p:nvPr>
            <p:ph type="body" sz="quarter" idx="15" hasCustomPrompt="1"/>
          </p:nvPr>
        </p:nvSpPr>
        <p:spPr>
          <a:xfrm>
            <a:off x="4541407" y="699461"/>
            <a:ext cx="6547507" cy="1552015"/>
          </a:xfrm>
          <a:prstGeom prst="rect">
            <a:avLst/>
          </a:prstGeom>
        </p:spPr>
        <p:txBody>
          <a:bodyPr anchor="ctr"/>
          <a:lstStyle>
            <a:lvl1pPr marL="0" indent="0">
              <a:lnSpc>
                <a:spcPct val="125000"/>
              </a:lnSpc>
              <a:buNone/>
              <a:defRPr sz="1600" cap="none" spc="100" baseline="0">
                <a:solidFill>
                  <a:schemeClr val="tx1"/>
                </a:solidFill>
                <a:latin typeface="+mn-lt"/>
              </a:defRPr>
            </a:lvl1pPr>
          </a:lstStyle>
          <a:p>
            <a:pPr lvl="0"/>
            <a:r>
              <a:rPr lang="en-US" dirty="0"/>
              <a:t>Click to add text</a:t>
            </a:r>
          </a:p>
        </p:txBody>
      </p:sp>
      <p:sp>
        <p:nvSpPr>
          <p:cNvPr id="7" name="Picture Placeholder 7">
            <a:extLst>
              <a:ext uri="{FF2B5EF4-FFF2-40B4-BE49-F238E27FC236}">
                <a16:creationId xmlns:a16="http://schemas.microsoft.com/office/drawing/2014/main" id="{E661CDF2-6D55-4CB0-89A5-D6E2B7AA8997}"/>
              </a:ext>
            </a:extLst>
          </p:cNvPr>
          <p:cNvSpPr>
            <a:spLocks noGrp="1"/>
          </p:cNvSpPr>
          <p:nvPr>
            <p:ph type="pic" sz="quarter" idx="13" hasCustomPrompt="1"/>
          </p:nvPr>
        </p:nvSpPr>
        <p:spPr>
          <a:xfrm>
            <a:off x="0" y="2993571"/>
            <a:ext cx="12192000" cy="3864429"/>
          </a:xfrm>
          <a:prstGeom prst="rect">
            <a:avLst/>
          </a:prstGeom>
        </p:spPr>
        <p:txBody>
          <a:bodyPr/>
          <a:lstStyle>
            <a:lvl1pPr marL="0" indent="0" algn="ctr">
              <a:buNone/>
              <a:defRPr/>
            </a:lvl1pPr>
          </a:lstStyle>
          <a:p>
            <a:r>
              <a:rPr lang="en-US" dirty="0"/>
              <a:t>Click to add photo</a:t>
            </a:r>
          </a:p>
        </p:txBody>
      </p:sp>
      <p:sp>
        <p:nvSpPr>
          <p:cNvPr id="6" name="Slide Number Placeholder 5">
            <a:extLst>
              <a:ext uri="{FF2B5EF4-FFF2-40B4-BE49-F238E27FC236}">
                <a16:creationId xmlns:a16="http://schemas.microsoft.com/office/drawing/2014/main" id="{32125E9E-378B-4941-AEA1-E4C3CD15110E}"/>
              </a:ext>
            </a:extLst>
          </p:cNvPr>
          <p:cNvSpPr>
            <a:spLocks noGrp="1"/>
          </p:cNvSpPr>
          <p:nvPr>
            <p:ph type="sldNum" sz="quarter" idx="12"/>
          </p:nvPr>
        </p:nvSpPr>
        <p:spPr>
          <a:xfrm>
            <a:off x="0" y="6356350"/>
            <a:ext cx="3497062" cy="501650"/>
          </a:xfrm>
          <a:solidFill>
            <a:schemeClr val="accent6">
              <a:alpha val="7000"/>
            </a:schemeClr>
          </a:solidFill>
        </p:spPr>
        <p:txBody>
          <a:bodyPr lIns="841248" bIns="137160"/>
          <a:lstStyle>
            <a:lvl1pPr>
              <a:defRPr>
                <a:solidFill>
                  <a:schemeClr val="bg1"/>
                </a:solidFill>
              </a:defRPr>
            </a:lvl1pPr>
          </a:lstStyle>
          <a:p>
            <a:fld id="{7A9E80BB-C0DF-4F1B-8821-E3FD53412EFF}" type="slidenum">
              <a:rPr lang="en-US" smtClean="0"/>
              <a:pPr/>
              <a:t>‹#›</a:t>
            </a:fld>
            <a:endParaRPr lang="en-US" dirty="0"/>
          </a:p>
        </p:txBody>
      </p:sp>
      <p:sp>
        <p:nvSpPr>
          <p:cNvPr id="5" name="Footer Placeholder 4">
            <a:extLst>
              <a:ext uri="{FF2B5EF4-FFF2-40B4-BE49-F238E27FC236}">
                <a16:creationId xmlns:a16="http://schemas.microsoft.com/office/drawing/2014/main" id="{7F02E291-B9AF-4251-9B9C-431263778138}"/>
              </a:ext>
            </a:extLst>
          </p:cNvPr>
          <p:cNvSpPr>
            <a:spLocks noGrp="1"/>
          </p:cNvSpPr>
          <p:nvPr>
            <p:ph type="ftr" sz="quarter" idx="11"/>
          </p:nvPr>
        </p:nvSpPr>
        <p:spPr>
          <a:xfrm>
            <a:off x="3497062" y="6356350"/>
            <a:ext cx="5197878" cy="501650"/>
          </a:xfrm>
          <a:solidFill>
            <a:schemeClr val="accent6">
              <a:alpha val="7000"/>
            </a:schemeClr>
          </a:solidFill>
        </p:spPr>
        <p:txBody>
          <a:bodyPr bIns="182880"/>
          <a:lstStyle>
            <a:lvl1pPr>
              <a:defRPr>
                <a:solidFill>
                  <a:schemeClr val="bg1"/>
                </a:solidFill>
              </a:defRPr>
            </a:lvl1pPr>
          </a:lstStyle>
          <a:p>
            <a:r>
              <a:rPr lang="en-US" dirty="0"/>
              <a:t>Presentation Title</a:t>
            </a:r>
          </a:p>
        </p:txBody>
      </p:sp>
      <p:sp>
        <p:nvSpPr>
          <p:cNvPr id="4" name="Date Placeholder 3">
            <a:extLst>
              <a:ext uri="{FF2B5EF4-FFF2-40B4-BE49-F238E27FC236}">
                <a16:creationId xmlns:a16="http://schemas.microsoft.com/office/drawing/2014/main" id="{E2657E80-C904-497A-A70B-BB9ADEB338C1}"/>
              </a:ext>
            </a:extLst>
          </p:cNvPr>
          <p:cNvSpPr>
            <a:spLocks noGrp="1"/>
          </p:cNvSpPr>
          <p:nvPr>
            <p:ph type="dt" sz="half" idx="10"/>
          </p:nvPr>
        </p:nvSpPr>
        <p:spPr>
          <a:xfrm>
            <a:off x="8694940" y="6356350"/>
            <a:ext cx="3497060" cy="501650"/>
          </a:xfrm>
          <a:solidFill>
            <a:schemeClr val="accent6">
              <a:alpha val="7000"/>
            </a:schemeClr>
          </a:solidFill>
        </p:spPr>
        <p:txBody>
          <a:bodyPr rIns="576072" bIns="182880"/>
          <a:lstStyle>
            <a:lvl1pPr>
              <a:defRPr>
                <a:solidFill>
                  <a:schemeClr val="bg1"/>
                </a:solidFill>
              </a:defRPr>
            </a:lvl1pPr>
          </a:lstStyle>
          <a:p>
            <a:r>
              <a:rPr lang="en-US" dirty="0"/>
              <a:t>20XX</a:t>
            </a:r>
          </a:p>
        </p:txBody>
      </p:sp>
    </p:spTree>
    <p:extLst>
      <p:ext uri="{BB962C8B-B14F-4D97-AF65-F5344CB8AC3E}">
        <p14:creationId xmlns:p14="http://schemas.microsoft.com/office/powerpoint/2010/main" val="383318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Goal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FA64E0E-E550-49C2-B38B-9C648C6A5BB6}"/>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578B791D-4947-41E3-B728-76AB29D7C5A8}"/>
              </a:ext>
            </a:extLst>
          </p:cNvPr>
          <p:cNvSpPr>
            <a:spLocks noGrp="1"/>
          </p:cNvSpPr>
          <p:nvPr>
            <p:ph type="title" hasCustomPrompt="1"/>
          </p:nvPr>
        </p:nvSpPr>
        <p:spPr>
          <a:xfrm>
            <a:off x="8171176" y="0"/>
            <a:ext cx="4020824" cy="2300397"/>
          </a:xfrm>
          <a:prstGeom prst="rect">
            <a:avLst/>
          </a:prstGeom>
          <a:solidFill>
            <a:schemeClr val="accent6">
              <a:lumMod val="60000"/>
              <a:lumOff val="40000"/>
              <a:alpha val="5000"/>
            </a:schemeClr>
          </a:solidFill>
        </p:spPr>
        <p:txBody>
          <a:bodyPr rIns="822960" anchor="b"/>
          <a:lstStyle>
            <a:lvl1pPr>
              <a:lnSpc>
                <a:spcPct val="80000"/>
              </a:lnSpc>
              <a:defRPr sz="4800" cap="all" spc="200" baseline="0">
                <a:solidFill>
                  <a:schemeClr val="accent2"/>
                </a:solidFill>
              </a:defRPr>
            </a:lvl1pPr>
          </a:lstStyle>
          <a:p>
            <a:r>
              <a:rPr lang="en-US" dirty="0"/>
              <a:t>Click to add title</a:t>
            </a:r>
          </a:p>
        </p:txBody>
      </p:sp>
      <p:sp>
        <p:nvSpPr>
          <p:cNvPr id="10" name="Text Placeholder 12">
            <a:extLst>
              <a:ext uri="{FF2B5EF4-FFF2-40B4-BE49-F238E27FC236}">
                <a16:creationId xmlns:a16="http://schemas.microsoft.com/office/drawing/2014/main" id="{3B94FF5B-17D8-4363-BD43-E7FFC770F6AD}"/>
              </a:ext>
            </a:extLst>
          </p:cNvPr>
          <p:cNvSpPr>
            <a:spLocks noGrp="1"/>
          </p:cNvSpPr>
          <p:nvPr>
            <p:ph type="body" sz="quarter" idx="15" hasCustomPrompt="1"/>
          </p:nvPr>
        </p:nvSpPr>
        <p:spPr>
          <a:xfrm>
            <a:off x="8171176" y="2300396"/>
            <a:ext cx="4020824" cy="4557603"/>
          </a:xfrm>
          <a:prstGeom prst="rect">
            <a:avLst/>
          </a:prstGeom>
          <a:solidFill>
            <a:schemeClr val="accent6">
              <a:lumMod val="60000"/>
              <a:lumOff val="40000"/>
              <a:alpha val="5000"/>
            </a:schemeClr>
          </a:solidFill>
        </p:spPr>
        <p:txBody>
          <a:bodyPr tIns="0" anchor="t"/>
          <a:lstStyle>
            <a:lvl1pPr marL="0" indent="0">
              <a:lnSpc>
                <a:spcPct val="100000"/>
              </a:lnSpc>
              <a:buNone/>
              <a:defRPr sz="2000" i="0" cap="none" spc="100" baseline="0">
                <a:solidFill>
                  <a:schemeClr val="bg1"/>
                </a:solidFill>
                <a:latin typeface="+mn-lt"/>
              </a:defRPr>
            </a:lvl1pPr>
          </a:lstStyle>
          <a:p>
            <a:pPr lvl="0"/>
            <a:r>
              <a:rPr lang="en-US" dirty="0"/>
              <a:t>Click to add text</a:t>
            </a:r>
          </a:p>
        </p:txBody>
      </p:sp>
    </p:spTree>
    <p:extLst>
      <p:ext uri="{BB962C8B-B14F-4D97-AF65-F5344CB8AC3E}">
        <p14:creationId xmlns:p14="http://schemas.microsoft.com/office/powerpoint/2010/main" val="48409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 y="1503644"/>
            <a:ext cx="12192001" cy="5364865"/>
          </a:xfrm>
          <a:prstGeom prst="rect">
            <a:avLst/>
          </a:prstGeom>
        </p:spPr>
      </p:pic>
      <p:sp>
        <p:nvSpPr>
          <p:cNvPr id="4" name="Title 3">
            <a:extLst>
              <a:ext uri="{FF2B5EF4-FFF2-40B4-BE49-F238E27FC236}">
                <a16:creationId xmlns:a16="http://schemas.microsoft.com/office/drawing/2014/main" id="{CF8FCAF0-1279-48CD-BFE0-EFED8A6779B5}"/>
              </a:ext>
            </a:extLst>
          </p:cNvPr>
          <p:cNvSpPr>
            <a:spLocks noGrp="1"/>
          </p:cNvSpPr>
          <p:nvPr>
            <p:ph type="title" hasCustomPrompt="1"/>
          </p:nvPr>
        </p:nvSpPr>
        <p:spPr>
          <a:xfrm>
            <a:off x="735562" y="522081"/>
            <a:ext cx="10515600" cy="495300"/>
          </a:xfrm>
          <a:prstGeom prst="rect">
            <a:avLst/>
          </a:prstGeom>
        </p:spPr>
        <p:txBody>
          <a:bodyPr anchor="ctr"/>
          <a:lstStyle>
            <a:lvl1pPr>
              <a:defRPr sz="3200" cap="all" spc="200" baseline="0">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753862" y="2025650"/>
            <a:ext cx="10580888" cy="4005263"/>
          </a:xfrm>
          <a:prstGeom prst="rect">
            <a:avLst/>
          </a:prstGeom>
        </p:spPr>
        <p:txBody>
          <a:bodyPr/>
          <a:lstStyle>
            <a:lvl1pPr marL="0" indent="0">
              <a:buNone/>
              <a:defRPr sz="2000"/>
            </a:lvl1pPr>
          </a:lstStyle>
          <a:p>
            <a:pPr lvl="0"/>
            <a:r>
              <a:rPr lang="en-US" dirty="0"/>
              <a:t>Click to add content</a:t>
            </a:r>
          </a:p>
        </p:txBody>
      </p:sp>
      <p:sp>
        <p:nvSpPr>
          <p:cNvPr id="9" name="Slide Number Placeholder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8" name="Footer Placeholder 7">
            <a:extLst>
              <a:ext uri="{FF2B5EF4-FFF2-40B4-BE49-F238E27FC236}">
                <a16:creationId xmlns:a16="http://schemas.microsoft.com/office/drawing/2014/main" id="{9A9F8B16-6E70-48F1-ABCB-F2148C86D8E0}"/>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7" name="Date Placeholder 6">
            <a:extLst>
              <a:ext uri="{FF2B5EF4-FFF2-40B4-BE49-F238E27FC236}">
                <a16:creationId xmlns:a16="http://schemas.microsoft.com/office/drawing/2014/main" id="{4BEE72C9-BAB9-4BA3-B9CD-76AF01FEE23F}"/>
              </a:ext>
            </a:extLst>
          </p:cNvPr>
          <p:cNvSpPr>
            <a:spLocks noGrp="1"/>
          </p:cNvSpPr>
          <p:nvPr>
            <p:ph type="dt" sz="half" idx="10"/>
          </p:nvPr>
        </p:nvSpPr>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1326018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eas of Growth">
    <p:bg>
      <p:bgPr>
        <a:solidFill>
          <a:schemeClr val="accent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13D239-DB55-46D9-B88F-C809680A292B}"/>
              </a:ext>
              <a:ext uri="{C183D7F6-B498-43B3-948B-1728B52AA6E4}">
                <adec:decorative xmlns:adec="http://schemas.microsoft.com/office/drawing/2017/decorative" val="1"/>
              </a:ext>
            </a:extLst>
          </p:cNvPr>
          <p:cNvSpPr/>
          <p:nvPr userDrawn="1"/>
        </p:nvSpPr>
        <p:spPr>
          <a:xfrm>
            <a:off x="0" y="0"/>
            <a:ext cx="8153398"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19D5FC72-7358-4D0F-9641-569FD46E3CE0}"/>
              </a:ext>
            </a:extLst>
          </p:cNvPr>
          <p:cNvSpPr>
            <a:spLocks noGrp="1"/>
          </p:cNvSpPr>
          <p:nvPr>
            <p:ph type="title" hasCustomPrompt="1"/>
          </p:nvPr>
        </p:nvSpPr>
        <p:spPr>
          <a:xfrm>
            <a:off x="763193" y="546310"/>
            <a:ext cx="7121174" cy="495301"/>
          </a:xfrm>
          <a:prstGeom prst="rect">
            <a:avLst/>
          </a:prstGeom>
        </p:spPr>
        <p:txBody>
          <a:bodyPr/>
          <a:lstStyle>
            <a:lvl1pPr>
              <a:defRPr sz="3200" cap="all" spc="200" baseline="0">
                <a:solidFill>
                  <a:schemeClr val="bg1"/>
                </a:solidFill>
              </a:defRPr>
            </a:lvl1pPr>
          </a:lstStyle>
          <a:p>
            <a:r>
              <a:rPr lang="en-US" dirty="0"/>
              <a:t>Click to add title</a:t>
            </a:r>
          </a:p>
        </p:txBody>
      </p:sp>
      <p:sp>
        <p:nvSpPr>
          <p:cNvPr id="12" name="Content Placeholder 11">
            <a:extLst>
              <a:ext uri="{FF2B5EF4-FFF2-40B4-BE49-F238E27FC236}">
                <a16:creationId xmlns:a16="http://schemas.microsoft.com/office/drawing/2014/main" id="{F33C1F73-10F3-4E1E-9979-32DF285843BC}"/>
              </a:ext>
            </a:extLst>
          </p:cNvPr>
          <p:cNvSpPr>
            <a:spLocks noGrp="1"/>
          </p:cNvSpPr>
          <p:nvPr>
            <p:ph sz="quarter" idx="15" hasCustomPrompt="1"/>
          </p:nvPr>
        </p:nvSpPr>
        <p:spPr>
          <a:xfrm>
            <a:off x="847725" y="1528474"/>
            <a:ext cx="6450013" cy="4128733"/>
          </a:xfrm>
          <a:prstGeom prst="rect">
            <a:avLst/>
          </a:prstGeo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content</a:t>
            </a:r>
          </a:p>
        </p:txBody>
      </p:sp>
      <p:sp>
        <p:nvSpPr>
          <p:cNvPr id="5" name="Slide Number Placeholder 4">
            <a:extLst>
              <a:ext uri="{FF2B5EF4-FFF2-40B4-BE49-F238E27FC236}">
                <a16:creationId xmlns:a16="http://schemas.microsoft.com/office/drawing/2014/main" id="{C7EB65BE-7BDE-4397-B2E2-054F84A86646}"/>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4" name="Footer Placeholder 3">
            <a:extLst>
              <a:ext uri="{FF2B5EF4-FFF2-40B4-BE49-F238E27FC236}">
                <a16:creationId xmlns:a16="http://schemas.microsoft.com/office/drawing/2014/main" id="{CBED511C-2385-406C-93EF-6DBAA0E30764}"/>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7" name="Picture Placeholder 7">
            <a:extLst>
              <a:ext uri="{FF2B5EF4-FFF2-40B4-BE49-F238E27FC236}">
                <a16:creationId xmlns:a16="http://schemas.microsoft.com/office/drawing/2014/main" id="{52731805-E2BE-413D-92F8-D2E87559B22B}"/>
              </a:ext>
            </a:extLst>
          </p:cNvPr>
          <p:cNvSpPr>
            <a:spLocks noGrp="1"/>
          </p:cNvSpPr>
          <p:nvPr>
            <p:ph type="pic" sz="quarter" idx="13" hasCustomPrompt="1"/>
          </p:nvPr>
        </p:nvSpPr>
        <p:spPr>
          <a:xfrm>
            <a:off x="8153398" y="0"/>
            <a:ext cx="4038602" cy="6858000"/>
          </a:xfrm>
          <a:prstGeom prst="rect">
            <a:avLst/>
          </a:prstGeom>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859D6116-4671-4C7B-A118-E31B1369C016}"/>
              </a:ext>
            </a:extLst>
          </p:cNvPr>
          <p:cNvSpPr>
            <a:spLocks noGrp="1"/>
          </p:cNvSpPr>
          <p:nvPr>
            <p:ph type="dt" sz="half" idx="10"/>
          </p:nvPr>
        </p:nvSpPr>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2860383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650337A3-2F47-4D9A-B240-572DD3AE3F14}"/>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8" name="Title 7">
            <a:extLst>
              <a:ext uri="{FF2B5EF4-FFF2-40B4-BE49-F238E27FC236}">
                <a16:creationId xmlns:a16="http://schemas.microsoft.com/office/drawing/2014/main" id="{83DDD687-62AC-4FD3-A6C3-9857FD318759}"/>
              </a:ext>
            </a:extLst>
          </p:cNvPr>
          <p:cNvSpPr>
            <a:spLocks noGrp="1"/>
          </p:cNvSpPr>
          <p:nvPr>
            <p:ph type="title" hasCustomPrompt="1"/>
          </p:nvPr>
        </p:nvSpPr>
        <p:spPr>
          <a:xfrm>
            <a:off x="0" y="0"/>
            <a:ext cx="5970123" cy="4684719"/>
          </a:xfrm>
          <a:prstGeom prst="rect">
            <a:avLst/>
          </a:prstGeom>
          <a:solidFill>
            <a:schemeClr val="accent1">
              <a:lumMod val="50000"/>
              <a:alpha val="9000"/>
            </a:schemeClr>
          </a:solidFill>
        </p:spPr>
        <p:txBody>
          <a:bodyPr lIns="822960" anchor="b"/>
          <a:lstStyle>
            <a:lvl1pPr>
              <a:lnSpc>
                <a:spcPct val="80000"/>
              </a:lnSpc>
              <a:spcBef>
                <a:spcPts val="1000"/>
              </a:spcBef>
              <a:defRPr sz="4000" cap="all" spc="200" baseline="0">
                <a:solidFill>
                  <a:schemeClr val="accent2"/>
                </a:solidFill>
              </a:defRPr>
            </a:lvl1pPr>
          </a:lstStyle>
          <a:p>
            <a:r>
              <a:rPr lang="en-US" dirty="0"/>
              <a:t>Click to add title</a:t>
            </a:r>
          </a:p>
        </p:txBody>
      </p:sp>
      <p:sp>
        <p:nvSpPr>
          <p:cNvPr id="7" name="Text Placeholder 12">
            <a:extLst>
              <a:ext uri="{FF2B5EF4-FFF2-40B4-BE49-F238E27FC236}">
                <a16:creationId xmlns:a16="http://schemas.microsoft.com/office/drawing/2014/main" id="{72DB0EA3-58EE-48BD-8592-2D27FEC19C6F}"/>
              </a:ext>
            </a:extLst>
          </p:cNvPr>
          <p:cNvSpPr>
            <a:spLocks noGrp="1"/>
          </p:cNvSpPr>
          <p:nvPr>
            <p:ph type="body" sz="quarter" idx="15" hasCustomPrompt="1"/>
          </p:nvPr>
        </p:nvSpPr>
        <p:spPr>
          <a:xfrm>
            <a:off x="0" y="4684719"/>
            <a:ext cx="5970123" cy="2173281"/>
          </a:xfrm>
          <a:prstGeom prst="rect">
            <a:avLst/>
          </a:prstGeom>
          <a:solidFill>
            <a:schemeClr val="accent1">
              <a:lumMod val="50000"/>
              <a:alpha val="9000"/>
            </a:schemeClr>
          </a:solidFill>
        </p:spPr>
        <p:txBody>
          <a:bodyPr lIns="822960" tIns="182880" anchor="t"/>
          <a:lstStyle>
            <a:lvl1pPr marL="0" indent="0">
              <a:lnSpc>
                <a:spcPct val="100000"/>
              </a:lnSpc>
              <a:buNone/>
              <a:defRPr sz="2000" i="0" cap="none" spc="100" baseline="0">
                <a:solidFill>
                  <a:schemeClr val="bg1"/>
                </a:solidFill>
                <a:latin typeface="+mn-lt"/>
              </a:defRPr>
            </a:lvl1pPr>
          </a:lstStyle>
          <a:p>
            <a:pPr lvl="0"/>
            <a:r>
              <a:rPr lang="en-US" dirty="0"/>
              <a:t>Click to add text</a:t>
            </a:r>
          </a:p>
        </p:txBody>
      </p:sp>
      <p:sp>
        <p:nvSpPr>
          <p:cNvPr id="4" name="Slide Number Placeholder 3">
            <a:extLst>
              <a:ext uri="{FF2B5EF4-FFF2-40B4-BE49-F238E27FC236}">
                <a16:creationId xmlns:a16="http://schemas.microsoft.com/office/drawing/2014/main" id="{22D3E4EC-869C-4BBF-B0EC-C2DCA31439FC}"/>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3" name="Footer Placeholder 2">
            <a:extLst>
              <a:ext uri="{FF2B5EF4-FFF2-40B4-BE49-F238E27FC236}">
                <a16:creationId xmlns:a16="http://schemas.microsoft.com/office/drawing/2014/main" id="{5D793A8E-14B8-4534-832A-F3787F7352F0}"/>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2" name="Date Placeholder 1">
            <a:extLst>
              <a:ext uri="{FF2B5EF4-FFF2-40B4-BE49-F238E27FC236}">
                <a16:creationId xmlns:a16="http://schemas.microsoft.com/office/drawing/2014/main" id="{AA466EFA-EBB1-46E4-BC21-6BD36CBA4E5C}"/>
              </a:ext>
            </a:extLst>
          </p:cNvPr>
          <p:cNvSpPr>
            <a:spLocks noGrp="1"/>
          </p:cNvSpPr>
          <p:nvPr>
            <p:ph type="dt" sz="half" idx="10"/>
          </p:nvPr>
        </p:nvSpPr>
        <p:spPr/>
        <p:txBody>
          <a:bodyPr/>
          <a:lstStyle>
            <a:lvl1pPr>
              <a:defRPr>
                <a:solidFill>
                  <a:schemeClr val="bg1"/>
                </a:solidFill>
              </a:defRPr>
            </a:lvl1pPr>
          </a:lstStyle>
          <a:p>
            <a:r>
              <a:rPr lang="en-US" dirty="0"/>
              <a:t>20XX</a:t>
            </a:r>
          </a:p>
        </p:txBody>
      </p:sp>
      <p:pic>
        <p:nvPicPr>
          <p:cNvPr id="9" name="Graphic 8">
            <a:extLst>
              <a:ext uri="{FF2B5EF4-FFF2-40B4-BE49-F238E27FC236}">
                <a16:creationId xmlns:a16="http://schemas.microsoft.com/office/drawing/2014/main" id="{EE2DC116-1C4B-4BAE-B1C8-8EA04BBB8331}"/>
              </a:ext>
              <a:ext uri="{C183D7F6-B498-43B3-948B-1728B52AA6E4}">
                <adec:decorative xmlns:adec="http://schemas.microsoft.com/office/drawing/2017/decorative" val="1"/>
              </a:ext>
            </a:extLst>
          </p:cNvPr>
          <p:cNvPicPr>
            <a:picLocks noChangeAspect="1"/>
          </p:cNvPicPr>
          <p:nvPr userDrawn="1"/>
        </p:nvPicPr>
        <p:blipFill>
          <a:blip r:embed="rId2">
            <a:alphaModFix amt="54000"/>
            <a:extLst>
              <a:ext uri="{96DAC541-7B7A-43D3-8B79-37D633B846F1}">
                <asvg:svgBlip xmlns:asvg="http://schemas.microsoft.com/office/drawing/2016/SVG/main" r:embed="rId3"/>
              </a:ext>
            </a:extLst>
          </a:blip>
          <a:stretch>
            <a:fillRect/>
          </a:stretch>
        </p:blipFill>
        <p:spPr>
          <a:xfrm>
            <a:off x="5970122" y="0"/>
            <a:ext cx="6221877" cy="6858000"/>
          </a:xfrm>
          <a:prstGeom prst="rect">
            <a:avLst/>
          </a:prstGeom>
        </p:spPr>
      </p:pic>
    </p:spTree>
    <p:extLst>
      <p:ext uri="{BB962C8B-B14F-4D97-AF65-F5344CB8AC3E}">
        <p14:creationId xmlns:p14="http://schemas.microsoft.com/office/powerpoint/2010/main" val="243480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Our Team_4-Up">
    <p:bg>
      <p:bgPr>
        <a:solidFill>
          <a:schemeClr val="accent2"/>
        </a:solidFill>
        <a:effectLst/>
      </p:bgPr>
    </p:bg>
    <p:spTree>
      <p:nvGrpSpPr>
        <p:cNvPr id="1" name=""/>
        <p:cNvGrpSpPr/>
        <p:nvPr/>
      </p:nvGrpSpPr>
      <p:grpSpPr>
        <a:xfrm>
          <a:off x="0" y="0"/>
          <a:ext cx="0" cy="0"/>
          <a:chOff x="0" y="0"/>
          <a:chExt cx="0" cy="0"/>
        </a:xfrm>
      </p:grpSpPr>
      <p:grpSp>
        <p:nvGrpSpPr>
          <p:cNvPr id="33" name="Graphic 31">
            <a:extLst>
              <a:ext uri="{FF2B5EF4-FFF2-40B4-BE49-F238E27FC236}">
                <a16:creationId xmlns:a16="http://schemas.microsoft.com/office/drawing/2014/main" id="{CF0790E0-1B60-43FC-9885-BE17713C5134}"/>
              </a:ext>
              <a:ext uri="{C183D7F6-B498-43B3-948B-1728B52AA6E4}">
                <adec:decorative xmlns:adec="http://schemas.microsoft.com/office/drawing/2017/decorative" val="1"/>
              </a:ext>
            </a:extLst>
          </p:cNvPr>
          <p:cNvGrpSpPr/>
          <p:nvPr userDrawn="1"/>
        </p:nvGrpSpPr>
        <p:grpSpPr>
          <a:xfrm>
            <a:off x="-3" y="0"/>
            <a:ext cx="12203044" cy="6857999"/>
            <a:chOff x="1524000" y="857250"/>
            <a:chExt cx="9143809" cy="5138737"/>
          </a:xfrm>
          <a:solidFill>
            <a:schemeClr val="accent2">
              <a:lumMod val="20000"/>
              <a:lumOff val="80000"/>
              <a:alpha val="10000"/>
            </a:schemeClr>
          </a:solidFill>
        </p:grpSpPr>
        <p:sp>
          <p:nvSpPr>
            <p:cNvPr id="34" name="Graphic 31">
              <a:extLst>
                <a:ext uri="{FF2B5EF4-FFF2-40B4-BE49-F238E27FC236}">
                  <a16:creationId xmlns:a16="http://schemas.microsoft.com/office/drawing/2014/main" id="{34F66DF3-E60A-4AA6-B3DB-F4D6D7BB0CA2}"/>
                </a:ext>
              </a:extLst>
            </p:cNvPr>
            <p:cNvSpPr/>
            <p:nvPr/>
          </p:nvSpPr>
          <p:spPr>
            <a:xfrm>
              <a:off x="1524000" y="857250"/>
              <a:ext cx="2959036" cy="5138737"/>
            </a:xfrm>
            <a:custGeom>
              <a:avLst/>
              <a:gdLst>
                <a:gd name="connsiteX0" fmla="*/ 0 w 2959036"/>
                <a:gd name="connsiteY0" fmla="*/ 0 h 5138737"/>
                <a:gd name="connsiteX1" fmla="*/ 0 w 2959036"/>
                <a:gd name="connsiteY1" fmla="*/ 5138738 h 5138737"/>
                <a:gd name="connsiteX2" fmla="*/ 2959037 w 2959036"/>
                <a:gd name="connsiteY2" fmla="*/ 5138738 h 5138737"/>
                <a:gd name="connsiteX3" fmla="*/ 926306 w 2959036"/>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9036" h="5138737">
                  <a:moveTo>
                    <a:pt x="0" y="0"/>
                  </a:moveTo>
                  <a:lnTo>
                    <a:pt x="0" y="5138738"/>
                  </a:lnTo>
                  <a:lnTo>
                    <a:pt x="2959037" y="5138738"/>
                  </a:lnTo>
                  <a:lnTo>
                    <a:pt x="926306" y="0"/>
                  </a:lnTo>
                  <a:close/>
                </a:path>
              </a:pathLst>
            </a:custGeom>
            <a:grpFill/>
            <a:ln w="9525" cap="flat">
              <a:noFill/>
              <a:prstDash val="solid"/>
              <a:miter/>
            </a:ln>
          </p:spPr>
          <p:txBody>
            <a:bodyPr rtlCol="0" anchor="ctr"/>
            <a:lstStyle/>
            <a:p>
              <a:endParaRPr lang="en-US" dirty="0"/>
            </a:p>
          </p:txBody>
        </p:sp>
        <p:sp>
          <p:nvSpPr>
            <p:cNvPr id="35" name="Graphic 31">
              <a:extLst>
                <a:ext uri="{FF2B5EF4-FFF2-40B4-BE49-F238E27FC236}">
                  <a16:creationId xmlns:a16="http://schemas.microsoft.com/office/drawing/2014/main" id="{EE7F6774-879D-4323-A44D-99E0E5F5A719}"/>
                </a:ext>
              </a:extLst>
            </p:cNvPr>
            <p:cNvSpPr/>
            <p:nvPr/>
          </p:nvSpPr>
          <p:spPr>
            <a:xfrm>
              <a:off x="7712011" y="857250"/>
              <a:ext cx="2955798" cy="5138737"/>
            </a:xfrm>
            <a:custGeom>
              <a:avLst/>
              <a:gdLst>
                <a:gd name="connsiteX0" fmla="*/ 2032731 w 2955798"/>
                <a:gd name="connsiteY0" fmla="*/ 0 h 5138737"/>
                <a:gd name="connsiteX1" fmla="*/ 0 w 2955798"/>
                <a:gd name="connsiteY1" fmla="*/ 5138738 h 5138737"/>
                <a:gd name="connsiteX2" fmla="*/ 2955798 w 2955798"/>
                <a:gd name="connsiteY2" fmla="*/ 5138738 h 5138737"/>
                <a:gd name="connsiteX3" fmla="*/ 2955798 w 2955798"/>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5798" h="5138737">
                  <a:moveTo>
                    <a:pt x="2032731" y="0"/>
                  </a:moveTo>
                  <a:lnTo>
                    <a:pt x="0" y="5138738"/>
                  </a:lnTo>
                  <a:lnTo>
                    <a:pt x="2955798" y="5138738"/>
                  </a:lnTo>
                  <a:lnTo>
                    <a:pt x="2955798" y="0"/>
                  </a:ln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8030753C-2041-4585-A2AE-13937CA09007}"/>
              </a:ext>
            </a:extLst>
          </p:cNvPr>
          <p:cNvSpPr>
            <a:spLocks noGrp="1"/>
          </p:cNvSpPr>
          <p:nvPr>
            <p:ph type="title" hasCustomPrompt="1"/>
          </p:nvPr>
        </p:nvSpPr>
        <p:spPr>
          <a:xfrm>
            <a:off x="753862" y="524565"/>
            <a:ext cx="10941728" cy="576447"/>
          </a:xfrm>
          <a:prstGeom prst="rect">
            <a:avLst/>
          </a:prstGeom>
        </p:spPr>
        <p:txBody>
          <a:bodyPr/>
          <a:lstStyle>
            <a:lvl1pPr algn="ctr">
              <a:defRPr sz="3200" cap="all" spc="200" baseline="0">
                <a:solidFill>
                  <a:schemeClr val="bg1"/>
                </a:solidFill>
              </a:defRPr>
            </a:lvl1pPr>
          </a:lstStyle>
          <a:p>
            <a:r>
              <a:rPr lang="en-US" dirty="0"/>
              <a:t>Click to add title</a:t>
            </a:r>
          </a:p>
        </p:txBody>
      </p:sp>
      <p:sp>
        <p:nvSpPr>
          <p:cNvPr id="10" name="Picture Placeholder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944172" y="2121764"/>
            <a:ext cx="2357652" cy="20025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944170"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12" name="Text Placeholder 17">
            <a:extLst>
              <a:ext uri="{FF2B5EF4-FFF2-40B4-BE49-F238E27FC236}">
                <a16:creationId xmlns:a16="http://schemas.microsoft.com/office/drawing/2014/main" id="{F76B399A-F991-43E9-ACD8-BEE6C345D7FC}"/>
              </a:ext>
            </a:extLst>
          </p:cNvPr>
          <p:cNvSpPr>
            <a:spLocks noGrp="1"/>
          </p:cNvSpPr>
          <p:nvPr>
            <p:ph type="body" sz="quarter" idx="25" hasCustomPrompt="1"/>
          </p:nvPr>
        </p:nvSpPr>
        <p:spPr>
          <a:xfrm>
            <a:off x="944170"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13" name="Picture Placeholder 9">
            <a:extLst>
              <a:ext uri="{FF2B5EF4-FFF2-40B4-BE49-F238E27FC236}">
                <a16:creationId xmlns:a16="http://schemas.microsoft.com/office/drawing/2014/main" id="{B1EB9900-27EA-4146-A3BC-990DAA7362EE}"/>
              </a:ext>
            </a:extLst>
          </p:cNvPr>
          <p:cNvSpPr>
            <a:spLocks noGrp="1"/>
          </p:cNvSpPr>
          <p:nvPr>
            <p:ph type="pic" sz="quarter" idx="26" hasCustomPrompt="1"/>
          </p:nvPr>
        </p:nvSpPr>
        <p:spPr>
          <a:xfrm>
            <a:off x="3582316" y="2121764"/>
            <a:ext cx="2357652" cy="20025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F295B36C-312A-4F68-8785-926AF39DEC4E}"/>
              </a:ext>
            </a:extLst>
          </p:cNvPr>
          <p:cNvSpPr>
            <a:spLocks noGrp="1"/>
          </p:cNvSpPr>
          <p:nvPr>
            <p:ph type="body" sz="quarter" idx="27" hasCustomPrompt="1"/>
          </p:nvPr>
        </p:nvSpPr>
        <p:spPr>
          <a:xfrm>
            <a:off x="3582314"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15" name="Text Placeholder 17">
            <a:extLst>
              <a:ext uri="{FF2B5EF4-FFF2-40B4-BE49-F238E27FC236}">
                <a16:creationId xmlns:a16="http://schemas.microsoft.com/office/drawing/2014/main" id="{5A69567D-C005-4D58-8A97-3779831CA02E}"/>
              </a:ext>
            </a:extLst>
          </p:cNvPr>
          <p:cNvSpPr>
            <a:spLocks noGrp="1"/>
          </p:cNvSpPr>
          <p:nvPr>
            <p:ph type="body" sz="quarter" idx="28" hasCustomPrompt="1"/>
          </p:nvPr>
        </p:nvSpPr>
        <p:spPr>
          <a:xfrm>
            <a:off x="3582314"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16" name="Picture Placeholder 9">
            <a:extLst>
              <a:ext uri="{FF2B5EF4-FFF2-40B4-BE49-F238E27FC236}">
                <a16:creationId xmlns:a16="http://schemas.microsoft.com/office/drawing/2014/main" id="{64FE9303-BBC0-4C8D-B7AB-5CD3E76A9816}"/>
              </a:ext>
            </a:extLst>
          </p:cNvPr>
          <p:cNvSpPr>
            <a:spLocks noGrp="1"/>
          </p:cNvSpPr>
          <p:nvPr>
            <p:ph type="pic" sz="quarter" idx="32" hasCustomPrompt="1"/>
          </p:nvPr>
        </p:nvSpPr>
        <p:spPr>
          <a:xfrm>
            <a:off x="6220462" y="2121764"/>
            <a:ext cx="2357652" cy="20025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CA8A35E4-E339-4851-8E87-ADD5A47D8B78}"/>
              </a:ext>
            </a:extLst>
          </p:cNvPr>
          <p:cNvSpPr>
            <a:spLocks noGrp="1"/>
          </p:cNvSpPr>
          <p:nvPr>
            <p:ph type="body" sz="quarter" idx="33" hasCustomPrompt="1"/>
          </p:nvPr>
        </p:nvSpPr>
        <p:spPr>
          <a:xfrm>
            <a:off x="6220460"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18" name="Text Placeholder 17">
            <a:extLst>
              <a:ext uri="{FF2B5EF4-FFF2-40B4-BE49-F238E27FC236}">
                <a16:creationId xmlns:a16="http://schemas.microsoft.com/office/drawing/2014/main" id="{C46C1B6D-3302-4939-ABCB-D64D49E0C0B6}"/>
              </a:ext>
            </a:extLst>
          </p:cNvPr>
          <p:cNvSpPr>
            <a:spLocks noGrp="1"/>
          </p:cNvSpPr>
          <p:nvPr>
            <p:ph type="body" sz="quarter" idx="34" hasCustomPrompt="1"/>
          </p:nvPr>
        </p:nvSpPr>
        <p:spPr>
          <a:xfrm>
            <a:off x="6220460"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19" name="Picture Placeholder 9">
            <a:extLst>
              <a:ext uri="{FF2B5EF4-FFF2-40B4-BE49-F238E27FC236}">
                <a16:creationId xmlns:a16="http://schemas.microsoft.com/office/drawing/2014/main" id="{3BE0235D-B66F-4F0B-A4C1-5F7D63C93E9D}"/>
              </a:ext>
            </a:extLst>
          </p:cNvPr>
          <p:cNvSpPr>
            <a:spLocks noGrp="1"/>
          </p:cNvSpPr>
          <p:nvPr>
            <p:ph type="pic" sz="quarter" idx="35" hasCustomPrompt="1"/>
          </p:nvPr>
        </p:nvSpPr>
        <p:spPr>
          <a:xfrm>
            <a:off x="8858606" y="2121764"/>
            <a:ext cx="2357652" cy="2002576"/>
          </a:xfrm>
          <a:prstGeom prst="rect">
            <a:avLst/>
          </a:prstGeom>
        </p:spPr>
        <p:txBody>
          <a:bodyPr/>
          <a:lstStyle>
            <a:lvl1pPr marL="0" indent="0" algn="ctr">
              <a:buNone/>
              <a:defRPr/>
            </a:lvl1pPr>
          </a:lstStyle>
          <a:p>
            <a:r>
              <a:rPr lang="en-US" dirty="0"/>
              <a:t>Click to add photo</a:t>
            </a:r>
          </a:p>
        </p:txBody>
      </p:sp>
      <p:sp>
        <p:nvSpPr>
          <p:cNvPr id="20" name="Text Placeholder 17">
            <a:extLst>
              <a:ext uri="{FF2B5EF4-FFF2-40B4-BE49-F238E27FC236}">
                <a16:creationId xmlns:a16="http://schemas.microsoft.com/office/drawing/2014/main" id="{DB1DD411-2914-4927-88D8-49C5F77DBF75}"/>
              </a:ext>
            </a:extLst>
          </p:cNvPr>
          <p:cNvSpPr>
            <a:spLocks noGrp="1"/>
          </p:cNvSpPr>
          <p:nvPr>
            <p:ph type="body" sz="quarter" idx="36" hasCustomPrompt="1"/>
          </p:nvPr>
        </p:nvSpPr>
        <p:spPr>
          <a:xfrm>
            <a:off x="8858604"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21" name="Text Placeholder 17">
            <a:extLst>
              <a:ext uri="{FF2B5EF4-FFF2-40B4-BE49-F238E27FC236}">
                <a16:creationId xmlns:a16="http://schemas.microsoft.com/office/drawing/2014/main" id="{D913D89D-8800-41B2-9284-538E008D4497}"/>
              </a:ext>
            </a:extLst>
          </p:cNvPr>
          <p:cNvSpPr>
            <a:spLocks noGrp="1"/>
          </p:cNvSpPr>
          <p:nvPr>
            <p:ph type="body" sz="quarter" idx="37" hasCustomPrompt="1"/>
          </p:nvPr>
        </p:nvSpPr>
        <p:spPr>
          <a:xfrm>
            <a:off x="8858604"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7" name="Slide Number Placeholder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6" name="Footer Placeholder 5">
            <a:extLst>
              <a:ext uri="{FF2B5EF4-FFF2-40B4-BE49-F238E27FC236}">
                <a16:creationId xmlns:a16="http://schemas.microsoft.com/office/drawing/2014/main" id="{2D524755-F827-42EA-8E6C-044C8D7B53EB}"/>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5" name="Date Placeholder 4">
            <a:extLst>
              <a:ext uri="{FF2B5EF4-FFF2-40B4-BE49-F238E27FC236}">
                <a16:creationId xmlns:a16="http://schemas.microsoft.com/office/drawing/2014/main" id="{115C860E-9305-4F6A-96A9-2F014B27B2D6}"/>
              </a:ext>
            </a:extLst>
          </p:cNvPr>
          <p:cNvSpPr>
            <a:spLocks noGrp="1"/>
          </p:cNvSpPr>
          <p:nvPr>
            <p:ph type="dt" sz="half" idx="10"/>
          </p:nvPr>
        </p:nvSpPr>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249376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he Team_8-Up">
    <p:bg>
      <p:bgPr>
        <a:solidFill>
          <a:schemeClr val="accent2"/>
        </a:solidFill>
        <a:effectLst/>
      </p:bgPr>
    </p:bg>
    <p:spTree>
      <p:nvGrpSpPr>
        <p:cNvPr id="1" name=""/>
        <p:cNvGrpSpPr/>
        <p:nvPr/>
      </p:nvGrpSpPr>
      <p:grpSpPr>
        <a:xfrm>
          <a:off x="0" y="0"/>
          <a:ext cx="0" cy="0"/>
          <a:chOff x="0" y="0"/>
          <a:chExt cx="0" cy="0"/>
        </a:xfrm>
      </p:grpSpPr>
      <p:grpSp>
        <p:nvGrpSpPr>
          <p:cNvPr id="19" name="Graphic 31">
            <a:extLst>
              <a:ext uri="{FF2B5EF4-FFF2-40B4-BE49-F238E27FC236}">
                <a16:creationId xmlns:a16="http://schemas.microsoft.com/office/drawing/2014/main" id="{1E04AE1B-EA25-4B01-8936-C5A4E253B4AA}"/>
              </a:ext>
              <a:ext uri="{C183D7F6-B498-43B3-948B-1728B52AA6E4}">
                <adec:decorative xmlns:adec="http://schemas.microsoft.com/office/drawing/2017/decorative" val="1"/>
              </a:ext>
            </a:extLst>
          </p:cNvPr>
          <p:cNvGrpSpPr/>
          <p:nvPr userDrawn="1"/>
        </p:nvGrpSpPr>
        <p:grpSpPr>
          <a:xfrm>
            <a:off x="-3" y="0"/>
            <a:ext cx="12203044" cy="6857999"/>
            <a:chOff x="1524000" y="857250"/>
            <a:chExt cx="9143809" cy="5138737"/>
          </a:xfrm>
          <a:solidFill>
            <a:schemeClr val="accent2">
              <a:lumMod val="20000"/>
              <a:lumOff val="80000"/>
              <a:alpha val="10000"/>
            </a:schemeClr>
          </a:solidFill>
        </p:grpSpPr>
        <p:sp>
          <p:nvSpPr>
            <p:cNvPr id="20" name="Graphic 31">
              <a:extLst>
                <a:ext uri="{FF2B5EF4-FFF2-40B4-BE49-F238E27FC236}">
                  <a16:creationId xmlns:a16="http://schemas.microsoft.com/office/drawing/2014/main" id="{22105375-AFBE-4CFC-B01F-D4EDF8518F26}"/>
                </a:ext>
              </a:extLst>
            </p:cNvPr>
            <p:cNvSpPr/>
            <p:nvPr/>
          </p:nvSpPr>
          <p:spPr>
            <a:xfrm>
              <a:off x="1524000" y="857250"/>
              <a:ext cx="2959036" cy="5138737"/>
            </a:xfrm>
            <a:custGeom>
              <a:avLst/>
              <a:gdLst>
                <a:gd name="connsiteX0" fmla="*/ 0 w 2959036"/>
                <a:gd name="connsiteY0" fmla="*/ 0 h 5138737"/>
                <a:gd name="connsiteX1" fmla="*/ 0 w 2959036"/>
                <a:gd name="connsiteY1" fmla="*/ 5138738 h 5138737"/>
                <a:gd name="connsiteX2" fmla="*/ 2959037 w 2959036"/>
                <a:gd name="connsiteY2" fmla="*/ 5138738 h 5138737"/>
                <a:gd name="connsiteX3" fmla="*/ 926306 w 2959036"/>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9036" h="5138737">
                  <a:moveTo>
                    <a:pt x="0" y="0"/>
                  </a:moveTo>
                  <a:lnTo>
                    <a:pt x="0" y="5138738"/>
                  </a:lnTo>
                  <a:lnTo>
                    <a:pt x="2959037" y="5138738"/>
                  </a:lnTo>
                  <a:lnTo>
                    <a:pt x="926306" y="0"/>
                  </a:lnTo>
                  <a:close/>
                </a:path>
              </a:pathLst>
            </a:custGeom>
            <a:grpFill/>
            <a:ln w="9525" cap="flat">
              <a:noFill/>
              <a:prstDash val="solid"/>
              <a:miter/>
            </a:ln>
          </p:spPr>
          <p:txBody>
            <a:bodyPr rtlCol="0" anchor="ctr"/>
            <a:lstStyle/>
            <a:p>
              <a:endParaRPr lang="en-US" dirty="0"/>
            </a:p>
          </p:txBody>
        </p:sp>
        <p:sp>
          <p:nvSpPr>
            <p:cNvPr id="21" name="Graphic 31">
              <a:extLst>
                <a:ext uri="{FF2B5EF4-FFF2-40B4-BE49-F238E27FC236}">
                  <a16:creationId xmlns:a16="http://schemas.microsoft.com/office/drawing/2014/main" id="{0E3207F4-D40C-44E6-8726-1386115F5870}"/>
                </a:ext>
              </a:extLst>
            </p:cNvPr>
            <p:cNvSpPr/>
            <p:nvPr/>
          </p:nvSpPr>
          <p:spPr>
            <a:xfrm>
              <a:off x="7712011" y="857250"/>
              <a:ext cx="2955798" cy="5138737"/>
            </a:xfrm>
            <a:custGeom>
              <a:avLst/>
              <a:gdLst>
                <a:gd name="connsiteX0" fmla="*/ 2032731 w 2955798"/>
                <a:gd name="connsiteY0" fmla="*/ 0 h 5138737"/>
                <a:gd name="connsiteX1" fmla="*/ 0 w 2955798"/>
                <a:gd name="connsiteY1" fmla="*/ 5138738 h 5138737"/>
                <a:gd name="connsiteX2" fmla="*/ 2955798 w 2955798"/>
                <a:gd name="connsiteY2" fmla="*/ 5138738 h 5138737"/>
                <a:gd name="connsiteX3" fmla="*/ 2955798 w 2955798"/>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5798" h="5138737">
                  <a:moveTo>
                    <a:pt x="2032731" y="0"/>
                  </a:moveTo>
                  <a:lnTo>
                    <a:pt x="0" y="5138738"/>
                  </a:lnTo>
                  <a:lnTo>
                    <a:pt x="2955798" y="5138738"/>
                  </a:lnTo>
                  <a:lnTo>
                    <a:pt x="2955798" y="0"/>
                  </a:ln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E1C1735E-0205-42E3-A5CB-FC6DF991AC34}"/>
              </a:ext>
            </a:extLst>
          </p:cNvPr>
          <p:cNvSpPr>
            <a:spLocks noGrp="1"/>
          </p:cNvSpPr>
          <p:nvPr>
            <p:ph type="title" hasCustomPrompt="1"/>
          </p:nvPr>
        </p:nvSpPr>
        <p:spPr>
          <a:xfrm>
            <a:off x="968829" y="523748"/>
            <a:ext cx="10515600" cy="556795"/>
          </a:xfrm>
          <a:prstGeom prst="rect">
            <a:avLst/>
          </a:prstGeom>
        </p:spPr>
        <p:txBody>
          <a:bodyPr/>
          <a:lstStyle>
            <a:lvl1pPr algn="ctr">
              <a:defRPr sz="3200" cap="all" spc="200" baseline="0">
                <a:solidFill>
                  <a:schemeClr val="bg1"/>
                </a:solidFill>
              </a:defRPr>
            </a:lvl1pPr>
          </a:lstStyle>
          <a:p>
            <a:r>
              <a:rPr lang="en-US" dirty="0"/>
              <a:t>Click to add title</a:t>
            </a:r>
          </a:p>
        </p:txBody>
      </p:sp>
      <p:sp>
        <p:nvSpPr>
          <p:cNvPr id="58" name="Picture Placeholder 9">
            <a:extLst>
              <a:ext uri="{FF2B5EF4-FFF2-40B4-BE49-F238E27FC236}">
                <a16:creationId xmlns:a16="http://schemas.microsoft.com/office/drawing/2014/main" id="{92A77282-5267-4F71-A0BF-DF82ED909EC1}"/>
              </a:ext>
            </a:extLst>
          </p:cNvPr>
          <p:cNvSpPr>
            <a:spLocks noGrp="1"/>
          </p:cNvSpPr>
          <p:nvPr>
            <p:ph type="pic" sz="quarter" idx="57" hasCustomPrompt="1"/>
          </p:nvPr>
        </p:nvSpPr>
        <p:spPr>
          <a:xfrm>
            <a:off x="1620451" y="1520596"/>
            <a:ext cx="1412050" cy="1147276"/>
          </a:xfrm>
          <a:prstGeom prst="rect">
            <a:avLst/>
          </a:prstGeom>
        </p:spPr>
        <p:txBody>
          <a:bodyPr/>
          <a:lstStyle>
            <a:lvl1pPr marL="0" indent="0" algn="ctr">
              <a:buNone/>
              <a:defRPr/>
            </a:lvl1pPr>
          </a:lstStyle>
          <a:p>
            <a:r>
              <a:rPr lang="en-US" dirty="0"/>
              <a:t>Click to add photo</a:t>
            </a:r>
          </a:p>
        </p:txBody>
      </p:sp>
      <p:sp>
        <p:nvSpPr>
          <p:cNvPr id="56" name="Text Placeholder 17">
            <a:extLst>
              <a:ext uri="{FF2B5EF4-FFF2-40B4-BE49-F238E27FC236}">
                <a16:creationId xmlns:a16="http://schemas.microsoft.com/office/drawing/2014/main" id="{3EA4E6FE-F090-4542-81C0-C6D241E74689}"/>
              </a:ext>
            </a:extLst>
          </p:cNvPr>
          <p:cNvSpPr>
            <a:spLocks noGrp="1"/>
          </p:cNvSpPr>
          <p:nvPr>
            <p:ph type="body" sz="quarter" idx="55" hasCustomPrompt="1"/>
          </p:nvPr>
        </p:nvSpPr>
        <p:spPr>
          <a:xfrm>
            <a:off x="1291631" y="267305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7" name="Text Placeholder 17">
            <a:extLst>
              <a:ext uri="{FF2B5EF4-FFF2-40B4-BE49-F238E27FC236}">
                <a16:creationId xmlns:a16="http://schemas.microsoft.com/office/drawing/2014/main" id="{E99767A9-AC54-4743-BBA3-FB9452700C74}"/>
              </a:ext>
            </a:extLst>
          </p:cNvPr>
          <p:cNvSpPr>
            <a:spLocks noGrp="1"/>
          </p:cNvSpPr>
          <p:nvPr>
            <p:ph type="body" sz="quarter" idx="56" hasCustomPrompt="1"/>
          </p:nvPr>
        </p:nvSpPr>
        <p:spPr>
          <a:xfrm>
            <a:off x="1291631" y="3148500"/>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59" name="Picture Placeholder 9">
            <a:extLst>
              <a:ext uri="{FF2B5EF4-FFF2-40B4-BE49-F238E27FC236}">
                <a16:creationId xmlns:a16="http://schemas.microsoft.com/office/drawing/2014/main" id="{E8AE39FE-294D-4DF3-8C81-E1072C748094}"/>
              </a:ext>
            </a:extLst>
          </p:cNvPr>
          <p:cNvSpPr>
            <a:spLocks noGrp="1"/>
          </p:cNvSpPr>
          <p:nvPr>
            <p:ph type="pic" sz="quarter" idx="58" hasCustomPrompt="1"/>
          </p:nvPr>
        </p:nvSpPr>
        <p:spPr>
          <a:xfrm>
            <a:off x="4119392" y="1520596"/>
            <a:ext cx="1412050" cy="1147276"/>
          </a:xfrm>
          <a:prstGeom prst="rect">
            <a:avLst/>
          </a:prstGeom>
        </p:spPr>
        <p:txBody>
          <a:bodyPr/>
          <a:lstStyle>
            <a:lvl1pPr marL="0" indent="0" algn="ctr">
              <a:buNone/>
              <a:defRPr/>
            </a:lvl1pPr>
          </a:lstStyle>
          <a:p>
            <a:r>
              <a:rPr lang="en-US" dirty="0"/>
              <a:t>Click to add photo</a:t>
            </a:r>
          </a:p>
        </p:txBody>
      </p:sp>
      <p:sp>
        <p:nvSpPr>
          <p:cNvPr id="62" name="Text Placeholder 17">
            <a:extLst>
              <a:ext uri="{FF2B5EF4-FFF2-40B4-BE49-F238E27FC236}">
                <a16:creationId xmlns:a16="http://schemas.microsoft.com/office/drawing/2014/main" id="{1707D82F-527A-4E2B-A75C-1AAA60F6634B}"/>
              </a:ext>
            </a:extLst>
          </p:cNvPr>
          <p:cNvSpPr>
            <a:spLocks noGrp="1"/>
          </p:cNvSpPr>
          <p:nvPr>
            <p:ph type="body" sz="quarter" idx="61" hasCustomPrompt="1"/>
          </p:nvPr>
        </p:nvSpPr>
        <p:spPr>
          <a:xfrm>
            <a:off x="3791533" y="267414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63" name="Text Placeholder 17">
            <a:extLst>
              <a:ext uri="{FF2B5EF4-FFF2-40B4-BE49-F238E27FC236}">
                <a16:creationId xmlns:a16="http://schemas.microsoft.com/office/drawing/2014/main" id="{5BBF407E-9CF1-4FD6-B672-644EDFEDD639}"/>
              </a:ext>
            </a:extLst>
          </p:cNvPr>
          <p:cNvSpPr>
            <a:spLocks noGrp="1"/>
          </p:cNvSpPr>
          <p:nvPr>
            <p:ph type="body" sz="quarter" idx="62" hasCustomPrompt="1"/>
          </p:nvPr>
        </p:nvSpPr>
        <p:spPr>
          <a:xfrm>
            <a:off x="3791533" y="3149590"/>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60" name="Picture Placeholder 9">
            <a:extLst>
              <a:ext uri="{FF2B5EF4-FFF2-40B4-BE49-F238E27FC236}">
                <a16:creationId xmlns:a16="http://schemas.microsoft.com/office/drawing/2014/main" id="{1A3ECF3D-730A-4424-B01D-D8F4C0DA9491}"/>
              </a:ext>
            </a:extLst>
          </p:cNvPr>
          <p:cNvSpPr>
            <a:spLocks noGrp="1"/>
          </p:cNvSpPr>
          <p:nvPr>
            <p:ph type="pic" sz="quarter" idx="59" hasCustomPrompt="1"/>
          </p:nvPr>
        </p:nvSpPr>
        <p:spPr>
          <a:xfrm>
            <a:off x="6549002" y="1520596"/>
            <a:ext cx="1412049" cy="1147276"/>
          </a:xfrm>
          <a:prstGeom prst="rect">
            <a:avLst/>
          </a:prstGeom>
        </p:spPr>
        <p:txBody>
          <a:bodyPr/>
          <a:lstStyle>
            <a:lvl1pPr marL="0" indent="0" algn="ctr">
              <a:buNone/>
              <a:defRPr/>
            </a:lvl1pPr>
          </a:lstStyle>
          <a:p>
            <a:r>
              <a:rPr lang="en-US" dirty="0"/>
              <a:t>Click to add photo</a:t>
            </a:r>
          </a:p>
        </p:txBody>
      </p:sp>
      <p:sp>
        <p:nvSpPr>
          <p:cNvPr id="64" name="Text Placeholder 17">
            <a:extLst>
              <a:ext uri="{FF2B5EF4-FFF2-40B4-BE49-F238E27FC236}">
                <a16:creationId xmlns:a16="http://schemas.microsoft.com/office/drawing/2014/main" id="{225B5D42-F20D-409F-8623-A64142EC2C45}"/>
              </a:ext>
            </a:extLst>
          </p:cNvPr>
          <p:cNvSpPr>
            <a:spLocks noGrp="1"/>
          </p:cNvSpPr>
          <p:nvPr>
            <p:ph type="body" sz="quarter" idx="63" hasCustomPrompt="1"/>
          </p:nvPr>
        </p:nvSpPr>
        <p:spPr>
          <a:xfrm>
            <a:off x="6323796" y="266787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65" name="Text Placeholder 17">
            <a:extLst>
              <a:ext uri="{FF2B5EF4-FFF2-40B4-BE49-F238E27FC236}">
                <a16:creationId xmlns:a16="http://schemas.microsoft.com/office/drawing/2014/main" id="{D20F4DBB-A572-46A8-A5B4-3BA6B7FC2B46}"/>
              </a:ext>
            </a:extLst>
          </p:cNvPr>
          <p:cNvSpPr>
            <a:spLocks noGrp="1"/>
          </p:cNvSpPr>
          <p:nvPr>
            <p:ph type="body" sz="quarter" idx="64" hasCustomPrompt="1"/>
          </p:nvPr>
        </p:nvSpPr>
        <p:spPr>
          <a:xfrm>
            <a:off x="6323796" y="3143315"/>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61" name="Picture Placeholder 9">
            <a:extLst>
              <a:ext uri="{FF2B5EF4-FFF2-40B4-BE49-F238E27FC236}">
                <a16:creationId xmlns:a16="http://schemas.microsoft.com/office/drawing/2014/main" id="{91595987-3A61-4A00-9863-883E32AD8340}"/>
              </a:ext>
            </a:extLst>
          </p:cNvPr>
          <p:cNvSpPr>
            <a:spLocks noGrp="1"/>
          </p:cNvSpPr>
          <p:nvPr>
            <p:ph type="pic" sz="quarter" idx="60" hasCustomPrompt="1"/>
          </p:nvPr>
        </p:nvSpPr>
        <p:spPr>
          <a:xfrm>
            <a:off x="9174860" y="1520596"/>
            <a:ext cx="1412049" cy="1147276"/>
          </a:xfrm>
          <a:prstGeom prst="rect">
            <a:avLst/>
          </a:prstGeom>
        </p:spPr>
        <p:txBody>
          <a:bodyPr/>
          <a:lstStyle>
            <a:lvl1pPr marL="0" indent="0" algn="ctr">
              <a:buNone/>
              <a:defRPr/>
            </a:lvl1pPr>
          </a:lstStyle>
          <a:p>
            <a:r>
              <a:rPr lang="en-US" dirty="0"/>
              <a:t>Click to add photo</a:t>
            </a:r>
          </a:p>
        </p:txBody>
      </p:sp>
      <p:sp>
        <p:nvSpPr>
          <p:cNvPr id="66" name="Text Placeholder 17">
            <a:extLst>
              <a:ext uri="{FF2B5EF4-FFF2-40B4-BE49-F238E27FC236}">
                <a16:creationId xmlns:a16="http://schemas.microsoft.com/office/drawing/2014/main" id="{B38C024F-59AC-4BC0-9508-BEBF057E1A91}"/>
              </a:ext>
            </a:extLst>
          </p:cNvPr>
          <p:cNvSpPr>
            <a:spLocks noGrp="1"/>
          </p:cNvSpPr>
          <p:nvPr>
            <p:ph type="body" sz="quarter" idx="65" hasCustomPrompt="1"/>
          </p:nvPr>
        </p:nvSpPr>
        <p:spPr>
          <a:xfrm>
            <a:off x="8846039" y="266691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67" name="Text Placeholder 17">
            <a:extLst>
              <a:ext uri="{FF2B5EF4-FFF2-40B4-BE49-F238E27FC236}">
                <a16:creationId xmlns:a16="http://schemas.microsoft.com/office/drawing/2014/main" id="{BDB9CAD8-A37F-40F0-9C11-F79C660A79D7}"/>
              </a:ext>
            </a:extLst>
          </p:cNvPr>
          <p:cNvSpPr>
            <a:spLocks noGrp="1"/>
          </p:cNvSpPr>
          <p:nvPr>
            <p:ph type="body" sz="quarter" idx="66" hasCustomPrompt="1"/>
          </p:nvPr>
        </p:nvSpPr>
        <p:spPr>
          <a:xfrm>
            <a:off x="8846039" y="3142355"/>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38" name="Picture Placeholder 9">
            <a:extLst>
              <a:ext uri="{FF2B5EF4-FFF2-40B4-BE49-F238E27FC236}">
                <a16:creationId xmlns:a16="http://schemas.microsoft.com/office/drawing/2014/main" id="{4CC2980B-7671-4F8C-BADD-CF2C88294E85}"/>
              </a:ext>
            </a:extLst>
          </p:cNvPr>
          <p:cNvSpPr>
            <a:spLocks noGrp="1"/>
          </p:cNvSpPr>
          <p:nvPr>
            <p:ph type="pic" sz="quarter" idx="40" hasCustomPrompt="1"/>
          </p:nvPr>
        </p:nvSpPr>
        <p:spPr>
          <a:xfrm>
            <a:off x="1620451" y="3853061"/>
            <a:ext cx="1412050" cy="1147276"/>
          </a:xfrm>
          <a:prstGeom prst="rect">
            <a:avLst/>
          </a:prstGeom>
        </p:spPr>
        <p:txBody>
          <a:bodyPr/>
          <a:lstStyle>
            <a:lvl1pPr marL="0" indent="0" algn="ctr">
              <a:buNone/>
              <a:defRPr/>
            </a:lvl1pPr>
          </a:lstStyle>
          <a:p>
            <a:r>
              <a:rPr lang="en-US" dirty="0"/>
              <a:t>Click to add photo</a:t>
            </a:r>
          </a:p>
        </p:txBody>
      </p:sp>
      <p:sp>
        <p:nvSpPr>
          <p:cNvPr id="30" name="Text Placeholder 17">
            <a:extLst>
              <a:ext uri="{FF2B5EF4-FFF2-40B4-BE49-F238E27FC236}">
                <a16:creationId xmlns:a16="http://schemas.microsoft.com/office/drawing/2014/main" id="{E962E00C-0CE9-4ED2-8C51-91478F777607}"/>
              </a:ext>
            </a:extLst>
          </p:cNvPr>
          <p:cNvSpPr>
            <a:spLocks noGrp="1"/>
          </p:cNvSpPr>
          <p:nvPr>
            <p:ph type="body" sz="quarter" idx="30" hasCustomPrompt="1"/>
          </p:nvPr>
        </p:nvSpPr>
        <p:spPr>
          <a:xfrm>
            <a:off x="1291631" y="500552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31" name="Text Placeholder 17">
            <a:extLst>
              <a:ext uri="{FF2B5EF4-FFF2-40B4-BE49-F238E27FC236}">
                <a16:creationId xmlns:a16="http://schemas.microsoft.com/office/drawing/2014/main" id="{285E7C77-6013-467F-AA0B-DB65984B251D}"/>
              </a:ext>
            </a:extLst>
          </p:cNvPr>
          <p:cNvSpPr>
            <a:spLocks noGrp="1"/>
          </p:cNvSpPr>
          <p:nvPr>
            <p:ph type="body" sz="quarter" idx="31" hasCustomPrompt="1"/>
          </p:nvPr>
        </p:nvSpPr>
        <p:spPr>
          <a:xfrm>
            <a:off x="1291631" y="5480965"/>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39" name="Picture Placeholder 9">
            <a:extLst>
              <a:ext uri="{FF2B5EF4-FFF2-40B4-BE49-F238E27FC236}">
                <a16:creationId xmlns:a16="http://schemas.microsoft.com/office/drawing/2014/main" id="{7D6F633A-FD80-4D2C-8476-8100D39C6B64}"/>
              </a:ext>
            </a:extLst>
          </p:cNvPr>
          <p:cNvSpPr>
            <a:spLocks noGrp="1"/>
          </p:cNvSpPr>
          <p:nvPr>
            <p:ph type="pic" sz="quarter" idx="41" hasCustomPrompt="1"/>
          </p:nvPr>
        </p:nvSpPr>
        <p:spPr>
          <a:xfrm>
            <a:off x="4119392" y="3853061"/>
            <a:ext cx="1412050" cy="1147276"/>
          </a:xfrm>
          <a:prstGeom prst="rect">
            <a:avLst/>
          </a:prstGeom>
        </p:spPr>
        <p:txBody>
          <a:bodyPr/>
          <a:lstStyle>
            <a:lvl1pPr marL="0" indent="0" algn="ctr">
              <a:buNone/>
              <a:defRPr/>
            </a:lvl1pPr>
          </a:lstStyle>
          <a:p>
            <a:r>
              <a:rPr lang="en-US" dirty="0"/>
              <a:t>Click to add photo</a:t>
            </a:r>
          </a:p>
        </p:txBody>
      </p:sp>
      <p:sp>
        <p:nvSpPr>
          <p:cNvPr id="50" name="Text Placeholder 17">
            <a:extLst>
              <a:ext uri="{FF2B5EF4-FFF2-40B4-BE49-F238E27FC236}">
                <a16:creationId xmlns:a16="http://schemas.microsoft.com/office/drawing/2014/main" id="{534B036E-ECDB-4305-8A01-66F6D547169A}"/>
              </a:ext>
            </a:extLst>
          </p:cNvPr>
          <p:cNvSpPr>
            <a:spLocks noGrp="1"/>
          </p:cNvSpPr>
          <p:nvPr>
            <p:ph type="body" sz="quarter" idx="49" hasCustomPrompt="1"/>
          </p:nvPr>
        </p:nvSpPr>
        <p:spPr>
          <a:xfrm>
            <a:off x="3791533" y="500661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1" name="Text Placeholder 17">
            <a:extLst>
              <a:ext uri="{FF2B5EF4-FFF2-40B4-BE49-F238E27FC236}">
                <a16:creationId xmlns:a16="http://schemas.microsoft.com/office/drawing/2014/main" id="{F074C60B-FADB-4F44-B718-C0687D1D4367}"/>
              </a:ext>
            </a:extLst>
          </p:cNvPr>
          <p:cNvSpPr>
            <a:spLocks noGrp="1"/>
          </p:cNvSpPr>
          <p:nvPr>
            <p:ph type="body" sz="quarter" idx="50" hasCustomPrompt="1"/>
          </p:nvPr>
        </p:nvSpPr>
        <p:spPr>
          <a:xfrm>
            <a:off x="3791533" y="5482055"/>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40" name="Picture Placeholder 9">
            <a:extLst>
              <a:ext uri="{FF2B5EF4-FFF2-40B4-BE49-F238E27FC236}">
                <a16:creationId xmlns:a16="http://schemas.microsoft.com/office/drawing/2014/main" id="{A34BA53B-3CF1-462B-979A-000E74575C14}"/>
              </a:ext>
            </a:extLst>
          </p:cNvPr>
          <p:cNvSpPr>
            <a:spLocks noGrp="1"/>
          </p:cNvSpPr>
          <p:nvPr>
            <p:ph type="pic" sz="quarter" idx="42" hasCustomPrompt="1"/>
          </p:nvPr>
        </p:nvSpPr>
        <p:spPr>
          <a:xfrm>
            <a:off x="6549002" y="3853061"/>
            <a:ext cx="1412049" cy="1147276"/>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B1AAC15F-0501-4CB6-BA46-F9C01D493E97}"/>
              </a:ext>
            </a:extLst>
          </p:cNvPr>
          <p:cNvSpPr>
            <a:spLocks noGrp="1"/>
          </p:cNvSpPr>
          <p:nvPr>
            <p:ph type="body" sz="quarter" idx="51" hasCustomPrompt="1"/>
          </p:nvPr>
        </p:nvSpPr>
        <p:spPr>
          <a:xfrm>
            <a:off x="6323796" y="500033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3" name="Text Placeholder 17">
            <a:extLst>
              <a:ext uri="{FF2B5EF4-FFF2-40B4-BE49-F238E27FC236}">
                <a16:creationId xmlns:a16="http://schemas.microsoft.com/office/drawing/2014/main" id="{2C0B84A3-071D-46B3-B912-276ED1F152E9}"/>
              </a:ext>
            </a:extLst>
          </p:cNvPr>
          <p:cNvSpPr>
            <a:spLocks noGrp="1"/>
          </p:cNvSpPr>
          <p:nvPr>
            <p:ph type="body" sz="quarter" idx="52" hasCustomPrompt="1"/>
          </p:nvPr>
        </p:nvSpPr>
        <p:spPr>
          <a:xfrm>
            <a:off x="6323796" y="5475780"/>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46" name="Picture Placeholder 9">
            <a:extLst>
              <a:ext uri="{FF2B5EF4-FFF2-40B4-BE49-F238E27FC236}">
                <a16:creationId xmlns:a16="http://schemas.microsoft.com/office/drawing/2014/main" id="{447CE363-8048-45D8-BC95-4E89354EF492}"/>
              </a:ext>
            </a:extLst>
          </p:cNvPr>
          <p:cNvSpPr>
            <a:spLocks noGrp="1"/>
          </p:cNvSpPr>
          <p:nvPr>
            <p:ph type="pic" sz="quarter" idx="48" hasCustomPrompt="1"/>
          </p:nvPr>
        </p:nvSpPr>
        <p:spPr>
          <a:xfrm>
            <a:off x="9174860" y="3853061"/>
            <a:ext cx="1412049" cy="1147276"/>
          </a:xfrm>
          <a:prstGeom prst="rect">
            <a:avLst/>
          </a:prstGeom>
        </p:spPr>
        <p:txBody>
          <a:bodyPr/>
          <a:lstStyle>
            <a:lvl1pPr marL="0" indent="0" algn="ctr">
              <a:buNone/>
              <a:defRPr/>
            </a:lvl1pPr>
          </a:lstStyle>
          <a:p>
            <a:r>
              <a:rPr lang="en-US" dirty="0"/>
              <a:t>Click to add photo</a:t>
            </a:r>
          </a:p>
        </p:txBody>
      </p:sp>
      <p:sp>
        <p:nvSpPr>
          <p:cNvPr id="54" name="Text Placeholder 17">
            <a:extLst>
              <a:ext uri="{FF2B5EF4-FFF2-40B4-BE49-F238E27FC236}">
                <a16:creationId xmlns:a16="http://schemas.microsoft.com/office/drawing/2014/main" id="{EEB77DBC-08C4-4B28-9828-330891407619}"/>
              </a:ext>
            </a:extLst>
          </p:cNvPr>
          <p:cNvSpPr>
            <a:spLocks noGrp="1"/>
          </p:cNvSpPr>
          <p:nvPr>
            <p:ph type="body" sz="quarter" idx="53" hasCustomPrompt="1"/>
          </p:nvPr>
        </p:nvSpPr>
        <p:spPr>
          <a:xfrm>
            <a:off x="8846039" y="499937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5" name="Text Placeholder 17">
            <a:extLst>
              <a:ext uri="{FF2B5EF4-FFF2-40B4-BE49-F238E27FC236}">
                <a16:creationId xmlns:a16="http://schemas.microsoft.com/office/drawing/2014/main" id="{C4D2FA18-AB3C-482C-AA57-12C2463265A6}"/>
              </a:ext>
            </a:extLst>
          </p:cNvPr>
          <p:cNvSpPr>
            <a:spLocks noGrp="1"/>
          </p:cNvSpPr>
          <p:nvPr>
            <p:ph type="body" sz="quarter" idx="54" hasCustomPrompt="1"/>
          </p:nvPr>
        </p:nvSpPr>
        <p:spPr>
          <a:xfrm>
            <a:off x="8846039" y="5474820"/>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7" name="Slide Number Placeholder 6">
            <a:extLst>
              <a:ext uri="{FF2B5EF4-FFF2-40B4-BE49-F238E27FC236}">
                <a16:creationId xmlns:a16="http://schemas.microsoft.com/office/drawing/2014/main" id="{485FF793-7D5A-4D82-9EB0-6D4ED7DE952A}"/>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6" name="Footer Placeholder 5">
            <a:extLst>
              <a:ext uri="{FF2B5EF4-FFF2-40B4-BE49-F238E27FC236}">
                <a16:creationId xmlns:a16="http://schemas.microsoft.com/office/drawing/2014/main" id="{489EE964-1EA4-4134-AB68-1D151221340E}"/>
              </a:ext>
            </a:extLst>
          </p:cNvPr>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5" name="Date Placeholder 4">
            <a:extLst>
              <a:ext uri="{FF2B5EF4-FFF2-40B4-BE49-F238E27FC236}">
                <a16:creationId xmlns:a16="http://schemas.microsoft.com/office/drawing/2014/main" id="{F8DAF8D0-8415-4A9D-B4F5-92650ECA219C}"/>
              </a:ext>
            </a:extLst>
          </p:cNvPr>
          <p:cNvSpPr>
            <a:spLocks noGrp="1"/>
          </p:cNvSpPr>
          <p:nvPr>
            <p:ph type="dt" sz="half" idx="10"/>
          </p:nvPr>
        </p:nvSpPr>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2112780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42C545-ABF3-4111-9C70-0C513622F8E9}"/>
              </a:ext>
            </a:extLst>
          </p:cNvPr>
          <p:cNvSpPr>
            <a:spLocks noGrp="1"/>
          </p:cNvSpPr>
          <p:nvPr>
            <p:ph type="dt" sz="half" idx="2"/>
          </p:nvPr>
        </p:nvSpPr>
        <p:spPr>
          <a:xfrm>
            <a:off x="8952390" y="6356350"/>
            <a:ext cx="2743200"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r>
              <a:rPr lang="en-US" dirty="0"/>
              <a:t>20XX</a:t>
            </a:r>
          </a:p>
        </p:txBody>
      </p:sp>
      <p:sp>
        <p:nvSpPr>
          <p:cNvPr id="5" name="Footer Placeholder 4">
            <a:extLst>
              <a:ext uri="{FF2B5EF4-FFF2-40B4-BE49-F238E27FC236}">
                <a16:creationId xmlns:a16="http://schemas.microsoft.com/office/drawing/2014/main" id="{C2EA851B-24D4-40F7-88DA-C06AE1709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200" baseline="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2B107E50-40B2-4772-B85C-0CC91BEBC202}"/>
              </a:ext>
            </a:extLst>
          </p:cNvPr>
          <p:cNvSpPr>
            <a:spLocks noGrp="1"/>
          </p:cNvSpPr>
          <p:nvPr>
            <p:ph type="sldNum" sz="quarter" idx="4"/>
          </p:nvPr>
        </p:nvSpPr>
        <p:spPr>
          <a:xfrm>
            <a:off x="753862" y="6356350"/>
            <a:ext cx="2743200" cy="365125"/>
          </a:xfrm>
          <a:prstGeom prst="rect">
            <a:avLst/>
          </a:prstGeom>
        </p:spPr>
        <p:txBody>
          <a:bodyPr vert="horz" lIns="91440" tIns="45720" rIns="91440" bIns="45720" rtlCol="0" anchor="ctr"/>
          <a:lstStyle>
            <a:lvl1pPr algn="l">
              <a:defRPr sz="1000" b="0" spc="200" baseline="0">
                <a:solidFill>
                  <a:schemeClr val="tx1"/>
                </a:solidFill>
                <a:latin typeface="+mj-lt"/>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110049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object 3"/>
          <p:cNvSpPr/>
          <p:nvPr/>
        </p:nvSpPr>
        <p:spPr>
          <a:xfrm>
            <a:off x="0" y="1"/>
            <a:ext cx="12192000" cy="1169939"/>
          </a:xfrm>
          <a:custGeom>
            <a:avLst/>
            <a:gdLst/>
            <a:ahLst/>
            <a:cxnLst/>
            <a:rect l="l" t="t" r="r" b="b"/>
            <a:pathLst>
              <a:path w="13004800" h="508000">
                <a:moveTo>
                  <a:pt x="0" y="508000"/>
                </a:moveTo>
                <a:lnTo>
                  <a:pt x="13004800" y="508000"/>
                </a:lnTo>
                <a:lnTo>
                  <a:pt x="13004800" y="0"/>
                </a:lnTo>
                <a:lnTo>
                  <a:pt x="0" y="0"/>
                </a:lnTo>
                <a:lnTo>
                  <a:pt x="0" y="508000"/>
                </a:lnTo>
                <a:close/>
              </a:path>
            </a:pathLst>
          </a:custGeom>
          <a:solidFill>
            <a:schemeClr val="accent1"/>
          </a:solidFill>
        </p:spPr>
        <p:txBody>
          <a:bodyPr wrap="square" lIns="0" tIns="0" rIns="0" bIns="0" rtlCol="0"/>
          <a:lstStyle/>
          <a:p>
            <a:endParaRPr sz="2400" dirty="0">
              <a:solidFill>
                <a:prstClr val="black"/>
              </a:solidFill>
              <a:cs typeface="Arial" pitchFamily="34" charset="0"/>
            </a:endParaRPr>
          </a:p>
        </p:txBody>
      </p:sp>
      <p:sp>
        <p:nvSpPr>
          <p:cNvPr id="2" name="Title Placeholder 1"/>
          <p:cNvSpPr>
            <a:spLocks noGrp="1"/>
          </p:cNvSpPr>
          <p:nvPr>
            <p:ph type="title"/>
          </p:nvPr>
        </p:nvSpPr>
        <p:spPr>
          <a:xfrm>
            <a:off x="609600" y="7527"/>
            <a:ext cx="109728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marL="457189" marR="0" lvl="0" indent="-457189" algn="l" defTabSz="609585" rtl="0" eaLnBrk="1" fontAlgn="auto" latinLnBrk="0" hangingPunct="1">
              <a:lnSpc>
                <a:spcPct val="100000"/>
              </a:lnSpc>
              <a:spcBef>
                <a:spcPct val="20000"/>
              </a:spcBef>
              <a:spcAft>
                <a:spcPts val="0"/>
              </a:spcAft>
              <a:buClr>
                <a:srgbClr val="C80032"/>
              </a:buClr>
              <a:buSzPct val="72000"/>
              <a:buFont typeface="Lucida Grande"/>
              <a:buChar char="►"/>
              <a:tabLst/>
              <a:defRPr/>
            </a:pPr>
            <a:r>
              <a:rPr kumimoji="0" lang="en-GB" sz="3333" b="0" i="0" u="none" strike="noStrike" kern="1200" cap="none" spc="0" normalizeH="0" baseline="0" noProof="0" dirty="0">
                <a:ln>
                  <a:noFill/>
                </a:ln>
                <a:solidFill>
                  <a:prstClr val="black">
                    <a:lumMod val="85000"/>
                    <a:lumOff val="15000"/>
                  </a:prstClr>
                </a:solidFill>
                <a:effectLst/>
                <a:uLnTx/>
                <a:uFillTx/>
                <a:latin typeface="+mn-lt"/>
                <a:ea typeface="+mn-ea"/>
                <a:cs typeface="+mn-cs"/>
              </a:rPr>
              <a:t>Click to edit Master text styles</a:t>
            </a:r>
          </a:p>
          <a:p>
            <a:pPr marL="1066773" marR="0" lvl="1" indent="-457189" algn="l" defTabSz="609585" rtl="0" eaLnBrk="1" fontAlgn="auto" latinLnBrk="0" hangingPunct="1">
              <a:lnSpc>
                <a:spcPct val="100000"/>
              </a:lnSpc>
              <a:spcBef>
                <a:spcPct val="20000"/>
              </a:spcBef>
              <a:spcAft>
                <a:spcPts val="0"/>
              </a:spcAft>
              <a:buClr>
                <a:srgbClr val="C80032"/>
              </a:buClr>
              <a:buSzPct val="72000"/>
              <a:buFont typeface="Lucida Grande"/>
              <a:buChar char="►"/>
              <a:tabLst/>
              <a:defRPr/>
            </a:pPr>
            <a:r>
              <a:rPr kumimoji="0" lang="en-GB" sz="2933" b="0" i="0" u="none" strike="noStrike" kern="1200" cap="none" spc="0" normalizeH="0" baseline="0" noProof="0" dirty="0">
                <a:ln>
                  <a:noFill/>
                </a:ln>
                <a:solidFill>
                  <a:prstClr val="black">
                    <a:lumMod val="85000"/>
                    <a:lumOff val="15000"/>
                  </a:prstClr>
                </a:solidFill>
                <a:effectLst/>
                <a:uLnTx/>
                <a:uFillTx/>
                <a:latin typeface="+mn-lt"/>
                <a:ea typeface="+mn-ea"/>
                <a:cs typeface="+mn-cs"/>
              </a:rPr>
              <a:t>Second level</a:t>
            </a:r>
          </a:p>
          <a:p>
            <a:pPr marL="1676358" marR="0" lvl="2" indent="-457189" algn="l" defTabSz="609585" rtl="0" eaLnBrk="1" fontAlgn="auto" latinLnBrk="0" hangingPunct="1">
              <a:lnSpc>
                <a:spcPct val="100000"/>
              </a:lnSpc>
              <a:spcBef>
                <a:spcPct val="20000"/>
              </a:spcBef>
              <a:spcAft>
                <a:spcPts val="0"/>
              </a:spcAft>
              <a:buClr>
                <a:srgbClr val="C80032"/>
              </a:buClr>
              <a:buSzPct val="72000"/>
              <a:buFont typeface="Lucida Grande"/>
              <a:buChar char="►"/>
              <a:tabLst/>
              <a:defRPr/>
            </a:pPr>
            <a:r>
              <a:rPr kumimoji="0" lang="en-GB" sz="2667" b="0" i="0" u="none" strike="noStrike" kern="1200" cap="none" spc="0" normalizeH="0" baseline="0" noProof="0" dirty="0">
                <a:ln>
                  <a:noFill/>
                </a:ln>
                <a:solidFill>
                  <a:prstClr val="black">
                    <a:lumMod val="85000"/>
                    <a:lumOff val="15000"/>
                  </a:prstClr>
                </a:solidFill>
                <a:effectLst/>
                <a:uLnTx/>
                <a:uFillTx/>
                <a:latin typeface="+mn-lt"/>
                <a:ea typeface="+mn-ea"/>
                <a:cs typeface="+mn-cs"/>
              </a:rPr>
              <a:t>Third level</a:t>
            </a:r>
          </a:p>
          <a:p>
            <a:pPr marL="2209745" marR="0" lvl="3" indent="-380990" algn="l" defTabSz="609585" rtl="0" eaLnBrk="1" fontAlgn="auto" latinLnBrk="0" hangingPunct="1">
              <a:lnSpc>
                <a:spcPct val="100000"/>
              </a:lnSpc>
              <a:spcBef>
                <a:spcPct val="20000"/>
              </a:spcBef>
              <a:spcAft>
                <a:spcPts val="0"/>
              </a:spcAft>
              <a:buClr>
                <a:srgbClr val="C80032"/>
              </a:buClr>
              <a:buSzPct val="72000"/>
              <a:buFont typeface="Lucida Grande"/>
              <a:buChar char="►"/>
              <a:tabLst/>
              <a:defRPr/>
            </a:pPr>
            <a:r>
              <a:rPr kumimoji="0" lang="en-GB" sz="2400" b="0" i="0" u="none" strike="noStrike" kern="1200" cap="none" spc="0" normalizeH="0" baseline="0" noProof="0" dirty="0">
                <a:ln>
                  <a:noFill/>
                </a:ln>
                <a:solidFill>
                  <a:prstClr val="black">
                    <a:lumMod val="85000"/>
                    <a:lumOff val="15000"/>
                  </a:prstClr>
                </a:solidFill>
                <a:effectLst/>
                <a:uLnTx/>
                <a:uFillTx/>
                <a:latin typeface="+mn-lt"/>
                <a:ea typeface="+mn-ea"/>
                <a:cs typeface="+mn-cs"/>
              </a:rPr>
              <a:t>Fourth level</a:t>
            </a:r>
          </a:p>
          <a:p>
            <a:pPr marL="2819330" marR="0" lvl="4" indent="-380990" algn="l" defTabSz="609585" rtl="0" eaLnBrk="1" fontAlgn="auto" latinLnBrk="0" hangingPunct="1">
              <a:lnSpc>
                <a:spcPct val="100000"/>
              </a:lnSpc>
              <a:spcBef>
                <a:spcPct val="20000"/>
              </a:spcBef>
              <a:spcAft>
                <a:spcPts val="0"/>
              </a:spcAft>
              <a:buClr>
                <a:srgbClr val="C80032"/>
              </a:buClr>
              <a:buSzPct val="72000"/>
              <a:buFont typeface="Lucida Grande"/>
              <a:buChar char="►"/>
              <a:tabLst/>
              <a:defRPr/>
            </a:pPr>
            <a:r>
              <a:rPr kumimoji="0" lang="en-GB" sz="2133" b="0" i="0" u="none" strike="noStrike" kern="1200" cap="none" spc="0" normalizeH="0" baseline="0" noProof="0" dirty="0">
                <a:ln>
                  <a:noFill/>
                </a:ln>
                <a:solidFill>
                  <a:prstClr val="black">
                    <a:lumMod val="85000"/>
                    <a:lumOff val="15000"/>
                  </a:prstClr>
                </a:solidFill>
                <a:effectLst/>
                <a:uLnTx/>
                <a:uFillTx/>
                <a:latin typeface="+mn-lt"/>
                <a:ea typeface="+mn-ea"/>
                <a:cs typeface="+mn-cs"/>
              </a:rPr>
              <a:t>Fifth level</a:t>
            </a:r>
            <a:endParaRPr kumimoji="0" lang="en-US" sz="2133" b="0" i="0" u="none" strike="noStrike" kern="1200" cap="none" spc="0" normalizeH="0" baseline="0" noProof="0" dirty="0">
              <a:ln>
                <a:noFill/>
              </a:ln>
              <a:solidFill>
                <a:prstClr val="black">
                  <a:lumMod val="85000"/>
                  <a:lumOff val="15000"/>
                </a:prstClr>
              </a:solidFill>
              <a:effectLst/>
              <a:uLnTx/>
              <a:uFillTx/>
              <a:latin typeface="+mn-lt"/>
              <a:ea typeface="+mn-ea"/>
              <a:cs typeface="+mn-cs"/>
            </a:endParaRP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F9EF2B4-11EB-473A-AC4B-B39E95C5B66E}" type="datetime1">
              <a:rPr lang="en-US" smtClean="0">
                <a:solidFill>
                  <a:prstClr val="black">
                    <a:tint val="75000"/>
                  </a:prstClr>
                </a:solidFill>
              </a:rPr>
              <a:t>2/22/2023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a:solidFill>
                  <a:prstClr val="black">
                    <a:tint val="75000"/>
                  </a:prstClr>
                </a:solidFill>
              </a:rPr>
              <a:t>Customer engagement June 2019</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1227667"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72C8B1A-CFE2-2943-9091-2F6267360E9D}" type="slidenum">
              <a:rPr lang="en-US" smtClean="0">
                <a:solidFill>
                  <a:prstClr val="black">
                    <a:tint val="75000"/>
                  </a:prstClr>
                </a:solidFill>
              </a:rPr>
              <a:pPr/>
              <a:t>‹#›</a:t>
            </a:fld>
            <a:endParaRPr lang="en-US" dirty="0">
              <a:solidFill>
                <a:prstClr val="black">
                  <a:tint val="75000"/>
                </a:prstClr>
              </a:solidFill>
            </a:endParaRPr>
          </a:p>
        </p:txBody>
      </p:sp>
      <p:grpSp>
        <p:nvGrpSpPr>
          <p:cNvPr id="15" name="Group 14"/>
          <p:cNvGrpSpPr/>
          <p:nvPr/>
        </p:nvGrpSpPr>
        <p:grpSpPr>
          <a:xfrm>
            <a:off x="10709845" y="6471099"/>
            <a:ext cx="967232" cy="236540"/>
            <a:chOff x="8042157" y="6464314"/>
            <a:chExt cx="725424" cy="177405"/>
          </a:xfrm>
        </p:grpSpPr>
        <p:sp>
          <p:nvSpPr>
            <p:cNvPr id="16" name="Rectangle 77"/>
            <p:cNvSpPr>
              <a:spLocks noChangeArrowheads="1"/>
            </p:cNvSpPr>
            <p:nvPr userDrawn="1"/>
          </p:nvSpPr>
          <p:spPr bwMode="auto">
            <a:xfrm>
              <a:off x="8449400" y="6465748"/>
              <a:ext cx="30884" cy="12641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solidFill>
                  <a:prstClr val="black"/>
                </a:solidFill>
              </a:endParaRPr>
            </a:p>
          </p:txBody>
        </p:sp>
        <p:sp>
          <p:nvSpPr>
            <p:cNvPr id="17" name="Freeform 78"/>
            <p:cNvSpPr>
              <a:spLocks/>
            </p:cNvSpPr>
            <p:nvPr userDrawn="1"/>
          </p:nvSpPr>
          <p:spPr bwMode="auto">
            <a:xfrm>
              <a:off x="8503987" y="6465748"/>
              <a:ext cx="125692" cy="126411"/>
            </a:xfrm>
            <a:custGeom>
              <a:avLst/>
              <a:gdLst>
                <a:gd name="T0" fmla="*/ 175 w 175"/>
                <a:gd name="T1" fmla="*/ 0 h 176"/>
                <a:gd name="T2" fmla="*/ 92 w 175"/>
                <a:gd name="T3" fmla="*/ 176 h 176"/>
                <a:gd name="T4" fmla="*/ 73 w 175"/>
                <a:gd name="T5" fmla="*/ 176 h 176"/>
                <a:gd name="T6" fmla="*/ 0 w 175"/>
                <a:gd name="T7" fmla="*/ 0 h 176"/>
                <a:gd name="T8" fmla="*/ 43 w 175"/>
                <a:gd name="T9" fmla="*/ 0 h 176"/>
                <a:gd name="T10" fmla="*/ 90 w 175"/>
                <a:gd name="T11" fmla="*/ 122 h 176"/>
                <a:gd name="T12" fmla="*/ 142 w 175"/>
                <a:gd name="T13" fmla="*/ 0 h 176"/>
                <a:gd name="T14" fmla="*/ 175 w 175"/>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76">
                  <a:moveTo>
                    <a:pt x="175" y="0"/>
                  </a:moveTo>
                  <a:lnTo>
                    <a:pt x="92" y="176"/>
                  </a:lnTo>
                  <a:lnTo>
                    <a:pt x="73" y="176"/>
                  </a:lnTo>
                  <a:lnTo>
                    <a:pt x="0" y="0"/>
                  </a:lnTo>
                  <a:lnTo>
                    <a:pt x="43" y="0"/>
                  </a:lnTo>
                  <a:lnTo>
                    <a:pt x="90" y="122"/>
                  </a:lnTo>
                  <a:lnTo>
                    <a:pt x="142" y="0"/>
                  </a:lnTo>
                  <a:lnTo>
                    <a:pt x="175"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solidFill>
                  <a:prstClr val="black"/>
                </a:solidFill>
              </a:endParaRPr>
            </a:p>
          </p:txBody>
        </p:sp>
        <p:sp>
          <p:nvSpPr>
            <p:cNvPr id="18" name="Freeform 79"/>
            <p:cNvSpPr>
              <a:spLocks noEditPoints="1"/>
            </p:cNvSpPr>
            <p:nvPr userDrawn="1"/>
          </p:nvSpPr>
          <p:spPr bwMode="auto">
            <a:xfrm>
              <a:off x="8289234" y="6464314"/>
              <a:ext cx="206135" cy="177405"/>
            </a:xfrm>
            <a:custGeom>
              <a:avLst/>
              <a:gdLst>
                <a:gd name="T0" fmla="*/ 101 w 121"/>
                <a:gd name="T1" fmla="*/ 93 h 104"/>
                <a:gd name="T2" fmla="*/ 60 w 121"/>
                <a:gd name="T3" fmla="*/ 79 h 104"/>
                <a:gd name="T4" fmla="*/ 46 w 121"/>
                <a:gd name="T5" fmla="*/ 76 h 104"/>
                <a:gd name="T6" fmla="*/ 64 w 121"/>
                <a:gd name="T7" fmla="*/ 69 h 104"/>
                <a:gd name="T8" fmla="*/ 78 w 121"/>
                <a:gd name="T9" fmla="*/ 38 h 104"/>
                <a:gd name="T10" fmla="*/ 39 w 121"/>
                <a:gd name="T11" fmla="*/ 0 h 104"/>
                <a:gd name="T12" fmla="*/ 0 w 121"/>
                <a:gd name="T13" fmla="*/ 38 h 104"/>
                <a:gd name="T14" fmla="*/ 15 w 121"/>
                <a:gd name="T15" fmla="*/ 70 h 104"/>
                <a:gd name="T16" fmla="*/ 32 w 121"/>
                <a:gd name="T17" fmla="*/ 76 h 104"/>
                <a:gd name="T18" fmla="*/ 19 w 121"/>
                <a:gd name="T19" fmla="*/ 81 h 104"/>
                <a:gd name="T20" fmla="*/ 9 w 121"/>
                <a:gd name="T21" fmla="*/ 93 h 104"/>
                <a:gd name="T22" fmla="*/ 33 w 121"/>
                <a:gd name="T23" fmla="*/ 85 h 104"/>
                <a:gd name="T24" fmla="*/ 97 w 121"/>
                <a:gd name="T25" fmla="*/ 104 h 104"/>
                <a:gd name="T26" fmla="*/ 121 w 121"/>
                <a:gd name="T27" fmla="*/ 87 h 104"/>
                <a:gd name="T28" fmla="*/ 101 w 121"/>
                <a:gd name="T29" fmla="*/ 93 h 104"/>
                <a:gd name="T30" fmla="*/ 39 w 121"/>
                <a:gd name="T31" fmla="*/ 67 h 104"/>
                <a:gd name="T32" fmla="*/ 24 w 121"/>
                <a:gd name="T33" fmla="*/ 62 h 104"/>
                <a:gd name="T34" fmla="*/ 18 w 121"/>
                <a:gd name="T35" fmla="*/ 41 h 104"/>
                <a:gd name="T36" fmla="*/ 18 w 121"/>
                <a:gd name="T37" fmla="*/ 35 h 104"/>
                <a:gd name="T38" fmla="*/ 24 w 121"/>
                <a:gd name="T39" fmla="*/ 14 h 104"/>
                <a:gd name="T40" fmla="*/ 39 w 121"/>
                <a:gd name="T41" fmla="*/ 9 h 104"/>
                <a:gd name="T42" fmla="*/ 54 w 121"/>
                <a:gd name="T43" fmla="*/ 14 h 104"/>
                <a:gd name="T44" fmla="*/ 60 w 121"/>
                <a:gd name="T45" fmla="*/ 35 h 104"/>
                <a:gd name="T46" fmla="*/ 60 w 121"/>
                <a:gd name="T47" fmla="*/ 41 h 104"/>
                <a:gd name="T48" fmla="*/ 54 w 121"/>
                <a:gd name="T49" fmla="*/ 62 h 104"/>
                <a:gd name="T50" fmla="*/ 39 w 121"/>
                <a:gd name="T51" fmla="*/ 6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 h="104">
                  <a:moveTo>
                    <a:pt x="101" y="93"/>
                  </a:moveTo>
                  <a:cubicBezTo>
                    <a:pt x="86" y="93"/>
                    <a:pt x="74" y="85"/>
                    <a:pt x="60" y="79"/>
                  </a:cubicBezTo>
                  <a:cubicBezTo>
                    <a:pt x="56" y="78"/>
                    <a:pt x="51" y="76"/>
                    <a:pt x="46" y="76"/>
                  </a:cubicBezTo>
                  <a:cubicBezTo>
                    <a:pt x="53" y="75"/>
                    <a:pt x="60" y="72"/>
                    <a:pt x="64" y="69"/>
                  </a:cubicBezTo>
                  <a:cubicBezTo>
                    <a:pt x="73" y="62"/>
                    <a:pt x="78" y="51"/>
                    <a:pt x="78" y="38"/>
                  </a:cubicBezTo>
                  <a:cubicBezTo>
                    <a:pt x="78" y="16"/>
                    <a:pt x="65" y="0"/>
                    <a:pt x="39" y="0"/>
                  </a:cubicBezTo>
                  <a:cubicBezTo>
                    <a:pt x="13" y="0"/>
                    <a:pt x="0" y="16"/>
                    <a:pt x="0" y="38"/>
                  </a:cubicBezTo>
                  <a:cubicBezTo>
                    <a:pt x="0" y="52"/>
                    <a:pt x="5" y="63"/>
                    <a:pt x="15" y="70"/>
                  </a:cubicBezTo>
                  <a:cubicBezTo>
                    <a:pt x="19" y="73"/>
                    <a:pt x="26" y="75"/>
                    <a:pt x="32" y="76"/>
                  </a:cubicBezTo>
                  <a:cubicBezTo>
                    <a:pt x="27" y="77"/>
                    <a:pt x="22" y="79"/>
                    <a:pt x="19" y="81"/>
                  </a:cubicBezTo>
                  <a:cubicBezTo>
                    <a:pt x="14" y="84"/>
                    <a:pt x="10" y="89"/>
                    <a:pt x="9" y="93"/>
                  </a:cubicBezTo>
                  <a:cubicBezTo>
                    <a:pt x="16" y="89"/>
                    <a:pt x="24" y="85"/>
                    <a:pt x="33" y="85"/>
                  </a:cubicBezTo>
                  <a:cubicBezTo>
                    <a:pt x="58" y="85"/>
                    <a:pt x="73" y="104"/>
                    <a:pt x="97" y="104"/>
                  </a:cubicBezTo>
                  <a:cubicBezTo>
                    <a:pt x="108" y="104"/>
                    <a:pt x="118" y="97"/>
                    <a:pt x="121" y="87"/>
                  </a:cubicBezTo>
                  <a:cubicBezTo>
                    <a:pt x="118" y="90"/>
                    <a:pt x="110" y="93"/>
                    <a:pt x="101" y="93"/>
                  </a:cubicBezTo>
                  <a:moveTo>
                    <a:pt x="39" y="67"/>
                  </a:moveTo>
                  <a:cubicBezTo>
                    <a:pt x="32" y="67"/>
                    <a:pt x="28" y="65"/>
                    <a:pt x="24" y="62"/>
                  </a:cubicBezTo>
                  <a:cubicBezTo>
                    <a:pt x="20" y="58"/>
                    <a:pt x="18" y="51"/>
                    <a:pt x="18" y="41"/>
                  </a:cubicBezTo>
                  <a:cubicBezTo>
                    <a:pt x="18" y="35"/>
                    <a:pt x="18" y="35"/>
                    <a:pt x="18" y="35"/>
                  </a:cubicBezTo>
                  <a:cubicBezTo>
                    <a:pt x="18" y="26"/>
                    <a:pt x="20" y="19"/>
                    <a:pt x="24" y="14"/>
                  </a:cubicBezTo>
                  <a:cubicBezTo>
                    <a:pt x="27" y="11"/>
                    <a:pt x="32" y="9"/>
                    <a:pt x="39" y="9"/>
                  </a:cubicBezTo>
                  <a:cubicBezTo>
                    <a:pt x="45" y="9"/>
                    <a:pt x="50" y="10"/>
                    <a:pt x="54" y="14"/>
                  </a:cubicBezTo>
                  <a:cubicBezTo>
                    <a:pt x="58" y="18"/>
                    <a:pt x="60" y="25"/>
                    <a:pt x="60" y="35"/>
                  </a:cubicBezTo>
                  <a:cubicBezTo>
                    <a:pt x="60" y="41"/>
                    <a:pt x="60" y="41"/>
                    <a:pt x="60" y="41"/>
                  </a:cubicBezTo>
                  <a:cubicBezTo>
                    <a:pt x="60" y="50"/>
                    <a:pt x="58" y="57"/>
                    <a:pt x="54" y="62"/>
                  </a:cubicBezTo>
                  <a:cubicBezTo>
                    <a:pt x="51" y="65"/>
                    <a:pt x="46" y="67"/>
                    <a:pt x="39" y="67"/>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solidFill>
                  <a:prstClr val="black"/>
                </a:solidFill>
              </a:endParaRPr>
            </a:p>
          </p:txBody>
        </p:sp>
        <p:sp>
          <p:nvSpPr>
            <p:cNvPr id="19" name="Freeform 80"/>
            <p:cNvSpPr>
              <a:spLocks noEditPoints="1"/>
            </p:cNvSpPr>
            <p:nvPr userDrawn="1"/>
          </p:nvSpPr>
          <p:spPr bwMode="auto">
            <a:xfrm>
              <a:off x="8634707" y="6464315"/>
              <a:ext cx="132874" cy="130001"/>
            </a:xfrm>
            <a:custGeom>
              <a:avLst/>
              <a:gdLst>
                <a:gd name="T0" fmla="*/ 10 w 78"/>
                <a:gd name="T1" fmla="*/ 10 h 76"/>
                <a:gd name="T2" fmla="*/ 0 w 78"/>
                <a:gd name="T3" fmla="*/ 40 h 76"/>
                <a:gd name="T4" fmla="*/ 35 w 78"/>
                <a:gd name="T5" fmla="*/ 76 h 76"/>
                <a:gd name="T6" fmla="*/ 62 w 78"/>
                <a:gd name="T7" fmla="*/ 64 h 76"/>
                <a:gd name="T8" fmla="*/ 64 w 78"/>
                <a:gd name="T9" fmla="*/ 75 h 76"/>
                <a:gd name="T10" fmla="*/ 78 w 78"/>
                <a:gd name="T11" fmla="*/ 75 h 76"/>
                <a:gd name="T12" fmla="*/ 78 w 78"/>
                <a:gd name="T13" fmla="*/ 37 h 76"/>
                <a:gd name="T14" fmla="*/ 69 w 78"/>
                <a:gd name="T15" fmla="*/ 10 h 76"/>
                <a:gd name="T16" fmla="*/ 40 w 78"/>
                <a:gd name="T17" fmla="*/ 0 h 76"/>
                <a:gd name="T18" fmla="*/ 10 w 78"/>
                <a:gd name="T19" fmla="*/ 10 h 76"/>
                <a:gd name="T20" fmla="*/ 54 w 78"/>
                <a:gd name="T21" fmla="*/ 60 h 76"/>
                <a:gd name="T22" fmla="*/ 38 w 78"/>
                <a:gd name="T23" fmla="*/ 67 h 76"/>
                <a:gd name="T24" fmla="*/ 24 w 78"/>
                <a:gd name="T25" fmla="*/ 62 h 76"/>
                <a:gd name="T26" fmla="*/ 18 w 78"/>
                <a:gd name="T27" fmla="*/ 40 h 76"/>
                <a:gd name="T28" fmla="*/ 18 w 78"/>
                <a:gd name="T29" fmla="*/ 35 h 76"/>
                <a:gd name="T30" fmla="*/ 24 w 78"/>
                <a:gd name="T31" fmla="*/ 14 h 76"/>
                <a:gd name="T32" fmla="*/ 39 w 78"/>
                <a:gd name="T33" fmla="*/ 9 h 76"/>
                <a:gd name="T34" fmla="*/ 55 w 78"/>
                <a:gd name="T35" fmla="*/ 15 h 76"/>
                <a:gd name="T36" fmla="*/ 60 w 78"/>
                <a:gd name="T37" fmla="*/ 35 h 76"/>
                <a:gd name="T38" fmla="*/ 60 w 78"/>
                <a:gd name="T39" fmla="*/ 41 h 76"/>
                <a:gd name="T40" fmla="*/ 54 w 78"/>
                <a:gd name="T41" fmla="*/ 6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6">
                  <a:moveTo>
                    <a:pt x="10" y="10"/>
                  </a:moveTo>
                  <a:cubicBezTo>
                    <a:pt x="3" y="17"/>
                    <a:pt x="0" y="27"/>
                    <a:pt x="0" y="40"/>
                  </a:cubicBezTo>
                  <a:cubicBezTo>
                    <a:pt x="0" y="62"/>
                    <a:pt x="12" y="76"/>
                    <a:pt x="35" y="76"/>
                  </a:cubicBezTo>
                  <a:cubicBezTo>
                    <a:pt x="47" y="76"/>
                    <a:pt x="57" y="71"/>
                    <a:pt x="62" y="64"/>
                  </a:cubicBezTo>
                  <a:cubicBezTo>
                    <a:pt x="64" y="75"/>
                    <a:pt x="64" y="75"/>
                    <a:pt x="64" y="75"/>
                  </a:cubicBezTo>
                  <a:cubicBezTo>
                    <a:pt x="78" y="75"/>
                    <a:pt x="78" y="75"/>
                    <a:pt x="78" y="75"/>
                  </a:cubicBezTo>
                  <a:cubicBezTo>
                    <a:pt x="78" y="37"/>
                    <a:pt x="78" y="37"/>
                    <a:pt x="78" y="37"/>
                  </a:cubicBezTo>
                  <a:cubicBezTo>
                    <a:pt x="78" y="23"/>
                    <a:pt x="75" y="16"/>
                    <a:pt x="69" y="10"/>
                  </a:cubicBezTo>
                  <a:cubicBezTo>
                    <a:pt x="62" y="3"/>
                    <a:pt x="52" y="0"/>
                    <a:pt x="40" y="0"/>
                  </a:cubicBezTo>
                  <a:cubicBezTo>
                    <a:pt x="26" y="0"/>
                    <a:pt x="16" y="4"/>
                    <a:pt x="10" y="10"/>
                  </a:cubicBezTo>
                  <a:moveTo>
                    <a:pt x="54" y="60"/>
                  </a:moveTo>
                  <a:cubicBezTo>
                    <a:pt x="51" y="64"/>
                    <a:pt x="45" y="67"/>
                    <a:pt x="38" y="67"/>
                  </a:cubicBezTo>
                  <a:cubicBezTo>
                    <a:pt x="33" y="67"/>
                    <a:pt x="28" y="65"/>
                    <a:pt x="24" y="62"/>
                  </a:cubicBezTo>
                  <a:cubicBezTo>
                    <a:pt x="20" y="57"/>
                    <a:pt x="18" y="51"/>
                    <a:pt x="18" y="40"/>
                  </a:cubicBezTo>
                  <a:cubicBezTo>
                    <a:pt x="18" y="35"/>
                    <a:pt x="18" y="35"/>
                    <a:pt x="18" y="35"/>
                  </a:cubicBezTo>
                  <a:cubicBezTo>
                    <a:pt x="18" y="26"/>
                    <a:pt x="20" y="19"/>
                    <a:pt x="24" y="14"/>
                  </a:cubicBezTo>
                  <a:cubicBezTo>
                    <a:pt x="28" y="11"/>
                    <a:pt x="33" y="9"/>
                    <a:pt x="39" y="9"/>
                  </a:cubicBezTo>
                  <a:cubicBezTo>
                    <a:pt x="46" y="9"/>
                    <a:pt x="51" y="11"/>
                    <a:pt x="55" y="15"/>
                  </a:cubicBezTo>
                  <a:cubicBezTo>
                    <a:pt x="58" y="19"/>
                    <a:pt x="60" y="26"/>
                    <a:pt x="60" y="35"/>
                  </a:cubicBezTo>
                  <a:cubicBezTo>
                    <a:pt x="60" y="41"/>
                    <a:pt x="60" y="41"/>
                    <a:pt x="60" y="41"/>
                  </a:cubicBezTo>
                  <a:cubicBezTo>
                    <a:pt x="60" y="49"/>
                    <a:pt x="59" y="55"/>
                    <a:pt x="54" y="6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solidFill>
                  <a:prstClr val="black"/>
                </a:solidFill>
              </a:endParaRPr>
            </a:p>
          </p:txBody>
        </p:sp>
        <p:sp>
          <p:nvSpPr>
            <p:cNvPr id="20" name="Freeform 81"/>
            <p:cNvSpPr>
              <a:spLocks/>
            </p:cNvSpPr>
            <p:nvPr userDrawn="1"/>
          </p:nvSpPr>
          <p:spPr bwMode="auto">
            <a:xfrm>
              <a:off x="8202325" y="6464314"/>
              <a:ext cx="85470" cy="127847"/>
            </a:xfrm>
            <a:custGeom>
              <a:avLst/>
              <a:gdLst>
                <a:gd name="T0" fmla="*/ 9 w 50"/>
                <a:gd name="T1" fmla="*/ 11 h 75"/>
                <a:gd name="T2" fmla="*/ 40 w 50"/>
                <a:gd name="T3" fmla="*/ 0 h 75"/>
                <a:gd name="T4" fmla="*/ 50 w 50"/>
                <a:gd name="T5" fmla="*/ 1 h 75"/>
                <a:gd name="T6" fmla="*/ 46 w 50"/>
                <a:gd name="T7" fmla="*/ 9 h 75"/>
                <a:gd name="T8" fmla="*/ 40 w 50"/>
                <a:gd name="T9" fmla="*/ 9 h 75"/>
                <a:gd name="T10" fmla="*/ 23 w 50"/>
                <a:gd name="T11" fmla="*/ 15 h 75"/>
                <a:gd name="T12" fmla="*/ 18 w 50"/>
                <a:gd name="T13" fmla="*/ 37 h 75"/>
                <a:gd name="T14" fmla="*/ 18 w 50"/>
                <a:gd name="T15" fmla="*/ 75 h 75"/>
                <a:gd name="T16" fmla="*/ 0 w 50"/>
                <a:gd name="T17" fmla="*/ 75 h 75"/>
                <a:gd name="T18" fmla="*/ 0 w 50"/>
                <a:gd name="T19" fmla="*/ 40 h 75"/>
                <a:gd name="T20" fmla="*/ 9 w 50"/>
                <a:gd name="T21"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75">
                  <a:moveTo>
                    <a:pt x="9" y="11"/>
                  </a:moveTo>
                  <a:cubicBezTo>
                    <a:pt x="16" y="4"/>
                    <a:pt x="26" y="0"/>
                    <a:pt x="40" y="0"/>
                  </a:cubicBezTo>
                  <a:cubicBezTo>
                    <a:pt x="43" y="0"/>
                    <a:pt x="47" y="1"/>
                    <a:pt x="50" y="1"/>
                  </a:cubicBezTo>
                  <a:cubicBezTo>
                    <a:pt x="46" y="9"/>
                    <a:pt x="46" y="9"/>
                    <a:pt x="46" y="9"/>
                  </a:cubicBezTo>
                  <a:cubicBezTo>
                    <a:pt x="44" y="9"/>
                    <a:pt x="42" y="9"/>
                    <a:pt x="40" y="9"/>
                  </a:cubicBezTo>
                  <a:cubicBezTo>
                    <a:pt x="31" y="9"/>
                    <a:pt x="26" y="11"/>
                    <a:pt x="23" y="15"/>
                  </a:cubicBezTo>
                  <a:cubicBezTo>
                    <a:pt x="19" y="19"/>
                    <a:pt x="18" y="26"/>
                    <a:pt x="18" y="37"/>
                  </a:cubicBezTo>
                  <a:cubicBezTo>
                    <a:pt x="18" y="75"/>
                    <a:pt x="18" y="75"/>
                    <a:pt x="18" y="75"/>
                  </a:cubicBezTo>
                  <a:cubicBezTo>
                    <a:pt x="0" y="75"/>
                    <a:pt x="0" y="75"/>
                    <a:pt x="0" y="75"/>
                  </a:cubicBezTo>
                  <a:cubicBezTo>
                    <a:pt x="0" y="40"/>
                    <a:pt x="0" y="40"/>
                    <a:pt x="0" y="40"/>
                  </a:cubicBezTo>
                  <a:cubicBezTo>
                    <a:pt x="0" y="28"/>
                    <a:pt x="2" y="18"/>
                    <a:pt x="9" y="1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solidFill>
                  <a:prstClr val="black"/>
                </a:solidFill>
              </a:endParaRPr>
            </a:p>
          </p:txBody>
        </p:sp>
        <p:sp>
          <p:nvSpPr>
            <p:cNvPr id="21" name="Freeform 82"/>
            <p:cNvSpPr>
              <a:spLocks noEditPoints="1"/>
            </p:cNvSpPr>
            <p:nvPr userDrawn="1"/>
          </p:nvSpPr>
          <p:spPr bwMode="auto">
            <a:xfrm>
              <a:off x="8042157" y="6464315"/>
              <a:ext cx="132874" cy="130001"/>
            </a:xfrm>
            <a:custGeom>
              <a:avLst/>
              <a:gdLst>
                <a:gd name="T0" fmla="*/ 11 w 78"/>
                <a:gd name="T1" fmla="*/ 10 h 76"/>
                <a:gd name="T2" fmla="*/ 0 w 78"/>
                <a:gd name="T3" fmla="*/ 40 h 76"/>
                <a:gd name="T4" fmla="*/ 35 w 78"/>
                <a:gd name="T5" fmla="*/ 76 h 76"/>
                <a:gd name="T6" fmla="*/ 62 w 78"/>
                <a:gd name="T7" fmla="*/ 64 h 76"/>
                <a:gd name="T8" fmla="*/ 65 w 78"/>
                <a:gd name="T9" fmla="*/ 75 h 76"/>
                <a:gd name="T10" fmla="*/ 78 w 78"/>
                <a:gd name="T11" fmla="*/ 75 h 76"/>
                <a:gd name="T12" fmla="*/ 78 w 78"/>
                <a:gd name="T13" fmla="*/ 37 h 76"/>
                <a:gd name="T14" fmla="*/ 70 w 78"/>
                <a:gd name="T15" fmla="*/ 10 h 76"/>
                <a:gd name="T16" fmla="*/ 41 w 78"/>
                <a:gd name="T17" fmla="*/ 0 h 76"/>
                <a:gd name="T18" fmla="*/ 11 w 78"/>
                <a:gd name="T19" fmla="*/ 10 h 76"/>
                <a:gd name="T20" fmla="*/ 55 w 78"/>
                <a:gd name="T21" fmla="*/ 60 h 76"/>
                <a:gd name="T22" fmla="*/ 39 w 78"/>
                <a:gd name="T23" fmla="*/ 67 h 76"/>
                <a:gd name="T24" fmla="*/ 25 w 78"/>
                <a:gd name="T25" fmla="*/ 62 h 76"/>
                <a:gd name="T26" fmla="*/ 19 w 78"/>
                <a:gd name="T27" fmla="*/ 40 h 76"/>
                <a:gd name="T28" fmla="*/ 19 w 78"/>
                <a:gd name="T29" fmla="*/ 35 h 76"/>
                <a:gd name="T30" fmla="*/ 25 w 78"/>
                <a:gd name="T31" fmla="*/ 14 h 76"/>
                <a:gd name="T32" fmla="*/ 40 w 78"/>
                <a:gd name="T33" fmla="*/ 9 h 76"/>
                <a:gd name="T34" fmla="*/ 55 w 78"/>
                <a:gd name="T35" fmla="*/ 15 h 76"/>
                <a:gd name="T36" fmla="*/ 61 w 78"/>
                <a:gd name="T37" fmla="*/ 35 h 76"/>
                <a:gd name="T38" fmla="*/ 61 w 78"/>
                <a:gd name="T39" fmla="*/ 41 h 76"/>
                <a:gd name="T40" fmla="*/ 55 w 78"/>
                <a:gd name="T41" fmla="*/ 6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6">
                  <a:moveTo>
                    <a:pt x="11" y="10"/>
                  </a:moveTo>
                  <a:cubicBezTo>
                    <a:pt x="4" y="17"/>
                    <a:pt x="0" y="27"/>
                    <a:pt x="0" y="40"/>
                  </a:cubicBezTo>
                  <a:cubicBezTo>
                    <a:pt x="0" y="62"/>
                    <a:pt x="13" y="76"/>
                    <a:pt x="35" y="76"/>
                  </a:cubicBezTo>
                  <a:cubicBezTo>
                    <a:pt x="47" y="76"/>
                    <a:pt x="58" y="71"/>
                    <a:pt x="62" y="64"/>
                  </a:cubicBezTo>
                  <a:cubicBezTo>
                    <a:pt x="65" y="75"/>
                    <a:pt x="65" y="75"/>
                    <a:pt x="65" y="75"/>
                  </a:cubicBezTo>
                  <a:cubicBezTo>
                    <a:pt x="78" y="75"/>
                    <a:pt x="78" y="75"/>
                    <a:pt x="78" y="75"/>
                  </a:cubicBezTo>
                  <a:cubicBezTo>
                    <a:pt x="78" y="37"/>
                    <a:pt x="78" y="37"/>
                    <a:pt x="78" y="37"/>
                  </a:cubicBezTo>
                  <a:cubicBezTo>
                    <a:pt x="78" y="23"/>
                    <a:pt x="75" y="16"/>
                    <a:pt x="70" y="10"/>
                  </a:cubicBezTo>
                  <a:cubicBezTo>
                    <a:pt x="63" y="3"/>
                    <a:pt x="53" y="0"/>
                    <a:pt x="41" y="0"/>
                  </a:cubicBezTo>
                  <a:cubicBezTo>
                    <a:pt x="26" y="0"/>
                    <a:pt x="17" y="4"/>
                    <a:pt x="11" y="10"/>
                  </a:cubicBezTo>
                  <a:moveTo>
                    <a:pt x="55" y="60"/>
                  </a:moveTo>
                  <a:cubicBezTo>
                    <a:pt x="51" y="64"/>
                    <a:pt x="45" y="67"/>
                    <a:pt x="39" y="67"/>
                  </a:cubicBezTo>
                  <a:cubicBezTo>
                    <a:pt x="33" y="67"/>
                    <a:pt x="28" y="65"/>
                    <a:pt x="25" y="62"/>
                  </a:cubicBezTo>
                  <a:cubicBezTo>
                    <a:pt x="21" y="57"/>
                    <a:pt x="19" y="51"/>
                    <a:pt x="19" y="40"/>
                  </a:cubicBezTo>
                  <a:cubicBezTo>
                    <a:pt x="19" y="35"/>
                    <a:pt x="19" y="35"/>
                    <a:pt x="19" y="35"/>
                  </a:cubicBezTo>
                  <a:cubicBezTo>
                    <a:pt x="19" y="26"/>
                    <a:pt x="21" y="19"/>
                    <a:pt x="25" y="14"/>
                  </a:cubicBezTo>
                  <a:cubicBezTo>
                    <a:pt x="28" y="11"/>
                    <a:pt x="33" y="9"/>
                    <a:pt x="40" y="9"/>
                  </a:cubicBezTo>
                  <a:cubicBezTo>
                    <a:pt x="47" y="9"/>
                    <a:pt x="52" y="11"/>
                    <a:pt x="55" y="15"/>
                  </a:cubicBezTo>
                  <a:cubicBezTo>
                    <a:pt x="59" y="19"/>
                    <a:pt x="61" y="26"/>
                    <a:pt x="61" y="35"/>
                  </a:cubicBezTo>
                  <a:cubicBezTo>
                    <a:pt x="61" y="41"/>
                    <a:pt x="61" y="41"/>
                    <a:pt x="61" y="41"/>
                  </a:cubicBezTo>
                  <a:cubicBezTo>
                    <a:pt x="61" y="49"/>
                    <a:pt x="59" y="55"/>
                    <a:pt x="55" y="6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solidFill>
                  <a:prstClr val="black"/>
                </a:solidFill>
              </a:endParaRPr>
            </a:p>
          </p:txBody>
        </p:sp>
      </p:grpSp>
    </p:spTree>
    <p:extLst>
      <p:ext uri="{BB962C8B-B14F-4D97-AF65-F5344CB8AC3E}">
        <p14:creationId xmlns:p14="http://schemas.microsoft.com/office/powerpoint/2010/main" val="28728147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dt="0"/>
  <p:txStyles>
    <p:titleStyle>
      <a:lvl1pPr algn="l" defTabSz="609585" rtl="0" eaLnBrk="1" latinLnBrk="0" hangingPunct="1">
        <a:spcBef>
          <a:spcPct val="0"/>
        </a:spcBef>
        <a:buNone/>
        <a:defRPr sz="3467" kern="1200">
          <a:solidFill>
            <a:srgbClr val="FFFFFF"/>
          </a:solidFill>
          <a:latin typeface="+mj-lt"/>
          <a:ea typeface="+mj-ea"/>
          <a:cs typeface="+mj-cs"/>
        </a:defRPr>
      </a:lvl1pPr>
    </p:titleStyle>
    <p:bodyStyle>
      <a:lvl1pPr marL="457189" marR="0" indent="-457189" algn="l" defTabSz="609585" rtl="0" eaLnBrk="1" fontAlgn="auto" latinLnBrk="0" hangingPunct="1">
        <a:lnSpc>
          <a:spcPct val="100000"/>
        </a:lnSpc>
        <a:spcBef>
          <a:spcPct val="20000"/>
        </a:spcBef>
        <a:spcAft>
          <a:spcPts val="0"/>
        </a:spcAft>
        <a:buClr>
          <a:srgbClr val="C80032"/>
        </a:buClr>
        <a:buSzPct val="72000"/>
        <a:buFont typeface="Lucida Grande"/>
        <a:buChar char="►"/>
        <a:tabLst/>
        <a:defRPr sz="4267" kern="1200">
          <a:solidFill>
            <a:schemeClr val="tx1"/>
          </a:solidFill>
          <a:latin typeface="+mn-lt"/>
          <a:ea typeface="+mn-ea"/>
          <a:cs typeface="+mn-cs"/>
        </a:defRPr>
      </a:lvl1pPr>
      <a:lvl2pPr marL="1066773" marR="0" indent="-457189" algn="l" defTabSz="609585" rtl="0" eaLnBrk="1" fontAlgn="auto" latinLnBrk="0" hangingPunct="1">
        <a:lnSpc>
          <a:spcPct val="100000"/>
        </a:lnSpc>
        <a:spcBef>
          <a:spcPct val="20000"/>
        </a:spcBef>
        <a:spcAft>
          <a:spcPts val="0"/>
        </a:spcAft>
        <a:buClr>
          <a:srgbClr val="C80032"/>
        </a:buClr>
        <a:buSzPct val="72000"/>
        <a:buFont typeface="Lucida Grande"/>
        <a:buChar char="►"/>
        <a:tabLst/>
        <a:defRPr sz="3733" kern="1200">
          <a:solidFill>
            <a:schemeClr val="tx1"/>
          </a:solidFill>
          <a:latin typeface="+mn-lt"/>
          <a:ea typeface="+mn-ea"/>
          <a:cs typeface="+mn-cs"/>
        </a:defRPr>
      </a:lvl2pPr>
      <a:lvl3pPr marL="1676358" marR="0" indent="-457189" algn="l" defTabSz="609585" rtl="0" eaLnBrk="1" fontAlgn="auto" latinLnBrk="0" hangingPunct="1">
        <a:lnSpc>
          <a:spcPct val="100000"/>
        </a:lnSpc>
        <a:spcBef>
          <a:spcPct val="20000"/>
        </a:spcBef>
        <a:spcAft>
          <a:spcPts val="0"/>
        </a:spcAft>
        <a:buClr>
          <a:srgbClr val="C80032"/>
        </a:buClr>
        <a:buSzPct val="72000"/>
        <a:buFont typeface="Lucida Grande"/>
        <a:buChar char="►"/>
        <a:tabLst/>
        <a:defRPr sz="3200" kern="1200">
          <a:solidFill>
            <a:schemeClr val="tx1"/>
          </a:solidFill>
          <a:latin typeface="+mn-lt"/>
          <a:ea typeface="+mn-ea"/>
          <a:cs typeface="+mn-cs"/>
        </a:defRPr>
      </a:lvl3pPr>
      <a:lvl4pPr marL="2209745" marR="0" indent="-380990" algn="l" defTabSz="609585" rtl="0" eaLnBrk="1" fontAlgn="auto" latinLnBrk="0" hangingPunct="1">
        <a:lnSpc>
          <a:spcPct val="100000"/>
        </a:lnSpc>
        <a:spcBef>
          <a:spcPct val="20000"/>
        </a:spcBef>
        <a:spcAft>
          <a:spcPts val="0"/>
        </a:spcAft>
        <a:buClr>
          <a:srgbClr val="C80032"/>
        </a:buClr>
        <a:buSzPct val="72000"/>
        <a:buFont typeface="Lucida Grande"/>
        <a:buChar char="►"/>
        <a:tabLst/>
        <a:defRPr sz="2667" kern="1200">
          <a:solidFill>
            <a:schemeClr val="tx1"/>
          </a:solidFill>
          <a:latin typeface="+mn-lt"/>
          <a:ea typeface="+mn-ea"/>
          <a:cs typeface="+mn-cs"/>
        </a:defRPr>
      </a:lvl4pPr>
      <a:lvl5pPr marL="2819330" marR="0" indent="-380990" algn="l" defTabSz="609585" rtl="0" eaLnBrk="1" fontAlgn="auto" latinLnBrk="0" hangingPunct="1">
        <a:lnSpc>
          <a:spcPct val="100000"/>
        </a:lnSpc>
        <a:spcBef>
          <a:spcPct val="20000"/>
        </a:spcBef>
        <a:spcAft>
          <a:spcPts val="0"/>
        </a:spcAft>
        <a:buClr>
          <a:srgbClr val="C80032"/>
        </a:buClr>
        <a:buSzPct val="72000"/>
        <a:buFont typeface="Lucida Grande"/>
        <a:buChar char="►"/>
        <a:tabLst/>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8.emf"/><Relationship Id="rId18" Type="http://schemas.openxmlformats.org/officeDocument/2006/relationships/image" Target="../media/image63.emf"/><Relationship Id="rId26" Type="http://schemas.openxmlformats.org/officeDocument/2006/relationships/image" Target="../media/image30.svg"/><Relationship Id="rId3" Type="http://schemas.openxmlformats.org/officeDocument/2006/relationships/image" Target="../media/image52.png"/><Relationship Id="rId21" Type="http://schemas.openxmlformats.org/officeDocument/2006/relationships/image" Target="../media/image66.emf"/><Relationship Id="rId7" Type="http://schemas.openxmlformats.org/officeDocument/2006/relationships/image" Target="../media/image51.png"/><Relationship Id="rId12" Type="http://schemas.openxmlformats.org/officeDocument/2006/relationships/image" Target="../media/image57.emf"/><Relationship Id="rId17" Type="http://schemas.openxmlformats.org/officeDocument/2006/relationships/image" Target="../media/image62.emf"/><Relationship Id="rId25"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61.emf"/><Relationship Id="rId20" Type="http://schemas.openxmlformats.org/officeDocument/2006/relationships/image" Target="../media/image65.em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56.emf"/><Relationship Id="rId24" Type="http://schemas.openxmlformats.org/officeDocument/2006/relationships/image" Target="../media/image28.png"/><Relationship Id="rId5" Type="http://schemas.openxmlformats.org/officeDocument/2006/relationships/image" Target="../media/image21.svg"/><Relationship Id="rId15" Type="http://schemas.openxmlformats.org/officeDocument/2006/relationships/image" Target="../media/image60.emf"/><Relationship Id="rId23" Type="http://schemas.openxmlformats.org/officeDocument/2006/relationships/image" Target="../media/image68.emf"/><Relationship Id="rId10" Type="http://schemas.openxmlformats.org/officeDocument/2006/relationships/image" Target="../media/image55.emf"/><Relationship Id="rId19" Type="http://schemas.openxmlformats.org/officeDocument/2006/relationships/image" Target="../media/image64.emf"/><Relationship Id="rId4" Type="http://schemas.openxmlformats.org/officeDocument/2006/relationships/image" Target="../media/image20.png"/><Relationship Id="rId9" Type="http://schemas.openxmlformats.org/officeDocument/2006/relationships/image" Target="../media/image54.emf"/><Relationship Id="rId14" Type="http://schemas.openxmlformats.org/officeDocument/2006/relationships/image" Target="../media/image59.emf"/><Relationship Id="rId22" Type="http://schemas.openxmlformats.org/officeDocument/2006/relationships/image" Target="../media/image67.emf"/><Relationship Id="rId27"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69.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7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19.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0.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3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19.pn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41.png"/><Relationship Id="rId3" Type="http://schemas.openxmlformats.org/officeDocument/2006/relationships/image" Target="../media/image20.png"/><Relationship Id="rId7" Type="http://schemas.openxmlformats.org/officeDocument/2006/relationships/image" Target="../media/image76.png"/><Relationship Id="rId12" Type="http://schemas.openxmlformats.org/officeDocument/2006/relationships/image" Target="../media/image40.svg"/><Relationship Id="rId2" Type="http://schemas.openxmlformats.org/officeDocument/2006/relationships/notesSlide" Target="../notesSlides/notesSlide21.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39.png"/><Relationship Id="rId5" Type="http://schemas.openxmlformats.org/officeDocument/2006/relationships/image" Target="../media/image19.png"/><Relationship Id="rId15" Type="http://schemas.openxmlformats.org/officeDocument/2006/relationships/image" Target="../media/image70.png"/><Relationship Id="rId10" Type="http://schemas.openxmlformats.org/officeDocument/2006/relationships/image" Target="../media/image35.png"/><Relationship Id="rId4" Type="http://schemas.openxmlformats.org/officeDocument/2006/relationships/image" Target="../media/image21.svg"/><Relationship Id="rId9" Type="http://schemas.openxmlformats.org/officeDocument/2006/relationships/image" Target="../media/image81.svg"/><Relationship Id="rId1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50.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1.sv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counterinformation.wordpress.com/2017/05/16/fake-news-day-one-day-three-serious-news-stories-that-turn-out-to-be-fals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flickr.com/photos/7715592@N03/2177026879/"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19.png"/><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8" Type="http://schemas.openxmlformats.org/officeDocument/2006/relationships/image" Target="../media/image95.crdownload"/><Relationship Id="rId13"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94.png"/><Relationship Id="rId12"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21.sv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svg"/><Relationship Id="rId7" Type="http://schemas.openxmlformats.org/officeDocument/2006/relationships/image" Target="../media/image9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crdownload"/><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19.pn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9.png"/><Relationship Id="rId3" Type="http://schemas.openxmlformats.org/officeDocument/2006/relationships/image" Target="../media/image21.svg"/><Relationship Id="rId7" Type="http://schemas.openxmlformats.org/officeDocument/2006/relationships/image" Target="../media/image99.png"/><Relationship Id="rId12" Type="http://schemas.openxmlformats.org/officeDocument/2006/relationships/image" Target="../media/image9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96.png"/><Relationship Id="rId5" Type="http://schemas.openxmlformats.org/officeDocument/2006/relationships/image" Target="../media/image98.png"/><Relationship Id="rId10" Type="http://schemas.openxmlformats.org/officeDocument/2006/relationships/image" Target="../media/image95.crdownload"/><Relationship Id="rId4" Type="http://schemas.openxmlformats.org/officeDocument/2006/relationships/image" Target="../media/image92.png"/><Relationship Id="rId9"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6.png"/><Relationship Id="rId4" Type="http://schemas.openxmlformats.org/officeDocument/2006/relationships/image" Target="../media/image95.crdownload"/></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0.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19.png"/><Relationship Id="rId10" Type="http://schemas.openxmlformats.org/officeDocument/2006/relationships/image" Target="../media/image40.svg"/><Relationship Id="rId4" Type="http://schemas.openxmlformats.org/officeDocument/2006/relationships/image" Target="../media/image21.sv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8.sv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21.sv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0.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19.png"/><Relationship Id="rId10" Type="http://schemas.openxmlformats.org/officeDocument/2006/relationships/image" Target="../media/image46.png"/><Relationship Id="rId4" Type="http://schemas.openxmlformats.org/officeDocument/2006/relationships/image" Target="../media/image21.sv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8.jp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51.png"/><Relationship Id="rId4" Type="http://schemas.openxmlformats.org/officeDocument/2006/relationships/hyperlink" Target="https://www.pexels.com/photo/datacenter-server-449401/"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indoor, wall, black&#10;&#10;Description automatically generated">
            <a:extLst>
              <a:ext uri="{FF2B5EF4-FFF2-40B4-BE49-F238E27FC236}">
                <a16:creationId xmlns:a16="http://schemas.microsoft.com/office/drawing/2014/main" id="{8A424E3C-04A5-03D6-AD9A-2766A4E7922B}"/>
              </a:ext>
            </a:extLst>
          </p:cNvPr>
          <p:cNvPicPr>
            <a:picLocks noChangeAspect="1"/>
          </p:cNvPicPr>
          <p:nvPr/>
        </p:nvPicPr>
        <p:blipFill>
          <a:blip r:embed="rId3"/>
          <a:stretch>
            <a:fillRect/>
          </a:stretch>
        </p:blipFill>
        <p:spPr>
          <a:xfrm>
            <a:off x="-1" y="0"/>
            <a:ext cx="12190055" cy="7472218"/>
          </a:xfrm>
          <a:prstGeom prst="rect">
            <a:avLst/>
          </a:prstGeom>
        </p:spPr>
      </p:pic>
      <p:sp>
        <p:nvSpPr>
          <p:cNvPr id="18" name="Title 17">
            <a:extLst>
              <a:ext uri="{FF2B5EF4-FFF2-40B4-BE49-F238E27FC236}">
                <a16:creationId xmlns:a16="http://schemas.microsoft.com/office/drawing/2014/main" id="{40701852-AE6C-4783-8DBD-B0CBAC1662D1}"/>
              </a:ext>
            </a:extLst>
          </p:cNvPr>
          <p:cNvSpPr>
            <a:spLocks noGrp="1"/>
          </p:cNvSpPr>
          <p:nvPr>
            <p:ph type="title"/>
          </p:nvPr>
        </p:nvSpPr>
        <p:spPr>
          <a:xfrm>
            <a:off x="438010" y="2032067"/>
            <a:ext cx="8341362" cy="1246098"/>
          </a:xfrm>
        </p:spPr>
        <p:txBody>
          <a:bodyPr/>
          <a:lstStyle/>
          <a:p>
            <a:r>
              <a:rPr lang="en-GB" noProof="0" dirty="0"/>
              <a:t>DAB </a:t>
            </a:r>
            <a:r>
              <a:rPr lang="en-GB" dirty="0"/>
              <a:t>HEAD-END SYSTEMS</a:t>
            </a:r>
            <a:br>
              <a:rPr lang="en-GB" dirty="0"/>
            </a:br>
            <a:r>
              <a:rPr lang="en-GB" dirty="0"/>
              <a:t>WARNING SYSTEMS</a:t>
            </a:r>
            <a:endParaRPr lang="en-GB" noProof="0" dirty="0"/>
          </a:p>
        </p:txBody>
      </p:sp>
      <p:sp>
        <p:nvSpPr>
          <p:cNvPr id="22" name="Text Placeholder 21">
            <a:extLst>
              <a:ext uri="{FF2B5EF4-FFF2-40B4-BE49-F238E27FC236}">
                <a16:creationId xmlns:a16="http://schemas.microsoft.com/office/drawing/2014/main" id="{749F6AF1-A89E-415F-93B2-6E9E72D0DD21}"/>
              </a:ext>
            </a:extLst>
          </p:cNvPr>
          <p:cNvSpPr>
            <a:spLocks noGrp="1"/>
          </p:cNvSpPr>
          <p:nvPr>
            <p:ph type="body" sz="quarter" idx="15"/>
          </p:nvPr>
        </p:nvSpPr>
        <p:spPr>
          <a:xfrm>
            <a:off x="513469" y="3451579"/>
            <a:ext cx="5758074" cy="1466785"/>
          </a:xfrm>
        </p:spPr>
        <p:txBody>
          <a:bodyPr/>
          <a:lstStyle/>
          <a:p>
            <a:r>
              <a:rPr lang="en-GB" noProof="0" dirty="0"/>
              <a:t>Lars-Peder Lundgren</a:t>
            </a:r>
          </a:p>
        </p:txBody>
      </p:sp>
      <p:pic>
        <p:nvPicPr>
          <p:cNvPr id="10" name="Graphic 9">
            <a:extLst>
              <a:ext uri="{FF2B5EF4-FFF2-40B4-BE49-F238E27FC236}">
                <a16:creationId xmlns:a16="http://schemas.microsoft.com/office/drawing/2014/main" id="{B224A1F6-21F4-4A67-8DDD-53AC739DF5B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11" y="3560"/>
            <a:ext cx="5981700" cy="7472217"/>
          </a:xfrm>
          <a:prstGeom prst="rect">
            <a:avLst/>
          </a:prstGeom>
        </p:spPr>
      </p:pic>
      <p:pic>
        <p:nvPicPr>
          <p:cNvPr id="13" name="Picture 12" descr="Logo&#10;&#10;Description automatically generated">
            <a:extLst>
              <a:ext uri="{FF2B5EF4-FFF2-40B4-BE49-F238E27FC236}">
                <a16:creationId xmlns:a16="http://schemas.microsoft.com/office/drawing/2014/main" id="{3F409FEA-AB2D-A7F6-6D33-9276D3B8E686}"/>
              </a:ext>
            </a:extLst>
          </p:cNvPr>
          <p:cNvPicPr>
            <a:picLocks noChangeAspect="1"/>
          </p:cNvPicPr>
          <p:nvPr/>
        </p:nvPicPr>
        <p:blipFill>
          <a:blip r:embed="rId6"/>
          <a:stretch>
            <a:fillRect/>
          </a:stretch>
        </p:blipFill>
        <p:spPr>
          <a:xfrm>
            <a:off x="513469" y="236427"/>
            <a:ext cx="2185349" cy="2146556"/>
          </a:xfrm>
          <a:prstGeom prst="rect">
            <a:avLst/>
          </a:prstGeom>
        </p:spPr>
      </p:pic>
      <p:sp>
        <p:nvSpPr>
          <p:cNvPr id="2" name="Text Placeholder 21">
            <a:extLst>
              <a:ext uri="{FF2B5EF4-FFF2-40B4-BE49-F238E27FC236}">
                <a16:creationId xmlns:a16="http://schemas.microsoft.com/office/drawing/2014/main" id="{081F2A86-CBD5-143C-BFB6-F114E0A3CDE9}"/>
              </a:ext>
            </a:extLst>
          </p:cNvPr>
          <p:cNvSpPr txBox="1">
            <a:spLocks/>
          </p:cNvSpPr>
          <p:nvPr/>
        </p:nvSpPr>
        <p:spPr>
          <a:xfrm>
            <a:off x="513469" y="5306672"/>
            <a:ext cx="5758074" cy="466950"/>
          </a:xfrm>
          <a:prstGeom prst="rect">
            <a:avLst/>
          </a:prstGeom>
          <a:solidFill>
            <a:schemeClr val="accent6">
              <a:lumMod val="60000"/>
              <a:lumOff val="40000"/>
              <a:alpha val="5000"/>
            </a:schemeClr>
          </a:solidFill>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i="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Working with DAB since 1997</a:t>
            </a:r>
          </a:p>
        </p:txBody>
      </p:sp>
    </p:spTree>
    <p:extLst>
      <p:ext uri="{BB962C8B-B14F-4D97-AF65-F5344CB8AC3E}">
        <p14:creationId xmlns:p14="http://schemas.microsoft.com/office/powerpoint/2010/main" val="1713940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 name="Picture 1068">
            <a:extLst>
              <a:ext uri="{FF2B5EF4-FFF2-40B4-BE49-F238E27FC236}">
                <a16:creationId xmlns:a16="http://schemas.microsoft.com/office/drawing/2014/main" id="{A19852B8-DF92-F640-7F17-37BF503B9C68}"/>
              </a:ext>
            </a:extLst>
          </p:cNvPr>
          <p:cNvPicPr>
            <a:picLocks noChangeAspect="1"/>
          </p:cNvPicPr>
          <p:nvPr/>
        </p:nvPicPr>
        <p:blipFill>
          <a:blip r:embed="rId3"/>
          <a:srcRect/>
          <a:stretch/>
        </p:blipFill>
        <p:spPr>
          <a:xfrm>
            <a:off x="399946" y="706373"/>
            <a:ext cx="5081026" cy="4699949"/>
          </a:xfrm>
          <a:prstGeom prst="rect">
            <a:avLst/>
          </a:prstGeom>
        </p:spPr>
      </p:pic>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7100" y="0"/>
            <a:ext cx="3644900" cy="6858000"/>
          </a:xfrm>
          <a:prstGeom prst="rect">
            <a:avLst/>
          </a:prstGeom>
        </p:spPr>
      </p:pic>
      <p:sp>
        <p:nvSpPr>
          <p:cNvPr id="4" name="Rectangle: Rounded Corners 3">
            <a:extLst>
              <a:ext uri="{FF2B5EF4-FFF2-40B4-BE49-F238E27FC236}">
                <a16:creationId xmlns:a16="http://schemas.microsoft.com/office/drawing/2014/main" id="{DFBB9306-964C-DDC4-C646-99094C01F1F7}"/>
              </a:ext>
            </a:extLst>
          </p:cNvPr>
          <p:cNvSpPr/>
          <p:nvPr/>
        </p:nvSpPr>
        <p:spPr>
          <a:xfrm>
            <a:off x="6599225" y="1565748"/>
            <a:ext cx="2088578" cy="369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1</a:t>
            </a:r>
            <a:endParaRPr lang="en-SE" dirty="0">
              <a:solidFill>
                <a:schemeClr val="bg1"/>
              </a:solidFill>
            </a:endParaRPr>
          </a:p>
        </p:txBody>
      </p:sp>
      <p:pic>
        <p:nvPicPr>
          <p:cNvPr id="1049" name="Picture 1048" descr="Logo&#10;&#10;Description automatically generated">
            <a:extLst>
              <a:ext uri="{FF2B5EF4-FFF2-40B4-BE49-F238E27FC236}">
                <a16:creationId xmlns:a16="http://schemas.microsoft.com/office/drawing/2014/main" id="{9BBD5A4A-E64E-DD18-C773-AE931B59C593}"/>
              </a:ext>
            </a:extLst>
          </p:cNvPr>
          <p:cNvPicPr>
            <a:picLocks noChangeAspect="1"/>
          </p:cNvPicPr>
          <p:nvPr/>
        </p:nvPicPr>
        <p:blipFill>
          <a:blip r:embed="rId6"/>
          <a:stretch>
            <a:fillRect/>
          </a:stretch>
        </p:blipFill>
        <p:spPr>
          <a:xfrm>
            <a:off x="11248060" y="6258040"/>
            <a:ext cx="375809" cy="369138"/>
          </a:xfrm>
          <a:prstGeom prst="rect">
            <a:avLst/>
          </a:prstGeom>
        </p:spPr>
      </p:pic>
      <p:sp>
        <p:nvSpPr>
          <p:cNvPr id="2" name="Title 33">
            <a:extLst>
              <a:ext uri="{FF2B5EF4-FFF2-40B4-BE49-F238E27FC236}">
                <a16:creationId xmlns:a16="http://schemas.microsoft.com/office/drawing/2014/main" id="{46535F57-6715-75BD-6335-DAFA177F6A1E}"/>
              </a:ext>
            </a:extLst>
          </p:cNvPr>
          <p:cNvSpPr txBox="1">
            <a:spLocks/>
          </p:cNvSpPr>
          <p:nvPr/>
        </p:nvSpPr>
        <p:spPr>
          <a:xfrm>
            <a:off x="5053977" y="291742"/>
            <a:ext cx="5266693"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GB" sz="3600" b="1" dirty="0">
                <a:latin typeface="Calibri" panose="020F0502020204030204" pitchFamily="34" charset="0"/>
                <a:cs typeface="Calibri" panose="020F0502020204030204" pitchFamily="34" charset="0"/>
              </a:rPr>
              <a:t>CENTRALIZED SERVERS</a:t>
            </a:r>
            <a:endParaRPr lang="nb-NO" sz="3600" b="1" dirty="0"/>
          </a:p>
        </p:txBody>
      </p:sp>
      <p:sp>
        <p:nvSpPr>
          <p:cNvPr id="3" name="Rectangle: Rounded Corners 2">
            <a:extLst>
              <a:ext uri="{FF2B5EF4-FFF2-40B4-BE49-F238E27FC236}">
                <a16:creationId xmlns:a16="http://schemas.microsoft.com/office/drawing/2014/main" id="{C71C98C7-772E-BC1A-4A97-2DF68498A9D0}"/>
              </a:ext>
            </a:extLst>
          </p:cNvPr>
          <p:cNvSpPr/>
          <p:nvPr/>
        </p:nvSpPr>
        <p:spPr>
          <a:xfrm>
            <a:off x="6602806" y="1988939"/>
            <a:ext cx="2088578" cy="369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2</a:t>
            </a:r>
            <a:endParaRPr lang="en-SE" dirty="0">
              <a:solidFill>
                <a:schemeClr val="bg1"/>
              </a:solidFill>
            </a:endParaRPr>
          </a:p>
        </p:txBody>
      </p:sp>
      <p:sp>
        <p:nvSpPr>
          <p:cNvPr id="7" name="Rectangle: Rounded Corners 6">
            <a:extLst>
              <a:ext uri="{FF2B5EF4-FFF2-40B4-BE49-F238E27FC236}">
                <a16:creationId xmlns:a16="http://schemas.microsoft.com/office/drawing/2014/main" id="{DF8B536B-C710-8EFE-5EF6-81C5B19E18B9}"/>
              </a:ext>
            </a:extLst>
          </p:cNvPr>
          <p:cNvSpPr/>
          <p:nvPr/>
        </p:nvSpPr>
        <p:spPr>
          <a:xfrm>
            <a:off x="6610347" y="2419543"/>
            <a:ext cx="2088578" cy="369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3</a:t>
            </a:r>
            <a:endParaRPr lang="en-SE" dirty="0">
              <a:solidFill>
                <a:schemeClr val="bg1"/>
              </a:solidFill>
            </a:endParaRPr>
          </a:p>
        </p:txBody>
      </p:sp>
      <p:sp>
        <p:nvSpPr>
          <p:cNvPr id="9" name="Rectangle: Rounded Corners 8">
            <a:extLst>
              <a:ext uri="{FF2B5EF4-FFF2-40B4-BE49-F238E27FC236}">
                <a16:creationId xmlns:a16="http://schemas.microsoft.com/office/drawing/2014/main" id="{A7EED7CB-0459-DA0A-CEA9-B03217277DD3}"/>
              </a:ext>
            </a:extLst>
          </p:cNvPr>
          <p:cNvSpPr/>
          <p:nvPr/>
        </p:nvSpPr>
        <p:spPr>
          <a:xfrm>
            <a:off x="6599225" y="2850147"/>
            <a:ext cx="2088578" cy="369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4</a:t>
            </a:r>
            <a:endParaRPr lang="en-SE" dirty="0">
              <a:solidFill>
                <a:schemeClr val="bg1"/>
              </a:solidFill>
            </a:endParaRPr>
          </a:p>
        </p:txBody>
      </p:sp>
      <p:sp>
        <p:nvSpPr>
          <p:cNvPr id="10" name="Rectangle: Rounded Corners 9">
            <a:extLst>
              <a:ext uri="{FF2B5EF4-FFF2-40B4-BE49-F238E27FC236}">
                <a16:creationId xmlns:a16="http://schemas.microsoft.com/office/drawing/2014/main" id="{6D3A149F-14D0-A40C-DAE0-C8160A19E76B}"/>
              </a:ext>
            </a:extLst>
          </p:cNvPr>
          <p:cNvSpPr/>
          <p:nvPr/>
        </p:nvSpPr>
        <p:spPr>
          <a:xfrm>
            <a:off x="6599225" y="3289197"/>
            <a:ext cx="2088578" cy="369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5</a:t>
            </a:r>
            <a:endParaRPr lang="en-SE" dirty="0">
              <a:solidFill>
                <a:schemeClr val="bg1"/>
              </a:solidFill>
            </a:endParaRPr>
          </a:p>
        </p:txBody>
      </p:sp>
      <p:sp>
        <p:nvSpPr>
          <p:cNvPr id="17" name="Rectangle: Rounded Corners 16">
            <a:extLst>
              <a:ext uri="{FF2B5EF4-FFF2-40B4-BE49-F238E27FC236}">
                <a16:creationId xmlns:a16="http://schemas.microsoft.com/office/drawing/2014/main" id="{F3FD18B1-815E-DA9F-AC2F-5439475F9F1A}"/>
              </a:ext>
            </a:extLst>
          </p:cNvPr>
          <p:cNvSpPr/>
          <p:nvPr/>
        </p:nvSpPr>
        <p:spPr>
          <a:xfrm>
            <a:off x="6599225" y="3735127"/>
            <a:ext cx="2088578" cy="369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6</a:t>
            </a:r>
            <a:endParaRPr lang="en-SE" dirty="0">
              <a:solidFill>
                <a:schemeClr val="bg1"/>
              </a:solidFill>
            </a:endParaRPr>
          </a:p>
        </p:txBody>
      </p:sp>
      <p:sp>
        <p:nvSpPr>
          <p:cNvPr id="18" name="Rectangle: Rounded Corners 17">
            <a:extLst>
              <a:ext uri="{FF2B5EF4-FFF2-40B4-BE49-F238E27FC236}">
                <a16:creationId xmlns:a16="http://schemas.microsoft.com/office/drawing/2014/main" id="{A20B9782-E5B7-FC82-8A39-32EFD63E0384}"/>
              </a:ext>
            </a:extLst>
          </p:cNvPr>
          <p:cNvSpPr/>
          <p:nvPr/>
        </p:nvSpPr>
        <p:spPr>
          <a:xfrm>
            <a:off x="6599225" y="4181057"/>
            <a:ext cx="2088578" cy="369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7</a:t>
            </a:r>
            <a:endParaRPr lang="en-SE" dirty="0">
              <a:solidFill>
                <a:schemeClr val="bg1"/>
              </a:solidFill>
            </a:endParaRPr>
          </a:p>
        </p:txBody>
      </p:sp>
      <p:sp>
        <p:nvSpPr>
          <p:cNvPr id="22" name="Rectangle: Rounded Corners 21">
            <a:extLst>
              <a:ext uri="{FF2B5EF4-FFF2-40B4-BE49-F238E27FC236}">
                <a16:creationId xmlns:a16="http://schemas.microsoft.com/office/drawing/2014/main" id="{240CC55A-0185-0731-2CF6-804928D86C29}"/>
              </a:ext>
            </a:extLst>
          </p:cNvPr>
          <p:cNvSpPr/>
          <p:nvPr/>
        </p:nvSpPr>
        <p:spPr>
          <a:xfrm>
            <a:off x="6599225" y="4616104"/>
            <a:ext cx="2088578" cy="3691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8</a:t>
            </a:r>
            <a:endParaRPr lang="en-SE" dirty="0">
              <a:solidFill>
                <a:schemeClr val="bg1"/>
              </a:solidFill>
            </a:endParaRPr>
          </a:p>
        </p:txBody>
      </p:sp>
      <p:pic>
        <p:nvPicPr>
          <p:cNvPr id="1035" name="Picture 1034" descr="A picture containing text, projector, electronics, computer&#10;&#10;Description automatically generated">
            <a:extLst>
              <a:ext uri="{FF2B5EF4-FFF2-40B4-BE49-F238E27FC236}">
                <a16:creationId xmlns:a16="http://schemas.microsoft.com/office/drawing/2014/main" id="{D8288D97-DB71-99D2-E103-C894A9171B0D}"/>
              </a:ext>
            </a:extLst>
          </p:cNvPr>
          <p:cNvPicPr>
            <a:picLocks noChangeAspect="1"/>
          </p:cNvPicPr>
          <p:nvPr/>
        </p:nvPicPr>
        <p:blipFill>
          <a:blip r:embed="rId7"/>
          <a:stretch>
            <a:fillRect/>
          </a:stretch>
        </p:blipFill>
        <p:spPr>
          <a:xfrm>
            <a:off x="5640086" y="640543"/>
            <a:ext cx="3948028" cy="1092930"/>
          </a:xfrm>
          <a:prstGeom prst="rect">
            <a:avLst/>
          </a:prstGeom>
        </p:spPr>
      </p:pic>
      <p:cxnSp>
        <p:nvCxnSpPr>
          <p:cNvPr id="1040" name="Straight Connector 1039">
            <a:extLst>
              <a:ext uri="{FF2B5EF4-FFF2-40B4-BE49-F238E27FC236}">
                <a16:creationId xmlns:a16="http://schemas.microsoft.com/office/drawing/2014/main" id="{8D277502-DF8E-9D93-C989-ABE8E8B5D5EE}"/>
              </a:ext>
            </a:extLst>
          </p:cNvPr>
          <p:cNvCxnSpPr>
            <a:cxnSpLocks/>
            <a:stCxn id="13" idx="4"/>
            <a:endCxn id="4" idx="1"/>
          </p:cNvCxnSpPr>
          <p:nvPr/>
        </p:nvCxnSpPr>
        <p:spPr>
          <a:xfrm>
            <a:off x="3095672" y="1152585"/>
            <a:ext cx="3503553" cy="597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27" name="Group 1126">
            <a:extLst>
              <a:ext uri="{FF2B5EF4-FFF2-40B4-BE49-F238E27FC236}">
                <a16:creationId xmlns:a16="http://schemas.microsoft.com/office/drawing/2014/main" id="{848C7B61-5D69-44AA-616D-86D26FD26F5E}"/>
              </a:ext>
            </a:extLst>
          </p:cNvPr>
          <p:cNvGrpSpPr/>
          <p:nvPr/>
        </p:nvGrpSpPr>
        <p:grpSpPr>
          <a:xfrm>
            <a:off x="9897720" y="830990"/>
            <a:ext cx="1844675" cy="5870575"/>
            <a:chOff x="9897720" y="830990"/>
            <a:chExt cx="1844675" cy="5870575"/>
          </a:xfrm>
        </p:grpSpPr>
        <p:grpSp>
          <p:nvGrpSpPr>
            <p:cNvPr id="5" name="Group 4">
              <a:extLst>
                <a:ext uri="{FF2B5EF4-FFF2-40B4-BE49-F238E27FC236}">
                  <a16:creationId xmlns:a16="http://schemas.microsoft.com/office/drawing/2014/main" id="{74A04C3E-93D8-A1B8-3F31-E14315E8E20B}"/>
                </a:ext>
              </a:extLst>
            </p:cNvPr>
            <p:cNvGrpSpPr>
              <a:grpSpLocks noChangeAspect="1"/>
            </p:cNvGrpSpPr>
            <p:nvPr/>
          </p:nvGrpSpPr>
          <p:grpSpPr bwMode="auto">
            <a:xfrm>
              <a:off x="9897720" y="830990"/>
              <a:ext cx="1844675" cy="5870575"/>
              <a:chOff x="3822" y="564"/>
              <a:chExt cx="1162" cy="3698"/>
            </a:xfrm>
          </p:grpSpPr>
          <p:sp>
            <p:nvSpPr>
              <p:cNvPr id="11" name="AutoShape 3">
                <a:extLst>
                  <a:ext uri="{FF2B5EF4-FFF2-40B4-BE49-F238E27FC236}">
                    <a16:creationId xmlns:a16="http://schemas.microsoft.com/office/drawing/2014/main" id="{2080B3AA-8E8A-CDB0-20E3-51E3E2A5BA5C}"/>
                  </a:ext>
                </a:extLst>
              </p:cNvPr>
              <p:cNvSpPr>
                <a:spLocks noChangeAspect="1" noChangeArrowheads="1" noTextEdit="1"/>
              </p:cNvSpPr>
              <p:nvPr/>
            </p:nvSpPr>
            <p:spPr bwMode="auto">
              <a:xfrm>
                <a:off x="3822" y="564"/>
                <a:ext cx="1162" cy="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Rectangle 5">
                <a:extLst>
                  <a:ext uri="{FF2B5EF4-FFF2-40B4-BE49-F238E27FC236}">
                    <a16:creationId xmlns:a16="http://schemas.microsoft.com/office/drawing/2014/main" id="{F7D8CF18-8CF0-004D-7E78-6BA515C905F6}"/>
                  </a:ext>
                </a:extLst>
              </p:cNvPr>
              <p:cNvSpPr>
                <a:spLocks noChangeArrowheads="1"/>
              </p:cNvSpPr>
              <p:nvPr/>
            </p:nvSpPr>
            <p:spPr bwMode="auto">
              <a:xfrm>
                <a:off x="3834" y="576"/>
                <a:ext cx="1138" cy="3675"/>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6">
                <a:extLst>
                  <a:ext uri="{FF2B5EF4-FFF2-40B4-BE49-F238E27FC236}">
                    <a16:creationId xmlns:a16="http://schemas.microsoft.com/office/drawing/2014/main" id="{7BC80347-7B03-48D0-B66A-DDBCDC9A52F6}"/>
                  </a:ext>
                </a:extLst>
              </p:cNvPr>
              <p:cNvSpPr>
                <a:spLocks noChangeArrowheads="1"/>
              </p:cNvSpPr>
              <p:nvPr/>
            </p:nvSpPr>
            <p:spPr bwMode="auto">
              <a:xfrm>
                <a:off x="3834" y="576"/>
                <a:ext cx="1138" cy="3675"/>
              </a:xfrm>
              <a:prstGeom prst="rect">
                <a:avLst/>
              </a:prstGeom>
              <a:noFill/>
              <a:ln w="254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6" name="Rectangle 7">
                <a:extLst>
                  <a:ext uri="{FF2B5EF4-FFF2-40B4-BE49-F238E27FC236}">
                    <a16:creationId xmlns:a16="http://schemas.microsoft.com/office/drawing/2014/main" id="{C1D13260-F24B-3479-12D7-4D0EC36C6802}"/>
                  </a:ext>
                </a:extLst>
              </p:cNvPr>
              <p:cNvSpPr>
                <a:spLocks noChangeArrowheads="1"/>
              </p:cNvSpPr>
              <p:nvPr/>
            </p:nvSpPr>
            <p:spPr bwMode="auto">
              <a:xfrm>
                <a:off x="3879" y="650"/>
                <a:ext cx="1041" cy="35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8">
                <a:extLst>
                  <a:ext uri="{FF2B5EF4-FFF2-40B4-BE49-F238E27FC236}">
                    <a16:creationId xmlns:a16="http://schemas.microsoft.com/office/drawing/2014/main" id="{E495F74C-BE5C-9A9A-8D24-C661E81976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2" y="1561"/>
                <a:ext cx="103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
                <a:extLst>
                  <a:ext uri="{FF2B5EF4-FFF2-40B4-BE49-F238E27FC236}">
                    <a16:creationId xmlns:a16="http://schemas.microsoft.com/office/drawing/2014/main" id="{FB0532DE-8AB1-E899-5C3B-CCC9BFEEF6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2" y="1662"/>
                <a:ext cx="103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0">
                <a:extLst>
                  <a:ext uri="{FF2B5EF4-FFF2-40B4-BE49-F238E27FC236}">
                    <a16:creationId xmlns:a16="http://schemas.microsoft.com/office/drawing/2014/main" id="{4A7BD09F-7056-8D3C-325E-A6FABCAA41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2" y="1762"/>
                <a:ext cx="103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1">
                <a:extLst>
                  <a:ext uri="{FF2B5EF4-FFF2-40B4-BE49-F238E27FC236}">
                    <a16:creationId xmlns:a16="http://schemas.microsoft.com/office/drawing/2014/main" id="{7449FEA3-442C-FF7B-74E3-486286CC95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9" y="2063"/>
                <a:ext cx="103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2">
                <a:extLst>
                  <a:ext uri="{FF2B5EF4-FFF2-40B4-BE49-F238E27FC236}">
                    <a16:creationId xmlns:a16="http://schemas.microsoft.com/office/drawing/2014/main" id="{3E67267C-CA8E-5B2A-0E7B-10E8E412CC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9" y="2160"/>
                <a:ext cx="103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3">
                <a:extLst>
                  <a:ext uri="{FF2B5EF4-FFF2-40B4-BE49-F238E27FC236}">
                    <a16:creationId xmlns:a16="http://schemas.microsoft.com/office/drawing/2014/main" id="{8F34EFA7-3E1F-12D2-D6B9-D5262DD49B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9" y="2261"/>
                <a:ext cx="103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a:extLst>
                  <a:ext uri="{FF2B5EF4-FFF2-40B4-BE49-F238E27FC236}">
                    <a16:creationId xmlns:a16="http://schemas.microsoft.com/office/drawing/2014/main" id="{54F987F2-FB1A-8DDE-EF1B-9055FA10D0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9" y="2358"/>
                <a:ext cx="103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
                <a:extLst>
                  <a:ext uri="{FF2B5EF4-FFF2-40B4-BE49-F238E27FC236}">
                    <a16:creationId xmlns:a16="http://schemas.microsoft.com/office/drawing/2014/main" id="{49BA581B-9861-4989-238A-5814718E8C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9" y="2458"/>
                <a:ext cx="103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a:extLst>
                  <a:ext uri="{FF2B5EF4-FFF2-40B4-BE49-F238E27FC236}">
                    <a16:creationId xmlns:a16="http://schemas.microsoft.com/office/drawing/2014/main" id="{2A224B7A-96E0-3265-220B-A80DA79422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9" y="2556"/>
                <a:ext cx="103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7">
                <a:extLst>
                  <a:ext uri="{FF2B5EF4-FFF2-40B4-BE49-F238E27FC236}">
                    <a16:creationId xmlns:a16="http://schemas.microsoft.com/office/drawing/2014/main" id="{03A9A44C-5BA8-7F54-22F9-8C301928E7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9" y="2656"/>
                <a:ext cx="103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8">
                <a:extLst>
                  <a:ext uri="{FF2B5EF4-FFF2-40B4-BE49-F238E27FC236}">
                    <a16:creationId xmlns:a16="http://schemas.microsoft.com/office/drawing/2014/main" id="{34CD1B11-8E6B-221C-E2A1-EDF714C02F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2" y="1474"/>
                <a:ext cx="1042"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9">
                <a:extLst>
                  <a:ext uri="{FF2B5EF4-FFF2-40B4-BE49-F238E27FC236}">
                    <a16:creationId xmlns:a16="http://schemas.microsoft.com/office/drawing/2014/main" id="{3F70816C-473A-9756-96E2-8841E7B3CF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2" y="2938"/>
                <a:ext cx="10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0">
                <a:extLst>
                  <a:ext uri="{FF2B5EF4-FFF2-40B4-BE49-F238E27FC236}">
                    <a16:creationId xmlns:a16="http://schemas.microsoft.com/office/drawing/2014/main" id="{E63F628E-3FE9-A4C7-3C92-3EB67D8F3D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2" y="3035"/>
                <a:ext cx="103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1">
                <a:extLst>
                  <a:ext uri="{FF2B5EF4-FFF2-40B4-BE49-F238E27FC236}">
                    <a16:creationId xmlns:a16="http://schemas.microsoft.com/office/drawing/2014/main" id="{0BA57D57-11B5-7923-9321-1FB5D83ED1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2" y="3130"/>
                <a:ext cx="1039"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2">
                <a:extLst>
                  <a:ext uri="{FF2B5EF4-FFF2-40B4-BE49-F238E27FC236}">
                    <a16:creationId xmlns:a16="http://schemas.microsoft.com/office/drawing/2014/main" id="{D695198F-203F-6409-B558-50E712525F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2" y="1392"/>
                <a:ext cx="103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23">
                <a:extLst>
                  <a:ext uri="{FF2B5EF4-FFF2-40B4-BE49-F238E27FC236}">
                    <a16:creationId xmlns:a16="http://schemas.microsoft.com/office/drawing/2014/main" id="{B9381E5A-810A-F095-2E30-B6834E4353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9" y="2750"/>
                <a:ext cx="104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24">
                <a:extLst>
                  <a:ext uri="{FF2B5EF4-FFF2-40B4-BE49-F238E27FC236}">
                    <a16:creationId xmlns:a16="http://schemas.microsoft.com/office/drawing/2014/main" id="{1BDEFB91-B6E1-1EB7-4128-D584DE00D5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2" y="2838"/>
                <a:ext cx="103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25">
                <a:extLst>
                  <a:ext uri="{FF2B5EF4-FFF2-40B4-BE49-F238E27FC236}">
                    <a16:creationId xmlns:a16="http://schemas.microsoft.com/office/drawing/2014/main" id="{2A0D3874-B2DD-5269-E41C-86F8FF6B0E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9" y="1859"/>
                <a:ext cx="1042"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26">
                <a:extLst>
                  <a:ext uri="{FF2B5EF4-FFF2-40B4-BE49-F238E27FC236}">
                    <a16:creationId xmlns:a16="http://schemas.microsoft.com/office/drawing/2014/main" id="{EF50C67D-F404-B37B-BA41-E6F2B707440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2" y="1950"/>
                <a:ext cx="103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27">
                <a:extLst>
                  <a:ext uri="{FF2B5EF4-FFF2-40B4-BE49-F238E27FC236}">
                    <a16:creationId xmlns:a16="http://schemas.microsoft.com/office/drawing/2014/main" id="{75F94D50-6698-0F46-EA28-685CD77059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82" y="1285"/>
                <a:ext cx="103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28">
                <a:extLst>
                  <a:ext uri="{FF2B5EF4-FFF2-40B4-BE49-F238E27FC236}">
                    <a16:creationId xmlns:a16="http://schemas.microsoft.com/office/drawing/2014/main" id="{FC1C8553-C03A-3580-B7D4-16F557A3B35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82" y="1204"/>
                <a:ext cx="1039"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29">
                <a:extLst>
                  <a:ext uri="{FF2B5EF4-FFF2-40B4-BE49-F238E27FC236}">
                    <a16:creationId xmlns:a16="http://schemas.microsoft.com/office/drawing/2014/main" id="{DA4F7970-B32A-F128-7D9C-153DA86D09B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82" y="1107"/>
                <a:ext cx="1039"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0">
                <a:extLst>
                  <a:ext uri="{FF2B5EF4-FFF2-40B4-BE49-F238E27FC236}">
                    <a16:creationId xmlns:a16="http://schemas.microsoft.com/office/drawing/2014/main" id="{128FB16F-DE8F-0973-F00A-1A9243AD657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82" y="997"/>
                <a:ext cx="103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1">
                <a:extLst>
                  <a:ext uri="{FF2B5EF4-FFF2-40B4-BE49-F238E27FC236}">
                    <a16:creationId xmlns:a16="http://schemas.microsoft.com/office/drawing/2014/main" id="{ED353900-40D0-7D31-F594-780B4B9A4C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82" y="903"/>
                <a:ext cx="1039"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32">
                <a:extLst>
                  <a:ext uri="{FF2B5EF4-FFF2-40B4-BE49-F238E27FC236}">
                    <a16:creationId xmlns:a16="http://schemas.microsoft.com/office/drawing/2014/main" id="{4975047B-6B87-3F97-CEFF-66AD9785F2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2" y="3446"/>
                <a:ext cx="103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33">
                <a:extLst>
                  <a:ext uri="{FF2B5EF4-FFF2-40B4-BE49-F238E27FC236}">
                    <a16:creationId xmlns:a16="http://schemas.microsoft.com/office/drawing/2014/main" id="{BF279344-1344-1430-BDAE-724536E9725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82" y="3349"/>
                <a:ext cx="1042"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34">
                <a:extLst>
                  <a:ext uri="{FF2B5EF4-FFF2-40B4-BE49-F238E27FC236}">
                    <a16:creationId xmlns:a16="http://schemas.microsoft.com/office/drawing/2014/main" id="{5409DA91-E2FD-0484-9842-3A1198B4C92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82" y="812"/>
                <a:ext cx="1039"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35">
                <a:extLst>
                  <a:ext uri="{FF2B5EF4-FFF2-40B4-BE49-F238E27FC236}">
                    <a16:creationId xmlns:a16="http://schemas.microsoft.com/office/drawing/2014/main" id="{832FF0A7-B42E-F1A3-E8B8-F07DCE5DD42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82" y="718"/>
                <a:ext cx="1039"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66" name="Rectangle 1065">
              <a:extLst>
                <a:ext uri="{FF2B5EF4-FFF2-40B4-BE49-F238E27FC236}">
                  <a16:creationId xmlns:a16="http://schemas.microsoft.com/office/drawing/2014/main" id="{4202EF81-42FE-8232-0488-6636FA62D138}"/>
                </a:ext>
              </a:extLst>
            </p:cNvPr>
            <p:cNvSpPr/>
            <p:nvPr/>
          </p:nvSpPr>
          <p:spPr>
            <a:xfrm>
              <a:off x="9983940" y="2405902"/>
              <a:ext cx="1682336" cy="169864"/>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68" name="Straight Connector 1067">
            <a:extLst>
              <a:ext uri="{FF2B5EF4-FFF2-40B4-BE49-F238E27FC236}">
                <a16:creationId xmlns:a16="http://schemas.microsoft.com/office/drawing/2014/main" id="{5D3154AF-ED24-C9A4-CFB6-CF436B1DDDEF}"/>
              </a:ext>
            </a:extLst>
          </p:cNvPr>
          <p:cNvCxnSpPr>
            <a:endCxn id="1066" idx="1"/>
          </p:cNvCxnSpPr>
          <p:nvPr/>
        </p:nvCxnSpPr>
        <p:spPr>
          <a:xfrm>
            <a:off x="9166412" y="1520873"/>
            <a:ext cx="817528" cy="969961"/>
          </a:xfrm>
          <a:prstGeom prst="line">
            <a:avLst/>
          </a:prstGeom>
        </p:spPr>
        <p:style>
          <a:lnRef idx="1">
            <a:schemeClr val="accent5"/>
          </a:lnRef>
          <a:fillRef idx="0">
            <a:schemeClr val="accent5"/>
          </a:fillRef>
          <a:effectRef idx="0">
            <a:schemeClr val="accent5"/>
          </a:effectRef>
          <a:fontRef idx="minor">
            <a:schemeClr val="tx1"/>
          </a:fontRef>
        </p:style>
      </p:cxnSp>
      <p:pic>
        <p:nvPicPr>
          <p:cNvPr id="1070" name="Picture 4">
            <a:extLst>
              <a:ext uri="{FF2B5EF4-FFF2-40B4-BE49-F238E27FC236}">
                <a16:creationId xmlns:a16="http://schemas.microsoft.com/office/drawing/2014/main" id="{CE38964E-3086-B4F8-BB6B-BD117A0B171C}"/>
              </a:ext>
            </a:extLst>
          </p:cNvPr>
          <p:cNvPicPr>
            <a:picLocks noChangeAspect="1" noChangeArrowheads="1"/>
          </p:cNvPicPr>
          <p:nvPr/>
        </p:nvPicPr>
        <p:blipFill>
          <a:blip r:embed="rId24">
            <a:lum bright="70000" contrast="-70000"/>
          </a:blip>
          <a:srcRect/>
          <a:stretch/>
        </p:blipFill>
        <p:spPr bwMode="auto">
          <a:xfrm>
            <a:off x="1746332" y="2065586"/>
            <a:ext cx="1254835" cy="304395"/>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6">
            <a:extLst>
              <a:ext uri="{FF2B5EF4-FFF2-40B4-BE49-F238E27FC236}">
                <a16:creationId xmlns:a16="http://schemas.microsoft.com/office/drawing/2014/main" id="{62C2D1E9-822F-9123-CFDE-838973FF0ABB}"/>
              </a:ext>
            </a:extLst>
          </p:cNvPr>
          <p:cNvPicPr>
            <a:picLocks noChangeAspect="1" noChangeArrowheads="1"/>
          </p:cNvPicPr>
          <p:nvPr/>
        </p:nvPicPr>
        <p:blipFill>
          <a:blip r:embed="rId25">
            <a:lum bright="70000" contrast="-70000"/>
            <a:extLst>
              <a:ext uri="{96DAC541-7B7A-43D3-8B79-37D633B846F1}">
                <asvg:svgBlip xmlns:asvg="http://schemas.microsoft.com/office/drawing/2016/SVG/main" r:embed="rId26"/>
              </a:ext>
            </a:extLst>
          </a:blip>
          <a:srcRect/>
          <a:stretch/>
        </p:blipFill>
        <p:spPr bwMode="auto">
          <a:xfrm>
            <a:off x="3188435" y="1951178"/>
            <a:ext cx="1007423" cy="483829"/>
          </a:xfrm>
          <a:prstGeom prst="rect">
            <a:avLst/>
          </a:prstGeom>
          <a:noFill/>
          <a:extLst>
            <a:ext uri="{909E8E84-426E-40DD-AFC4-6F175D3DCCD1}">
              <a14:hiddenFill xmlns:a14="http://schemas.microsoft.com/office/drawing/2010/main">
                <a:solidFill>
                  <a:srgbClr val="FFFFFF"/>
                </a:solidFill>
              </a14:hiddenFill>
            </a:ext>
          </a:extLst>
        </p:spPr>
      </p:pic>
      <p:grpSp>
        <p:nvGrpSpPr>
          <p:cNvPr id="1074" name="Group 1073">
            <a:extLst>
              <a:ext uri="{FF2B5EF4-FFF2-40B4-BE49-F238E27FC236}">
                <a16:creationId xmlns:a16="http://schemas.microsoft.com/office/drawing/2014/main" id="{E1A9CEB3-14EB-AF9C-E8C3-F54E2F7A8353}"/>
              </a:ext>
            </a:extLst>
          </p:cNvPr>
          <p:cNvGrpSpPr/>
          <p:nvPr/>
        </p:nvGrpSpPr>
        <p:grpSpPr>
          <a:xfrm>
            <a:off x="2421684" y="647627"/>
            <a:ext cx="673988" cy="669005"/>
            <a:chOff x="2421684" y="647627"/>
            <a:chExt cx="673988" cy="669005"/>
          </a:xfrm>
        </p:grpSpPr>
        <p:sp>
          <p:nvSpPr>
            <p:cNvPr id="13" name="Freeform: Shape 12">
              <a:extLst>
                <a:ext uri="{FF2B5EF4-FFF2-40B4-BE49-F238E27FC236}">
                  <a16:creationId xmlns:a16="http://schemas.microsoft.com/office/drawing/2014/main" id="{7177A4B6-C6B4-1898-F9D2-14B213677B09}"/>
                </a:ext>
              </a:extLst>
            </p:cNvPr>
            <p:cNvSpPr/>
            <p:nvPr/>
          </p:nvSpPr>
          <p:spPr>
            <a:xfrm>
              <a:off x="2421684" y="647627"/>
              <a:ext cx="673988" cy="669005"/>
            </a:xfrm>
            <a:custGeom>
              <a:avLst/>
              <a:gdLst>
                <a:gd name="connsiteX0" fmla="*/ 1200586 w 1221526"/>
                <a:gd name="connsiteY0" fmla="*/ 1591474 h 1821819"/>
                <a:gd name="connsiteX1" fmla="*/ 1200586 w 1221526"/>
                <a:gd name="connsiteY1" fmla="*/ 1591474 h 1821819"/>
                <a:gd name="connsiteX2" fmla="*/ 1207566 w 1221526"/>
                <a:gd name="connsiteY2" fmla="*/ 1479792 h 1821819"/>
                <a:gd name="connsiteX3" fmla="*/ 1214546 w 1221526"/>
                <a:gd name="connsiteY3" fmla="*/ 1451871 h 1821819"/>
                <a:gd name="connsiteX4" fmla="*/ 1221526 w 1221526"/>
                <a:gd name="connsiteY4" fmla="*/ 1375090 h 1821819"/>
                <a:gd name="connsiteX5" fmla="*/ 1200586 w 1221526"/>
                <a:gd name="connsiteY5" fmla="*/ 1249447 h 1821819"/>
                <a:gd name="connsiteX6" fmla="*/ 1130784 w 1221526"/>
                <a:gd name="connsiteY6" fmla="*/ 1137764 h 1821819"/>
                <a:gd name="connsiteX7" fmla="*/ 1102864 w 1221526"/>
                <a:gd name="connsiteY7" fmla="*/ 1040042 h 1821819"/>
                <a:gd name="connsiteX8" fmla="*/ 1074943 w 1221526"/>
                <a:gd name="connsiteY8" fmla="*/ 781777 h 1821819"/>
                <a:gd name="connsiteX9" fmla="*/ 1040042 w 1221526"/>
                <a:gd name="connsiteY9" fmla="*/ 649154 h 1821819"/>
                <a:gd name="connsiteX10" fmla="*/ 1033062 w 1221526"/>
                <a:gd name="connsiteY10" fmla="*/ 628213 h 1821819"/>
                <a:gd name="connsiteX11" fmla="*/ 963261 w 1221526"/>
                <a:gd name="connsiteY11" fmla="*/ 572372 h 1821819"/>
                <a:gd name="connsiteX12" fmla="*/ 942320 w 1221526"/>
                <a:gd name="connsiteY12" fmla="*/ 551432 h 1821819"/>
                <a:gd name="connsiteX13" fmla="*/ 879499 w 1221526"/>
                <a:gd name="connsiteY13" fmla="*/ 516531 h 1821819"/>
                <a:gd name="connsiteX14" fmla="*/ 837618 w 1221526"/>
                <a:gd name="connsiteY14" fmla="*/ 481630 h 1821819"/>
                <a:gd name="connsiteX15" fmla="*/ 774797 w 1221526"/>
                <a:gd name="connsiteY15" fmla="*/ 390888 h 1821819"/>
                <a:gd name="connsiteX16" fmla="*/ 739896 w 1221526"/>
                <a:gd name="connsiteY16" fmla="*/ 328067 h 1821819"/>
                <a:gd name="connsiteX17" fmla="*/ 691035 w 1221526"/>
                <a:gd name="connsiteY17" fmla="*/ 279206 h 1821819"/>
                <a:gd name="connsiteX18" fmla="*/ 649154 w 1221526"/>
                <a:gd name="connsiteY18" fmla="*/ 209404 h 1821819"/>
                <a:gd name="connsiteX19" fmla="*/ 628213 w 1221526"/>
                <a:gd name="connsiteY19" fmla="*/ 160543 h 1821819"/>
                <a:gd name="connsiteX20" fmla="*/ 614253 w 1221526"/>
                <a:gd name="connsiteY20" fmla="*/ 132622 h 1821819"/>
                <a:gd name="connsiteX21" fmla="*/ 586332 w 1221526"/>
                <a:gd name="connsiteY21" fmla="*/ 13960 h 1821819"/>
                <a:gd name="connsiteX22" fmla="*/ 565392 w 1221526"/>
                <a:gd name="connsiteY22" fmla="*/ 0 h 1821819"/>
                <a:gd name="connsiteX23" fmla="*/ 474650 w 1221526"/>
                <a:gd name="connsiteY23" fmla="*/ 6980 h 1821819"/>
                <a:gd name="connsiteX24" fmla="*/ 446729 w 1221526"/>
                <a:gd name="connsiteY24" fmla="*/ 20940 h 1821819"/>
                <a:gd name="connsiteX25" fmla="*/ 425789 w 1221526"/>
                <a:gd name="connsiteY25" fmla="*/ 27920 h 1821819"/>
                <a:gd name="connsiteX26" fmla="*/ 355987 w 1221526"/>
                <a:gd name="connsiteY26" fmla="*/ 62821 h 1821819"/>
                <a:gd name="connsiteX27" fmla="*/ 300146 w 1221526"/>
                <a:gd name="connsiteY27" fmla="*/ 97722 h 1821819"/>
                <a:gd name="connsiteX28" fmla="*/ 237325 w 1221526"/>
                <a:gd name="connsiteY28" fmla="*/ 132622 h 1821819"/>
                <a:gd name="connsiteX29" fmla="*/ 195444 w 1221526"/>
                <a:gd name="connsiteY29" fmla="*/ 146583 h 1821819"/>
                <a:gd name="connsiteX30" fmla="*/ 139603 w 1221526"/>
                <a:gd name="connsiteY30" fmla="*/ 188464 h 1821819"/>
                <a:gd name="connsiteX31" fmla="*/ 97722 w 1221526"/>
                <a:gd name="connsiteY31" fmla="*/ 230345 h 1821819"/>
                <a:gd name="connsiteX32" fmla="*/ 83761 w 1221526"/>
                <a:gd name="connsiteY32" fmla="*/ 265245 h 1821819"/>
                <a:gd name="connsiteX33" fmla="*/ 69801 w 1221526"/>
                <a:gd name="connsiteY33" fmla="*/ 293166 h 1821819"/>
                <a:gd name="connsiteX34" fmla="*/ 62821 w 1221526"/>
                <a:gd name="connsiteY34" fmla="*/ 335047 h 1821819"/>
                <a:gd name="connsiteX35" fmla="*/ 55841 w 1221526"/>
                <a:gd name="connsiteY35" fmla="*/ 362967 h 1821819"/>
                <a:gd name="connsiteX36" fmla="*/ 41881 w 1221526"/>
                <a:gd name="connsiteY36" fmla="*/ 453709 h 1821819"/>
                <a:gd name="connsiteX37" fmla="*/ 27920 w 1221526"/>
                <a:gd name="connsiteY37" fmla="*/ 523511 h 1821819"/>
                <a:gd name="connsiteX38" fmla="*/ 20940 w 1221526"/>
                <a:gd name="connsiteY38" fmla="*/ 586332 h 1821819"/>
                <a:gd name="connsiteX39" fmla="*/ 13960 w 1221526"/>
                <a:gd name="connsiteY39" fmla="*/ 642174 h 1821819"/>
                <a:gd name="connsiteX40" fmla="*/ 0 w 1221526"/>
                <a:gd name="connsiteY40" fmla="*/ 809697 h 1821819"/>
                <a:gd name="connsiteX41" fmla="*/ 6980 w 1221526"/>
                <a:gd name="connsiteY41" fmla="*/ 956280 h 1821819"/>
                <a:gd name="connsiteX42" fmla="*/ 34900 w 1221526"/>
                <a:gd name="connsiteY42" fmla="*/ 1040042 h 1821819"/>
                <a:gd name="connsiteX43" fmla="*/ 48861 w 1221526"/>
                <a:gd name="connsiteY43" fmla="*/ 1137764 h 1821819"/>
                <a:gd name="connsiteX44" fmla="*/ 55841 w 1221526"/>
                <a:gd name="connsiteY44" fmla="*/ 1172665 h 1821819"/>
                <a:gd name="connsiteX45" fmla="*/ 62821 w 1221526"/>
                <a:gd name="connsiteY45" fmla="*/ 1249447 h 1821819"/>
                <a:gd name="connsiteX46" fmla="*/ 104702 w 1221526"/>
                <a:gd name="connsiteY46" fmla="*/ 1298308 h 1821819"/>
                <a:gd name="connsiteX47" fmla="*/ 160543 w 1221526"/>
                <a:gd name="connsiteY47" fmla="*/ 1291328 h 1821819"/>
                <a:gd name="connsiteX48" fmla="*/ 174503 w 1221526"/>
                <a:gd name="connsiteY48" fmla="*/ 1263407 h 1821819"/>
                <a:gd name="connsiteX49" fmla="*/ 188464 w 1221526"/>
                <a:gd name="connsiteY49" fmla="*/ 1249447 h 1821819"/>
                <a:gd name="connsiteX50" fmla="*/ 195444 w 1221526"/>
                <a:gd name="connsiteY50" fmla="*/ 1228506 h 1821819"/>
                <a:gd name="connsiteX51" fmla="*/ 216384 w 1221526"/>
                <a:gd name="connsiteY51" fmla="*/ 1207566 h 1821819"/>
                <a:gd name="connsiteX52" fmla="*/ 230345 w 1221526"/>
                <a:gd name="connsiteY52" fmla="*/ 1186625 h 1821819"/>
                <a:gd name="connsiteX53" fmla="*/ 279206 w 1221526"/>
                <a:gd name="connsiteY53" fmla="*/ 1228506 h 1821819"/>
                <a:gd name="connsiteX54" fmla="*/ 307126 w 1221526"/>
                <a:gd name="connsiteY54" fmla="*/ 1256427 h 1821819"/>
                <a:gd name="connsiteX55" fmla="*/ 342027 w 1221526"/>
                <a:gd name="connsiteY55" fmla="*/ 1284348 h 1821819"/>
                <a:gd name="connsiteX56" fmla="*/ 418809 w 1221526"/>
                <a:gd name="connsiteY56" fmla="*/ 1354149 h 1821819"/>
                <a:gd name="connsiteX57" fmla="*/ 495590 w 1221526"/>
                <a:gd name="connsiteY57" fmla="*/ 1444891 h 1821819"/>
                <a:gd name="connsiteX58" fmla="*/ 523511 w 1221526"/>
                <a:gd name="connsiteY58" fmla="*/ 1479792 h 1821819"/>
                <a:gd name="connsiteX59" fmla="*/ 544452 w 1221526"/>
                <a:gd name="connsiteY59" fmla="*/ 1500732 h 1821819"/>
                <a:gd name="connsiteX60" fmla="*/ 621233 w 1221526"/>
                <a:gd name="connsiteY60" fmla="*/ 1619395 h 1821819"/>
                <a:gd name="connsiteX61" fmla="*/ 698015 w 1221526"/>
                <a:gd name="connsiteY61" fmla="*/ 1703157 h 1821819"/>
                <a:gd name="connsiteX62" fmla="*/ 718955 w 1221526"/>
                <a:gd name="connsiteY62" fmla="*/ 1724097 h 1821819"/>
                <a:gd name="connsiteX63" fmla="*/ 739896 w 1221526"/>
                <a:gd name="connsiteY63" fmla="*/ 1745038 h 1821819"/>
                <a:gd name="connsiteX64" fmla="*/ 746876 w 1221526"/>
                <a:gd name="connsiteY64" fmla="*/ 1765978 h 1821819"/>
                <a:gd name="connsiteX65" fmla="*/ 851578 w 1221526"/>
                <a:gd name="connsiteY65" fmla="*/ 1807859 h 1821819"/>
                <a:gd name="connsiteX66" fmla="*/ 928360 w 1221526"/>
                <a:gd name="connsiteY66" fmla="*/ 1821819 h 1821819"/>
                <a:gd name="connsiteX67" fmla="*/ 1012122 w 1221526"/>
                <a:gd name="connsiteY67" fmla="*/ 1814839 h 1821819"/>
                <a:gd name="connsiteX68" fmla="*/ 1033062 w 1221526"/>
                <a:gd name="connsiteY68" fmla="*/ 1800879 h 1821819"/>
                <a:gd name="connsiteX69" fmla="*/ 1054003 w 1221526"/>
                <a:gd name="connsiteY69" fmla="*/ 1793899 h 1821819"/>
                <a:gd name="connsiteX70" fmla="*/ 1102864 w 1221526"/>
                <a:gd name="connsiteY70" fmla="*/ 1765978 h 1821819"/>
                <a:gd name="connsiteX71" fmla="*/ 1123804 w 1221526"/>
                <a:gd name="connsiteY71" fmla="*/ 1758998 h 1821819"/>
                <a:gd name="connsiteX72" fmla="*/ 1151725 w 1221526"/>
                <a:gd name="connsiteY72" fmla="*/ 1703157 h 1821819"/>
                <a:gd name="connsiteX73" fmla="*/ 1158705 w 1221526"/>
                <a:gd name="connsiteY73" fmla="*/ 1675236 h 1821819"/>
                <a:gd name="connsiteX74" fmla="*/ 1172665 w 1221526"/>
                <a:gd name="connsiteY74" fmla="*/ 1647316 h 1821819"/>
                <a:gd name="connsiteX75" fmla="*/ 1179645 w 1221526"/>
                <a:gd name="connsiteY75" fmla="*/ 1619395 h 1821819"/>
                <a:gd name="connsiteX76" fmla="*/ 1200586 w 1221526"/>
                <a:gd name="connsiteY76" fmla="*/ 1591474 h 182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21526" h="1821819">
                  <a:moveTo>
                    <a:pt x="1200586" y="1591474"/>
                  </a:moveTo>
                  <a:lnTo>
                    <a:pt x="1200586" y="1591474"/>
                  </a:lnTo>
                  <a:cubicBezTo>
                    <a:pt x="1202913" y="1554247"/>
                    <a:pt x="1203855" y="1516907"/>
                    <a:pt x="1207566" y="1479792"/>
                  </a:cubicBezTo>
                  <a:cubicBezTo>
                    <a:pt x="1208521" y="1470246"/>
                    <a:pt x="1213278" y="1461380"/>
                    <a:pt x="1214546" y="1451871"/>
                  </a:cubicBezTo>
                  <a:cubicBezTo>
                    <a:pt x="1217942" y="1426397"/>
                    <a:pt x="1219199" y="1400684"/>
                    <a:pt x="1221526" y="1375090"/>
                  </a:cubicBezTo>
                  <a:cubicBezTo>
                    <a:pt x="1214546" y="1333209"/>
                    <a:pt x="1212034" y="1290333"/>
                    <a:pt x="1200586" y="1249447"/>
                  </a:cubicBezTo>
                  <a:cubicBezTo>
                    <a:pt x="1192499" y="1220566"/>
                    <a:pt x="1139707" y="1160071"/>
                    <a:pt x="1130784" y="1137764"/>
                  </a:cubicBezTo>
                  <a:cubicBezTo>
                    <a:pt x="1108857" y="1082947"/>
                    <a:pt x="1119542" y="1115095"/>
                    <a:pt x="1102864" y="1040042"/>
                  </a:cubicBezTo>
                  <a:cubicBezTo>
                    <a:pt x="1098063" y="953626"/>
                    <a:pt x="1097136" y="866111"/>
                    <a:pt x="1074943" y="781777"/>
                  </a:cubicBezTo>
                  <a:cubicBezTo>
                    <a:pt x="1063309" y="737569"/>
                    <a:pt x="1052070" y="693256"/>
                    <a:pt x="1040042" y="649154"/>
                  </a:cubicBezTo>
                  <a:cubicBezTo>
                    <a:pt x="1038106" y="642055"/>
                    <a:pt x="1037339" y="634200"/>
                    <a:pt x="1033062" y="628213"/>
                  </a:cubicBezTo>
                  <a:cubicBezTo>
                    <a:pt x="1011455" y="597962"/>
                    <a:pt x="992922" y="595441"/>
                    <a:pt x="963261" y="572372"/>
                  </a:cubicBezTo>
                  <a:cubicBezTo>
                    <a:pt x="955469" y="566312"/>
                    <a:pt x="950534" y="556908"/>
                    <a:pt x="942320" y="551432"/>
                  </a:cubicBezTo>
                  <a:cubicBezTo>
                    <a:pt x="906681" y="527673"/>
                    <a:pt x="906038" y="538647"/>
                    <a:pt x="879499" y="516531"/>
                  </a:cubicBezTo>
                  <a:cubicBezTo>
                    <a:pt x="825755" y="471744"/>
                    <a:pt x="889607" y="516289"/>
                    <a:pt x="837618" y="481630"/>
                  </a:cubicBezTo>
                  <a:cubicBezTo>
                    <a:pt x="816678" y="451383"/>
                    <a:pt x="791250" y="423793"/>
                    <a:pt x="774797" y="390888"/>
                  </a:cubicBezTo>
                  <a:cubicBezTo>
                    <a:pt x="768516" y="378327"/>
                    <a:pt x="752618" y="342203"/>
                    <a:pt x="739896" y="328067"/>
                  </a:cubicBezTo>
                  <a:cubicBezTo>
                    <a:pt x="724488" y="310946"/>
                    <a:pt x="702885" y="298957"/>
                    <a:pt x="691035" y="279206"/>
                  </a:cubicBezTo>
                  <a:cubicBezTo>
                    <a:pt x="677075" y="255939"/>
                    <a:pt x="661288" y="233674"/>
                    <a:pt x="649154" y="209404"/>
                  </a:cubicBezTo>
                  <a:cubicBezTo>
                    <a:pt x="602854" y="116801"/>
                    <a:pt x="659026" y="232438"/>
                    <a:pt x="628213" y="160543"/>
                  </a:cubicBezTo>
                  <a:cubicBezTo>
                    <a:pt x="624114" y="150979"/>
                    <a:pt x="618906" y="141929"/>
                    <a:pt x="614253" y="132622"/>
                  </a:cubicBezTo>
                  <a:cubicBezTo>
                    <a:pt x="609216" y="67136"/>
                    <a:pt x="624388" y="52015"/>
                    <a:pt x="586332" y="13960"/>
                  </a:cubicBezTo>
                  <a:cubicBezTo>
                    <a:pt x="580400" y="8028"/>
                    <a:pt x="572372" y="4653"/>
                    <a:pt x="565392" y="0"/>
                  </a:cubicBezTo>
                  <a:cubicBezTo>
                    <a:pt x="535145" y="2327"/>
                    <a:pt x="504525" y="1708"/>
                    <a:pt x="474650" y="6980"/>
                  </a:cubicBezTo>
                  <a:cubicBezTo>
                    <a:pt x="464403" y="8788"/>
                    <a:pt x="456293" y="16841"/>
                    <a:pt x="446729" y="20940"/>
                  </a:cubicBezTo>
                  <a:cubicBezTo>
                    <a:pt x="439966" y="23838"/>
                    <a:pt x="432469" y="24837"/>
                    <a:pt x="425789" y="27920"/>
                  </a:cubicBezTo>
                  <a:cubicBezTo>
                    <a:pt x="402170" y="38821"/>
                    <a:pt x="378940" y="50579"/>
                    <a:pt x="355987" y="62821"/>
                  </a:cubicBezTo>
                  <a:cubicBezTo>
                    <a:pt x="283135" y="101675"/>
                    <a:pt x="351395" y="67827"/>
                    <a:pt x="300146" y="97722"/>
                  </a:cubicBezTo>
                  <a:cubicBezTo>
                    <a:pt x="279454" y="109792"/>
                    <a:pt x="259032" y="122492"/>
                    <a:pt x="237325" y="132622"/>
                  </a:cubicBezTo>
                  <a:cubicBezTo>
                    <a:pt x="223990" y="138845"/>
                    <a:pt x="209404" y="141929"/>
                    <a:pt x="195444" y="146583"/>
                  </a:cubicBezTo>
                  <a:cubicBezTo>
                    <a:pt x="127035" y="214988"/>
                    <a:pt x="235020" y="110394"/>
                    <a:pt x="139603" y="188464"/>
                  </a:cubicBezTo>
                  <a:cubicBezTo>
                    <a:pt x="124323" y="200966"/>
                    <a:pt x="111682" y="216385"/>
                    <a:pt x="97722" y="230345"/>
                  </a:cubicBezTo>
                  <a:cubicBezTo>
                    <a:pt x="93068" y="241978"/>
                    <a:pt x="88850" y="253795"/>
                    <a:pt x="83761" y="265245"/>
                  </a:cubicBezTo>
                  <a:cubicBezTo>
                    <a:pt x="79535" y="274754"/>
                    <a:pt x="72791" y="283199"/>
                    <a:pt x="69801" y="293166"/>
                  </a:cubicBezTo>
                  <a:cubicBezTo>
                    <a:pt x="65734" y="306722"/>
                    <a:pt x="65597" y="321169"/>
                    <a:pt x="62821" y="335047"/>
                  </a:cubicBezTo>
                  <a:cubicBezTo>
                    <a:pt x="60940" y="344454"/>
                    <a:pt x="57722" y="353560"/>
                    <a:pt x="55841" y="362967"/>
                  </a:cubicBezTo>
                  <a:cubicBezTo>
                    <a:pt x="45229" y="416030"/>
                    <a:pt x="51941" y="396704"/>
                    <a:pt x="41881" y="453709"/>
                  </a:cubicBezTo>
                  <a:cubicBezTo>
                    <a:pt x="37757" y="477076"/>
                    <a:pt x="30540" y="499928"/>
                    <a:pt x="27920" y="523511"/>
                  </a:cubicBezTo>
                  <a:cubicBezTo>
                    <a:pt x="25593" y="544451"/>
                    <a:pt x="23402" y="565407"/>
                    <a:pt x="20940" y="586332"/>
                  </a:cubicBezTo>
                  <a:cubicBezTo>
                    <a:pt x="18748" y="604962"/>
                    <a:pt x="15518" y="623480"/>
                    <a:pt x="13960" y="642174"/>
                  </a:cubicBezTo>
                  <a:cubicBezTo>
                    <a:pt x="-2340" y="837778"/>
                    <a:pt x="15705" y="684055"/>
                    <a:pt x="0" y="809697"/>
                  </a:cubicBezTo>
                  <a:cubicBezTo>
                    <a:pt x="2327" y="858558"/>
                    <a:pt x="1769" y="907642"/>
                    <a:pt x="6980" y="956280"/>
                  </a:cubicBezTo>
                  <a:cubicBezTo>
                    <a:pt x="11266" y="996282"/>
                    <a:pt x="24351" y="1004879"/>
                    <a:pt x="34900" y="1040042"/>
                  </a:cubicBezTo>
                  <a:cubicBezTo>
                    <a:pt x="43510" y="1068740"/>
                    <a:pt x="45017" y="1110856"/>
                    <a:pt x="48861" y="1137764"/>
                  </a:cubicBezTo>
                  <a:cubicBezTo>
                    <a:pt x="50539" y="1149509"/>
                    <a:pt x="53514" y="1161031"/>
                    <a:pt x="55841" y="1172665"/>
                  </a:cubicBezTo>
                  <a:cubicBezTo>
                    <a:pt x="58168" y="1198259"/>
                    <a:pt x="56199" y="1224615"/>
                    <a:pt x="62821" y="1249447"/>
                  </a:cubicBezTo>
                  <a:cubicBezTo>
                    <a:pt x="66077" y="1261657"/>
                    <a:pt x="95567" y="1289173"/>
                    <a:pt x="104702" y="1298308"/>
                  </a:cubicBezTo>
                  <a:cubicBezTo>
                    <a:pt x="123316" y="1295981"/>
                    <a:pt x="143765" y="1299717"/>
                    <a:pt x="160543" y="1291328"/>
                  </a:cubicBezTo>
                  <a:cubicBezTo>
                    <a:pt x="169850" y="1286674"/>
                    <a:pt x="168731" y="1272065"/>
                    <a:pt x="174503" y="1263407"/>
                  </a:cubicBezTo>
                  <a:cubicBezTo>
                    <a:pt x="178154" y="1257931"/>
                    <a:pt x="183810" y="1254100"/>
                    <a:pt x="188464" y="1249447"/>
                  </a:cubicBezTo>
                  <a:cubicBezTo>
                    <a:pt x="190791" y="1242467"/>
                    <a:pt x="191363" y="1234628"/>
                    <a:pt x="195444" y="1228506"/>
                  </a:cubicBezTo>
                  <a:cubicBezTo>
                    <a:pt x="200919" y="1220293"/>
                    <a:pt x="210065" y="1215149"/>
                    <a:pt x="216384" y="1207566"/>
                  </a:cubicBezTo>
                  <a:cubicBezTo>
                    <a:pt x="221755" y="1201121"/>
                    <a:pt x="225691" y="1193605"/>
                    <a:pt x="230345" y="1186625"/>
                  </a:cubicBezTo>
                  <a:cubicBezTo>
                    <a:pt x="246632" y="1200585"/>
                    <a:pt x="263333" y="1214076"/>
                    <a:pt x="279206" y="1228506"/>
                  </a:cubicBezTo>
                  <a:cubicBezTo>
                    <a:pt x="288945" y="1237360"/>
                    <a:pt x="297289" y="1247683"/>
                    <a:pt x="307126" y="1256427"/>
                  </a:cubicBezTo>
                  <a:cubicBezTo>
                    <a:pt x="318261" y="1266325"/>
                    <a:pt x="331492" y="1273813"/>
                    <a:pt x="342027" y="1284348"/>
                  </a:cubicBezTo>
                  <a:cubicBezTo>
                    <a:pt x="413865" y="1356186"/>
                    <a:pt x="352151" y="1314155"/>
                    <a:pt x="418809" y="1354149"/>
                  </a:cubicBezTo>
                  <a:cubicBezTo>
                    <a:pt x="463156" y="1413280"/>
                    <a:pt x="416133" y="1352192"/>
                    <a:pt x="495590" y="1444891"/>
                  </a:cubicBezTo>
                  <a:cubicBezTo>
                    <a:pt x="505286" y="1456203"/>
                    <a:pt x="513700" y="1468580"/>
                    <a:pt x="523511" y="1479792"/>
                  </a:cubicBezTo>
                  <a:cubicBezTo>
                    <a:pt x="530011" y="1487221"/>
                    <a:pt x="538433" y="1492908"/>
                    <a:pt x="544452" y="1500732"/>
                  </a:cubicBezTo>
                  <a:cubicBezTo>
                    <a:pt x="597627" y="1569859"/>
                    <a:pt x="583478" y="1556471"/>
                    <a:pt x="621233" y="1619395"/>
                  </a:cubicBezTo>
                  <a:cubicBezTo>
                    <a:pt x="644020" y="1657373"/>
                    <a:pt x="656097" y="1661239"/>
                    <a:pt x="698015" y="1703157"/>
                  </a:cubicBezTo>
                  <a:lnTo>
                    <a:pt x="718955" y="1724097"/>
                  </a:lnTo>
                  <a:lnTo>
                    <a:pt x="739896" y="1745038"/>
                  </a:lnTo>
                  <a:cubicBezTo>
                    <a:pt x="742223" y="1752018"/>
                    <a:pt x="740926" y="1761650"/>
                    <a:pt x="746876" y="1765978"/>
                  </a:cubicBezTo>
                  <a:cubicBezTo>
                    <a:pt x="802873" y="1806704"/>
                    <a:pt x="802304" y="1795541"/>
                    <a:pt x="851578" y="1807859"/>
                  </a:cubicBezTo>
                  <a:cubicBezTo>
                    <a:pt x="916139" y="1823999"/>
                    <a:pt x="799381" y="1805697"/>
                    <a:pt x="928360" y="1821819"/>
                  </a:cubicBezTo>
                  <a:cubicBezTo>
                    <a:pt x="956281" y="1819492"/>
                    <a:pt x="984649" y="1820334"/>
                    <a:pt x="1012122" y="1814839"/>
                  </a:cubicBezTo>
                  <a:cubicBezTo>
                    <a:pt x="1020348" y="1813194"/>
                    <a:pt x="1025559" y="1804631"/>
                    <a:pt x="1033062" y="1800879"/>
                  </a:cubicBezTo>
                  <a:cubicBezTo>
                    <a:pt x="1039643" y="1797589"/>
                    <a:pt x="1047023" y="1796226"/>
                    <a:pt x="1054003" y="1793899"/>
                  </a:cubicBezTo>
                  <a:cubicBezTo>
                    <a:pt x="1075036" y="1779876"/>
                    <a:pt x="1078063" y="1776607"/>
                    <a:pt x="1102864" y="1765978"/>
                  </a:cubicBezTo>
                  <a:cubicBezTo>
                    <a:pt x="1109627" y="1763080"/>
                    <a:pt x="1116824" y="1761325"/>
                    <a:pt x="1123804" y="1758998"/>
                  </a:cubicBezTo>
                  <a:cubicBezTo>
                    <a:pt x="1145504" y="1693898"/>
                    <a:pt x="1107766" y="1802064"/>
                    <a:pt x="1151725" y="1703157"/>
                  </a:cubicBezTo>
                  <a:cubicBezTo>
                    <a:pt x="1155621" y="1694390"/>
                    <a:pt x="1155337" y="1684219"/>
                    <a:pt x="1158705" y="1675236"/>
                  </a:cubicBezTo>
                  <a:cubicBezTo>
                    <a:pt x="1162358" y="1665493"/>
                    <a:pt x="1168012" y="1656623"/>
                    <a:pt x="1172665" y="1647316"/>
                  </a:cubicBezTo>
                  <a:cubicBezTo>
                    <a:pt x="1174992" y="1638009"/>
                    <a:pt x="1176276" y="1628378"/>
                    <a:pt x="1179645" y="1619395"/>
                  </a:cubicBezTo>
                  <a:cubicBezTo>
                    <a:pt x="1194647" y="1579391"/>
                    <a:pt x="1197096" y="1596127"/>
                    <a:pt x="1200586" y="1591474"/>
                  </a:cubicBezTo>
                  <a:close/>
                </a:path>
              </a:pathLst>
            </a:custGeom>
            <a:solidFill>
              <a:srgbClr val="00B05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6F4B09DF-D63B-79E6-9842-5F435D7246E4}"/>
                </a:ext>
              </a:extLst>
            </p:cNvPr>
            <p:cNvPicPr>
              <a:picLocks noChangeAspect="1"/>
            </p:cNvPicPr>
            <p:nvPr/>
          </p:nvPicPr>
          <p:blipFill>
            <a:blip r:embed="rId27">
              <a:lum bright="70000" contrast="-70000"/>
            </a:blip>
            <a:srcRect/>
            <a:stretch/>
          </p:blipFill>
          <p:spPr>
            <a:xfrm>
              <a:off x="2713407" y="975695"/>
              <a:ext cx="287760" cy="268856"/>
            </a:xfrm>
            <a:prstGeom prst="rect">
              <a:avLst/>
            </a:prstGeom>
          </p:spPr>
        </p:pic>
        <p:pic>
          <p:nvPicPr>
            <p:cNvPr id="1073" name="Picture 1072">
              <a:extLst>
                <a:ext uri="{FF2B5EF4-FFF2-40B4-BE49-F238E27FC236}">
                  <a16:creationId xmlns:a16="http://schemas.microsoft.com/office/drawing/2014/main" id="{EC30978A-A4B6-F74F-E9C8-480C4985DC8B}"/>
                </a:ext>
              </a:extLst>
            </p:cNvPr>
            <p:cNvPicPr>
              <a:picLocks noChangeAspect="1"/>
            </p:cNvPicPr>
            <p:nvPr/>
          </p:nvPicPr>
          <p:blipFill>
            <a:blip r:embed="rId27">
              <a:lum bright="70000" contrast="-70000"/>
            </a:blip>
            <a:srcRect/>
            <a:stretch/>
          </p:blipFill>
          <p:spPr>
            <a:xfrm>
              <a:off x="2431253" y="788713"/>
              <a:ext cx="287760" cy="268856"/>
            </a:xfrm>
            <a:prstGeom prst="rect">
              <a:avLst/>
            </a:prstGeom>
          </p:spPr>
        </p:pic>
      </p:grpSp>
      <p:grpSp>
        <p:nvGrpSpPr>
          <p:cNvPr id="1125" name="Group 1124">
            <a:extLst>
              <a:ext uri="{FF2B5EF4-FFF2-40B4-BE49-F238E27FC236}">
                <a16:creationId xmlns:a16="http://schemas.microsoft.com/office/drawing/2014/main" id="{CE95E871-7A30-5346-42C5-9DE815023CAE}"/>
              </a:ext>
            </a:extLst>
          </p:cNvPr>
          <p:cNvGrpSpPr/>
          <p:nvPr/>
        </p:nvGrpSpPr>
        <p:grpSpPr>
          <a:xfrm>
            <a:off x="561269" y="2992671"/>
            <a:ext cx="819717" cy="935340"/>
            <a:chOff x="561269" y="2992671"/>
            <a:chExt cx="819717" cy="935340"/>
          </a:xfrm>
        </p:grpSpPr>
        <p:sp>
          <p:nvSpPr>
            <p:cNvPr id="8" name="Freeform: Shape 7">
              <a:extLst>
                <a:ext uri="{FF2B5EF4-FFF2-40B4-BE49-F238E27FC236}">
                  <a16:creationId xmlns:a16="http://schemas.microsoft.com/office/drawing/2014/main" id="{CDD85D17-02A1-F2C2-984E-CC1BAD83919F}"/>
                </a:ext>
              </a:extLst>
            </p:cNvPr>
            <p:cNvSpPr/>
            <p:nvPr/>
          </p:nvSpPr>
          <p:spPr>
            <a:xfrm>
              <a:off x="561269" y="2992671"/>
              <a:ext cx="819717" cy="935340"/>
            </a:xfrm>
            <a:custGeom>
              <a:avLst/>
              <a:gdLst>
                <a:gd name="connsiteX0" fmla="*/ 17000 w 819717"/>
                <a:gd name="connsiteY0" fmla="*/ 432769 h 935340"/>
                <a:gd name="connsiteX1" fmla="*/ 17000 w 819717"/>
                <a:gd name="connsiteY1" fmla="*/ 432769 h 935340"/>
                <a:gd name="connsiteX2" fmla="*/ 10020 w 819717"/>
                <a:gd name="connsiteY2" fmla="*/ 362968 h 935340"/>
                <a:gd name="connsiteX3" fmla="*/ 79821 w 819717"/>
                <a:gd name="connsiteY3" fmla="*/ 139603 h 935340"/>
                <a:gd name="connsiteX4" fmla="*/ 121702 w 819717"/>
                <a:gd name="connsiteY4" fmla="*/ 90742 h 935340"/>
                <a:gd name="connsiteX5" fmla="*/ 163583 w 819717"/>
                <a:gd name="connsiteY5" fmla="*/ 62821 h 935340"/>
                <a:gd name="connsiteX6" fmla="*/ 191504 w 819717"/>
                <a:gd name="connsiteY6" fmla="*/ 41881 h 935340"/>
                <a:gd name="connsiteX7" fmla="*/ 289226 w 819717"/>
                <a:gd name="connsiteY7" fmla="*/ 0 h 935340"/>
                <a:gd name="connsiteX8" fmla="*/ 470710 w 819717"/>
                <a:gd name="connsiteY8" fmla="*/ 13960 h 935340"/>
                <a:gd name="connsiteX9" fmla="*/ 477690 w 819717"/>
                <a:gd name="connsiteY9" fmla="*/ 48861 h 935340"/>
                <a:gd name="connsiteX10" fmla="*/ 484670 w 819717"/>
                <a:gd name="connsiteY10" fmla="*/ 174504 h 935340"/>
                <a:gd name="connsiteX11" fmla="*/ 491650 w 819717"/>
                <a:gd name="connsiteY11" fmla="*/ 237325 h 935340"/>
                <a:gd name="connsiteX12" fmla="*/ 568432 w 819717"/>
                <a:gd name="connsiteY12" fmla="*/ 279206 h 935340"/>
                <a:gd name="connsiteX13" fmla="*/ 763876 w 819717"/>
                <a:gd name="connsiteY13" fmla="*/ 300146 h 935340"/>
                <a:gd name="connsiteX14" fmla="*/ 791797 w 819717"/>
                <a:gd name="connsiteY14" fmla="*/ 314107 h 935340"/>
                <a:gd name="connsiteX15" fmla="*/ 819717 w 819717"/>
                <a:gd name="connsiteY15" fmla="*/ 369948 h 935340"/>
                <a:gd name="connsiteX16" fmla="*/ 798777 w 819717"/>
                <a:gd name="connsiteY16" fmla="*/ 502571 h 935340"/>
                <a:gd name="connsiteX17" fmla="*/ 777837 w 819717"/>
                <a:gd name="connsiteY17" fmla="*/ 537472 h 935340"/>
                <a:gd name="connsiteX18" fmla="*/ 749916 w 819717"/>
                <a:gd name="connsiteY18" fmla="*/ 579352 h 935340"/>
                <a:gd name="connsiteX19" fmla="*/ 735956 w 819717"/>
                <a:gd name="connsiteY19" fmla="*/ 628214 h 935340"/>
                <a:gd name="connsiteX20" fmla="*/ 728975 w 819717"/>
                <a:gd name="connsiteY20" fmla="*/ 767817 h 935340"/>
                <a:gd name="connsiteX21" fmla="*/ 708035 w 819717"/>
                <a:gd name="connsiteY21" fmla="*/ 795737 h 935340"/>
                <a:gd name="connsiteX22" fmla="*/ 687095 w 819717"/>
                <a:gd name="connsiteY22" fmla="*/ 830638 h 935340"/>
                <a:gd name="connsiteX23" fmla="*/ 673134 w 819717"/>
                <a:gd name="connsiteY23" fmla="*/ 851578 h 935340"/>
                <a:gd name="connsiteX24" fmla="*/ 624273 w 819717"/>
                <a:gd name="connsiteY24" fmla="*/ 886479 h 935340"/>
                <a:gd name="connsiteX25" fmla="*/ 561452 w 819717"/>
                <a:gd name="connsiteY25" fmla="*/ 935340 h 935340"/>
                <a:gd name="connsiteX26" fmla="*/ 512591 w 819717"/>
                <a:gd name="connsiteY26" fmla="*/ 921380 h 935340"/>
                <a:gd name="connsiteX27" fmla="*/ 477690 w 819717"/>
                <a:gd name="connsiteY27" fmla="*/ 844598 h 935340"/>
                <a:gd name="connsiteX28" fmla="*/ 470710 w 819717"/>
                <a:gd name="connsiteY28" fmla="*/ 816678 h 935340"/>
                <a:gd name="connsiteX29" fmla="*/ 338087 w 819717"/>
                <a:gd name="connsiteY29" fmla="*/ 774797 h 935340"/>
                <a:gd name="connsiteX30" fmla="*/ 23980 w 819717"/>
                <a:gd name="connsiteY30" fmla="*/ 760836 h 935340"/>
                <a:gd name="connsiteX31" fmla="*/ 10020 w 819717"/>
                <a:gd name="connsiteY31" fmla="*/ 725936 h 935340"/>
                <a:gd name="connsiteX32" fmla="*/ 10020 w 819717"/>
                <a:gd name="connsiteY32" fmla="*/ 551432 h 935340"/>
                <a:gd name="connsiteX33" fmla="*/ 17000 w 819717"/>
                <a:gd name="connsiteY33" fmla="*/ 530491 h 935340"/>
                <a:gd name="connsiteX34" fmla="*/ 23980 w 819717"/>
                <a:gd name="connsiteY34" fmla="*/ 502571 h 935340"/>
                <a:gd name="connsiteX35" fmla="*/ 17000 w 819717"/>
                <a:gd name="connsiteY35" fmla="*/ 432769 h 93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9717" h="935340">
                  <a:moveTo>
                    <a:pt x="17000" y="432769"/>
                  </a:moveTo>
                  <a:lnTo>
                    <a:pt x="17000" y="432769"/>
                  </a:lnTo>
                  <a:cubicBezTo>
                    <a:pt x="14673" y="409502"/>
                    <a:pt x="6713" y="386116"/>
                    <a:pt x="10020" y="362968"/>
                  </a:cubicBezTo>
                  <a:cubicBezTo>
                    <a:pt x="26092" y="250465"/>
                    <a:pt x="31689" y="215240"/>
                    <a:pt x="79821" y="139603"/>
                  </a:cubicBezTo>
                  <a:cubicBezTo>
                    <a:pt x="89000" y="125178"/>
                    <a:pt x="107541" y="101756"/>
                    <a:pt x="121702" y="90742"/>
                  </a:cubicBezTo>
                  <a:cubicBezTo>
                    <a:pt x="134946" y="80441"/>
                    <a:pt x="149838" y="72443"/>
                    <a:pt x="163583" y="62821"/>
                  </a:cubicBezTo>
                  <a:cubicBezTo>
                    <a:pt x="173114" y="56150"/>
                    <a:pt x="181099" y="47084"/>
                    <a:pt x="191504" y="41881"/>
                  </a:cubicBezTo>
                  <a:cubicBezTo>
                    <a:pt x="223202" y="26032"/>
                    <a:pt x="289226" y="0"/>
                    <a:pt x="289226" y="0"/>
                  </a:cubicBezTo>
                  <a:cubicBezTo>
                    <a:pt x="349721" y="4653"/>
                    <a:pt x="411978" y="-1267"/>
                    <a:pt x="470710" y="13960"/>
                  </a:cubicBezTo>
                  <a:cubicBezTo>
                    <a:pt x="482194" y="16937"/>
                    <a:pt x="476662" y="37042"/>
                    <a:pt x="477690" y="48861"/>
                  </a:cubicBezTo>
                  <a:cubicBezTo>
                    <a:pt x="481324" y="90649"/>
                    <a:pt x="481571" y="132673"/>
                    <a:pt x="484670" y="174504"/>
                  </a:cubicBezTo>
                  <a:cubicBezTo>
                    <a:pt x="486226" y="195516"/>
                    <a:pt x="482821" y="218195"/>
                    <a:pt x="491650" y="237325"/>
                  </a:cubicBezTo>
                  <a:cubicBezTo>
                    <a:pt x="502497" y="260827"/>
                    <a:pt x="547525" y="273979"/>
                    <a:pt x="568432" y="279206"/>
                  </a:cubicBezTo>
                  <a:cubicBezTo>
                    <a:pt x="650839" y="299807"/>
                    <a:pt x="664968" y="294651"/>
                    <a:pt x="763876" y="300146"/>
                  </a:cubicBezTo>
                  <a:cubicBezTo>
                    <a:pt x="773183" y="304800"/>
                    <a:pt x="785297" y="305982"/>
                    <a:pt x="791797" y="314107"/>
                  </a:cubicBezTo>
                  <a:cubicBezTo>
                    <a:pt x="804797" y="330357"/>
                    <a:pt x="819717" y="369948"/>
                    <a:pt x="819717" y="369948"/>
                  </a:cubicBezTo>
                  <a:cubicBezTo>
                    <a:pt x="813553" y="462415"/>
                    <a:pt x="827931" y="450093"/>
                    <a:pt x="798777" y="502571"/>
                  </a:cubicBezTo>
                  <a:cubicBezTo>
                    <a:pt x="792188" y="514431"/>
                    <a:pt x="785121" y="526026"/>
                    <a:pt x="777837" y="537472"/>
                  </a:cubicBezTo>
                  <a:cubicBezTo>
                    <a:pt x="768829" y="551627"/>
                    <a:pt x="749916" y="579352"/>
                    <a:pt x="749916" y="579352"/>
                  </a:cubicBezTo>
                  <a:cubicBezTo>
                    <a:pt x="745263" y="595639"/>
                    <a:pt x="737827" y="611379"/>
                    <a:pt x="735956" y="628214"/>
                  </a:cubicBezTo>
                  <a:cubicBezTo>
                    <a:pt x="730811" y="674521"/>
                    <a:pt x="736635" y="721858"/>
                    <a:pt x="728975" y="767817"/>
                  </a:cubicBezTo>
                  <a:cubicBezTo>
                    <a:pt x="727062" y="779292"/>
                    <a:pt x="714488" y="786057"/>
                    <a:pt x="708035" y="795737"/>
                  </a:cubicBezTo>
                  <a:cubicBezTo>
                    <a:pt x="700509" y="807025"/>
                    <a:pt x="694286" y="819133"/>
                    <a:pt x="687095" y="830638"/>
                  </a:cubicBezTo>
                  <a:cubicBezTo>
                    <a:pt x="682649" y="837752"/>
                    <a:pt x="679066" y="845646"/>
                    <a:pt x="673134" y="851578"/>
                  </a:cubicBezTo>
                  <a:cubicBezTo>
                    <a:pt x="636978" y="887734"/>
                    <a:pt x="655993" y="858724"/>
                    <a:pt x="624273" y="886479"/>
                  </a:cubicBezTo>
                  <a:cubicBezTo>
                    <a:pt x="567926" y="935782"/>
                    <a:pt x="612997" y="909567"/>
                    <a:pt x="561452" y="935340"/>
                  </a:cubicBezTo>
                  <a:cubicBezTo>
                    <a:pt x="545165" y="930687"/>
                    <a:pt x="525125" y="932774"/>
                    <a:pt x="512591" y="921380"/>
                  </a:cubicBezTo>
                  <a:cubicBezTo>
                    <a:pt x="501921" y="911680"/>
                    <a:pt x="483988" y="866641"/>
                    <a:pt x="477690" y="844598"/>
                  </a:cubicBezTo>
                  <a:cubicBezTo>
                    <a:pt x="475055" y="835374"/>
                    <a:pt x="477493" y="823461"/>
                    <a:pt x="470710" y="816678"/>
                  </a:cubicBezTo>
                  <a:cubicBezTo>
                    <a:pt x="435040" y="781008"/>
                    <a:pt x="383364" y="782343"/>
                    <a:pt x="338087" y="774797"/>
                  </a:cubicBezTo>
                  <a:cubicBezTo>
                    <a:pt x="241565" y="778819"/>
                    <a:pt x="119638" y="794108"/>
                    <a:pt x="23980" y="760836"/>
                  </a:cubicBezTo>
                  <a:cubicBezTo>
                    <a:pt x="12146" y="756720"/>
                    <a:pt x="14673" y="737569"/>
                    <a:pt x="10020" y="725936"/>
                  </a:cubicBezTo>
                  <a:cubicBezTo>
                    <a:pt x="-5104" y="650314"/>
                    <a:pt x="-1453" y="683379"/>
                    <a:pt x="10020" y="551432"/>
                  </a:cubicBezTo>
                  <a:cubicBezTo>
                    <a:pt x="10657" y="544102"/>
                    <a:pt x="14979" y="537566"/>
                    <a:pt x="17000" y="530491"/>
                  </a:cubicBezTo>
                  <a:cubicBezTo>
                    <a:pt x="19635" y="521267"/>
                    <a:pt x="23183" y="512131"/>
                    <a:pt x="23980" y="502571"/>
                  </a:cubicBezTo>
                  <a:cubicBezTo>
                    <a:pt x="25526" y="484022"/>
                    <a:pt x="18163" y="444403"/>
                    <a:pt x="17000" y="432769"/>
                  </a:cubicBezTo>
                  <a:close/>
                </a:path>
              </a:pathLst>
            </a:custGeom>
            <a:solidFill>
              <a:schemeClr val="accent6">
                <a:lumMod val="60000"/>
                <a:lumOff val="4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75" name="Picture 1074">
              <a:extLst>
                <a:ext uri="{FF2B5EF4-FFF2-40B4-BE49-F238E27FC236}">
                  <a16:creationId xmlns:a16="http://schemas.microsoft.com/office/drawing/2014/main" id="{6C7B295E-B94F-E02C-4B07-8DCF4B340DBA}"/>
                </a:ext>
              </a:extLst>
            </p:cNvPr>
            <p:cNvPicPr>
              <a:picLocks noChangeAspect="1"/>
            </p:cNvPicPr>
            <p:nvPr/>
          </p:nvPicPr>
          <p:blipFill>
            <a:blip r:embed="rId27">
              <a:lum bright="70000" contrast="-70000"/>
            </a:blip>
            <a:srcRect/>
            <a:stretch/>
          </p:blipFill>
          <p:spPr>
            <a:xfrm>
              <a:off x="932223" y="3471935"/>
              <a:ext cx="287760" cy="268856"/>
            </a:xfrm>
            <a:prstGeom prst="rect">
              <a:avLst/>
            </a:prstGeom>
          </p:spPr>
        </p:pic>
        <p:pic>
          <p:nvPicPr>
            <p:cNvPr id="1076" name="Picture 1075">
              <a:extLst>
                <a:ext uri="{FF2B5EF4-FFF2-40B4-BE49-F238E27FC236}">
                  <a16:creationId xmlns:a16="http://schemas.microsoft.com/office/drawing/2014/main" id="{80F3F748-9E25-5B2F-ADB0-34A7BBD8C61E}"/>
                </a:ext>
              </a:extLst>
            </p:cNvPr>
            <p:cNvPicPr>
              <a:picLocks noChangeAspect="1"/>
            </p:cNvPicPr>
            <p:nvPr/>
          </p:nvPicPr>
          <p:blipFill>
            <a:blip r:embed="rId27">
              <a:lum bright="70000" contrast="-70000"/>
            </a:blip>
            <a:srcRect/>
            <a:stretch/>
          </p:blipFill>
          <p:spPr>
            <a:xfrm>
              <a:off x="632819" y="3149325"/>
              <a:ext cx="287760" cy="268856"/>
            </a:xfrm>
            <a:prstGeom prst="rect">
              <a:avLst/>
            </a:prstGeom>
          </p:spPr>
        </p:pic>
      </p:grpSp>
      <p:grpSp>
        <p:nvGrpSpPr>
          <p:cNvPr id="1079" name="Group 1078">
            <a:extLst>
              <a:ext uri="{FF2B5EF4-FFF2-40B4-BE49-F238E27FC236}">
                <a16:creationId xmlns:a16="http://schemas.microsoft.com/office/drawing/2014/main" id="{DBFDDD4E-0FEA-EABE-9D73-DE5611E66572}"/>
              </a:ext>
            </a:extLst>
          </p:cNvPr>
          <p:cNvGrpSpPr/>
          <p:nvPr/>
        </p:nvGrpSpPr>
        <p:grpSpPr>
          <a:xfrm>
            <a:off x="3122389" y="3713082"/>
            <a:ext cx="616880" cy="612771"/>
            <a:chOff x="3122389" y="3713082"/>
            <a:chExt cx="616880" cy="612771"/>
          </a:xfrm>
        </p:grpSpPr>
        <p:sp>
          <p:nvSpPr>
            <p:cNvPr id="19" name="Freeform: Shape 18">
              <a:extLst>
                <a:ext uri="{FF2B5EF4-FFF2-40B4-BE49-F238E27FC236}">
                  <a16:creationId xmlns:a16="http://schemas.microsoft.com/office/drawing/2014/main" id="{50134440-C225-67AC-1025-26D01D66EBC9}"/>
                </a:ext>
              </a:extLst>
            </p:cNvPr>
            <p:cNvSpPr/>
            <p:nvPr/>
          </p:nvSpPr>
          <p:spPr>
            <a:xfrm>
              <a:off x="3122389" y="3713082"/>
              <a:ext cx="616880" cy="612771"/>
            </a:xfrm>
            <a:custGeom>
              <a:avLst/>
              <a:gdLst>
                <a:gd name="connsiteX0" fmla="*/ 62821 w 1514693"/>
                <a:gd name="connsiteY0" fmla="*/ 174504 h 1067964"/>
                <a:gd name="connsiteX1" fmla="*/ 62821 w 1514693"/>
                <a:gd name="connsiteY1" fmla="*/ 174504 h 1067964"/>
                <a:gd name="connsiteX2" fmla="*/ 104702 w 1514693"/>
                <a:gd name="connsiteY2" fmla="*/ 118663 h 1067964"/>
                <a:gd name="connsiteX3" fmla="*/ 202424 w 1514693"/>
                <a:gd name="connsiteY3" fmla="*/ 62822 h 1067964"/>
                <a:gd name="connsiteX4" fmla="*/ 293166 w 1514693"/>
                <a:gd name="connsiteY4" fmla="*/ 27921 h 1067964"/>
                <a:gd name="connsiteX5" fmla="*/ 355988 w 1514693"/>
                <a:gd name="connsiteY5" fmla="*/ 20941 h 1067964"/>
                <a:gd name="connsiteX6" fmla="*/ 390888 w 1514693"/>
                <a:gd name="connsiteY6" fmla="*/ 13960 h 1067964"/>
                <a:gd name="connsiteX7" fmla="*/ 523511 w 1514693"/>
                <a:gd name="connsiteY7" fmla="*/ 0 h 1067964"/>
                <a:gd name="connsiteX8" fmla="*/ 788757 w 1514693"/>
                <a:gd name="connsiteY8" fmla="*/ 13960 h 1067964"/>
                <a:gd name="connsiteX9" fmla="*/ 900440 w 1514693"/>
                <a:gd name="connsiteY9" fmla="*/ 69802 h 1067964"/>
                <a:gd name="connsiteX10" fmla="*/ 1005142 w 1514693"/>
                <a:gd name="connsiteY10" fmla="*/ 139603 h 1067964"/>
                <a:gd name="connsiteX11" fmla="*/ 1081924 w 1514693"/>
                <a:gd name="connsiteY11" fmla="*/ 209405 h 1067964"/>
                <a:gd name="connsiteX12" fmla="*/ 1109844 w 1514693"/>
                <a:gd name="connsiteY12" fmla="*/ 223365 h 1067964"/>
                <a:gd name="connsiteX13" fmla="*/ 1151725 w 1514693"/>
                <a:gd name="connsiteY13" fmla="*/ 258266 h 1067964"/>
                <a:gd name="connsiteX14" fmla="*/ 1249447 w 1514693"/>
                <a:gd name="connsiteY14" fmla="*/ 321087 h 1067964"/>
                <a:gd name="connsiteX15" fmla="*/ 1284348 w 1514693"/>
                <a:gd name="connsiteY15" fmla="*/ 355988 h 1067964"/>
                <a:gd name="connsiteX16" fmla="*/ 1430931 w 1514693"/>
                <a:gd name="connsiteY16" fmla="*/ 481631 h 1067964"/>
                <a:gd name="connsiteX17" fmla="*/ 1465832 w 1514693"/>
                <a:gd name="connsiteY17" fmla="*/ 523512 h 1067964"/>
                <a:gd name="connsiteX18" fmla="*/ 1514693 w 1514693"/>
                <a:gd name="connsiteY18" fmla="*/ 621234 h 1067964"/>
                <a:gd name="connsiteX19" fmla="*/ 1479792 w 1514693"/>
                <a:gd name="connsiteY19" fmla="*/ 893460 h 1067964"/>
                <a:gd name="connsiteX20" fmla="*/ 1451872 w 1514693"/>
                <a:gd name="connsiteY20" fmla="*/ 956281 h 1067964"/>
                <a:gd name="connsiteX21" fmla="*/ 1368110 w 1514693"/>
                <a:gd name="connsiteY21" fmla="*/ 1040043 h 1067964"/>
                <a:gd name="connsiteX22" fmla="*/ 1235487 w 1514693"/>
                <a:gd name="connsiteY22" fmla="*/ 1060983 h 1067964"/>
                <a:gd name="connsiteX23" fmla="*/ 1144745 w 1514693"/>
                <a:gd name="connsiteY23" fmla="*/ 1067964 h 1067964"/>
                <a:gd name="connsiteX24" fmla="*/ 1054003 w 1514693"/>
                <a:gd name="connsiteY24" fmla="*/ 1060983 h 1067964"/>
                <a:gd name="connsiteX25" fmla="*/ 1019102 w 1514693"/>
                <a:gd name="connsiteY25" fmla="*/ 1047023 h 1067964"/>
                <a:gd name="connsiteX26" fmla="*/ 935340 w 1514693"/>
                <a:gd name="connsiteY26" fmla="*/ 1033063 h 1067964"/>
                <a:gd name="connsiteX27" fmla="*/ 865539 w 1514693"/>
                <a:gd name="connsiteY27" fmla="*/ 1019102 h 1067964"/>
                <a:gd name="connsiteX28" fmla="*/ 397869 w 1514693"/>
                <a:gd name="connsiteY28" fmla="*/ 1012122 h 1067964"/>
                <a:gd name="connsiteX29" fmla="*/ 369948 w 1514693"/>
                <a:gd name="connsiteY29" fmla="*/ 1005142 h 1067964"/>
                <a:gd name="connsiteX30" fmla="*/ 272226 w 1514693"/>
                <a:gd name="connsiteY30" fmla="*/ 998162 h 1067964"/>
                <a:gd name="connsiteX31" fmla="*/ 216385 w 1514693"/>
                <a:gd name="connsiteY31" fmla="*/ 970241 h 1067964"/>
                <a:gd name="connsiteX32" fmla="*/ 181484 w 1514693"/>
                <a:gd name="connsiteY32" fmla="*/ 949301 h 1067964"/>
                <a:gd name="connsiteX33" fmla="*/ 111682 w 1514693"/>
                <a:gd name="connsiteY33" fmla="*/ 837618 h 1067964"/>
                <a:gd name="connsiteX34" fmla="*/ 76782 w 1514693"/>
                <a:gd name="connsiteY34" fmla="*/ 788757 h 1067964"/>
                <a:gd name="connsiteX35" fmla="*/ 27920 w 1514693"/>
                <a:gd name="connsiteY35" fmla="*/ 677075 h 1067964"/>
                <a:gd name="connsiteX36" fmla="*/ 13960 w 1514693"/>
                <a:gd name="connsiteY36" fmla="*/ 586333 h 1067964"/>
                <a:gd name="connsiteX37" fmla="*/ 6980 w 1514693"/>
                <a:gd name="connsiteY37" fmla="*/ 565393 h 1067964"/>
                <a:gd name="connsiteX38" fmla="*/ 0 w 1514693"/>
                <a:gd name="connsiteY38" fmla="*/ 537472 h 1067964"/>
                <a:gd name="connsiteX39" fmla="*/ 20940 w 1514693"/>
                <a:gd name="connsiteY39" fmla="*/ 321087 h 1067964"/>
                <a:gd name="connsiteX40" fmla="*/ 27920 w 1514693"/>
                <a:gd name="connsiteY40" fmla="*/ 286186 h 1067964"/>
                <a:gd name="connsiteX41" fmla="*/ 55841 w 1514693"/>
                <a:gd name="connsiteY41" fmla="*/ 230345 h 1067964"/>
                <a:gd name="connsiteX42" fmla="*/ 62821 w 1514693"/>
                <a:gd name="connsiteY42" fmla="*/ 174504 h 106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14693" h="1067964">
                  <a:moveTo>
                    <a:pt x="62821" y="174504"/>
                  </a:moveTo>
                  <a:lnTo>
                    <a:pt x="62821" y="174504"/>
                  </a:lnTo>
                  <a:cubicBezTo>
                    <a:pt x="76781" y="155890"/>
                    <a:pt x="89051" y="135879"/>
                    <a:pt x="104702" y="118663"/>
                  </a:cubicBezTo>
                  <a:cubicBezTo>
                    <a:pt x="125008" y="96326"/>
                    <a:pt x="185777" y="71146"/>
                    <a:pt x="202424" y="62822"/>
                  </a:cubicBezTo>
                  <a:cubicBezTo>
                    <a:pt x="240962" y="43553"/>
                    <a:pt x="249367" y="36133"/>
                    <a:pt x="293166" y="27921"/>
                  </a:cubicBezTo>
                  <a:cubicBezTo>
                    <a:pt x="313875" y="24038"/>
                    <a:pt x="335130" y="23921"/>
                    <a:pt x="355988" y="20941"/>
                  </a:cubicBezTo>
                  <a:cubicBezTo>
                    <a:pt x="367733" y="19263"/>
                    <a:pt x="379162" y="15764"/>
                    <a:pt x="390888" y="13960"/>
                  </a:cubicBezTo>
                  <a:cubicBezTo>
                    <a:pt x="434938" y="7183"/>
                    <a:pt x="479138" y="4034"/>
                    <a:pt x="523511" y="0"/>
                  </a:cubicBezTo>
                  <a:cubicBezTo>
                    <a:pt x="611926" y="4653"/>
                    <a:pt x="701699" y="-2162"/>
                    <a:pt x="788757" y="13960"/>
                  </a:cubicBezTo>
                  <a:cubicBezTo>
                    <a:pt x="829683" y="21539"/>
                    <a:pt x="864750" y="48388"/>
                    <a:pt x="900440" y="69802"/>
                  </a:cubicBezTo>
                  <a:cubicBezTo>
                    <a:pt x="948959" y="98914"/>
                    <a:pt x="967752" y="105953"/>
                    <a:pt x="1005142" y="139603"/>
                  </a:cubicBezTo>
                  <a:cubicBezTo>
                    <a:pt x="1043863" y="174452"/>
                    <a:pt x="1037377" y="178222"/>
                    <a:pt x="1081924" y="209405"/>
                  </a:cubicBezTo>
                  <a:cubicBezTo>
                    <a:pt x="1090448" y="215372"/>
                    <a:pt x="1101320" y="217398"/>
                    <a:pt x="1109844" y="223365"/>
                  </a:cubicBezTo>
                  <a:cubicBezTo>
                    <a:pt x="1124731" y="233786"/>
                    <a:pt x="1136750" y="247971"/>
                    <a:pt x="1151725" y="258266"/>
                  </a:cubicBezTo>
                  <a:cubicBezTo>
                    <a:pt x="1186335" y="282061"/>
                    <a:pt x="1219184" y="294187"/>
                    <a:pt x="1249447" y="321087"/>
                  </a:cubicBezTo>
                  <a:cubicBezTo>
                    <a:pt x="1261744" y="332017"/>
                    <a:pt x="1272025" y="345087"/>
                    <a:pt x="1284348" y="355988"/>
                  </a:cubicBezTo>
                  <a:cubicBezTo>
                    <a:pt x="1332549" y="398627"/>
                    <a:pt x="1389733" y="432193"/>
                    <a:pt x="1430931" y="481631"/>
                  </a:cubicBezTo>
                  <a:cubicBezTo>
                    <a:pt x="1442565" y="495591"/>
                    <a:pt x="1456482" y="507929"/>
                    <a:pt x="1465832" y="523512"/>
                  </a:cubicBezTo>
                  <a:cubicBezTo>
                    <a:pt x="1484569" y="554741"/>
                    <a:pt x="1514693" y="621234"/>
                    <a:pt x="1514693" y="621234"/>
                  </a:cubicBezTo>
                  <a:cubicBezTo>
                    <a:pt x="1494962" y="927063"/>
                    <a:pt x="1527347" y="750797"/>
                    <a:pt x="1479792" y="893460"/>
                  </a:cubicBezTo>
                  <a:cubicBezTo>
                    <a:pt x="1469247" y="925094"/>
                    <a:pt x="1478135" y="926516"/>
                    <a:pt x="1451872" y="956281"/>
                  </a:cubicBezTo>
                  <a:cubicBezTo>
                    <a:pt x="1425747" y="985889"/>
                    <a:pt x="1406829" y="1032299"/>
                    <a:pt x="1368110" y="1040043"/>
                  </a:cubicBezTo>
                  <a:cubicBezTo>
                    <a:pt x="1315038" y="1050657"/>
                    <a:pt x="1305862" y="1053163"/>
                    <a:pt x="1235487" y="1060983"/>
                  </a:cubicBezTo>
                  <a:cubicBezTo>
                    <a:pt x="1205336" y="1064333"/>
                    <a:pt x="1174992" y="1065637"/>
                    <a:pt x="1144745" y="1067964"/>
                  </a:cubicBezTo>
                  <a:cubicBezTo>
                    <a:pt x="1114498" y="1065637"/>
                    <a:pt x="1083927" y="1065970"/>
                    <a:pt x="1054003" y="1060983"/>
                  </a:cubicBezTo>
                  <a:cubicBezTo>
                    <a:pt x="1041644" y="1058923"/>
                    <a:pt x="1031299" y="1049893"/>
                    <a:pt x="1019102" y="1047023"/>
                  </a:cubicBezTo>
                  <a:cubicBezTo>
                    <a:pt x="991549" y="1040540"/>
                    <a:pt x="963189" y="1038127"/>
                    <a:pt x="935340" y="1033063"/>
                  </a:cubicBezTo>
                  <a:cubicBezTo>
                    <a:pt x="911995" y="1028818"/>
                    <a:pt x="889249" y="1020026"/>
                    <a:pt x="865539" y="1019102"/>
                  </a:cubicBezTo>
                  <a:cubicBezTo>
                    <a:pt x="709750" y="1013032"/>
                    <a:pt x="553759" y="1014449"/>
                    <a:pt x="397869" y="1012122"/>
                  </a:cubicBezTo>
                  <a:cubicBezTo>
                    <a:pt x="388562" y="1009795"/>
                    <a:pt x="379483" y="1006201"/>
                    <a:pt x="369948" y="1005142"/>
                  </a:cubicBezTo>
                  <a:cubicBezTo>
                    <a:pt x="337491" y="1001536"/>
                    <a:pt x="304483" y="1003255"/>
                    <a:pt x="272226" y="998162"/>
                  </a:cubicBezTo>
                  <a:cubicBezTo>
                    <a:pt x="247479" y="994255"/>
                    <a:pt x="235737" y="982336"/>
                    <a:pt x="216385" y="970241"/>
                  </a:cubicBezTo>
                  <a:cubicBezTo>
                    <a:pt x="204880" y="963050"/>
                    <a:pt x="193118" y="956281"/>
                    <a:pt x="181484" y="949301"/>
                  </a:cubicBezTo>
                  <a:cubicBezTo>
                    <a:pt x="84273" y="819687"/>
                    <a:pt x="188329" y="965365"/>
                    <a:pt x="111682" y="837618"/>
                  </a:cubicBezTo>
                  <a:cubicBezTo>
                    <a:pt x="101384" y="820455"/>
                    <a:pt x="87080" y="805920"/>
                    <a:pt x="76782" y="788757"/>
                  </a:cubicBezTo>
                  <a:cubicBezTo>
                    <a:pt x="52241" y="747854"/>
                    <a:pt x="44447" y="721147"/>
                    <a:pt x="27920" y="677075"/>
                  </a:cubicBezTo>
                  <a:cubicBezTo>
                    <a:pt x="23682" y="643170"/>
                    <a:pt x="21954" y="618309"/>
                    <a:pt x="13960" y="586333"/>
                  </a:cubicBezTo>
                  <a:cubicBezTo>
                    <a:pt x="12176" y="579195"/>
                    <a:pt x="9001" y="572467"/>
                    <a:pt x="6980" y="565393"/>
                  </a:cubicBezTo>
                  <a:cubicBezTo>
                    <a:pt x="4345" y="556169"/>
                    <a:pt x="2327" y="546779"/>
                    <a:pt x="0" y="537472"/>
                  </a:cubicBezTo>
                  <a:cubicBezTo>
                    <a:pt x="8530" y="349809"/>
                    <a:pt x="-4376" y="439234"/>
                    <a:pt x="20940" y="321087"/>
                  </a:cubicBezTo>
                  <a:cubicBezTo>
                    <a:pt x="23426" y="309486"/>
                    <a:pt x="23661" y="297259"/>
                    <a:pt x="27920" y="286186"/>
                  </a:cubicBezTo>
                  <a:cubicBezTo>
                    <a:pt x="35391" y="266762"/>
                    <a:pt x="47229" y="249290"/>
                    <a:pt x="55841" y="230345"/>
                  </a:cubicBezTo>
                  <a:cubicBezTo>
                    <a:pt x="70943" y="197120"/>
                    <a:pt x="61658" y="183811"/>
                    <a:pt x="62821" y="174504"/>
                  </a:cubicBezTo>
                  <a:close/>
                </a:path>
              </a:pathLst>
            </a:custGeom>
            <a:solidFill>
              <a:srgbClr val="FF00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77" name="Picture 1076">
              <a:extLst>
                <a:ext uri="{FF2B5EF4-FFF2-40B4-BE49-F238E27FC236}">
                  <a16:creationId xmlns:a16="http://schemas.microsoft.com/office/drawing/2014/main" id="{42B95B02-5F75-5EB7-80ED-BA4EAF91E470}"/>
                </a:ext>
              </a:extLst>
            </p:cNvPr>
            <p:cNvPicPr>
              <a:picLocks noChangeAspect="1"/>
            </p:cNvPicPr>
            <p:nvPr/>
          </p:nvPicPr>
          <p:blipFill>
            <a:blip r:embed="rId27">
              <a:lum bright="70000" contrast="-70000"/>
            </a:blip>
            <a:srcRect/>
            <a:stretch/>
          </p:blipFill>
          <p:spPr>
            <a:xfrm>
              <a:off x="3143069" y="3785276"/>
              <a:ext cx="287760" cy="268856"/>
            </a:xfrm>
            <a:prstGeom prst="rect">
              <a:avLst/>
            </a:prstGeom>
          </p:spPr>
        </p:pic>
        <p:pic>
          <p:nvPicPr>
            <p:cNvPr id="1078" name="Picture 1077">
              <a:extLst>
                <a:ext uri="{FF2B5EF4-FFF2-40B4-BE49-F238E27FC236}">
                  <a16:creationId xmlns:a16="http://schemas.microsoft.com/office/drawing/2014/main" id="{0AE027A8-677E-DBF0-C7A7-A2DDCA9B4389}"/>
                </a:ext>
              </a:extLst>
            </p:cNvPr>
            <p:cNvPicPr>
              <a:picLocks noChangeAspect="1"/>
            </p:cNvPicPr>
            <p:nvPr/>
          </p:nvPicPr>
          <p:blipFill>
            <a:blip r:embed="rId27">
              <a:lum bright="70000" contrast="-70000"/>
            </a:blip>
            <a:srcRect/>
            <a:stretch/>
          </p:blipFill>
          <p:spPr>
            <a:xfrm>
              <a:off x="3366506" y="3986137"/>
              <a:ext cx="287760" cy="268856"/>
            </a:xfrm>
            <a:prstGeom prst="rect">
              <a:avLst/>
            </a:prstGeom>
          </p:spPr>
        </p:pic>
      </p:grpSp>
      <p:grpSp>
        <p:nvGrpSpPr>
          <p:cNvPr id="1085" name="Group 1084">
            <a:extLst>
              <a:ext uri="{FF2B5EF4-FFF2-40B4-BE49-F238E27FC236}">
                <a16:creationId xmlns:a16="http://schemas.microsoft.com/office/drawing/2014/main" id="{90229AB1-D16F-5FC8-CB24-38CC655D98B8}"/>
              </a:ext>
            </a:extLst>
          </p:cNvPr>
          <p:cNvGrpSpPr/>
          <p:nvPr/>
        </p:nvGrpSpPr>
        <p:grpSpPr>
          <a:xfrm>
            <a:off x="4020151" y="5021990"/>
            <a:ext cx="386586" cy="413005"/>
            <a:chOff x="4248094" y="5720485"/>
            <a:chExt cx="386586" cy="413005"/>
          </a:xfrm>
        </p:grpSpPr>
        <p:sp>
          <p:nvSpPr>
            <p:cNvPr id="24" name="Freeform: Shape 23">
              <a:extLst>
                <a:ext uri="{FF2B5EF4-FFF2-40B4-BE49-F238E27FC236}">
                  <a16:creationId xmlns:a16="http://schemas.microsoft.com/office/drawing/2014/main" id="{6B2D5616-AEA8-318C-B417-F3F52D78B253}"/>
                </a:ext>
              </a:extLst>
            </p:cNvPr>
            <p:cNvSpPr/>
            <p:nvPr/>
          </p:nvSpPr>
          <p:spPr>
            <a:xfrm>
              <a:off x="4248094" y="5820953"/>
              <a:ext cx="386586" cy="312537"/>
            </a:xfrm>
            <a:custGeom>
              <a:avLst/>
              <a:gdLst>
                <a:gd name="connsiteX0" fmla="*/ 114081 w 1810258"/>
                <a:gd name="connsiteY0" fmla="*/ 880392 h 1480685"/>
                <a:gd name="connsiteX1" fmla="*/ 114081 w 1810258"/>
                <a:gd name="connsiteY1" fmla="*/ 880392 h 1480685"/>
                <a:gd name="connsiteX2" fmla="*/ 86161 w 1810258"/>
                <a:gd name="connsiteY2" fmla="*/ 803610 h 1480685"/>
                <a:gd name="connsiteX3" fmla="*/ 58240 w 1810258"/>
                <a:gd name="connsiteY3" fmla="*/ 754749 h 1480685"/>
                <a:gd name="connsiteX4" fmla="*/ 9379 w 1810258"/>
                <a:gd name="connsiteY4" fmla="*/ 677967 h 1480685"/>
                <a:gd name="connsiteX5" fmla="*/ 30320 w 1810258"/>
                <a:gd name="connsiteY5" fmla="*/ 566285 h 1480685"/>
                <a:gd name="connsiteX6" fmla="*/ 65220 w 1810258"/>
                <a:gd name="connsiteY6" fmla="*/ 496483 h 1480685"/>
                <a:gd name="connsiteX7" fmla="*/ 86161 w 1810258"/>
                <a:gd name="connsiteY7" fmla="*/ 454602 h 1480685"/>
                <a:gd name="connsiteX8" fmla="*/ 121061 w 1810258"/>
                <a:gd name="connsiteY8" fmla="*/ 377821 h 1480685"/>
                <a:gd name="connsiteX9" fmla="*/ 148982 w 1810258"/>
                <a:gd name="connsiteY9" fmla="*/ 308019 h 1480685"/>
                <a:gd name="connsiteX10" fmla="*/ 204823 w 1810258"/>
                <a:gd name="connsiteY10" fmla="*/ 252178 h 1480685"/>
                <a:gd name="connsiteX11" fmla="*/ 267645 w 1810258"/>
                <a:gd name="connsiteY11" fmla="*/ 203317 h 1480685"/>
                <a:gd name="connsiteX12" fmla="*/ 511950 w 1810258"/>
                <a:gd name="connsiteY12" fmla="*/ 238218 h 1480685"/>
                <a:gd name="connsiteX13" fmla="*/ 602692 w 1810258"/>
                <a:gd name="connsiteY13" fmla="*/ 203317 h 1480685"/>
                <a:gd name="connsiteX14" fmla="*/ 672494 w 1810258"/>
                <a:gd name="connsiteY14" fmla="*/ 175396 h 1480685"/>
                <a:gd name="connsiteX15" fmla="*/ 728335 w 1810258"/>
                <a:gd name="connsiteY15" fmla="*/ 133515 h 1480685"/>
                <a:gd name="connsiteX16" fmla="*/ 770216 w 1810258"/>
                <a:gd name="connsiteY16" fmla="*/ 98615 h 1480685"/>
                <a:gd name="connsiteX17" fmla="*/ 846997 w 1810258"/>
                <a:gd name="connsiteY17" fmla="*/ 21833 h 1480685"/>
                <a:gd name="connsiteX18" fmla="*/ 874918 w 1810258"/>
                <a:gd name="connsiteY18" fmla="*/ 892 h 1480685"/>
                <a:gd name="connsiteX19" fmla="*/ 1321648 w 1810258"/>
                <a:gd name="connsiteY19" fmla="*/ 35793 h 1480685"/>
                <a:gd name="connsiteX20" fmla="*/ 1398429 w 1810258"/>
                <a:gd name="connsiteY20" fmla="*/ 63714 h 1480685"/>
                <a:gd name="connsiteX21" fmla="*/ 1426350 w 1810258"/>
                <a:gd name="connsiteY21" fmla="*/ 105595 h 1480685"/>
                <a:gd name="connsiteX22" fmla="*/ 1447291 w 1810258"/>
                <a:gd name="connsiteY22" fmla="*/ 126535 h 1480685"/>
                <a:gd name="connsiteX23" fmla="*/ 1433330 w 1810258"/>
                <a:gd name="connsiteY23" fmla="*/ 245198 h 1480685"/>
                <a:gd name="connsiteX24" fmla="*/ 1489171 w 1810258"/>
                <a:gd name="connsiteY24" fmla="*/ 308019 h 1480685"/>
                <a:gd name="connsiteX25" fmla="*/ 1649715 w 1810258"/>
                <a:gd name="connsiteY25" fmla="*/ 294059 h 1480685"/>
                <a:gd name="connsiteX26" fmla="*/ 1677636 w 1810258"/>
                <a:gd name="connsiteY26" fmla="*/ 287079 h 1480685"/>
                <a:gd name="connsiteX27" fmla="*/ 1768378 w 1810258"/>
                <a:gd name="connsiteY27" fmla="*/ 328960 h 1480685"/>
                <a:gd name="connsiteX28" fmla="*/ 1775358 w 1810258"/>
                <a:gd name="connsiteY28" fmla="*/ 356880 h 1480685"/>
                <a:gd name="connsiteX29" fmla="*/ 1789318 w 1810258"/>
                <a:gd name="connsiteY29" fmla="*/ 391781 h 1480685"/>
                <a:gd name="connsiteX30" fmla="*/ 1796298 w 1810258"/>
                <a:gd name="connsiteY30" fmla="*/ 412721 h 1480685"/>
                <a:gd name="connsiteX31" fmla="*/ 1803278 w 1810258"/>
                <a:gd name="connsiteY31" fmla="*/ 489503 h 1480685"/>
                <a:gd name="connsiteX32" fmla="*/ 1810258 w 1810258"/>
                <a:gd name="connsiteY32" fmla="*/ 517424 h 1480685"/>
                <a:gd name="connsiteX33" fmla="*/ 1789318 w 1810258"/>
                <a:gd name="connsiteY33" fmla="*/ 601186 h 1480685"/>
                <a:gd name="connsiteX34" fmla="*/ 1775358 w 1810258"/>
                <a:gd name="connsiteY34" fmla="*/ 650047 h 1480685"/>
                <a:gd name="connsiteX35" fmla="*/ 1768378 w 1810258"/>
                <a:gd name="connsiteY35" fmla="*/ 677967 h 1480685"/>
                <a:gd name="connsiteX36" fmla="*/ 1754417 w 1810258"/>
                <a:gd name="connsiteY36" fmla="*/ 698908 h 1480685"/>
                <a:gd name="connsiteX37" fmla="*/ 1733477 w 1810258"/>
                <a:gd name="connsiteY37" fmla="*/ 768709 h 1480685"/>
                <a:gd name="connsiteX38" fmla="*/ 1705556 w 1810258"/>
                <a:gd name="connsiteY38" fmla="*/ 838511 h 1480685"/>
                <a:gd name="connsiteX39" fmla="*/ 1698576 w 1810258"/>
                <a:gd name="connsiteY39" fmla="*/ 887372 h 1480685"/>
                <a:gd name="connsiteX40" fmla="*/ 1684616 w 1810258"/>
                <a:gd name="connsiteY40" fmla="*/ 1243360 h 1480685"/>
                <a:gd name="connsiteX41" fmla="*/ 1677636 w 1810258"/>
                <a:gd name="connsiteY41" fmla="*/ 1362022 h 1480685"/>
                <a:gd name="connsiteX42" fmla="*/ 1670655 w 1810258"/>
                <a:gd name="connsiteY42" fmla="*/ 1382963 h 1480685"/>
                <a:gd name="connsiteX43" fmla="*/ 1663675 w 1810258"/>
                <a:gd name="connsiteY43" fmla="*/ 1417863 h 1480685"/>
                <a:gd name="connsiteX44" fmla="*/ 1635755 w 1810258"/>
                <a:gd name="connsiteY44" fmla="*/ 1459744 h 1480685"/>
                <a:gd name="connsiteX45" fmla="*/ 1579913 w 1810258"/>
                <a:gd name="connsiteY45" fmla="*/ 1480685 h 1480685"/>
                <a:gd name="connsiteX46" fmla="*/ 1433330 w 1810258"/>
                <a:gd name="connsiteY46" fmla="*/ 1445784 h 1480685"/>
                <a:gd name="connsiteX47" fmla="*/ 1370509 w 1810258"/>
                <a:gd name="connsiteY47" fmla="*/ 1424844 h 1480685"/>
                <a:gd name="connsiteX48" fmla="*/ 1321648 w 1810258"/>
                <a:gd name="connsiteY48" fmla="*/ 1410883 h 1480685"/>
                <a:gd name="connsiteX49" fmla="*/ 1216945 w 1810258"/>
                <a:gd name="connsiteY49" fmla="*/ 1334102 h 1480685"/>
                <a:gd name="connsiteX50" fmla="*/ 1175065 w 1810258"/>
                <a:gd name="connsiteY50" fmla="*/ 1306181 h 1480685"/>
                <a:gd name="connsiteX51" fmla="*/ 1112243 w 1810258"/>
                <a:gd name="connsiteY51" fmla="*/ 1271280 h 1480685"/>
                <a:gd name="connsiteX52" fmla="*/ 1028481 w 1810258"/>
                <a:gd name="connsiteY52" fmla="*/ 1229399 h 1480685"/>
                <a:gd name="connsiteX53" fmla="*/ 937739 w 1810258"/>
                <a:gd name="connsiteY53" fmla="*/ 1201479 h 1480685"/>
                <a:gd name="connsiteX54" fmla="*/ 819077 w 1810258"/>
                <a:gd name="connsiteY54" fmla="*/ 1145637 h 1480685"/>
                <a:gd name="connsiteX55" fmla="*/ 742295 w 1810258"/>
                <a:gd name="connsiteY55" fmla="*/ 1117717 h 1480685"/>
                <a:gd name="connsiteX56" fmla="*/ 644573 w 1810258"/>
                <a:gd name="connsiteY56" fmla="*/ 1089796 h 1480685"/>
                <a:gd name="connsiteX57" fmla="*/ 595712 w 1810258"/>
                <a:gd name="connsiteY57" fmla="*/ 1075836 h 1480685"/>
                <a:gd name="connsiteX58" fmla="*/ 518930 w 1810258"/>
                <a:gd name="connsiteY58" fmla="*/ 1054896 h 1480685"/>
                <a:gd name="connsiteX59" fmla="*/ 358387 w 1810258"/>
                <a:gd name="connsiteY59" fmla="*/ 999054 h 1480685"/>
                <a:gd name="connsiteX60" fmla="*/ 323486 w 1810258"/>
                <a:gd name="connsiteY60" fmla="*/ 985094 h 1480685"/>
                <a:gd name="connsiteX61" fmla="*/ 260665 w 1810258"/>
                <a:gd name="connsiteY61" fmla="*/ 950193 h 1480685"/>
                <a:gd name="connsiteX62" fmla="*/ 232744 w 1810258"/>
                <a:gd name="connsiteY62" fmla="*/ 943213 h 1480685"/>
                <a:gd name="connsiteX63" fmla="*/ 190863 w 1810258"/>
                <a:gd name="connsiteY63" fmla="*/ 922273 h 1480685"/>
                <a:gd name="connsiteX64" fmla="*/ 162942 w 1810258"/>
                <a:gd name="connsiteY64" fmla="*/ 915292 h 1480685"/>
                <a:gd name="connsiteX65" fmla="*/ 135022 w 1810258"/>
                <a:gd name="connsiteY65" fmla="*/ 894352 h 1480685"/>
                <a:gd name="connsiteX66" fmla="*/ 114081 w 1810258"/>
                <a:gd name="connsiteY66" fmla="*/ 880392 h 148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810258" h="1480685">
                  <a:moveTo>
                    <a:pt x="114081" y="880392"/>
                  </a:moveTo>
                  <a:lnTo>
                    <a:pt x="114081" y="880392"/>
                  </a:lnTo>
                  <a:cubicBezTo>
                    <a:pt x="104774" y="854798"/>
                    <a:pt x="96275" y="828896"/>
                    <a:pt x="86161" y="803610"/>
                  </a:cubicBezTo>
                  <a:cubicBezTo>
                    <a:pt x="70612" y="764737"/>
                    <a:pt x="76228" y="787127"/>
                    <a:pt x="58240" y="754749"/>
                  </a:cubicBezTo>
                  <a:cubicBezTo>
                    <a:pt x="20600" y="686995"/>
                    <a:pt x="56632" y="737032"/>
                    <a:pt x="9379" y="677967"/>
                  </a:cubicBezTo>
                  <a:cubicBezTo>
                    <a:pt x="-6734" y="629627"/>
                    <a:pt x="-3525" y="652779"/>
                    <a:pt x="30320" y="566285"/>
                  </a:cubicBezTo>
                  <a:cubicBezTo>
                    <a:pt x="39799" y="542060"/>
                    <a:pt x="53586" y="519750"/>
                    <a:pt x="65220" y="496483"/>
                  </a:cubicBezTo>
                  <a:cubicBezTo>
                    <a:pt x="72200" y="482523"/>
                    <a:pt x="81225" y="469409"/>
                    <a:pt x="86161" y="454602"/>
                  </a:cubicBezTo>
                  <a:cubicBezTo>
                    <a:pt x="103400" y="402886"/>
                    <a:pt x="79448" y="471451"/>
                    <a:pt x="121061" y="377821"/>
                  </a:cubicBezTo>
                  <a:cubicBezTo>
                    <a:pt x="131239" y="354921"/>
                    <a:pt x="137189" y="330130"/>
                    <a:pt x="148982" y="308019"/>
                  </a:cubicBezTo>
                  <a:cubicBezTo>
                    <a:pt x="169463" y="269617"/>
                    <a:pt x="176468" y="277697"/>
                    <a:pt x="204823" y="252178"/>
                  </a:cubicBezTo>
                  <a:cubicBezTo>
                    <a:pt x="260215" y="202325"/>
                    <a:pt x="224878" y="217572"/>
                    <a:pt x="267645" y="203317"/>
                  </a:cubicBezTo>
                  <a:cubicBezTo>
                    <a:pt x="450371" y="261457"/>
                    <a:pt x="368116" y="260346"/>
                    <a:pt x="511950" y="238218"/>
                  </a:cubicBezTo>
                  <a:cubicBezTo>
                    <a:pt x="629301" y="187923"/>
                    <a:pt x="498355" y="242443"/>
                    <a:pt x="602692" y="203317"/>
                  </a:cubicBezTo>
                  <a:cubicBezTo>
                    <a:pt x="626156" y="194518"/>
                    <a:pt x="649227" y="184703"/>
                    <a:pt x="672494" y="175396"/>
                  </a:cubicBezTo>
                  <a:cubicBezTo>
                    <a:pt x="717749" y="130141"/>
                    <a:pt x="664736" y="179769"/>
                    <a:pt x="728335" y="133515"/>
                  </a:cubicBezTo>
                  <a:cubicBezTo>
                    <a:pt x="743031" y="122827"/>
                    <a:pt x="756770" y="110839"/>
                    <a:pt x="770216" y="98615"/>
                  </a:cubicBezTo>
                  <a:cubicBezTo>
                    <a:pt x="776927" y="92514"/>
                    <a:pt x="844062" y="24035"/>
                    <a:pt x="846997" y="21833"/>
                  </a:cubicBezTo>
                  <a:lnTo>
                    <a:pt x="874918" y="892"/>
                  </a:lnTo>
                  <a:cubicBezTo>
                    <a:pt x="1161911" y="6872"/>
                    <a:pt x="1131280" y="-18601"/>
                    <a:pt x="1321648" y="35793"/>
                  </a:cubicBezTo>
                  <a:cubicBezTo>
                    <a:pt x="1380514" y="52613"/>
                    <a:pt x="1355358" y="42179"/>
                    <a:pt x="1398429" y="63714"/>
                  </a:cubicBezTo>
                  <a:cubicBezTo>
                    <a:pt x="1407736" y="77674"/>
                    <a:pt x="1416049" y="92351"/>
                    <a:pt x="1426350" y="105595"/>
                  </a:cubicBezTo>
                  <a:cubicBezTo>
                    <a:pt x="1432411" y="113387"/>
                    <a:pt x="1445895" y="116763"/>
                    <a:pt x="1447291" y="126535"/>
                  </a:cubicBezTo>
                  <a:cubicBezTo>
                    <a:pt x="1450468" y="148774"/>
                    <a:pt x="1438235" y="215766"/>
                    <a:pt x="1433330" y="245198"/>
                  </a:cubicBezTo>
                  <a:cubicBezTo>
                    <a:pt x="1450835" y="280207"/>
                    <a:pt x="1447841" y="309550"/>
                    <a:pt x="1489171" y="308019"/>
                  </a:cubicBezTo>
                  <a:cubicBezTo>
                    <a:pt x="1542851" y="306031"/>
                    <a:pt x="1649715" y="294059"/>
                    <a:pt x="1649715" y="294059"/>
                  </a:cubicBezTo>
                  <a:cubicBezTo>
                    <a:pt x="1659022" y="291732"/>
                    <a:pt x="1668154" y="285620"/>
                    <a:pt x="1677636" y="287079"/>
                  </a:cubicBezTo>
                  <a:cubicBezTo>
                    <a:pt x="1729258" y="295021"/>
                    <a:pt x="1734518" y="303565"/>
                    <a:pt x="1768378" y="328960"/>
                  </a:cubicBezTo>
                  <a:cubicBezTo>
                    <a:pt x="1770705" y="338267"/>
                    <a:pt x="1772324" y="347779"/>
                    <a:pt x="1775358" y="356880"/>
                  </a:cubicBezTo>
                  <a:cubicBezTo>
                    <a:pt x="1779320" y="368767"/>
                    <a:pt x="1784919" y="380049"/>
                    <a:pt x="1789318" y="391781"/>
                  </a:cubicBezTo>
                  <a:cubicBezTo>
                    <a:pt x="1791901" y="398670"/>
                    <a:pt x="1793971" y="405741"/>
                    <a:pt x="1796298" y="412721"/>
                  </a:cubicBezTo>
                  <a:cubicBezTo>
                    <a:pt x="1798625" y="438315"/>
                    <a:pt x="1799882" y="464029"/>
                    <a:pt x="1803278" y="489503"/>
                  </a:cubicBezTo>
                  <a:cubicBezTo>
                    <a:pt x="1804546" y="499012"/>
                    <a:pt x="1810258" y="507831"/>
                    <a:pt x="1810258" y="517424"/>
                  </a:cubicBezTo>
                  <a:cubicBezTo>
                    <a:pt x="1810258" y="553953"/>
                    <a:pt x="1797981" y="566535"/>
                    <a:pt x="1789318" y="601186"/>
                  </a:cubicBezTo>
                  <a:cubicBezTo>
                    <a:pt x="1767498" y="688466"/>
                    <a:pt x="1795385" y="579951"/>
                    <a:pt x="1775358" y="650047"/>
                  </a:cubicBezTo>
                  <a:cubicBezTo>
                    <a:pt x="1772723" y="659271"/>
                    <a:pt x="1772157" y="669150"/>
                    <a:pt x="1768378" y="677967"/>
                  </a:cubicBezTo>
                  <a:cubicBezTo>
                    <a:pt x="1765073" y="685678"/>
                    <a:pt x="1759071" y="691928"/>
                    <a:pt x="1754417" y="698908"/>
                  </a:cubicBezTo>
                  <a:cubicBezTo>
                    <a:pt x="1747561" y="726331"/>
                    <a:pt x="1744805" y="740389"/>
                    <a:pt x="1733477" y="768709"/>
                  </a:cubicBezTo>
                  <a:lnTo>
                    <a:pt x="1705556" y="838511"/>
                  </a:lnTo>
                  <a:cubicBezTo>
                    <a:pt x="1703229" y="854798"/>
                    <a:pt x="1699196" y="870931"/>
                    <a:pt x="1698576" y="887372"/>
                  </a:cubicBezTo>
                  <a:cubicBezTo>
                    <a:pt x="1684774" y="1253144"/>
                    <a:pt x="1713318" y="1099846"/>
                    <a:pt x="1684616" y="1243360"/>
                  </a:cubicBezTo>
                  <a:cubicBezTo>
                    <a:pt x="1682289" y="1282914"/>
                    <a:pt x="1681579" y="1322596"/>
                    <a:pt x="1677636" y="1362022"/>
                  </a:cubicBezTo>
                  <a:cubicBezTo>
                    <a:pt x="1676904" y="1369343"/>
                    <a:pt x="1672440" y="1375825"/>
                    <a:pt x="1670655" y="1382963"/>
                  </a:cubicBezTo>
                  <a:cubicBezTo>
                    <a:pt x="1667777" y="1394472"/>
                    <a:pt x="1668584" y="1407063"/>
                    <a:pt x="1663675" y="1417863"/>
                  </a:cubicBezTo>
                  <a:cubicBezTo>
                    <a:pt x="1656732" y="1433137"/>
                    <a:pt x="1650762" y="1452240"/>
                    <a:pt x="1635755" y="1459744"/>
                  </a:cubicBezTo>
                  <a:cubicBezTo>
                    <a:pt x="1599253" y="1477995"/>
                    <a:pt x="1617929" y="1471181"/>
                    <a:pt x="1579913" y="1480685"/>
                  </a:cubicBezTo>
                  <a:cubicBezTo>
                    <a:pt x="1531052" y="1469051"/>
                    <a:pt x="1481861" y="1458726"/>
                    <a:pt x="1433330" y="1445784"/>
                  </a:cubicBezTo>
                  <a:cubicBezTo>
                    <a:pt x="1412002" y="1440097"/>
                    <a:pt x="1391577" y="1431428"/>
                    <a:pt x="1370509" y="1424844"/>
                  </a:cubicBezTo>
                  <a:cubicBezTo>
                    <a:pt x="1354341" y="1419792"/>
                    <a:pt x="1337935" y="1415537"/>
                    <a:pt x="1321648" y="1410883"/>
                  </a:cubicBezTo>
                  <a:lnTo>
                    <a:pt x="1216945" y="1334102"/>
                  </a:lnTo>
                  <a:cubicBezTo>
                    <a:pt x="1203292" y="1324350"/>
                    <a:pt x="1189732" y="1314329"/>
                    <a:pt x="1175065" y="1306181"/>
                  </a:cubicBezTo>
                  <a:cubicBezTo>
                    <a:pt x="1154124" y="1294547"/>
                    <a:pt x="1133463" y="1282395"/>
                    <a:pt x="1112243" y="1271280"/>
                  </a:cubicBezTo>
                  <a:cubicBezTo>
                    <a:pt x="1084591" y="1256795"/>
                    <a:pt x="1058317" y="1238579"/>
                    <a:pt x="1028481" y="1229399"/>
                  </a:cubicBezTo>
                  <a:cubicBezTo>
                    <a:pt x="998234" y="1220092"/>
                    <a:pt x="967371" y="1212591"/>
                    <a:pt x="937739" y="1201479"/>
                  </a:cubicBezTo>
                  <a:cubicBezTo>
                    <a:pt x="753840" y="1132517"/>
                    <a:pt x="937685" y="1194475"/>
                    <a:pt x="819077" y="1145637"/>
                  </a:cubicBezTo>
                  <a:cubicBezTo>
                    <a:pt x="793895" y="1135268"/>
                    <a:pt x="768233" y="1126017"/>
                    <a:pt x="742295" y="1117717"/>
                  </a:cubicBezTo>
                  <a:cubicBezTo>
                    <a:pt x="710029" y="1107392"/>
                    <a:pt x="677147" y="1099103"/>
                    <a:pt x="644573" y="1089796"/>
                  </a:cubicBezTo>
                  <a:lnTo>
                    <a:pt x="595712" y="1075836"/>
                  </a:lnTo>
                  <a:cubicBezTo>
                    <a:pt x="570151" y="1068736"/>
                    <a:pt x="542658" y="1066761"/>
                    <a:pt x="518930" y="1054896"/>
                  </a:cubicBezTo>
                  <a:cubicBezTo>
                    <a:pt x="422620" y="1006737"/>
                    <a:pt x="620897" y="1104055"/>
                    <a:pt x="358387" y="999054"/>
                  </a:cubicBezTo>
                  <a:cubicBezTo>
                    <a:pt x="346753" y="994401"/>
                    <a:pt x="334693" y="990697"/>
                    <a:pt x="323486" y="985094"/>
                  </a:cubicBezTo>
                  <a:cubicBezTo>
                    <a:pt x="296843" y="971773"/>
                    <a:pt x="287542" y="960272"/>
                    <a:pt x="260665" y="950193"/>
                  </a:cubicBezTo>
                  <a:cubicBezTo>
                    <a:pt x="251682" y="946824"/>
                    <a:pt x="242051" y="945540"/>
                    <a:pt x="232744" y="943213"/>
                  </a:cubicBezTo>
                  <a:cubicBezTo>
                    <a:pt x="218784" y="936233"/>
                    <a:pt x="205355" y="928070"/>
                    <a:pt x="190863" y="922273"/>
                  </a:cubicBezTo>
                  <a:cubicBezTo>
                    <a:pt x="181956" y="918710"/>
                    <a:pt x="171523" y="919582"/>
                    <a:pt x="162942" y="915292"/>
                  </a:cubicBezTo>
                  <a:cubicBezTo>
                    <a:pt x="152537" y="910089"/>
                    <a:pt x="145427" y="899555"/>
                    <a:pt x="135022" y="894352"/>
                  </a:cubicBezTo>
                  <a:cubicBezTo>
                    <a:pt x="96559" y="875121"/>
                    <a:pt x="117571" y="882719"/>
                    <a:pt x="114081" y="880392"/>
                  </a:cubicBezTo>
                  <a:close/>
                </a:path>
              </a:pathLst>
            </a:custGeom>
            <a:solidFill>
              <a:srgbClr val="00B0F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81" name="Picture 1080">
              <a:extLst>
                <a:ext uri="{FF2B5EF4-FFF2-40B4-BE49-F238E27FC236}">
                  <a16:creationId xmlns:a16="http://schemas.microsoft.com/office/drawing/2014/main" id="{051F9ADD-27D3-7F03-0E71-F97E7CBF761F}"/>
                </a:ext>
              </a:extLst>
            </p:cNvPr>
            <p:cNvPicPr>
              <a:picLocks noChangeAspect="1"/>
            </p:cNvPicPr>
            <p:nvPr/>
          </p:nvPicPr>
          <p:blipFill>
            <a:blip r:embed="rId27">
              <a:lum bright="70000" contrast="-70000"/>
            </a:blip>
            <a:srcRect/>
            <a:stretch/>
          </p:blipFill>
          <p:spPr>
            <a:xfrm>
              <a:off x="4296112" y="5720485"/>
              <a:ext cx="287760" cy="268856"/>
            </a:xfrm>
            <a:prstGeom prst="rect">
              <a:avLst/>
            </a:prstGeom>
          </p:spPr>
        </p:pic>
      </p:grpSp>
      <p:grpSp>
        <p:nvGrpSpPr>
          <p:cNvPr id="1084" name="Group 1083">
            <a:extLst>
              <a:ext uri="{FF2B5EF4-FFF2-40B4-BE49-F238E27FC236}">
                <a16:creationId xmlns:a16="http://schemas.microsoft.com/office/drawing/2014/main" id="{CF5133C4-EB96-DFD2-87C7-791A782A15BE}"/>
              </a:ext>
            </a:extLst>
          </p:cNvPr>
          <p:cNvGrpSpPr/>
          <p:nvPr/>
        </p:nvGrpSpPr>
        <p:grpSpPr>
          <a:xfrm>
            <a:off x="3796881" y="4324775"/>
            <a:ext cx="833127" cy="496334"/>
            <a:chOff x="4037329" y="5731162"/>
            <a:chExt cx="833127" cy="496334"/>
          </a:xfrm>
        </p:grpSpPr>
        <p:sp>
          <p:nvSpPr>
            <p:cNvPr id="21" name="Freeform: Shape 20">
              <a:extLst>
                <a:ext uri="{FF2B5EF4-FFF2-40B4-BE49-F238E27FC236}">
                  <a16:creationId xmlns:a16="http://schemas.microsoft.com/office/drawing/2014/main" id="{525CFF13-8D73-7829-1F12-C4D7748FACE7}"/>
                </a:ext>
              </a:extLst>
            </p:cNvPr>
            <p:cNvSpPr/>
            <p:nvPr/>
          </p:nvSpPr>
          <p:spPr>
            <a:xfrm>
              <a:off x="4037329" y="5731162"/>
              <a:ext cx="833127" cy="496334"/>
            </a:xfrm>
            <a:custGeom>
              <a:avLst/>
              <a:gdLst>
                <a:gd name="connsiteX0" fmla="*/ 600293 w 1675237"/>
                <a:gd name="connsiteY0" fmla="*/ 1228506 h 1486772"/>
                <a:gd name="connsiteX1" fmla="*/ 600293 w 1675237"/>
                <a:gd name="connsiteY1" fmla="*/ 1228506 h 1486772"/>
                <a:gd name="connsiteX2" fmla="*/ 502571 w 1675237"/>
                <a:gd name="connsiteY2" fmla="*/ 1179645 h 1486772"/>
                <a:gd name="connsiteX3" fmla="*/ 439750 w 1675237"/>
                <a:gd name="connsiteY3" fmla="*/ 1137764 h 1486772"/>
                <a:gd name="connsiteX4" fmla="*/ 418809 w 1675237"/>
                <a:gd name="connsiteY4" fmla="*/ 1109844 h 1486772"/>
                <a:gd name="connsiteX5" fmla="*/ 362968 w 1675237"/>
                <a:gd name="connsiteY5" fmla="*/ 1060983 h 1486772"/>
                <a:gd name="connsiteX6" fmla="*/ 314107 w 1675237"/>
                <a:gd name="connsiteY6" fmla="*/ 1012122 h 1486772"/>
                <a:gd name="connsiteX7" fmla="*/ 272226 w 1675237"/>
                <a:gd name="connsiteY7" fmla="*/ 977221 h 1486772"/>
                <a:gd name="connsiteX8" fmla="*/ 258266 w 1675237"/>
                <a:gd name="connsiteY8" fmla="*/ 956280 h 1486772"/>
                <a:gd name="connsiteX9" fmla="*/ 202424 w 1675237"/>
                <a:gd name="connsiteY9" fmla="*/ 907419 h 1486772"/>
                <a:gd name="connsiteX10" fmla="*/ 146583 w 1675237"/>
                <a:gd name="connsiteY10" fmla="*/ 830638 h 1486772"/>
                <a:gd name="connsiteX11" fmla="*/ 132623 w 1675237"/>
                <a:gd name="connsiteY11" fmla="*/ 802717 h 1486772"/>
                <a:gd name="connsiteX12" fmla="*/ 125643 w 1675237"/>
                <a:gd name="connsiteY12" fmla="*/ 774797 h 1486772"/>
                <a:gd name="connsiteX13" fmla="*/ 111682 w 1675237"/>
                <a:gd name="connsiteY13" fmla="*/ 732916 h 1486772"/>
                <a:gd name="connsiteX14" fmla="*/ 97722 w 1675237"/>
                <a:gd name="connsiteY14" fmla="*/ 691035 h 1486772"/>
                <a:gd name="connsiteX15" fmla="*/ 90742 w 1675237"/>
                <a:gd name="connsiteY15" fmla="*/ 670094 h 1486772"/>
                <a:gd name="connsiteX16" fmla="*/ 76782 w 1675237"/>
                <a:gd name="connsiteY16" fmla="*/ 621233 h 1486772"/>
                <a:gd name="connsiteX17" fmla="*/ 55841 w 1675237"/>
                <a:gd name="connsiteY17" fmla="*/ 551432 h 1486772"/>
                <a:gd name="connsiteX18" fmla="*/ 48861 w 1675237"/>
                <a:gd name="connsiteY18" fmla="*/ 474650 h 1486772"/>
                <a:gd name="connsiteX19" fmla="*/ 27921 w 1675237"/>
                <a:gd name="connsiteY19" fmla="*/ 314106 h 1486772"/>
                <a:gd name="connsiteX20" fmla="*/ 20940 w 1675237"/>
                <a:gd name="connsiteY20" fmla="*/ 265245 h 1486772"/>
                <a:gd name="connsiteX21" fmla="*/ 0 w 1675237"/>
                <a:gd name="connsiteY21" fmla="*/ 195444 h 1486772"/>
                <a:gd name="connsiteX22" fmla="*/ 34901 w 1675237"/>
                <a:gd name="connsiteY22" fmla="*/ 13960 h 1486772"/>
                <a:gd name="connsiteX23" fmla="*/ 55841 w 1675237"/>
                <a:gd name="connsiteY23" fmla="*/ 0 h 1486772"/>
                <a:gd name="connsiteX24" fmla="*/ 523511 w 1675237"/>
                <a:gd name="connsiteY24" fmla="*/ 62821 h 1486772"/>
                <a:gd name="connsiteX25" fmla="*/ 621233 w 1675237"/>
                <a:gd name="connsiteY25" fmla="*/ 90742 h 1486772"/>
                <a:gd name="connsiteX26" fmla="*/ 704995 w 1675237"/>
                <a:gd name="connsiteY26" fmla="*/ 125642 h 1486772"/>
                <a:gd name="connsiteX27" fmla="*/ 746876 w 1675237"/>
                <a:gd name="connsiteY27" fmla="*/ 139603 h 1486772"/>
                <a:gd name="connsiteX28" fmla="*/ 816678 w 1675237"/>
                <a:gd name="connsiteY28" fmla="*/ 188464 h 1486772"/>
                <a:gd name="connsiteX29" fmla="*/ 1005142 w 1675237"/>
                <a:gd name="connsiteY29" fmla="*/ 272226 h 1486772"/>
                <a:gd name="connsiteX30" fmla="*/ 1228507 w 1675237"/>
                <a:gd name="connsiteY30" fmla="*/ 349007 h 1486772"/>
                <a:gd name="connsiteX31" fmla="*/ 1256427 w 1675237"/>
                <a:gd name="connsiteY31" fmla="*/ 355987 h 1486772"/>
                <a:gd name="connsiteX32" fmla="*/ 1423951 w 1675237"/>
                <a:gd name="connsiteY32" fmla="*/ 362967 h 1486772"/>
                <a:gd name="connsiteX33" fmla="*/ 1486772 w 1675237"/>
                <a:gd name="connsiteY33" fmla="*/ 432769 h 1486772"/>
                <a:gd name="connsiteX34" fmla="*/ 1500733 w 1675237"/>
                <a:gd name="connsiteY34" fmla="*/ 467670 h 1486772"/>
                <a:gd name="connsiteX35" fmla="*/ 1542614 w 1675237"/>
                <a:gd name="connsiteY35" fmla="*/ 516531 h 1486772"/>
                <a:gd name="connsiteX36" fmla="*/ 1549594 w 1675237"/>
                <a:gd name="connsiteY36" fmla="*/ 537471 h 1486772"/>
                <a:gd name="connsiteX37" fmla="*/ 1591475 w 1675237"/>
                <a:gd name="connsiteY37" fmla="*/ 586332 h 1486772"/>
                <a:gd name="connsiteX38" fmla="*/ 1668256 w 1675237"/>
                <a:gd name="connsiteY38" fmla="*/ 753856 h 1486772"/>
                <a:gd name="connsiteX39" fmla="*/ 1675237 w 1675237"/>
                <a:gd name="connsiteY39" fmla="*/ 795737 h 1486772"/>
                <a:gd name="connsiteX40" fmla="*/ 1640336 w 1675237"/>
                <a:gd name="connsiteY40" fmla="*/ 1095884 h 1486772"/>
                <a:gd name="connsiteX41" fmla="*/ 1612415 w 1675237"/>
                <a:gd name="connsiteY41" fmla="*/ 1151725 h 1486772"/>
                <a:gd name="connsiteX42" fmla="*/ 1584495 w 1675237"/>
                <a:gd name="connsiteY42" fmla="*/ 1207566 h 1486772"/>
                <a:gd name="connsiteX43" fmla="*/ 1577514 w 1675237"/>
                <a:gd name="connsiteY43" fmla="*/ 1228506 h 1486772"/>
                <a:gd name="connsiteX44" fmla="*/ 1528653 w 1675237"/>
                <a:gd name="connsiteY44" fmla="*/ 1277367 h 1486772"/>
                <a:gd name="connsiteX45" fmla="*/ 1486772 w 1675237"/>
                <a:gd name="connsiteY45" fmla="*/ 1326229 h 1486772"/>
                <a:gd name="connsiteX46" fmla="*/ 1458852 w 1675237"/>
                <a:gd name="connsiteY46" fmla="*/ 1347169 h 1486772"/>
                <a:gd name="connsiteX47" fmla="*/ 1437911 w 1675237"/>
                <a:gd name="connsiteY47" fmla="*/ 1368109 h 1486772"/>
                <a:gd name="connsiteX48" fmla="*/ 1382070 w 1675237"/>
                <a:gd name="connsiteY48" fmla="*/ 1409990 h 1486772"/>
                <a:gd name="connsiteX49" fmla="*/ 1354150 w 1675237"/>
                <a:gd name="connsiteY49" fmla="*/ 1430931 h 1486772"/>
                <a:gd name="connsiteX50" fmla="*/ 1319249 w 1675237"/>
                <a:gd name="connsiteY50" fmla="*/ 1444891 h 1486772"/>
                <a:gd name="connsiteX51" fmla="*/ 1242467 w 1675237"/>
                <a:gd name="connsiteY51" fmla="*/ 1479792 h 1486772"/>
                <a:gd name="connsiteX52" fmla="*/ 1137765 w 1675237"/>
                <a:gd name="connsiteY52" fmla="*/ 1486772 h 1486772"/>
                <a:gd name="connsiteX53" fmla="*/ 1033062 w 1675237"/>
                <a:gd name="connsiteY53" fmla="*/ 1472812 h 1486772"/>
                <a:gd name="connsiteX54" fmla="*/ 956281 w 1675237"/>
                <a:gd name="connsiteY54" fmla="*/ 1444891 h 1486772"/>
                <a:gd name="connsiteX55" fmla="*/ 907420 w 1675237"/>
                <a:gd name="connsiteY55" fmla="*/ 1416971 h 1486772"/>
                <a:gd name="connsiteX56" fmla="*/ 774797 w 1675237"/>
                <a:gd name="connsiteY56" fmla="*/ 1368109 h 1486772"/>
                <a:gd name="connsiteX57" fmla="*/ 725936 w 1675237"/>
                <a:gd name="connsiteY57" fmla="*/ 1347169 h 1486772"/>
                <a:gd name="connsiteX58" fmla="*/ 684055 w 1675237"/>
                <a:gd name="connsiteY58" fmla="*/ 1333209 h 1486772"/>
                <a:gd name="connsiteX59" fmla="*/ 628214 w 1675237"/>
                <a:gd name="connsiteY59" fmla="*/ 1291328 h 1486772"/>
                <a:gd name="connsiteX60" fmla="*/ 607273 w 1675237"/>
                <a:gd name="connsiteY60" fmla="*/ 1270387 h 1486772"/>
                <a:gd name="connsiteX61" fmla="*/ 600293 w 1675237"/>
                <a:gd name="connsiteY61" fmla="*/ 1228506 h 14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75237" h="1486772">
                  <a:moveTo>
                    <a:pt x="600293" y="1228506"/>
                  </a:moveTo>
                  <a:lnTo>
                    <a:pt x="600293" y="1228506"/>
                  </a:lnTo>
                  <a:cubicBezTo>
                    <a:pt x="479526" y="1173613"/>
                    <a:pt x="557749" y="1214131"/>
                    <a:pt x="502571" y="1179645"/>
                  </a:cubicBezTo>
                  <a:cubicBezTo>
                    <a:pt x="484841" y="1168563"/>
                    <a:pt x="455246" y="1153260"/>
                    <a:pt x="439750" y="1137764"/>
                  </a:cubicBezTo>
                  <a:cubicBezTo>
                    <a:pt x="431524" y="1129538"/>
                    <a:pt x="426380" y="1118677"/>
                    <a:pt x="418809" y="1109844"/>
                  </a:cubicBezTo>
                  <a:cubicBezTo>
                    <a:pt x="395134" y="1082223"/>
                    <a:pt x="393806" y="1089251"/>
                    <a:pt x="362968" y="1060983"/>
                  </a:cubicBezTo>
                  <a:cubicBezTo>
                    <a:pt x="345989" y="1045419"/>
                    <a:pt x="333272" y="1024899"/>
                    <a:pt x="314107" y="1012122"/>
                  </a:cubicBezTo>
                  <a:cubicBezTo>
                    <a:pt x="293518" y="998396"/>
                    <a:pt x="289020" y="997374"/>
                    <a:pt x="272226" y="977221"/>
                  </a:cubicBezTo>
                  <a:cubicBezTo>
                    <a:pt x="266855" y="970776"/>
                    <a:pt x="264198" y="962212"/>
                    <a:pt x="258266" y="956280"/>
                  </a:cubicBezTo>
                  <a:cubicBezTo>
                    <a:pt x="222924" y="920938"/>
                    <a:pt x="235053" y="950925"/>
                    <a:pt x="202424" y="907419"/>
                  </a:cubicBezTo>
                  <a:cubicBezTo>
                    <a:pt x="130190" y="811107"/>
                    <a:pt x="197482" y="881535"/>
                    <a:pt x="146583" y="830638"/>
                  </a:cubicBezTo>
                  <a:cubicBezTo>
                    <a:pt x="141930" y="821331"/>
                    <a:pt x="136277" y="812460"/>
                    <a:pt x="132623" y="802717"/>
                  </a:cubicBezTo>
                  <a:cubicBezTo>
                    <a:pt x="129255" y="793735"/>
                    <a:pt x="128400" y="783985"/>
                    <a:pt x="125643" y="774797"/>
                  </a:cubicBezTo>
                  <a:cubicBezTo>
                    <a:pt x="121414" y="760702"/>
                    <a:pt x="116336" y="746876"/>
                    <a:pt x="111682" y="732916"/>
                  </a:cubicBezTo>
                  <a:lnTo>
                    <a:pt x="97722" y="691035"/>
                  </a:lnTo>
                  <a:cubicBezTo>
                    <a:pt x="95395" y="684055"/>
                    <a:pt x="92527" y="677232"/>
                    <a:pt x="90742" y="670094"/>
                  </a:cubicBezTo>
                  <a:cubicBezTo>
                    <a:pt x="75454" y="608944"/>
                    <a:pt x="91799" y="671287"/>
                    <a:pt x="76782" y="621233"/>
                  </a:cubicBezTo>
                  <a:cubicBezTo>
                    <a:pt x="52812" y="541336"/>
                    <a:pt x="71647" y="598850"/>
                    <a:pt x="55841" y="551432"/>
                  </a:cubicBezTo>
                  <a:cubicBezTo>
                    <a:pt x="53514" y="525838"/>
                    <a:pt x="50570" y="500293"/>
                    <a:pt x="48861" y="474650"/>
                  </a:cubicBezTo>
                  <a:cubicBezTo>
                    <a:pt x="39018" y="327004"/>
                    <a:pt x="62222" y="382711"/>
                    <a:pt x="27921" y="314106"/>
                  </a:cubicBezTo>
                  <a:cubicBezTo>
                    <a:pt x="25594" y="297819"/>
                    <a:pt x="24387" y="281332"/>
                    <a:pt x="20940" y="265245"/>
                  </a:cubicBezTo>
                  <a:cubicBezTo>
                    <a:pt x="16145" y="242867"/>
                    <a:pt x="7478" y="217877"/>
                    <a:pt x="0" y="195444"/>
                  </a:cubicBezTo>
                  <a:cubicBezTo>
                    <a:pt x="7388" y="114170"/>
                    <a:pt x="-15155" y="64014"/>
                    <a:pt x="34901" y="13960"/>
                  </a:cubicBezTo>
                  <a:cubicBezTo>
                    <a:pt x="40833" y="8028"/>
                    <a:pt x="48861" y="4653"/>
                    <a:pt x="55841" y="0"/>
                  </a:cubicBezTo>
                  <a:cubicBezTo>
                    <a:pt x="232278" y="19604"/>
                    <a:pt x="359828" y="26446"/>
                    <a:pt x="523511" y="62821"/>
                  </a:cubicBezTo>
                  <a:cubicBezTo>
                    <a:pt x="556582" y="70170"/>
                    <a:pt x="589219" y="79660"/>
                    <a:pt x="621233" y="90742"/>
                  </a:cubicBezTo>
                  <a:cubicBezTo>
                    <a:pt x="649816" y="100636"/>
                    <a:pt x="676300" y="116077"/>
                    <a:pt x="704995" y="125642"/>
                  </a:cubicBezTo>
                  <a:lnTo>
                    <a:pt x="746876" y="139603"/>
                  </a:lnTo>
                  <a:cubicBezTo>
                    <a:pt x="770143" y="155890"/>
                    <a:pt x="791851" y="174671"/>
                    <a:pt x="816678" y="188464"/>
                  </a:cubicBezTo>
                  <a:cubicBezTo>
                    <a:pt x="976645" y="277334"/>
                    <a:pt x="884072" y="215252"/>
                    <a:pt x="1005142" y="272226"/>
                  </a:cubicBezTo>
                  <a:cubicBezTo>
                    <a:pt x="1157638" y="343988"/>
                    <a:pt x="871104" y="250413"/>
                    <a:pt x="1228507" y="349007"/>
                  </a:cubicBezTo>
                  <a:cubicBezTo>
                    <a:pt x="1237755" y="351558"/>
                    <a:pt x="1246842" y="355588"/>
                    <a:pt x="1256427" y="355987"/>
                  </a:cubicBezTo>
                  <a:lnTo>
                    <a:pt x="1423951" y="362967"/>
                  </a:lnTo>
                  <a:cubicBezTo>
                    <a:pt x="1445241" y="384257"/>
                    <a:pt x="1470669" y="408614"/>
                    <a:pt x="1486772" y="432769"/>
                  </a:cubicBezTo>
                  <a:cubicBezTo>
                    <a:pt x="1493722" y="443195"/>
                    <a:pt x="1494648" y="456717"/>
                    <a:pt x="1500733" y="467670"/>
                  </a:cubicBezTo>
                  <a:cubicBezTo>
                    <a:pt x="1511926" y="487818"/>
                    <a:pt x="1526744" y="500661"/>
                    <a:pt x="1542614" y="516531"/>
                  </a:cubicBezTo>
                  <a:cubicBezTo>
                    <a:pt x="1544941" y="523511"/>
                    <a:pt x="1545944" y="531083"/>
                    <a:pt x="1549594" y="537471"/>
                  </a:cubicBezTo>
                  <a:cubicBezTo>
                    <a:pt x="1561535" y="558368"/>
                    <a:pt x="1574969" y="569827"/>
                    <a:pt x="1591475" y="586332"/>
                  </a:cubicBezTo>
                  <a:cubicBezTo>
                    <a:pt x="1615114" y="633611"/>
                    <a:pt x="1653871" y="696317"/>
                    <a:pt x="1668256" y="753856"/>
                  </a:cubicBezTo>
                  <a:cubicBezTo>
                    <a:pt x="1671689" y="767586"/>
                    <a:pt x="1672910" y="781777"/>
                    <a:pt x="1675237" y="795737"/>
                  </a:cubicBezTo>
                  <a:cubicBezTo>
                    <a:pt x="1667800" y="914721"/>
                    <a:pt x="1677996" y="993665"/>
                    <a:pt x="1640336" y="1095884"/>
                  </a:cubicBezTo>
                  <a:cubicBezTo>
                    <a:pt x="1633142" y="1115412"/>
                    <a:pt x="1621722" y="1133111"/>
                    <a:pt x="1612415" y="1151725"/>
                  </a:cubicBezTo>
                  <a:cubicBezTo>
                    <a:pt x="1598464" y="1221481"/>
                    <a:pt x="1618013" y="1157290"/>
                    <a:pt x="1584495" y="1207566"/>
                  </a:cubicBezTo>
                  <a:cubicBezTo>
                    <a:pt x="1580414" y="1213688"/>
                    <a:pt x="1582110" y="1222761"/>
                    <a:pt x="1577514" y="1228506"/>
                  </a:cubicBezTo>
                  <a:cubicBezTo>
                    <a:pt x="1563125" y="1246492"/>
                    <a:pt x="1542473" y="1258940"/>
                    <a:pt x="1528653" y="1277367"/>
                  </a:cubicBezTo>
                  <a:cubicBezTo>
                    <a:pt x="1512101" y="1299437"/>
                    <a:pt x="1507190" y="1308728"/>
                    <a:pt x="1486772" y="1326229"/>
                  </a:cubicBezTo>
                  <a:cubicBezTo>
                    <a:pt x="1477939" y="1333800"/>
                    <a:pt x="1467685" y="1339598"/>
                    <a:pt x="1458852" y="1347169"/>
                  </a:cubicBezTo>
                  <a:cubicBezTo>
                    <a:pt x="1451357" y="1353593"/>
                    <a:pt x="1445551" y="1361858"/>
                    <a:pt x="1437911" y="1368109"/>
                  </a:cubicBezTo>
                  <a:cubicBezTo>
                    <a:pt x="1419903" y="1382843"/>
                    <a:pt x="1400684" y="1396030"/>
                    <a:pt x="1382070" y="1409990"/>
                  </a:cubicBezTo>
                  <a:cubicBezTo>
                    <a:pt x="1372763" y="1416970"/>
                    <a:pt x="1364952" y="1426611"/>
                    <a:pt x="1354150" y="1430931"/>
                  </a:cubicBezTo>
                  <a:cubicBezTo>
                    <a:pt x="1342516" y="1435584"/>
                    <a:pt x="1330656" y="1439706"/>
                    <a:pt x="1319249" y="1444891"/>
                  </a:cubicBezTo>
                  <a:cubicBezTo>
                    <a:pt x="1308741" y="1449667"/>
                    <a:pt x="1257678" y="1477510"/>
                    <a:pt x="1242467" y="1479792"/>
                  </a:cubicBezTo>
                  <a:cubicBezTo>
                    <a:pt x="1207876" y="1484981"/>
                    <a:pt x="1172666" y="1484445"/>
                    <a:pt x="1137765" y="1486772"/>
                  </a:cubicBezTo>
                  <a:cubicBezTo>
                    <a:pt x="1102864" y="1482119"/>
                    <a:pt x="1067650" y="1479400"/>
                    <a:pt x="1033062" y="1472812"/>
                  </a:cubicBezTo>
                  <a:cubicBezTo>
                    <a:pt x="1022543" y="1470808"/>
                    <a:pt x="968020" y="1450760"/>
                    <a:pt x="956281" y="1444891"/>
                  </a:cubicBezTo>
                  <a:cubicBezTo>
                    <a:pt x="939503" y="1436502"/>
                    <a:pt x="924198" y="1425360"/>
                    <a:pt x="907420" y="1416971"/>
                  </a:cubicBezTo>
                  <a:cubicBezTo>
                    <a:pt x="823360" y="1374941"/>
                    <a:pt x="865530" y="1400132"/>
                    <a:pt x="774797" y="1368109"/>
                  </a:cubicBezTo>
                  <a:cubicBezTo>
                    <a:pt x="758088" y="1362211"/>
                    <a:pt x="742475" y="1353530"/>
                    <a:pt x="725936" y="1347169"/>
                  </a:cubicBezTo>
                  <a:cubicBezTo>
                    <a:pt x="712201" y="1341887"/>
                    <a:pt x="698015" y="1337862"/>
                    <a:pt x="684055" y="1333209"/>
                  </a:cubicBezTo>
                  <a:cubicBezTo>
                    <a:pt x="659122" y="1316587"/>
                    <a:pt x="654741" y="1314539"/>
                    <a:pt x="628214" y="1291328"/>
                  </a:cubicBezTo>
                  <a:cubicBezTo>
                    <a:pt x="620785" y="1284827"/>
                    <a:pt x="614768" y="1276811"/>
                    <a:pt x="607273" y="1270387"/>
                  </a:cubicBezTo>
                  <a:cubicBezTo>
                    <a:pt x="549186" y="1220598"/>
                    <a:pt x="601456" y="1235486"/>
                    <a:pt x="600293" y="1228506"/>
                  </a:cubicBezTo>
                  <a:close/>
                </a:path>
              </a:pathLst>
            </a:custGeom>
            <a:solidFill>
              <a:schemeClr val="accent6">
                <a:lumMod val="40000"/>
                <a:lumOff val="60000"/>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82" name="Picture 1081">
              <a:extLst>
                <a:ext uri="{FF2B5EF4-FFF2-40B4-BE49-F238E27FC236}">
                  <a16:creationId xmlns:a16="http://schemas.microsoft.com/office/drawing/2014/main" id="{5A6BE477-B78A-D3F7-AABC-CCF14134A5E6}"/>
                </a:ext>
              </a:extLst>
            </p:cNvPr>
            <p:cNvPicPr>
              <a:picLocks noChangeAspect="1"/>
            </p:cNvPicPr>
            <p:nvPr/>
          </p:nvPicPr>
          <p:blipFill>
            <a:blip r:embed="rId27">
              <a:lum bright="70000" contrast="-70000"/>
            </a:blip>
            <a:srcRect/>
            <a:stretch/>
          </p:blipFill>
          <p:spPr>
            <a:xfrm>
              <a:off x="4134862" y="5777725"/>
              <a:ext cx="287760" cy="268856"/>
            </a:xfrm>
            <a:prstGeom prst="rect">
              <a:avLst/>
            </a:prstGeom>
          </p:spPr>
        </p:pic>
        <p:pic>
          <p:nvPicPr>
            <p:cNvPr id="1083" name="Picture 1082">
              <a:extLst>
                <a:ext uri="{FF2B5EF4-FFF2-40B4-BE49-F238E27FC236}">
                  <a16:creationId xmlns:a16="http://schemas.microsoft.com/office/drawing/2014/main" id="{DFB303CC-A4B2-D55B-0336-609A0BF4E624}"/>
                </a:ext>
              </a:extLst>
            </p:cNvPr>
            <p:cNvPicPr>
              <a:picLocks noChangeAspect="1"/>
            </p:cNvPicPr>
            <p:nvPr/>
          </p:nvPicPr>
          <p:blipFill>
            <a:blip r:embed="rId27">
              <a:lum bright="70000" contrast="-70000"/>
            </a:blip>
            <a:srcRect/>
            <a:stretch/>
          </p:blipFill>
          <p:spPr>
            <a:xfrm>
              <a:off x="4439610" y="5868165"/>
              <a:ext cx="287760" cy="268856"/>
            </a:xfrm>
            <a:prstGeom prst="rect">
              <a:avLst/>
            </a:prstGeom>
          </p:spPr>
        </p:pic>
      </p:grpSp>
      <p:grpSp>
        <p:nvGrpSpPr>
          <p:cNvPr id="1088" name="Group 1087">
            <a:extLst>
              <a:ext uri="{FF2B5EF4-FFF2-40B4-BE49-F238E27FC236}">
                <a16:creationId xmlns:a16="http://schemas.microsoft.com/office/drawing/2014/main" id="{1635CF53-735E-80DB-B974-3A4351069D90}"/>
              </a:ext>
            </a:extLst>
          </p:cNvPr>
          <p:cNvGrpSpPr/>
          <p:nvPr/>
        </p:nvGrpSpPr>
        <p:grpSpPr>
          <a:xfrm>
            <a:off x="4654559" y="3992040"/>
            <a:ext cx="342917" cy="655193"/>
            <a:chOff x="4714537" y="3626128"/>
            <a:chExt cx="510724" cy="882940"/>
          </a:xfrm>
        </p:grpSpPr>
        <p:sp>
          <p:nvSpPr>
            <p:cNvPr id="23" name="Freeform: Shape 22">
              <a:extLst>
                <a:ext uri="{FF2B5EF4-FFF2-40B4-BE49-F238E27FC236}">
                  <a16:creationId xmlns:a16="http://schemas.microsoft.com/office/drawing/2014/main" id="{CE071A91-B99D-931A-71C8-95775CCC1CBA}"/>
                </a:ext>
              </a:extLst>
            </p:cNvPr>
            <p:cNvSpPr/>
            <p:nvPr/>
          </p:nvSpPr>
          <p:spPr>
            <a:xfrm rot="1877011">
              <a:off x="4714537" y="3626128"/>
              <a:ext cx="510724" cy="882940"/>
            </a:xfrm>
            <a:custGeom>
              <a:avLst/>
              <a:gdLst>
                <a:gd name="connsiteX0" fmla="*/ 307126 w 2457189"/>
                <a:gd name="connsiteY0" fmla="*/ 404849 h 2233649"/>
                <a:gd name="connsiteX1" fmla="*/ 307126 w 2457189"/>
                <a:gd name="connsiteY1" fmla="*/ 404849 h 2233649"/>
                <a:gd name="connsiteX2" fmla="*/ 537471 w 2457189"/>
                <a:gd name="connsiteY2" fmla="*/ 216385 h 2233649"/>
                <a:gd name="connsiteX3" fmla="*/ 572372 w 2457189"/>
                <a:gd name="connsiteY3" fmla="*/ 188464 h 2233649"/>
                <a:gd name="connsiteX4" fmla="*/ 600293 w 2457189"/>
                <a:gd name="connsiteY4" fmla="*/ 167524 h 2233649"/>
                <a:gd name="connsiteX5" fmla="*/ 614253 w 2457189"/>
                <a:gd name="connsiteY5" fmla="*/ 153563 h 2233649"/>
                <a:gd name="connsiteX6" fmla="*/ 691035 w 2457189"/>
                <a:gd name="connsiteY6" fmla="*/ 125643 h 2233649"/>
                <a:gd name="connsiteX7" fmla="*/ 746876 w 2457189"/>
                <a:gd name="connsiteY7" fmla="*/ 167524 h 2233649"/>
                <a:gd name="connsiteX8" fmla="*/ 823658 w 2457189"/>
                <a:gd name="connsiteY8" fmla="*/ 237325 h 2233649"/>
                <a:gd name="connsiteX9" fmla="*/ 844598 w 2457189"/>
                <a:gd name="connsiteY9" fmla="*/ 244305 h 2233649"/>
                <a:gd name="connsiteX10" fmla="*/ 970241 w 2457189"/>
                <a:gd name="connsiteY10" fmla="*/ 258266 h 2233649"/>
                <a:gd name="connsiteX11" fmla="*/ 1005142 w 2457189"/>
                <a:gd name="connsiteY11" fmla="*/ 244305 h 2233649"/>
                <a:gd name="connsiteX12" fmla="*/ 1054003 w 2457189"/>
                <a:gd name="connsiteY12" fmla="*/ 167524 h 2233649"/>
                <a:gd name="connsiteX13" fmla="*/ 1081923 w 2457189"/>
                <a:gd name="connsiteY13" fmla="*/ 118663 h 2233649"/>
                <a:gd name="connsiteX14" fmla="*/ 1165685 w 2457189"/>
                <a:gd name="connsiteY14" fmla="*/ 34901 h 2233649"/>
                <a:gd name="connsiteX15" fmla="*/ 1193606 w 2457189"/>
                <a:gd name="connsiteY15" fmla="*/ 13960 h 2233649"/>
                <a:gd name="connsiteX16" fmla="*/ 1256427 w 2457189"/>
                <a:gd name="connsiteY16" fmla="*/ 0 h 2233649"/>
                <a:gd name="connsiteX17" fmla="*/ 1375090 w 2457189"/>
                <a:gd name="connsiteY17" fmla="*/ 20940 h 2233649"/>
                <a:gd name="connsiteX18" fmla="*/ 1430931 w 2457189"/>
                <a:gd name="connsiteY18" fmla="*/ 34901 h 2233649"/>
                <a:gd name="connsiteX19" fmla="*/ 1472812 w 2457189"/>
                <a:gd name="connsiteY19" fmla="*/ 69801 h 2233649"/>
                <a:gd name="connsiteX20" fmla="*/ 1486772 w 2457189"/>
                <a:gd name="connsiteY20" fmla="*/ 83762 h 2233649"/>
                <a:gd name="connsiteX21" fmla="*/ 1584494 w 2457189"/>
                <a:gd name="connsiteY21" fmla="*/ 132623 h 2233649"/>
                <a:gd name="connsiteX22" fmla="*/ 1689196 w 2457189"/>
                <a:gd name="connsiteY22" fmla="*/ 181484 h 2233649"/>
                <a:gd name="connsiteX23" fmla="*/ 1856720 w 2457189"/>
                <a:gd name="connsiteY23" fmla="*/ 293166 h 2233649"/>
                <a:gd name="connsiteX24" fmla="*/ 1905581 w 2457189"/>
                <a:gd name="connsiteY24" fmla="*/ 321087 h 2233649"/>
                <a:gd name="connsiteX25" fmla="*/ 1968403 w 2457189"/>
                <a:gd name="connsiteY25" fmla="*/ 411829 h 2233649"/>
                <a:gd name="connsiteX26" fmla="*/ 1975383 w 2457189"/>
                <a:gd name="connsiteY26" fmla="*/ 488611 h 2233649"/>
                <a:gd name="connsiteX27" fmla="*/ 1982363 w 2457189"/>
                <a:gd name="connsiteY27" fmla="*/ 523511 h 2233649"/>
                <a:gd name="connsiteX28" fmla="*/ 1989343 w 2457189"/>
                <a:gd name="connsiteY28" fmla="*/ 614253 h 2233649"/>
                <a:gd name="connsiteX29" fmla="*/ 2017264 w 2457189"/>
                <a:gd name="connsiteY29" fmla="*/ 823658 h 2233649"/>
                <a:gd name="connsiteX30" fmla="*/ 2094045 w 2457189"/>
                <a:gd name="connsiteY30" fmla="*/ 942321 h 2233649"/>
                <a:gd name="connsiteX31" fmla="*/ 2226668 w 2457189"/>
                <a:gd name="connsiteY31" fmla="*/ 1207566 h 2233649"/>
                <a:gd name="connsiteX32" fmla="*/ 2254589 w 2457189"/>
                <a:gd name="connsiteY32" fmla="*/ 1235487 h 2233649"/>
                <a:gd name="connsiteX33" fmla="*/ 2317410 w 2457189"/>
                <a:gd name="connsiteY33" fmla="*/ 1333209 h 2233649"/>
                <a:gd name="connsiteX34" fmla="*/ 2338351 w 2457189"/>
                <a:gd name="connsiteY34" fmla="*/ 1347169 h 2233649"/>
                <a:gd name="connsiteX35" fmla="*/ 2373251 w 2457189"/>
                <a:gd name="connsiteY35" fmla="*/ 1423951 h 2233649"/>
                <a:gd name="connsiteX36" fmla="*/ 2394192 w 2457189"/>
                <a:gd name="connsiteY36" fmla="*/ 1472812 h 2233649"/>
                <a:gd name="connsiteX37" fmla="*/ 2415132 w 2457189"/>
                <a:gd name="connsiteY37" fmla="*/ 1514693 h 2233649"/>
                <a:gd name="connsiteX38" fmla="*/ 2443053 w 2457189"/>
                <a:gd name="connsiteY38" fmla="*/ 1605435 h 2233649"/>
                <a:gd name="connsiteX39" fmla="*/ 2450033 w 2457189"/>
                <a:gd name="connsiteY39" fmla="*/ 1668256 h 2233649"/>
                <a:gd name="connsiteX40" fmla="*/ 2457013 w 2457189"/>
                <a:gd name="connsiteY40" fmla="*/ 1696177 h 2233649"/>
                <a:gd name="connsiteX41" fmla="*/ 2429093 w 2457189"/>
                <a:gd name="connsiteY41" fmla="*/ 1814840 h 2233649"/>
                <a:gd name="connsiteX42" fmla="*/ 2296470 w 2457189"/>
                <a:gd name="connsiteY42" fmla="*/ 2024244 h 2233649"/>
                <a:gd name="connsiteX43" fmla="*/ 2261569 w 2457189"/>
                <a:gd name="connsiteY43" fmla="*/ 2080085 h 2233649"/>
                <a:gd name="connsiteX44" fmla="*/ 2156867 w 2457189"/>
                <a:gd name="connsiteY44" fmla="*/ 2198748 h 2233649"/>
                <a:gd name="connsiteX45" fmla="*/ 2121966 w 2457189"/>
                <a:gd name="connsiteY45" fmla="*/ 2226669 h 2233649"/>
                <a:gd name="connsiteX46" fmla="*/ 2094045 w 2457189"/>
                <a:gd name="connsiteY46" fmla="*/ 2233649 h 2233649"/>
                <a:gd name="connsiteX47" fmla="*/ 1800879 w 2457189"/>
                <a:gd name="connsiteY47" fmla="*/ 2198748 h 2233649"/>
                <a:gd name="connsiteX48" fmla="*/ 1605435 w 2457189"/>
                <a:gd name="connsiteY48" fmla="*/ 2142907 h 2233649"/>
                <a:gd name="connsiteX49" fmla="*/ 1577514 w 2457189"/>
                <a:gd name="connsiteY49" fmla="*/ 2135927 h 2233649"/>
                <a:gd name="connsiteX50" fmla="*/ 1542613 w 2457189"/>
                <a:gd name="connsiteY50" fmla="*/ 2121966 h 2233649"/>
                <a:gd name="connsiteX51" fmla="*/ 1333209 w 2457189"/>
                <a:gd name="connsiteY51" fmla="*/ 2101026 h 2233649"/>
                <a:gd name="connsiteX52" fmla="*/ 1291328 w 2457189"/>
                <a:gd name="connsiteY52" fmla="*/ 2094046 h 2233649"/>
                <a:gd name="connsiteX53" fmla="*/ 1054003 w 2457189"/>
                <a:gd name="connsiteY53" fmla="*/ 2066125 h 2233649"/>
                <a:gd name="connsiteX54" fmla="*/ 977221 w 2457189"/>
                <a:gd name="connsiteY54" fmla="*/ 2031224 h 2233649"/>
                <a:gd name="connsiteX55" fmla="*/ 928360 w 2457189"/>
                <a:gd name="connsiteY55" fmla="*/ 1968403 h 2233649"/>
                <a:gd name="connsiteX56" fmla="*/ 837618 w 2457189"/>
                <a:gd name="connsiteY56" fmla="*/ 1849740 h 2233649"/>
                <a:gd name="connsiteX57" fmla="*/ 760836 w 2457189"/>
                <a:gd name="connsiteY57" fmla="*/ 1765979 h 2233649"/>
                <a:gd name="connsiteX58" fmla="*/ 698015 w 2457189"/>
                <a:gd name="connsiteY58" fmla="*/ 1710137 h 2233649"/>
                <a:gd name="connsiteX59" fmla="*/ 607273 w 2457189"/>
                <a:gd name="connsiteY59" fmla="*/ 1605435 h 2233649"/>
                <a:gd name="connsiteX60" fmla="*/ 544451 w 2457189"/>
                <a:gd name="connsiteY60" fmla="*/ 1542614 h 2233649"/>
                <a:gd name="connsiteX61" fmla="*/ 467670 w 2457189"/>
                <a:gd name="connsiteY61" fmla="*/ 1500733 h 2233649"/>
                <a:gd name="connsiteX62" fmla="*/ 390888 w 2457189"/>
                <a:gd name="connsiteY62" fmla="*/ 1472812 h 2233649"/>
                <a:gd name="connsiteX63" fmla="*/ 314106 w 2457189"/>
                <a:gd name="connsiteY63" fmla="*/ 1451872 h 2233649"/>
                <a:gd name="connsiteX64" fmla="*/ 209404 w 2457189"/>
                <a:gd name="connsiteY64" fmla="*/ 1430931 h 2233649"/>
                <a:gd name="connsiteX65" fmla="*/ 188464 w 2457189"/>
                <a:gd name="connsiteY65" fmla="*/ 1423951 h 2233649"/>
                <a:gd name="connsiteX66" fmla="*/ 111682 w 2457189"/>
                <a:gd name="connsiteY66" fmla="*/ 1389050 h 2233649"/>
                <a:gd name="connsiteX67" fmla="*/ 62821 w 2457189"/>
                <a:gd name="connsiteY67" fmla="*/ 1361130 h 2233649"/>
                <a:gd name="connsiteX68" fmla="*/ 48861 w 2457189"/>
                <a:gd name="connsiteY68" fmla="*/ 1347169 h 2233649"/>
                <a:gd name="connsiteX69" fmla="*/ 0 w 2457189"/>
                <a:gd name="connsiteY69" fmla="*/ 1256427 h 2233649"/>
                <a:gd name="connsiteX70" fmla="*/ 6980 w 2457189"/>
                <a:gd name="connsiteY70" fmla="*/ 1095884 h 2233649"/>
                <a:gd name="connsiteX71" fmla="*/ 76781 w 2457189"/>
                <a:gd name="connsiteY71" fmla="*/ 942321 h 2233649"/>
                <a:gd name="connsiteX72" fmla="*/ 132622 w 2457189"/>
                <a:gd name="connsiteY72" fmla="*/ 837618 h 2233649"/>
                <a:gd name="connsiteX73" fmla="*/ 174503 w 2457189"/>
                <a:gd name="connsiteY73" fmla="*/ 698015 h 2233649"/>
                <a:gd name="connsiteX74" fmla="*/ 188464 w 2457189"/>
                <a:gd name="connsiteY74" fmla="*/ 656134 h 2233649"/>
                <a:gd name="connsiteX75" fmla="*/ 202424 w 2457189"/>
                <a:gd name="connsiteY75" fmla="*/ 628214 h 2233649"/>
                <a:gd name="connsiteX76" fmla="*/ 237325 w 2457189"/>
                <a:gd name="connsiteY76" fmla="*/ 558412 h 2233649"/>
                <a:gd name="connsiteX77" fmla="*/ 265245 w 2457189"/>
                <a:gd name="connsiteY77" fmla="*/ 502571 h 2233649"/>
                <a:gd name="connsiteX78" fmla="*/ 279206 w 2457189"/>
                <a:gd name="connsiteY78" fmla="*/ 453710 h 2233649"/>
                <a:gd name="connsiteX79" fmla="*/ 307126 w 2457189"/>
                <a:gd name="connsiteY79" fmla="*/ 404849 h 223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457189" h="2233649">
                  <a:moveTo>
                    <a:pt x="307126" y="404849"/>
                  </a:moveTo>
                  <a:lnTo>
                    <a:pt x="307126" y="404849"/>
                  </a:lnTo>
                  <a:cubicBezTo>
                    <a:pt x="507256" y="226956"/>
                    <a:pt x="420411" y="274914"/>
                    <a:pt x="537471" y="216385"/>
                  </a:cubicBezTo>
                  <a:cubicBezTo>
                    <a:pt x="563962" y="176649"/>
                    <a:pt x="536063" y="209211"/>
                    <a:pt x="572372" y="188464"/>
                  </a:cubicBezTo>
                  <a:cubicBezTo>
                    <a:pt x="582473" y="182692"/>
                    <a:pt x="591356" y="174972"/>
                    <a:pt x="600293" y="167524"/>
                  </a:cubicBezTo>
                  <a:cubicBezTo>
                    <a:pt x="605349" y="163311"/>
                    <a:pt x="608777" y="157214"/>
                    <a:pt x="614253" y="153563"/>
                  </a:cubicBezTo>
                  <a:cubicBezTo>
                    <a:pt x="638479" y="137412"/>
                    <a:pt x="662848" y="133696"/>
                    <a:pt x="691035" y="125643"/>
                  </a:cubicBezTo>
                  <a:cubicBezTo>
                    <a:pt x="709649" y="139603"/>
                    <a:pt x="729210" y="152382"/>
                    <a:pt x="746876" y="167524"/>
                  </a:cubicBezTo>
                  <a:cubicBezTo>
                    <a:pt x="781284" y="197017"/>
                    <a:pt x="786929" y="214370"/>
                    <a:pt x="823658" y="237325"/>
                  </a:cubicBezTo>
                  <a:cubicBezTo>
                    <a:pt x="829897" y="241224"/>
                    <a:pt x="837416" y="242709"/>
                    <a:pt x="844598" y="244305"/>
                  </a:cubicBezTo>
                  <a:cubicBezTo>
                    <a:pt x="886305" y="253573"/>
                    <a:pt x="927428" y="254698"/>
                    <a:pt x="970241" y="258266"/>
                  </a:cubicBezTo>
                  <a:cubicBezTo>
                    <a:pt x="981875" y="253612"/>
                    <a:pt x="995251" y="251998"/>
                    <a:pt x="1005142" y="244305"/>
                  </a:cubicBezTo>
                  <a:cubicBezTo>
                    <a:pt x="1029818" y="225113"/>
                    <a:pt x="1040014" y="193504"/>
                    <a:pt x="1054003" y="167524"/>
                  </a:cubicBezTo>
                  <a:cubicBezTo>
                    <a:pt x="1062896" y="151008"/>
                    <a:pt x="1071852" y="134489"/>
                    <a:pt x="1081923" y="118663"/>
                  </a:cubicBezTo>
                  <a:cubicBezTo>
                    <a:pt x="1105530" y="81565"/>
                    <a:pt x="1128231" y="66593"/>
                    <a:pt x="1165685" y="34901"/>
                  </a:cubicBezTo>
                  <a:cubicBezTo>
                    <a:pt x="1174566" y="27386"/>
                    <a:pt x="1182748" y="18136"/>
                    <a:pt x="1193606" y="13960"/>
                  </a:cubicBezTo>
                  <a:cubicBezTo>
                    <a:pt x="1213627" y="6259"/>
                    <a:pt x="1235487" y="4653"/>
                    <a:pt x="1256427" y="0"/>
                  </a:cubicBezTo>
                  <a:cubicBezTo>
                    <a:pt x="1295981" y="6980"/>
                    <a:pt x="1335705" y="13063"/>
                    <a:pt x="1375090" y="20940"/>
                  </a:cubicBezTo>
                  <a:cubicBezTo>
                    <a:pt x="1393904" y="24703"/>
                    <a:pt x="1413770" y="26320"/>
                    <a:pt x="1430931" y="34901"/>
                  </a:cubicBezTo>
                  <a:cubicBezTo>
                    <a:pt x="1447185" y="43028"/>
                    <a:pt x="1459136" y="57835"/>
                    <a:pt x="1472812" y="69801"/>
                  </a:cubicBezTo>
                  <a:cubicBezTo>
                    <a:pt x="1477765" y="74135"/>
                    <a:pt x="1481036" y="80536"/>
                    <a:pt x="1486772" y="83762"/>
                  </a:cubicBezTo>
                  <a:cubicBezTo>
                    <a:pt x="1518514" y="101617"/>
                    <a:pt x="1551920" y="116336"/>
                    <a:pt x="1584494" y="132623"/>
                  </a:cubicBezTo>
                  <a:cubicBezTo>
                    <a:pt x="1674837" y="177794"/>
                    <a:pt x="1638642" y="164633"/>
                    <a:pt x="1689196" y="181484"/>
                  </a:cubicBezTo>
                  <a:cubicBezTo>
                    <a:pt x="1785223" y="263792"/>
                    <a:pt x="1693207" y="189894"/>
                    <a:pt x="1856720" y="293166"/>
                  </a:cubicBezTo>
                  <a:cubicBezTo>
                    <a:pt x="1915847" y="330510"/>
                    <a:pt x="1795443" y="277033"/>
                    <a:pt x="1905581" y="321087"/>
                  </a:cubicBezTo>
                  <a:cubicBezTo>
                    <a:pt x="1953915" y="393588"/>
                    <a:pt x="1932362" y="363774"/>
                    <a:pt x="1968403" y="411829"/>
                  </a:cubicBezTo>
                  <a:cubicBezTo>
                    <a:pt x="1970730" y="437423"/>
                    <a:pt x="1972195" y="463110"/>
                    <a:pt x="1975383" y="488611"/>
                  </a:cubicBezTo>
                  <a:cubicBezTo>
                    <a:pt x="1976854" y="500383"/>
                    <a:pt x="1981053" y="511720"/>
                    <a:pt x="1982363" y="523511"/>
                  </a:cubicBezTo>
                  <a:cubicBezTo>
                    <a:pt x="1985713" y="553662"/>
                    <a:pt x="1987451" y="583975"/>
                    <a:pt x="1989343" y="614253"/>
                  </a:cubicBezTo>
                  <a:cubicBezTo>
                    <a:pt x="1993038" y="673379"/>
                    <a:pt x="1987479" y="764087"/>
                    <a:pt x="2017264" y="823658"/>
                  </a:cubicBezTo>
                  <a:cubicBezTo>
                    <a:pt x="2038333" y="865797"/>
                    <a:pt x="2073718" y="899819"/>
                    <a:pt x="2094045" y="942321"/>
                  </a:cubicBezTo>
                  <a:cubicBezTo>
                    <a:pt x="2115711" y="987622"/>
                    <a:pt x="2191042" y="1151159"/>
                    <a:pt x="2226668" y="1207566"/>
                  </a:cubicBezTo>
                  <a:cubicBezTo>
                    <a:pt x="2233696" y="1218694"/>
                    <a:pt x="2245282" y="1226180"/>
                    <a:pt x="2254589" y="1235487"/>
                  </a:cubicBezTo>
                  <a:cubicBezTo>
                    <a:pt x="2277340" y="1280990"/>
                    <a:pt x="2278975" y="1290505"/>
                    <a:pt x="2317410" y="1333209"/>
                  </a:cubicBezTo>
                  <a:cubicBezTo>
                    <a:pt x="2323022" y="1339445"/>
                    <a:pt x="2331371" y="1342516"/>
                    <a:pt x="2338351" y="1347169"/>
                  </a:cubicBezTo>
                  <a:cubicBezTo>
                    <a:pt x="2353750" y="1393368"/>
                    <a:pt x="2336841" y="1345930"/>
                    <a:pt x="2373251" y="1423951"/>
                  </a:cubicBezTo>
                  <a:cubicBezTo>
                    <a:pt x="2380744" y="1440008"/>
                    <a:pt x="2386766" y="1456723"/>
                    <a:pt x="2394192" y="1472812"/>
                  </a:cubicBezTo>
                  <a:cubicBezTo>
                    <a:pt x="2400733" y="1486983"/>
                    <a:pt x="2409736" y="1500047"/>
                    <a:pt x="2415132" y="1514693"/>
                  </a:cubicBezTo>
                  <a:cubicBezTo>
                    <a:pt x="2426072" y="1544389"/>
                    <a:pt x="2433746" y="1575188"/>
                    <a:pt x="2443053" y="1605435"/>
                  </a:cubicBezTo>
                  <a:cubicBezTo>
                    <a:pt x="2445380" y="1626375"/>
                    <a:pt x="2446829" y="1647432"/>
                    <a:pt x="2450033" y="1668256"/>
                  </a:cubicBezTo>
                  <a:cubicBezTo>
                    <a:pt x="2451492" y="1677738"/>
                    <a:pt x="2458370" y="1686680"/>
                    <a:pt x="2457013" y="1696177"/>
                  </a:cubicBezTo>
                  <a:cubicBezTo>
                    <a:pt x="2451267" y="1736403"/>
                    <a:pt x="2443081" y="1776689"/>
                    <a:pt x="2429093" y="1814840"/>
                  </a:cubicBezTo>
                  <a:cubicBezTo>
                    <a:pt x="2400760" y="1892114"/>
                    <a:pt x="2338763" y="1956575"/>
                    <a:pt x="2296470" y="2024244"/>
                  </a:cubicBezTo>
                  <a:cubicBezTo>
                    <a:pt x="2284836" y="2042858"/>
                    <a:pt x="2274739" y="2062525"/>
                    <a:pt x="2261569" y="2080085"/>
                  </a:cubicBezTo>
                  <a:cubicBezTo>
                    <a:pt x="2236852" y="2113040"/>
                    <a:pt x="2192289" y="2166867"/>
                    <a:pt x="2156867" y="2198748"/>
                  </a:cubicBezTo>
                  <a:cubicBezTo>
                    <a:pt x="2145793" y="2208715"/>
                    <a:pt x="2134990" y="2219434"/>
                    <a:pt x="2121966" y="2226669"/>
                  </a:cubicBezTo>
                  <a:cubicBezTo>
                    <a:pt x="2113580" y="2231328"/>
                    <a:pt x="2103352" y="2231322"/>
                    <a:pt x="2094045" y="2233649"/>
                  </a:cubicBezTo>
                  <a:cubicBezTo>
                    <a:pt x="1984641" y="2223061"/>
                    <a:pt x="1901258" y="2221054"/>
                    <a:pt x="1800879" y="2198748"/>
                  </a:cubicBezTo>
                  <a:cubicBezTo>
                    <a:pt x="1667639" y="2169139"/>
                    <a:pt x="1720236" y="2178782"/>
                    <a:pt x="1605435" y="2142907"/>
                  </a:cubicBezTo>
                  <a:cubicBezTo>
                    <a:pt x="1596278" y="2140046"/>
                    <a:pt x="1586615" y="2138961"/>
                    <a:pt x="1577514" y="2135927"/>
                  </a:cubicBezTo>
                  <a:cubicBezTo>
                    <a:pt x="1565627" y="2131965"/>
                    <a:pt x="1554720" y="2125195"/>
                    <a:pt x="1542613" y="2121966"/>
                  </a:cubicBezTo>
                  <a:cubicBezTo>
                    <a:pt x="1462662" y="2100645"/>
                    <a:pt x="1426727" y="2105702"/>
                    <a:pt x="1333209" y="2101026"/>
                  </a:cubicBezTo>
                  <a:cubicBezTo>
                    <a:pt x="1319249" y="2098699"/>
                    <a:pt x="1305372" y="2095801"/>
                    <a:pt x="1291328" y="2094046"/>
                  </a:cubicBezTo>
                  <a:cubicBezTo>
                    <a:pt x="1212289" y="2084166"/>
                    <a:pt x="1132110" y="2081747"/>
                    <a:pt x="1054003" y="2066125"/>
                  </a:cubicBezTo>
                  <a:cubicBezTo>
                    <a:pt x="1026435" y="2060611"/>
                    <a:pt x="1002815" y="2042858"/>
                    <a:pt x="977221" y="2031224"/>
                  </a:cubicBezTo>
                  <a:cubicBezTo>
                    <a:pt x="936229" y="1990234"/>
                    <a:pt x="975670" y="2032412"/>
                    <a:pt x="928360" y="1968403"/>
                  </a:cubicBezTo>
                  <a:cubicBezTo>
                    <a:pt x="898763" y="1928360"/>
                    <a:pt x="869495" y="1887993"/>
                    <a:pt x="837618" y="1849740"/>
                  </a:cubicBezTo>
                  <a:cubicBezTo>
                    <a:pt x="804892" y="1810469"/>
                    <a:pt x="799473" y="1801395"/>
                    <a:pt x="760836" y="1765979"/>
                  </a:cubicBezTo>
                  <a:cubicBezTo>
                    <a:pt x="728897" y="1736702"/>
                    <a:pt x="722284" y="1737440"/>
                    <a:pt x="698015" y="1710137"/>
                  </a:cubicBezTo>
                  <a:cubicBezTo>
                    <a:pt x="667332" y="1675619"/>
                    <a:pt x="639930" y="1638092"/>
                    <a:pt x="607273" y="1605435"/>
                  </a:cubicBezTo>
                  <a:cubicBezTo>
                    <a:pt x="586332" y="1584495"/>
                    <a:pt x="571947" y="1553613"/>
                    <a:pt x="544451" y="1542614"/>
                  </a:cubicBezTo>
                  <a:cubicBezTo>
                    <a:pt x="457802" y="1507952"/>
                    <a:pt x="568413" y="1554979"/>
                    <a:pt x="467670" y="1500733"/>
                  </a:cubicBezTo>
                  <a:cubicBezTo>
                    <a:pt x="407037" y="1468085"/>
                    <a:pt x="437599" y="1488382"/>
                    <a:pt x="390888" y="1472812"/>
                  </a:cubicBezTo>
                  <a:cubicBezTo>
                    <a:pt x="323629" y="1450393"/>
                    <a:pt x="390053" y="1464530"/>
                    <a:pt x="314106" y="1451872"/>
                  </a:cubicBezTo>
                  <a:cubicBezTo>
                    <a:pt x="234209" y="1425238"/>
                    <a:pt x="312663" y="1448141"/>
                    <a:pt x="209404" y="1430931"/>
                  </a:cubicBezTo>
                  <a:cubicBezTo>
                    <a:pt x="202147" y="1429721"/>
                    <a:pt x="195295" y="1426683"/>
                    <a:pt x="188464" y="1423951"/>
                  </a:cubicBezTo>
                  <a:cubicBezTo>
                    <a:pt x="170824" y="1416895"/>
                    <a:pt x="131501" y="1400375"/>
                    <a:pt x="111682" y="1389050"/>
                  </a:cubicBezTo>
                  <a:cubicBezTo>
                    <a:pt x="42639" y="1349596"/>
                    <a:pt x="147173" y="1403304"/>
                    <a:pt x="62821" y="1361130"/>
                  </a:cubicBezTo>
                  <a:cubicBezTo>
                    <a:pt x="58168" y="1356476"/>
                    <a:pt x="52511" y="1352645"/>
                    <a:pt x="48861" y="1347169"/>
                  </a:cubicBezTo>
                  <a:cubicBezTo>
                    <a:pt x="8267" y="1286278"/>
                    <a:pt x="14184" y="1298983"/>
                    <a:pt x="0" y="1256427"/>
                  </a:cubicBezTo>
                  <a:cubicBezTo>
                    <a:pt x="2327" y="1202913"/>
                    <a:pt x="535" y="1149060"/>
                    <a:pt x="6980" y="1095884"/>
                  </a:cubicBezTo>
                  <a:cubicBezTo>
                    <a:pt x="15528" y="1025361"/>
                    <a:pt x="44528" y="1006827"/>
                    <a:pt x="76781" y="942321"/>
                  </a:cubicBezTo>
                  <a:cubicBezTo>
                    <a:pt x="122414" y="851055"/>
                    <a:pt x="101347" y="884533"/>
                    <a:pt x="132622" y="837618"/>
                  </a:cubicBezTo>
                  <a:cubicBezTo>
                    <a:pt x="153720" y="753231"/>
                    <a:pt x="140518" y="799969"/>
                    <a:pt x="174503" y="698015"/>
                  </a:cubicBezTo>
                  <a:cubicBezTo>
                    <a:pt x="179156" y="684055"/>
                    <a:pt x="181883" y="669296"/>
                    <a:pt x="188464" y="656134"/>
                  </a:cubicBezTo>
                  <a:cubicBezTo>
                    <a:pt x="193117" y="646827"/>
                    <a:pt x="198422" y="637819"/>
                    <a:pt x="202424" y="628214"/>
                  </a:cubicBezTo>
                  <a:cubicBezTo>
                    <a:pt x="230104" y="561781"/>
                    <a:pt x="207840" y="587895"/>
                    <a:pt x="237325" y="558412"/>
                  </a:cubicBezTo>
                  <a:cubicBezTo>
                    <a:pt x="259026" y="493309"/>
                    <a:pt x="221286" y="601481"/>
                    <a:pt x="265245" y="502571"/>
                  </a:cubicBezTo>
                  <a:cubicBezTo>
                    <a:pt x="268352" y="495580"/>
                    <a:pt x="273530" y="462224"/>
                    <a:pt x="279206" y="453710"/>
                  </a:cubicBezTo>
                  <a:cubicBezTo>
                    <a:pt x="328439" y="379861"/>
                    <a:pt x="302473" y="412992"/>
                    <a:pt x="307126" y="404849"/>
                  </a:cubicBezTo>
                  <a:close/>
                </a:path>
              </a:pathLst>
            </a:custGeom>
            <a:solidFill>
              <a:srgbClr val="92D050">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86" name="Picture 1085">
              <a:extLst>
                <a:ext uri="{FF2B5EF4-FFF2-40B4-BE49-F238E27FC236}">
                  <a16:creationId xmlns:a16="http://schemas.microsoft.com/office/drawing/2014/main" id="{4BD14B5B-B3D8-FD44-6567-1999B24A8009}"/>
                </a:ext>
              </a:extLst>
            </p:cNvPr>
            <p:cNvPicPr>
              <a:picLocks noChangeAspect="1"/>
            </p:cNvPicPr>
            <p:nvPr/>
          </p:nvPicPr>
          <p:blipFill>
            <a:blip r:embed="rId27">
              <a:lum bright="70000" contrast="-70000"/>
            </a:blip>
            <a:srcRect/>
            <a:stretch/>
          </p:blipFill>
          <p:spPr>
            <a:xfrm>
              <a:off x="4772519" y="4104264"/>
              <a:ext cx="287760" cy="268856"/>
            </a:xfrm>
            <a:prstGeom prst="rect">
              <a:avLst/>
            </a:prstGeom>
          </p:spPr>
        </p:pic>
        <p:pic>
          <p:nvPicPr>
            <p:cNvPr id="1087" name="Picture 1086">
              <a:extLst>
                <a:ext uri="{FF2B5EF4-FFF2-40B4-BE49-F238E27FC236}">
                  <a16:creationId xmlns:a16="http://schemas.microsoft.com/office/drawing/2014/main" id="{DD93B12E-5B51-16BF-36A0-9C04780AAAE1}"/>
                </a:ext>
              </a:extLst>
            </p:cNvPr>
            <p:cNvPicPr>
              <a:picLocks noChangeAspect="1"/>
            </p:cNvPicPr>
            <p:nvPr/>
          </p:nvPicPr>
          <p:blipFill>
            <a:blip r:embed="rId27">
              <a:lum bright="70000" contrast="-70000"/>
            </a:blip>
            <a:srcRect/>
            <a:stretch/>
          </p:blipFill>
          <p:spPr>
            <a:xfrm>
              <a:off x="4899570" y="3785276"/>
              <a:ext cx="287760" cy="268856"/>
            </a:xfrm>
            <a:prstGeom prst="rect">
              <a:avLst/>
            </a:prstGeom>
          </p:spPr>
        </p:pic>
      </p:grpSp>
      <p:grpSp>
        <p:nvGrpSpPr>
          <p:cNvPr id="1126" name="Group 1125">
            <a:extLst>
              <a:ext uri="{FF2B5EF4-FFF2-40B4-BE49-F238E27FC236}">
                <a16:creationId xmlns:a16="http://schemas.microsoft.com/office/drawing/2014/main" id="{01E876CA-8884-16DB-5E58-E4282D8805BE}"/>
              </a:ext>
            </a:extLst>
          </p:cNvPr>
          <p:cNvGrpSpPr/>
          <p:nvPr/>
        </p:nvGrpSpPr>
        <p:grpSpPr>
          <a:xfrm>
            <a:off x="5053977" y="2935842"/>
            <a:ext cx="586109" cy="644413"/>
            <a:chOff x="5053977" y="2935842"/>
            <a:chExt cx="586109" cy="644413"/>
          </a:xfrm>
        </p:grpSpPr>
        <p:sp>
          <p:nvSpPr>
            <p:cNvPr id="14" name="Freeform: Shape 13">
              <a:extLst>
                <a:ext uri="{FF2B5EF4-FFF2-40B4-BE49-F238E27FC236}">
                  <a16:creationId xmlns:a16="http://schemas.microsoft.com/office/drawing/2014/main" id="{82336563-A4C2-8FCA-1289-E6746C8362E4}"/>
                </a:ext>
              </a:extLst>
            </p:cNvPr>
            <p:cNvSpPr/>
            <p:nvPr/>
          </p:nvSpPr>
          <p:spPr>
            <a:xfrm>
              <a:off x="5053977" y="2935842"/>
              <a:ext cx="586109" cy="644413"/>
            </a:xfrm>
            <a:custGeom>
              <a:avLst/>
              <a:gdLst>
                <a:gd name="connsiteX0" fmla="*/ 446730 w 795738"/>
                <a:gd name="connsiteY0" fmla="*/ 1444892 h 1493753"/>
                <a:gd name="connsiteX1" fmla="*/ 446730 w 795738"/>
                <a:gd name="connsiteY1" fmla="*/ 1444892 h 1493753"/>
                <a:gd name="connsiteX2" fmla="*/ 502571 w 795738"/>
                <a:gd name="connsiteY2" fmla="*/ 1354150 h 1493753"/>
                <a:gd name="connsiteX3" fmla="*/ 523512 w 795738"/>
                <a:gd name="connsiteY3" fmla="*/ 1298309 h 1493753"/>
                <a:gd name="connsiteX4" fmla="*/ 537472 w 795738"/>
                <a:gd name="connsiteY4" fmla="*/ 1277368 h 1493753"/>
                <a:gd name="connsiteX5" fmla="*/ 551432 w 795738"/>
                <a:gd name="connsiteY5" fmla="*/ 1221527 h 1493753"/>
                <a:gd name="connsiteX6" fmla="*/ 565393 w 795738"/>
                <a:gd name="connsiteY6" fmla="*/ 1200587 h 1493753"/>
                <a:gd name="connsiteX7" fmla="*/ 593313 w 795738"/>
                <a:gd name="connsiteY7" fmla="*/ 1116825 h 1493753"/>
                <a:gd name="connsiteX8" fmla="*/ 614254 w 795738"/>
                <a:gd name="connsiteY8" fmla="*/ 1054004 h 1493753"/>
                <a:gd name="connsiteX9" fmla="*/ 635194 w 795738"/>
                <a:gd name="connsiteY9" fmla="*/ 1019103 h 1493753"/>
                <a:gd name="connsiteX10" fmla="*/ 642174 w 795738"/>
                <a:gd name="connsiteY10" fmla="*/ 998162 h 1493753"/>
                <a:gd name="connsiteX11" fmla="*/ 691035 w 795738"/>
                <a:gd name="connsiteY11" fmla="*/ 921381 h 1493753"/>
                <a:gd name="connsiteX12" fmla="*/ 698015 w 795738"/>
                <a:gd name="connsiteY12" fmla="*/ 893460 h 1493753"/>
                <a:gd name="connsiteX13" fmla="*/ 725936 w 795738"/>
                <a:gd name="connsiteY13" fmla="*/ 830639 h 1493753"/>
                <a:gd name="connsiteX14" fmla="*/ 739896 w 795738"/>
                <a:gd name="connsiteY14" fmla="*/ 767817 h 1493753"/>
                <a:gd name="connsiteX15" fmla="*/ 767817 w 795738"/>
                <a:gd name="connsiteY15" fmla="*/ 670095 h 1493753"/>
                <a:gd name="connsiteX16" fmla="*/ 774797 w 795738"/>
                <a:gd name="connsiteY16" fmla="*/ 621234 h 1493753"/>
                <a:gd name="connsiteX17" fmla="*/ 795738 w 795738"/>
                <a:gd name="connsiteY17" fmla="*/ 286187 h 1493753"/>
                <a:gd name="connsiteX18" fmla="*/ 781777 w 795738"/>
                <a:gd name="connsiteY18" fmla="*/ 160544 h 1493753"/>
                <a:gd name="connsiteX19" fmla="*/ 767817 w 795738"/>
                <a:gd name="connsiteY19" fmla="*/ 125643 h 1493753"/>
                <a:gd name="connsiteX20" fmla="*/ 698015 w 795738"/>
                <a:gd name="connsiteY20" fmla="*/ 41881 h 1493753"/>
                <a:gd name="connsiteX21" fmla="*/ 649154 w 795738"/>
                <a:gd name="connsiteY21" fmla="*/ 0 h 1493753"/>
                <a:gd name="connsiteX22" fmla="*/ 481631 w 795738"/>
                <a:gd name="connsiteY22" fmla="*/ 6981 h 1493753"/>
                <a:gd name="connsiteX23" fmla="*/ 411829 w 795738"/>
                <a:gd name="connsiteY23" fmla="*/ 27921 h 1493753"/>
                <a:gd name="connsiteX24" fmla="*/ 390889 w 795738"/>
                <a:gd name="connsiteY24" fmla="*/ 48862 h 1493753"/>
                <a:gd name="connsiteX25" fmla="*/ 355988 w 795738"/>
                <a:gd name="connsiteY25" fmla="*/ 97723 h 1493753"/>
                <a:gd name="connsiteX26" fmla="*/ 293167 w 795738"/>
                <a:gd name="connsiteY26" fmla="*/ 188465 h 1493753"/>
                <a:gd name="connsiteX27" fmla="*/ 279206 w 795738"/>
                <a:gd name="connsiteY27" fmla="*/ 237326 h 1493753"/>
                <a:gd name="connsiteX28" fmla="*/ 265246 w 795738"/>
                <a:gd name="connsiteY28" fmla="*/ 258266 h 1493753"/>
                <a:gd name="connsiteX29" fmla="*/ 258266 w 795738"/>
                <a:gd name="connsiteY29" fmla="*/ 286187 h 1493753"/>
                <a:gd name="connsiteX30" fmla="*/ 251286 w 795738"/>
                <a:gd name="connsiteY30" fmla="*/ 349008 h 1493753"/>
                <a:gd name="connsiteX31" fmla="*/ 244306 w 795738"/>
                <a:gd name="connsiteY31" fmla="*/ 390889 h 1493753"/>
                <a:gd name="connsiteX32" fmla="*/ 265246 w 795738"/>
                <a:gd name="connsiteY32" fmla="*/ 488611 h 1493753"/>
                <a:gd name="connsiteX33" fmla="*/ 286186 w 795738"/>
                <a:gd name="connsiteY33" fmla="*/ 537472 h 1493753"/>
                <a:gd name="connsiteX34" fmla="*/ 293167 w 795738"/>
                <a:gd name="connsiteY34" fmla="*/ 558413 h 1493753"/>
                <a:gd name="connsiteX35" fmla="*/ 293167 w 795738"/>
                <a:gd name="connsiteY35" fmla="*/ 809698 h 1493753"/>
                <a:gd name="connsiteX36" fmla="*/ 279206 w 795738"/>
                <a:gd name="connsiteY36" fmla="*/ 844599 h 1493753"/>
                <a:gd name="connsiteX37" fmla="*/ 251286 w 795738"/>
                <a:gd name="connsiteY37" fmla="*/ 900440 h 1493753"/>
                <a:gd name="connsiteX38" fmla="*/ 146583 w 795738"/>
                <a:gd name="connsiteY38" fmla="*/ 1040043 h 1493753"/>
                <a:gd name="connsiteX39" fmla="*/ 104703 w 795738"/>
                <a:gd name="connsiteY39" fmla="*/ 1088904 h 1493753"/>
                <a:gd name="connsiteX40" fmla="*/ 90742 w 795738"/>
                <a:gd name="connsiteY40" fmla="*/ 1109845 h 1493753"/>
                <a:gd name="connsiteX41" fmla="*/ 69802 w 795738"/>
                <a:gd name="connsiteY41" fmla="*/ 1137765 h 1493753"/>
                <a:gd name="connsiteX42" fmla="*/ 48861 w 795738"/>
                <a:gd name="connsiteY42" fmla="*/ 1179646 h 1493753"/>
                <a:gd name="connsiteX43" fmla="*/ 41881 w 795738"/>
                <a:gd name="connsiteY43" fmla="*/ 1207567 h 1493753"/>
                <a:gd name="connsiteX44" fmla="*/ 27921 w 795738"/>
                <a:gd name="connsiteY44" fmla="*/ 1235487 h 1493753"/>
                <a:gd name="connsiteX45" fmla="*/ 13961 w 795738"/>
                <a:gd name="connsiteY45" fmla="*/ 1298309 h 1493753"/>
                <a:gd name="connsiteX46" fmla="*/ 0 w 795738"/>
                <a:gd name="connsiteY46" fmla="*/ 1340190 h 1493753"/>
                <a:gd name="connsiteX47" fmla="*/ 34901 w 795738"/>
                <a:gd name="connsiteY47" fmla="*/ 1458852 h 1493753"/>
                <a:gd name="connsiteX48" fmla="*/ 55841 w 795738"/>
                <a:gd name="connsiteY48" fmla="*/ 1465833 h 1493753"/>
                <a:gd name="connsiteX49" fmla="*/ 83762 w 795738"/>
                <a:gd name="connsiteY49" fmla="*/ 1479793 h 1493753"/>
                <a:gd name="connsiteX50" fmla="*/ 139603 w 795738"/>
                <a:gd name="connsiteY50" fmla="*/ 1493753 h 1493753"/>
                <a:gd name="connsiteX51" fmla="*/ 279206 w 795738"/>
                <a:gd name="connsiteY51" fmla="*/ 1486773 h 1493753"/>
                <a:gd name="connsiteX52" fmla="*/ 307127 w 795738"/>
                <a:gd name="connsiteY52" fmla="*/ 1472813 h 1493753"/>
                <a:gd name="connsiteX53" fmla="*/ 328067 w 795738"/>
                <a:gd name="connsiteY53" fmla="*/ 1465833 h 1493753"/>
                <a:gd name="connsiteX54" fmla="*/ 355988 w 795738"/>
                <a:gd name="connsiteY54" fmla="*/ 1451872 h 1493753"/>
                <a:gd name="connsiteX55" fmla="*/ 383909 w 795738"/>
                <a:gd name="connsiteY55" fmla="*/ 1444892 h 1493753"/>
                <a:gd name="connsiteX56" fmla="*/ 404849 w 795738"/>
                <a:gd name="connsiteY56" fmla="*/ 1437912 h 1493753"/>
                <a:gd name="connsiteX57" fmla="*/ 453710 w 795738"/>
                <a:gd name="connsiteY57" fmla="*/ 1423952 h 1493753"/>
                <a:gd name="connsiteX58" fmla="*/ 446730 w 795738"/>
                <a:gd name="connsiteY58" fmla="*/ 1444892 h 149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95738" h="1493753">
                  <a:moveTo>
                    <a:pt x="446730" y="1444892"/>
                  </a:moveTo>
                  <a:lnTo>
                    <a:pt x="446730" y="1444892"/>
                  </a:lnTo>
                  <a:cubicBezTo>
                    <a:pt x="465344" y="1414645"/>
                    <a:pt x="491340" y="1387843"/>
                    <a:pt x="502571" y="1354150"/>
                  </a:cubicBezTo>
                  <a:cubicBezTo>
                    <a:pt x="508613" y="1336024"/>
                    <a:pt x="515163" y="1315006"/>
                    <a:pt x="523512" y="1298309"/>
                  </a:cubicBezTo>
                  <a:cubicBezTo>
                    <a:pt x="527264" y="1290805"/>
                    <a:pt x="532819" y="1284348"/>
                    <a:pt x="537472" y="1277368"/>
                  </a:cubicBezTo>
                  <a:cubicBezTo>
                    <a:pt x="540126" y="1264097"/>
                    <a:pt x="544278" y="1235834"/>
                    <a:pt x="551432" y="1221527"/>
                  </a:cubicBezTo>
                  <a:cubicBezTo>
                    <a:pt x="555184" y="1214024"/>
                    <a:pt x="560739" y="1207567"/>
                    <a:pt x="565393" y="1200587"/>
                  </a:cubicBezTo>
                  <a:cubicBezTo>
                    <a:pt x="578297" y="1136064"/>
                    <a:pt x="564041" y="1194882"/>
                    <a:pt x="593313" y="1116825"/>
                  </a:cubicBezTo>
                  <a:cubicBezTo>
                    <a:pt x="601063" y="1096157"/>
                    <a:pt x="602898" y="1072932"/>
                    <a:pt x="614254" y="1054004"/>
                  </a:cubicBezTo>
                  <a:cubicBezTo>
                    <a:pt x="621234" y="1042370"/>
                    <a:pt x="629127" y="1031238"/>
                    <a:pt x="635194" y="1019103"/>
                  </a:cubicBezTo>
                  <a:cubicBezTo>
                    <a:pt x="638484" y="1012522"/>
                    <a:pt x="638388" y="1004471"/>
                    <a:pt x="642174" y="998162"/>
                  </a:cubicBezTo>
                  <a:cubicBezTo>
                    <a:pt x="715885" y="875309"/>
                    <a:pt x="651092" y="1001267"/>
                    <a:pt x="691035" y="921381"/>
                  </a:cubicBezTo>
                  <a:cubicBezTo>
                    <a:pt x="693362" y="912074"/>
                    <a:pt x="694452" y="902367"/>
                    <a:pt x="698015" y="893460"/>
                  </a:cubicBezTo>
                  <a:cubicBezTo>
                    <a:pt x="713471" y="854820"/>
                    <a:pt x="718157" y="861757"/>
                    <a:pt x="725936" y="830639"/>
                  </a:cubicBezTo>
                  <a:cubicBezTo>
                    <a:pt x="731139" y="809828"/>
                    <a:pt x="734693" y="788628"/>
                    <a:pt x="739896" y="767817"/>
                  </a:cubicBezTo>
                  <a:cubicBezTo>
                    <a:pt x="755144" y="706826"/>
                    <a:pt x="754564" y="709855"/>
                    <a:pt x="767817" y="670095"/>
                  </a:cubicBezTo>
                  <a:cubicBezTo>
                    <a:pt x="770144" y="653808"/>
                    <a:pt x="773351" y="637623"/>
                    <a:pt x="774797" y="621234"/>
                  </a:cubicBezTo>
                  <a:cubicBezTo>
                    <a:pt x="788430" y="466719"/>
                    <a:pt x="788820" y="431448"/>
                    <a:pt x="795738" y="286187"/>
                  </a:cubicBezTo>
                  <a:cubicBezTo>
                    <a:pt x="791084" y="244306"/>
                    <a:pt x="788997" y="202060"/>
                    <a:pt x="781777" y="160544"/>
                  </a:cubicBezTo>
                  <a:cubicBezTo>
                    <a:pt x="779630" y="148200"/>
                    <a:pt x="774593" y="136183"/>
                    <a:pt x="767817" y="125643"/>
                  </a:cubicBezTo>
                  <a:cubicBezTo>
                    <a:pt x="755938" y="107164"/>
                    <a:pt x="721698" y="62181"/>
                    <a:pt x="698015" y="41881"/>
                  </a:cubicBezTo>
                  <a:cubicBezTo>
                    <a:pt x="635333" y="-11846"/>
                    <a:pt x="701117" y="51963"/>
                    <a:pt x="649154" y="0"/>
                  </a:cubicBezTo>
                  <a:cubicBezTo>
                    <a:pt x="593313" y="2327"/>
                    <a:pt x="537261" y="1597"/>
                    <a:pt x="481631" y="6981"/>
                  </a:cubicBezTo>
                  <a:cubicBezTo>
                    <a:pt x="470373" y="8071"/>
                    <a:pt x="429432" y="22053"/>
                    <a:pt x="411829" y="27921"/>
                  </a:cubicBezTo>
                  <a:cubicBezTo>
                    <a:pt x="404849" y="34901"/>
                    <a:pt x="397313" y="41367"/>
                    <a:pt x="390889" y="48862"/>
                  </a:cubicBezTo>
                  <a:cubicBezTo>
                    <a:pt x="368694" y="74756"/>
                    <a:pt x="373675" y="73403"/>
                    <a:pt x="355988" y="97723"/>
                  </a:cubicBezTo>
                  <a:cubicBezTo>
                    <a:pt x="332727" y="129707"/>
                    <a:pt x="310474" y="153852"/>
                    <a:pt x="293167" y="188465"/>
                  </a:cubicBezTo>
                  <a:cubicBezTo>
                    <a:pt x="279575" y="215649"/>
                    <a:pt x="292634" y="205992"/>
                    <a:pt x="279206" y="237326"/>
                  </a:cubicBezTo>
                  <a:cubicBezTo>
                    <a:pt x="275902" y="245037"/>
                    <a:pt x="269899" y="251286"/>
                    <a:pt x="265246" y="258266"/>
                  </a:cubicBezTo>
                  <a:cubicBezTo>
                    <a:pt x="262919" y="267573"/>
                    <a:pt x="259725" y="276705"/>
                    <a:pt x="258266" y="286187"/>
                  </a:cubicBezTo>
                  <a:cubicBezTo>
                    <a:pt x="255062" y="307011"/>
                    <a:pt x="254071" y="328124"/>
                    <a:pt x="251286" y="349008"/>
                  </a:cubicBezTo>
                  <a:cubicBezTo>
                    <a:pt x="249416" y="363037"/>
                    <a:pt x="246633" y="376929"/>
                    <a:pt x="244306" y="390889"/>
                  </a:cubicBezTo>
                  <a:cubicBezTo>
                    <a:pt x="251286" y="423463"/>
                    <a:pt x="257616" y="456183"/>
                    <a:pt x="265246" y="488611"/>
                  </a:cubicBezTo>
                  <a:cubicBezTo>
                    <a:pt x="270940" y="512811"/>
                    <a:pt x="275407" y="512322"/>
                    <a:pt x="286186" y="537472"/>
                  </a:cubicBezTo>
                  <a:cubicBezTo>
                    <a:pt x="289085" y="544235"/>
                    <a:pt x="290840" y="551433"/>
                    <a:pt x="293167" y="558413"/>
                  </a:cubicBezTo>
                  <a:cubicBezTo>
                    <a:pt x="310061" y="659781"/>
                    <a:pt x="308352" y="632549"/>
                    <a:pt x="293167" y="809698"/>
                  </a:cubicBezTo>
                  <a:cubicBezTo>
                    <a:pt x="292097" y="822182"/>
                    <a:pt x="284457" y="833222"/>
                    <a:pt x="279206" y="844599"/>
                  </a:cubicBezTo>
                  <a:cubicBezTo>
                    <a:pt x="270485" y="863494"/>
                    <a:pt x="261152" y="882117"/>
                    <a:pt x="251286" y="900440"/>
                  </a:cubicBezTo>
                  <a:cubicBezTo>
                    <a:pt x="221757" y="955279"/>
                    <a:pt x="191356" y="985320"/>
                    <a:pt x="146583" y="1040043"/>
                  </a:cubicBezTo>
                  <a:cubicBezTo>
                    <a:pt x="132999" y="1056645"/>
                    <a:pt x="116602" y="1071056"/>
                    <a:pt x="104703" y="1088904"/>
                  </a:cubicBezTo>
                  <a:cubicBezTo>
                    <a:pt x="100049" y="1095884"/>
                    <a:pt x="95618" y="1103018"/>
                    <a:pt x="90742" y="1109845"/>
                  </a:cubicBezTo>
                  <a:cubicBezTo>
                    <a:pt x="83980" y="1119311"/>
                    <a:pt x="75787" y="1127790"/>
                    <a:pt x="69802" y="1137765"/>
                  </a:cubicBezTo>
                  <a:cubicBezTo>
                    <a:pt x="61772" y="1151149"/>
                    <a:pt x="55841" y="1165686"/>
                    <a:pt x="48861" y="1179646"/>
                  </a:cubicBezTo>
                  <a:cubicBezTo>
                    <a:pt x="46534" y="1188953"/>
                    <a:pt x="45249" y="1198584"/>
                    <a:pt x="41881" y="1207567"/>
                  </a:cubicBezTo>
                  <a:cubicBezTo>
                    <a:pt x="38228" y="1217310"/>
                    <a:pt x="30981" y="1225542"/>
                    <a:pt x="27921" y="1235487"/>
                  </a:cubicBezTo>
                  <a:cubicBezTo>
                    <a:pt x="21613" y="1255990"/>
                    <a:pt x="19488" y="1277582"/>
                    <a:pt x="13961" y="1298309"/>
                  </a:cubicBezTo>
                  <a:cubicBezTo>
                    <a:pt x="10169" y="1312528"/>
                    <a:pt x="4654" y="1326230"/>
                    <a:pt x="0" y="1340190"/>
                  </a:cubicBezTo>
                  <a:cubicBezTo>
                    <a:pt x="4001" y="1380196"/>
                    <a:pt x="-199" y="1429601"/>
                    <a:pt x="34901" y="1458852"/>
                  </a:cubicBezTo>
                  <a:cubicBezTo>
                    <a:pt x="40553" y="1463562"/>
                    <a:pt x="49078" y="1462935"/>
                    <a:pt x="55841" y="1465833"/>
                  </a:cubicBezTo>
                  <a:cubicBezTo>
                    <a:pt x="65405" y="1469932"/>
                    <a:pt x="73890" y="1476503"/>
                    <a:pt x="83762" y="1479793"/>
                  </a:cubicBezTo>
                  <a:cubicBezTo>
                    <a:pt x="101964" y="1485860"/>
                    <a:pt x="139603" y="1493753"/>
                    <a:pt x="139603" y="1493753"/>
                  </a:cubicBezTo>
                  <a:cubicBezTo>
                    <a:pt x="186137" y="1491426"/>
                    <a:pt x="232973" y="1492552"/>
                    <a:pt x="279206" y="1486773"/>
                  </a:cubicBezTo>
                  <a:cubicBezTo>
                    <a:pt x="289531" y="1485482"/>
                    <a:pt x="297563" y="1476912"/>
                    <a:pt x="307127" y="1472813"/>
                  </a:cubicBezTo>
                  <a:cubicBezTo>
                    <a:pt x="313890" y="1469915"/>
                    <a:pt x="321304" y="1468731"/>
                    <a:pt x="328067" y="1465833"/>
                  </a:cubicBezTo>
                  <a:cubicBezTo>
                    <a:pt x="337631" y="1461734"/>
                    <a:pt x="346245" y="1455526"/>
                    <a:pt x="355988" y="1451872"/>
                  </a:cubicBezTo>
                  <a:cubicBezTo>
                    <a:pt x="364971" y="1448503"/>
                    <a:pt x="374685" y="1447527"/>
                    <a:pt x="383909" y="1444892"/>
                  </a:cubicBezTo>
                  <a:cubicBezTo>
                    <a:pt x="390983" y="1442871"/>
                    <a:pt x="397775" y="1439933"/>
                    <a:pt x="404849" y="1437912"/>
                  </a:cubicBezTo>
                  <a:cubicBezTo>
                    <a:pt x="415284" y="1434931"/>
                    <a:pt x="442554" y="1429530"/>
                    <a:pt x="453710" y="1423952"/>
                  </a:cubicBezTo>
                  <a:cubicBezTo>
                    <a:pt x="456653" y="1422480"/>
                    <a:pt x="447893" y="1441402"/>
                    <a:pt x="446730" y="1444892"/>
                  </a:cubicBezTo>
                  <a:close/>
                </a:path>
              </a:pathLst>
            </a:cu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80" name="Picture 1079">
              <a:extLst>
                <a:ext uri="{FF2B5EF4-FFF2-40B4-BE49-F238E27FC236}">
                  <a16:creationId xmlns:a16="http://schemas.microsoft.com/office/drawing/2014/main" id="{465960A6-C97E-C739-918A-7884CEB4BAA6}"/>
                </a:ext>
              </a:extLst>
            </p:cNvPr>
            <p:cNvPicPr>
              <a:picLocks noChangeAspect="1"/>
            </p:cNvPicPr>
            <p:nvPr/>
          </p:nvPicPr>
          <p:blipFill>
            <a:blip r:embed="rId27">
              <a:lum bright="70000" contrast="-70000"/>
            </a:blip>
            <a:srcRect/>
            <a:stretch/>
          </p:blipFill>
          <p:spPr>
            <a:xfrm>
              <a:off x="5131265" y="3265920"/>
              <a:ext cx="287760" cy="268856"/>
            </a:xfrm>
            <a:prstGeom prst="rect">
              <a:avLst/>
            </a:prstGeom>
          </p:spPr>
        </p:pic>
        <p:pic>
          <p:nvPicPr>
            <p:cNvPr id="1089" name="Picture 1088">
              <a:extLst>
                <a:ext uri="{FF2B5EF4-FFF2-40B4-BE49-F238E27FC236}">
                  <a16:creationId xmlns:a16="http://schemas.microsoft.com/office/drawing/2014/main" id="{004FC1A6-DB7B-B083-E86D-758F1D546E94}"/>
                </a:ext>
              </a:extLst>
            </p:cNvPr>
            <p:cNvPicPr>
              <a:picLocks noChangeAspect="1"/>
            </p:cNvPicPr>
            <p:nvPr/>
          </p:nvPicPr>
          <p:blipFill>
            <a:blip r:embed="rId27">
              <a:lum bright="70000" contrast="-70000"/>
            </a:blip>
            <a:srcRect/>
            <a:stretch/>
          </p:blipFill>
          <p:spPr>
            <a:xfrm>
              <a:off x="5289573" y="2979636"/>
              <a:ext cx="287760" cy="268856"/>
            </a:xfrm>
            <a:prstGeom prst="rect">
              <a:avLst/>
            </a:prstGeom>
          </p:spPr>
        </p:pic>
      </p:grpSp>
      <p:cxnSp>
        <p:nvCxnSpPr>
          <p:cNvPr id="1090" name="Straight Connector 1089">
            <a:extLst>
              <a:ext uri="{FF2B5EF4-FFF2-40B4-BE49-F238E27FC236}">
                <a16:creationId xmlns:a16="http://schemas.microsoft.com/office/drawing/2014/main" id="{2DB40579-2702-6CF5-CDEA-7E4C2790E38E}"/>
              </a:ext>
            </a:extLst>
          </p:cNvPr>
          <p:cNvCxnSpPr>
            <a:cxnSpLocks/>
            <a:stCxn id="8" idx="9"/>
          </p:cNvCxnSpPr>
          <p:nvPr/>
        </p:nvCxnSpPr>
        <p:spPr>
          <a:xfrm flipV="1">
            <a:off x="1038959" y="2124889"/>
            <a:ext cx="5562260" cy="9166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00C14FC7-EB50-9C68-2FAD-479D338CB579}"/>
              </a:ext>
            </a:extLst>
          </p:cNvPr>
          <p:cNvCxnSpPr>
            <a:cxnSpLocks/>
            <a:stCxn id="14" idx="19"/>
          </p:cNvCxnSpPr>
          <p:nvPr/>
        </p:nvCxnSpPr>
        <p:spPr>
          <a:xfrm flipV="1">
            <a:off x="5619521" y="2602408"/>
            <a:ext cx="991223" cy="3876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DD902FB1-24AD-3DCB-E00B-BA1DCD196204}"/>
              </a:ext>
            </a:extLst>
          </p:cNvPr>
          <p:cNvCxnSpPr>
            <a:cxnSpLocks/>
            <a:stCxn id="19" idx="18"/>
          </p:cNvCxnSpPr>
          <p:nvPr/>
        </p:nvCxnSpPr>
        <p:spPr>
          <a:xfrm flipV="1">
            <a:off x="3739269" y="3030578"/>
            <a:ext cx="2850431" cy="10389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1BC73093-2718-EAB3-BF95-EADB2037FE85}"/>
              </a:ext>
            </a:extLst>
          </p:cNvPr>
          <p:cNvCxnSpPr>
            <a:cxnSpLocks/>
            <a:stCxn id="1103" idx="12"/>
          </p:cNvCxnSpPr>
          <p:nvPr/>
        </p:nvCxnSpPr>
        <p:spPr>
          <a:xfrm flipV="1">
            <a:off x="5240384" y="3473765"/>
            <a:ext cx="1362422" cy="3899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C27CF938-E52E-647D-B0EF-07863D0A6CA8}"/>
              </a:ext>
            </a:extLst>
          </p:cNvPr>
          <p:cNvCxnSpPr>
            <a:cxnSpLocks/>
            <a:endCxn id="22" idx="1"/>
          </p:cNvCxnSpPr>
          <p:nvPr/>
        </p:nvCxnSpPr>
        <p:spPr>
          <a:xfrm flipV="1">
            <a:off x="4369115" y="4800673"/>
            <a:ext cx="2230110" cy="446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06" name="Group 1105">
            <a:extLst>
              <a:ext uri="{FF2B5EF4-FFF2-40B4-BE49-F238E27FC236}">
                <a16:creationId xmlns:a16="http://schemas.microsoft.com/office/drawing/2014/main" id="{BC3C8609-02DE-7DCD-3E9A-C0C3F5229FF8}"/>
              </a:ext>
            </a:extLst>
          </p:cNvPr>
          <p:cNvGrpSpPr/>
          <p:nvPr/>
        </p:nvGrpSpPr>
        <p:grpSpPr>
          <a:xfrm>
            <a:off x="4829548" y="3540635"/>
            <a:ext cx="526921" cy="603138"/>
            <a:chOff x="5190557" y="4744999"/>
            <a:chExt cx="526921" cy="603138"/>
          </a:xfrm>
        </p:grpSpPr>
        <p:sp>
          <p:nvSpPr>
            <p:cNvPr id="1103" name="Freeform: Shape 1102">
              <a:extLst>
                <a:ext uri="{FF2B5EF4-FFF2-40B4-BE49-F238E27FC236}">
                  <a16:creationId xmlns:a16="http://schemas.microsoft.com/office/drawing/2014/main" id="{FF57C955-197B-4871-0472-408E90B72AC6}"/>
                </a:ext>
              </a:extLst>
            </p:cNvPr>
            <p:cNvSpPr/>
            <p:nvPr/>
          </p:nvSpPr>
          <p:spPr>
            <a:xfrm rot="2715118">
              <a:off x="5261601" y="4803669"/>
              <a:ext cx="384833" cy="526921"/>
            </a:xfrm>
            <a:custGeom>
              <a:avLst/>
              <a:gdLst>
                <a:gd name="connsiteX0" fmla="*/ 1200586 w 1221526"/>
                <a:gd name="connsiteY0" fmla="*/ 1591474 h 1821819"/>
                <a:gd name="connsiteX1" fmla="*/ 1200586 w 1221526"/>
                <a:gd name="connsiteY1" fmla="*/ 1591474 h 1821819"/>
                <a:gd name="connsiteX2" fmla="*/ 1207566 w 1221526"/>
                <a:gd name="connsiteY2" fmla="*/ 1479792 h 1821819"/>
                <a:gd name="connsiteX3" fmla="*/ 1214546 w 1221526"/>
                <a:gd name="connsiteY3" fmla="*/ 1451871 h 1821819"/>
                <a:gd name="connsiteX4" fmla="*/ 1221526 w 1221526"/>
                <a:gd name="connsiteY4" fmla="*/ 1375090 h 1821819"/>
                <a:gd name="connsiteX5" fmla="*/ 1200586 w 1221526"/>
                <a:gd name="connsiteY5" fmla="*/ 1249447 h 1821819"/>
                <a:gd name="connsiteX6" fmla="*/ 1130784 w 1221526"/>
                <a:gd name="connsiteY6" fmla="*/ 1137764 h 1821819"/>
                <a:gd name="connsiteX7" fmla="*/ 1102864 w 1221526"/>
                <a:gd name="connsiteY7" fmla="*/ 1040042 h 1821819"/>
                <a:gd name="connsiteX8" fmla="*/ 1074943 w 1221526"/>
                <a:gd name="connsiteY8" fmla="*/ 781777 h 1821819"/>
                <a:gd name="connsiteX9" fmla="*/ 1040042 w 1221526"/>
                <a:gd name="connsiteY9" fmla="*/ 649154 h 1821819"/>
                <a:gd name="connsiteX10" fmla="*/ 1033062 w 1221526"/>
                <a:gd name="connsiteY10" fmla="*/ 628213 h 1821819"/>
                <a:gd name="connsiteX11" fmla="*/ 963261 w 1221526"/>
                <a:gd name="connsiteY11" fmla="*/ 572372 h 1821819"/>
                <a:gd name="connsiteX12" fmla="*/ 942320 w 1221526"/>
                <a:gd name="connsiteY12" fmla="*/ 551432 h 1821819"/>
                <a:gd name="connsiteX13" fmla="*/ 879499 w 1221526"/>
                <a:gd name="connsiteY13" fmla="*/ 516531 h 1821819"/>
                <a:gd name="connsiteX14" fmla="*/ 837618 w 1221526"/>
                <a:gd name="connsiteY14" fmla="*/ 481630 h 1821819"/>
                <a:gd name="connsiteX15" fmla="*/ 774797 w 1221526"/>
                <a:gd name="connsiteY15" fmla="*/ 390888 h 1821819"/>
                <a:gd name="connsiteX16" fmla="*/ 739896 w 1221526"/>
                <a:gd name="connsiteY16" fmla="*/ 328067 h 1821819"/>
                <a:gd name="connsiteX17" fmla="*/ 691035 w 1221526"/>
                <a:gd name="connsiteY17" fmla="*/ 279206 h 1821819"/>
                <a:gd name="connsiteX18" fmla="*/ 649154 w 1221526"/>
                <a:gd name="connsiteY18" fmla="*/ 209404 h 1821819"/>
                <a:gd name="connsiteX19" fmla="*/ 628213 w 1221526"/>
                <a:gd name="connsiteY19" fmla="*/ 160543 h 1821819"/>
                <a:gd name="connsiteX20" fmla="*/ 614253 w 1221526"/>
                <a:gd name="connsiteY20" fmla="*/ 132622 h 1821819"/>
                <a:gd name="connsiteX21" fmla="*/ 586332 w 1221526"/>
                <a:gd name="connsiteY21" fmla="*/ 13960 h 1821819"/>
                <a:gd name="connsiteX22" fmla="*/ 565392 w 1221526"/>
                <a:gd name="connsiteY22" fmla="*/ 0 h 1821819"/>
                <a:gd name="connsiteX23" fmla="*/ 474650 w 1221526"/>
                <a:gd name="connsiteY23" fmla="*/ 6980 h 1821819"/>
                <a:gd name="connsiteX24" fmla="*/ 446729 w 1221526"/>
                <a:gd name="connsiteY24" fmla="*/ 20940 h 1821819"/>
                <a:gd name="connsiteX25" fmla="*/ 425789 w 1221526"/>
                <a:gd name="connsiteY25" fmla="*/ 27920 h 1821819"/>
                <a:gd name="connsiteX26" fmla="*/ 355987 w 1221526"/>
                <a:gd name="connsiteY26" fmla="*/ 62821 h 1821819"/>
                <a:gd name="connsiteX27" fmla="*/ 300146 w 1221526"/>
                <a:gd name="connsiteY27" fmla="*/ 97722 h 1821819"/>
                <a:gd name="connsiteX28" fmla="*/ 237325 w 1221526"/>
                <a:gd name="connsiteY28" fmla="*/ 132622 h 1821819"/>
                <a:gd name="connsiteX29" fmla="*/ 195444 w 1221526"/>
                <a:gd name="connsiteY29" fmla="*/ 146583 h 1821819"/>
                <a:gd name="connsiteX30" fmla="*/ 139603 w 1221526"/>
                <a:gd name="connsiteY30" fmla="*/ 188464 h 1821819"/>
                <a:gd name="connsiteX31" fmla="*/ 97722 w 1221526"/>
                <a:gd name="connsiteY31" fmla="*/ 230345 h 1821819"/>
                <a:gd name="connsiteX32" fmla="*/ 83761 w 1221526"/>
                <a:gd name="connsiteY32" fmla="*/ 265245 h 1821819"/>
                <a:gd name="connsiteX33" fmla="*/ 69801 w 1221526"/>
                <a:gd name="connsiteY33" fmla="*/ 293166 h 1821819"/>
                <a:gd name="connsiteX34" fmla="*/ 62821 w 1221526"/>
                <a:gd name="connsiteY34" fmla="*/ 335047 h 1821819"/>
                <a:gd name="connsiteX35" fmla="*/ 55841 w 1221526"/>
                <a:gd name="connsiteY35" fmla="*/ 362967 h 1821819"/>
                <a:gd name="connsiteX36" fmla="*/ 41881 w 1221526"/>
                <a:gd name="connsiteY36" fmla="*/ 453709 h 1821819"/>
                <a:gd name="connsiteX37" fmla="*/ 27920 w 1221526"/>
                <a:gd name="connsiteY37" fmla="*/ 523511 h 1821819"/>
                <a:gd name="connsiteX38" fmla="*/ 20940 w 1221526"/>
                <a:gd name="connsiteY38" fmla="*/ 586332 h 1821819"/>
                <a:gd name="connsiteX39" fmla="*/ 13960 w 1221526"/>
                <a:gd name="connsiteY39" fmla="*/ 642174 h 1821819"/>
                <a:gd name="connsiteX40" fmla="*/ 0 w 1221526"/>
                <a:gd name="connsiteY40" fmla="*/ 809697 h 1821819"/>
                <a:gd name="connsiteX41" fmla="*/ 6980 w 1221526"/>
                <a:gd name="connsiteY41" fmla="*/ 956280 h 1821819"/>
                <a:gd name="connsiteX42" fmla="*/ 34900 w 1221526"/>
                <a:gd name="connsiteY42" fmla="*/ 1040042 h 1821819"/>
                <a:gd name="connsiteX43" fmla="*/ 48861 w 1221526"/>
                <a:gd name="connsiteY43" fmla="*/ 1137764 h 1821819"/>
                <a:gd name="connsiteX44" fmla="*/ 55841 w 1221526"/>
                <a:gd name="connsiteY44" fmla="*/ 1172665 h 1821819"/>
                <a:gd name="connsiteX45" fmla="*/ 62821 w 1221526"/>
                <a:gd name="connsiteY45" fmla="*/ 1249447 h 1821819"/>
                <a:gd name="connsiteX46" fmla="*/ 104702 w 1221526"/>
                <a:gd name="connsiteY46" fmla="*/ 1298308 h 1821819"/>
                <a:gd name="connsiteX47" fmla="*/ 160543 w 1221526"/>
                <a:gd name="connsiteY47" fmla="*/ 1291328 h 1821819"/>
                <a:gd name="connsiteX48" fmla="*/ 174503 w 1221526"/>
                <a:gd name="connsiteY48" fmla="*/ 1263407 h 1821819"/>
                <a:gd name="connsiteX49" fmla="*/ 188464 w 1221526"/>
                <a:gd name="connsiteY49" fmla="*/ 1249447 h 1821819"/>
                <a:gd name="connsiteX50" fmla="*/ 195444 w 1221526"/>
                <a:gd name="connsiteY50" fmla="*/ 1228506 h 1821819"/>
                <a:gd name="connsiteX51" fmla="*/ 216384 w 1221526"/>
                <a:gd name="connsiteY51" fmla="*/ 1207566 h 1821819"/>
                <a:gd name="connsiteX52" fmla="*/ 230345 w 1221526"/>
                <a:gd name="connsiteY52" fmla="*/ 1186625 h 1821819"/>
                <a:gd name="connsiteX53" fmla="*/ 279206 w 1221526"/>
                <a:gd name="connsiteY53" fmla="*/ 1228506 h 1821819"/>
                <a:gd name="connsiteX54" fmla="*/ 307126 w 1221526"/>
                <a:gd name="connsiteY54" fmla="*/ 1256427 h 1821819"/>
                <a:gd name="connsiteX55" fmla="*/ 342027 w 1221526"/>
                <a:gd name="connsiteY55" fmla="*/ 1284348 h 1821819"/>
                <a:gd name="connsiteX56" fmla="*/ 418809 w 1221526"/>
                <a:gd name="connsiteY56" fmla="*/ 1354149 h 1821819"/>
                <a:gd name="connsiteX57" fmla="*/ 495590 w 1221526"/>
                <a:gd name="connsiteY57" fmla="*/ 1444891 h 1821819"/>
                <a:gd name="connsiteX58" fmla="*/ 523511 w 1221526"/>
                <a:gd name="connsiteY58" fmla="*/ 1479792 h 1821819"/>
                <a:gd name="connsiteX59" fmla="*/ 544452 w 1221526"/>
                <a:gd name="connsiteY59" fmla="*/ 1500732 h 1821819"/>
                <a:gd name="connsiteX60" fmla="*/ 621233 w 1221526"/>
                <a:gd name="connsiteY60" fmla="*/ 1619395 h 1821819"/>
                <a:gd name="connsiteX61" fmla="*/ 698015 w 1221526"/>
                <a:gd name="connsiteY61" fmla="*/ 1703157 h 1821819"/>
                <a:gd name="connsiteX62" fmla="*/ 718955 w 1221526"/>
                <a:gd name="connsiteY62" fmla="*/ 1724097 h 1821819"/>
                <a:gd name="connsiteX63" fmla="*/ 739896 w 1221526"/>
                <a:gd name="connsiteY63" fmla="*/ 1745038 h 1821819"/>
                <a:gd name="connsiteX64" fmla="*/ 746876 w 1221526"/>
                <a:gd name="connsiteY64" fmla="*/ 1765978 h 1821819"/>
                <a:gd name="connsiteX65" fmla="*/ 851578 w 1221526"/>
                <a:gd name="connsiteY65" fmla="*/ 1807859 h 1821819"/>
                <a:gd name="connsiteX66" fmla="*/ 928360 w 1221526"/>
                <a:gd name="connsiteY66" fmla="*/ 1821819 h 1821819"/>
                <a:gd name="connsiteX67" fmla="*/ 1012122 w 1221526"/>
                <a:gd name="connsiteY67" fmla="*/ 1814839 h 1821819"/>
                <a:gd name="connsiteX68" fmla="*/ 1033062 w 1221526"/>
                <a:gd name="connsiteY68" fmla="*/ 1800879 h 1821819"/>
                <a:gd name="connsiteX69" fmla="*/ 1054003 w 1221526"/>
                <a:gd name="connsiteY69" fmla="*/ 1793899 h 1821819"/>
                <a:gd name="connsiteX70" fmla="*/ 1102864 w 1221526"/>
                <a:gd name="connsiteY70" fmla="*/ 1765978 h 1821819"/>
                <a:gd name="connsiteX71" fmla="*/ 1123804 w 1221526"/>
                <a:gd name="connsiteY71" fmla="*/ 1758998 h 1821819"/>
                <a:gd name="connsiteX72" fmla="*/ 1151725 w 1221526"/>
                <a:gd name="connsiteY72" fmla="*/ 1703157 h 1821819"/>
                <a:gd name="connsiteX73" fmla="*/ 1158705 w 1221526"/>
                <a:gd name="connsiteY73" fmla="*/ 1675236 h 1821819"/>
                <a:gd name="connsiteX74" fmla="*/ 1172665 w 1221526"/>
                <a:gd name="connsiteY74" fmla="*/ 1647316 h 1821819"/>
                <a:gd name="connsiteX75" fmla="*/ 1179645 w 1221526"/>
                <a:gd name="connsiteY75" fmla="*/ 1619395 h 1821819"/>
                <a:gd name="connsiteX76" fmla="*/ 1200586 w 1221526"/>
                <a:gd name="connsiteY76" fmla="*/ 1591474 h 182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21526" h="1821819">
                  <a:moveTo>
                    <a:pt x="1200586" y="1591474"/>
                  </a:moveTo>
                  <a:lnTo>
                    <a:pt x="1200586" y="1591474"/>
                  </a:lnTo>
                  <a:cubicBezTo>
                    <a:pt x="1202913" y="1554247"/>
                    <a:pt x="1203855" y="1516907"/>
                    <a:pt x="1207566" y="1479792"/>
                  </a:cubicBezTo>
                  <a:cubicBezTo>
                    <a:pt x="1208521" y="1470246"/>
                    <a:pt x="1213278" y="1461380"/>
                    <a:pt x="1214546" y="1451871"/>
                  </a:cubicBezTo>
                  <a:cubicBezTo>
                    <a:pt x="1217942" y="1426397"/>
                    <a:pt x="1219199" y="1400684"/>
                    <a:pt x="1221526" y="1375090"/>
                  </a:cubicBezTo>
                  <a:cubicBezTo>
                    <a:pt x="1214546" y="1333209"/>
                    <a:pt x="1212034" y="1290333"/>
                    <a:pt x="1200586" y="1249447"/>
                  </a:cubicBezTo>
                  <a:cubicBezTo>
                    <a:pt x="1192499" y="1220566"/>
                    <a:pt x="1139707" y="1160071"/>
                    <a:pt x="1130784" y="1137764"/>
                  </a:cubicBezTo>
                  <a:cubicBezTo>
                    <a:pt x="1108857" y="1082947"/>
                    <a:pt x="1119542" y="1115095"/>
                    <a:pt x="1102864" y="1040042"/>
                  </a:cubicBezTo>
                  <a:cubicBezTo>
                    <a:pt x="1098063" y="953626"/>
                    <a:pt x="1097136" y="866111"/>
                    <a:pt x="1074943" y="781777"/>
                  </a:cubicBezTo>
                  <a:cubicBezTo>
                    <a:pt x="1063309" y="737569"/>
                    <a:pt x="1052070" y="693256"/>
                    <a:pt x="1040042" y="649154"/>
                  </a:cubicBezTo>
                  <a:cubicBezTo>
                    <a:pt x="1038106" y="642055"/>
                    <a:pt x="1037339" y="634200"/>
                    <a:pt x="1033062" y="628213"/>
                  </a:cubicBezTo>
                  <a:cubicBezTo>
                    <a:pt x="1011455" y="597962"/>
                    <a:pt x="992922" y="595441"/>
                    <a:pt x="963261" y="572372"/>
                  </a:cubicBezTo>
                  <a:cubicBezTo>
                    <a:pt x="955469" y="566312"/>
                    <a:pt x="950534" y="556908"/>
                    <a:pt x="942320" y="551432"/>
                  </a:cubicBezTo>
                  <a:cubicBezTo>
                    <a:pt x="906681" y="527673"/>
                    <a:pt x="906038" y="538647"/>
                    <a:pt x="879499" y="516531"/>
                  </a:cubicBezTo>
                  <a:cubicBezTo>
                    <a:pt x="825755" y="471744"/>
                    <a:pt x="889607" y="516289"/>
                    <a:pt x="837618" y="481630"/>
                  </a:cubicBezTo>
                  <a:cubicBezTo>
                    <a:pt x="816678" y="451383"/>
                    <a:pt x="791250" y="423793"/>
                    <a:pt x="774797" y="390888"/>
                  </a:cubicBezTo>
                  <a:cubicBezTo>
                    <a:pt x="768516" y="378327"/>
                    <a:pt x="752618" y="342203"/>
                    <a:pt x="739896" y="328067"/>
                  </a:cubicBezTo>
                  <a:cubicBezTo>
                    <a:pt x="724488" y="310946"/>
                    <a:pt x="702885" y="298957"/>
                    <a:pt x="691035" y="279206"/>
                  </a:cubicBezTo>
                  <a:cubicBezTo>
                    <a:pt x="677075" y="255939"/>
                    <a:pt x="661288" y="233674"/>
                    <a:pt x="649154" y="209404"/>
                  </a:cubicBezTo>
                  <a:cubicBezTo>
                    <a:pt x="602854" y="116801"/>
                    <a:pt x="659026" y="232438"/>
                    <a:pt x="628213" y="160543"/>
                  </a:cubicBezTo>
                  <a:cubicBezTo>
                    <a:pt x="624114" y="150979"/>
                    <a:pt x="618906" y="141929"/>
                    <a:pt x="614253" y="132622"/>
                  </a:cubicBezTo>
                  <a:cubicBezTo>
                    <a:pt x="609216" y="67136"/>
                    <a:pt x="624388" y="52015"/>
                    <a:pt x="586332" y="13960"/>
                  </a:cubicBezTo>
                  <a:cubicBezTo>
                    <a:pt x="580400" y="8028"/>
                    <a:pt x="572372" y="4653"/>
                    <a:pt x="565392" y="0"/>
                  </a:cubicBezTo>
                  <a:cubicBezTo>
                    <a:pt x="535145" y="2327"/>
                    <a:pt x="504525" y="1708"/>
                    <a:pt x="474650" y="6980"/>
                  </a:cubicBezTo>
                  <a:cubicBezTo>
                    <a:pt x="464403" y="8788"/>
                    <a:pt x="456293" y="16841"/>
                    <a:pt x="446729" y="20940"/>
                  </a:cubicBezTo>
                  <a:cubicBezTo>
                    <a:pt x="439966" y="23838"/>
                    <a:pt x="432469" y="24837"/>
                    <a:pt x="425789" y="27920"/>
                  </a:cubicBezTo>
                  <a:cubicBezTo>
                    <a:pt x="402170" y="38821"/>
                    <a:pt x="378940" y="50579"/>
                    <a:pt x="355987" y="62821"/>
                  </a:cubicBezTo>
                  <a:cubicBezTo>
                    <a:pt x="283135" y="101675"/>
                    <a:pt x="351395" y="67827"/>
                    <a:pt x="300146" y="97722"/>
                  </a:cubicBezTo>
                  <a:cubicBezTo>
                    <a:pt x="279454" y="109792"/>
                    <a:pt x="259032" y="122492"/>
                    <a:pt x="237325" y="132622"/>
                  </a:cubicBezTo>
                  <a:cubicBezTo>
                    <a:pt x="223990" y="138845"/>
                    <a:pt x="209404" y="141929"/>
                    <a:pt x="195444" y="146583"/>
                  </a:cubicBezTo>
                  <a:cubicBezTo>
                    <a:pt x="127035" y="214988"/>
                    <a:pt x="235020" y="110394"/>
                    <a:pt x="139603" y="188464"/>
                  </a:cubicBezTo>
                  <a:cubicBezTo>
                    <a:pt x="124323" y="200966"/>
                    <a:pt x="111682" y="216385"/>
                    <a:pt x="97722" y="230345"/>
                  </a:cubicBezTo>
                  <a:cubicBezTo>
                    <a:pt x="93068" y="241978"/>
                    <a:pt x="88850" y="253795"/>
                    <a:pt x="83761" y="265245"/>
                  </a:cubicBezTo>
                  <a:cubicBezTo>
                    <a:pt x="79535" y="274754"/>
                    <a:pt x="72791" y="283199"/>
                    <a:pt x="69801" y="293166"/>
                  </a:cubicBezTo>
                  <a:cubicBezTo>
                    <a:pt x="65734" y="306722"/>
                    <a:pt x="65597" y="321169"/>
                    <a:pt x="62821" y="335047"/>
                  </a:cubicBezTo>
                  <a:cubicBezTo>
                    <a:pt x="60940" y="344454"/>
                    <a:pt x="57722" y="353560"/>
                    <a:pt x="55841" y="362967"/>
                  </a:cubicBezTo>
                  <a:cubicBezTo>
                    <a:pt x="45229" y="416030"/>
                    <a:pt x="51941" y="396704"/>
                    <a:pt x="41881" y="453709"/>
                  </a:cubicBezTo>
                  <a:cubicBezTo>
                    <a:pt x="37757" y="477076"/>
                    <a:pt x="30540" y="499928"/>
                    <a:pt x="27920" y="523511"/>
                  </a:cubicBezTo>
                  <a:cubicBezTo>
                    <a:pt x="25593" y="544451"/>
                    <a:pt x="23402" y="565407"/>
                    <a:pt x="20940" y="586332"/>
                  </a:cubicBezTo>
                  <a:cubicBezTo>
                    <a:pt x="18748" y="604962"/>
                    <a:pt x="15518" y="623480"/>
                    <a:pt x="13960" y="642174"/>
                  </a:cubicBezTo>
                  <a:cubicBezTo>
                    <a:pt x="-2340" y="837778"/>
                    <a:pt x="15705" y="684055"/>
                    <a:pt x="0" y="809697"/>
                  </a:cubicBezTo>
                  <a:cubicBezTo>
                    <a:pt x="2327" y="858558"/>
                    <a:pt x="1769" y="907642"/>
                    <a:pt x="6980" y="956280"/>
                  </a:cubicBezTo>
                  <a:cubicBezTo>
                    <a:pt x="11266" y="996282"/>
                    <a:pt x="24351" y="1004879"/>
                    <a:pt x="34900" y="1040042"/>
                  </a:cubicBezTo>
                  <a:cubicBezTo>
                    <a:pt x="43510" y="1068740"/>
                    <a:pt x="45017" y="1110856"/>
                    <a:pt x="48861" y="1137764"/>
                  </a:cubicBezTo>
                  <a:cubicBezTo>
                    <a:pt x="50539" y="1149509"/>
                    <a:pt x="53514" y="1161031"/>
                    <a:pt x="55841" y="1172665"/>
                  </a:cubicBezTo>
                  <a:cubicBezTo>
                    <a:pt x="58168" y="1198259"/>
                    <a:pt x="56199" y="1224615"/>
                    <a:pt x="62821" y="1249447"/>
                  </a:cubicBezTo>
                  <a:cubicBezTo>
                    <a:pt x="66077" y="1261657"/>
                    <a:pt x="95567" y="1289173"/>
                    <a:pt x="104702" y="1298308"/>
                  </a:cubicBezTo>
                  <a:cubicBezTo>
                    <a:pt x="123316" y="1295981"/>
                    <a:pt x="143765" y="1299717"/>
                    <a:pt x="160543" y="1291328"/>
                  </a:cubicBezTo>
                  <a:cubicBezTo>
                    <a:pt x="169850" y="1286674"/>
                    <a:pt x="168731" y="1272065"/>
                    <a:pt x="174503" y="1263407"/>
                  </a:cubicBezTo>
                  <a:cubicBezTo>
                    <a:pt x="178154" y="1257931"/>
                    <a:pt x="183810" y="1254100"/>
                    <a:pt x="188464" y="1249447"/>
                  </a:cubicBezTo>
                  <a:cubicBezTo>
                    <a:pt x="190791" y="1242467"/>
                    <a:pt x="191363" y="1234628"/>
                    <a:pt x="195444" y="1228506"/>
                  </a:cubicBezTo>
                  <a:cubicBezTo>
                    <a:pt x="200919" y="1220293"/>
                    <a:pt x="210065" y="1215149"/>
                    <a:pt x="216384" y="1207566"/>
                  </a:cubicBezTo>
                  <a:cubicBezTo>
                    <a:pt x="221755" y="1201121"/>
                    <a:pt x="225691" y="1193605"/>
                    <a:pt x="230345" y="1186625"/>
                  </a:cubicBezTo>
                  <a:cubicBezTo>
                    <a:pt x="246632" y="1200585"/>
                    <a:pt x="263333" y="1214076"/>
                    <a:pt x="279206" y="1228506"/>
                  </a:cubicBezTo>
                  <a:cubicBezTo>
                    <a:pt x="288945" y="1237360"/>
                    <a:pt x="297289" y="1247683"/>
                    <a:pt x="307126" y="1256427"/>
                  </a:cubicBezTo>
                  <a:cubicBezTo>
                    <a:pt x="318261" y="1266325"/>
                    <a:pt x="331492" y="1273813"/>
                    <a:pt x="342027" y="1284348"/>
                  </a:cubicBezTo>
                  <a:cubicBezTo>
                    <a:pt x="413865" y="1356186"/>
                    <a:pt x="352151" y="1314155"/>
                    <a:pt x="418809" y="1354149"/>
                  </a:cubicBezTo>
                  <a:cubicBezTo>
                    <a:pt x="463156" y="1413280"/>
                    <a:pt x="416133" y="1352192"/>
                    <a:pt x="495590" y="1444891"/>
                  </a:cubicBezTo>
                  <a:cubicBezTo>
                    <a:pt x="505286" y="1456203"/>
                    <a:pt x="513700" y="1468580"/>
                    <a:pt x="523511" y="1479792"/>
                  </a:cubicBezTo>
                  <a:cubicBezTo>
                    <a:pt x="530011" y="1487221"/>
                    <a:pt x="538433" y="1492908"/>
                    <a:pt x="544452" y="1500732"/>
                  </a:cubicBezTo>
                  <a:cubicBezTo>
                    <a:pt x="597627" y="1569859"/>
                    <a:pt x="583478" y="1556471"/>
                    <a:pt x="621233" y="1619395"/>
                  </a:cubicBezTo>
                  <a:cubicBezTo>
                    <a:pt x="644020" y="1657373"/>
                    <a:pt x="656097" y="1661239"/>
                    <a:pt x="698015" y="1703157"/>
                  </a:cubicBezTo>
                  <a:lnTo>
                    <a:pt x="718955" y="1724097"/>
                  </a:lnTo>
                  <a:lnTo>
                    <a:pt x="739896" y="1745038"/>
                  </a:lnTo>
                  <a:cubicBezTo>
                    <a:pt x="742223" y="1752018"/>
                    <a:pt x="740926" y="1761650"/>
                    <a:pt x="746876" y="1765978"/>
                  </a:cubicBezTo>
                  <a:cubicBezTo>
                    <a:pt x="802873" y="1806704"/>
                    <a:pt x="802304" y="1795541"/>
                    <a:pt x="851578" y="1807859"/>
                  </a:cubicBezTo>
                  <a:cubicBezTo>
                    <a:pt x="916139" y="1823999"/>
                    <a:pt x="799381" y="1805697"/>
                    <a:pt x="928360" y="1821819"/>
                  </a:cubicBezTo>
                  <a:cubicBezTo>
                    <a:pt x="956281" y="1819492"/>
                    <a:pt x="984649" y="1820334"/>
                    <a:pt x="1012122" y="1814839"/>
                  </a:cubicBezTo>
                  <a:cubicBezTo>
                    <a:pt x="1020348" y="1813194"/>
                    <a:pt x="1025559" y="1804631"/>
                    <a:pt x="1033062" y="1800879"/>
                  </a:cubicBezTo>
                  <a:cubicBezTo>
                    <a:pt x="1039643" y="1797589"/>
                    <a:pt x="1047023" y="1796226"/>
                    <a:pt x="1054003" y="1793899"/>
                  </a:cubicBezTo>
                  <a:cubicBezTo>
                    <a:pt x="1075036" y="1779876"/>
                    <a:pt x="1078063" y="1776607"/>
                    <a:pt x="1102864" y="1765978"/>
                  </a:cubicBezTo>
                  <a:cubicBezTo>
                    <a:pt x="1109627" y="1763080"/>
                    <a:pt x="1116824" y="1761325"/>
                    <a:pt x="1123804" y="1758998"/>
                  </a:cubicBezTo>
                  <a:cubicBezTo>
                    <a:pt x="1145504" y="1693898"/>
                    <a:pt x="1107766" y="1802064"/>
                    <a:pt x="1151725" y="1703157"/>
                  </a:cubicBezTo>
                  <a:cubicBezTo>
                    <a:pt x="1155621" y="1694390"/>
                    <a:pt x="1155337" y="1684219"/>
                    <a:pt x="1158705" y="1675236"/>
                  </a:cubicBezTo>
                  <a:cubicBezTo>
                    <a:pt x="1162358" y="1665493"/>
                    <a:pt x="1168012" y="1656623"/>
                    <a:pt x="1172665" y="1647316"/>
                  </a:cubicBezTo>
                  <a:cubicBezTo>
                    <a:pt x="1174992" y="1638009"/>
                    <a:pt x="1176276" y="1628378"/>
                    <a:pt x="1179645" y="1619395"/>
                  </a:cubicBezTo>
                  <a:cubicBezTo>
                    <a:pt x="1194647" y="1579391"/>
                    <a:pt x="1197096" y="1596127"/>
                    <a:pt x="1200586" y="1591474"/>
                  </a:cubicBezTo>
                  <a:close/>
                </a:path>
              </a:pathLst>
            </a:custGeom>
            <a:solidFill>
              <a:srgbClr val="00B05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4" name="Picture 1103">
              <a:extLst>
                <a:ext uri="{FF2B5EF4-FFF2-40B4-BE49-F238E27FC236}">
                  <a16:creationId xmlns:a16="http://schemas.microsoft.com/office/drawing/2014/main" id="{9DD4604B-B0CF-0C4D-9917-CEC62E522FBE}"/>
                </a:ext>
              </a:extLst>
            </p:cNvPr>
            <p:cNvPicPr>
              <a:picLocks noChangeAspect="1"/>
            </p:cNvPicPr>
            <p:nvPr/>
          </p:nvPicPr>
          <p:blipFill>
            <a:blip r:embed="rId27">
              <a:lum bright="70000" contrast="-70000"/>
            </a:blip>
            <a:srcRect/>
            <a:stretch/>
          </p:blipFill>
          <p:spPr>
            <a:xfrm>
              <a:off x="5295786" y="5079281"/>
              <a:ext cx="287760" cy="268856"/>
            </a:xfrm>
            <a:prstGeom prst="rect">
              <a:avLst/>
            </a:prstGeom>
          </p:spPr>
        </p:pic>
        <p:pic>
          <p:nvPicPr>
            <p:cNvPr id="1105" name="Picture 1104">
              <a:extLst>
                <a:ext uri="{FF2B5EF4-FFF2-40B4-BE49-F238E27FC236}">
                  <a16:creationId xmlns:a16="http://schemas.microsoft.com/office/drawing/2014/main" id="{58D30A1F-B6D8-078F-9010-B2493C7D764F}"/>
                </a:ext>
              </a:extLst>
            </p:cNvPr>
            <p:cNvPicPr>
              <a:picLocks noChangeAspect="1"/>
            </p:cNvPicPr>
            <p:nvPr/>
          </p:nvPicPr>
          <p:blipFill>
            <a:blip r:embed="rId27">
              <a:lum bright="70000" contrast="-70000"/>
            </a:blip>
            <a:srcRect/>
            <a:stretch/>
          </p:blipFill>
          <p:spPr>
            <a:xfrm>
              <a:off x="5358899" y="4744999"/>
              <a:ext cx="287760" cy="268856"/>
            </a:xfrm>
            <a:prstGeom prst="rect">
              <a:avLst/>
            </a:prstGeom>
          </p:spPr>
        </p:pic>
      </p:grpSp>
      <p:cxnSp>
        <p:nvCxnSpPr>
          <p:cNvPr id="1109" name="Straight Connector 1108">
            <a:extLst>
              <a:ext uri="{FF2B5EF4-FFF2-40B4-BE49-F238E27FC236}">
                <a16:creationId xmlns:a16="http://schemas.microsoft.com/office/drawing/2014/main" id="{E2ADEBBB-F752-F664-CDEC-812F2E2D57DD}"/>
              </a:ext>
            </a:extLst>
          </p:cNvPr>
          <p:cNvCxnSpPr>
            <a:cxnSpLocks/>
            <a:stCxn id="21" idx="44"/>
          </p:cNvCxnSpPr>
          <p:nvPr/>
        </p:nvCxnSpPr>
        <p:spPr>
          <a:xfrm flipV="1">
            <a:off x="4557109" y="4378285"/>
            <a:ext cx="2032591" cy="3729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7794DDA6-6B56-5C54-B8FE-19073BE64C4A}"/>
              </a:ext>
            </a:extLst>
          </p:cNvPr>
          <p:cNvCxnSpPr>
            <a:cxnSpLocks/>
            <a:endCxn id="17" idx="1"/>
          </p:cNvCxnSpPr>
          <p:nvPr/>
        </p:nvCxnSpPr>
        <p:spPr>
          <a:xfrm flipV="1">
            <a:off x="4887403" y="3919696"/>
            <a:ext cx="1711822" cy="422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66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9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7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8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0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2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7" grpId="0" animBg="1"/>
      <p:bldP spid="9" grpId="0" animBg="1"/>
      <p:bldP spid="10" grpId="0" animBg="1"/>
      <p:bldP spid="17" grpId="0" animBg="1"/>
      <p:bldP spid="18"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microphone on a stand">
            <a:extLst>
              <a:ext uri="{FF2B5EF4-FFF2-40B4-BE49-F238E27FC236}">
                <a16:creationId xmlns:a16="http://schemas.microsoft.com/office/drawing/2014/main" id="{FB8F4980-7152-C115-3C56-E72DC9F318B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7529" b="7529"/>
          <a:stretch/>
        </p:blipFill>
        <p:spPr>
          <a:xfrm>
            <a:off x="0" y="0"/>
            <a:ext cx="12192000" cy="6858000"/>
          </a:xfrm>
        </p:spPr>
      </p:pic>
      <p:sp>
        <p:nvSpPr>
          <p:cNvPr id="7" name="Title 33">
            <a:extLst>
              <a:ext uri="{FF2B5EF4-FFF2-40B4-BE49-F238E27FC236}">
                <a16:creationId xmlns:a16="http://schemas.microsoft.com/office/drawing/2014/main" id="{86B852D4-A6CD-02A7-5FBE-5F2C34999BCC}"/>
              </a:ext>
            </a:extLst>
          </p:cNvPr>
          <p:cNvSpPr txBox="1">
            <a:spLocks/>
          </p:cNvSpPr>
          <p:nvPr/>
        </p:nvSpPr>
        <p:spPr>
          <a:xfrm>
            <a:off x="239393" y="144332"/>
            <a:ext cx="5266693"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GB" sz="3600" b="1" dirty="0">
                <a:latin typeface="Calibri" panose="020F0502020204030204" pitchFamily="34" charset="0"/>
                <a:cs typeface="Calibri" panose="020F0502020204030204" pitchFamily="34" charset="0"/>
              </a:rPr>
              <a:t>AUDIO CONTRIBUTION</a:t>
            </a:r>
            <a:endParaRPr lang="nb-NO" sz="3600" b="1" dirty="0"/>
          </a:p>
        </p:txBody>
      </p:sp>
      <p:grpSp>
        <p:nvGrpSpPr>
          <p:cNvPr id="10" name="Group 9">
            <a:extLst>
              <a:ext uri="{FF2B5EF4-FFF2-40B4-BE49-F238E27FC236}">
                <a16:creationId xmlns:a16="http://schemas.microsoft.com/office/drawing/2014/main" id="{23ACD403-1C47-B8BA-B061-42B9DEBE4772}"/>
              </a:ext>
            </a:extLst>
          </p:cNvPr>
          <p:cNvGrpSpPr/>
          <p:nvPr/>
        </p:nvGrpSpPr>
        <p:grpSpPr>
          <a:xfrm>
            <a:off x="1048755" y="1387061"/>
            <a:ext cx="1219200" cy="2171539"/>
            <a:chOff x="293649" y="1982077"/>
            <a:chExt cx="914400" cy="1628654"/>
          </a:xfrm>
        </p:grpSpPr>
        <p:pic>
          <p:nvPicPr>
            <p:cNvPr id="17" name="Graphic 16" descr="DJ">
              <a:extLst>
                <a:ext uri="{FF2B5EF4-FFF2-40B4-BE49-F238E27FC236}">
                  <a16:creationId xmlns:a16="http://schemas.microsoft.com/office/drawing/2014/main" id="{D034F58E-31F2-D94C-9BBE-C87DC1CC49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649" y="1982077"/>
              <a:ext cx="914400" cy="914400"/>
            </a:xfrm>
            <a:prstGeom prst="rect">
              <a:avLst/>
            </a:prstGeom>
          </p:spPr>
        </p:pic>
        <p:pic>
          <p:nvPicPr>
            <p:cNvPr id="18" name="Picture 2" descr="https://cdn3.iconfinder.com/data/icons/nuuline-media-and-entertainment/150/media_entertainment-22-512.png">
              <a:extLst>
                <a:ext uri="{FF2B5EF4-FFF2-40B4-BE49-F238E27FC236}">
                  <a16:creationId xmlns:a16="http://schemas.microsoft.com/office/drawing/2014/main" id="{CEF33F09-F0A5-2D79-1B9B-3B12A0939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649" y="2753481"/>
              <a:ext cx="914400" cy="857250"/>
            </a:xfrm>
            <a:prstGeom prst="rect">
              <a:avLst/>
            </a:prstGeom>
            <a:solidFill>
              <a:schemeClr val="accent3">
                <a:lumMod val="75000"/>
              </a:schemeClr>
            </a:solidFill>
          </p:spPr>
        </p:pic>
      </p:grpSp>
      <p:pic>
        <p:nvPicPr>
          <p:cNvPr id="19" name="Graphic 18" descr="Cloud">
            <a:extLst>
              <a:ext uri="{FF2B5EF4-FFF2-40B4-BE49-F238E27FC236}">
                <a16:creationId xmlns:a16="http://schemas.microsoft.com/office/drawing/2014/main" id="{A4E69524-F708-5C61-2A92-59911058D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2400" y="1646355"/>
            <a:ext cx="2344400" cy="2344400"/>
          </a:xfrm>
          <a:prstGeom prst="rect">
            <a:avLst/>
          </a:prstGeom>
        </p:spPr>
      </p:pic>
      <p:sp>
        <p:nvSpPr>
          <p:cNvPr id="20" name="Rectangle: Rounded Corners 19">
            <a:extLst>
              <a:ext uri="{FF2B5EF4-FFF2-40B4-BE49-F238E27FC236}">
                <a16:creationId xmlns:a16="http://schemas.microsoft.com/office/drawing/2014/main" id="{B65E7EF0-8E60-12D6-71C3-A8E76D881343}"/>
              </a:ext>
            </a:extLst>
          </p:cNvPr>
          <p:cNvSpPr/>
          <p:nvPr/>
        </p:nvSpPr>
        <p:spPr>
          <a:xfrm>
            <a:off x="6095999" y="2559086"/>
            <a:ext cx="2088578" cy="8531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AUDIO SERVER</a:t>
            </a:r>
            <a:endParaRPr lang="en-SE" dirty="0">
              <a:solidFill>
                <a:schemeClr val="bg1"/>
              </a:solidFill>
            </a:endParaRPr>
          </a:p>
        </p:txBody>
      </p:sp>
      <p:sp>
        <p:nvSpPr>
          <p:cNvPr id="21" name="Title 33">
            <a:extLst>
              <a:ext uri="{FF2B5EF4-FFF2-40B4-BE49-F238E27FC236}">
                <a16:creationId xmlns:a16="http://schemas.microsoft.com/office/drawing/2014/main" id="{8B6D62D1-F6FD-C296-D270-B4DA9640509E}"/>
              </a:ext>
            </a:extLst>
          </p:cNvPr>
          <p:cNvSpPr txBox="1">
            <a:spLocks/>
          </p:cNvSpPr>
          <p:nvPr/>
        </p:nvSpPr>
        <p:spPr>
          <a:xfrm>
            <a:off x="793111" y="3631340"/>
            <a:ext cx="1834890"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GB" sz="3600" b="1" dirty="0">
                <a:latin typeface="Calibri" panose="020F0502020204030204" pitchFamily="34" charset="0"/>
                <a:cs typeface="Calibri" panose="020F0502020204030204" pitchFamily="34" charset="0"/>
              </a:rPr>
              <a:t>STUDIO</a:t>
            </a:r>
            <a:endParaRPr lang="nb-NO" sz="3600" b="1" dirty="0"/>
          </a:p>
        </p:txBody>
      </p:sp>
      <p:sp>
        <p:nvSpPr>
          <p:cNvPr id="22" name="Title 33">
            <a:extLst>
              <a:ext uri="{FF2B5EF4-FFF2-40B4-BE49-F238E27FC236}">
                <a16:creationId xmlns:a16="http://schemas.microsoft.com/office/drawing/2014/main" id="{257208BF-9CA7-57BC-AEA7-5346025B0966}"/>
              </a:ext>
            </a:extLst>
          </p:cNvPr>
          <p:cNvSpPr txBox="1">
            <a:spLocks/>
          </p:cNvSpPr>
          <p:nvPr/>
        </p:nvSpPr>
        <p:spPr>
          <a:xfrm>
            <a:off x="3012400" y="3631340"/>
            <a:ext cx="2733689"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GB" sz="3600" b="1" dirty="0">
                <a:latin typeface="Calibri" panose="020F0502020204030204" pitchFamily="34" charset="0"/>
                <a:cs typeface="Calibri" panose="020F0502020204030204" pitchFamily="34" charset="0"/>
              </a:rPr>
              <a:t>-INTERNET</a:t>
            </a:r>
          </a:p>
          <a:p>
            <a:r>
              <a:rPr lang="en-GB" sz="3600" b="1" dirty="0">
                <a:latin typeface="Calibri" panose="020F0502020204030204" pitchFamily="34" charset="0"/>
                <a:cs typeface="Calibri" panose="020F0502020204030204" pitchFamily="34" charset="0"/>
              </a:rPr>
              <a:t>-DEDICATED</a:t>
            </a:r>
            <a:endParaRPr lang="nb-NO" sz="3600" b="1" dirty="0"/>
          </a:p>
        </p:txBody>
      </p:sp>
      <p:grpSp>
        <p:nvGrpSpPr>
          <p:cNvPr id="4" name="Group 3">
            <a:extLst>
              <a:ext uri="{FF2B5EF4-FFF2-40B4-BE49-F238E27FC236}">
                <a16:creationId xmlns:a16="http://schemas.microsoft.com/office/drawing/2014/main" id="{5C6F61B2-3497-B7AA-7332-D9F44524C67C}"/>
              </a:ext>
            </a:extLst>
          </p:cNvPr>
          <p:cNvGrpSpPr/>
          <p:nvPr/>
        </p:nvGrpSpPr>
        <p:grpSpPr>
          <a:xfrm>
            <a:off x="8923746" y="1348892"/>
            <a:ext cx="2099700" cy="3847583"/>
            <a:chOff x="8923746" y="1348892"/>
            <a:chExt cx="2099700" cy="3847583"/>
          </a:xfrm>
        </p:grpSpPr>
        <p:sp>
          <p:nvSpPr>
            <p:cNvPr id="24" name="Rectangle: Rounded Corners 23">
              <a:extLst>
                <a:ext uri="{FF2B5EF4-FFF2-40B4-BE49-F238E27FC236}">
                  <a16:creationId xmlns:a16="http://schemas.microsoft.com/office/drawing/2014/main" id="{1CF4F245-6919-6E7F-9F27-89C4C759724D}"/>
                </a:ext>
              </a:extLst>
            </p:cNvPr>
            <p:cNvSpPr/>
            <p:nvPr/>
          </p:nvSpPr>
          <p:spPr>
            <a:xfrm>
              <a:off x="8923746" y="1348892"/>
              <a:ext cx="2088578" cy="36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1</a:t>
              </a:r>
              <a:endParaRPr lang="en-SE" dirty="0">
                <a:solidFill>
                  <a:schemeClr val="bg1"/>
                </a:solidFill>
              </a:endParaRPr>
            </a:p>
          </p:txBody>
        </p:sp>
        <p:sp>
          <p:nvSpPr>
            <p:cNvPr id="25" name="Rectangle: Rounded Corners 24">
              <a:extLst>
                <a:ext uri="{FF2B5EF4-FFF2-40B4-BE49-F238E27FC236}">
                  <a16:creationId xmlns:a16="http://schemas.microsoft.com/office/drawing/2014/main" id="{FB64C3AE-C65C-E117-9678-7EBD06725D7A}"/>
                </a:ext>
              </a:extLst>
            </p:cNvPr>
            <p:cNvSpPr/>
            <p:nvPr/>
          </p:nvSpPr>
          <p:spPr>
            <a:xfrm>
              <a:off x="8927327" y="1772083"/>
              <a:ext cx="2088578" cy="36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2</a:t>
              </a:r>
              <a:endParaRPr lang="en-SE" dirty="0">
                <a:solidFill>
                  <a:schemeClr val="bg1"/>
                </a:solidFill>
              </a:endParaRPr>
            </a:p>
          </p:txBody>
        </p:sp>
        <p:sp>
          <p:nvSpPr>
            <p:cNvPr id="26" name="Rectangle: Rounded Corners 25">
              <a:extLst>
                <a:ext uri="{FF2B5EF4-FFF2-40B4-BE49-F238E27FC236}">
                  <a16:creationId xmlns:a16="http://schemas.microsoft.com/office/drawing/2014/main" id="{1566E133-25FA-F920-3271-B5B831C5FB38}"/>
                </a:ext>
              </a:extLst>
            </p:cNvPr>
            <p:cNvSpPr/>
            <p:nvPr/>
          </p:nvSpPr>
          <p:spPr>
            <a:xfrm>
              <a:off x="8934868" y="2202687"/>
              <a:ext cx="2088578" cy="36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3</a:t>
              </a:r>
              <a:endParaRPr lang="en-SE" dirty="0">
                <a:solidFill>
                  <a:schemeClr val="bg1"/>
                </a:solidFill>
              </a:endParaRPr>
            </a:p>
          </p:txBody>
        </p:sp>
        <p:sp>
          <p:nvSpPr>
            <p:cNvPr id="27" name="Rectangle: Rounded Corners 26">
              <a:extLst>
                <a:ext uri="{FF2B5EF4-FFF2-40B4-BE49-F238E27FC236}">
                  <a16:creationId xmlns:a16="http://schemas.microsoft.com/office/drawing/2014/main" id="{622B2573-0164-F3B4-1ECF-56230C42D4A9}"/>
                </a:ext>
              </a:extLst>
            </p:cNvPr>
            <p:cNvSpPr/>
            <p:nvPr/>
          </p:nvSpPr>
          <p:spPr>
            <a:xfrm>
              <a:off x="8923746" y="2633291"/>
              <a:ext cx="2088578" cy="36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4</a:t>
              </a:r>
              <a:endParaRPr lang="en-SE" dirty="0">
                <a:solidFill>
                  <a:schemeClr val="bg1"/>
                </a:solidFill>
              </a:endParaRPr>
            </a:p>
          </p:txBody>
        </p:sp>
        <p:sp>
          <p:nvSpPr>
            <p:cNvPr id="28" name="Rectangle: Rounded Corners 27">
              <a:extLst>
                <a:ext uri="{FF2B5EF4-FFF2-40B4-BE49-F238E27FC236}">
                  <a16:creationId xmlns:a16="http://schemas.microsoft.com/office/drawing/2014/main" id="{2D7A23E1-F01C-A049-EA2F-EF1022F7303D}"/>
                </a:ext>
              </a:extLst>
            </p:cNvPr>
            <p:cNvSpPr/>
            <p:nvPr/>
          </p:nvSpPr>
          <p:spPr>
            <a:xfrm>
              <a:off x="8923746" y="3072341"/>
              <a:ext cx="2088578" cy="36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5</a:t>
              </a:r>
              <a:endParaRPr lang="en-SE" dirty="0">
                <a:solidFill>
                  <a:schemeClr val="bg1"/>
                </a:solidFill>
              </a:endParaRPr>
            </a:p>
          </p:txBody>
        </p:sp>
        <p:sp>
          <p:nvSpPr>
            <p:cNvPr id="29" name="Rectangle: Rounded Corners 28">
              <a:extLst>
                <a:ext uri="{FF2B5EF4-FFF2-40B4-BE49-F238E27FC236}">
                  <a16:creationId xmlns:a16="http://schemas.microsoft.com/office/drawing/2014/main" id="{0109AC37-EC83-630B-E774-9FB803A59654}"/>
                </a:ext>
              </a:extLst>
            </p:cNvPr>
            <p:cNvSpPr/>
            <p:nvPr/>
          </p:nvSpPr>
          <p:spPr>
            <a:xfrm>
              <a:off x="8923746" y="3518271"/>
              <a:ext cx="2088578" cy="36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6</a:t>
              </a:r>
              <a:endParaRPr lang="en-SE" dirty="0">
                <a:solidFill>
                  <a:schemeClr val="bg1"/>
                </a:solidFill>
              </a:endParaRPr>
            </a:p>
          </p:txBody>
        </p:sp>
        <p:sp>
          <p:nvSpPr>
            <p:cNvPr id="30" name="Rectangle: Rounded Corners 29">
              <a:extLst>
                <a:ext uri="{FF2B5EF4-FFF2-40B4-BE49-F238E27FC236}">
                  <a16:creationId xmlns:a16="http://schemas.microsoft.com/office/drawing/2014/main" id="{1E08AD09-8F79-BD71-583C-48DE9E367557}"/>
                </a:ext>
              </a:extLst>
            </p:cNvPr>
            <p:cNvSpPr/>
            <p:nvPr/>
          </p:nvSpPr>
          <p:spPr>
            <a:xfrm>
              <a:off x="8923746" y="3964201"/>
              <a:ext cx="2088578" cy="36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7</a:t>
              </a:r>
              <a:endParaRPr lang="en-SE" dirty="0">
                <a:solidFill>
                  <a:schemeClr val="bg1"/>
                </a:solidFill>
              </a:endParaRPr>
            </a:p>
          </p:txBody>
        </p:sp>
        <p:sp>
          <p:nvSpPr>
            <p:cNvPr id="31" name="Rectangle: Rounded Corners 30">
              <a:extLst>
                <a:ext uri="{FF2B5EF4-FFF2-40B4-BE49-F238E27FC236}">
                  <a16:creationId xmlns:a16="http://schemas.microsoft.com/office/drawing/2014/main" id="{F28D3D3F-F6D1-0CF3-0C3A-3B82F20F937F}"/>
                </a:ext>
              </a:extLst>
            </p:cNvPr>
            <p:cNvSpPr/>
            <p:nvPr/>
          </p:nvSpPr>
          <p:spPr>
            <a:xfrm>
              <a:off x="8923746" y="4399248"/>
              <a:ext cx="2088578" cy="36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8</a:t>
              </a:r>
              <a:endParaRPr lang="en-SE" dirty="0">
                <a:solidFill>
                  <a:schemeClr val="bg1"/>
                </a:solidFill>
              </a:endParaRPr>
            </a:p>
          </p:txBody>
        </p:sp>
        <p:sp>
          <p:nvSpPr>
            <p:cNvPr id="32" name="Rectangle: Rounded Corners 31">
              <a:extLst>
                <a:ext uri="{FF2B5EF4-FFF2-40B4-BE49-F238E27FC236}">
                  <a16:creationId xmlns:a16="http://schemas.microsoft.com/office/drawing/2014/main" id="{9792EC8D-BA18-CA50-6EE1-DFD5812E435F}"/>
                </a:ext>
              </a:extLst>
            </p:cNvPr>
            <p:cNvSpPr/>
            <p:nvPr/>
          </p:nvSpPr>
          <p:spPr>
            <a:xfrm>
              <a:off x="8923746" y="4827338"/>
              <a:ext cx="2088578" cy="369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MUX 9</a:t>
              </a:r>
              <a:endParaRPr lang="en-SE" dirty="0">
                <a:solidFill>
                  <a:schemeClr val="bg1"/>
                </a:solidFill>
              </a:endParaRPr>
            </a:p>
          </p:txBody>
        </p:sp>
      </p:grpSp>
      <p:grpSp>
        <p:nvGrpSpPr>
          <p:cNvPr id="15" name="Group 14">
            <a:extLst>
              <a:ext uri="{FF2B5EF4-FFF2-40B4-BE49-F238E27FC236}">
                <a16:creationId xmlns:a16="http://schemas.microsoft.com/office/drawing/2014/main" id="{92118F06-0875-9B3B-3B15-013E91390AD6}"/>
              </a:ext>
            </a:extLst>
          </p:cNvPr>
          <p:cNvGrpSpPr/>
          <p:nvPr/>
        </p:nvGrpSpPr>
        <p:grpSpPr>
          <a:xfrm>
            <a:off x="8180996" y="1532047"/>
            <a:ext cx="753872" cy="3479860"/>
            <a:chOff x="8180996" y="1532047"/>
            <a:chExt cx="753872" cy="3479860"/>
          </a:xfrm>
        </p:grpSpPr>
        <p:cxnSp>
          <p:nvCxnSpPr>
            <p:cNvPr id="34" name="Straight Connector 33">
              <a:extLst>
                <a:ext uri="{FF2B5EF4-FFF2-40B4-BE49-F238E27FC236}">
                  <a16:creationId xmlns:a16="http://schemas.microsoft.com/office/drawing/2014/main" id="{178CF567-42EE-2907-100C-C509F928A777}"/>
                </a:ext>
              </a:extLst>
            </p:cNvPr>
            <p:cNvCxnSpPr>
              <a:cxnSpLocks/>
              <a:stCxn id="20" idx="3"/>
            </p:cNvCxnSpPr>
            <p:nvPr/>
          </p:nvCxnSpPr>
          <p:spPr>
            <a:xfrm flipV="1">
              <a:off x="8184577" y="1532047"/>
              <a:ext cx="739169" cy="14536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1BB14CE-A6D4-1B47-5A31-872F04911613}"/>
                </a:ext>
              </a:extLst>
            </p:cNvPr>
            <p:cNvCxnSpPr>
              <a:cxnSpLocks/>
              <a:stCxn id="20" idx="3"/>
              <a:endCxn id="25" idx="1"/>
            </p:cNvCxnSpPr>
            <p:nvPr/>
          </p:nvCxnSpPr>
          <p:spPr>
            <a:xfrm flipV="1">
              <a:off x="8184577" y="1956652"/>
              <a:ext cx="742750" cy="1029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5514457-1ABD-0533-4FEA-1FC4F8F9838A}"/>
                </a:ext>
              </a:extLst>
            </p:cNvPr>
            <p:cNvCxnSpPr>
              <a:cxnSpLocks/>
              <a:stCxn id="20" idx="3"/>
              <a:endCxn id="26" idx="1"/>
            </p:cNvCxnSpPr>
            <p:nvPr/>
          </p:nvCxnSpPr>
          <p:spPr>
            <a:xfrm flipV="1">
              <a:off x="8184577" y="2387256"/>
              <a:ext cx="750291" cy="598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D006AF2-A93C-129A-E62A-281B38244F6F}"/>
                </a:ext>
              </a:extLst>
            </p:cNvPr>
            <p:cNvCxnSpPr>
              <a:cxnSpLocks/>
              <a:stCxn id="20" idx="3"/>
              <a:endCxn id="27" idx="1"/>
            </p:cNvCxnSpPr>
            <p:nvPr/>
          </p:nvCxnSpPr>
          <p:spPr>
            <a:xfrm flipV="1">
              <a:off x="8184577" y="2817860"/>
              <a:ext cx="739169" cy="167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A1B6568-07E9-4CA6-C694-6AE20F1C4F75}"/>
                </a:ext>
              </a:extLst>
            </p:cNvPr>
            <p:cNvCxnSpPr>
              <a:cxnSpLocks/>
              <a:stCxn id="20" idx="3"/>
              <a:endCxn id="28" idx="1"/>
            </p:cNvCxnSpPr>
            <p:nvPr/>
          </p:nvCxnSpPr>
          <p:spPr>
            <a:xfrm>
              <a:off x="8184577" y="2985686"/>
              <a:ext cx="739169" cy="271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B157318-FA7B-5B23-47D4-DE676C290507}"/>
                </a:ext>
              </a:extLst>
            </p:cNvPr>
            <p:cNvCxnSpPr>
              <a:cxnSpLocks/>
              <a:stCxn id="20" idx="3"/>
              <a:endCxn id="29" idx="1"/>
            </p:cNvCxnSpPr>
            <p:nvPr/>
          </p:nvCxnSpPr>
          <p:spPr>
            <a:xfrm>
              <a:off x="8184577" y="2985686"/>
              <a:ext cx="739169" cy="717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D4DD28A-B694-B97C-8849-36D616500EC4}"/>
                </a:ext>
              </a:extLst>
            </p:cNvPr>
            <p:cNvCxnSpPr>
              <a:cxnSpLocks/>
              <a:endCxn id="30" idx="1"/>
            </p:cNvCxnSpPr>
            <p:nvPr/>
          </p:nvCxnSpPr>
          <p:spPr>
            <a:xfrm>
              <a:off x="8180996" y="2977434"/>
              <a:ext cx="742750" cy="1171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D35E41C-C644-4D1E-3D24-EBCC445AED14}"/>
                </a:ext>
              </a:extLst>
            </p:cNvPr>
            <p:cNvCxnSpPr>
              <a:cxnSpLocks/>
              <a:stCxn id="20" idx="3"/>
              <a:endCxn id="31" idx="1"/>
            </p:cNvCxnSpPr>
            <p:nvPr/>
          </p:nvCxnSpPr>
          <p:spPr>
            <a:xfrm>
              <a:off x="8184577" y="2985686"/>
              <a:ext cx="739169" cy="1598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69FBA88-AD56-6D29-F11A-2928624B5929}"/>
                </a:ext>
              </a:extLst>
            </p:cNvPr>
            <p:cNvCxnSpPr>
              <a:cxnSpLocks/>
              <a:stCxn id="20" idx="3"/>
              <a:endCxn id="32" idx="1"/>
            </p:cNvCxnSpPr>
            <p:nvPr/>
          </p:nvCxnSpPr>
          <p:spPr>
            <a:xfrm>
              <a:off x="8184577" y="2985686"/>
              <a:ext cx="739169" cy="202622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0" name="Straight Arrow Connector 59">
            <a:extLst>
              <a:ext uri="{FF2B5EF4-FFF2-40B4-BE49-F238E27FC236}">
                <a16:creationId xmlns:a16="http://schemas.microsoft.com/office/drawing/2014/main" id="{6E1AAE25-3A32-6163-9E8B-F2F0521DFE03}"/>
              </a:ext>
            </a:extLst>
          </p:cNvPr>
          <p:cNvCxnSpPr/>
          <p:nvPr/>
        </p:nvCxnSpPr>
        <p:spPr>
          <a:xfrm>
            <a:off x="2267955" y="2977434"/>
            <a:ext cx="8280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0050D49-09B1-5993-3058-BD0342C16288}"/>
              </a:ext>
            </a:extLst>
          </p:cNvPr>
          <p:cNvCxnSpPr/>
          <p:nvPr/>
        </p:nvCxnSpPr>
        <p:spPr>
          <a:xfrm>
            <a:off x="5206755" y="2992134"/>
            <a:ext cx="8280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B648E705-1266-0295-F7A2-9776601019CF}"/>
              </a:ext>
            </a:extLst>
          </p:cNvPr>
          <p:cNvSpPr/>
          <p:nvPr/>
        </p:nvSpPr>
        <p:spPr>
          <a:xfrm>
            <a:off x="5862089" y="1011885"/>
            <a:ext cx="5536800" cy="4528800"/>
          </a:xfrm>
          <a:prstGeom prst="roundRect">
            <a:avLst/>
          </a:prstGeom>
          <a:solidFill>
            <a:schemeClr val="bg1">
              <a:lumMod val="85000"/>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itle 33">
            <a:extLst>
              <a:ext uri="{FF2B5EF4-FFF2-40B4-BE49-F238E27FC236}">
                <a16:creationId xmlns:a16="http://schemas.microsoft.com/office/drawing/2014/main" id="{8D3AAAC7-943F-2C62-1EF5-9766A2F66EE6}"/>
              </a:ext>
            </a:extLst>
          </p:cNvPr>
          <p:cNvSpPr txBox="1">
            <a:spLocks/>
          </p:cNvSpPr>
          <p:nvPr/>
        </p:nvSpPr>
        <p:spPr>
          <a:xfrm>
            <a:off x="7116726" y="5540685"/>
            <a:ext cx="3530009"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GB" sz="3600" b="1" dirty="0">
                <a:latin typeface="Calibri" panose="020F0502020204030204" pitchFamily="34" charset="0"/>
                <a:cs typeface="Calibri" panose="020F0502020204030204" pitchFamily="34" charset="0"/>
              </a:rPr>
              <a:t>MUX CENTER</a:t>
            </a:r>
            <a:endParaRPr lang="nb-NO" sz="3600" b="1" dirty="0"/>
          </a:p>
        </p:txBody>
      </p:sp>
      <p:pic>
        <p:nvPicPr>
          <p:cNvPr id="2" name="Picture 1" descr="Logo&#10;&#10;Description automatically generated">
            <a:extLst>
              <a:ext uri="{FF2B5EF4-FFF2-40B4-BE49-F238E27FC236}">
                <a16:creationId xmlns:a16="http://schemas.microsoft.com/office/drawing/2014/main" id="{362321AD-45A0-9446-C170-ED80ACAA792F}"/>
              </a:ext>
            </a:extLst>
          </p:cNvPr>
          <p:cNvPicPr>
            <a:picLocks noChangeAspect="1"/>
          </p:cNvPicPr>
          <p:nvPr/>
        </p:nvPicPr>
        <p:blipFill>
          <a:blip r:embed="rId9"/>
          <a:stretch>
            <a:fillRect/>
          </a:stretch>
        </p:blipFill>
        <p:spPr>
          <a:xfrm>
            <a:off x="11370038" y="6077258"/>
            <a:ext cx="611400" cy="600547"/>
          </a:xfrm>
          <a:prstGeom prst="rect">
            <a:avLst/>
          </a:prstGeom>
        </p:spPr>
      </p:pic>
      <p:sp>
        <p:nvSpPr>
          <p:cNvPr id="3" name="Title 33">
            <a:extLst>
              <a:ext uri="{FF2B5EF4-FFF2-40B4-BE49-F238E27FC236}">
                <a16:creationId xmlns:a16="http://schemas.microsoft.com/office/drawing/2014/main" id="{EDA56A72-99F5-583F-7552-6B1BBC890E26}"/>
              </a:ext>
            </a:extLst>
          </p:cNvPr>
          <p:cNvSpPr txBox="1">
            <a:spLocks/>
          </p:cNvSpPr>
          <p:nvPr/>
        </p:nvSpPr>
        <p:spPr>
          <a:xfrm>
            <a:off x="3360743" y="2741446"/>
            <a:ext cx="1834890"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GB" sz="3600" b="1" dirty="0">
                <a:latin typeface="Calibri" panose="020F0502020204030204" pitchFamily="34" charset="0"/>
                <a:cs typeface="Calibri" panose="020F0502020204030204" pitchFamily="34" charset="0"/>
              </a:rPr>
              <a:t>AUDIO</a:t>
            </a:r>
            <a:endParaRPr lang="nb-NO" sz="3600" b="1" dirty="0"/>
          </a:p>
        </p:txBody>
      </p:sp>
    </p:spTree>
    <p:extLst>
      <p:ext uri="{BB962C8B-B14F-4D97-AF65-F5344CB8AC3E}">
        <p14:creationId xmlns:p14="http://schemas.microsoft.com/office/powerpoint/2010/main" val="31761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62" grpId="0" animBg="1"/>
      <p:bldP spid="63"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microphone on a stand">
            <a:extLst>
              <a:ext uri="{FF2B5EF4-FFF2-40B4-BE49-F238E27FC236}">
                <a16:creationId xmlns:a16="http://schemas.microsoft.com/office/drawing/2014/main" id="{FB8F4980-7152-C115-3C56-E72DC9F318B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7529" b="7529"/>
          <a:stretch/>
        </p:blipFill>
        <p:spPr>
          <a:xfrm>
            <a:off x="0" y="-37142"/>
            <a:ext cx="12192000" cy="6858000"/>
          </a:xfrm>
        </p:spPr>
      </p:pic>
      <p:sp>
        <p:nvSpPr>
          <p:cNvPr id="7" name="Title 33">
            <a:extLst>
              <a:ext uri="{FF2B5EF4-FFF2-40B4-BE49-F238E27FC236}">
                <a16:creationId xmlns:a16="http://schemas.microsoft.com/office/drawing/2014/main" id="{86B852D4-A6CD-02A7-5FBE-5F2C34999BCC}"/>
              </a:ext>
            </a:extLst>
          </p:cNvPr>
          <p:cNvSpPr txBox="1">
            <a:spLocks/>
          </p:cNvSpPr>
          <p:nvPr/>
        </p:nvSpPr>
        <p:spPr>
          <a:xfrm>
            <a:off x="0" y="-17852"/>
            <a:ext cx="7015877"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GB" sz="3600" b="1" dirty="0">
                <a:latin typeface="Calibri" panose="020F0502020204030204" pitchFamily="34" charset="0"/>
                <a:cs typeface="Calibri" panose="020F0502020204030204" pitchFamily="34" charset="0"/>
              </a:rPr>
              <a:t> Example AUDIO SETUP</a:t>
            </a:r>
            <a:endParaRPr lang="nb-NO" sz="3600" b="1" dirty="0"/>
          </a:p>
        </p:txBody>
      </p:sp>
      <p:pic>
        <p:nvPicPr>
          <p:cNvPr id="2" name="Picture 1" descr="Logo&#10;&#10;Description automatically generated">
            <a:extLst>
              <a:ext uri="{FF2B5EF4-FFF2-40B4-BE49-F238E27FC236}">
                <a16:creationId xmlns:a16="http://schemas.microsoft.com/office/drawing/2014/main" id="{2152BF3A-D7E5-36A5-4A10-7BE3A9D90540}"/>
              </a:ext>
            </a:extLst>
          </p:cNvPr>
          <p:cNvPicPr>
            <a:picLocks noChangeAspect="1"/>
          </p:cNvPicPr>
          <p:nvPr/>
        </p:nvPicPr>
        <p:blipFill>
          <a:blip r:embed="rId4"/>
          <a:stretch>
            <a:fillRect/>
          </a:stretch>
        </p:blipFill>
        <p:spPr>
          <a:xfrm>
            <a:off x="11455200" y="6262689"/>
            <a:ext cx="479193" cy="470687"/>
          </a:xfrm>
          <a:prstGeom prst="rect">
            <a:avLst/>
          </a:prstGeom>
        </p:spPr>
      </p:pic>
      <p:sp>
        <p:nvSpPr>
          <p:cNvPr id="5" name="Title 33">
            <a:extLst>
              <a:ext uri="{FF2B5EF4-FFF2-40B4-BE49-F238E27FC236}">
                <a16:creationId xmlns:a16="http://schemas.microsoft.com/office/drawing/2014/main" id="{51D1FDAB-E053-9E00-881C-EE4CE54FCB69}"/>
              </a:ext>
            </a:extLst>
          </p:cNvPr>
          <p:cNvSpPr txBox="1">
            <a:spLocks/>
          </p:cNvSpPr>
          <p:nvPr/>
        </p:nvSpPr>
        <p:spPr>
          <a:xfrm>
            <a:off x="2247702" y="3352538"/>
            <a:ext cx="5266693"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endParaRPr lang="nb-NO" sz="3600" b="1" dirty="0"/>
          </a:p>
        </p:txBody>
      </p:sp>
      <p:sp>
        <p:nvSpPr>
          <p:cNvPr id="8" name="TextBox 7">
            <a:extLst>
              <a:ext uri="{FF2B5EF4-FFF2-40B4-BE49-F238E27FC236}">
                <a16:creationId xmlns:a16="http://schemas.microsoft.com/office/drawing/2014/main" id="{EA3EBFC7-070E-B961-5210-802D060F61B7}"/>
              </a:ext>
            </a:extLst>
          </p:cNvPr>
          <p:cNvSpPr txBox="1"/>
          <p:nvPr/>
        </p:nvSpPr>
        <p:spPr>
          <a:xfrm>
            <a:off x="1141093" y="1836605"/>
            <a:ext cx="1914898" cy="369332"/>
          </a:xfrm>
          <a:prstGeom prst="rect">
            <a:avLst/>
          </a:prstGeom>
          <a:noFill/>
        </p:spPr>
        <p:txBody>
          <a:bodyPr wrap="square" rtlCol="0">
            <a:spAutoFit/>
          </a:bodyPr>
          <a:lstStyle/>
          <a:p>
            <a:r>
              <a:rPr lang="sv-SE" dirty="0">
                <a:solidFill>
                  <a:schemeClr val="bg1"/>
                </a:solidFill>
              </a:rPr>
              <a:t>2WCOM IP-4C</a:t>
            </a:r>
            <a:endParaRPr lang="en-GB" dirty="0">
              <a:solidFill>
                <a:schemeClr val="bg1"/>
              </a:solidFill>
            </a:endParaRPr>
          </a:p>
        </p:txBody>
      </p:sp>
      <p:pic>
        <p:nvPicPr>
          <p:cNvPr id="9" name="Graphic 8" descr="Cloud">
            <a:extLst>
              <a:ext uri="{FF2B5EF4-FFF2-40B4-BE49-F238E27FC236}">
                <a16:creationId xmlns:a16="http://schemas.microsoft.com/office/drawing/2014/main" id="{ECF08D25-D2FF-6A8B-4445-4B98537ECB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1262" y="1143986"/>
            <a:ext cx="2344400" cy="2687640"/>
          </a:xfrm>
          <a:prstGeom prst="rect">
            <a:avLst/>
          </a:prstGeom>
        </p:spPr>
      </p:pic>
      <p:pic>
        <p:nvPicPr>
          <p:cNvPr id="10" name="Picture 9" descr="A picture containing text, projector, electronics, computer&#10;&#10;Description automatically generated">
            <a:extLst>
              <a:ext uri="{FF2B5EF4-FFF2-40B4-BE49-F238E27FC236}">
                <a16:creationId xmlns:a16="http://schemas.microsoft.com/office/drawing/2014/main" id="{0CC89C6A-0CB7-C700-704A-42A95D22036C}"/>
              </a:ext>
            </a:extLst>
          </p:cNvPr>
          <p:cNvPicPr>
            <a:picLocks noChangeAspect="1"/>
          </p:cNvPicPr>
          <p:nvPr/>
        </p:nvPicPr>
        <p:blipFill>
          <a:blip r:embed="rId7"/>
          <a:stretch>
            <a:fillRect/>
          </a:stretch>
        </p:blipFill>
        <p:spPr>
          <a:xfrm>
            <a:off x="6222972" y="824599"/>
            <a:ext cx="3948028" cy="1092930"/>
          </a:xfrm>
          <a:prstGeom prst="rect">
            <a:avLst/>
          </a:prstGeom>
        </p:spPr>
      </p:pic>
      <p:sp>
        <p:nvSpPr>
          <p:cNvPr id="11" name="Rectangle: Rounded Corners 10">
            <a:extLst>
              <a:ext uri="{FF2B5EF4-FFF2-40B4-BE49-F238E27FC236}">
                <a16:creationId xmlns:a16="http://schemas.microsoft.com/office/drawing/2014/main" id="{753C2BF7-8894-2DA2-A7A0-42E1B5E9581C}"/>
              </a:ext>
            </a:extLst>
          </p:cNvPr>
          <p:cNvSpPr/>
          <p:nvPr/>
        </p:nvSpPr>
        <p:spPr>
          <a:xfrm>
            <a:off x="6993620" y="1936282"/>
            <a:ext cx="2088578" cy="903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UDIO SERVER</a:t>
            </a:r>
            <a:endParaRPr lang="en-SE" dirty="0">
              <a:solidFill>
                <a:schemeClr val="bg1"/>
              </a:solidFill>
            </a:endParaRPr>
          </a:p>
        </p:txBody>
      </p:sp>
      <p:sp>
        <p:nvSpPr>
          <p:cNvPr id="12" name="Rectangle: Rounded Corners 11">
            <a:extLst>
              <a:ext uri="{FF2B5EF4-FFF2-40B4-BE49-F238E27FC236}">
                <a16:creationId xmlns:a16="http://schemas.microsoft.com/office/drawing/2014/main" id="{F9838079-1C77-6BEC-C085-9CB928E1634C}"/>
              </a:ext>
            </a:extLst>
          </p:cNvPr>
          <p:cNvSpPr/>
          <p:nvPr/>
        </p:nvSpPr>
        <p:spPr>
          <a:xfrm>
            <a:off x="6993620" y="3063594"/>
            <a:ext cx="2088578" cy="468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MUX 1</a:t>
            </a:r>
            <a:endParaRPr lang="en-SE" dirty="0">
              <a:solidFill>
                <a:schemeClr val="bg1"/>
              </a:solidFill>
            </a:endParaRPr>
          </a:p>
        </p:txBody>
      </p:sp>
      <p:sp>
        <p:nvSpPr>
          <p:cNvPr id="13" name="Rectangle: Rounded Corners 12">
            <a:extLst>
              <a:ext uri="{FF2B5EF4-FFF2-40B4-BE49-F238E27FC236}">
                <a16:creationId xmlns:a16="http://schemas.microsoft.com/office/drawing/2014/main" id="{04998055-D148-D8A7-6D77-C465CAD42721}"/>
              </a:ext>
            </a:extLst>
          </p:cNvPr>
          <p:cNvSpPr/>
          <p:nvPr/>
        </p:nvSpPr>
        <p:spPr>
          <a:xfrm>
            <a:off x="6993620" y="3702595"/>
            <a:ext cx="2088578" cy="468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MUX 2</a:t>
            </a:r>
            <a:endParaRPr lang="en-SE" dirty="0">
              <a:solidFill>
                <a:schemeClr val="bg1"/>
              </a:solidFill>
            </a:endParaRPr>
          </a:p>
        </p:txBody>
      </p:sp>
      <p:pic>
        <p:nvPicPr>
          <p:cNvPr id="15" name="Picture 14">
            <a:extLst>
              <a:ext uri="{FF2B5EF4-FFF2-40B4-BE49-F238E27FC236}">
                <a16:creationId xmlns:a16="http://schemas.microsoft.com/office/drawing/2014/main" id="{231DA7D8-BCE3-44D4-6758-0EBD402207D5}"/>
              </a:ext>
            </a:extLst>
          </p:cNvPr>
          <p:cNvPicPr>
            <a:picLocks noChangeAspect="1"/>
          </p:cNvPicPr>
          <p:nvPr/>
        </p:nvPicPr>
        <p:blipFill>
          <a:blip r:embed="rId8"/>
          <a:stretch>
            <a:fillRect/>
          </a:stretch>
        </p:blipFill>
        <p:spPr>
          <a:xfrm>
            <a:off x="273687" y="2142056"/>
            <a:ext cx="3649711" cy="347320"/>
          </a:xfrm>
          <a:prstGeom prst="rect">
            <a:avLst/>
          </a:prstGeom>
        </p:spPr>
      </p:pic>
      <p:pic>
        <p:nvPicPr>
          <p:cNvPr id="17" name="Picture 16" descr="Logo&#10;&#10;Description automatically generated">
            <a:extLst>
              <a:ext uri="{FF2B5EF4-FFF2-40B4-BE49-F238E27FC236}">
                <a16:creationId xmlns:a16="http://schemas.microsoft.com/office/drawing/2014/main" id="{4D8FBFBD-7890-4DC9-3668-7F4AA8222AC8}"/>
              </a:ext>
            </a:extLst>
          </p:cNvPr>
          <p:cNvPicPr>
            <a:picLocks noChangeAspect="1"/>
          </p:cNvPicPr>
          <p:nvPr/>
        </p:nvPicPr>
        <p:blipFill>
          <a:blip r:embed="rId4"/>
          <a:stretch>
            <a:fillRect/>
          </a:stretch>
        </p:blipFill>
        <p:spPr>
          <a:xfrm>
            <a:off x="8545789" y="3095586"/>
            <a:ext cx="444393" cy="436505"/>
          </a:xfrm>
          <a:prstGeom prst="rect">
            <a:avLst/>
          </a:prstGeom>
        </p:spPr>
      </p:pic>
      <p:pic>
        <p:nvPicPr>
          <p:cNvPr id="18" name="Picture 17" descr="Logo&#10;&#10;Description automatically generated">
            <a:extLst>
              <a:ext uri="{FF2B5EF4-FFF2-40B4-BE49-F238E27FC236}">
                <a16:creationId xmlns:a16="http://schemas.microsoft.com/office/drawing/2014/main" id="{E635B2D4-0540-3AAE-AAE2-D12BEBF41E5A}"/>
              </a:ext>
            </a:extLst>
          </p:cNvPr>
          <p:cNvPicPr>
            <a:picLocks noChangeAspect="1"/>
          </p:cNvPicPr>
          <p:nvPr/>
        </p:nvPicPr>
        <p:blipFill>
          <a:blip r:embed="rId4"/>
          <a:stretch>
            <a:fillRect/>
          </a:stretch>
        </p:blipFill>
        <p:spPr>
          <a:xfrm>
            <a:off x="8545789" y="3732390"/>
            <a:ext cx="444393" cy="436505"/>
          </a:xfrm>
          <a:prstGeom prst="rect">
            <a:avLst/>
          </a:prstGeom>
        </p:spPr>
      </p:pic>
      <p:cxnSp>
        <p:nvCxnSpPr>
          <p:cNvPr id="19" name="Straight Arrow Connector 18">
            <a:extLst>
              <a:ext uri="{FF2B5EF4-FFF2-40B4-BE49-F238E27FC236}">
                <a16:creationId xmlns:a16="http://schemas.microsoft.com/office/drawing/2014/main" id="{C054132A-477B-05B2-811E-CF9F02B89515}"/>
              </a:ext>
            </a:extLst>
          </p:cNvPr>
          <p:cNvCxnSpPr>
            <a:cxnSpLocks/>
          </p:cNvCxnSpPr>
          <p:nvPr/>
        </p:nvCxnSpPr>
        <p:spPr>
          <a:xfrm>
            <a:off x="807702" y="1161408"/>
            <a:ext cx="0" cy="9008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81DAEAE-8721-9E44-FDCD-7F6FF215548A}"/>
              </a:ext>
            </a:extLst>
          </p:cNvPr>
          <p:cNvSpPr txBox="1"/>
          <p:nvPr/>
        </p:nvSpPr>
        <p:spPr>
          <a:xfrm>
            <a:off x="223587" y="824017"/>
            <a:ext cx="1471307" cy="369332"/>
          </a:xfrm>
          <a:prstGeom prst="rect">
            <a:avLst/>
          </a:prstGeom>
          <a:noFill/>
        </p:spPr>
        <p:txBody>
          <a:bodyPr wrap="square" rtlCol="0">
            <a:spAutoFit/>
          </a:bodyPr>
          <a:lstStyle/>
          <a:p>
            <a:r>
              <a:rPr lang="sv-SE" dirty="0">
                <a:solidFill>
                  <a:schemeClr val="bg1"/>
                </a:solidFill>
              </a:rPr>
              <a:t>Audio input</a:t>
            </a:r>
            <a:endParaRPr lang="en-GB" dirty="0">
              <a:solidFill>
                <a:schemeClr val="bg1"/>
              </a:solidFill>
            </a:endParaRPr>
          </a:p>
        </p:txBody>
      </p:sp>
      <p:cxnSp>
        <p:nvCxnSpPr>
          <p:cNvPr id="23" name="Straight Arrow Connector 22">
            <a:extLst>
              <a:ext uri="{FF2B5EF4-FFF2-40B4-BE49-F238E27FC236}">
                <a16:creationId xmlns:a16="http://schemas.microsoft.com/office/drawing/2014/main" id="{029E1000-CEC2-8B87-C32A-070A7C74E01E}"/>
              </a:ext>
            </a:extLst>
          </p:cNvPr>
          <p:cNvCxnSpPr>
            <a:cxnSpLocks/>
          </p:cNvCxnSpPr>
          <p:nvPr/>
        </p:nvCxnSpPr>
        <p:spPr>
          <a:xfrm>
            <a:off x="3923398" y="2309887"/>
            <a:ext cx="307022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95A8DA0E-34E5-E3C2-38EA-3F4CFC45F394}"/>
              </a:ext>
            </a:extLst>
          </p:cNvPr>
          <p:cNvSpPr/>
          <p:nvPr/>
        </p:nvSpPr>
        <p:spPr>
          <a:xfrm>
            <a:off x="9080205" y="2438400"/>
            <a:ext cx="630825" cy="850605"/>
          </a:xfrm>
          <a:custGeom>
            <a:avLst/>
            <a:gdLst>
              <a:gd name="connsiteX0" fmla="*/ 7088 w 928578"/>
              <a:gd name="connsiteY0" fmla="*/ 0 h 850605"/>
              <a:gd name="connsiteX1" fmla="*/ 928576 w 928578"/>
              <a:gd name="connsiteY1" fmla="*/ 503274 h 850605"/>
              <a:gd name="connsiteX2" fmla="*/ 0 w 928578"/>
              <a:gd name="connsiteY2" fmla="*/ 850605 h 850605"/>
            </a:gdLst>
            <a:ahLst/>
            <a:cxnLst>
              <a:cxn ang="0">
                <a:pos x="connsiteX0" y="connsiteY0"/>
              </a:cxn>
              <a:cxn ang="0">
                <a:pos x="connsiteX1" y="connsiteY1"/>
              </a:cxn>
              <a:cxn ang="0">
                <a:pos x="connsiteX2" y="connsiteY2"/>
              </a:cxn>
            </a:cxnLst>
            <a:rect l="l" t="t" r="r" b="b"/>
            <a:pathLst>
              <a:path w="928578" h="850605">
                <a:moveTo>
                  <a:pt x="7088" y="0"/>
                </a:moveTo>
                <a:cubicBezTo>
                  <a:pt x="468422" y="180753"/>
                  <a:pt x="929757" y="361507"/>
                  <a:pt x="928576" y="503274"/>
                </a:cubicBezTo>
                <a:cubicBezTo>
                  <a:pt x="927395" y="645041"/>
                  <a:pt x="139405" y="795079"/>
                  <a:pt x="0" y="850605"/>
                </a:cubicBezTo>
              </a:path>
            </a:pathLst>
          </a:custGeom>
          <a:noFill/>
          <a:ln>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28037173-B193-0899-1069-CB7C66B480E9}"/>
              </a:ext>
            </a:extLst>
          </p:cNvPr>
          <p:cNvSpPr txBox="1"/>
          <p:nvPr/>
        </p:nvSpPr>
        <p:spPr>
          <a:xfrm>
            <a:off x="4083312" y="3643721"/>
            <a:ext cx="1471307" cy="369332"/>
          </a:xfrm>
          <a:prstGeom prst="rect">
            <a:avLst/>
          </a:prstGeom>
          <a:noFill/>
        </p:spPr>
        <p:txBody>
          <a:bodyPr wrap="square" rtlCol="0">
            <a:spAutoFit/>
          </a:bodyPr>
          <a:lstStyle/>
          <a:p>
            <a:r>
              <a:rPr lang="sv-SE" dirty="0">
                <a:solidFill>
                  <a:schemeClr val="bg1"/>
                </a:solidFill>
              </a:rPr>
              <a:t>PCM (ex)</a:t>
            </a:r>
            <a:endParaRPr lang="en-GB" dirty="0">
              <a:solidFill>
                <a:schemeClr val="bg1"/>
              </a:solidFill>
            </a:endParaRPr>
          </a:p>
        </p:txBody>
      </p:sp>
      <p:sp>
        <p:nvSpPr>
          <p:cNvPr id="33" name="TextBox 32">
            <a:extLst>
              <a:ext uri="{FF2B5EF4-FFF2-40B4-BE49-F238E27FC236}">
                <a16:creationId xmlns:a16="http://schemas.microsoft.com/office/drawing/2014/main" id="{35201FE2-7E79-6C95-EFD8-FCFC741260BD}"/>
              </a:ext>
            </a:extLst>
          </p:cNvPr>
          <p:cNvSpPr txBox="1"/>
          <p:nvPr/>
        </p:nvSpPr>
        <p:spPr>
          <a:xfrm>
            <a:off x="10133775" y="3012412"/>
            <a:ext cx="1471307" cy="369332"/>
          </a:xfrm>
          <a:prstGeom prst="rect">
            <a:avLst/>
          </a:prstGeom>
          <a:noFill/>
        </p:spPr>
        <p:txBody>
          <a:bodyPr wrap="square" rtlCol="0">
            <a:spAutoFit/>
          </a:bodyPr>
          <a:lstStyle/>
          <a:p>
            <a:r>
              <a:rPr lang="sv-SE" dirty="0">
                <a:solidFill>
                  <a:schemeClr val="bg1"/>
                </a:solidFill>
              </a:rPr>
              <a:t>AES67 (IP)</a:t>
            </a:r>
            <a:endParaRPr lang="en-GB" dirty="0">
              <a:solidFill>
                <a:schemeClr val="bg1"/>
              </a:solidFill>
            </a:endParaRPr>
          </a:p>
        </p:txBody>
      </p:sp>
      <p:sp>
        <p:nvSpPr>
          <p:cNvPr id="34" name="Freeform: Shape 33">
            <a:extLst>
              <a:ext uri="{FF2B5EF4-FFF2-40B4-BE49-F238E27FC236}">
                <a16:creationId xmlns:a16="http://schemas.microsoft.com/office/drawing/2014/main" id="{08030B9B-5657-FA09-FB0C-0F82EA774C24}"/>
              </a:ext>
            </a:extLst>
          </p:cNvPr>
          <p:cNvSpPr/>
          <p:nvPr/>
        </p:nvSpPr>
        <p:spPr>
          <a:xfrm>
            <a:off x="9066564" y="2438400"/>
            <a:ext cx="1047028" cy="1467293"/>
          </a:xfrm>
          <a:custGeom>
            <a:avLst/>
            <a:gdLst>
              <a:gd name="connsiteX0" fmla="*/ 7088 w 928578"/>
              <a:gd name="connsiteY0" fmla="*/ 0 h 850605"/>
              <a:gd name="connsiteX1" fmla="*/ 928576 w 928578"/>
              <a:gd name="connsiteY1" fmla="*/ 503274 h 850605"/>
              <a:gd name="connsiteX2" fmla="*/ 0 w 928578"/>
              <a:gd name="connsiteY2" fmla="*/ 850605 h 850605"/>
            </a:gdLst>
            <a:ahLst/>
            <a:cxnLst>
              <a:cxn ang="0">
                <a:pos x="connsiteX0" y="connsiteY0"/>
              </a:cxn>
              <a:cxn ang="0">
                <a:pos x="connsiteX1" y="connsiteY1"/>
              </a:cxn>
              <a:cxn ang="0">
                <a:pos x="connsiteX2" y="connsiteY2"/>
              </a:cxn>
            </a:cxnLst>
            <a:rect l="l" t="t" r="r" b="b"/>
            <a:pathLst>
              <a:path w="928578" h="850605">
                <a:moveTo>
                  <a:pt x="7088" y="0"/>
                </a:moveTo>
                <a:cubicBezTo>
                  <a:pt x="468422" y="180753"/>
                  <a:pt x="929757" y="361507"/>
                  <a:pt x="928576" y="503274"/>
                </a:cubicBezTo>
                <a:cubicBezTo>
                  <a:pt x="927395" y="645041"/>
                  <a:pt x="139405" y="795079"/>
                  <a:pt x="0" y="850605"/>
                </a:cubicBezTo>
              </a:path>
            </a:pathLst>
          </a:custGeom>
          <a:noFill/>
          <a:ln>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a:extLst>
              <a:ext uri="{FF2B5EF4-FFF2-40B4-BE49-F238E27FC236}">
                <a16:creationId xmlns:a16="http://schemas.microsoft.com/office/drawing/2014/main" id="{9D4172E6-BF22-58E6-6087-FF92D042F27E}"/>
              </a:ext>
            </a:extLst>
          </p:cNvPr>
          <p:cNvPicPr>
            <a:picLocks noChangeAspect="1"/>
          </p:cNvPicPr>
          <p:nvPr/>
        </p:nvPicPr>
        <p:blipFill>
          <a:blip r:embed="rId8"/>
          <a:stretch>
            <a:fillRect/>
          </a:stretch>
        </p:blipFill>
        <p:spPr>
          <a:xfrm>
            <a:off x="245669" y="3917830"/>
            <a:ext cx="3649711" cy="347320"/>
          </a:xfrm>
          <a:prstGeom prst="rect">
            <a:avLst/>
          </a:prstGeom>
        </p:spPr>
      </p:pic>
      <p:cxnSp>
        <p:nvCxnSpPr>
          <p:cNvPr id="37" name="Straight Arrow Connector 36">
            <a:extLst>
              <a:ext uri="{FF2B5EF4-FFF2-40B4-BE49-F238E27FC236}">
                <a16:creationId xmlns:a16="http://schemas.microsoft.com/office/drawing/2014/main" id="{9D7528D5-4F3A-67B3-C42A-6017ABCC4CB4}"/>
              </a:ext>
            </a:extLst>
          </p:cNvPr>
          <p:cNvCxnSpPr>
            <a:cxnSpLocks/>
          </p:cNvCxnSpPr>
          <p:nvPr/>
        </p:nvCxnSpPr>
        <p:spPr>
          <a:xfrm flipV="1">
            <a:off x="3895380" y="2489376"/>
            <a:ext cx="3092776" cy="160211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33D19243-C4D7-0D61-DE7E-1CC604EC5A06}"/>
              </a:ext>
            </a:extLst>
          </p:cNvPr>
          <p:cNvSpPr/>
          <p:nvPr/>
        </p:nvSpPr>
        <p:spPr>
          <a:xfrm>
            <a:off x="9066564" y="2309888"/>
            <a:ext cx="1062662" cy="1712764"/>
          </a:xfrm>
          <a:custGeom>
            <a:avLst/>
            <a:gdLst>
              <a:gd name="connsiteX0" fmla="*/ 7088 w 928578"/>
              <a:gd name="connsiteY0" fmla="*/ 0 h 850605"/>
              <a:gd name="connsiteX1" fmla="*/ 928576 w 928578"/>
              <a:gd name="connsiteY1" fmla="*/ 503274 h 850605"/>
              <a:gd name="connsiteX2" fmla="*/ 0 w 928578"/>
              <a:gd name="connsiteY2" fmla="*/ 850605 h 850605"/>
            </a:gdLst>
            <a:ahLst/>
            <a:cxnLst>
              <a:cxn ang="0">
                <a:pos x="connsiteX0" y="connsiteY0"/>
              </a:cxn>
              <a:cxn ang="0">
                <a:pos x="connsiteX1" y="connsiteY1"/>
              </a:cxn>
              <a:cxn ang="0">
                <a:pos x="connsiteX2" y="connsiteY2"/>
              </a:cxn>
            </a:cxnLst>
            <a:rect l="l" t="t" r="r" b="b"/>
            <a:pathLst>
              <a:path w="928578" h="850605">
                <a:moveTo>
                  <a:pt x="7088" y="0"/>
                </a:moveTo>
                <a:cubicBezTo>
                  <a:pt x="468422" y="180753"/>
                  <a:pt x="929757" y="361507"/>
                  <a:pt x="928576" y="503274"/>
                </a:cubicBezTo>
                <a:cubicBezTo>
                  <a:pt x="927395" y="645041"/>
                  <a:pt x="139405" y="795079"/>
                  <a:pt x="0" y="850605"/>
                </a:cubicBezTo>
              </a:path>
            </a:pathLst>
          </a:custGeom>
          <a:noFill/>
          <a:ln>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236C023F-83B3-FF00-C72D-85176CD31891}"/>
              </a:ext>
            </a:extLst>
          </p:cNvPr>
          <p:cNvSpPr/>
          <p:nvPr/>
        </p:nvSpPr>
        <p:spPr>
          <a:xfrm>
            <a:off x="1374772" y="4926509"/>
            <a:ext cx="8952986" cy="10778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sv-SE" dirty="0"/>
              <a:t>ALL RADIO STATIONS FEEDS THE SAME AUDIO SERVER</a:t>
            </a:r>
          </a:p>
          <a:p>
            <a:pPr marL="285750" indent="-285750">
              <a:buFont typeface="Wingdings" panose="05000000000000000000" pitchFamily="2" charset="2"/>
              <a:buChar char="§"/>
            </a:pPr>
            <a:r>
              <a:rPr lang="sv-SE" dirty="0"/>
              <a:t>EACH REGIONAL MUX HAVE ACCESS TO ALL AUDIO</a:t>
            </a:r>
          </a:p>
          <a:p>
            <a:pPr marL="285750" indent="-285750">
              <a:buFont typeface="Wingdings" panose="05000000000000000000" pitchFamily="2" charset="2"/>
              <a:buChar char="§"/>
            </a:pPr>
            <a:r>
              <a:rPr lang="sv-SE" dirty="0"/>
              <a:t>EACH STUDIO DECIDE FORMAT BETWEEN STUDIO-SERVER</a:t>
            </a:r>
            <a:endParaRPr lang="en-GB" dirty="0"/>
          </a:p>
        </p:txBody>
      </p:sp>
      <p:pic>
        <p:nvPicPr>
          <p:cNvPr id="3" name="Picture 2">
            <a:extLst>
              <a:ext uri="{FF2B5EF4-FFF2-40B4-BE49-F238E27FC236}">
                <a16:creationId xmlns:a16="http://schemas.microsoft.com/office/drawing/2014/main" id="{A2A6CA8D-FD58-7583-2CAC-A9DFED66FB7B}"/>
              </a:ext>
            </a:extLst>
          </p:cNvPr>
          <p:cNvPicPr>
            <a:picLocks noChangeAspect="1"/>
          </p:cNvPicPr>
          <p:nvPr/>
        </p:nvPicPr>
        <p:blipFill>
          <a:blip r:embed="rId9"/>
          <a:srcRect/>
          <a:stretch/>
        </p:blipFill>
        <p:spPr>
          <a:xfrm>
            <a:off x="886045" y="2681824"/>
            <a:ext cx="2495592" cy="903730"/>
          </a:xfrm>
          <a:prstGeom prst="rect">
            <a:avLst/>
          </a:prstGeom>
        </p:spPr>
      </p:pic>
      <p:pic>
        <p:nvPicPr>
          <p:cNvPr id="14" name="Picture 13">
            <a:extLst>
              <a:ext uri="{FF2B5EF4-FFF2-40B4-BE49-F238E27FC236}">
                <a16:creationId xmlns:a16="http://schemas.microsoft.com/office/drawing/2014/main" id="{AF360350-059E-5E66-02B2-5EEACE63EE25}"/>
              </a:ext>
            </a:extLst>
          </p:cNvPr>
          <p:cNvPicPr>
            <a:picLocks noChangeAspect="1"/>
          </p:cNvPicPr>
          <p:nvPr/>
        </p:nvPicPr>
        <p:blipFill>
          <a:blip r:embed="rId9"/>
          <a:srcRect/>
          <a:stretch/>
        </p:blipFill>
        <p:spPr>
          <a:xfrm>
            <a:off x="9152030" y="1925937"/>
            <a:ext cx="1019886" cy="369332"/>
          </a:xfrm>
          <a:prstGeom prst="rect">
            <a:avLst/>
          </a:prstGeom>
        </p:spPr>
      </p:pic>
      <p:sp>
        <p:nvSpPr>
          <p:cNvPr id="4" name="TextBox 3">
            <a:extLst>
              <a:ext uri="{FF2B5EF4-FFF2-40B4-BE49-F238E27FC236}">
                <a16:creationId xmlns:a16="http://schemas.microsoft.com/office/drawing/2014/main" id="{F5285408-240B-6F8C-135D-B8A4905ED33B}"/>
              </a:ext>
            </a:extLst>
          </p:cNvPr>
          <p:cNvSpPr txBox="1"/>
          <p:nvPr/>
        </p:nvSpPr>
        <p:spPr>
          <a:xfrm>
            <a:off x="4047781" y="2025572"/>
            <a:ext cx="1471307" cy="369332"/>
          </a:xfrm>
          <a:prstGeom prst="rect">
            <a:avLst/>
          </a:prstGeom>
          <a:noFill/>
        </p:spPr>
        <p:txBody>
          <a:bodyPr wrap="square" rtlCol="0">
            <a:spAutoFit/>
          </a:bodyPr>
          <a:lstStyle/>
          <a:p>
            <a:r>
              <a:rPr lang="sv-SE" dirty="0">
                <a:solidFill>
                  <a:schemeClr val="bg1"/>
                </a:solidFill>
              </a:rPr>
              <a:t>E-</a:t>
            </a:r>
            <a:r>
              <a:rPr lang="sv-SE" dirty="0" err="1">
                <a:solidFill>
                  <a:schemeClr val="bg1"/>
                </a:solidFill>
              </a:rPr>
              <a:t>aptx</a:t>
            </a:r>
            <a:r>
              <a:rPr lang="sv-SE" dirty="0">
                <a:solidFill>
                  <a:schemeClr val="bg1"/>
                </a:solidFill>
              </a:rPr>
              <a:t> (ex)</a:t>
            </a:r>
            <a:endParaRPr lang="en-GB" dirty="0">
              <a:solidFill>
                <a:schemeClr val="bg1"/>
              </a:solidFill>
            </a:endParaRPr>
          </a:p>
        </p:txBody>
      </p:sp>
    </p:spTree>
    <p:extLst>
      <p:ext uri="{BB962C8B-B14F-4D97-AF65-F5344CB8AC3E}">
        <p14:creationId xmlns:p14="http://schemas.microsoft.com/office/powerpoint/2010/main" val="146815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1" grpId="0" animBg="1"/>
      <p:bldP spid="32" grpId="0"/>
      <p:bldP spid="33" grpId="0"/>
      <p:bldP spid="34" grpId="0" animBg="1"/>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microphone on a stand">
            <a:extLst>
              <a:ext uri="{FF2B5EF4-FFF2-40B4-BE49-F238E27FC236}">
                <a16:creationId xmlns:a16="http://schemas.microsoft.com/office/drawing/2014/main" id="{FB8F4980-7152-C115-3C56-E72DC9F318B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7529" b="7529"/>
          <a:stretch/>
        </p:blipFill>
        <p:spPr>
          <a:xfrm>
            <a:off x="0" y="0"/>
            <a:ext cx="12192000" cy="6858000"/>
          </a:xfrm>
        </p:spPr>
      </p:pic>
      <p:sp>
        <p:nvSpPr>
          <p:cNvPr id="7" name="Title 33">
            <a:extLst>
              <a:ext uri="{FF2B5EF4-FFF2-40B4-BE49-F238E27FC236}">
                <a16:creationId xmlns:a16="http://schemas.microsoft.com/office/drawing/2014/main" id="{86B852D4-A6CD-02A7-5FBE-5F2C34999BCC}"/>
              </a:ext>
            </a:extLst>
          </p:cNvPr>
          <p:cNvSpPr txBox="1">
            <a:spLocks/>
          </p:cNvSpPr>
          <p:nvPr/>
        </p:nvSpPr>
        <p:spPr>
          <a:xfrm>
            <a:off x="3462653" y="145050"/>
            <a:ext cx="5266693"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GB" sz="3600" b="1" dirty="0">
                <a:latin typeface="Calibri" panose="020F0502020204030204" pitchFamily="34" charset="0"/>
                <a:cs typeface="Calibri" panose="020F0502020204030204" pitchFamily="34" charset="0"/>
              </a:rPr>
              <a:t>2WCOM &amp; PANEDA</a:t>
            </a:r>
            <a:endParaRPr lang="nb-NO" sz="3600" b="1" dirty="0"/>
          </a:p>
        </p:txBody>
      </p:sp>
      <p:pic>
        <p:nvPicPr>
          <p:cNvPr id="2" name="Picture 1" descr="Logo&#10;&#10;Description automatically generated">
            <a:extLst>
              <a:ext uri="{FF2B5EF4-FFF2-40B4-BE49-F238E27FC236}">
                <a16:creationId xmlns:a16="http://schemas.microsoft.com/office/drawing/2014/main" id="{2152BF3A-D7E5-36A5-4A10-7BE3A9D90540}"/>
              </a:ext>
            </a:extLst>
          </p:cNvPr>
          <p:cNvPicPr>
            <a:picLocks noChangeAspect="1"/>
          </p:cNvPicPr>
          <p:nvPr/>
        </p:nvPicPr>
        <p:blipFill>
          <a:blip r:embed="rId4"/>
          <a:stretch>
            <a:fillRect/>
          </a:stretch>
        </p:blipFill>
        <p:spPr>
          <a:xfrm>
            <a:off x="5513850" y="1602496"/>
            <a:ext cx="1360700" cy="1336546"/>
          </a:xfrm>
          <a:prstGeom prst="rect">
            <a:avLst/>
          </a:prstGeom>
        </p:spPr>
      </p:pic>
      <p:pic>
        <p:nvPicPr>
          <p:cNvPr id="4" name="Picture 3">
            <a:extLst>
              <a:ext uri="{FF2B5EF4-FFF2-40B4-BE49-F238E27FC236}">
                <a16:creationId xmlns:a16="http://schemas.microsoft.com/office/drawing/2014/main" id="{21522927-99A8-5683-CE9E-73EF3366092B}"/>
              </a:ext>
            </a:extLst>
          </p:cNvPr>
          <p:cNvPicPr>
            <a:picLocks noChangeAspect="1"/>
          </p:cNvPicPr>
          <p:nvPr/>
        </p:nvPicPr>
        <p:blipFill>
          <a:blip r:embed="rId5"/>
          <a:srcRect/>
          <a:stretch/>
        </p:blipFill>
        <p:spPr>
          <a:xfrm>
            <a:off x="2821860" y="1932318"/>
            <a:ext cx="2495592" cy="903730"/>
          </a:xfrm>
          <a:prstGeom prst="rect">
            <a:avLst/>
          </a:prstGeom>
        </p:spPr>
      </p:pic>
      <p:sp>
        <p:nvSpPr>
          <p:cNvPr id="5" name="Title 33">
            <a:extLst>
              <a:ext uri="{FF2B5EF4-FFF2-40B4-BE49-F238E27FC236}">
                <a16:creationId xmlns:a16="http://schemas.microsoft.com/office/drawing/2014/main" id="{51D1FDAB-E053-9E00-881C-EE4CE54FCB69}"/>
              </a:ext>
            </a:extLst>
          </p:cNvPr>
          <p:cNvSpPr txBox="1">
            <a:spLocks/>
          </p:cNvSpPr>
          <p:nvPr/>
        </p:nvSpPr>
        <p:spPr>
          <a:xfrm>
            <a:off x="2247702" y="3352538"/>
            <a:ext cx="5266693"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endParaRPr lang="nb-NO" sz="3600" b="1" dirty="0"/>
          </a:p>
        </p:txBody>
      </p:sp>
      <p:sp>
        <p:nvSpPr>
          <p:cNvPr id="8" name="TextBox 7">
            <a:extLst>
              <a:ext uri="{FF2B5EF4-FFF2-40B4-BE49-F238E27FC236}">
                <a16:creationId xmlns:a16="http://schemas.microsoft.com/office/drawing/2014/main" id="{EA3EBFC7-070E-B961-5210-802D060F61B7}"/>
              </a:ext>
            </a:extLst>
          </p:cNvPr>
          <p:cNvSpPr txBox="1"/>
          <p:nvPr/>
        </p:nvSpPr>
        <p:spPr>
          <a:xfrm>
            <a:off x="2701358" y="3380629"/>
            <a:ext cx="8031125" cy="1200329"/>
          </a:xfrm>
          <a:prstGeom prst="rect">
            <a:avLst/>
          </a:prstGeom>
          <a:noFill/>
        </p:spPr>
        <p:txBody>
          <a:bodyPr wrap="square" rtlCol="0">
            <a:spAutoFit/>
          </a:bodyPr>
          <a:lstStyle/>
          <a:p>
            <a:r>
              <a:rPr lang="sv-SE" dirty="0">
                <a:solidFill>
                  <a:schemeClr val="bg1"/>
                </a:solidFill>
              </a:rPr>
              <a:t>Partners in </a:t>
            </a:r>
            <a:r>
              <a:rPr lang="sv-SE" dirty="0" err="1">
                <a:solidFill>
                  <a:schemeClr val="bg1"/>
                </a:solidFill>
              </a:rPr>
              <a:t>many</a:t>
            </a:r>
            <a:r>
              <a:rPr lang="sv-SE" dirty="0">
                <a:solidFill>
                  <a:schemeClr val="bg1"/>
                </a:solidFill>
              </a:rPr>
              <a:t> </a:t>
            </a:r>
            <a:r>
              <a:rPr lang="sv-SE" dirty="0" err="1">
                <a:solidFill>
                  <a:schemeClr val="bg1"/>
                </a:solidFill>
              </a:rPr>
              <a:t>projects</a:t>
            </a:r>
            <a:endParaRPr lang="sv-SE" dirty="0">
              <a:solidFill>
                <a:schemeClr val="bg1"/>
              </a:solidFill>
            </a:endParaRPr>
          </a:p>
          <a:p>
            <a:r>
              <a:rPr lang="sv-SE" dirty="0" err="1">
                <a:solidFill>
                  <a:schemeClr val="bg1"/>
                </a:solidFill>
              </a:rPr>
              <a:t>Selected</a:t>
            </a:r>
            <a:r>
              <a:rPr lang="sv-SE" dirty="0">
                <a:solidFill>
                  <a:schemeClr val="bg1"/>
                </a:solidFill>
              </a:rPr>
              <a:t> </a:t>
            </a:r>
            <a:r>
              <a:rPr lang="sv-SE" dirty="0" err="1">
                <a:solidFill>
                  <a:schemeClr val="bg1"/>
                </a:solidFill>
              </a:rPr>
              <a:t>supplier</a:t>
            </a:r>
            <a:r>
              <a:rPr lang="sv-SE" dirty="0">
                <a:solidFill>
                  <a:schemeClr val="bg1"/>
                </a:solidFill>
              </a:rPr>
              <a:t> for </a:t>
            </a:r>
            <a:r>
              <a:rPr lang="sv-SE" dirty="0" err="1">
                <a:solidFill>
                  <a:schemeClr val="bg1"/>
                </a:solidFill>
              </a:rPr>
              <a:t>Arqiva</a:t>
            </a:r>
            <a:r>
              <a:rPr lang="sv-SE" dirty="0">
                <a:solidFill>
                  <a:schemeClr val="bg1"/>
                </a:solidFill>
              </a:rPr>
              <a:t> </a:t>
            </a:r>
            <a:r>
              <a:rPr lang="sv-SE" dirty="0" err="1">
                <a:solidFill>
                  <a:schemeClr val="bg1"/>
                </a:solidFill>
              </a:rPr>
              <a:t>with</a:t>
            </a:r>
            <a:r>
              <a:rPr lang="sv-SE" dirty="0">
                <a:solidFill>
                  <a:schemeClr val="bg1"/>
                </a:solidFill>
              </a:rPr>
              <a:t> 60+ </a:t>
            </a:r>
            <a:r>
              <a:rPr lang="sv-SE" dirty="0" err="1">
                <a:solidFill>
                  <a:schemeClr val="bg1"/>
                </a:solidFill>
              </a:rPr>
              <a:t>multiplexers</a:t>
            </a:r>
            <a:r>
              <a:rPr lang="sv-SE" dirty="0">
                <a:solidFill>
                  <a:schemeClr val="bg1"/>
                </a:solidFill>
              </a:rPr>
              <a:t> and 400 radio stations</a:t>
            </a:r>
          </a:p>
          <a:p>
            <a:r>
              <a:rPr lang="sv-SE" dirty="0" err="1">
                <a:solidFill>
                  <a:schemeClr val="bg1"/>
                </a:solidFill>
              </a:rPr>
              <a:t>Supplier</a:t>
            </a:r>
            <a:r>
              <a:rPr lang="sv-SE" dirty="0">
                <a:solidFill>
                  <a:schemeClr val="bg1"/>
                </a:solidFill>
              </a:rPr>
              <a:t> </a:t>
            </a:r>
            <a:r>
              <a:rPr lang="sv-SE" dirty="0" err="1">
                <a:solidFill>
                  <a:schemeClr val="bg1"/>
                </a:solidFill>
              </a:rPr>
              <a:t>of</a:t>
            </a:r>
            <a:r>
              <a:rPr lang="sv-SE" dirty="0">
                <a:solidFill>
                  <a:schemeClr val="bg1"/>
                </a:solidFill>
              </a:rPr>
              <a:t> the </a:t>
            </a:r>
            <a:r>
              <a:rPr lang="sv-SE" dirty="0" err="1">
                <a:solidFill>
                  <a:schemeClr val="bg1"/>
                </a:solidFill>
              </a:rPr>
              <a:t>Australian</a:t>
            </a:r>
            <a:r>
              <a:rPr lang="sv-SE" dirty="0">
                <a:solidFill>
                  <a:schemeClr val="bg1"/>
                </a:solidFill>
              </a:rPr>
              <a:t> national DAB system</a:t>
            </a:r>
          </a:p>
          <a:p>
            <a:r>
              <a:rPr lang="sv-SE" dirty="0" err="1">
                <a:solidFill>
                  <a:schemeClr val="bg1"/>
                </a:solidFill>
              </a:rPr>
              <a:t>Complete</a:t>
            </a:r>
            <a:r>
              <a:rPr lang="sv-SE" dirty="0">
                <a:solidFill>
                  <a:schemeClr val="bg1"/>
                </a:solidFill>
              </a:rPr>
              <a:t> solution from studio to transmitter</a:t>
            </a:r>
            <a:endParaRPr lang="en-GB" dirty="0">
              <a:solidFill>
                <a:schemeClr val="bg1"/>
              </a:solidFill>
            </a:endParaRPr>
          </a:p>
        </p:txBody>
      </p:sp>
    </p:spTree>
    <p:extLst>
      <p:ext uri="{BB962C8B-B14F-4D97-AF65-F5344CB8AC3E}">
        <p14:creationId xmlns:p14="http://schemas.microsoft.com/office/powerpoint/2010/main" val="278966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7100" y="0"/>
            <a:ext cx="3644900" cy="6858000"/>
          </a:xfrm>
          <a:prstGeom prst="rect">
            <a:avLst/>
          </a:prstGeom>
        </p:spPr>
      </p:pic>
      <p:pic>
        <p:nvPicPr>
          <p:cNvPr id="8" name="Picture 7">
            <a:extLst>
              <a:ext uri="{FF2B5EF4-FFF2-40B4-BE49-F238E27FC236}">
                <a16:creationId xmlns:a16="http://schemas.microsoft.com/office/drawing/2014/main" id="{46265AF6-DA85-DE72-1E2F-E9CCD5B4A6FE}"/>
              </a:ext>
            </a:extLst>
          </p:cNvPr>
          <p:cNvPicPr>
            <a:picLocks noChangeAspect="1"/>
          </p:cNvPicPr>
          <p:nvPr/>
        </p:nvPicPr>
        <p:blipFill>
          <a:blip r:embed="rId5"/>
          <a:srcRect/>
          <a:stretch/>
        </p:blipFill>
        <p:spPr>
          <a:xfrm>
            <a:off x="0" y="0"/>
            <a:ext cx="4887862" cy="6858000"/>
          </a:xfrm>
          <a:prstGeom prst="rect">
            <a:avLst/>
          </a:prstGeom>
        </p:spPr>
      </p:pic>
      <p:sp>
        <p:nvSpPr>
          <p:cNvPr id="2" name="Rectangle: Rounded Corners 1">
            <a:extLst>
              <a:ext uri="{FF2B5EF4-FFF2-40B4-BE49-F238E27FC236}">
                <a16:creationId xmlns:a16="http://schemas.microsoft.com/office/drawing/2014/main" id="{86A6B4C6-D558-9E06-5015-B43F431B437A}"/>
              </a:ext>
            </a:extLst>
          </p:cNvPr>
          <p:cNvSpPr/>
          <p:nvPr/>
        </p:nvSpPr>
        <p:spPr>
          <a:xfrm>
            <a:off x="4579513" y="1250923"/>
            <a:ext cx="5800408" cy="603524"/>
          </a:xfrm>
          <a:prstGeom prst="round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sv-SE" dirty="0"/>
              <a:t>DAB </a:t>
            </a:r>
            <a:r>
              <a:rPr lang="sv-SE" dirty="0" err="1"/>
              <a:t>encoders</a:t>
            </a:r>
            <a:r>
              <a:rPr lang="sv-SE" dirty="0"/>
              <a:t> at </a:t>
            </a:r>
            <a:r>
              <a:rPr lang="sv-SE" dirty="0" err="1"/>
              <a:t>each</a:t>
            </a:r>
            <a:r>
              <a:rPr lang="sv-SE" dirty="0"/>
              <a:t> studio?</a:t>
            </a:r>
            <a:endParaRPr lang="en-GB" dirty="0"/>
          </a:p>
        </p:txBody>
      </p:sp>
      <p:sp>
        <p:nvSpPr>
          <p:cNvPr id="3" name="Rectangle: Rounded Corners 2">
            <a:extLst>
              <a:ext uri="{FF2B5EF4-FFF2-40B4-BE49-F238E27FC236}">
                <a16:creationId xmlns:a16="http://schemas.microsoft.com/office/drawing/2014/main" id="{DA463F83-D88D-4972-9782-F486173328DA}"/>
              </a:ext>
            </a:extLst>
          </p:cNvPr>
          <p:cNvSpPr/>
          <p:nvPr/>
        </p:nvSpPr>
        <p:spPr>
          <a:xfrm>
            <a:off x="4579513" y="1992803"/>
            <a:ext cx="5800408" cy="603524"/>
          </a:xfrm>
          <a:prstGeom prst="round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GB" dirty="0"/>
              <a:t>Install large number of de-centralized multiplexers</a:t>
            </a:r>
          </a:p>
        </p:txBody>
      </p:sp>
      <p:sp>
        <p:nvSpPr>
          <p:cNvPr id="7" name="Rectangle: Rounded Corners 6">
            <a:extLst>
              <a:ext uri="{FF2B5EF4-FFF2-40B4-BE49-F238E27FC236}">
                <a16:creationId xmlns:a16="http://schemas.microsoft.com/office/drawing/2014/main" id="{999B468F-CCC5-CE8A-8EE2-3EF1B6C7DB09}"/>
              </a:ext>
            </a:extLst>
          </p:cNvPr>
          <p:cNvSpPr/>
          <p:nvPr/>
        </p:nvSpPr>
        <p:spPr>
          <a:xfrm>
            <a:off x="4579513" y="2738402"/>
            <a:ext cx="5800408" cy="603524"/>
          </a:xfrm>
          <a:prstGeom prst="round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GB" dirty="0"/>
              <a:t>Mix of suppliers</a:t>
            </a:r>
          </a:p>
        </p:txBody>
      </p:sp>
      <p:sp>
        <p:nvSpPr>
          <p:cNvPr id="9" name="Rectangle: Rounded Corners 8">
            <a:extLst>
              <a:ext uri="{FF2B5EF4-FFF2-40B4-BE49-F238E27FC236}">
                <a16:creationId xmlns:a16="http://schemas.microsoft.com/office/drawing/2014/main" id="{9ABD395F-D083-2653-E68B-4B501382A3E6}"/>
              </a:ext>
            </a:extLst>
          </p:cNvPr>
          <p:cNvSpPr/>
          <p:nvPr/>
        </p:nvSpPr>
        <p:spPr>
          <a:xfrm>
            <a:off x="4579513" y="4261674"/>
            <a:ext cx="5800408" cy="603524"/>
          </a:xfrm>
          <a:prstGeom prst="roundRect">
            <a:avLst/>
          </a:prstGeom>
          <a:solidFill>
            <a:srgbClr val="00B05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GB" dirty="0"/>
              <a:t>Choose a skilled partner, not a supplier!</a:t>
            </a:r>
          </a:p>
        </p:txBody>
      </p:sp>
      <p:pic>
        <p:nvPicPr>
          <p:cNvPr id="10" name="Picture 9" descr="Logo&#10;&#10;Description automatically generated">
            <a:extLst>
              <a:ext uri="{FF2B5EF4-FFF2-40B4-BE49-F238E27FC236}">
                <a16:creationId xmlns:a16="http://schemas.microsoft.com/office/drawing/2014/main" id="{04ED28F8-D7CA-CCCE-7527-9A0433A5962E}"/>
              </a:ext>
            </a:extLst>
          </p:cNvPr>
          <p:cNvPicPr>
            <a:picLocks noChangeAspect="1"/>
          </p:cNvPicPr>
          <p:nvPr/>
        </p:nvPicPr>
        <p:blipFill>
          <a:blip r:embed="rId6"/>
          <a:stretch>
            <a:fillRect/>
          </a:stretch>
        </p:blipFill>
        <p:spPr>
          <a:xfrm>
            <a:off x="11248060" y="6258040"/>
            <a:ext cx="375809" cy="369138"/>
          </a:xfrm>
          <a:prstGeom prst="rect">
            <a:avLst/>
          </a:prstGeom>
        </p:spPr>
      </p:pic>
      <p:sp>
        <p:nvSpPr>
          <p:cNvPr id="4" name="Text Placeholder 11">
            <a:extLst>
              <a:ext uri="{FF2B5EF4-FFF2-40B4-BE49-F238E27FC236}">
                <a16:creationId xmlns:a16="http://schemas.microsoft.com/office/drawing/2014/main" id="{F2447BDB-31AB-B001-B669-E634CAC5EA68}"/>
              </a:ext>
            </a:extLst>
          </p:cNvPr>
          <p:cNvSpPr txBox="1">
            <a:spLocks/>
          </p:cNvSpPr>
          <p:nvPr/>
        </p:nvSpPr>
        <p:spPr>
          <a:xfrm>
            <a:off x="3410974" y="164870"/>
            <a:ext cx="4376490" cy="5177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3600" dirty="0">
                <a:solidFill>
                  <a:schemeClr val="bg1"/>
                </a:solidFill>
                <a:latin typeface="Calibri" panose="020F0502020204030204" pitchFamily="34" charset="0"/>
                <a:ea typeface="Calibri" panose="020F0502020204030204" pitchFamily="34" charset="0"/>
                <a:cs typeface="Calibri" panose="020F0502020204030204" pitchFamily="34" charset="0"/>
              </a:rPr>
              <a:t>CONSIDERATIONS</a:t>
            </a:r>
            <a:endParaRPr lang="en-GB"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164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camera lens&#10;&#10;Description automatically generated">
            <a:extLst>
              <a:ext uri="{FF2B5EF4-FFF2-40B4-BE49-F238E27FC236}">
                <a16:creationId xmlns:a16="http://schemas.microsoft.com/office/drawing/2014/main" id="{CAA0FBAB-1C49-5AD3-20D3-865F37CD35A1}"/>
              </a:ext>
            </a:extLst>
          </p:cNvPr>
          <p:cNvPicPr>
            <a:picLocks noChangeAspect="1"/>
          </p:cNvPicPr>
          <p:nvPr/>
        </p:nvPicPr>
        <p:blipFill>
          <a:blip r:embed="rId3"/>
          <a:stretch>
            <a:fillRect/>
          </a:stretch>
        </p:blipFill>
        <p:spPr>
          <a:xfrm>
            <a:off x="7618800" y="0"/>
            <a:ext cx="4572000" cy="6858000"/>
          </a:xfrm>
          <a:prstGeom prst="rect">
            <a:avLst/>
          </a:prstGeom>
        </p:spPr>
      </p:pic>
      <p:sp>
        <p:nvSpPr>
          <p:cNvPr id="33" name="Title 32">
            <a:extLst>
              <a:ext uri="{FF2B5EF4-FFF2-40B4-BE49-F238E27FC236}">
                <a16:creationId xmlns:a16="http://schemas.microsoft.com/office/drawing/2014/main" id="{FF872A7D-E6CA-4BD5-B88B-0498D0B7515A}"/>
              </a:ext>
            </a:extLst>
          </p:cNvPr>
          <p:cNvSpPr>
            <a:spLocks noGrp="1"/>
          </p:cNvSpPr>
          <p:nvPr>
            <p:ph type="title"/>
          </p:nvPr>
        </p:nvSpPr>
        <p:spPr>
          <a:xfrm>
            <a:off x="753862" y="516125"/>
            <a:ext cx="4276493" cy="495300"/>
          </a:xfrm>
        </p:spPr>
        <p:txBody>
          <a:bodyPr/>
          <a:lstStyle/>
          <a:p>
            <a:r>
              <a:rPr lang="en-GB" noProof="0" dirty="0"/>
              <a:t>Areas of focus</a:t>
            </a:r>
          </a:p>
        </p:txBody>
      </p:sp>
      <p:sp>
        <p:nvSpPr>
          <p:cNvPr id="11" name="Text Placeholder 10">
            <a:extLst>
              <a:ext uri="{FF2B5EF4-FFF2-40B4-BE49-F238E27FC236}">
                <a16:creationId xmlns:a16="http://schemas.microsoft.com/office/drawing/2014/main" id="{956112D0-BBBB-4761-B916-CEA43C08D470}"/>
              </a:ext>
            </a:extLst>
          </p:cNvPr>
          <p:cNvSpPr>
            <a:spLocks noGrp="1"/>
          </p:cNvSpPr>
          <p:nvPr>
            <p:ph type="body" sz="quarter" idx="16"/>
          </p:nvPr>
        </p:nvSpPr>
        <p:spPr>
          <a:xfrm>
            <a:off x="1308817" y="1311389"/>
            <a:ext cx="5078023" cy="1921412"/>
          </a:xfrm>
        </p:spPr>
        <p:txBody>
          <a:bodyPr/>
          <a:lstStyle/>
          <a:p>
            <a:r>
              <a:rPr lang="en-GB" noProof="0" dirty="0"/>
              <a:t>VIRTUALIZED</a:t>
            </a:r>
          </a:p>
          <a:p>
            <a:r>
              <a:rPr lang="en-GB" noProof="0" dirty="0"/>
              <a:t>SECURITY</a:t>
            </a:r>
          </a:p>
          <a:p>
            <a:r>
              <a:rPr lang="en-GB" noProof="0" dirty="0"/>
              <a:t>SMART REDUNDANCY</a:t>
            </a:r>
          </a:p>
          <a:p>
            <a:r>
              <a:rPr lang="en-GB" noProof="0" dirty="0"/>
              <a:t>SMART REDUNDANT TRANSMISSION OUTPUT</a:t>
            </a:r>
          </a:p>
        </p:txBody>
      </p:sp>
      <p:sp>
        <p:nvSpPr>
          <p:cNvPr id="12" name="Text Placeholder 11">
            <a:extLst>
              <a:ext uri="{FF2B5EF4-FFF2-40B4-BE49-F238E27FC236}">
                <a16:creationId xmlns:a16="http://schemas.microsoft.com/office/drawing/2014/main" id="{4B0C446C-77D9-4469-AAF2-69CF65C0BA19}"/>
              </a:ext>
            </a:extLst>
          </p:cNvPr>
          <p:cNvSpPr>
            <a:spLocks noGrp="1"/>
          </p:cNvSpPr>
          <p:nvPr>
            <p:ph type="body" sz="quarter" idx="17"/>
          </p:nvPr>
        </p:nvSpPr>
        <p:spPr>
          <a:xfrm>
            <a:off x="2532293" y="3532765"/>
            <a:ext cx="4376490" cy="1921412"/>
          </a:xfrm>
        </p:spPr>
        <p:txBody>
          <a:bodyPr/>
          <a:lstStyle/>
          <a:p>
            <a:r>
              <a:rPr lang="en-GB" noProof="0" dirty="0"/>
              <a:t>SMART PROVIDER HANDLING</a:t>
            </a:r>
          </a:p>
          <a:p>
            <a:r>
              <a:rPr lang="en-GB" noProof="0" dirty="0"/>
              <a:t>AUDIO HANDLING</a:t>
            </a:r>
          </a:p>
          <a:p>
            <a:r>
              <a:rPr lang="en-GB" noProof="0" dirty="0"/>
              <a:t>METADATA</a:t>
            </a:r>
          </a:p>
          <a:p>
            <a:r>
              <a:rPr lang="en-GB" noProof="0" dirty="0"/>
              <a:t>MONITORING</a:t>
            </a:r>
          </a:p>
        </p:txBody>
      </p:sp>
      <p:pic>
        <p:nvPicPr>
          <p:cNvPr id="13" name="Picture 12" descr="Logo&#10;&#10;Description automatically generated">
            <a:extLst>
              <a:ext uri="{FF2B5EF4-FFF2-40B4-BE49-F238E27FC236}">
                <a16:creationId xmlns:a16="http://schemas.microsoft.com/office/drawing/2014/main" id="{2817DC1D-5FD3-5FE7-3DED-D886B8B5E05D}"/>
              </a:ext>
            </a:extLst>
          </p:cNvPr>
          <p:cNvPicPr>
            <a:picLocks noChangeAspect="1"/>
          </p:cNvPicPr>
          <p:nvPr/>
        </p:nvPicPr>
        <p:blipFill>
          <a:blip r:embed="rId4"/>
          <a:stretch>
            <a:fillRect/>
          </a:stretch>
        </p:blipFill>
        <p:spPr>
          <a:xfrm>
            <a:off x="11132438" y="5882858"/>
            <a:ext cx="611400" cy="600547"/>
          </a:xfrm>
          <a:prstGeom prst="rect">
            <a:avLst/>
          </a:prstGeom>
        </p:spPr>
      </p:pic>
    </p:spTree>
    <p:extLst>
      <p:ext uri="{BB962C8B-B14F-4D97-AF65-F5344CB8AC3E}">
        <p14:creationId xmlns:p14="http://schemas.microsoft.com/office/powerpoint/2010/main" val="2626334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41B54F8-5CA5-46A9-86AA-1BF047C3874D}"/>
              </a:ext>
            </a:extLst>
          </p:cNvPr>
          <p:cNvSpPr>
            <a:spLocks noGrp="1"/>
          </p:cNvSpPr>
          <p:nvPr>
            <p:ph type="ftr" sz="quarter" idx="11"/>
          </p:nvPr>
        </p:nvSpPr>
        <p:spPr>
          <a:xfrm>
            <a:off x="9702867" y="6356044"/>
            <a:ext cx="1666232" cy="365125"/>
          </a:xfrm>
        </p:spPr>
        <p:txBody>
          <a:bodyPr/>
          <a:lstStyle/>
          <a:p>
            <a:r>
              <a:rPr lang="en-US" dirty="0"/>
              <a:t>DAB For Dummies</a:t>
            </a:r>
          </a:p>
        </p:txBody>
      </p:sp>
      <p:sp>
        <p:nvSpPr>
          <p:cNvPr id="3" name="Date Placeholder 2">
            <a:extLst>
              <a:ext uri="{FF2B5EF4-FFF2-40B4-BE49-F238E27FC236}">
                <a16:creationId xmlns:a16="http://schemas.microsoft.com/office/drawing/2014/main" id="{408F70B7-1A31-4434-AAFC-A5D0CAA10B72}"/>
              </a:ext>
            </a:extLst>
          </p:cNvPr>
          <p:cNvSpPr>
            <a:spLocks noGrp="1"/>
          </p:cNvSpPr>
          <p:nvPr>
            <p:ph type="dt" sz="half" idx="10"/>
          </p:nvPr>
        </p:nvSpPr>
        <p:spPr>
          <a:xfrm>
            <a:off x="9939528" y="6356350"/>
            <a:ext cx="1756062" cy="365125"/>
          </a:xfrm>
        </p:spPr>
        <p:txBody>
          <a:bodyPr/>
          <a:lstStyle/>
          <a:p>
            <a:r>
              <a:rPr lang="en-US" dirty="0"/>
              <a:t>2022</a:t>
            </a:r>
          </a:p>
        </p:txBody>
      </p:sp>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349"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132438" y="5882858"/>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389903" y="214508"/>
            <a:ext cx="6241242"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solidFill>
                  <a:srgbClr val="F46A25"/>
                </a:solidFill>
                <a:latin typeface="Calibri" panose="020F0502020204030204" pitchFamily="34" charset="0"/>
                <a:cs typeface="Calibri" panose="020F0502020204030204" pitchFamily="34" charset="0"/>
              </a:rPr>
              <a:t>PANEDA UNIQUE FEATURES</a:t>
            </a:r>
          </a:p>
        </p:txBody>
      </p:sp>
      <p:sp>
        <p:nvSpPr>
          <p:cNvPr id="9" name="Text Placeholder 17">
            <a:extLst>
              <a:ext uri="{FF2B5EF4-FFF2-40B4-BE49-F238E27FC236}">
                <a16:creationId xmlns:a16="http://schemas.microsoft.com/office/drawing/2014/main" id="{FF2257E6-3B2A-D21E-45B3-0C5CA4BB5552}"/>
              </a:ext>
            </a:extLst>
          </p:cNvPr>
          <p:cNvSpPr txBox="1">
            <a:spLocks/>
          </p:cNvSpPr>
          <p:nvPr/>
        </p:nvSpPr>
        <p:spPr>
          <a:xfrm>
            <a:off x="751757" y="1581258"/>
            <a:ext cx="6162922" cy="1921588"/>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dirty="0"/>
              <a:t>VIRTUAL PROVIDERS</a:t>
            </a:r>
          </a:p>
          <a:p>
            <a:pPr marL="285750" indent="-285750">
              <a:buFont typeface="Wingdings" panose="05000000000000000000" pitchFamily="2" charset="2"/>
              <a:buChar char="§"/>
            </a:pPr>
            <a:r>
              <a:rPr lang="en-US" dirty="0"/>
              <a:t>SMART CONTENT SWITCH</a:t>
            </a:r>
          </a:p>
          <a:p>
            <a:pPr marL="285750" indent="-285750">
              <a:buFont typeface="Wingdings" panose="05000000000000000000" pitchFamily="2" charset="2"/>
              <a:buChar char="§"/>
            </a:pPr>
            <a:r>
              <a:rPr lang="en-US" dirty="0"/>
              <a:t>AUDIO HANDLING</a:t>
            </a:r>
          </a:p>
          <a:p>
            <a:pPr marL="285750" indent="-285750">
              <a:buFont typeface="Wingdings" panose="05000000000000000000" pitchFamily="2" charset="2"/>
              <a:buChar char="§"/>
            </a:pPr>
            <a:r>
              <a:rPr lang="en-US" dirty="0"/>
              <a:t>SECURITY</a:t>
            </a:r>
          </a:p>
        </p:txBody>
      </p:sp>
      <p:pic>
        <p:nvPicPr>
          <p:cNvPr id="8" name="Picture 7" descr="Computer script on a screen">
            <a:extLst>
              <a:ext uri="{FF2B5EF4-FFF2-40B4-BE49-F238E27FC236}">
                <a16:creationId xmlns:a16="http://schemas.microsoft.com/office/drawing/2014/main" id="{8D691A29-03C8-0227-265B-15C13B48AC81}"/>
              </a:ext>
            </a:extLst>
          </p:cNvPr>
          <p:cNvPicPr>
            <a:picLocks noChangeAspect="1"/>
          </p:cNvPicPr>
          <p:nvPr/>
        </p:nvPicPr>
        <p:blipFill>
          <a:blip r:embed="rId6"/>
          <a:stretch>
            <a:fillRect/>
          </a:stretch>
        </p:blipFill>
        <p:spPr>
          <a:xfrm>
            <a:off x="7385002" y="0"/>
            <a:ext cx="4815247" cy="6858000"/>
          </a:xfrm>
          <a:prstGeom prst="rect">
            <a:avLst/>
          </a:prstGeom>
        </p:spPr>
      </p:pic>
      <p:pic>
        <p:nvPicPr>
          <p:cNvPr id="7" name="Picture 6" descr="Logo&#10;&#10;Description automatically generated">
            <a:extLst>
              <a:ext uri="{FF2B5EF4-FFF2-40B4-BE49-F238E27FC236}">
                <a16:creationId xmlns:a16="http://schemas.microsoft.com/office/drawing/2014/main" id="{C7154638-8223-2B4C-9378-9DF6B013F684}"/>
              </a:ext>
            </a:extLst>
          </p:cNvPr>
          <p:cNvPicPr>
            <a:picLocks noChangeAspect="1"/>
          </p:cNvPicPr>
          <p:nvPr/>
        </p:nvPicPr>
        <p:blipFill>
          <a:blip r:embed="rId5"/>
          <a:stretch>
            <a:fillRect/>
          </a:stretch>
        </p:blipFill>
        <p:spPr>
          <a:xfrm>
            <a:off x="11284838" y="6035258"/>
            <a:ext cx="611400" cy="600547"/>
          </a:xfrm>
          <a:prstGeom prst="rect">
            <a:avLst/>
          </a:prstGeom>
        </p:spPr>
      </p:pic>
    </p:spTree>
    <p:extLst>
      <p:ext uri="{BB962C8B-B14F-4D97-AF65-F5344CB8AC3E}">
        <p14:creationId xmlns:p14="http://schemas.microsoft.com/office/powerpoint/2010/main" val="394894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4940"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132438" y="5882858"/>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389903" y="214508"/>
            <a:ext cx="6967178"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latin typeface="Calibri" panose="020F0502020204030204" pitchFamily="34" charset="0"/>
                <a:cs typeface="Calibri" panose="020F0502020204030204" pitchFamily="34" charset="0"/>
              </a:rPr>
              <a:t>VIRTUAL PROVIDERS</a:t>
            </a:r>
          </a:p>
        </p:txBody>
      </p:sp>
      <p:sp>
        <p:nvSpPr>
          <p:cNvPr id="10" name="Rectangle 2">
            <a:extLst>
              <a:ext uri="{FF2B5EF4-FFF2-40B4-BE49-F238E27FC236}">
                <a16:creationId xmlns:a16="http://schemas.microsoft.com/office/drawing/2014/main" id="{C0F2BEC1-D1B9-D161-B5E6-39CFE66B70B1}"/>
              </a:ext>
            </a:extLst>
          </p:cNvPr>
          <p:cNvSpPr>
            <a:spLocks noChangeArrowheads="1"/>
          </p:cNvSpPr>
          <p:nvPr/>
        </p:nvSpPr>
        <p:spPr bwMode="auto">
          <a:xfrm>
            <a:off x="250881" y="3189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3" name="Rectangle: Rounded Corners 2">
            <a:extLst>
              <a:ext uri="{FF2B5EF4-FFF2-40B4-BE49-F238E27FC236}">
                <a16:creationId xmlns:a16="http://schemas.microsoft.com/office/drawing/2014/main" id="{11CB551D-82FA-EAC5-2022-4FD1C81163A9}"/>
              </a:ext>
            </a:extLst>
          </p:cNvPr>
          <p:cNvSpPr/>
          <p:nvPr/>
        </p:nvSpPr>
        <p:spPr>
          <a:xfrm>
            <a:off x="3497061" y="1127401"/>
            <a:ext cx="4653271" cy="12576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HEAD-END </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PLATFORM</a:t>
            </a:r>
            <a:endParaRPr lang="en-SE" dirty="0">
              <a:solidFill>
                <a:schemeClr val="bg1"/>
              </a:solidFill>
            </a:endParaRPr>
          </a:p>
        </p:txBody>
      </p:sp>
      <p:pic>
        <p:nvPicPr>
          <p:cNvPr id="4" name="Picture 3">
            <a:extLst>
              <a:ext uri="{FF2B5EF4-FFF2-40B4-BE49-F238E27FC236}">
                <a16:creationId xmlns:a16="http://schemas.microsoft.com/office/drawing/2014/main" id="{6DE1ABA2-3B86-04DC-31D7-E0E21FE77547}"/>
              </a:ext>
            </a:extLst>
          </p:cNvPr>
          <p:cNvPicPr>
            <a:picLocks noChangeAspect="1"/>
          </p:cNvPicPr>
          <p:nvPr/>
        </p:nvPicPr>
        <p:blipFill>
          <a:blip r:embed="rId6"/>
          <a:stretch>
            <a:fillRect/>
          </a:stretch>
        </p:blipFill>
        <p:spPr>
          <a:xfrm>
            <a:off x="2035969" y="4145948"/>
            <a:ext cx="2245266" cy="1221202"/>
          </a:xfrm>
          <a:prstGeom prst="rect">
            <a:avLst/>
          </a:prstGeom>
        </p:spPr>
      </p:pic>
      <p:pic>
        <p:nvPicPr>
          <p:cNvPr id="7" name="Picture 6" descr="Logo&#10;&#10;Description automatically generated">
            <a:extLst>
              <a:ext uri="{FF2B5EF4-FFF2-40B4-BE49-F238E27FC236}">
                <a16:creationId xmlns:a16="http://schemas.microsoft.com/office/drawing/2014/main" id="{1515D579-9A2B-E483-27B1-DCB99CC9215F}"/>
              </a:ext>
            </a:extLst>
          </p:cNvPr>
          <p:cNvPicPr>
            <a:picLocks noChangeAspect="1"/>
          </p:cNvPicPr>
          <p:nvPr/>
        </p:nvPicPr>
        <p:blipFill>
          <a:blip r:embed="rId5"/>
          <a:stretch>
            <a:fillRect/>
          </a:stretch>
        </p:blipFill>
        <p:spPr>
          <a:xfrm>
            <a:off x="6948582" y="1455948"/>
            <a:ext cx="611400" cy="600547"/>
          </a:xfrm>
          <a:prstGeom prst="rect">
            <a:avLst/>
          </a:prstGeom>
        </p:spPr>
      </p:pic>
      <p:pic>
        <p:nvPicPr>
          <p:cNvPr id="8" name="Picture 7">
            <a:extLst>
              <a:ext uri="{FF2B5EF4-FFF2-40B4-BE49-F238E27FC236}">
                <a16:creationId xmlns:a16="http://schemas.microsoft.com/office/drawing/2014/main" id="{DF6DD6D2-613F-93B7-3363-E9AE9B757CDD}"/>
              </a:ext>
            </a:extLst>
          </p:cNvPr>
          <p:cNvPicPr>
            <a:picLocks noChangeAspect="1"/>
          </p:cNvPicPr>
          <p:nvPr/>
        </p:nvPicPr>
        <p:blipFill>
          <a:blip r:embed="rId6"/>
          <a:stretch>
            <a:fillRect/>
          </a:stretch>
        </p:blipFill>
        <p:spPr>
          <a:xfrm>
            <a:off x="4496461" y="4145948"/>
            <a:ext cx="2245266" cy="1221202"/>
          </a:xfrm>
          <a:prstGeom prst="rect">
            <a:avLst/>
          </a:prstGeom>
        </p:spPr>
      </p:pic>
      <p:pic>
        <p:nvPicPr>
          <p:cNvPr id="9" name="Picture 8">
            <a:extLst>
              <a:ext uri="{FF2B5EF4-FFF2-40B4-BE49-F238E27FC236}">
                <a16:creationId xmlns:a16="http://schemas.microsoft.com/office/drawing/2014/main" id="{F877BCA8-7D0C-3D00-CC83-DE66E7268013}"/>
              </a:ext>
            </a:extLst>
          </p:cNvPr>
          <p:cNvPicPr>
            <a:picLocks noChangeAspect="1"/>
          </p:cNvPicPr>
          <p:nvPr/>
        </p:nvPicPr>
        <p:blipFill>
          <a:blip r:embed="rId6"/>
          <a:stretch>
            <a:fillRect/>
          </a:stretch>
        </p:blipFill>
        <p:spPr>
          <a:xfrm>
            <a:off x="6959832" y="4145948"/>
            <a:ext cx="2245266" cy="1221202"/>
          </a:xfrm>
          <a:prstGeom prst="rect">
            <a:avLst/>
          </a:prstGeom>
        </p:spPr>
      </p:pic>
      <p:sp>
        <p:nvSpPr>
          <p:cNvPr id="13" name="Rectangle 12">
            <a:extLst>
              <a:ext uri="{FF2B5EF4-FFF2-40B4-BE49-F238E27FC236}">
                <a16:creationId xmlns:a16="http://schemas.microsoft.com/office/drawing/2014/main" id="{8CE009F8-0A69-2190-3300-B8BE9BFDFFD6}"/>
              </a:ext>
            </a:extLst>
          </p:cNvPr>
          <p:cNvSpPr/>
          <p:nvPr/>
        </p:nvSpPr>
        <p:spPr>
          <a:xfrm>
            <a:off x="4943312" y="2233103"/>
            <a:ext cx="1364619" cy="230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BB52F7A-33BD-060A-8372-CBB5BB4F21E3}"/>
              </a:ext>
            </a:extLst>
          </p:cNvPr>
          <p:cNvSpPr/>
          <p:nvPr/>
        </p:nvSpPr>
        <p:spPr>
          <a:xfrm>
            <a:off x="6531836" y="2233093"/>
            <a:ext cx="1100302" cy="230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44794356-58BE-B561-D187-E0011AC36A4A}"/>
              </a:ext>
            </a:extLst>
          </p:cNvPr>
          <p:cNvCxnSpPr>
            <a:cxnSpLocks/>
            <a:stCxn id="4" idx="0"/>
            <a:endCxn id="12" idx="2"/>
          </p:cNvCxnSpPr>
          <p:nvPr/>
        </p:nvCxnSpPr>
        <p:spPr>
          <a:xfrm flipV="1">
            <a:off x="3158602" y="2463619"/>
            <a:ext cx="1138371" cy="1682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B1321C1-A60D-1430-8634-50E4E81E74E1}"/>
              </a:ext>
            </a:extLst>
          </p:cNvPr>
          <p:cNvCxnSpPr>
            <a:cxnSpLocks/>
            <a:stCxn id="8" idx="0"/>
            <a:endCxn id="13" idx="2"/>
          </p:cNvCxnSpPr>
          <p:nvPr/>
        </p:nvCxnSpPr>
        <p:spPr>
          <a:xfrm flipV="1">
            <a:off x="5619094" y="2463593"/>
            <a:ext cx="6528" cy="1682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974B42F-1C6F-A8F1-D8B4-47A649F7B6DC}"/>
              </a:ext>
            </a:extLst>
          </p:cNvPr>
          <p:cNvCxnSpPr>
            <a:cxnSpLocks/>
            <a:stCxn id="9" idx="0"/>
            <a:endCxn id="14" idx="2"/>
          </p:cNvCxnSpPr>
          <p:nvPr/>
        </p:nvCxnSpPr>
        <p:spPr>
          <a:xfrm flipH="1" flipV="1">
            <a:off x="7081987" y="2463582"/>
            <a:ext cx="1000478" cy="1682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itle 33">
            <a:extLst>
              <a:ext uri="{FF2B5EF4-FFF2-40B4-BE49-F238E27FC236}">
                <a16:creationId xmlns:a16="http://schemas.microsoft.com/office/drawing/2014/main" id="{B9E45289-63E4-9FCA-DB99-66DC985A2F4E}"/>
              </a:ext>
            </a:extLst>
          </p:cNvPr>
          <p:cNvSpPr txBox="1">
            <a:spLocks/>
          </p:cNvSpPr>
          <p:nvPr/>
        </p:nvSpPr>
        <p:spPr>
          <a:xfrm>
            <a:off x="6275588" y="423392"/>
            <a:ext cx="4370738"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endParaRPr lang="en-US" dirty="0">
              <a:latin typeface="Calibri" panose="020F0502020204030204" pitchFamily="34" charset="0"/>
              <a:cs typeface="Calibri" panose="020F0502020204030204" pitchFamily="34" charset="0"/>
            </a:endParaRPr>
          </a:p>
        </p:txBody>
      </p:sp>
      <p:pic>
        <p:nvPicPr>
          <p:cNvPr id="5" name="Graphic 4" descr="Cloud">
            <a:extLst>
              <a:ext uri="{FF2B5EF4-FFF2-40B4-BE49-F238E27FC236}">
                <a16:creationId xmlns:a16="http://schemas.microsoft.com/office/drawing/2014/main" id="{AE04543C-2DD2-96C8-733E-7844334CEE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27528" y="2485528"/>
            <a:ext cx="1775461" cy="1775461"/>
          </a:xfrm>
          <a:prstGeom prst="rect">
            <a:avLst/>
          </a:prstGeom>
        </p:spPr>
      </p:pic>
      <p:pic>
        <p:nvPicPr>
          <p:cNvPr id="24" name="Graphic 23" descr="Cloud">
            <a:extLst>
              <a:ext uri="{FF2B5EF4-FFF2-40B4-BE49-F238E27FC236}">
                <a16:creationId xmlns:a16="http://schemas.microsoft.com/office/drawing/2014/main" id="{7FFF6FC6-F82F-0455-5E6A-7BD4396539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25843" y="2463582"/>
            <a:ext cx="1775461" cy="1775461"/>
          </a:xfrm>
          <a:prstGeom prst="rect">
            <a:avLst/>
          </a:prstGeom>
        </p:spPr>
      </p:pic>
      <p:pic>
        <p:nvPicPr>
          <p:cNvPr id="25" name="Graphic 24" descr="Cloud">
            <a:extLst>
              <a:ext uri="{FF2B5EF4-FFF2-40B4-BE49-F238E27FC236}">
                <a16:creationId xmlns:a16="http://schemas.microsoft.com/office/drawing/2014/main" id="{FC214BC9-DE21-0210-FE18-5A609CE6F6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7957" y="2463582"/>
            <a:ext cx="1775461" cy="1775461"/>
          </a:xfrm>
          <a:prstGeom prst="rect">
            <a:avLst/>
          </a:prstGeom>
        </p:spPr>
      </p:pic>
      <p:sp>
        <p:nvSpPr>
          <p:cNvPr id="26" name="TextBox 25">
            <a:extLst>
              <a:ext uri="{FF2B5EF4-FFF2-40B4-BE49-F238E27FC236}">
                <a16:creationId xmlns:a16="http://schemas.microsoft.com/office/drawing/2014/main" id="{F5F2F1AA-2C54-3690-A100-446B09C80322}"/>
              </a:ext>
            </a:extLst>
          </p:cNvPr>
          <p:cNvSpPr txBox="1"/>
          <p:nvPr/>
        </p:nvSpPr>
        <p:spPr>
          <a:xfrm>
            <a:off x="5168667" y="2163671"/>
            <a:ext cx="1557338" cy="369332"/>
          </a:xfrm>
          <a:prstGeom prst="rect">
            <a:avLst/>
          </a:prstGeom>
          <a:noFill/>
        </p:spPr>
        <p:txBody>
          <a:bodyPr wrap="square" rtlCol="0">
            <a:spAutoFit/>
          </a:bodyPr>
          <a:lstStyle/>
          <a:p>
            <a:r>
              <a:rPr lang="sv-SE" dirty="0">
                <a:solidFill>
                  <a:schemeClr val="bg1"/>
                </a:solidFill>
              </a:rPr>
              <a:t>512kbs</a:t>
            </a:r>
            <a:endParaRPr lang="en-GB" dirty="0">
              <a:solidFill>
                <a:schemeClr val="bg1"/>
              </a:solidFill>
            </a:endParaRPr>
          </a:p>
        </p:txBody>
      </p:sp>
      <p:grpSp>
        <p:nvGrpSpPr>
          <p:cNvPr id="33" name="Group 32">
            <a:extLst>
              <a:ext uri="{FF2B5EF4-FFF2-40B4-BE49-F238E27FC236}">
                <a16:creationId xmlns:a16="http://schemas.microsoft.com/office/drawing/2014/main" id="{7094BAE7-BEDB-9F8B-7E25-D24A3FEEA7B6}"/>
              </a:ext>
            </a:extLst>
          </p:cNvPr>
          <p:cNvGrpSpPr/>
          <p:nvPr/>
        </p:nvGrpSpPr>
        <p:grpSpPr>
          <a:xfrm>
            <a:off x="3833021" y="2163671"/>
            <a:ext cx="1557338" cy="369332"/>
            <a:chOff x="3833021" y="2163671"/>
            <a:chExt cx="1557338" cy="369332"/>
          </a:xfrm>
        </p:grpSpPr>
        <p:sp>
          <p:nvSpPr>
            <p:cNvPr id="12" name="Rectangle 11">
              <a:extLst>
                <a:ext uri="{FF2B5EF4-FFF2-40B4-BE49-F238E27FC236}">
                  <a16:creationId xmlns:a16="http://schemas.microsoft.com/office/drawing/2014/main" id="{E3D8F52C-2AE0-1337-F8B4-7929A38B42F0}"/>
                </a:ext>
              </a:extLst>
            </p:cNvPr>
            <p:cNvSpPr/>
            <p:nvPr/>
          </p:nvSpPr>
          <p:spPr>
            <a:xfrm>
              <a:off x="3880510" y="2233129"/>
              <a:ext cx="832925" cy="230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517E27A5-293C-D1BC-25AD-B6B0943F7E9F}"/>
                </a:ext>
              </a:extLst>
            </p:cNvPr>
            <p:cNvSpPr txBox="1"/>
            <p:nvPr/>
          </p:nvSpPr>
          <p:spPr>
            <a:xfrm>
              <a:off x="3833021" y="2163671"/>
              <a:ext cx="1557338" cy="369332"/>
            </a:xfrm>
            <a:prstGeom prst="rect">
              <a:avLst/>
            </a:prstGeom>
            <a:noFill/>
          </p:spPr>
          <p:txBody>
            <a:bodyPr wrap="square" rtlCol="0">
              <a:spAutoFit/>
            </a:bodyPr>
            <a:lstStyle/>
            <a:p>
              <a:r>
                <a:rPr lang="sv-SE" dirty="0">
                  <a:solidFill>
                    <a:schemeClr val="bg1"/>
                  </a:solidFill>
                </a:rPr>
                <a:t>284kbs</a:t>
              </a:r>
              <a:endParaRPr lang="en-GB" dirty="0">
                <a:solidFill>
                  <a:schemeClr val="bg1"/>
                </a:solidFill>
              </a:endParaRPr>
            </a:p>
          </p:txBody>
        </p:sp>
      </p:grpSp>
      <p:sp>
        <p:nvSpPr>
          <p:cNvPr id="32" name="TextBox 31">
            <a:extLst>
              <a:ext uri="{FF2B5EF4-FFF2-40B4-BE49-F238E27FC236}">
                <a16:creationId xmlns:a16="http://schemas.microsoft.com/office/drawing/2014/main" id="{9132DAB3-B138-0117-ABC6-B68804E17A84}"/>
              </a:ext>
            </a:extLst>
          </p:cNvPr>
          <p:cNvSpPr txBox="1"/>
          <p:nvPr/>
        </p:nvSpPr>
        <p:spPr>
          <a:xfrm>
            <a:off x="6671412" y="2157336"/>
            <a:ext cx="1557338" cy="369332"/>
          </a:xfrm>
          <a:prstGeom prst="rect">
            <a:avLst/>
          </a:prstGeom>
          <a:noFill/>
        </p:spPr>
        <p:txBody>
          <a:bodyPr wrap="square" rtlCol="0">
            <a:spAutoFit/>
          </a:bodyPr>
          <a:lstStyle/>
          <a:p>
            <a:r>
              <a:rPr lang="sv-SE" dirty="0">
                <a:solidFill>
                  <a:schemeClr val="bg1"/>
                </a:solidFill>
              </a:rPr>
              <a:t>384kbs</a:t>
            </a:r>
            <a:endParaRPr lang="en-GB" dirty="0">
              <a:solidFill>
                <a:schemeClr val="bg1"/>
              </a:solidFill>
            </a:endParaRPr>
          </a:p>
        </p:txBody>
      </p:sp>
      <p:sp>
        <p:nvSpPr>
          <p:cNvPr id="34" name="TextBox 33">
            <a:extLst>
              <a:ext uri="{FF2B5EF4-FFF2-40B4-BE49-F238E27FC236}">
                <a16:creationId xmlns:a16="http://schemas.microsoft.com/office/drawing/2014/main" id="{C3557EFA-4773-4FF2-8594-3666FFED90B9}"/>
              </a:ext>
            </a:extLst>
          </p:cNvPr>
          <p:cNvSpPr txBox="1"/>
          <p:nvPr/>
        </p:nvSpPr>
        <p:spPr>
          <a:xfrm>
            <a:off x="2379933" y="5444112"/>
            <a:ext cx="1557338" cy="369332"/>
          </a:xfrm>
          <a:prstGeom prst="rect">
            <a:avLst/>
          </a:prstGeom>
          <a:noFill/>
        </p:spPr>
        <p:txBody>
          <a:bodyPr wrap="square" rtlCol="0">
            <a:spAutoFit/>
          </a:bodyPr>
          <a:lstStyle/>
          <a:p>
            <a:r>
              <a:rPr lang="sv-SE" dirty="0">
                <a:solidFill>
                  <a:schemeClr val="bg1"/>
                </a:solidFill>
              </a:rPr>
              <a:t>PROVIDER 1</a:t>
            </a:r>
            <a:endParaRPr lang="en-GB" dirty="0">
              <a:solidFill>
                <a:schemeClr val="bg1"/>
              </a:solidFill>
            </a:endParaRPr>
          </a:p>
        </p:txBody>
      </p:sp>
      <p:sp>
        <p:nvSpPr>
          <p:cNvPr id="35" name="TextBox 34">
            <a:extLst>
              <a:ext uri="{FF2B5EF4-FFF2-40B4-BE49-F238E27FC236}">
                <a16:creationId xmlns:a16="http://schemas.microsoft.com/office/drawing/2014/main" id="{0A7D564E-98A7-B9DD-1B74-1165B42588C3}"/>
              </a:ext>
            </a:extLst>
          </p:cNvPr>
          <p:cNvSpPr txBox="1"/>
          <p:nvPr/>
        </p:nvSpPr>
        <p:spPr>
          <a:xfrm>
            <a:off x="4848339" y="5439424"/>
            <a:ext cx="1557338" cy="369332"/>
          </a:xfrm>
          <a:prstGeom prst="rect">
            <a:avLst/>
          </a:prstGeom>
          <a:noFill/>
        </p:spPr>
        <p:txBody>
          <a:bodyPr wrap="square" rtlCol="0">
            <a:spAutoFit/>
          </a:bodyPr>
          <a:lstStyle/>
          <a:p>
            <a:r>
              <a:rPr lang="sv-SE" dirty="0">
                <a:solidFill>
                  <a:schemeClr val="bg1"/>
                </a:solidFill>
              </a:rPr>
              <a:t>PROVIDER 2</a:t>
            </a:r>
            <a:endParaRPr lang="en-GB" dirty="0">
              <a:solidFill>
                <a:schemeClr val="bg1"/>
              </a:solidFill>
            </a:endParaRPr>
          </a:p>
        </p:txBody>
      </p:sp>
      <p:sp>
        <p:nvSpPr>
          <p:cNvPr id="36" name="TextBox 35">
            <a:extLst>
              <a:ext uri="{FF2B5EF4-FFF2-40B4-BE49-F238E27FC236}">
                <a16:creationId xmlns:a16="http://schemas.microsoft.com/office/drawing/2014/main" id="{F5B28FC5-0595-56BB-E31A-EE7B8E61F783}"/>
              </a:ext>
            </a:extLst>
          </p:cNvPr>
          <p:cNvSpPr txBox="1"/>
          <p:nvPr/>
        </p:nvSpPr>
        <p:spPr>
          <a:xfrm>
            <a:off x="7242742" y="5468454"/>
            <a:ext cx="1557338" cy="369332"/>
          </a:xfrm>
          <a:prstGeom prst="rect">
            <a:avLst/>
          </a:prstGeom>
          <a:noFill/>
        </p:spPr>
        <p:txBody>
          <a:bodyPr wrap="square" rtlCol="0">
            <a:spAutoFit/>
          </a:bodyPr>
          <a:lstStyle/>
          <a:p>
            <a:r>
              <a:rPr lang="sv-SE" dirty="0">
                <a:solidFill>
                  <a:schemeClr val="bg1"/>
                </a:solidFill>
              </a:rPr>
              <a:t>PROVIDER 3</a:t>
            </a:r>
            <a:endParaRPr lang="en-GB" dirty="0">
              <a:solidFill>
                <a:schemeClr val="bg1"/>
              </a:solidFill>
            </a:endParaRPr>
          </a:p>
        </p:txBody>
      </p:sp>
    </p:spTree>
    <p:extLst>
      <p:ext uri="{BB962C8B-B14F-4D97-AF65-F5344CB8AC3E}">
        <p14:creationId xmlns:p14="http://schemas.microsoft.com/office/powerpoint/2010/main" val="1231916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67855C9D-55F0-0430-C8B9-F82AD578C3B7}"/>
              </a:ext>
            </a:extLst>
          </p:cNvPr>
          <p:cNvSpPr/>
          <p:nvPr/>
        </p:nvSpPr>
        <p:spPr>
          <a:xfrm>
            <a:off x="1808327" y="3124855"/>
            <a:ext cx="2866029" cy="10508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REDUNDANT MUX</a:t>
            </a:r>
            <a:endParaRPr lang="en-SE" dirty="0">
              <a:solidFill>
                <a:schemeClr val="bg1"/>
              </a:solidFill>
            </a:endParaRPr>
          </a:p>
        </p:txBody>
      </p:sp>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4940"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132438" y="5882858"/>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389903" y="214508"/>
            <a:ext cx="6967178"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solidFill>
                  <a:schemeClr val="bg1">
                    <a:lumMod val="85000"/>
                  </a:schemeClr>
                </a:solidFill>
                <a:latin typeface="Calibri" panose="020F0502020204030204" pitchFamily="34" charset="0"/>
                <a:cs typeface="Calibri" panose="020F0502020204030204" pitchFamily="34" charset="0"/>
              </a:rPr>
              <a:t>SMART CONTENT AWARE SWITCH</a:t>
            </a:r>
          </a:p>
        </p:txBody>
      </p:sp>
      <p:sp>
        <p:nvSpPr>
          <p:cNvPr id="10" name="Rectangle 2">
            <a:extLst>
              <a:ext uri="{FF2B5EF4-FFF2-40B4-BE49-F238E27FC236}">
                <a16:creationId xmlns:a16="http://schemas.microsoft.com/office/drawing/2014/main" id="{C0F2BEC1-D1B9-D161-B5E6-39CFE66B70B1}"/>
              </a:ext>
            </a:extLst>
          </p:cNvPr>
          <p:cNvSpPr>
            <a:spLocks noChangeArrowheads="1"/>
          </p:cNvSpPr>
          <p:nvPr/>
        </p:nvSpPr>
        <p:spPr bwMode="auto">
          <a:xfrm>
            <a:off x="250881" y="3189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4" name="Rectangle: Rounded Corners 3">
            <a:extLst>
              <a:ext uri="{FF2B5EF4-FFF2-40B4-BE49-F238E27FC236}">
                <a16:creationId xmlns:a16="http://schemas.microsoft.com/office/drawing/2014/main" id="{82B43CCA-9949-5526-8DF8-D2E53EC8A427}"/>
              </a:ext>
            </a:extLst>
          </p:cNvPr>
          <p:cNvSpPr/>
          <p:nvPr/>
        </p:nvSpPr>
        <p:spPr>
          <a:xfrm>
            <a:off x="1808328" y="1692323"/>
            <a:ext cx="2866029" cy="10508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MAIN MUX</a:t>
            </a:r>
            <a:endParaRPr lang="en-SE" dirty="0">
              <a:solidFill>
                <a:schemeClr val="bg1"/>
              </a:solidFill>
            </a:endParaRPr>
          </a:p>
        </p:txBody>
      </p:sp>
      <p:sp>
        <p:nvSpPr>
          <p:cNvPr id="7" name="Rectangle: Rounded Corners 6">
            <a:extLst>
              <a:ext uri="{FF2B5EF4-FFF2-40B4-BE49-F238E27FC236}">
                <a16:creationId xmlns:a16="http://schemas.microsoft.com/office/drawing/2014/main" id="{753B347D-AB21-EF0E-0BF2-DD2B40428383}"/>
              </a:ext>
            </a:extLst>
          </p:cNvPr>
          <p:cNvSpPr/>
          <p:nvPr/>
        </p:nvSpPr>
        <p:spPr>
          <a:xfrm>
            <a:off x="4449168" y="1931897"/>
            <a:ext cx="2015320" cy="53025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RADIO 1</a:t>
            </a:r>
            <a:endParaRPr lang="en-SE" dirty="0">
              <a:solidFill>
                <a:schemeClr val="bg1"/>
              </a:solidFill>
            </a:endParaRPr>
          </a:p>
        </p:txBody>
      </p:sp>
      <p:sp>
        <p:nvSpPr>
          <p:cNvPr id="8" name="Rectangle: Rounded Corners 7">
            <a:extLst>
              <a:ext uri="{FF2B5EF4-FFF2-40B4-BE49-F238E27FC236}">
                <a16:creationId xmlns:a16="http://schemas.microsoft.com/office/drawing/2014/main" id="{D9E65786-7B37-12F6-67A8-2BFEEA77B463}"/>
              </a:ext>
            </a:extLst>
          </p:cNvPr>
          <p:cNvSpPr/>
          <p:nvPr/>
        </p:nvSpPr>
        <p:spPr>
          <a:xfrm>
            <a:off x="6464488" y="1931897"/>
            <a:ext cx="2015320" cy="53025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RADIO 2</a:t>
            </a:r>
            <a:endParaRPr lang="en-SE" dirty="0">
              <a:solidFill>
                <a:schemeClr val="bg1"/>
              </a:solidFill>
            </a:endParaRPr>
          </a:p>
        </p:txBody>
      </p:sp>
      <p:sp>
        <p:nvSpPr>
          <p:cNvPr id="9" name="Rectangle: Rounded Corners 8">
            <a:extLst>
              <a:ext uri="{FF2B5EF4-FFF2-40B4-BE49-F238E27FC236}">
                <a16:creationId xmlns:a16="http://schemas.microsoft.com/office/drawing/2014/main" id="{AD2D8FF3-DF59-79C9-1378-537892146D51}"/>
              </a:ext>
            </a:extLst>
          </p:cNvPr>
          <p:cNvSpPr/>
          <p:nvPr/>
        </p:nvSpPr>
        <p:spPr>
          <a:xfrm>
            <a:off x="4449168" y="3386666"/>
            <a:ext cx="2015320" cy="53025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RADIO 1</a:t>
            </a:r>
            <a:endParaRPr lang="en-SE" dirty="0">
              <a:solidFill>
                <a:schemeClr val="bg1"/>
              </a:solidFill>
            </a:endParaRPr>
          </a:p>
        </p:txBody>
      </p:sp>
      <p:sp>
        <p:nvSpPr>
          <p:cNvPr id="11" name="Rectangle: Rounded Corners 10">
            <a:extLst>
              <a:ext uri="{FF2B5EF4-FFF2-40B4-BE49-F238E27FC236}">
                <a16:creationId xmlns:a16="http://schemas.microsoft.com/office/drawing/2014/main" id="{9A6A6CDD-C58D-B25A-55C2-6B30A4A0C3CD}"/>
              </a:ext>
            </a:extLst>
          </p:cNvPr>
          <p:cNvSpPr/>
          <p:nvPr/>
        </p:nvSpPr>
        <p:spPr>
          <a:xfrm>
            <a:off x="6464488" y="3386666"/>
            <a:ext cx="2015320" cy="53025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RADIO 2</a:t>
            </a:r>
            <a:endParaRPr lang="en-SE" dirty="0">
              <a:solidFill>
                <a:schemeClr val="bg1"/>
              </a:solidFill>
            </a:endParaRPr>
          </a:p>
        </p:txBody>
      </p:sp>
      <p:sp>
        <p:nvSpPr>
          <p:cNvPr id="12" name="Rectangle: Rounded Corners 11">
            <a:extLst>
              <a:ext uri="{FF2B5EF4-FFF2-40B4-BE49-F238E27FC236}">
                <a16:creationId xmlns:a16="http://schemas.microsoft.com/office/drawing/2014/main" id="{673428CE-40C4-E322-14C0-CA9671516F50}"/>
              </a:ext>
            </a:extLst>
          </p:cNvPr>
          <p:cNvSpPr/>
          <p:nvPr/>
        </p:nvSpPr>
        <p:spPr>
          <a:xfrm>
            <a:off x="8479808" y="1929296"/>
            <a:ext cx="2015320" cy="5302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CONTENT SWITCH</a:t>
            </a:r>
            <a:endParaRPr lang="en-SE" dirty="0">
              <a:solidFill>
                <a:schemeClr val="bg1"/>
              </a:solidFill>
            </a:endParaRPr>
          </a:p>
        </p:txBody>
      </p:sp>
      <p:sp>
        <p:nvSpPr>
          <p:cNvPr id="13" name="Rectangle: Rounded Corners 12">
            <a:extLst>
              <a:ext uri="{FF2B5EF4-FFF2-40B4-BE49-F238E27FC236}">
                <a16:creationId xmlns:a16="http://schemas.microsoft.com/office/drawing/2014/main" id="{BD787B4A-B4BC-030C-0B00-AB43FB8C3E5A}"/>
              </a:ext>
            </a:extLst>
          </p:cNvPr>
          <p:cNvSpPr/>
          <p:nvPr/>
        </p:nvSpPr>
        <p:spPr>
          <a:xfrm>
            <a:off x="8481598" y="3385166"/>
            <a:ext cx="2015320" cy="5302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CONTENT SWITCH</a:t>
            </a:r>
            <a:endParaRPr lang="en-SE" dirty="0">
              <a:solidFill>
                <a:schemeClr val="bg1"/>
              </a:solidFill>
            </a:endParaRPr>
          </a:p>
        </p:txBody>
      </p:sp>
      <p:cxnSp>
        <p:nvCxnSpPr>
          <p:cNvPr id="15" name="Straight Arrow Connector 14">
            <a:extLst>
              <a:ext uri="{FF2B5EF4-FFF2-40B4-BE49-F238E27FC236}">
                <a16:creationId xmlns:a16="http://schemas.microsoft.com/office/drawing/2014/main" id="{CA0FD92D-1F41-9B18-CD37-EA6827495561}"/>
              </a:ext>
            </a:extLst>
          </p:cNvPr>
          <p:cNvCxnSpPr>
            <a:cxnSpLocks/>
          </p:cNvCxnSpPr>
          <p:nvPr/>
        </p:nvCxnSpPr>
        <p:spPr>
          <a:xfrm>
            <a:off x="9178117" y="2459553"/>
            <a:ext cx="0" cy="90994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a:extLst>
              <a:ext uri="{FF2B5EF4-FFF2-40B4-BE49-F238E27FC236}">
                <a16:creationId xmlns:a16="http://schemas.microsoft.com/office/drawing/2014/main" id="{8B94E8DB-D1EA-E154-63EA-2283AA81B665}"/>
              </a:ext>
            </a:extLst>
          </p:cNvPr>
          <p:cNvCxnSpPr>
            <a:cxnSpLocks/>
          </p:cNvCxnSpPr>
          <p:nvPr/>
        </p:nvCxnSpPr>
        <p:spPr>
          <a:xfrm flipV="1">
            <a:off x="9520627" y="2462154"/>
            <a:ext cx="0" cy="87091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2" name="Straight Arrow Connector 21">
            <a:extLst>
              <a:ext uri="{FF2B5EF4-FFF2-40B4-BE49-F238E27FC236}">
                <a16:creationId xmlns:a16="http://schemas.microsoft.com/office/drawing/2014/main" id="{716839CB-FC4C-64B8-B5D2-AD81034AC1ED}"/>
              </a:ext>
            </a:extLst>
          </p:cNvPr>
          <p:cNvCxnSpPr>
            <a:cxnSpLocks/>
          </p:cNvCxnSpPr>
          <p:nvPr/>
        </p:nvCxnSpPr>
        <p:spPr>
          <a:xfrm>
            <a:off x="10495128" y="2188375"/>
            <a:ext cx="573206" cy="0"/>
          </a:xfrm>
          <a:prstGeom prst="straightConnector1">
            <a:avLst/>
          </a:prstGeom>
          <a:ln w="63500">
            <a:solidFill>
              <a:srgbClr val="92D050"/>
            </a:solidFill>
            <a:tailEnd type="triangle"/>
          </a:ln>
        </p:spPr>
        <p:style>
          <a:lnRef idx="1">
            <a:schemeClr val="accent5"/>
          </a:lnRef>
          <a:fillRef idx="0">
            <a:schemeClr val="accent5"/>
          </a:fillRef>
          <a:effectRef idx="0">
            <a:schemeClr val="accent5"/>
          </a:effectRef>
          <a:fontRef idx="minor">
            <a:schemeClr val="tx1"/>
          </a:fontRef>
        </p:style>
      </p:cxnSp>
      <p:cxnSp>
        <p:nvCxnSpPr>
          <p:cNvPr id="26" name="Straight Arrow Connector 25">
            <a:extLst>
              <a:ext uri="{FF2B5EF4-FFF2-40B4-BE49-F238E27FC236}">
                <a16:creationId xmlns:a16="http://schemas.microsoft.com/office/drawing/2014/main" id="{9D361E1F-283C-20F9-4DD1-0C5FE56BD202}"/>
              </a:ext>
            </a:extLst>
          </p:cNvPr>
          <p:cNvCxnSpPr>
            <a:cxnSpLocks/>
          </p:cNvCxnSpPr>
          <p:nvPr/>
        </p:nvCxnSpPr>
        <p:spPr>
          <a:xfrm>
            <a:off x="10517390" y="3636830"/>
            <a:ext cx="573206" cy="0"/>
          </a:xfrm>
          <a:prstGeom prst="straightConnector1">
            <a:avLst/>
          </a:prstGeom>
          <a:ln w="63500">
            <a:solidFill>
              <a:srgbClr val="92D050"/>
            </a:solidFill>
            <a:tailEnd type="triangle"/>
          </a:ln>
        </p:spPr>
        <p:style>
          <a:lnRef idx="1">
            <a:schemeClr val="accent5"/>
          </a:lnRef>
          <a:fillRef idx="0">
            <a:schemeClr val="accent5"/>
          </a:fillRef>
          <a:effectRef idx="0">
            <a:schemeClr val="accent5"/>
          </a:effectRef>
          <a:fontRef idx="minor">
            <a:schemeClr val="tx1"/>
          </a:fontRef>
        </p:style>
      </p:cxnSp>
      <p:sp>
        <p:nvSpPr>
          <p:cNvPr id="27" name="Rectangle: Rounded Corners 26">
            <a:extLst>
              <a:ext uri="{FF2B5EF4-FFF2-40B4-BE49-F238E27FC236}">
                <a16:creationId xmlns:a16="http://schemas.microsoft.com/office/drawing/2014/main" id="{97A027B4-A66D-E53F-117D-5EC32E6AE4EF}"/>
              </a:ext>
            </a:extLst>
          </p:cNvPr>
          <p:cNvSpPr/>
          <p:nvPr/>
        </p:nvSpPr>
        <p:spPr>
          <a:xfrm rot="16200000">
            <a:off x="9230866" y="2856709"/>
            <a:ext cx="579522" cy="11563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RADIO 1</a:t>
            </a:r>
            <a:endParaRPr lang="en-SE" sz="800" dirty="0">
              <a:solidFill>
                <a:schemeClr val="bg1"/>
              </a:solidFill>
            </a:endParaRPr>
          </a:p>
        </p:txBody>
      </p:sp>
      <p:sp>
        <p:nvSpPr>
          <p:cNvPr id="30" name="Rectangle: Rounded Corners 29">
            <a:extLst>
              <a:ext uri="{FF2B5EF4-FFF2-40B4-BE49-F238E27FC236}">
                <a16:creationId xmlns:a16="http://schemas.microsoft.com/office/drawing/2014/main" id="{706E56A8-8F5D-B5B8-3DCE-7CBB80BC0417}"/>
              </a:ext>
            </a:extLst>
          </p:cNvPr>
          <p:cNvSpPr/>
          <p:nvPr/>
        </p:nvSpPr>
        <p:spPr>
          <a:xfrm rot="16200000">
            <a:off x="8888356" y="2856709"/>
            <a:ext cx="579522" cy="11563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bg1"/>
                </a:solidFill>
                <a:latin typeface="Calibri" panose="020F0502020204030204" pitchFamily="34" charset="0"/>
                <a:ea typeface="Calibri" panose="020F0502020204030204" pitchFamily="34" charset="0"/>
                <a:cs typeface="Calibri" panose="020F0502020204030204" pitchFamily="34" charset="0"/>
              </a:rPr>
              <a:t>RADIO 2</a:t>
            </a:r>
            <a:endParaRPr lang="en-SE" sz="800" dirty="0">
              <a:solidFill>
                <a:schemeClr val="bg1"/>
              </a:solidFill>
            </a:endParaRPr>
          </a:p>
        </p:txBody>
      </p:sp>
      <p:sp>
        <p:nvSpPr>
          <p:cNvPr id="31" name="Title 33">
            <a:extLst>
              <a:ext uri="{FF2B5EF4-FFF2-40B4-BE49-F238E27FC236}">
                <a16:creationId xmlns:a16="http://schemas.microsoft.com/office/drawing/2014/main" id="{DB4D10A0-C106-7582-9B39-47C3151B3F38}"/>
              </a:ext>
            </a:extLst>
          </p:cNvPr>
          <p:cNvSpPr txBox="1">
            <a:spLocks/>
          </p:cNvSpPr>
          <p:nvPr/>
        </p:nvSpPr>
        <p:spPr>
          <a:xfrm>
            <a:off x="2980899" y="4978578"/>
            <a:ext cx="6967178"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solidFill>
                  <a:schemeClr val="bg1">
                    <a:lumMod val="85000"/>
                  </a:schemeClr>
                </a:solidFill>
                <a:latin typeface="Calibri" panose="020F0502020204030204" pitchFamily="34" charset="0"/>
                <a:cs typeface="Calibri" panose="020F0502020204030204" pitchFamily="34" charset="0"/>
              </a:rPr>
              <a:t>ALWAYS BEST POSSIBLE OUTPUT</a:t>
            </a:r>
          </a:p>
        </p:txBody>
      </p:sp>
    </p:spTree>
    <p:extLst>
      <p:ext uri="{BB962C8B-B14F-4D97-AF65-F5344CB8AC3E}">
        <p14:creationId xmlns:p14="http://schemas.microsoft.com/office/powerpoint/2010/main" val="23975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7"/>
                                        </p:tgtEl>
                                        <p:attrNameLst>
                                          <p:attrName>fillcolor</p:attrName>
                                        </p:attrNameLst>
                                      </p:cBhvr>
                                      <p:to>
                                        <p:clrVal>
                                          <a:srgbClr val="FA654C"/>
                                        </p:clrVal>
                                      </p:to>
                                    </p:set>
                                    <p:set>
                                      <p:cBhvr>
                                        <p:cTn id="7" dur="indefinite"/>
                                        <p:tgtEl>
                                          <p:spTgt spid="7"/>
                                        </p:tgtEl>
                                        <p:attrNameLst>
                                          <p:attrName>fill.type</p:attrName>
                                        </p:attrNameLst>
                                      </p:cBhvr>
                                      <p:to>
                                        <p:strVal val="solid"/>
                                      </p:to>
                                    </p:set>
                                    <p:set>
                                      <p:cBhvr>
                                        <p:cTn id="8" dur="indefinite"/>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1" nodeType="clickEffect">
                                  <p:stCondLst>
                                    <p:cond delay="0"/>
                                  </p:stCondLst>
                                  <p:childTnLst>
                                    <p:set>
                                      <p:cBhvr>
                                        <p:cTn id="22" dur="indefinite"/>
                                        <p:tgtEl>
                                          <p:spTgt spid="11"/>
                                        </p:tgtEl>
                                        <p:attrNameLst>
                                          <p:attrName>fillcolor</p:attrName>
                                        </p:attrNameLst>
                                      </p:cBhvr>
                                      <p:to>
                                        <p:clrVal>
                                          <a:srgbClr val="FA654C"/>
                                        </p:clrVal>
                                      </p:to>
                                    </p:set>
                                    <p:set>
                                      <p:cBhvr>
                                        <p:cTn id="23" dur="indefinite"/>
                                        <p:tgtEl>
                                          <p:spTgt spid="11"/>
                                        </p:tgtEl>
                                        <p:attrNameLst>
                                          <p:attrName>fill.type</p:attrName>
                                        </p:attrNameLst>
                                      </p:cBhvr>
                                      <p:to>
                                        <p:strVal val="solid"/>
                                      </p:to>
                                    </p:set>
                                    <p:set>
                                      <p:cBhvr>
                                        <p:cTn id="24" dur="indefinite"/>
                                        <p:tgtEl>
                                          <p:spTgt spid="11"/>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1299B4BA-2E70-AEE2-8753-20FB55CC62E0}"/>
              </a:ext>
            </a:extLst>
          </p:cNvPr>
          <p:cNvPicPr>
            <a:picLocks noChangeAspect="1"/>
          </p:cNvPicPr>
          <p:nvPr/>
        </p:nvPicPr>
        <p:blipFill>
          <a:blip r:embed="rId4"/>
          <a:stretch>
            <a:fillRect/>
          </a:stretch>
        </p:blipFill>
        <p:spPr>
          <a:xfrm>
            <a:off x="11132438" y="5882858"/>
            <a:ext cx="611400" cy="600547"/>
          </a:xfrm>
          <a:prstGeom prst="rect">
            <a:avLst/>
          </a:prstGeom>
        </p:spPr>
      </p:pic>
      <p:sp>
        <p:nvSpPr>
          <p:cNvPr id="2" name="Title 33">
            <a:extLst>
              <a:ext uri="{FF2B5EF4-FFF2-40B4-BE49-F238E27FC236}">
                <a16:creationId xmlns:a16="http://schemas.microsoft.com/office/drawing/2014/main" id="{3D9617D3-795E-6074-0E74-8F4810033C9C}"/>
              </a:ext>
            </a:extLst>
          </p:cNvPr>
          <p:cNvSpPr txBox="1">
            <a:spLocks/>
          </p:cNvSpPr>
          <p:nvPr/>
        </p:nvSpPr>
        <p:spPr>
          <a:xfrm>
            <a:off x="389903" y="214508"/>
            <a:ext cx="6967178"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solidFill>
                  <a:srgbClr val="F46A25"/>
                </a:solidFill>
                <a:latin typeface="Calibri" panose="020F0502020204030204" pitchFamily="34" charset="0"/>
                <a:cs typeface="Calibri" panose="020F0502020204030204" pitchFamily="34" charset="0"/>
              </a:rPr>
              <a:t>AUDIO HANDLING</a:t>
            </a:r>
          </a:p>
        </p:txBody>
      </p:sp>
      <p:pic>
        <p:nvPicPr>
          <p:cNvPr id="3" name="Picture 2">
            <a:extLst>
              <a:ext uri="{FF2B5EF4-FFF2-40B4-BE49-F238E27FC236}">
                <a16:creationId xmlns:a16="http://schemas.microsoft.com/office/drawing/2014/main" id="{B13CF75C-DBEF-497A-7A4D-8196E8DA0C82}"/>
              </a:ext>
            </a:extLst>
          </p:cNvPr>
          <p:cNvPicPr>
            <a:picLocks noChangeAspect="1"/>
          </p:cNvPicPr>
          <p:nvPr/>
        </p:nvPicPr>
        <p:blipFill>
          <a:blip r:embed="rId5"/>
          <a:stretch>
            <a:fillRect/>
          </a:stretch>
        </p:blipFill>
        <p:spPr>
          <a:xfrm>
            <a:off x="820303" y="2079115"/>
            <a:ext cx="2821130" cy="1534415"/>
          </a:xfrm>
          <a:prstGeom prst="rect">
            <a:avLst/>
          </a:prstGeom>
        </p:spPr>
      </p:pic>
      <p:sp>
        <p:nvSpPr>
          <p:cNvPr id="4" name="Rectangle: Rounded Corners 3">
            <a:extLst>
              <a:ext uri="{FF2B5EF4-FFF2-40B4-BE49-F238E27FC236}">
                <a16:creationId xmlns:a16="http://schemas.microsoft.com/office/drawing/2014/main" id="{603CD75A-C627-4176-4722-9760EF0302B4}"/>
              </a:ext>
            </a:extLst>
          </p:cNvPr>
          <p:cNvSpPr/>
          <p:nvPr/>
        </p:nvSpPr>
        <p:spPr>
          <a:xfrm>
            <a:off x="3402437" y="2512635"/>
            <a:ext cx="2088578" cy="8247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SERVICE</a:t>
            </a:r>
            <a:endParaRPr lang="en-SE" dirty="0">
              <a:solidFill>
                <a:schemeClr val="bg1"/>
              </a:solidFill>
            </a:endParaRPr>
          </a:p>
        </p:txBody>
      </p:sp>
      <p:sp>
        <p:nvSpPr>
          <p:cNvPr id="5" name="Rectangle: Rounded Corners 4">
            <a:extLst>
              <a:ext uri="{FF2B5EF4-FFF2-40B4-BE49-F238E27FC236}">
                <a16:creationId xmlns:a16="http://schemas.microsoft.com/office/drawing/2014/main" id="{43848BFA-8035-3AA8-B4A4-5EA7CF7CA8EA}"/>
              </a:ext>
            </a:extLst>
          </p:cNvPr>
          <p:cNvSpPr/>
          <p:nvPr/>
        </p:nvSpPr>
        <p:spPr>
          <a:xfrm>
            <a:off x="5589076" y="2512635"/>
            <a:ext cx="2088578" cy="8247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AUDIO SOURCE</a:t>
            </a:r>
            <a:endParaRPr lang="en-SE" dirty="0">
              <a:solidFill>
                <a:schemeClr val="bg1"/>
              </a:solidFill>
            </a:endParaRPr>
          </a:p>
        </p:txBody>
      </p:sp>
      <p:sp>
        <p:nvSpPr>
          <p:cNvPr id="6" name="Rectangle: Rounded Corners 5">
            <a:extLst>
              <a:ext uri="{FF2B5EF4-FFF2-40B4-BE49-F238E27FC236}">
                <a16:creationId xmlns:a16="http://schemas.microsoft.com/office/drawing/2014/main" id="{E11F5D66-669C-1D84-1800-F8924F0C78D3}"/>
              </a:ext>
            </a:extLst>
          </p:cNvPr>
          <p:cNvSpPr/>
          <p:nvPr/>
        </p:nvSpPr>
        <p:spPr>
          <a:xfrm>
            <a:off x="7984184" y="1972930"/>
            <a:ext cx="1727853" cy="4479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1.AUDIO INPUT</a:t>
            </a:r>
            <a:endParaRPr lang="en-SE" dirty="0">
              <a:solidFill>
                <a:schemeClr val="bg1"/>
              </a:solidFill>
            </a:endParaRPr>
          </a:p>
        </p:txBody>
      </p:sp>
      <p:sp>
        <p:nvSpPr>
          <p:cNvPr id="7" name="Rectangle: Rounded Corners 6">
            <a:extLst>
              <a:ext uri="{FF2B5EF4-FFF2-40B4-BE49-F238E27FC236}">
                <a16:creationId xmlns:a16="http://schemas.microsoft.com/office/drawing/2014/main" id="{813F3EF7-087D-0012-12FF-494E449B43FA}"/>
              </a:ext>
            </a:extLst>
          </p:cNvPr>
          <p:cNvSpPr/>
          <p:nvPr/>
        </p:nvSpPr>
        <p:spPr>
          <a:xfrm>
            <a:off x="7984184" y="2705502"/>
            <a:ext cx="1727853" cy="4479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2.AUDIO INPUT</a:t>
            </a:r>
            <a:endParaRPr lang="en-SE" dirty="0">
              <a:solidFill>
                <a:schemeClr val="bg1"/>
              </a:solidFill>
            </a:endParaRPr>
          </a:p>
        </p:txBody>
      </p:sp>
      <p:sp>
        <p:nvSpPr>
          <p:cNvPr id="9" name="Rectangle: Rounded Corners 8">
            <a:extLst>
              <a:ext uri="{FF2B5EF4-FFF2-40B4-BE49-F238E27FC236}">
                <a16:creationId xmlns:a16="http://schemas.microsoft.com/office/drawing/2014/main" id="{55618E4C-879A-4BB8-7DCC-C294C53779AA}"/>
              </a:ext>
            </a:extLst>
          </p:cNvPr>
          <p:cNvSpPr/>
          <p:nvPr/>
        </p:nvSpPr>
        <p:spPr>
          <a:xfrm>
            <a:off x="7984183" y="3526407"/>
            <a:ext cx="1727853" cy="4479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bg1"/>
                </a:solidFill>
                <a:latin typeface="Calibri" panose="020F0502020204030204" pitchFamily="34" charset="0"/>
                <a:ea typeface="Calibri" panose="020F0502020204030204" pitchFamily="34" charset="0"/>
                <a:cs typeface="Calibri" panose="020F0502020204030204" pitchFamily="34" charset="0"/>
              </a:rPr>
              <a:t>3.AUDIO INPUT</a:t>
            </a:r>
            <a:endParaRPr lang="en-SE" dirty="0">
              <a:solidFill>
                <a:schemeClr val="bg1"/>
              </a:solidFill>
            </a:endParaRPr>
          </a:p>
        </p:txBody>
      </p:sp>
      <p:cxnSp>
        <p:nvCxnSpPr>
          <p:cNvPr id="12" name="Straight Connector 11">
            <a:extLst>
              <a:ext uri="{FF2B5EF4-FFF2-40B4-BE49-F238E27FC236}">
                <a16:creationId xmlns:a16="http://schemas.microsoft.com/office/drawing/2014/main" id="{AFAE31BE-F407-ABCA-6F3D-3C2D18A2E22F}"/>
              </a:ext>
            </a:extLst>
          </p:cNvPr>
          <p:cNvCxnSpPr>
            <a:cxnSpLocks/>
            <a:stCxn id="5" idx="3"/>
            <a:endCxn id="6" idx="1"/>
          </p:cNvCxnSpPr>
          <p:nvPr/>
        </p:nvCxnSpPr>
        <p:spPr>
          <a:xfrm flipV="1">
            <a:off x="7677654" y="2196881"/>
            <a:ext cx="306530" cy="728147"/>
          </a:xfrm>
          <a:prstGeom prst="line">
            <a:avLst/>
          </a:prstGeom>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D463CF6-11AB-F530-C3DC-10E0A24804CD}"/>
              </a:ext>
            </a:extLst>
          </p:cNvPr>
          <p:cNvCxnSpPr>
            <a:cxnSpLocks/>
            <a:stCxn id="5" idx="3"/>
            <a:endCxn id="7" idx="1"/>
          </p:cNvCxnSpPr>
          <p:nvPr/>
        </p:nvCxnSpPr>
        <p:spPr>
          <a:xfrm>
            <a:off x="7677654" y="2925028"/>
            <a:ext cx="306530" cy="4425"/>
          </a:xfrm>
          <a:prstGeom prst="line">
            <a:avLst/>
          </a:prstGeom>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3DED6AF5-56A0-0254-C3A1-9380C6BD54BD}"/>
              </a:ext>
            </a:extLst>
          </p:cNvPr>
          <p:cNvCxnSpPr>
            <a:cxnSpLocks/>
            <a:stCxn id="5" idx="3"/>
            <a:endCxn id="9" idx="1"/>
          </p:cNvCxnSpPr>
          <p:nvPr/>
        </p:nvCxnSpPr>
        <p:spPr>
          <a:xfrm>
            <a:off x="7677654" y="2925028"/>
            <a:ext cx="306529" cy="825330"/>
          </a:xfrm>
          <a:prstGeom prst="line">
            <a:avLst/>
          </a:prstGeom>
        </p:spPr>
        <p:style>
          <a:lnRef idx="1">
            <a:schemeClr val="accent5"/>
          </a:lnRef>
          <a:fillRef idx="0">
            <a:schemeClr val="accent5"/>
          </a:fillRef>
          <a:effectRef idx="0">
            <a:schemeClr val="accent5"/>
          </a:effectRef>
          <a:fontRef idx="minor">
            <a:schemeClr val="tx1"/>
          </a:fontRef>
        </p:style>
      </p:cxnSp>
      <p:pic>
        <p:nvPicPr>
          <p:cNvPr id="30" name="Picture 29">
            <a:extLst>
              <a:ext uri="{FF2B5EF4-FFF2-40B4-BE49-F238E27FC236}">
                <a16:creationId xmlns:a16="http://schemas.microsoft.com/office/drawing/2014/main" id="{1879AAFF-C03A-6E6E-995D-DA9130070DC1}"/>
              </a:ext>
            </a:extLst>
          </p:cNvPr>
          <p:cNvPicPr>
            <a:picLocks noChangeAspect="1"/>
          </p:cNvPicPr>
          <p:nvPr/>
        </p:nvPicPr>
        <p:blipFill>
          <a:blip r:embed="rId6"/>
          <a:srcRect/>
          <a:stretch/>
        </p:blipFill>
        <p:spPr>
          <a:xfrm>
            <a:off x="9873697" y="2705502"/>
            <a:ext cx="1647712" cy="377142"/>
          </a:xfrm>
          <a:prstGeom prst="rect">
            <a:avLst/>
          </a:prstGeom>
        </p:spPr>
      </p:pic>
      <p:sp>
        <p:nvSpPr>
          <p:cNvPr id="33" name="TextBox 32">
            <a:extLst>
              <a:ext uri="{FF2B5EF4-FFF2-40B4-BE49-F238E27FC236}">
                <a16:creationId xmlns:a16="http://schemas.microsoft.com/office/drawing/2014/main" id="{061DB94C-90A5-BDEE-91B5-A9AFEAFBA080}"/>
              </a:ext>
            </a:extLst>
          </p:cNvPr>
          <p:cNvSpPr txBox="1"/>
          <p:nvPr/>
        </p:nvSpPr>
        <p:spPr>
          <a:xfrm>
            <a:off x="9837938" y="2012215"/>
            <a:ext cx="1600200" cy="369332"/>
          </a:xfrm>
          <a:prstGeom prst="rect">
            <a:avLst/>
          </a:prstGeom>
          <a:noFill/>
        </p:spPr>
        <p:txBody>
          <a:bodyPr wrap="square" rtlCol="0">
            <a:spAutoFit/>
          </a:bodyPr>
          <a:lstStyle/>
          <a:p>
            <a:r>
              <a:rPr lang="sv-SE" dirty="0">
                <a:solidFill>
                  <a:schemeClr val="bg1"/>
                </a:solidFill>
              </a:rPr>
              <a:t>AES67 (IP)</a:t>
            </a:r>
            <a:endParaRPr lang="en-GB" dirty="0">
              <a:solidFill>
                <a:schemeClr val="bg1"/>
              </a:solidFill>
            </a:endParaRPr>
          </a:p>
        </p:txBody>
      </p:sp>
      <p:pic>
        <p:nvPicPr>
          <p:cNvPr id="35" name="Picture 34">
            <a:extLst>
              <a:ext uri="{FF2B5EF4-FFF2-40B4-BE49-F238E27FC236}">
                <a16:creationId xmlns:a16="http://schemas.microsoft.com/office/drawing/2014/main" id="{EFF15236-9659-CED4-C91A-BF9DFB82472D}"/>
              </a:ext>
            </a:extLst>
          </p:cNvPr>
          <p:cNvPicPr>
            <a:picLocks noChangeAspect="1"/>
          </p:cNvPicPr>
          <p:nvPr/>
        </p:nvPicPr>
        <p:blipFill>
          <a:blip r:embed="rId7"/>
          <a:stretch>
            <a:fillRect/>
          </a:stretch>
        </p:blipFill>
        <p:spPr>
          <a:xfrm>
            <a:off x="9897453" y="3452476"/>
            <a:ext cx="663294" cy="645762"/>
          </a:xfrm>
          <a:prstGeom prst="rect">
            <a:avLst/>
          </a:prstGeom>
        </p:spPr>
      </p:pic>
      <p:sp>
        <p:nvSpPr>
          <p:cNvPr id="36" name="Text Placeholder 17">
            <a:extLst>
              <a:ext uri="{FF2B5EF4-FFF2-40B4-BE49-F238E27FC236}">
                <a16:creationId xmlns:a16="http://schemas.microsoft.com/office/drawing/2014/main" id="{E6F26D0E-C398-29D6-0320-F48B7032020E}"/>
              </a:ext>
            </a:extLst>
          </p:cNvPr>
          <p:cNvSpPr txBox="1">
            <a:spLocks/>
          </p:cNvSpPr>
          <p:nvPr/>
        </p:nvSpPr>
        <p:spPr>
          <a:xfrm>
            <a:off x="2933530" y="4572399"/>
            <a:ext cx="6208668" cy="1041557"/>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dirty="0"/>
              <a:t>SERVICE ORIENTED</a:t>
            </a:r>
          </a:p>
          <a:p>
            <a:pPr marL="285750" indent="-285750">
              <a:buFont typeface="Wingdings" panose="05000000000000000000" pitchFamily="2" charset="2"/>
              <a:buChar char="§"/>
            </a:pPr>
            <a:r>
              <a:rPr lang="en-US" dirty="0"/>
              <a:t>MATRIX OF AUDIO INPUTS</a:t>
            </a: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325582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0315"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132438" y="5882858"/>
            <a:ext cx="611400" cy="600547"/>
          </a:xfrm>
          <a:prstGeom prst="rect">
            <a:avLst/>
          </a:prstGeom>
        </p:spPr>
      </p:pic>
      <p:pic>
        <p:nvPicPr>
          <p:cNvPr id="7" name="Picture 6" descr="Logo&#10;&#10;Description automatically generated">
            <a:extLst>
              <a:ext uri="{FF2B5EF4-FFF2-40B4-BE49-F238E27FC236}">
                <a16:creationId xmlns:a16="http://schemas.microsoft.com/office/drawing/2014/main" id="{05821935-D8E7-65AE-43A2-385AF3E07639}"/>
              </a:ext>
            </a:extLst>
          </p:cNvPr>
          <p:cNvPicPr>
            <a:picLocks noChangeAspect="1"/>
          </p:cNvPicPr>
          <p:nvPr/>
        </p:nvPicPr>
        <p:blipFill>
          <a:blip r:embed="rId5"/>
          <a:stretch>
            <a:fillRect/>
          </a:stretch>
        </p:blipFill>
        <p:spPr>
          <a:xfrm>
            <a:off x="645521" y="617164"/>
            <a:ext cx="1813354" cy="1781165"/>
          </a:xfrm>
          <a:prstGeom prst="rect">
            <a:avLst/>
          </a:prstGeom>
        </p:spPr>
      </p:pic>
      <p:pic>
        <p:nvPicPr>
          <p:cNvPr id="11" name="Picture Placeholder 7">
            <a:extLst>
              <a:ext uri="{FF2B5EF4-FFF2-40B4-BE49-F238E27FC236}">
                <a16:creationId xmlns:a16="http://schemas.microsoft.com/office/drawing/2014/main" id="{456D1251-9C56-6526-1A5A-2ADA9564E3A9}"/>
              </a:ext>
            </a:extLst>
          </p:cNvPr>
          <p:cNvPicPr>
            <a:picLocks noGrp="1" noChangeAspect="1"/>
          </p:cNvPicPr>
          <p:nvPr>
            <p:ph type="pic" sz="quarter" idx="13"/>
          </p:nvPr>
        </p:nvPicPr>
        <p:blipFill>
          <a:blip r:embed="rId6"/>
          <a:srcRect/>
          <a:stretch/>
        </p:blipFill>
        <p:spPr>
          <a:xfrm>
            <a:off x="3465877" y="3560798"/>
            <a:ext cx="3361039" cy="1898321"/>
          </a:xfrm>
        </p:spPr>
      </p:pic>
      <p:pic>
        <p:nvPicPr>
          <p:cNvPr id="12" name="Picture 11">
            <a:extLst>
              <a:ext uri="{FF2B5EF4-FFF2-40B4-BE49-F238E27FC236}">
                <a16:creationId xmlns:a16="http://schemas.microsoft.com/office/drawing/2014/main" id="{BD98F0DE-EACB-035B-E769-3E09CFFDD236}"/>
              </a:ext>
            </a:extLst>
          </p:cNvPr>
          <p:cNvPicPr>
            <a:picLocks noChangeAspect="1"/>
          </p:cNvPicPr>
          <p:nvPr/>
        </p:nvPicPr>
        <p:blipFill>
          <a:blip r:embed="rId7"/>
          <a:stretch>
            <a:fillRect/>
          </a:stretch>
        </p:blipFill>
        <p:spPr>
          <a:xfrm>
            <a:off x="766559" y="2998360"/>
            <a:ext cx="3106109" cy="2073340"/>
          </a:xfrm>
          <a:prstGeom prst="rect">
            <a:avLst/>
          </a:prstGeom>
        </p:spPr>
      </p:pic>
      <p:pic>
        <p:nvPicPr>
          <p:cNvPr id="13" name="Picture 12">
            <a:extLst>
              <a:ext uri="{FF2B5EF4-FFF2-40B4-BE49-F238E27FC236}">
                <a16:creationId xmlns:a16="http://schemas.microsoft.com/office/drawing/2014/main" id="{B1189FAA-6605-2EAD-20BE-6A7896D882B0}"/>
              </a:ext>
            </a:extLst>
          </p:cNvPr>
          <p:cNvPicPr>
            <a:picLocks noChangeAspect="1"/>
          </p:cNvPicPr>
          <p:nvPr/>
        </p:nvPicPr>
        <p:blipFill>
          <a:blip r:embed="rId8"/>
          <a:stretch>
            <a:fillRect/>
          </a:stretch>
        </p:blipFill>
        <p:spPr>
          <a:xfrm>
            <a:off x="6428608" y="4155793"/>
            <a:ext cx="3453151" cy="1972478"/>
          </a:xfrm>
          <a:prstGeom prst="rect">
            <a:avLst/>
          </a:prstGeom>
        </p:spPr>
      </p:pic>
      <p:sp>
        <p:nvSpPr>
          <p:cNvPr id="3" name="Rectangle: Rounded Corners 2">
            <a:extLst>
              <a:ext uri="{FF2B5EF4-FFF2-40B4-BE49-F238E27FC236}">
                <a16:creationId xmlns:a16="http://schemas.microsoft.com/office/drawing/2014/main" id="{780F00B6-445C-1C17-3F19-F5698DEE9045}"/>
              </a:ext>
            </a:extLst>
          </p:cNvPr>
          <p:cNvSpPr/>
          <p:nvPr/>
        </p:nvSpPr>
        <p:spPr>
          <a:xfrm>
            <a:off x="920343" y="4639940"/>
            <a:ext cx="2835027"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TV NETWORK</a:t>
            </a:r>
            <a:endParaRPr lang="en-SE" dirty="0">
              <a:solidFill>
                <a:schemeClr val="bg1"/>
              </a:solidFill>
            </a:endParaRPr>
          </a:p>
        </p:txBody>
      </p:sp>
      <p:sp>
        <p:nvSpPr>
          <p:cNvPr id="4" name="Rectangle: Rounded Corners 3">
            <a:extLst>
              <a:ext uri="{FF2B5EF4-FFF2-40B4-BE49-F238E27FC236}">
                <a16:creationId xmlns:a16="http://schemas.microsoft.com/office/drawing/2014/main" id="{A9CBA028-2268-2B23-266F-200980187D05}"/>
              </a:ext>
            </a:extLst>
          </p:cNvPr>
          <p:cNvSpPr/>
          <p:nvPr/>
        </p:nvSpPr>
        <p:spPr>
          <a:xfrm>
            <a:off x="3760415" y="5005065"/>
            <a:ext cx="2835027"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TUNNEL SYSTEMS</a:t>
            </a:r>
            <a:endParaRPr lang="en-SE" dirty="0">
              <a:solidFill>
                <a:schemeClr val="bg1"/>
              </a:solidFill>
            </a:endParaRPr>
          </a:p>
        </p:txBody>
      </p:sp>
      <p:sp>
        <p:nvSpPr>
          <p:cNvPr id="5" name="Rectangle: Rounded Corners 4">
            <a:extLst>
              <a:ext uri="{FF2B5EF4-FFF2-40B4-BE49-F238E27FC236}">
                <a16:creationId xmlns:a16="http://schemas.microsoft.com/office/drawing/2014/main" id="{76E2D368-78A2-BA6B-A95F-61FAB307E2C0}"/>
              </a:ext>
            </a:extLst>
          </p:cNvPr>
          <p:cNvSpPr/>
          <p:nvPr/>
        </p:nvSpPr>
        <p:spPr>
          <a:xfrm>
            <a:off x="6737669" y="5688989"/>
            <a:ext cx="2835027"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HEAD-END</a:t>
            </a:r>
            <a:endParaRPr lang="en-SE" dirty="0">
              <a:solidFill>
                <a:schemeClr val="bg1"/>
              </a:solidFill>
            </a:endParaRPr>
          </a:p>
        </p:txBody>
      </p:sp>
      <p:sp>
        <p:nvSpPr>
          <p:cNvPr id="14" name="Rectangle: Rounded Corners 13">
            <a:extLst>
              <a:ext uri="{FF2B5EF4-FFF2-40B4-BE49-F238E27FC236}">
                <a16:creationId xmlns:a16="http://schemas.microsoft.com/office/drawing/2014/main" id="{50F3F213-CD62-9700-825E-A1E2BD055603}"/>
              </a:ext>
            </a:extLst>
          </p:cNvPr>
          <p:cNvSpPr/>
          <p:nvPr/>
        </p:nvSpPr>
        <p:spPr>
          <a:xfrm>
            <a:off x="2640180" y="352373"/>
            <a:ext cx="5515002" cy="816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Owns and operate its own DVB-T2 network in Norway with 100+ transmitters</a:t>
            </a:r>
            <a:endParaRPr lang="en-SE" dirty="0">
              <a:solidFill>
                <a:schemeClr val="bg1"/>
              </a:solidFill>
            </a:endParaRPr>
          </a:p>
        </p:txBody>
      </p:sp>
      <p:sp>
        <p:nvSpPr>
          <p:cNvPr id="15" name="Rectangle: Rounded Corners 14">
            <a:extLst>
              <a:ext uri="{FF2B5EF4-FFF2-40B4-BE49-F238E27FC236}">
                <a16:creationId xmlns:a16="http://schemas.microsoft.com/office/drawing/2014/main" id="{62966ABC-0146-3061-BD3B-A3B684A76148}"/>
              </a:ext>
            </a:extLst>
          </p:cNvPr>
          <p:cNvSpPr/>
          <p:nvPr/>
        </p:nvSpPr>
        <p:spPr>
          <a:xfrm>
            <a:off x="2608399" y="1283488"/>
            <a:ext cx="5546783" cy="816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Radio Break-In systems for road tunnels, over 250 tunnels equipped with a Paneda solution</a:t>
            </a:r>
            <a:endParaRPr lang="en-SE" dirty="0">
              <a:solidFill>
                <a:schemeClr val="bg1"/>
              </a:solidFill>
            </a:endParaRPr>
          </a:p>
        </p:txBody>
      </p:sp>
      <p:sp>
        <p:nvSpPr>
          <p:cNvPr id="16" name="Rectangle: Rounded Corners 15">
            <a:extLst>
              <a:ext uri="{FF2B5EF4-FFF2-40B4-BE49-F238E27FC236}">
                <a16:creationId xmlns:a16="http://schemas.microsoft.com/office/drawing/2014/main" id="{9295F4EB-9368-384C-9DB5-9A522E261062}"/>
              </a:ext>
            </a:extLst>
          </p:cNvPr>
          <p:cNvSpPr/>
          <p:nvPr/>
        </p:nvSpPr>
        <p:spPr>
          <a:xfrm>
            <a:off x="2600382" y="2215487"/>
            <a:ext cx="5554800" cy="6330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Leading supplier of DAB Head-End systems with over 120 systems in operation world-wide</a:t>
            </a:r>
            <a:endParaRPr lang="en-SE" dirty="0">
              <a:solidFill>
                <a:schemeClr val="bg1"/>
              </a:solidFill>
            </a:endParaRPr>
          </a:p>
        </p:txBody>
      </p:sp>
    </p:spTree>
    <p:extLst>
      <p:ext uri="{BB962C8B-B14F-4D97-AF65-F5344CB8AC3E}">
        <p14:creationId xmlns:p14="http://schemas.microsoft.com/office/powerpoint/2010/main" val="274244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41B54F8-5CA5-46A9-86AA-1BF047C3874D}"/>
              </a:ext>
            </a:extLst>
          </p:cNvPr>
          <p:cNvSpPr>
            <a:spLocks noGrp="1"/>
          </p:cNvSpPr>
          <p:nvPr>
            <p:ph type="ftr" sz="quarter" idx="11"/>
          </p:nvPr>
        </p:nvSpPr>
        <p:spPr>
          <a:xfrm>
            <a:off x="9702867" y="6356044"/>
            <a:ext cx="1666232" cy="365125"/>
          </a:xfrm>
        </p:spPr>
        <p:txBody>
          <a:bodyPr/>
          <a:lstStyle/>
          <a:p>
            <a:r>
              <a:rPr lang="en-US" dirty="0"/>
              <a:t>DAB For Dummies</a:t>
            </a:r>
          </a:p>
        </p:txBody>
      </p:sp>
      <p:sp>
        <p:nvSpPr>
          <p:cNvPr id="3" name="Date Placeholder 2">
            <a:extLst>
              <a:ext uri="{FF2B5EF4-FFF2-40B4-BE49-F238E27FC236}">
                <a16:creationId xmlns:a16="http://schemas.microsoft.com/office/drawing/2014/main" id="{408F70B7-1A31-4434-AAFC-A5D0CAA10B72}"/>
              </a:ext>
            </a:extLst>
          </p:cNvPr>
          <p:cNvSpPr>
            <a:spLocks noGrp="1"/>
          </p:cNvSpPr>
          <p:nvPr>
            <p:ph type="dt" sz="half" idx="10"/>
          </p:nvPr>
        </p:nvSpPr>
        <p:spPr>
          <a:xfrm>
            <a:off x="9939528" y="6356350"/>
            <a:ext cx="1756062" cy="365125"/>
          </a:xfrm>
        </p:spPr>
        <p:txBody>
          <a:bodyPr/>
          <a:lstStyle/>
          <a:p>
            <a:r>
              <a:rPr lang="en-US" dirty="0"/>
              <a:t>2022</a:t>
            </a:r>
          </a:p>
        </p:txBody>
      </p:sp>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349"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132438" y="5882858"/>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389903" y="214508"/>
            <a:ext cx="6967178"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solidFill>
                  <a:srgbClr val="F46A25"/>
                </a:solidFill>
                <a:latin typeface="Calibri" panose="020F0502020204030204" pitchFamily="34" charset="0"/>
                <a:cs typeface="Calibri" panose="020F0502020204030204" pitchFamily="34" charset="0"/>
              </a:rPr>
              <a:t>IT SECURITY FOCUS</a:t>
            </a:r>
          </a:p>
        </p:txBody>
      </p:sp>
      <p:sp>
        <p:nvSpPr>
          <p:cNvPr id="10" name="Rectangle 2">
            <a:extLst>
              <a:ext uri="{FF2B5EF4-FFF2-40B4-BE49-F238E27FC236}">
                <a16:creationId xmlns:a16="http://schemas.microsoft.com/office/drawing/2014/main" id="{C0F2BEC1-D1B9-D161-B5E6-39CFE66B70B1}"/>
              </a:ext>
            </a:extLst>
          </p:cNvPr>
          <p:cNvSpPr>
            <a:spLocks noChangeArrowheads="1"/>
          </p:cNvSpPr>
          <p:nvPr/>
        </p:nvSpPr>
        <p:spPr bwMode="auto">
          <a:xfrm>
            <a:off x="250881" y="3189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8" name="Rectangle 2">
            <a:extLst>
              <a:ext uri="{FF2B5EF4-FFF2-40B4-BE49-F238E27FC236}">
                <a16:creationId xmlns:a16="http://schemas.microsoft.com/office/drawing/2014/main" id="{1F71E1AA-F833-6229-DDDE-E104ACECCD6D}"/>
              </a:ext>
            </a:extLst>
          </p:cNvPr>
          <p:cNvSpPr>
            <a:spLocks noChangeArrowheads="1"/>
          </p:cNvSpPr>
          <p:nvPr/>
        </p:nvSpPr>
        <p:spPr bwMode="auto">
          <a:xfrm>
            <a:off x="753862" y="784182"/>
            <a:ext cx="138756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sp>
        <p:nvSpPr>
          <p:cNvPr id="11" name="Rectangle 2">
            <a:extLst>
              <a:ext uri="{FF2B5EF4-FFF2-40B4-BE49-F238E27FC236}">
                <a16:creationId xmlns:a16="http://schemas.microsoft.com/office/drawing/2014/main" id="{B952A200-7085-3EBA-0198-BAC44E594CBA}"/>
              </a:ext>
            </a:extLst>
          </p:cNvPr>
          <p:cNvSpPr>
            <a:spLocks noChangeArrowheads="1"/>
          </p:cNvSpPr>
          <p:nvPr/>
        </p:nvSpPr>
        <p:spPr bwMode="auto">
          <a:xfrm>
            <a:off x="691034" y="1350149"/>
            <a:ext cx="140210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sp>
        <p:nvSpPr>
          <p:cNvPr id="14" name="Text Placeholder 17">
            <a:extLst>
              <a:ext uri="{FF2B5EF4-FFF2-40B4-BE49-F238E27FC236}">
                <a16:creationId xmlns:a16="http://schemas.microsoft.com/office/drawing/2014/main" id="{1D01C0DB-BAD1-A4E3-F963-2F8F93810F8C}"/>
              </a:ext>
            </a:extLst>
          </p:cNvPr>
          <p:cNvSpPr txBox="1">
            <a:spLocks/>
          </p:cNvSpPr>
          <p:nvPr/>
        </p:nvSpPr>
        <p:spPr>
          <a:xfrm>
            <a:off x="959950" y="1338281"/>
            <a:ext cx="6208668" cy="2475560"/>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US" dirty="0"/>
              <a:t>PERSONAL LOGIN</a:t>
            </a:r>
          </a:p>
          <a:p>
            <a:pPr marL="285750" indent="-285750">
              <a:buFont typeface="Wingdings" panose="05000000000000000000" pitchFamily="2" charset="2"/>
              <a:buChar char="§"/>
            </a:pPr>
            <a:r>
              <a:rPr lang="en-US" dirty="0"/>
              <a:t>USER RIGHTS</a:t>
            </a:r>
          </a:p>
          <a:p>
            <a:pPr marL="285750" indent="-285750">
              <a:buFont typeface="Wingdings" panose="05000000000000000000" pitchFamily="2" charset="2"/>
              <a:buChar char="§"/>
            </a:pPr>
            <a:r>
              <a:rPr lang="en-US" dirty="0"/>
              <a:t>2 FACTOR AUTHENTICATION</a:t>
            </a:r>
          </a:p>
          <a:p>
            <a:pPr marL="285750" indent="-285750">
              <a:buFont typeface="Wingdings" panose="05000000000000000000" pitchFamily="2" charset="2"/>
              <a:buChar char="§"/>
            </a:pPr>
            <a:r>
              <a:rPr lang="en-US" dirty="0"/>
              <a:t>HTTPS (TLS) ENCRYPTION</a:t>
            </a:r>
          </a:p>
          <a:p>
            <a:pPr marL="285750" indent="-285750">
              <a:buFont typeface="Wingdings" panose="05000000000000000000" pitchFamily="2" charset="2"/>
              <a:buChar char="§"/>
            </a:pPr>
            <a:r>
              <a:rPr lang="en-US" dirty="0"/>
              <a:t>A+ RANKING</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pic>
        <p:nvPicPr>
          <p:cNvPr id="9" name="Picture 8" descr="A picture containing metalware, lock, chain&#10;&#10;Description automatically generated">
            <a:extLst>
              <a:ext uri="{FF2B5EF4-FFF2-40B4-BE49-F238E27FC236}">
                <a16:creationId xmlns:a16="http://schemas.microsoft.com/office/drawing/2014/main" id="{485A1F96-ED85-74BD-39FF-D77443B5C762}"/>
              </a:ext>
            </a:extLst>
          </p:cNvPr>
          <p:cNvPicPr>
            <a:picLocks noChangeAspect="1"/>
          </p:cNvPicPr>
          <p:nvPr/>
        </p:nvPicPr>
        <p:blipFill>
          <a:blip r:embed="rId6"/>
          <a:stretch>
            <a:fillRect/>
          </a:stretch>
        </p:blipFill>
        <p:spPr>
          <a:xfrm>
            <a:off x="7633989" y="0"/>
            <a:ext cx="4572000" cy="6858000"/>
          </a:xfrm>
          <a:prstGeom prst="rect">
            <a:avLst/>
          </a:prstGeom>
        </p:spPr>
      </p:pic>
      <p:pic>
        <p:nvPicPr>
          <p:cNvPr id="15" name="Picture 14" descr="Graphical user interface, application, Teams&#10;&#10;Description automatically generated">
            <a:extLst>
              <a:ext uri="{FF2B5EF4-FFF2-40B4-BE49-F238E27FC236}">
                <a16:creationId xmlns:a16="http://schemas.microsoft.com/office/drawing/2014/main" id="{BA9310F1-8A3C-A874-39A1-4CF1F41DB046}"/>
              </a:ext>
            </a:extLst>
          </p:cNvPr>
          <p:cNvPicPr>
            <a:picLocks noChangeAspect="1"/>
          </p:cNvPicPr>
          <p:nvPr/>
        </p:nvPicPr>
        <p:blipFill>
          <a:blip r:embed="rId7"/>
          <a:stretch>
            <a:fillRect/>
          </a:stretch>
        </p:blipFill>
        <p:spPr>
          <a:xfrm>
            <a:off x="4788676" y="3354962"/>
            <a:ext cx="3396420" cy="2711428"/>
          </a:xfrm>
          <a:prstGeom prst="rect">
            <a:avLst/>
          </a:prstGeom>
        </p:spPr>
      </p:pic>
      <p:pic>
        <p:nvPicPr>
          <p:cNvPr id="7" name="Picture 6" descr="Logo&#10;&#10;Description automatically generated">
            <a:extLst>
              <a:ext uri="{FF2B5EF4-FFF2-40B4-BE49-F238E27FC236}">
                <a16:creationId xmlns:a16="http://schemas.microsoft.com/office/drawing/2014/main" id="{8E506B37-133C-9AC7-5563-E0EEDC05CB09}"/>
              </a:ext>
            </a:extLst>
          </p:cNvPr>
          <p:cNvPicPr>
            <a:picLocks noChangeAspect="1"/>
          </p:cNvPicPr>
          <p:nvPr/>
        </p:nvPicPr>
        <p:blipFill>
          <a:blip r:embed="rId5"/>
          <a:stretch>
            <a:fillRect/>
          </a:stretch>
        </p:blipFill>
        <p:spPr>
          <a:xfrm>
            <a:off x="11284838" y="6035258"/>
            <a:ext cx="611400" cy="600547"/>
          </a:xfrm>
          <a:prstGeom prst="rect">
            <a:avLst/>
          </a:prstGeom>
        </p:spPr>
      </p:pic>
    </p:spTree>
    <p:extLst>
      <p:ext uri="{BB962C8B-B14F-4D97-AF65-F5344CB8AC3E}">
        <p14:creationId xmlns:p14="http://schemas.microsoft.com/office/powerpoint/2010/main" val="245699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2745" y="2241607"/>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132438" y="5882858"/>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263163" y="-6611"/>
            <a:ext cx="9754976" cy="492050"/>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latin typeface="Calibri" panose="020F0502020204030204" pitchFamily="34" charset="0"/>
                <a:cs typeface="Calibri" panose="020F0502020204030204" pitchFamily="34" charset="0"/>
              </a:rPr>
              <a:t>EXAMPLE SETUP 2x HEAD-END </a:t>
            </a:r>
          </a:p>
        </p:txBody>
      </p:sp>
      <p:sp>
        <p:nvSpPr>
          <p:cNvPr id="23" name="Rectangle: Rounded Corners 22">
            <a:extLst>
              <a:ext uri="{FF2B5EF4-FFF2-40B4-BE49-F238E27FC236}">
                <a16:creationId xmlns:a16="http://schemas.microsoft.com/office/drawing/2014/main" id="{D70B5371-118B-4000-8A2D-328E36FFFFDD}"/>
              </a:ext>
            </a:extLst>
          </p:cNvPr>
          <p:cNvSpPr/>
          <p:nvPr/>
        </p:nvSpPr>
        <p:spPr>
          <a:xfrm>
            <a:off x="4235565" y="1453654"/>
            <a:ext cx="2252484" cy="546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AUDIO SERVER MAIN</a:t>
            </a:r>
            <a:endParaRPr lang="en-SE" dirty="0">
              <a:solidFill>
                <a:schemeClr val="bg1"/>
              </a:solidFill>
            </a:endParaRPr>
          </a:p>
        </p:txBody>
      </p:sp>
      <p:pic>
        <p:nvPicPr>
          <p:cNvPr id="24" name="Picture 23" descr="A picture containing text, projector, electronics, computer&#10;&#10;Description automatically generated">
            <a:extLst>
              <a:ext uri="{FF2B5EF4-FFF2-40B4-BE49-F238E27FC236}">
                <a16:creationId xmlns:a16="http://schemas.microsoft.com/office/drawing/2014/main" id="{B9CDF9F1-15D5-3D0C-C028-F18005D5D85F}"/>
              </a:ext>
            </a:extLst>
          </p:cNvPr>
          <p:cNvPicPr>
            <a:picLocks noChangeAspect="1"/>
          </p:cNvPicPr>
          <p:nvPr/>
        </p:nvPicPr>
        <p:blipFill>
          <a:blip r:embed="rId6"/>
          <a:stretch>
            <a:fillRect/>
          </a:stretch>
        </p:blipFill>
        <p:spPr>
          <a:xfrm>
            <a:off x="4020046" y="750858"/>
            <a:ext cx="2715234" cy="751656"/>
          </a:xfrm>
          <a:prstGeom prst="rect">
            <a:avLst/>
          </a:prstGeom>
        </p:spPr>
      </p:pic>
      <p:sp>
        <p:nvSpPr>
          <p:cNvPr id="25" name="Rectangle: Rounded Corners 24">
            <a:extLst>
              <a:ext uri="{FF2B5EF4-FFF2-40B4-BE49-F238E27FC236}">
                <a16:creationId xmlns:a16="http://schemas.microsoft.com/office/drawing/2014/main" id="{78B16304-FAE3-4A05-C15C-5C102C9F491D}"/>
              </a:ext>
            </a:extLst>
          </p:cNvPr>
          <p:cNvSpPr/>
          <p:nvPr/>
        </p:nvSpPr>
        <p:spPr>
          <a:xfrm>
            <a:off x="4225367" y="2086178"/>
            <a:ext cx="2252484" cy="546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HEAD-END 1A</a:t>
            </a:r>
            <a:endParaRPr lang="en-SE" dirty="0">
              <a:solidFill>
                <a:schemeClr val="bg1"/>
              </a:solidFill>
            </a:endParaRPr>
          </a:p>
        </p:txBody>
      </p:sp>
      <p:sp>
        <p:nvSpPr>
          <p:cNvPr id="26" name="Rectangle: Rounded Corners 25">
            <a:extLst>
              <a:ext uri="{FF2B5EF4-FFF2-40B4-BE49-F238E27FC236}">
                <a16:creationId xmlns:a16="http://schemas.microsoft.com/office/drawing/2014/main" id="{E652119B-6F23-5C67-A9AF-D8D06A7D805D}"/>
              </a:ext>
            </a:extLst>
          </p:cNvPr>
          <p:cNvSpPr/>
          <p:nvPr/>
        </p:nvSpPr>
        <p:spPr>
          <a:xfrm>
            <a:off x="4225367" y="2719278"/>
            <a:ext cx="2252484" cy="546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HEAD-END 2A</a:t>
            </a:r>
            <a:endParaRPr lang="en-SE" dirty="0">
              <a:solidFill>
                <a:schemeClr val="bg1"/>
              </a:solidFill>
            </a:endParaRPr>
          </a:p>
        </p:txBody>
      </p:sp>
      <p:sp>
        <p:nvSpPr>
          <p:cNvPr id="27" name="Rectangle: Rounded Corners 26">
            <a:extLst>
              <a:ext uri="{FF2B5EF4-FFF2-40B4-BE49-F238E27FC236}">
                <a16:creationId xmlns:a16="http://schemas.microsoft.com/office/drawing/2014/main" id="{7127970D-D3DC-EB14-95D0-E7FFF8DC2677}"/>
              </a:ext>
            </a:extLst>
          </p:cNvPr>
          <p:cNvSpPr/>
          <p:nvPr/>
        </p:nvSpPr>
        <p:spPr>
          <a:xfrm>
            <a:off x="4225209" y="4131796"/>
            <a:ext cx="2252484" cy="546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AUDIO SERVER RED</a:t>
            </a:r>
            <a:endParaRPr lang="en-SE" dirty="0">
              <a:solidFill>
                <a:schemeClr val="bg1"/>
              </a:solidFill>
            </a:endParaRPr>
          </a:p>
        </p:txBody>
      </p:sp>
      <p:pic>
        <p:nvPicPr>
          <p:cNvPr id="28" name="Picture 27" descr="A picture containing text, projector, electronics, computer&#10;&#10;Description automatically generated">
            <a:extLst>
              <a:ext uri="{FF2B5EF4-FFF2-40B4-BE49-F238E27FC236}">
                <a16:creationId xmlns:a16="http://schemas.microsoft.com/office/drawing/2014/main" id="{0BE40CD5-2675-8258-09F1-31A2A358FDF5}"/>
              </a:ext>
            </a:extLst>
          </p:cNvPr>
          <p:cNvPicPr>
            <a:picLocks noChangeAspect="1"/>
          </p:cNvPicPr>
          <p:nvPr/>
        </p:nvPicPr>
        <p:blipFill>
          <a:blip r:embed="rId6"/>
          <a:stretch>
            <a:fillRect/>
          </a:stretch>
        </p:blipFill>
        <p:spPr>
          <a:xfrm>
            <a:off x="4009690" y="3429000"/>
            <a:ext cx="2715234" cy="751656"/>
          </a:xfrm>
          <a:prstGeom prst="rect">
            <a:avLst/>
          </a:prstGeom>
        </p:spPr>
      </p:pic>
      <p:sp>
        <p:nvSpPr>
          <p:cNvPr id="29" name="Rectangle: Rounded Corners 28">
            <a:extLst>
              <a:ext uri="{FF2B5EF4-FFF2-40B4-BE49-F238E27FC236}">
                <a16:creationId xmlns:a16="http://schemas.microsoft.com/office/drawing/2014/main" id="{90FD0BAC-959A-0A74-3B21-727E76149985}"/>
              </a:ext>
            </a:extLst>
          </p:cNvPr>
          <p:cNvSpPr/>
          <p:nvPr/>
        </p:nvSpPr>
        <p:spPr>
          <a:xfrm>
            <a:off x="4215011" y="4764320"/>
            <a:ext cx="2252484" cy="546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HEAD-END 1B</a:t>
            </a:r>
            <a:endParaRPr lang="en-SE" dirty="0">
              <a:solidFill>
                <a:schemeClr val="bg1"/>
              </a:solidFill>
            </a:endParaRPr>
          </a:p>
        </p:txBody>
      </p:sp>
      <p:sp>
        <p:nvSpPr>
          <p:cNvPr id="30" name="Rectangle: Rounded Corners 29">
            <a:extLst>
              <a:ext uri="{FF2B5EF4-FFF2-40B4-BE49-F238E27FC236}">
                <a16:creationId xmlns:a16="http://schemas.microsoft.com/office/drawing/2014/main" id="{B640CBD2-689F-6F43-9BEA-3DF655251D6A}"/>
              </a:ext>
            </a:extLst>
          </p:cNvPr>
          <p:cNvSpPr/>
          <p:nvPr/>
        </p:nvSpPr>
        <p:spPr>
          <a:xfrm>
            <a:off x="4215011" y="5397420"/>
            <a:ext cx="2252484" cy="5463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HEAD-END 2B</a:t>
            </a:r>
            <a:endParaRPr lang="en-SE" dirty="0">
              <a:solidFill>
                <a:schemeClr val="bg1"/>
              </a:solidFill>
            </a:endParaRPr>
          </a:p>
        </p:txBody>
      </p:sp>
      <p:sp>
        <p:nvSpPr>
          <p:cNvPr id="31" name="Rectangle: Rounded Corners 30">
            <a:extLst>
              <a:ext uri="{FF2B5EF4-FFF2-40B4-BE49-F238E27FC236}">
                <a16:creationId xmlns:a16="http://schemas.microsoft.com/office/drawing/2014/main" id="{EF93AD5A-332F-3C21-9593-94FAD064652D}"/>
              </a:ext>
            </a:extLst>
          </p:cNvPr>
          <p:cNvSpPr/>
          <p:nvPr/>
        </p:nvSpPr>
        <p:spPr>
          <a:xfrm>
            <a:off x="4023238" y="814591"/>
            <a:ext cx="2677161" cy="2597955"/>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32" name="Rectangle: Rounded Corners 31">
            <a:extLst>
              <a:ext uri="{FF2B5EF4-FFF2-40B4-BE49-F238E27FC236}">
                <a16:creationId xmlns:a16="http://schemas.microsoft.com/office/drawing/2014/main" id="{2CD870A8-4AA0-CA27-AE09-BEBE7F284136}"/>
              </a:ext>
            </a:extLst>
          </p:cNvPr>
          <p:cNvSpPr/>
          <p:nvPr/>
        </p:nvSpPr>
        <p:spPr>
          <a:xfrm>
            <a:off x="4030336" y="3514861"/>
            <a:ext cx="2677161" cy="2597955"/>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grpSp>
        <p:nvGrpSpPr>
          <p:cNvPr id="136" name="Group 135">
            <a:extLst>
              <a:ext uri="{FF2B5EF4-FFF2-40B4-BE49-F238E27FC236}">
                <a16:creationId xmlns:a16="http://schemas.microsoft.com/office/drawing/2014/main" id="{6E71E9C1-33CC-5AA9-E385-57051583886B}"/>
              </a:ext>
            </a:extLst>
          </p:cNvPr>
          <p:cNvGrpSpPr/>
          <p:nvPr/>
        </p:nvGrpSpPr>
        <p:grpSpPr>
          <a:xfrm>
            <a:off x="1715788" y="1864338"/>
            <a:ext cx="1080752" cy="4098962"/>
            <a:chOff x="1715788" y="1864338"/>
            <a:chExt cx="1080752" cy="4098962"/>
          </a:xfrm>
        </p:grpSpPr>
        <p:cxnSp>
          <p:nvCxnSpPr>
            <p:cNvPr id="48" name="Straight Arrow Connector 47">
              <a:extLst>
                <a:ext uri="{FF2B5EF4-FFF2-40B4-BE49-F238E27FC236}">
                  <a16:creationId xmlns:a16="http://schemas.microsoft.com/office/drawing/2014/main" id="{E91E9496-1FB4-B733-8707-1850997782B9}"/>
                </a:ext>
              </a:extLst>
            </p:cNvPr>
            <p:cNvCxnSpPr>
              <a:cxnSpLocks/>
            </p:cNvCxnSpPr>
            <p:nvPr/>
          </p:nvCxnSpPr>
          <p:spPr>
            <a:xfrm>
              <a:off x="1742188" y="1864338"/>
              <a:ext cx="988283"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50" name="Straight Arrow Connector 49">
              <a:extLst>
                <a:ext uri="{FF2B5EF4-FFF2-40B4-BE49-F238E27FC236}">
                  <a16:creationId xmlns:a16="http://schemas.microsoft.com/office/drawing/2014/main" id="{DB69CD85-1322-48E8-D869-F285F878117A}"/>
                </a:ext>
              </a:extLst>
            </p:cNvPr>
            <p:cNvCxnSpPr>
              <a:cxnSpLocks/>
            </p:cNvCxnSpPr>
            <p:nvPr/>
          </p:nvCxnSpPr>
          <p:spPr>
            <a:xfrm>
              <a:off x="1715788" y="3011376"/>
              <a:ext cx="89774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52" name="Straight Arrow Connector 51">
              <a:extLst>
                <a:ext uri="{FF2B5EF4-FFF2-40B4-BE49-F238E27FC236}">
                  <a16:creationId xmlns:a16="http://schemas.microsoft.com/office/drawing/2014/main" id="{8A189106-FF7E-3881-6248-9BF75965372A}"/>
                </a:ext>
              </a:extLst>
            </p:cNvPr>
            <p:cNvCxnSpPr>
              <a:cxnSpLocks/>
            </p:cNvCxnSpPr>
            <p:nvPr/>
          </p:nvCxnSpPr>
          <p:spPr>
            <a:xfrm>
              <a:off x="1745877" y="4533422"/>
              <a:ext cx="85872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54" name="Straight Arrow Connector 53">
              <a:extLst>
                <a:ext uri="{FF2B5EF4-FFF2-40B4-BE49-F238E27FC236}">
                  <a16:creationId xmlns:a16="http://schemas.microsoft.com/office/drawing/2014/main" id="{E16AD7EF-F13D-23CF-B524-3C46925AD263}"/>
                </a:ext>
              </a:extLst>
            </p:cNvPr>
            <p:cNvCxnSpPr>
              <a:cxnSpLocks/>
            </p:cNvCxnSpPr>
            <p:nvPr/>
          </p:nvCxnSpPr>
          <p:spPr>
            <a:xfrm>
              <a:off x="1758602" y="5963300"/>
              <a:ext cx="1037938"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grpSp>
      <p:grpSp>
        <p:nvGrpSpPr>
          <p:cNvPr id="67" name="Group 66">
            <a:extLst>
              <a:ext uri="{FF2B5EF4-FFF2-40B4-BE49-F238E27FC236}">
                <a16:creationId xmlns:a16="http://schemas.microsoft.com/office/drawing/2014/main" id="{89A8A265-AEAE-E70D-71EA-13387EF119EB}"/>
              </a:ext>
            </a:extLst>
          </p:cNvPr>
          <p:cNvGrpSpPr/>
          <p:nvPr/>
        </p:nvGrpSpPr>
        <p:grpSpPr>
          <a:xfrm>
            <a:off x="3375520" y="1549943"/>
            <a:ext cx="860045" cy="311982"/>
            <a:chOff x="3375520" y="1549943"/>
            <a:chExt cx="860045" cy="311982"/>
          </a:xfrm>
        </p:grpSpPr>
        <p:cxnSp>
          <p:nvCxnSpPr>
            <p:cNvPr id="63" name="Straight Arrow Connector 62">
              <a:extLst>
                <a:ext uri="{FF2B5EF4-FFF2-40B4-BE49-F238E27FC236}">
                  <a16:creationId xmlns:a16="http://schemas.microsoft.com/office/drawing/2014/main" id="{BC91097A-7FA4-A83C-D11D-980956EB7659}"/>
                </a:ext>
              </a:extLst>
            </p:cNvPr>
            <p:cNvCxnSpPr>
              <a:cxnSpLocks/>
            </p:cNvCxnSpPr>
            <p:nvPr/>
          </p:nvCxnSpPr>
          <p:spPr>
            <a:xfrm>
              <a:off x="3378256" y="1549943"/>
              <a:ext cx="85730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64" name="Straight Arrow Connector 63">
              <a:extLst>
                <a:ext uri="{FF2B5EF4-FFF2-40B4-BE49-F238E27FC236}">
                  <a16:creationId xmlns:a16="http://schemas.microsoft.com/office/drawing/2014/main" id="{C17A518C-E728-5DDF-AC0B-2B5D5C0B3135}"/>
                </a:ext>
              </a:extLst>
            </p:cNvPr>
            <p:cNvCxnSpPr>
              <a:cxnSpLocks/>
            </p:cNvCxnSpPr>
            <p:nvPr/>
          </p:nvCxnSpPr>
          <p:spPr>
            <a:xfrm>
              <a:off x="3375520" y="1656133"/>
              <a:ext cx="85730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65" name="Straight Arrow Connector 64">
              <a:extLst>
                <a:ext uri="{FF2B5EF4-FFF2-40B4-BE49-F238E27FC236}">
                  <a16:creationId xmlns:a16="http://schemas.microsoft.com/office/drawing/2014/main" id="{246CDD5B-3D95-EDC4-404F-411F4C74E327}"/>
                </a:ext>
              </a:extLst>
            </p:cNvPr>
            <p:cNvCxnSpPr>
              <a:cxnSpLocks/>
            </p:cNvCxnSpPr>
            <p:nvPr/>
          </p:nvCxnSpPr>
          <p:spPr>
            <a:xfrm>
              <a:off x="3376973" y="1760325"/>
              <a:ext cx="85730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66" name="Straight Arrow Connector 65">
              <a:extLst>
                <a:ext uri="{FF2B5EF4-FFF2-40B4-BE49-F238E27FC236}">
                  <a16:creationId xmlns:a16="http://schemas.microsoft.com/office/drawing/2014/main" id="{EB9FE04B-BBCB-593C-C3FA-1E1EFEBA282E}"/>
                </a:ext>
              </a:extLst>
            </p:cNvPr>
            <p:cNvCxnSpPr>
              <a:cxnSpLocks/>
            </p:cNvCxnSpPr>
            <p:nvPr/>
          </p:nvCxnSpPr>
          <p:spPr>
            <a:xfrm>
              <a:off x="3376973" y="1861925"/>
              <a:ext cx="85730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grpSp>
      <p:grpSp>
        <p:nvGrpSpPr>
          <p:cNvPr id="68" name="Group 67">
            <a:extLst>
              <a:ext uri="{FF2B5EF4-FFF2-40B4-BE49-F238E27FC236}">
                <a16:creationId xmlns:a16="http://schemas.microsoft.com/office/drawing/2014/main" id="{7404EF42-973E-EE63-DB1D-12F689E1B797}"/>
              </a:ext>
            </a:extLst>
          </p:cNvPr>
          <p:cNvGrpSpPr/>
          <p:nvPr/>
        </p:nvGrpSpPr>
        <p:grpSpPr>
          <a:xfrm>
            <a:off x="3346590" y="4241624"/>
            <a:ext cx="860045" cy="311982"/>
            <a:chOff x="3375520" y="1549943"/>
            <a:chExt cx="860045" cy="311982"/>
          </a:xfrm>
        </p:grpSpPr>
        <p:cxnSp>
          <p:nvCxnSpPr>
            <p:cNvPr id="69" name="Straight Arrow Connector 68">
              <a:extLst>
                <a:ext uri="{FF2B5EF4-FFF2-40B4-BE49-F238E27FC236}">
                  <a16:creationId xmlns:a16="http://schemas.microsoft.com/office/drawing/2014/main" id="{1D13838C-2ED0-C87B-826C-C1179994D3BB}"/>
                </a:ext>
              </a:extLst>
            </p:cNvPr>
            <p:cNvCxnSpPr>
              <a:cxnSpLocks/>
            </p:cNvCxnSpPr>
            <p:nvPr/>
          </p:nvCxnSpPr>
          <p:spPr>
            <a:xfrm>
              <a:off x="3378256" y="1549943"/>
              <a:ext cx="85730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70" name="Straight Arrow Connector 69">
              <a:extLst>
                <a:ext uri="{FF2B5EF4-FFF2-40B4-BE49-F238E27FC236}">
                  <a16:creationId xmlns:a16="http://schemas.microsoft.com/office/drawing/2014/main" id="{877C6223-6B68-E508-3795-DCD319DD4A20}"/>
                </a:ext>
              </a:extLst>
            </p:cNvPr>
            <p:cNvCxnSpPr>
              <a:cxnSpLocks/>
            </p:cNvCxnSpPr>
            <p:nvPr/>
          </p:nvCxnSpPr>
          <p:spPr>
            <a:xfrm>
              <a:off x="3375520" y="1656133"/>
              <a:ext cx="85730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71" name="Straight Arrow Connector 70">
              <a:extLst>
                <a:ext uri="{FF2B5EF4-FFF2-40B4-BE49-F238E27FC236}">
                  <a16:creationId xmlns:a16="http://schemas.microsoft.com/office/drawing/2014/main" id="{9E95F37E-F787-1FFF-7C8D-4C1D10A94C6D}"/>
                </a:ext>
              </a:extLst>
            </p:cNvPr>
            <p:cNvCxnSpPr>
              <a:cxnSpLocks/>
            </p:cNvCxnSpPr>
            <p:nvPr/>
          </p:nvCxnSpPr>
          <p:spPr>
            <a:xfrm>
              <a:off x="3376973" y="1760325"/>
              <a:ext cx="85730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72" name="Straight Arrow Connector 71">
              <a:extLst>
                <a:ext uri="{FF2B5EF4-FFF2-40B4-BE49-F238E27FC236}">
                  <a16:creationId xmlns:a16="http://schemas.microsoft.com/office/drawing/2014/main" id="{A48A89C0-38CB-C376-A2D4-8E68F50AC782}"/>
                </a:ext>
              </a:extLst>
            </p:cNvPr>
            <p:cNvCxnSpPr>
              <a:cxnSpLocks/>
            </p:cNvCxnSpPr>
            <p:nvPr/>
          </p:nvCxnSpPr>
          <p:spPr>
            <a:xfrm>
              <a:off x="3376973" y="1861925"/>
              <a:ext cx="857309" cy="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grpSp>
      <p:grpSp>
        <p:nvGrpSpPr>
          <p:cNvPr id="137" name="Group 136">
            <a:extLst>
              <a:ext uri="{FF2B5EF4-FFF2-40B4-BE49-F238E27FC236}">
                <a16:creationId xmlns:a16="http://schemas.microsoft.com/office/drawing/2014/main" id="{6A0536D3-DFBF-88CC-3A6E-1D12139A3937}"/>
              </a:ext>
            </a:extLst>
          </p:cNvPr>
          <p:cNvGrpSpPr/>
          <p:nvPr/>
        </p:nvGrpSpPr>
        <p:grpSpPr>
          <a:xfrm>
            <a:off x="2584646" y="1174591"/>
            <a:ext cx="991577" cy="5189881"/>
            <a:chOff x="2584646" y="1174591"/>
            <a:chExt cx="991577" cy="5189881"/>
          </a:xfrm>
        </p:grpSpPr>
        <p:sp>
          <p:nvSpPr>
            <p:cNvPr id="56" name="Cloud 55">
              <a:extLst>
                <a:ext uri="{FF2B5EF4-FFF2-40B4-BE49-F238E27FC236}">
                  <a16:creationId xmlns:a16="http://schemas.microsoft.com/office/drawing/2014/main" id="{2E28EF6B-1BE4-D679-9A29-9960E9C0B6E3}"/>
                </a:ext>
              </a:extLst>
            </p:cNvPr>
            <p:cNvSpPr/>
            <p:nvPr/>
          </p:nvSpPr>
          <p:spPr>
            <a:xfrm>
              <a:off x="2584646" y="1174591"/>
              <a:ext cx="991577" cy="5189881"/>
            </a:xfrm>
            <a:prstGeom prst="clou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TextBox 76">
              <a:extLst>
                <a:ext uri="{FF2B5EF4-FFF2-40B4-BE49-F238E27FC236}">
                  <a16:creationId xmlns:a16="http://schemas.microsoft.com/office/drawing/2014/main" id="{4DD24393-A7E0-4715-2A21-0040736C9629}"/>
                </a:ext>
              </a:extLst>
            </p:cNvPr>
            <p:cNvSpPr txBox="1"/>
            <p:nvPr/>
          </p:nvSpPr>
          <p:spPr>
            <a:xfrm rot="16200000">
              <a:off x="2509515" y="3456785"/>
              <a:ext cx="1150620" cy="369332"/>
            </a:xfrm>
            <a:prstGeom prst="rect">
              <a:avLst/>
            </a:prstGeom>
            <a:noFill/>
          </p:spPr>
          <p:txBody>
            <a:bodyPr wrap="square" rtlCol="0">
              <a:spAutoFit/>
            </a:bodyPr>
            <a:lstStyle/>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INTERNET</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78" name="Straight Arrow Connector 77">
            <a:extLst>
              <a:ext uri="{FF2B5EF4-FFF2-40B4-BE49-F238E27FC236}">
                <a16:creationId xmlns:a16="http://schemas.microsoft.com/office/drawing/2014/main" id="{55891D3E-92D9-E9A2-FA05-737229FE7C07}"/>
              </a:ext>
            </a:extLst>
          </p:cNvPr>
          <p:cNvCxnSpPr>
            <a:cxnSpLocks/>
          </p:cNvCxnSpPr>
          <p:nvPr/>
        </p:nvCxnSpPr>
        <p:spPr>
          <a:xfrm>
            <a:off x="5274738" y="1900058"/>
            <a:ext cx="0" cy="28870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80" name="Straight Arrow Connector 79">
            <a:extLst>
              <a:ext uri="{FF2B5EF4-FFF2-40B4-BE49-F238E27FC236}">
                <a16:creationId xmlns:a16="http://schemas.microsoft.com/office/drawing/2014/main" id="{769ADE1B-F000-A919-38EF-6414A7E9402E}"/>
              </a:ext>
            </a:extLst>
          </p:cNvPr>
          <p:cNvCxnSpPr>
            <a:cxnSpLocks/>
          </p:cNvCxnSpPr>
          <p:nvPr/>
        </p:nvCxnSpPr>
        <p:spPr>
          <a:xfrm>
            <a:off x="5268816" y="4570181"/>
            <a:ext cx="0" cy="28870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81" name="Straight Arrow Connector 80">
            <a:extLst>
              <a:ext uri="{FF2B5EF4-FFF2-40B4-BE49-F238E27FC236}">
                <a16:creationId xmlns:a16="http://schemas.microsoft.com/office/drawing/2014/main" id="{BB5BC793-6B59-DC0D-6211-70BD014E1F4F}"/>
              </a:ext>
            </a:extLst>
          </p:cNvPr>
          <p:cNvCxnSpPr>
            <a:cxnSpLocks/>
          </p:cNvCxnSpPr>
          <p:nvPr/>
        </p:nvCxnSpPr>
        <p:spPr>
          <a:xfrm>
            <a:off x="6488049" y="2357389"/>
            <a:ext cx="554695" cy="0"/>
          </a:xfrm>
          <a:prstGeom prst="straightConnector1">
            <a:avLst/>
          </a:prstGeom>
          <a:ln>
            <a:solidFill>
              <a:schemeClr val="accent6">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84" name="Straight Arrow Connector 83">
            <a:extLst>
              <a:ext uri="{FF2B5EF4-FFF2-40B4-BE49-F238E27FC236}">
                <a16:creationId xmlns:a16="http://schemas.microsoft.com/office/drawing/2014/main" id="{92030CC8-A201-6D4E-D18E-0D949A4E6597}"/>
              </a:ext>
            </a:extLst>
          </p:cNvPr>
          <p:cNvCxnSpPr>
            <a:cxnSpLocks/>
          </p:cNvCxnSpPr>
          <p:nvPr/>
        </p:nvCxnSpPr>
        <p:spPr>
          <a:xfrm>
            <a:off x="6477693" y="5032696"/>
            <a:ext cx="554695" cy="0"/>
          </a:xfrm>
          <a:prstGeom prst="straightConnector1">
            <a:avLst/>
          </a:prstGeom>
          <a:ln>
            <a:solidFill>
              <a:schemeClr val="accent6">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85" name="Straight Arrow Connector 84">
            <a:extLst>
              <a:ext uri="{FF2B5EF4-FFF2-40B4-BE49-F238E27FC236}">
                <a16:creationId xmlns:a16="http://schemas.microsoft.com/office/drawing/2014/main" id="{4384ADD5-8650-10DF-10B3-8B9E4614E16D}"/>
              </a:ext>
            </a:extLst>
          </p:cNvPr>
          <p:cNvCxnSpPr>
            <a:cxnSpLocks/>
          </p:cNvCxnSpPr>
          <p:nvPr/>
        </p:nvCxnSpPr>
        <p:spPr>
          <a:xfrm>
            <a:off x="6477693" y="5658863"/>
            <a:ext cx="554695" cy="0"/>
          </a:xfrm>
          <a:prstGeom prst="straightConnector1">
            <a:avLst/>
          </a:prstGeom>
          <a:ln>
            <a:solidFill>
              <a:srgbClr val="00B0F0"/>
            </a:solidFill>
            <a:tailEnd type="triangle"/>
          </a:ln>
        </p:spPr>
        <p:style>
          <a:lnRef idx="1">
            <a:schemeClr val="accent5"/>
          </a:lnRef>
          <a:fillRef idx="0">
            <a:schemeClr val="accent5"/>
          </a:fillRef>
          <a:effectRef idx="0">
            <a:schemeClr val="accent5"/>
          </a:effectRef>
          <a:fontRef idx="minor">
            <a:schemeClr val="tx1"/>
          </a:fontRef>
        </p:style>
      </p:cxnSp>
      <p:cxnSp>
        <p:nvCxnSpPr>
          <p:cNvPr id="86" name="Straight Arrow Connector 85">
            <a:extLst>
              <a:ext uri="{FF2B5EF4-FFF2-40B4-BE49-F238E27FC236}">
                <a16:creationId xmlns:a16="http://schemas.microsoft.com/office/drawing/2014/main" id="{5456B66B-6C53-053F-096B-EB040D3F194D}"/>
              </a:ext>
            </a:extLst>
          </p:cNvPr>
          <p:cNvCxnSpPr>
            <a:cxnSpLocks/>
          </p:cNvCxnSpPr>
          <p:nvPr/>
        </p:nvCxnSpPr>
        <p:spPr>
          <a:xfrm>
            <a:off x="6494830" y="2959697"/>
            <a:ext cx="554695" cy="0"/>
          </a:xfrm>
          <a:prstGeom prst="straightConnector1">
            <a:avLst/>
          </a:prstGeom>
          <a:ln>
            <a:solidFill>
              <a:srgbClr val="00B0F0"/>
            </a:solidFill>
            <a:tailEnd type="triangle"/>
          </a:ln>
        </p:spPr>
        <p:style>
          <a:lnRef idx="1">
            <a:schemeClr val="accent5"/>
          </a:lnRef>
          <a:fillRef idx="0">
            <a:schemeClr val="accent5"/>
          </a:fillRef>
          <a:effectRef idx="0">
            <a:schemeClr val="accent5"/>
          </a:effectRef>
          <a:fontRef idx="minor">
            <a:schemeClr val="tx1"/>
          </a:fontRef>
        </p:style>
      </p:cxnSp>
      <p:pic>
        <p:nvPicPr>
          <p:cNvPr id="33" name="Picture 32">
            <a:extLst>
              <a:ext uri="{FF2B5EF4-FFF2-40B4-BE49-F238E27FC236}">
                <a16:creationId xmlns:a16="http://schemas.microsoft.com/office/drawing/2014/main" id="{3B762CDA-D060-A0A0-45FF-7B216C5CEA19}"/>
              </a:ext>
            </a:extLst>
          </p:cNvPr>
          <p:cNvPicPr>
            <a:picLocks noChangeAspect="1"/>
          </p:cNvPicPr>
          <p:nvPr/>
        </p:nvPicPr>
        <p:blipFill>
          <a:blip r:embed="rId7"/>
          <a:srcRect/>
          <a:stretch/>
        </p:blipFill>
        <p:spPr>
          <a:xfrm>
            <a:off x="3403455" y="2202170"/>
            <a:ext cx="1112276" cy="254587"/>
          </a:xfrm>
          <a:prstGeom prst="rect">
            <a:avLst/>
          </a:prstGeom>
        </p:spPr>
      </p:pic>
      <p:grpSp>
        <p:nvGrpSpPr>
          <p:cNvPr id="135" name="Group 134">
            <a:extLst>
              <a:ext uri="{FF2B5EF4-FFF2-40B4-BE49-F238E27FC236}">
                <a16:creationId xmlns:a16="http://schemas.microsoft.com/office/drawing/2014/main" id="{06CDF288-8754-78E6-7293-FB161A32369B}"/>
              </a:ext>
            </a:extLst>
          </p:cNvPr>
          <p:cNvGrpSpPr/>
          <p:nvPr/>
        </p:nvGrpSpPr>
        <p:grpSpPr>
          <a:xfrm>
            <a:off x="9873128" y="910999"/>
            <a:ext cx="2547904" cy="4222849"/>
            <a:chOff x="9873128" y="910999"/>
            <a:chExt cx="2547904" cy="4222849"/>
          </a:xfrm>
        </p:grpSpPr>
        <p:sp>
          <p:nvSpPr>
            <p:cNvPr id="93" name="Freeform: Shape 92">
              <a:extLst>
                <a:ext uri="{FF2B5EF4-FFF2-40B4-BE49-F238E27FC236}">
                  <a16:creationId xmlns:a16="http://schemas.microsoft.com/office/drawing/2014/main" id="{B2A69BE7-5343-C230-45D2-54C3B2D9F3D3}"/>
                </a:ext>
              </a:extLst>
            </p:cNvPr>
            <p:cNvSpPr/>
            <p:nvPr/>
          </p:nvSpPr>
          <p:spPr>
            <a:xfrm>
              <a:off x="10296038" y="1207419"/>
              <a:ext cx="1447800" cy="1516380"/>
            </a:xfrm>
            <a:custGeom>
              <a:avLst/>
              <a:gdLst>
                <a:gd name="connsiteX0" fmla="*/ 91440 w 1447800"/>
                <a:gd name="connsiteY0" fmla="*/ 777240 h 1516380"/>
                <a:gd name="connsiteX1" fmla="*/ 91440 w 1447800"/>
                <a:gd name="connsiteY1" fmla="*/ 777240 h 1516380"/>
                <a:gd name="connsiteX2" fmla="*/ 83820 w 1447800"/>
                <a:gd name="connsiteY2" fmla="*/ 678180 h 1516380"/>
                <a:gd name="connsiteX3" fmla="*/ 38100 w 1447800"/>
                <a:gd name="connsiteY3" fmla="*/ 579120 h 1516380"/>
                <a:gd name="connsiteX4" fmla="*/ 15240 w 1447800"/>
                <a:gd name="connsiteY4" fmla="*/ 487680 h 1516380"/>
                <a:gd name="connsiteX5" fmla="*/ 0 w 1447800"/>
                <a:gd name="connsiteY5" fmla="*/ 350520 h 1516380"/>
                <a:gd name="connsiteX6" fmla="*/ 22860 w 1447800"/>
                <a:gd name="connsiteY6" fmla="*/ 289560 h 1516380"/>
                <a:gd name="connsiteX7" fmla="*/ 106680 w 1447800"/>
                <a:gd name="connsiteY7" fmla="*/ 182880 h 1516380"/>
                <a:gd name="connsiteX8" fmla="*/ 175260 w 1447800"/>
                <a:gd name="connsiteY8" fmla="*/ 114300 h 1516380"/>
                <a:gd name="connsiteX9" fmla="*/ 213360 w 1447800"/>
                <a:gd name="connsiteY9" fmla="*/ 106680 h 1516380"/>
                <a:gd name="connsiteX10" fmla="*/ 472440 w 1447800"/>
                <a:gd name="connsiteY10" fmla="*/ 91440 h 1516380"/>
                <a:gd name="connsiteX11" fmla="*/ 624840 w 1447800"/>
                <a:gd name="connsiteY11" fmla="*/ 53340 h 1516380"/>
                <a:gd name="connsiteX12" fmla="*/ 678180 w 1447800"/>
                <a:gd name="connsiteY12" fmla="*/ 15240 h 1516380"/>
                <a:gd name="connsiteX13" fmla="*/ 716280 w 1447800"/>
                <a:gd name="connsiteY13" fmla="*/ 0 h 1516380"/>
                <a:gd name="connsiteX14" fmla="*/ 822960 w 1447800"/>
                <a:gd name="connsiteY14" fmla="*/ 7620 h 1516380"/>
                <a:gd name="connsiteX15" fmla="*/ 929640 w 1447800"/>
                <a:gd name="connsiteY15" fmla="*/ 53340 h 1516380"/>
                <a:gd name="connsiteX16" fmla="*/ 967740 w 1447800"/>
                <a:gd name="connsiteY16" fmla="*/ 83820 h 1516380"/>
                <a:gd name="connsiteX17" fmla="*/ 1066800 w 1447800"/>
                <a:gd name="connsiteY17" fmla="*/ 144780 h 1516380"/>
                <a:gd name="connsiteX18" fmla="*/ 1112520 w 1447800"/>
                <a:gd name="connsiteY18" fmla="*/ 160020 h 1516380"/>
                <a:gd name="connsiteX19" fmla="*/ 1280160 w 1447800"/>
                <a:gd name="connsiteY19" fmla="*/ 190500 h 1516380"/>
                <a:gd name="connsiteX20" fmla="*/ 1303020 w 1447800"/>
                <a:gd name="connsiteY20" fmla="*/ 213360 h 1516380"/>
                <a:gd name="connsiteX21" fmla="*/ 1310640 w 1447800"/>
                <a:gd name="connsiteY21" fmla="*/ 236220 h 1516380"/>
                <a:gd name="connsiteX22" fmla="*/ 1333500 w 1447800"/>
                <a:gd name="connsiteY22" fmla="*/ 274320 h 1516380"/>
                <a:gd name="connsiteX23" fmla="*/ 1341120 w 1447800"/>
                <a:gd name="connsiteY23" fmla="*/ 297180 h 1516380"/>
                <a:gd name="connsiteX24" fmla="*/ 1363980 w 1447800"/>
                <a:gd name="connsiteY24" fmla="*/ 358140 h 1516380"/>
                <a:gd name="connsiteX25" fmla="*/ 1379220 w 1447800"/>
                <a:gd name="connsiteY25" fmla="*/ 457200 h 1516380"/>
                <a:gd name="connsiteX26" fmla="*/ 1386840 w 1447800"/>
                <a:gd name="connsiteY26" fmla="*/ 487680 h 1516380"/>
                <a:gd name="connsiteX27" fmla="*/ 1394460 w 1447800"/>
                <a:gd name="connsiteY27" fmla="*/ 525780 h 1516380"/>
                <a:gd name="connsiteX28" fmla="*/ 1424940 w 1447800"/>
                <a:gd name="connsiteY28" fmla="*/ 640080 h 1516380"/>
                <a:gd name="connsiteX29" fmla="*/ 1432560 w 1447800"/>
                <a:gd name="connsiteY29" fmla="*/ 693420 h 1516380"/>
                <a:gd name="connsiteX30" fmla="*/ 1440180 w 1447800"/>
                <a:gd name="connsiteY30" fmla="*/ 723900 h 1516380"/>
                <a:gd name="connsiteX31" fmla="*/ 1447800 w 1447800"/>
                <a:gd name="connsiteY31" fmla="*/ 777240 h 1516380"/>
                <a:gd name="connsiteX32" fmla="*/ 1424940 w 1447800"/>
                <a:gd name="connsiteY32" fmla="*/ 838200 h 1516380"/>
                <a:gd name="connsiteX33" fmla="*/ 1363980 w 1447800"/>
                <a:gd name="connsiteY33" fmla="*/ 815340 h 1516380"/>
                <a:gd name="connsiteX34" fmla="*/ 1325880 w 1447800"/>
                <a:gd name="connsiteY34" fmla="*/ 830580 h 1516380"/>
                <a:gd name="connsiteX35" fmla="*/ 1318260 w 1447800"/>
                <a:gd name="connsiteY35" fmla="*/ 861060 h 1516380"/>
                <a:gd name="connsiteX36" fmla="*/ 1333500 w 1447800"/>
                <a:gd name="connsiteY36" fmla="*/ 975360 h 1516380"/>
                <a:gd name="connsiteX37" fmla="*/ 1341120 w 1447800"/>
                <a:gd name="connsiteY37" fmla="*/ 1036320 h 1516380"/>
                <a:gd name="connsiteX38" fmla="*/ 1363980 w 1447800"/>
                <a:gd name="connsiteY38" fmla="*/ 1165860 h 1516380"/>
                <a:gd name="connsiteX39" fmla="*/ 1348740 w 1447800"/>
                <a:gd name="connsiteY39" fmla="*/ 1287780 h 1516380"/>
                <a:gd name="connsiteX40" fmla="*/ 1318260 w 1447800"/>
                <a:gd name="connsiteY40" fmla="*/ 1348740 h 1516380"/>
                <a:gd name="connsiteX41" fmla="*/ 1249680 w 1447800"/>
                <a:gd name="connsiteY41" fmla="*/ 1440180 h 1516380"/>
                <a:gd name="connsiteX42" fmla="*/ 1211580 w 1447800"/>
                <a:gd name="connsiteY42" fmla="*/ 1463040 h 1516380"/>
                <a:gd name="connsiteX43" fmla="*/ 1173480 w 1447800"/>
                <a:gd name="connsiteY43" fmla="*/ 1493520 h 1516380"/>
                <a:gd name="connsiteX44" fmla="*/ 1097280 w 1447800"/>
                <a:gd name="connsiteY44" fmla="*/ 1516380 h 1516380"/>
                <a:gd name="connsiteX45" fmla="*/ 952500 w 1447800"/>
                <a:gd name="connsiteY45" fmla="*/ 1485900 h 1516380"/>
                <a:gd name="connsiteX46" fmla="*/ 914400 w 1447800"/>
                <a:gd name="connsiteY46" fmla="*/ 1463040 h 1516380"/>
                <a:gd name="connsiteX47" fmla="*/ 876300 w 1447800"/>
                <a:gd name="connsiteY47" fmla="*/ 1417320 h 1516380"/>
                <a:gd name="connsiteX48" fmla="*/ 845820 w 1447800"/>
                <a:gd name="connsiteY48" fmla="*/ 1333500 h 1516380"/>
                <a:gd name="connsiteX49" fmla="*/ 838200 w 1447800"/>
                <a:gd name="connsiteY49" fmla="*/ 1280160 h 1516380"/>
                <a:gd name="connsiteX50" fmla="*/ 800100 w 1447800"/>
                <a:gd name="connsiteY50" fmla="*/ 1173480 h 1516380"/>
                <a:gd name="connsiteX51" fmla="*/ 762000 w 1447800"/>
                <a:gd name="connsiteY51" fmla="*/ 1165860 h 1516380"/>
                <a:gd name="connsiteX52" fmla="*/ 502920 w 1447800"/>
                <a:gd name="connsiteY52" fmla="*/ 1165860 h 1516380"/>
                <a:gd name="connsiteX53" fmla="*/ 434340 w 1447800"/>
                <a:gd name="connsiteY53" fmla="*/ 1135380 h 1516380"/>
                <a:gd name="connsiteX54" fmla="*/ 358140 w 1447800"/>
                <a:gd name="connsiteY54" fmla="*/ 1112520 h 1516380"/>
                <a:gd name="connsiteX55" fmla="*/ 274320 w 1447800"/>
                <a:gd name="connsiteY55" fmla="*/ 1089660 h 1516380"/>
                <a:gd name="connsiteX56" fmla="*/ 251460 w 1447800"/>
                <a:gd name="connsiteY56" fmla="*/ 1074420 h 1516380"/>
                <a:gd name="connsiteX57" fmla="*/ 152400 w 1447800"/>
                <a:gd name="connsiteY57" fmla="*/ 967740 h 1516380"/>
                <a:gd name="connsiteX58" fmla="*/ 144780 w 1447800"/>
                <a:gd name="connsiteY58" fmla="*/ 937260 h 1516380"/>
                <a:gd name="connsiteX59" fmla="*/ 129540 w 1447800"/>
                <a:gd name="connsiteY59" fmla="*/ 914400 h 1516380"/>
                <a:gd name="connsiteX60" fmla="*/ 121920 w 1447800"/>
                <a:gd name="connsiteY60" fmla="*/ 822960 h 1516380"/>
                <a:gd name="connsiteX61" fmla="*/ 91440 w 1447800"/>
                <a:gd name="connsiteY61" fmla="*/ 777240 h 15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47800" h="1516380">
                  <a:moveTo>
                    <a:pt x="91440" y="777240"/>
                  </a:moveTo>
                  <a:lnTo>
                    <a:pt x="91440" y="777240"/>
                  </a:lnTo>
                  <a:cubicBezTo>
                    <a:pt x="88900" y="744220"/>
                    <a:pt x="90315" y="710654"/>
                    <a:pt x="83820" y="678180"/>
                  </a:cubicBezTo>
                  <a:cubicBezTo>
                    <a:pt x="80534" y="661751"/>
                    <a:pt x="46457" y="595835"/>
                    <a:pt x="38100" y="579120"/>
                  </a:cubicBezTo>
                  <a:cubicBezTo>
                    <a:pt x="18161" y="459485"/>
                    <a:pt x="45429" y="608435"/>
                    <a:pt x="15240" y="487680"/>
                  </a:cubicBezTo>
                  <a:cubicBezTo>
                    <a:pt x="5754" y="449735"/>
                    <a:pt x="2643" y="382240"/>
                    <a:pt x="0" y="350520"/>
                  </a:cubicBezTo>
                  <a:cubicBezTo>
                    <a:pt x="7620" y="330200"/>
                    <a:pt x="11209" y="307869"/>
                    <a:pt x="22860" y="289560"/>
                  </a:cubicBezTo>
                  <a:cubicBezTo>
                    <a:pt x="47139" y="251407"/>
                    <a:pt x="78429" y="218194"/>
                    <a:pt x="106680" y="182880"/>
                  </a:cubicBezTo>
                  <a:cubicBezTo>
                    <a:pt x="122578" y="163007"/>
                    <a:pt x="148328" y="126270"/>
                    <a:pt x="175260" y="114300"/>
                  </a:cubicBezTo>
                  <a:cubicBezTo>
                    <a:pt x="187095" y="109040"/>
                    <a:pt x="200447" y="107673"/>
                    <a:pt x="213360" y="106680"/>
                  </a:cubicBezTo>
                  <a:cubicBezTo>
                    <a:pt x="299614" y="100045"/>
                    <a:pt x="386080" y="96520"/>
                    <a:pt x="472440" y="91440"/>
                  </a:cubicBezTo>
                  <a:cubicBezTo>
                    <a:pt x="523240" y="78740"/>
                    <a:pt x="582949" y="84758"/>
                    <a:pt x="624840" y="53340"/>
                  </a:cubicBezTo>
                  <a:cubicBezTo>
                    <a:pt x="631743" y="48163"/>
                    <a:pt x="667038" y="20811"/>
                    <a:pt x="678180" y="15240"/>
                  </a:cubicBezTo>
                  <a:cubicBezTo>
                    <a:pt x="690414" y="9123"/>
                    <a:pt x="703580" y="5080"/>
                    <a:pt x="716280" y="0"/>
                  </a:cubicBezTo>
                  <a:cubicBezTo>
                    <a:pt x="751840" y="2540"/>
                    <a:pt x="788059" y="349"/>
                    <a:pt x="822960" y="7620"/>
                  </a:cubicBezTo>
                  <a:cubicBezTo>
                    <a:pt x="825310" y="8109"/>
                    <a:pt x="909736" y="40070"/>
                    <a:pt x="929640" y="53340"/>
                  </a:cubicBezTo>
                  <a:cubicBezTo>
                    <a:pt x="943172" y="62362"/>
                    <a:pt x="954729" y="74062"/>
                    <a:pt x="967740" y="83820"/>
                  </a:cubicBezTo>
                  <a:cubicBezTo>
                    <a:pt x="1006822" y="113131"/>
                    <a:pt x="1023468" y="126725"/>
                    <a:pt x="1066800" y="144780"/>
                  </a:cubicBezTo>
                  <a:cubicBezTo>
                    <a:pt x="1081629" y="150959"/>
                    <a:pt x="1096812" y="156654"/>
                    <a:pt x="1112520" y="160020"/>
                  </a:cubicBezTo>
                  <a:cubicBezTo>
                    <a:pt x="1168055" y="171920"/>
                    <a:pt x="1280160" y="190500"/>
                    <a:pt x="1280160" y="190500"/>
                  </a:cubicBezTo>
                  <a:cubicBezTo>
                    <a:pt x="1287780" y="198120"/>
                    <a:pt x="1297042" y="204394"/>
                    <a:pt x="1303020" y="213360"/>
                  </a:cubicBezTo>
                  <a:cubicBezTo>
                    <a:pt x="1307475" y="220043"/>
                    <a:pt x="1307048" y="229036"/>
                    <a:pt x="1310640" y="236220"/>
                  </a:cubicBezTo>
                  <a:cubicBezTo>
                    <a:pt x="1317264" y="249467"/>
                    <a:pt x="1326876" y="261073"/>
                    <a:pt x="1333500" y="274320"/>
                  </a:cubicBezTo>
                  <a:cubicBezTo>
                    <a:pt x="1337092" y="281504"/>
                    <a:pt x="1337956" y="289797"/>
                    <a:pt x="1341120" y="297180"/>
                  </a:cubicBezTo>
                  <a:cubicBezTo>
                    <a:pt x="1356717" y="333572"/>
                    <a:pt x="1357594" y="319825"/>
                    <a:pt x="1363980" y="358140"/>
                  </a:cubicBezTo>
                  <a:cubicBezTo>
                    <a:pt x="1379376" y="450514"/>
                    <a:pt x="1363682" y="387280"/>
                    <a:pt x="1379220" y="457200"/>
                  </a:cubicBezTo>
                  <a:cubicBezTo>
                    <a:pt x="1381492" y="467423"/>
                    <a:pt x="1384568" y="477457"/>
                    <a:pt x="1386840" y="487680"/>
                  </a:cubicBezTo>
                  <a:cubicBezTo>
                    <a:pt x="1389650" y="500323"/>
                    <a:pt x="1391319" y="513215"/>
                    <a:pt x="1394460" y="525780"/>
                  </a:cubicBezTo>
                  <a:cubicBezTo>
                    <a:pt x="1408537" y="582089"/>
                    <a:pt x="1413050" y="580630"/>
                    <a:pt x="1424940" y="640080"/>
                  </a:cubicBezTo>
                  <a:cubicBezTo>
                    <a:pt x="1428462" y="657692"/>
                    <a:pt x="1429347" y="675749"/>
                    <a:pt x="1432560" y="693420"/>
                  </a:cubicBezTo>
                  <a:cubicBezTo>
                    <a:pt x="1434433" y="703724"/>
                    <a:pt x="1438307" y="713596"/>
                    <a:pt x="1440180" y="723900"/>
                  </a:cubicBezTo>
                  <a:cubicBezTo>
                    <a:pt x="1443393" y="741571"/>
                    <a:pt x="1445260" y="759460"/>
                    <a:pt x="1447800" y="777240"/>
                  </a:cubicBezTo>
                  <a:cubicBezTo>
                    <a:pt x="1440180" y="797560"/>
                    <a:pt x="1441272" y="823909"/>
                    <a:pt x="1424940" y="838200"/>
                  </a:cubicBezTo>
                  <a:cubicBezTo>
                    <a:pt x="1410689" y="850670"/>
                    <a:pt x="1374403" y="822288"/>
                    <a:pt x="1363980" y="815340"/>
                  </a:cubicBezTo>
                  <a:cubicBezTo>
                    <a:pt x="1351280" y="820420"/>
                    <a:pt x="1335552" y="820908"/>
                    <a:pt x="1325880" y="830580"/>
                  </a:cubicBezTo>
                  <a:cubicBezTo>
                    <a:pt x="1318475" y="837985"/>
                    <a:pt x="1318260" y="850587"/>
                    <a:pt x="1318260" y="861060"/>
                  </a:cubicBezTo>
                  <a:cubicBezTo>
                    <a:pt x="1318260" y="935643"/>
                    <a:pt x="1318384" y="930013"/>
                    <a:pt x="1333500" y="975360"/>
                  </a:cubicBezTo>
                  <a:cubicBezTo>
                    <a:pt x="1336040" y="995680"/>
                    <a:pt x="1337885" y="1016099"/>
                    <a:pt x="1341120" y="1036320"/>
                  </a:cubicBezTo>
                  <a:cubicBezTo>
                    <a:pt x="1348047" y="1079617"/>
                    <a:pt x="1363980" y="1165860"/>
                    <a:pt x="1363980" y="1165860"/>
                  </a:cubicBezTo>
                  <a:cubicBezTo>
                    <a:pt x="1358900" y="1206500"/>
                    <a:pt x="1358673" y="1248047"/>
                    <a:pt x="1348740" y="1287780"/>
                  </a:cubicBezTo>
                  <a:cubicBezTo>
                    <a:pt x="1343230" y="1309820"/>
                    <a:pt x="1329532" y="1329015"/>
                    <a:pt x="1318260" y="1348740"/>
                  </a:cubicBezTo>
                  <a:cubicBezTo>
                    <a:pt x="1305214" y="1371571"/>
                    <a:pt x="1268705" y="1423057"/>
                    <a:pt x="1249680" y="1440180"/>
                  </a:cubicBezTo>
                  <a:cubicBezTo>
                    <a:pt x="1238671" y="1450088"/>
                    <a:pt x="1223713" y="1454547"/>
                    <a:pt x="1211580" y="1463040"/>
                  </a:cubicBezTo>
                  <a:cubicBezTo>
                    <a:pt x="1198256" y="1472367"/>
                    <a:pt x="1187426" y="1485152"/>
                    <a:pt x="1173480" y="1493520"/>
                  </a:cubicBezTo>
                  <a:cubicBezTo>
                    <a:pt x="1148417" y="1508558"/>
                    <a:pt x="1125062" y="1510824"/>
                    <a:pt x="1097280" y="1516380"/>
                  </a:cubicBezTo>
                  <a:cubicBezTo>
                    <a:pt x="1000598" y="1503489"/>
                    <a:pt x="1008825" y="1517192"/>
                    <a:pt x="952500" y="1485900"/>
                  </a:cubicBezTo>
                  <a:cubicBezTo>
                    <a:pt x="939553" y="1478707"/>
                    <a:pt x="925409" y="1472948"/>
                    <a:pt x="914400" y="1463040"/>
                  </a:cubicBezTo>
                  <a:cubicBezTo>
                    <a:pt x="899655" y="1449769"/>
                    <a:pt x="889000" y="1432560"/>
                    <a:pt x="876300" y="1417320"/>
                  </a:cubicBezTo>
                  <a:cubicBezTo>
                    <a:pt x="866140" y="1389380"/>
                    <a:pt x="853777" y="1362145"/>
                    <a:pt x="845820" y="1333500"/>
                  </a:cubicBezTo>
                  <a:cubicBezTo>
                    <a:pt x="841013" y="1316195"/>
                    <a:pt x="841413" y="1297831"/>
                    <a:pt x="838200" y="1280160"/>
                  </a:cubicBezTo>
                  <a:cubicBezTo>
                    <a:pt x="832874" y="1250865"/>
                    <a:pt x="811146" y="1186981"/>
                    <a:pt x="800100" y="1173480"/>
                  </a:cubicBezTo>
                  <a:cubicBezTo>
                    <a:pt x="791899" y="1163456"/>
                    <a:pt x="774700" y="1168400"/>
                    <a:pt x="762000" y="1165860"/>
                  </a:cubicBezTo>
                  <a:cubicBezTo>
                    <a:pt x="710727" y="1168191"/>
                    <a:pt x="569771" y="1181777"/>
                    <a:pt x="502920" y="1165860"/>
                  </a:cubicBezTo>
                  <a:cubicBezTo>
                    <a:pt x="478584" y="1160066"/>
                    <a:pt x="457814" y="1144028"/>
                    <a:pt x="434340" y="1135380"/>
                  </a:cubicBezTo>
                  <a:cubicBezTo>
                    <a:pt x="409457" y="1126212"/>
                    <a:pt x="383486" y="1120319"/>
                    <a:pt x="358140" y="1112520"/>
                  </a:cubicBezTo>
                  <a:cubicBezTo>
                    <a:pt x="296418" y="1093529"/>
                    <a:pt x="392596" y="1119229"/>
                    <a:pt x="274320" y="1089660"/>
                  </a:cubicBezTo>
                  <a:cubicBezTo>
                    <a:pt x="266700" y="1084580"/>
                    <a:pt x="258171" y="1080652"/>
                    <a:pt x="251460" y="1074420"/>
                  </a:cubicBezTo>
                  <a:cubicBezTo>
                    <a:pt x="172451" y="1001055"/>
                    <a:pt x="186942" y="1019553"/>
                    <a:pt x="152400" y="967740"/>
                  </a:cubicBezTo>
                  <a:cubicBezTo>
                    <a:pt x="149860" y="957580"/>
                    <a:pt x="148905" y="946886"/>
                    <a:pt x="144780" y="937260"/>
                  </a:cubicBezTo>
                  <a:cubicBezTo>
                    <a:pt x="141172" y="928842"/>
                    <a:pt x="131336" y="923380"/>
                    <a:pt x="129540" y="914400"/>
                  </a:cubicBezTo>
                  <a:cubicBezTo>
                    <a:pt x="123542" y="884408"/>
                    <a:pt x="125494" y="853336"/>
                    <a:pt x="121920" y="822960"/>
                  </a:cubicBezTo>
                  <a:cubicBezTo>
                    <a:pt x="120407" y="810097"/>
                    <a:pt x="96520" y="784860"/>
                    <a:pt x="91440" y="77724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Satellite dish with solid fill">
              <a:extLst>
                <a:ext uri="{FF2B5EF4-FFF2-40B4-BE49-F238E27FC236}">
                  <a16:creationId xmlns:a16="http://schemas.microsoft.com/office/drawing/2014/main" id="{960282F8-1D48-535F-B60D-BC8F07D1C5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flipV="1">
              <a:off x="10473943" y="1499947"/>
              <a:ext cx="311150" cy="311150"/>
            </a:xfrm>
            <a:prstGeom prst="rect">
              <a:avLst/>
            </a:prstGeom>
          </p:spPr>
        </p:pic>
        <p:pic>
          <p:nvPicPr>
            <p:cNvPr id="45" name="Picture 44">
              <a:extLst>
                <a:ext uri="{FF2B5EF4-FFF2-40B4-BE49-F238E27FC236}">
                  <a16:creationId xmlns:a16="http://schemas.microsoft.com/office/drawing/2014/main" id="{A70702EF-5EC0-626C-5712-4F730708F71D}"/>
                </a:ext>
              </a:extLst>
            </p:cNvPr>
            <p:cNvPicPr>
              <a:picLocks noChangeAspect="1"/>
            </p:cNvPicPr>
            <p:nvPr/>
          </p:nvPicPr>
          <p:blipFill>
            <a:blip r:embed="rId10"/>
            <a:srcRect/>
            <a:stretch/>
          </p:blipFill>
          <p:spPr>
            <a:xfrm>
              <a:off x="10710762" y="1131001"/>
              <a:ext cx="721929" cy="674502"/>
            </a:xfrm>
            <a:prstGeom prst="rect">
              <a:avLst/>
            </a:prstGeom>
          </p:spPr>
        </p:pic>
        <p:sp>
          <p:nvSpPr>
            <p:cNvPr id="96" name="Freeform: Shape 95">
              <a:extLst>
                <a:ext uri="{FF2B5EF4-FFF2-40B4-BE49-F238E27FC236}">
                  <a16:creationId xmlns:a16="http://schemas.microsoft.com/office/drawing/2014/main" id="{4EF26EEE-EA90-2AA4-9252-90D2DA1F96E9}"/>
                </a:ext>
              </a:extLst>
            </p:cNvPr>
            <p:cNvSpPr/>
            <p:nvPr/>
          </p:nvSpPr>
          <p:spPr>
            <a:xfrm>
              <a:off x="10075058" y="3122716"/>
              <a:ext cx="1668780" cy="1836420"/>
            </a:xfrm>
            <a:custGeom>
              <a:avLst/>
              <a:gdLst>
                <a:gd name="connsiteX0" fmla="*/ 274320 w 1668780"/>
                <a:gd name="connsiteY0" fmla="*/ 716280 h 1836420"/>
                <a:gd name="connsiteX1" fmla="*/ 274320 w 1668780"/>
                <a:gd name="connsiteY1" fmla="*/ 716280 h 1836420"/>
                <a:gd name="connsiteX2" fmla="*/ 289560 w 1668780"/>
                <a:gd name="connsiteY2" fmla="*/ 533400 h 1836420"/>
                <a:gd name="connsiteX3" fmla="*/ 297180 w 1668780"/>
                <a:gd name="connsiteY3" fmla="*/ 502920 h 1836420"/>
                <a:gd name="connsiteX4" fmla="*/ 320040 w 1668780"/>
                <a:gd name="connsiteY4" fmla="*/ 457200 h 1836420"/>
                <a:gd name="connsiteX5" fmla="*/ 350520 w 1668780"/>
                <a:gd name="connsiteY5" fmla="*/ 381000 h 1836420"/>
                <a:gd name="connsiteX6" fmla="*/ 373380 w 1668780"/>
                <a:gd name="connsiteY6" fmla="*/ 350520 h 1836420"/>
                <a:gd name="connsiteX7" fmla="*/ 411480 w 1668780"/>
                <a:gd name="connsiteY7" fmla="*/ 297180 h 1836420"/>
                <a:gd name="connsiteX8" fmla="*/ 449580 w 1668780"/>
                <a:gd name="connsiteY8" fmla="*/ 266700 h 1836420"/>
                <a:gd name="connsiteX9" fmla="*/ 502920 w 1668780"/>
                <a:gd name="connsiteY9" fmla="*/ 213360 h 1836420"/>
                <a:gd name="connsiteX10" fmla="*/ 586740 w 1668780"/>
                <a:gd name="connsiteY10" fmla="*/ 160020 h 1836420"/>
                <a:gd name="connsiteX11" fmla="*/ 609600 w 1668780"/>
                <a:gd name="connsiteY11" fmla="*/ 152400 h 1836420"/>
                <a:gd name="connsiteX12" fmla="*/ 723900 w 1668780"/>
                <a:gd name="connsiteY12" fmla="*/ 99060 h 1836420"/>
                <a:gd name="connsiteX13" fmla="*/ 868680 w 1668780"/>
                <a:gd name="connsiteY13" fmla="*/ 83820 h 1836420"/>
                <a:gd name="connsiteX14" fmla="*/ 952500 w 1668780"/>
                <a:gd name="connsiteY14" fmla="*/ 45720 h 1836420"/>
                <a:gd name="connsiteX15" fmla="*/ 1043940 w 1668780"/>
                <a:gd name="connsiteY15" fmla="*/ 30480 h 1836420"/>
                <a:gd name="connsiteX16" fmla="*/ 1074420 w 1668780"/>
                <a:gd name="connsiteY16" fmla="*/ 22860 h 1836420"/>
                <a:gd name="connsiteX17" fmla="*/ 1173480 w 1668780"/>
                <a:gd name="connsiteY17" fmla="*/ 15240 h 1836420"/>
                <a:gd name="connsiteX18" fmla="*/ 1280160 w 1668780"/>
                <a:gd name="connsiteY18" fmla="*/ 0 h 1836420"/>
                <a:gd name="connsiteX19" fmla="*/ 1379220 w 1668780"/>
                <a:gd name="connsiteY19" fmla="*/ 7620 h 1836420"/>
                <a:gd name="connsiteX20" fmla="*/ 1409700 w 1668780"/>
                <a:gd name="connsiteY20" fmla="*/ 15240 h 1836420"/>
                <a:gd name="connsiteX21" fmla="*/ 1470660 w 1668780"/>
                <a:gd name="connsiteY21" fmla="*/ 68580 h 1836420"/>
                <a:gd name="connsiteX22" fmla="*/ 1508760 w 1668780"/>
                <a:gd name="connsiteY22" fmla="*/ 144780 h 1836420"/>
                <a:gd name="connsiteX23" fmla="*/ 1524000 w 1668780"/>
                <a:gd name="connsiteY23" fmla="*/ 175260 h 1836420"/>
                <a:gd name="connsiteX24" fmla="*/ 1546860 w 1668780"/>
                <a:gd name="connsiteY24" fmla="*/ 266700 h 1836420"/>
                <a:gd name="connsiteX25" fmla="*/ 1539240 w 1668780"/>
                <a:gd name="connsiteY25" fmla="*/ 388620 h 1836420"/>
                <a:gd name="connsiteX26" fmla="*/ 1524000 w 1668780"/>
                <a:gd name="connsiteY26" fmla="*/ 464820 h 1836420"/>
                <a:gd name="connsiteX27" fmla="*/ 1516380 w 1668780"/>
                <a:gd name="connsiteY27" fmla="*/ 518160 h 1836420"/>
                <a:gd name="connsiteX28" fmla="*/ 1539240 w 1668780"/>
                <a:gd name="connsiteY28" fmla="*/ 685800 h 1836420"/>
                <a:gd name="connsiteX29" fmla="*/ 1554480 w 1668780"/>
                <a:gd name="connsiteY29" fmla="*/ 708660 h 1836420"/>
                <a:gd name="connsiteX30" fmla="*/ 1562100 w 1668780"/>
                <a:gd name="connsiteY30" fmla="*/ 746760 h 1836420"/>
                <a:gd name="connsiteX31" fmla="*/ 1577340 w 1668780"/>
                <a:gd name="connsiteY31" fmla="*/ 777240 h 1836420"/>
                <a:gd name="connsiteX32" fmla="*/ 1615440 w 1668780"/>
                <a:gd name="connsiteY32" fmla="*/ 861060 h 1836420"/>
                <a:gd name="connsiteX33" fmla="*/ 1623060 w 1668780"/>
                <a:gd name="connsiteY33" fmla="*/ 906780 h 1836420"/>
                <a:gd name="connsiteX34" fmla="*/ 1638300 w 1668780"/>
                <a:gd name="connsiteY34" fmla="*/ 944880 h 1836420"/>
                <a:gd name="connsiteX35" fmla="*/ 1653540 w 1668780"/>
                <a:gd name="connsiteY35" fmla="*/ 998220 h 1836420"/>
                <a:gd name="connsiteX36" fmla="*/ 1668780 w 1668780"/>
                <a:gd name="connsiteY36" fmla="*/ 1097280 h 1836420"/>
                <a:gd name="connsiteX37" fmla="*/ 1661160 w 1668780"/>
                <a:gd name="connsiteY37" fmla="*/ 1203960 h 1836420"/>
                <a:gd name="connsiteX38" fmla="*/ 1653540 w 1668780"/>
                <a:gd name="connsiteY38" fmla="*/ 1234440 h 1836420"/>
                <a:gd name="connsiteX39" fmla="*/ 1623060 w 1668780"/>
                <a:gd name="connsiteY39" fmla="*/ 1371600 h 1836420"/>
                <a:gd name="connsiteX40" fmla="*/ 1607820 w 1668780"/>
                <a:gd name="connsiteY40" fmla="*/ 1417320 h 1836420"/>
                <a:gd name="connsiteX41" fmla="*/ 1569720 w 1668780"/>
                <a:gd name="connsiteY41" fmla="*/ 1524000 h 1836420"/>
                <a:gd name="connsiteX42" fmla="*/ 1554480 w 1668780"/>
                <a:gd name="connsiteY42" fmla="*/ 1546860 h 1836420"/>
                <a:gd name="connsiteX43" fmla="*/ 1531620 w 1668780"/>
                <a:gd name="connsiteY43" fmla="*/ 1600200 h 1836420"/>
                <a:gd name="connsiteX44" fmla="*/ 1508760 w 1668780"/>
                <a:gd name="connsiteY44" fmla="*/ 1630680 h 1836420"/>
                <a:gd name="connsiteX45" fmla="*/ 1485900 w 1668780"/>
                <a:gd name="connsiteY45" fmla="*/ 1668780 h 1836420"/>
                <a:gd name="connsiteX46" fmla="*/ 1455420 w 1668780"/>
                <a:gd name="connsiteY46" fmla="*/ 1691640 h 1836420"/>
                <a:gd name="connsiteX47" fmla="*/ 1417320 w 1668780"/>
                <a:gd name="connsiteY47" fmla="*/ 1729740 h 1836420"/>
                <a:gd name="connsiteX48" fmla="*/ 1318260 w 1668780"/>
                <a:gd name="connsiteY48" fmla="*/ 1783080 h 1836420"/>
                <a:gd name="connsiteX49" fmla="*/ 1257300 w 1668780"/>
                <a:gd name="connsiteY49" fmla="*/ 1813560 h 1836420"/>
                <a:gd name="connsiteX50" fmla="*/ 1127760 w 1668780"/>
                <a:gd name="connsiteY50" fmla="*/ 1836420 h 1836420"/>
                <a:gd name="connsiteX51" fmla="*/ 1043940 w 1668780"/>
                <a:gd name="connsiteY51" fmla="*/ 1828800 h 1836420"/>
                <a:gd name="connsiteX52" fmla="*/ 975360 w 1668780"/>
                <a:gd name="connsiteY52" fmla="*/ 1790700 h 1836420"/>
                <a:gd name="connsiteX53" fmla="*/ 929640 w 1668780"/>
                <a:gd name="connsiteY53" fmla="*/ 1775460 h 1836420"/>
                <a:gd name="connsiteX54" fmla="*/ 891540 w 1668780"/>
                <a:gd name="connsiteY54" fmla="*/ 1767840 h 1836420"/>
                <a:gd name="connsiteX55" fmla="*/ 830580 w 1668780"/>
                <a:gd name="connsiteY55" fmla="*/ 1744980 h 1836420"/>
                <a:gd name="connsiteX56" fmla="*/ 777240 w 1668780"/>
                <a:gd name="connsiteY56" fmla="*/ 1729740 h 1836420"/>
                <a:gd name="connsiteX57" fmla="*/ 655320 w 1668780"/>
                <a:gd name="connsiteY57" fmla="*/ 1676400 h 1836420"/>
                <a:gd name="connsiteX58" fmla="*/ 541020 w 1668780"/>
                <a:gd name="connsiteY58" fmla="*/ 1577340 h 1836420"/>
                <a:gd name="connsiteX59" fmla="*/ 510540 w 1668780"/>
                <a:gd name="connsiteY59" fmla="*/ 1554480 h 1836420"/>
                <a:gd name="connsiteX60" fmla="*/ 388620 w 1668780"/>
                <a:gd name="connsiteY60" fmla="*/ 1539240 h 1836420"/>
                <a:gd name="connsiteX61" fmla="*/ 236220 w 1668780"/>
                <a:gd name="connsiteY61" fmla="*/ 1546860 h 1836420"/>
                <a:gd name="connsiteX62" fmla="*/ 152400 w 1668780"/>
                <a:gd name="connsiteY62" fmla="*/ 1516380 h 1836420"/>
                <a:gd name="connsiteX63" fmla="*/ 121920 w 1668780"/>
                <a:gd name="connsiteY63" fmla="*/ 1493520 h 1836420"/>
                <a:gd name="connsiteX64" fmla="*/ 99060 w 1668780"/>
                <a:gd name="connsiteY64" fmla="*/ 1463040 h 1836420"/>
                <a:gd name="connsiteX65" fmla="*/ 60960 w 1668780"/>
                <a:gd name="connsiteY65" fmla="*/ 1424940 h 1836420"/>
                <a:gd name="connsiteX66" fmla="*/ 15240 w 1668780"/>
                <a:gd name="connsiteY66" fmla="*/ 1341120 h 1836420"/>
                <a:gd name="connsiteX67" fmla="*/ 0 w 1668780"/>
                <a:gd name="connsiteY67" fmla="*/ 1234440 h 1836420"/>
                <a:gd name="connsiteX68" fmla="*/ 7620 w 1668780"/>
                <a:gd name="connsiteY68" fmla="*/ 1021080 h 1836420"/>
                <a:gd name="connsiteX69" fmla="*/ 45720 w 1668780"/>
                <a:gd name="connsiteY69" fmla="*/ 975360 h 1836420"/>
                <a:gd name="connsiteX70" fmla="*/ 99060 w 1668780"/>
                <a:gd name="connsiteY70" fmla="*/ 914400 h 1836420"/>
                <a:gd name="connsiteX71" fmla="*/ 137160 w 1668780"/>
                <a:gd name="connsiteY71" fmla="*/ 876300 h 1836420"/>
                <a:gd name="connsiteX72" fmla="*/ 220980 w 1668780"/>
                <a:gd name="connsiteY72" fmla="*/ 822960 h 1836420"/>
                <a:gd name="connsiteX73" fmla="*/ 274320 w 1668780"/>
                <a:gd name="connsiteY73" fmla="*/ 739140 h 1836420"/>
                <a:gd name="connsiteX74" fmla="*/ 274320 w 1668780"/>
                <a:gd name="connsiteY74" fmla="*/ 716280 h 183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68780" h="1836420">
                  <a:moveTo>
                    <a:pt x="274320" y="716280"/>
                  </a:moveTo>
                  <a:lnTo>
                    <a:pt x="274320" y="716280"/>
                  </a:lnTo>
                  <a:cubicBezTo>
                    <a:pt x="279400" y="655320"/>
                    <a:pt x="274724" y="592745"/>
                    <a:pt x="289560" y="533400"/>
                  </a:cubicBezTo>
                  <a:cubicBezTo>
                    <a:pt x="292100" y="523240"/>
                    <a:pt x="293291" y="512644"/>
                    <a:pt x="297180" y="502920"/>
                  </a:cubicBezTo>
                  <a:cubicBezTo>
                    <a:pt x="303508" y="487100"/>
                    <a:pt x="313211" y="472810"/>
                    <a:pt x="320040" y="457200"/>
                  </a:cubicBezTo>
                  <a:cubicBezTo>
                    <a:pt x="331005" y="432137"/>
                    <a:pt x="334106" y="402885"/>
                    <a:pt x="350520" y="381000"/>
                  </a:cubicBezTo>
                  <a:cubicBezTo>
                    <a:pt x="358140" y="370840"/>
                    <a:pt x="365998" y="360854"/>
                    <a:pt x="373380" y="350520"/>
                  </a:cubicBezTo>
                  <a:cubicBezTo>
                    <a:pt x="384197" y="335377"/>
                    <a:pt x="399028" y="309632"/>
                    <a:pt x="411480" y="297180"/>
                  </a:cubicBezTo>
                  <a:cubicBezTo>
                    <a:pt x="422980" y="285680"/>
                    <a:pt x="437591" y="277690"/>
                    <a:pt x="449580" y="266700"/>
                  </a:cubicBezTo>
                  <a:cubicBezTo>
                    <a:pt x="468116" y="249709"/>
                    <a:pt x="481706" y="226860"/>
                    <a:pt x="502920" y="213360"/>
                  </a:cubicBezTo>
                  <a:cubicBezTo>
                    <a:pt x="530860" y="195580"/>
                    <a:pt x="555322" y="170493"/>
                    <a:pt x="586740" y="160020"/>
                  </a:cubicBezTo>
                  <a:cubicBezTo>
                    <a:pt x="594360" y="157480"/>
                    <a:pt x="602321" y="155797"/>
                    <a:pt x="609600" y="152400"/>
                  </a:cubicBezTo>
                  <a:cubicBezTo>
                    <a:pt x="615243" y="149767"/>
                    <a:pt x="690627" y="106454"/>
                    <a:pt x="723900" y="99060"/>
                  </a:cubicBezTo>
                  <a:cubicBezTo>
                    <a:pt x="772315" y="88301"/>
                    <a:pt x="818459" y="87683"/>
                    <a:pt x="868680" y="83820"/>
                  </a:cubicBezTo>
                  <a:cubicBezTo>
                    <a:pt x="899767" y="68276"/>
                    <a:pt x="920148" y="56504"/>
                    <a:pt x="952500" y="45720"/>
                  </a:cubicBezTo>
                  <a:cubicBezTo>
                    <a:pt x="986796" y="34288"/>
                    <a:pt x="1003974" y="37141"/>
                    <a:pt x="1043940" y="30480"/>
                  </a:cubicBezTo>
                  <a:cubicBezTo>
                    <a:pt x="1054270" y="28758"/>
                    <a:pt x="1064019" y="24084"/>
                    <a:pt x="1074420" y="22860"/>
                  </a:cubicBezTo>
                  <a:cubicBezTo>
                    <a:pt x="1107311" y="18991"/>
                    <a:pt x="1140460" y="17780"/>
                    <a:pt x="1173480" y="15240"/>
                  </a:cubicBezTo>
                  <a:cubicBezTo>
                    <a:pt x="1196230" y="11448"/>
                    <a:pt x="1261087" y="0"/>
                    <a:pt x="1280160" y="0"/>
                  </a:cubicBezTo>
                  <a:cubicBezTo>
                    <a:pt x="1313278" y="0"/>
                    <a:pt x="1346200" y="5080"/>
                    <a:pt x="1379220" y="7620"/>
                  </a:cubicBezTo>
                  <a:cubicBezTo>
                    <a:pt x="1389380" y="10160"/>
                    <a:pt x="1400545" y="10154"/>
                    <a:pt x="1409700" y="15240"/>
                  </a:cubicBezTo>
                  <a:cubicBezTo>
                    <a:pt x="1415276" y="18338"/>
                    <a:pt x="1463425" y="56823"/>
                    <a:pt x="1470660" y="68580"/>
                  </a:cubicBezTo>
                  <a:cubicBezTo>
                    <a:pt x="1485543" y="92765"/>
                    <a:pt x="1496060" y="119380"/>
                    <a:pt x="1508760" y="144780"/>
                  </a:cubicBezTo>
                  <a:cubicBezTo>
                    <a:pt x="1513840" y="154940"/>
                    <a:pt x="1520879" y="164338"/>
                    <a:pt x="1524000" y="175260"/>
                  </a:cubicBezTo>
                  <a:cubicBezTo>
                    <a:pt x="1542798" y="241053"/>
                    <a:pt x="1535614" y="210468"/>
                    <a:pt x="1546860" y="266700"/>
                  </a:cubicBezTo>
                  <a:cubicBezTo>
                    <a:pt x="1544320" y="307340"/>
                    <a:pt x="1543907" y="348169"/>
                    <a:pt x="1539240" y="388620"/>
                  </a:cubicBezTo>
                  <a:cubicBezTo>
                    <a:pt x="1536271" y="414352"/>
                    <a:pt x="1528502" y="439311"/>
                    <a:pt x="1524000" y="464820"/>
                  </a:cubicBezTo>
                  <a:cubicBezTo>
                    <a:pt x="1520879" y="482507"/>
                    <a:pt x="1518920" y="500380"/>
                    <a:pt x="1516380" y="518160"/>
                  </a:cubicBezTo>
                  <a:cubicBezTo>
                    <a:pt x="1521115" y="593915"/>
                    <a:pt x="1512657" y="625988"/>
                    <a:pt x="1539240" y="685800"/>
                  </a:cubicBezTo>
                  <a:cubicBezTo>
                    <a:pt x="1542959" y="694169"/>
                    <a:pt x="1549400" y="701040"/>
                    <a:pt x="1554480" y="708660"/>
                  </a:cubicBezTo>
                  <a:cubicBezTo>
                    <a:pt x="1557020" y="721360"/>
                    <a:pt x="1558004" y="734473"/>
                    <a:pt x="1562100" y="746760"/>
                  </a:cubicBezTo>
                  <a:cubicBezTo>
                    <a:pt x="1565692" y="757536"/>
                    <a:pt x="1572727" y="766860"/>
                    <a:pt x="1577340" y="777240"/>
                  </a:cubicBezTo>
                  <a:cubicBezTo>
                    <a:pt x="1620476" y="874296"/>
                    <a:pt x="1559596" y="749372"/>
                    <a:pt x="1615440" y="861060"/>
                  </a:cubicBezTo>
                  <a:cubicBezTo>
                    <a:pt x="1617980" y="876300"/>
                    <a:pt x="1618995" y="891874"/>
                    <a:pt x="1623060" y="906780"/>
                  </a:cubicBezTo>
                  <a:cubicBezTo>
                    <a:pt x="1626659" y="919976"/>
                    <a:pt x="1633975" y="931904"/>
                    <a:pt x="1638300" y="944880"/>
                  </a:cubicBezTo>
                  <a:cubicBezTo>
                    <a:pt x="1644148" y="962423"/>
                    <a:pt x="1649055" y="980281"/>
                    <a:pt x="1653540" y="998220"/>
                  </a:cubicBezTo>
                  <a:cubicBezTo>
                    <a:pt x="1662267" y="1033128"/>
                    <a:pt x="1664153" y="1060265"/>
                    <a:pt x="1668780" y="1097280"/>
                  </a:cubicBezTo>
                  <a:cubicBezTo>
                    <a:pt x="1666240" y="1132840"/>
                    <a:pt x="1665097" y="1168527"/>
                    <a:pt x="1661160" y="1203960"/>
                  </a:cubicBezTo>
                  <a:cubicBezTo>
                    <a:pt x="1660003" y="1214369"/>
                    <a:pt x="1655734" y="1224200"/>
                    <a:pt x="1653540" y="1234440"/>
                  </a:cubicBezTo>
                  <a:cubicBezTo>
                    <a:pt x="1640071" y="1297293"/>
                    <a:pt x="1639828" y="1312910"/>
                    <a:pt x="1623060" y="1371600"/>
                  </a:cubicBezTo>
                  <a:cubicBezTo>
                    <a:pt x="1618647" y="1387046"/>
                    <a:pt x="1612436" y="1401933"/>
                    <a:pt x="1607820" y="1417320"/>
                  </a:cubicBezTo>
                  <a:cubicBezTo>
                    <a:pt x="1595558" y="1458193"/>
                    <a:pt x="1598883" y="1480255"/>
                    <a:pt x="1569720" y="1524000"/>
                  </a:cubicBezTo>
                  <a:cubicBezTo>
                    <a:pt x="1564640" y="1531620"/>
                    <a:pt x="1558576" y="1538669"/>
                    <a:pt x="1554480" y="1546860"/>
                  </a:cubicBezTo>
                  <a:cubicBezTo>
                    <a:pt x="1528554" y="1598712"/>
                    <a:pt x="1571261" y="1536775"/>
                    <a:pt x="1531620" y="1600200"/>
                  </a:cubicBezTo>
                  <a:cubicBezTo>
                    <a:pt x="1524889" y="1610970"/>
                    <a:pt x="1515805" y="1620113"/>
                    <a:pt x="1508760" y="1630680"/>
                  </a:cubicBezTo>
                  <a:cubicBezTo>
                    <a:pt x="1500545" y="1643003"/>
                    <a:pt x="1495653" y="1657634"/>
                    <a:pt x="1485900" y="1668780"/>
                  </a:cubicBezTo>
                  <a:cubicBezTo>
                    <a:pt x="1477537" y="1678338"/>
                    <a:pt x="1464912" y="1683203"/>
                    <a:pt x="1455420" y="1691640"/>
                  </a:cubicBezTo>
                  <a:cubicBezTo>
                    <a:pt x="1441996" y="1703572"/>
                    <a:pt x="1431221" y="1718367"/>
                    <a:pt x="1417320" y="1729740"/>
                  </a:cubicBezTo>
                  <a:cubicBezTo>
                    <a:pt x="1374948" y="1764408"/>
                    <a:pt x="1367901" y="1759914"/>
                    <a:pt x="1318260" y="1783080"/>
                  </a:cubicBezTo>
                  <a:cubicBezTo>
                    <a:pt x="1297673" y="1792687"/>
                    <a:pt x="1278572" y="1805583"/>
                    <a:pt x="1257300" y="1813560"/>
                  </a:cubicBezTo>
                  <a:cubicBezTo>
                    <a:pt x="1213472" y="1829996"/>
                    <a:pt x="1173841" y="1831300"/>
                    <a:pt x="1127760" y="1836420"/>
                  </a:cubicBezTo>
                  <a:cubicBezTo>
                    <a:pt x="1099820" y="1833880"/>
                    <a:pt x="1071450" y="1834302"/>
                    <a:pt x="1043940" y="1828800"/>
                  </a:cubicBezTo>
                  <a:cubicBezTo>
                    <a:pt x="1030782" y="1826168"/>
                    <a:pt x="983344" y="1794329"/>
                    <a:pt x="975360" y="1790700"/>
                  </a:cubicBezTo>
                  <a:cubicBezTo>
                    <a:pt x="960736" y="1784053"/>
                    <a:pt x="945138" y="1779687"/>
                    <a:pt x="929640" y="1775460"/>
                  </a:cubicBezTo>
                  <a:cubicBezTo>
                    <a:pt x="917145" y="1772052"/>
                    <a:pt x="903919" y="1771649"/>
                    <a:pt x="891540" y="1767840"/>
                  </a:cubicBezTo>
                  <a:cubicBezTo>
                    <a:pt x="870798" y="1761458"/>
                    <a:pt x="851168" y="1751843"/>
                    <a:pt x="830580" y="1744980"/>
                  </a:cubicBezTo>
                  <a:cubicBezTo>
                    <a:pt x="813037" y="1739132"/>
                    <a:pt x="794914" y="1735178"/>
                    <a:pt x="777240" y="1729740"/>
                  </a:cubicBezTo>
                  <a:cubicBezTo>
                    <a:pt x="734457" y="1716576"/>
                    <a:pt x="693071" y="1702139"/>
                    <a:pt x="655320" y="1676400"/>
                  </a:cubicBezTo>
                  <a:cubicBezTo>
                    <a:pt x="489034" y="1563023"/>
                    <a:pt x="610016" y="1636479"/>
                    <a:pt x="541020" y="1577340"/>
                  </a:cubicBezTo>
                  <a:cubicBezTo>
                    <a:pt x="531377" y="1569075"/>
                    <a:pt x="522332" y="1559197"/>
                    <a:pt x="510540" y="1554480"/>
                  </a:cubicBezTo>
                  <a:cubicBezTo>
                    <a:pt x="494785" y="1548178"/>
                    <a:pt x="389085" y="1539287"/>
                    <a:pt x="388620" y="1539240"/>
                  </a:cubicBezTo>
                  <a:cubicBezTo>
                    <a:pt x="337820" y="1541780"/>
                    <a:pt x="287083" y="1546860"/>
                    <a:pt x="236220" y="1546860"/>
                  </a:cubicBezTo>
                  <a:cubicBezTo>
                    <a:pt x="206941" y="1546860"/>
                    <a:pt x="176119" y="1530611"/>
                    <a:pt x="152400" y="1516380"/>
                  </a:cubicBezTo>
                  <a:cubicBezTo>
                    <a:pt x="141510" y="1509846"/>
                    <a:pt x="130900" y="1502500"/>
                    <a:pt x="121920" y="1493520"/>
                  </a:cubicBezTo>
                  <a:cubicBezTo>
                    <a:pt x="112940" y="1484540"/>
                    <a:pt x="107497" y="1472532"/>
                    <a:pt x="99060" y="1463040"/>
                  </a:cubicBezTo>
                  <a:cubicBezTo>
                    <a:pt x="87128" y="1449616"/>
                    <a:pt x="72180" y="1438965"/>
                    <a:pt x="60960" y="1424940"/>
                  </a:cubicBezTo>
                  <a:cubicBezTo>
                    <a:pt x="46904" y="1407370"/>
                    <a:pt x="24510" y="1359660"/>
                    <a:pt x="15240" y="1341120"/>
                  </a:cubicBezTo>
                  <a:cubicBezTo>
                    <a:pt x="11448" y="1318370"/>
                    <a:pt x="0" y="1253513"/>
                    <a:pt x="0" y="1234440"/>
                  </a:cubicBezTo>
                  <a:cubicBezTo>
                    <a:pt x="0" y="1163275"/>
                    <a:pt x="765" y="1091914"/>
                    <a:pt x="7620" y="1021080"/>
                  </a:cubicBezTo>
                  <a:cubicBezTo>
                    <a:pt x="8974" y="1007091"/>
                    <a:pt x="39758" y="983707"/>
                    <a:pt x="45720" y="975360"/>
                  </a:cubicBezTo>
                  <a:cubicBezTo>
                    <a:pt x="101811" y="896833"/>
                    <a:pt x="4015" y="999941"/>
                    <a:pt x="99060" y="914400"/>
                  </a:cubicBezTo>
                  <a:cubicBezTo>
                    <a:pt x="112410" y="902385"/>
                    <a:pt x="122792" y="887076"/>
                    <a:pt x="137160" y="876300"/>
                  </a:cubicBezTo>
                  <a:cubicBezTo>
                    <a:pt x="156614" y="861710"/>
                    <a:pt x="201971" y="844345"/>
                    <a:pt x="220980" y="822960"/>
                  </a:cubicBezTo>
                  <a:cubicBezTo>
                    <a:pt x="232886" y="809565"/>
                    <a:pt x="263698" y="756843"/>
                    <a:pt x="274320" y="739140"/>
                  </a:cubicBezTo>
                  <a:lnTo>
                    <a:pt x="274320" y="716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7" name="Picture 96">
              <a:extLst>
                <a:ext uri="{FF2B5EF4-FFF2-40B4-BE49-F238E27FC236}">
                  <a16:creationId xmlns:a16="http://schemas.microsoft.com/office/drawing/2014/main" id="{8F80C9D6-CFF2-A65B-E012-E269259E77F6}"/>
                </a:ext>
              </a:extLst>
            </p:cNvPr>
            <p:cNvPicPr>
              <a:picLocks noChangeAspect="1"/>
            </p:cNvPicPr>
            <p:nvPr/>
          </p:nvPicPr>
          <p:blipFill>
            <a:blip r:embed="rId10"/>
            <a:srcRect/>
            <a:stretch/>
          </p:blipFill>
          <p:spPr>
            <a:xfrm>
              <a:off x="10684275" y="3036303"/>
              <a:ext cx="721929" cy="674502"/>
            </a:xfrm>
            <a:prstGeom prst="rect">
              <a:avLst/>
            </a:prstGeom>
          </p:spPr>
        </p:pic>
        <p:pic>
          <p:nvPicPr>
            <p:cNvPr id="98" name="Picture 97">
              <a:extLst>
                <a:ext uri="{FF2B5EF4-FFF2-40B4-BE49-F238E27FC236}">
                  <a16:creationId xmlns:a16="http://schemas.microsoft.com/office/drawing/2014/main" id="{7076C926-92B2-DFA2-0A97-0D90EA340DE0}"/>
                </a:ext>
              </a:extLst>
            </p:cNvPr>
            <p:cNvPicPr>
              <a:picLocks noChangeAspect="1"/>
            </p:cNvPicPr>
            <p:nvPr/>
          </p:nvPicPr>
          <p:blipFill>
            <a:blip r:embed="rId10"/>
            <a:srcRect/>
            <a:stretch/>
          </p:blipFill>
          <p:spPr>
            <a:xfrm>
              <a:off x="10874141" y="3945815"/>
              <a:ext cx="721929" cy="674502"/>
            </a:xfrm>
            <a:prstGeom prst="rect">
              <a:avLst/>
            </a:prstGeom>
          </p:spPr>
        </p:pic>
        <p:pic>
          <p:nvPicPr>
            <p:cNvPr id="99" name="Picture 98">
              <a:extLst>
                <a:ext uri="{FF2B5EF4-FFF2-40B4-BE49-F238E27FC236}">
                  <a16:creationId xmlns:a16="http://schemas.microsoft.com/office/drawing/2014/main" id="{D982481C-6505-6C9F-AB17-DF658D235FCA}"/>
                </a:ext>
              </a:extLst>
            </p:cNvPr>
            <p:cNvPicPr>
              <a:picLocks noChangeAspect="1"/>
            </p:cNvPicPr>
            <p:nvPr/>
          </p:nvPicPr>
          <p:blipFill>
            <a:blip r:embed="rId10"/>
            <a:srcRect/>
            <a:stretch/>
          </p:blipFill>
          <p:spPr>
            <a:xfrm>
              <a:off x="10909448" y="1825092"/>
              <a:ext cx="721929" cy="674502"/>
            </a:xfrm>
            <a:prstGeom prst="rect">
              <a:avLst/>
            </a:prstGeom>
          </p:spPr>
        </p:pic>
        <p:pic>
          <p:nvPicPr>
            <p:cNvPr id="100" name="Picture 99">
              <a:extLst>
                <a:ext uri="{FF2B5EF4-FFF2-40B4-BE49-F238E27FC236}">
                  <a16:creationId xmlns:a16="http://schemas.microsoft.com/office/drawing/2014/main" id="{6AA406E4-ABE1-1F2D-166E-4397BDDC7C40}"/>
                </a:ext>
              </a:extLst>
            </p:cNvPr>
            <p:cNvPicPr>
              <a:picLocks noChangeAspect="1"/>
            </p:cNvPicPr>
            <p:nvPr/>
          </p:nvPicPr>
          <p:blipFill>
            <a:blip r:embed="rId10"/>
            <a:srcRect/>
            <a:stretch/>
          </p:blipFill>
          <p:spPr>
            <a:xfrm>
              <a:off x="10157408" y="3931153"/>
              <a:ext cx="614222" cy="573871"/>
            </a:xfrm>
            <a:prstGeom prst="rect">
              <a:avLst/>
            </a:prstGeom>
          </p:spPr>
        </p:pic>
        <p:sp>
          <p:nvSpPr>
            <p:cNvPr id="101" name="Rectangle: Rounded Corners 100">
              <a:extLst>
                <a:ext uri="{FF2B5EF4-FFF2-40B4-BE49-F238E27FC236}">
                  <a16:creationId xmlns:a16="http://schemas.microsoft.com/office/drawing/2014/main" id="{0C6848FD-810D-A9DA-A6A4-FF0959EE8955}"/>
                </a:ext>
              </a:extLst>
            </p:cNvPr>
            <p:cNvSpPr/>
            <p:nvPr/>
          </p:nvSpPr>
          <p:spPr>
            <a:xfrm>
              <a:off x="9890760" y="2937140"/>
              <a:ext cx="2219450" cy="2196708"/>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102" name="Rectangle: Rounded Corners 101">
              <a:extLst>
                <a:ext uri="{FF2B5EF4-FFF2-40B4-BE49-F238E27FC236}">
                  <a16:creationId xmlns:a16="http://schemas.microsoft.com/office/drawing/2014/main" id="{1ED1BC5C-65C9-2910-A902-D33447B6AD67}"/>
                </a:ext>
              </a:extLst>
            </p:cNvPr>
            <p:cNvSpPr/>
            <p:nvPr/>
          </p:nvSpPr>
          <p:spPr>
            <a:xfrm>
              <a:off x="9873128" y="910999"/>
              <a:ext cx="2219450" cy="1904956"/>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863DF6EB-6969-1A5F-2B41-D559FCC26FB5}"/>
                </a:ext>
              </a:extLst>
            </p:cNvPr>
            <p:cNvSpPr txBox="1"/>
            <p:nvPr/>
          </p:nvSpPr>
          <p:spPr>
            <a:xfrm>
              <a:off x="11270412" y="1486273"/>
              <a:ext cx="1150620" cy="369332"/>
            </a:xfrm>
            <a:prstGeom prst="rect">
              <a:avLst/>
            </a:prstGeom>
            <a:noFill/>
          </p:spPr>
          <p:txBody>
            <a:bodyPr wrap="square" rtlCol="0">
              <a:spAutoFit/>
            </a:bodyPr>
            <a:lstStyle/>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SFN</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6" name="TextBox 105">
              <a:extLst>
                <a:ext uri="{FF2B5EF4-FFF2-40B4-BE49-F238E27FC236}">
                  <a16:creationId xmlns:a16="http://schemas.microsoft.com/office/drawing/2014/main" id="{CEF57A1B-070F-67FB-0B21-E5C4B5D15FE8}"/>
                </a:ext>
              </a:extLst>
            </p:cNvPr>
            <p:cNvSpPr txBox="1"/>
            <p:nvPr/>
          </p:nvSpPr>
          <p:spPr>
            <a:xfrm>
              <a:off x="10201094" y="3483695"/>
              <a:ext cx="1150620" cy="369332"/>
            </a:xfrm>
            <a:prstGeom prst="rect">
              <a:avLst/>
            </a:prstGeom>
            <a:noFill/>
          </p:spPr>
          <p:txBody>
            <a:bodyPr wrap="square" rtlCol="0">
              <a:spAutoFit/>
            </a:bodyPr>
            <a:lstStyle/>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SFN</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38" name="Group 137">
            <a:extLst>
              <a:ext uri="{FF2B5EF4-FFF2-40B4-BE49-F238E27FC236}">
                <a16:creationId xmlns:a16="http://schemas.microsoft.com/office/drawing/2014/main" id="{D9CB2111-30AC-3914-50B0-7D6D4BE8D9C5}"/>
              </a:ext>
            </a:extLst>
          </p:cNvPr>
          <p:cNvGrpSpPr/>
          <p:nvPr/>
        </p:nvGrpSpPr>
        <p:grpSpPr>
          <a:xfrm>
            <a:off x="754200" y="814591"/>
            <a:ext cx="1182216" cy="5830669"/>
            <a:chOff x="754200" y="814591"/>
            <a:chExt cx="1182216" cy="5830669"/>
          </a:xfrm>
        </p:grpSpPr>
        <p:grpSp>
          <p:nvGrpSpPr>
            <p:cNvPr id="107" name="Group 106">
              <a:extLst>
                <a:ext uri="{FF2B5EF4-FFF2-40B4-BE49-F238E27FC236}">
                  <a16:creationId xmlns:a16="http://schemas.microsoft.com/office/drawing/2014/main" id="{A53C50D5-DEB5-DECC-0ECB-16C2DF845A5B}"/>
                </a:ext>
              </a:extLst>
            </p:cNvPr>
            <p:cNvGrpSpPr/>
            <p:nvPr/>
          </p:nvGrpSpPr>
          <p:grpSpPr>
            <a:xfrm>
              <a:off x="759309" y="814591"/>
              <a:ext cx="1177107" cy="1242944"/>
              <a:chOff x="759309" y="814591"/>
              <a:chExt cx="1177107" cy="1242944"/>
            </a:xfrm>
          </p:grpSpPr>
          <p:grpSp>
            <p:nvGrpSpPr>
              <p:cNvPr id="3" name="Group 2">
                <a:extLst>
                  <a:ext uri="{FF2B5EF4-FFF2-40B4-BE49-F238E27FC236}">
                    <a16:creationId xmlns:a16="http://schemas.microsoft.com/office/drawing/2014/main" id="{F0C28D91-6F87-924D-53F1-A93674E4BC86}"/>
                  </a:ext>
                </a:extLst>
              </p:cNvPr>
              <p:cNvGrpSpPr/>
              <p:nvPr/>
            </p:nvGrpSpPr>
            <p:grpSpPr>
              <a:xfrm>
                <a:off x="951277" y="903822"/>
                <a:ext cx="562756" cy="964548"/>
                <a:chOff x="293649" y="1982077"/>
                <a:chExt cx="914400" cy="1628654"/>
              </a:xfrm>
            </p:grpSpPr>
            <p:pic>
              <p:nvPicPr>
                <p:cNvPr id="4" name="Graphic 3" descr="DJ">
                  <a:extLst>
                    <a:ext uri="{FF2B5EF4-FFF2-40B4-BE49-F238E27FC236}">
                      <a16:creationId xmlns:a16="http://schemas.microsoft.com/office/drawing/2014/main" id="{DCE233E2-3A16-F451-9CFE-E18944E51C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3649" y="1982077"/>
                  <a:ext cx="914400" cy="914400"/>
                </a:xfrm>
                <a:prstGeom prst="rect">
                  <a:avLst/>
                </a:prstGeom>
              </p:spPr>
            </p:pic>
            <p:pic>
              <p:nvPicPr>
                <p:cNvPr id="5" name="Picture 2" descr="https://cdn3.iconfinder.com/data/icons/nuuline-media-and-entertainment/150/media_entertainment-22-512.png">
                  <a:extLst>
                    <a:ext uri="{FF2B5EF4-FFF2-40B4-BE49-F238E27FC236}">
                      <a16:creationId xmlns:a16="http://schemas.microsoft.com/office/drawing/2014/main" id="{744B1659-B714-FB85-4601-894D69B5BD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649" y="2753481"/>
                  <a:ext cx="914400" cy="857250"/>
                </a:xfrm>
                <a:prstGeom prst="rect">
                  <a:avLst/>
                </a:prstGeom>
                <a:solidFill>
                  <a:schemeClr val="accent3">
                    <a:lumMod val="75000"/>
                  </a:schemeClr>
                </a:solidFill>
              </p:spPr>
            </p:pic>
          </p:grpSp>
          <p:sp>
            <p:nvSpPr>
              <p:cNvPr id="7" name="Rectangle: Rounded Corners 6">
                <a:extLst>
                  <a:ext uri="{FF2B5EF4-FFF2-40B4-BE49-F238E27FC236}">
                    <a16:creationId xmlns:a16="http://schemas.microsoft.com/office/drawing/2014/main" id="{0DE8C74D-DEEC-63FB-06AA-7E4020A9F25B}"/>
                  </a:ext>
                </a:extLst>
              </p:cNvPr>
              <p:cNvSpPr/>
              <p:nvPr/>
            </p:nvSpPr>
            <p:spPr>
              <a:xfrm>
                <a:off x="759309" y="814591"/>
                <a:ext cx="961588" cy="1240691"/>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D910BF1-280D-6B76-AB1F-2ECC4AB982B8}"/>
                  </a:ext>
                </a:extLst>
              </p:cNvPr>
              <p:cNvSpPr txBox="1"/>
              <p:nvPr/>
            </p:nvSpPr>
            <p:spPr>
              <a:xfrm>
                <a:off x="785796" y="1688203"/>
                <a:ext cx="1150620" cy="369332"/>
              </a:xfrm>
              <a:prstGeom prst="rect">
                <a:avLst/>
              </a:prstGeom>
              <a:noFill/>
            </p:spPr>
            <p:txBody>
              <a:bodyPr wrap="square" rtlCol="0">
                <a:spAutoFit/>
              </a:bodyPr>
              <a:lstStyle/>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STUDIO</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08" name="Group 107">
              <a:extLst>
                <a:ext uri="{FF2B5EF4-FFF2-40B4-BE49-F238E27FC236}">
                  <a16:creationId xmlns:a16="http://schemas.microsoft.com/office/drawing/2014/main" id="{F44F3F24-7BF0-686C-DC31-656B016F587C}"/>
                </a:ext>
              </a:extLst>
            </p:cNvPr>
            <p:cNvGrpSpPr/>
            <p:nvPr/>
          </p:nvGrpSpPr>
          <p:grpSpPr>
            <a:xfrm>
              <a:off x="755488" y="2376551"/>
              <a:ext cx="1177107" cy="1242944"/>
              <a:chOff x="759309" y="814591"/>
              <a:chExt cx="1177107" cy="1242944"/>
            </a:xfrm>
          </p:grpSpPr>
          <p:grpSp>
            <p:nvGrpSpPr>
              <p:cNvPr id="109" name="Group 108">
                <a:extLst>
                  <a:ext uri="{FF2B5EF4-FFF2-40B4-BE49-F238E27FC236}">
                    <a16:creationId xmlns:a16="http://schemas.microsoft.com/office/drawing/2014/main" id="{1DF0F3EF-0919-A1C4-944E-EEAAEC7EB9CE}"/>
                  </a:ext>
                </a:extLst>
              </p:cNvPr>
              <p:cNvGrpSpPr/>
              <p:nvPr/>
            </p:nvGrpSpPr>
            <p:grpSpPr>
              <a:xfrm>
                <a:off x="951277" y="903822"/>
                <a:ext cx="562756" cy="964548"/>
                <a:chOff x="293649" y="1982077"/>
                <a:chExt cx="914400" cy="1628654"/>
              </a:xfrm>
            </p:grpSpPr>
            <p:pic>
              <p:nvPicPr>
                <p:cNvPr id="112" name="Graphic 111" descr="DJ">
                  <a:extLst>
                    <a:ext uri="{FF2B5EF4-FFF2-40B4-BE49-F238E27FC236}">
                      <a16:creationId xmlns:a16="http://schemas.microsoft.com/office/drawing/2014/main" id="{4AA70AF0-1A13-288F-F83B-D0D2B98865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3649" y="1982077"/>
                  <a:ext cx="914400" cy="914400"/>
                </a:xfrm>
                <a:prstGeom prst="rect">
                  <a:avLst/>
                </a:prstGeom>
              </p:spPr>
            </p:pic>
            <p:pic>
              <p:nvPicPr>
                <p:cNvPr id="113" name="Picture 2" descr="https://cdn3.iconfinder.com/data/icons/nuuline-media-and-entertainment/150/media_entertainment-22-512.png">
                  <a:extLst>
                    <a:ext uri="{FF2B5EF4-FFF2-40B4-BE49-F238E27FC236}">
                      <a16:creationId xmlns:a16="http://schemas.microsoft.com/office/drawing/2014/main" id="{0C4857D3-1092-EFB8-9095-27D4428893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649" y="2753481"/>
                  <a:ext cx="914400" cy="857250"/>
                </a:xfrm>
                <a:prstGeom prst="rect">
                  <a:avLst/>
                </a:prstGeom>
                <a:solidFill>
                  <a:schemeClr val="accent3">
                    <a:lumMod val="75000"/>
                  </a:schemeClr>
                </a:solidFill>
              </p:spPr>
            </p:pic>
          </p:grpSp>
          <p:sp>
            <p:nvSpPr>
              <p:cNvPr id="110" name="Rectangle: Rounded Corners 109">
                <a:extLst>
                  <a:ext uri="{FF2B5EF4-FFF2-40B4-BE49-F238E27FC236}">
                    <a16:creationId xmlns:a16="http://schemas.microsoft.com/office/drawing/2014/main" id="{ABF4C896-D6E2-F921-85A3-77CD74E355DD}"/>
                  </a:ext>
                </a:extLst>
              </p:cNvPr>
              <p:cNvSpPr/>
              <p:nvPr/>
            </p:nvSpPr>
            <p:spPr>
              <a:xfrm>
                <a:off x="759309" y="814591"/>
                <a:ext cx="961588" cy="1240691"/>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BCEAA237-2FC3-1B08-89DA-C7882C8B92A7}"/>
                  </a:ext>
                </a:extLst>
              </p:cNvPr>
              <p:cNvSpPr txBox="1"/>
              <p:nvPr/>
            </p:nvSpPr>
            <p:spPr>
              <a:xfrm>
                <a:off x="785796" y="1688203"/>
                <a:ext cx="1150620" cy="369332"/>
              </a:xfrm>
              <a:prstGeom prst="rect">
                <a:avLst/>
              </a:prstGeom>
              <a:noFill/>
            </p:spPr>
            <p:txBody>
              <a:bodyPr wrap="square" rtlCol="0">
                <a:spAutoFit/>
              </a:bodyPr>
              <a:lstStyle/>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STUDIO</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14" name="Group 113">
              <a:extLst>
                <a:ext uri="{FF2B5EF4-FFF2-40B4-BE49-F238E27FC236}">
                  <a16:creationId xmlns:a16="http://schemas.microsoft.com/office/drawing/2014/main" id="{884FF289-B760-E5EE-7ADB-454A7AA0C722}"/>
                </a:ext>
              </a:extLst>
            </p:cNvPr>
            <p:cNvGrpSpPr/>
            <p:nvPr/>
          </p:nvGrpSpPr>
          <p:grpSpPr>
            <a:xfrm>
              <a:off x="755488" y="3899518"/>
              <a:ext cx="1177107" cy="1242944"/>
              <a:chOff x="759309" y="814591"/>
              <a:chExt cx="1177107" cy="1242944"/>
            </a:xfrm>
          </p:grpSpPr>
          <p:grpSp>
            <p:nvGrpSpPr>
              <p:cNvPr id="115" name="Group 114">
                <a:extLst>
                  <a:ext uri="{FF2B5EF4-FFF2-40B4-BE49-F238E27FC236}">
                    <a16:creationId xmlns:a16="http://schemas.microsoft.com/office/drawing/2014/main" id="{0842A42D-946F-50EE-3CDD-5DD1A7F86628}"/>
                  </a:ext>
                </a:extLst>
              </p:cNvPr>
              <p:cNvGrpSpPr/>
              <p:nvPr/>
            </p:nvGrpSpPr>
            <p:grpSpPr>
              <a:xfrm>
                <a:off x="951277" y="903822"/>
                <a:ext cx="562756" cy="964548"/>
                <a:chOff x="293649" y="1982077"/>
                <a:chExt cx="914400" cy="1628654"/>
              </a:xfrm>
            </p:grpSpPr>
            <p:pic>
              <p:nvPicPr>
                <p:cNvPr id="118" name="Graphic 117" descr="DJ">
                  <a:extLst>
                    <a:ext uri="{FF2B5EF4-FFF2-40B4-BE49-F238E27FC236}">
                      <a16:creationId xmlns:a16="http://schemas.microsoft.com/office/drawing/2014/main" id="{1A20B684-0996-6D93-4ED9-BA331F7D85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3649" y="1982077"/>
                  <a:ext cx="914400" cy="914400"/>
                </a:xfrm>
                <a:prstGeom prst="rect">
                  <a:avLst/>
                </a:prstGeom>
              </p:spPr>
            </p:pic>
            <p:pic>
              <p:nvPicPr>
                <p:cNvPr id="119" name="Picture 2" descr="https://cdn3.iconfinder.com/data/icons/nuuline-media-and-entertainment/150/media_entertainment-22-512.png">
                  <a:extLst>
                    <a:ext uri="{FF2B5EF4-FFF2-40B4-BE49-F238E27FC236}">
                      <a16:creationId xmlns:a16="http://schemas.microsoft.com/office/drawing/2014/main" id="{B17E13B6-D2F9-B0E3-721C-DA52B5FA34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649" y="2753481"/>
                  <a:ext cx="914400" cy="857250"/>
                </a:xfrm>
                <a:prstGeom prst="rect">
                  <a:avLst/>
                </a:prstGeom>
                <a:solidFill>
                  <a:schemeClr val="accent3">
                    <a:lumMod val="75000"/>
                  </a:schemeClr>
                </a:solidFill>
              </p:spPr>
            </p:pic>
          </p:grpSp>
          <p:sp>
            <p:nvSpPr>
              <p:cNvPr id="116" name="Rectangle: Rounded Corners 115">
                <a:extLst>
                  <a:ext uri="{FF2B5EF4-FFF2-40B4-BE49-F238E27FC236}">
                    <a16:creationId xmlns:a16="http://schemas.microsoft.com/office/drawing/2014/main" id="{BBC5A431-C3A9-9B44-0474-D0A3F0AF6D83}"/>
                  </a:ext>
                </a:extLst>
              </p:cNvPr>
              <p:cNvSpPr/>
              <p:nvPr/>
            </p:nvSpPr>
            <p:spPr>
              <a:xfrm>
                <a:off x="759309" y="814591"/>
                <a:ext cx="961588" cy="1240691"/>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117" name="TextBox 116">
                <a:extLst>
                  <a:ext uri="{FF2B5EF4-FFF2-40B4-BE49-F238E27FC236}">
                    <a16:creationId xmlns:a16="http://schemas.microsoft.com/office/drawing/2014/main" id="{98D26C02-849A-6C6C-81EC-179A80F786D6}"/>
                  </a:ext>
                </a:extLst>
              </p:cNvPr>
              <p:cNvSpPr txBox="1"/>
              <p:nvPr/>
            </p:nvSpPr>
            <p:spPr>
              <a:xfrm>
                <a:off x="785796" y="1688203"/>
                <a:ext cx="1150620" cy="369332"/>
              </a:xfrm>
              <a:prstGeom prst="rect">
                <a:avLst/>
              </a:prstGeom>
              <a:noFill/>
            </p:spPr>
            <p:txBody>
              <a:bodyPr wrap="square" rtlCol="0">
                <a:spAutoFit/>
              </a:bodyPr>
              <a:lstStyle/>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STUDIO</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20" name="Group 119">
              <a:extLst>
                <a:ext uri="{FF2B5EF4-FFF2-40B4-BE49-F238E27FC236}">
                  <a16:creationId xmlns:a16="http://schemas.microsoft.com/office/drawing/2014/main" id="{7CFA4416-778A-28E1-E6C5-3BA46D629B15}"/>
                </a:ext>
              </a:extLst>
            </p:cNvPr>
            <p:cNvGrpSpPr/>
            <p:nvPr/>
          </p:nvGrpSpPr>
          <p:grpSpPr>
            <a:xfrm>
              <a:off x="754200" y="5402316"/>
              <a:ext cx="1177107" cy="1242944"/>
              <a:chOff x="759309" y="814591"/>
              <a:chExt cx="1177107" cy="1242944"/>
            </a:xfrm>
          </p:grpSpPr>
          <p:grpSp>
            <p:nvGrpSpPr>
              <p:cNvPr id="121" name="Group 120">
                <a:extLst>
                  <a:ext uri="{FF2B5EF4-FFF2-40B4-BE49-F238E27FC236}">
                    <a16:creationId xmlns:a16="http://schemas.microsoft.com/office/drawing/2014/main" id="{D2F12DE0-4E90-B7CD-D595-0326ED2A38F7}"/>
                  </a:ext>
                </a:extLst>
              </p:cNvPr>
              <p:cNvGrpSpPr/>
              <p:nvPr/>
            </p:nvGrpSpPr>
            <p:grpSpPr>
              <a:xfrm>
                <a:off x="951277" y="903822"/>
                <a:ext cx="562756" cy="964548"/>
                <a:chOff x="293649" y="1982077"/>
                <a:chExt cx="914400" cy="1628654"/>
              </a:xfrm>
            </p:grpSpPr>
            <p:pic>
              <p:nvPicPr>
                <p:cNvPr id="124" name="Graphic 123" descr="DJ">
                  <a:extLst>
                    <a:ext uri="{FF2B5EF4-FFF2-40B4-BE49-F238E27FC236}">
                      <a16:creationId xmlns:a16="http://schemas.microsoft.com/office/drawing/2014/main" id="{7E7E93EA-E40F-F9AF-9C90-CE93165308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3649" y="1982077"/>
                  <a:ext cx="914400" cy="914400"/>
                </a:xfrm>
                <a:prstGeom prst="rect">
                  <a:avLst/>
                </a:prstGeom>
              </p:spPr>
            </p:pic>
            <p:pic>
              <p:nvPicPr>
                <p:cNvPr id="125" name="Picture 2" descr="https://cdn3.iconfinder.com/data/icons/nuuline-media-and-entertainment/150/media_entertainment-22-512.png">
                  <a:extLst>
                    <a:ext uri="{FF2B5EF4-FFF2-40B4-BE49-F238E27FC236}">
                      <a16:creationId xmlns:a16="http://schemas.microsoft.com/office/drawing/2014/main" id="{2DFCED01-A644-EDFB-C94F-E16E6D89C3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649" y="2753481"/>
                  <a:ext cx="914400" cy="857250"/>
                </a:xfrm>
                <a:prstGeom prst="rect">
                  <a:avLst/>
                </a:prstGeom>
                <a:solidFill>
                  <a:schemeClr val="accent3">
                    <a:lumMod val="75000"/>
                  </a:schemeClr>
                </a:solidFill>
              </p:spPr>
            </p:pic>
          </p:grpSp>
          <p:sp>
            <p:nvSpPr>
              <p:cNvPr id="122" name="Rectangle: Rounded Corners 121">
                <a:extLst>
                  <a:ext uri="{FF2B5EF4-FFF2-40B4-BE49-F238E27FC236}">
                    <a16:creationId xmlns:a16="http://schemas.microsoft.com/office/drawing/2014/main" id="{247A1D17-9B8F-9F9E-5511-6EB3AE20051D}"/>
                  </a:ext>
                </a:extLst>
              </p:cNvPr>
              <p:cNvSpPr/>
              <p:nvPr/>
            </p:nvSpPr>
            <p:spPr>
              <a:xfrm>
                <a:off x="759309" y="814591"/>
                <a:ext cx="961588" cy="1240691"/>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2C52624B-CA0A-0589-4866-49075561BE3F}"/>
                  </a:ext>
                </a:extLst>
              </p:cNvPr>
              <p:cNvSpPr txBox="1"/>
              <p:nvPr/>
            </p:nvSpPr>
            <p:spPr>
              <a:xfrm>
                <a:off x="785796" y="1688203"/>
                <a:ext cx="1150620" cy="369332"/>
              </a:xfrm>
              <a:prstGeom prst="rect">
                <a:avLst/>
              </a:prstGeom>
              <a:noFill/>
            </p:spPr>
            <p:txBody>
              <a:bodyPr wrap="square" rtlCol="0">
                <a:spAutoFit/>
              </a:bodyPr>
              <a:lstStyle/>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STUDIO</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grpSp>
        <p:nvGrpSpPr>
          <p:cNvPr id="134" name="Group 133">
            <a:extLst>
              <a:ext uri="{FF2B5EF4-FFF2-40B4-BE49-F238E27FC236}">
                <a16:creationId xmlns:a16="http://schemas.microsoft.com/office/drawing/2014/main" id="{55CA311B-7D41-A126-574F-38B5EF883252}"/>
              </a:ext>
            </a:extLst>
          </p:cNvPr>
          <p:cNvGrpSpPr/>
          <p:nvPr/>
        </p:nvGrpSpPr>
        <p:grpSpPr>
          <a:xfrm>
            <a:off x="7379095" y="1569770"/>
            <a:ext cx="2371416" cy="1760701"/>
            <a:chOff x="7379095" y="1569770"/>
            <a:chExt cx="2371416" cy="1760701"/>
          </a:xfrm>
        </p:grpSpPr>
        <p:pic>
          <p:nvPicPr>
            <p:cNvPr id="12" name="Graphic 11" descr="Satellite dish with solid fill">
              <a:extLst>
                <a:ext uri="{FF2B5EF4-FFF2-40B4-BE49-F238E27FC236}">
                  <a16:creationId xmlns:a16="http://schemas.microsoft.com/office/drawing/2014/main" id="{A5B7E928-CF2F-7C3E-B9EA-85A819B997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8363" y="2203154"/>
              <a:ext cx="458991" cy="458991"/>
            </a:xfrm>
            <a:prstGeom prst="rect">
              <a:avLst/>
            </a:prstGeom>
          </p:spPr>
        </p:pic>
        <p:pic>
          <p:nvPicPr>
            <p:cNvPr id="75" name="Picture 74">
              <a:extLst>
                <a:ext uri="{FF2B5EF4-FFF2-40B4-BE49-F238E27FC236}">
                  <a16:creationId xmlns:a16="http://schemas.microsoft.com/office/drawing/2014/main" id="{32189637-34CA-B620-D223-CB0FF4BA0B41}"/>
                </a:ext>
              </a:extLst>
            </p:cNvPr>
            <p:cNvPicPr>
              <a:picLocks noChangeAspect="1"/>
            </p:cNvPicPr>
            <p:nvPr/>
          </p:nvPicPr>
          <p:blipFill>
            <a:blip r:embed="rId14"/>
            <a:stretch>
              <a:fillRect/>
            </a:stretch>
          </p:blipFill>
          <p:spPr>
            <a:xfrm>
              <a:off x="7938173" y="2642981"/>
              <a:ext cx="1753001" cy="161636"/>
            </a:xfrm>
            <a:prstGeom prst="rect">
              <a:avLst/>
            </a:prstGeom>
          </p:spPr>
        </p:pic>
        <p:pic>
          <p:nvPicPr>
            <p:cNvPr id="87" name="Picture 86">
              <a:extLst>
                <a:ext uri="{FF2B5EF4-FFF2-40B4-BE49-F238E27FC236}">
                  <a16:creationId xmlns:a16="http://schemas.microsoft.com/office/drawing/2014/main" id="{A80E70B5-B6D3-A522-0697-00A8669D6602}"/>
                </a:ext>
              </a:extLst>
            </p:cNvPr>
            <p:cNvPicPr>
              <a:picLocks noChangeAspect="1"/>
            </p:cNvPicPr>
            <p:nvPr/>
          </p:nvPicPr>
          <p:blipFill>
            <a:blip r:embed="rId14"/>
            <a:stretch>
              <a:fillRect/>
            </a:stretch>
          </p:blipFill>
          <p:spPr>
            <a:xfrm>
              <a:off x="7938173" y="2903473"/>
              <a:ext cx="1753001" cy="161636"/>
            </a:xfrm>
            <a:prstGeom prst="rect">
              <a:avLst/>
            </a:prstGeom>
          </p:spPr>
        </p:pic>
        <p:cxnSp>
          <p:nvCxnSpPr>
            <p:cNvPr id="88" name="Straight Arrow Connector 87">
              <a:extLst>
                <a:ext uri="{FF2B5EF4-FFF2-40B4-BE49-F238E27FC236}">
                  <a16:creationId xmlns:a16="http://schemas.microsoft.com/office/drawing/2014/main" id="{FB1BF04A-0424-DBC4-9545-ACA56E6F3199}"/>
                </a:ext>
              </a:extLst>
            </p:cNvPr>
            <p:cNvCxnSpPr>
              <a:cxnSpLocks/>
            </p:cNvCxnSpPr>
            <p:nvPr/>
          </p:nvCxnSpPr>
          <p:spPr>
            <a:xfrm>
              <a:off x="7383478" y="2681081"/>
              <a:ext cx="554695" cy="0"/>
            </a:xfrm>
            <a:prstGeom prst="straightConnector1">
              <a:avLst/>
            </a:prstGeom>
            <a:ln>
              <a:solidFill>
                <a:schemeClr val="accent6">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89" name="Straight Arrow Connector 88">
              <a:extLst>
                <a:ext uri="{FF2B5EF4-FFF2-40B4-BE49-F238E27FC236}">
                  <a16:creationId xmlns:a16="http://schemas.microsoft.com/office/drawing/2014/main" id="{4BC2CB3A-7798-DA1E-3856-7A8A32AD04B1}"/>
                </a:ext>
              </a:extLst>
            </p:cNvPr>
            <p:cNvCxnSpPr>
              <a:cxnSpLocks/>
            </p:cNvCxnSpPr>
            <p:nvPr/>
          </p:nvCxnSpPr>
          <p:spPr>
            <a:xfrm>
              <a:off x="7386715" y="2727258"/>
              <a:ext cx="554695" cy="0"/>
            </a:xfrm>
            <a:prstGeom prst="straightConnector1">
              <a:avLst/>
            </a:prstGeom>
            <a:ln>
              <a:solidFill>
                <a:schemeClr val="accent6">
                  <a:lumMod val="60000"/>
                  <a:lumOff val="4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90" name="Straight Arrow Connector 89">
              <a:extLst>
                <a:ext uri="{FF2B5EF4-FFF2-40B4-BE49-F238E27FC236}">
                  <a16:creationId xmlns:a16="http://schemas.microsoft.com/office/drawing/2014/main" id="{2868E14B-D994-DA06-A4B9-1E49ECCD115E}"/>
                </a:ext>
              </a:extLst>
            </p:cNvPr>
            <p:cNvCxnSpPr>
              <a:cxnSpLocks/>
            </p:cNvCxnSpPr>
            <p:nvPr/>
          </p:nvCxnSpPr>
          <p:spPr>
            <a:xfrm>
              <a:off x="7379095" y="2939974"/>
              <a:ext cx="554695" cy="0"/>
            </a:xfrm>
            <a:prstGeom prst="straightConnector1">
              <a:avLst/>
            </a:prstGeom>
            <a:ln>
              <a:solidFill>
                <a:srgbClr val="00B0F0"/>
              </a:solidFill>
              <a:tailEnd type="triangle"/>
            </a:ln>
          </p:spPr>
          <p:style>
            <a:lnRef idx="1">
              <a:schemeClr val="accent5"/>
            </a:lnRef>
            <a:fillRef idx="0">
              <a:schemeClr val="accent5"/>
            </a:fillRef>
            <a:effectRef idx="0">
              <a:schemeClr val="accent5"/>
            </a:effectRef>
            <a:fontRef idx="minor">
              <a:schemeClr val="tx1"/>
            </a:fontRef>
          </p:style>
        </p:cxnSp>
        <p:cxnSp>
          <p:nvCxnSpPr>
            <p:cNvPr id="91" name="Straight Arrow Connector 90">
              <a:extLst>
                <a:ext uri="{FF2B5EF4-FFF2-40B4-BE49-F238E27FC236}">
                  <a16:creationId xmlns:a16="http://schemas.microsoft.com/office/drawing/2014/main" id="{5A7BA772-5FB3-4A62-7250-983993703C1E}"/>
                </a:ext>
              </a:extLst>
            </p:cNvPr>
            <p:cNvCxnSpPr>
              <a:cxnSpLocks/>
            </p:cNvCxnSpPr>
            <p:nvPr/>
          </p:nvCxnSpPr>
          <p:spPr>
            <a:xfrm>
              <a:off x="7386715" y="3011376"/>
              <a:ext cx="554695" cy="0"/>
            </a:xfrm>
            <a:prstGeom prst="straightConnector1">
              <a:avLst/>
            </a:prstGeom>
            <a:ln>
              <a:solidFill>
                <a:srgbClr val="00B0F0"/>
              </a:solidFill>
              <a:tailEnd type="triangle"/>
            </a:ln>
          </p:spPr>
          <p:style>
            <a:lnRef idx="1">
              <a:schemeClr val="accent5"/>
            </a:lnRef>
            <a:fillRef idx="0">
              <a:schemeClr val="accent5"/>
            </a:fillRef>
            <a:effectRef idx="0">
              <a:schemeClr val="accent5"/>
            </a:effectRef>
            <a:fontRef idx="minor">
              <a:schemeClr val="tx1"/>
            </a:fontRef>
          </p:style>
        </p:cxnSp>
        <p:sp>
          <p:nvSpPr>
            <p:cNvPr id="103" name="TextBox 102">
              <a:extLst>
                <a:ext uri="{FF2B5EF4-FFF2-40B4-BE49-F238E27FC236}">
                  <a16:creationId xmlns:a16="http://schemas.microsoft.com/office/drawing/2014/main" id="{B217A11B-268B-3AC2-B4BB-1D6148C3DAED}"/>
                </a:ext>
              </a:extLst>
            </p:cNvPr>
            <p:cNvSpPr txBox="1"/>
            <p:nvPr/>
          </p:nvSpPr>
          <p:spPr>
            <a:xfrm>
              <a:off x="8411361" y="1569770"/>
              <a:ext cx="1150620" cy="646331"/>
            </a:xfrm>
            <a:prstGeom prst="rect">
              <a:avLst/>
            </a:prstGeom>
            <a:noFill/>
          </p:spPr>
          <p:txBody>
            <a:bodyPr wrap="square" rtlCol="0">
              <a:spAutoFit/>
            </a:bodyPr>
            <a:lstStyle/>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EDI (IP)</a:t>
              </a:r>
            </a:p>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SAT</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6" name="Rectangle: Rounded Corners 125">
              <a:extLst>
                <a:ext uri="{FF2B5EF4-FFF2-40B4-BE49-F238E27FC236}">
                  <a16:creationId xmlns:a16="http://schemas.microsoft.com/office/drawing/2014/main" id="{257EE513-80B7-0EB6-3EAA-B1F95291991B}"/>
                </a:ext>
              </a:extLst>
            </p:cNvPr>
            <p:cNvSpPr/>
            <p:nvPr/>
          </p:nvSpPr>
          <p:spPr>
            <a:xfrm>
              <a:off x="7764097" y="2188130"/>
              <a:ext cx="1986414" cy="1142341"/>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grpSp>
      <p:grpSp>
        <p:nvGrpSpPr>
          <p:cNvPr id="140" name="Group 139">
            <a:extLst>
              <a:ext uri="{FF2B5EF4-FFF2-40B4-BE49-F238E27FC236}">
                <a16:creationId xmlns:a16="http://schemas.microsoft.com/office/drawing/2014/main" id="{6225310F-95E5-A1A7-D161-AAD2EA5F489D}"/>
              </a:ext>
            </a:extLst>
          </p:cNvPr>
          <p:cNvGrpSpPr/>
          <p:nvPr/>
        </p:nvGrpSpPr>
        <p:grpSpPr>
          <a:xfrm>
            <a:off x="7042744" y="1052339"/>
            <a:ext cx="642222" cy="5189881"/>
            <a:chOff x="7042744" y="1052339"/>
            <a:chExt cx="642222" cy="5189881"/>
          </a:xfrm>
        </p:grpSpPr>
        <p:sp>
          <p:nvSpPr>
            <p:cNvPr id="76" name="Cloud 75">
              <a:extLst>
                <a:ext uri="{FF2B5EF4-FFF2-40B4-BE49-F238E27FC236}">
                  <a16:creationId xmlns:a16="http://schemas.microsoft.com/office/drawing/2014/main" id="{B8514A15-C6BF-AE90-31BE-379E0182D428}"/>
                </a:ext>
              </a:extLst>
            </p:cNvPr>
            <p:cNvSpPr/>
            <p:nvPr/>
          </p:nvSpPr>
          <p:spPr>
            <a:xfrm>
              <a:off x="7042744" y="1052339"/>
              <a:ext cx="642222" cy="5189881"/>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TextBox 91">
              <a:extLst>
                <a:ext uri="{FF2B5EF4-FFF2-40B4-BE49-F238E27FC236}">
                  <a16:creationId xmlns:a16="http://schemas.microsoft.com/office/drawing/2014/main" id="{AE177C1F-2FB4-11EA-2B23-C6BAD317F8C0}"/>
                </a:ext>
              </a:extLst>
            </p:cNvPr>
            <p:cNvSpPr txBox="1"/>
            <p:nvPr/>
          </p:nvSpPr>
          <p:spPr>
            <a:xfrm rot="16200000">
              <a:off x="7028136" y="3227242"/>
              <a:ext cx="715246" cy="369332"/>
            </a:xfrm>
            <a:prstGeom prst="rect">
              <a:avLst/>
            </a:prstGeom>
            <a:noFill/>
          </p:spPr>
          <p:txBody>
            <a:bodyPr wrap="square" rtlCol="0">
              <a:spAutoFit/>
            </a:bodyPr>
            <a:lstStyle/>
            <a:p>
              <a:r>
                <a:rPr lang="sv-SE" b="1" dirty="0">
                  <a:solidFill>
                    <a:schemeClr val="bg1"/>
                  </a:solidFill>
                  <a:latin typeface="Calibri" panose="020F0502020204030204" pitchFamily="34" charset="0"/>
                  <a:ea typeface="Calibri" panose="020F0502020204030204" pitchFamily="34" charset="0"/>
                  <a:cs typeface="Calibri" panose="020F0502020204030204" pitchFamily="34" charset="0"/>
                </a:rPr>
                <a:t>EDI</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39" name="Group 138">
            <a:extLst>
              <a:ext uri="{FF2B5EF4-FFF2-40B4-BE49-F238E27FC236}">
                <a16:creationId xmlns:a16="http://schemas.microsoft.com/office/drawing/2014/main" id="{AB687AD3-B73A-8B25-C224-7FF71A9F00B8}"/>
              </a:ext>
            </a:extLst>
          </p:cNvPr>
          <p:cNvGrpSpPr/>
          <p:nvPr/>
        </p:nvGrpSpPr>
        <p:grpSpPr>
          <a:xfrm>
            <a:off x="151405" y="649259"/>
            <a:ext cx="2327635" cy="1042966"/>
            <a:chOff x="151405" y="649259"/>
            <a:chExt cx="2327635" cy="1042966"/>
          </a:xfrm>
        </p:grpSpPr>
        <p:pic>
          <p:nvPicPr>
            <p:cNvPr id="44" name="Picture 43">
              <a:extLst>
                <a:ext uri="{FF2B5EF4-FFF2-40B4-BE49-F238E27FC236}">
                  <a16:creationId xmlns:a16="http://schemas.microsoft.com/office/drawing/2014/main" id="{91A6FAD0-5A06-061E-0925-134FDF25BB0E}"/>
                </a:ext>
              </a:extLst>
            </p:cNvPr>
            <p:cNvPicPr>
              <a:picLocks noChangeAspect="1"/>
            </p:cNvPicPr>
            <p:nvPr/>
          </p:nvPicPr>
          <p:blipFill>
            <a:blip r:embed="rId15"/>
            <a:stretch>
              <a:fillRect/>
            </a:stretch>
          </p:blipFill>
          <p:spPr>
            <a:xfrm>
              <a:off x="151405" y="1220488"/>
              <a:ext cx="2327077" cy="221453"/>
            </a:xfrm>
            <a:prstGeom prst="rect">
              <a:avLst/>
            </a:prstGeom>
          </p:spPr>
        </p:pic>
        <p:pic>
          <p:nvPicPr>
            <p:cNvPr id="46" name="Picture 45">
              <a:extLst>
                <a:ext uri="{FF2B5EF4-FFF2-40B4-BE49-F238E27FC236}">
                  <a16:creationId xmlns:a16="http://schemas.microsoft.com/office/drawing/2014/main" id="{47302B5F-12E7-FAB8-AE27-5789A3498715}"/>
                </a:ext>
              </a:extLst>
            </p:cNvPr>
            <p:cNvPicPr>
              <a:picLocks noChangeAspect="1"/>
            </p:cNvPicPr>
            <p:nvPr/>
          </p:nvPicPr>
          <p:blipFill>
            <a:blip r:embed="rId16"/>
            <a:srcRect/>
            <a:stretch/>
          </p:blipFill>
          <p:spPr>
            <a:xfrm>
              <a:off x="722044" y="649259"/>
              <a:ext cx="1477785" cy="535151"/>
            </a:xfrm>
            <a:prstGeom prst="rect">
              <a:avLst/>
            </a:prstGeom>
          </p:spPr>
        </p:pic>
        <p:pic>
          <p:nvPicPr>
            <p:cNvPr id="61" name="Picture 60">
              <a:extLst>
                <a:ext uri="{FF2B5EF4-FFF2-40B4-BE49-F238E27FC236}">
                  <a16:creationId xmlns:a16="http://schemas.microsoft.com/office/drawing/2014/main" id="{C5341FD4-40D6-BB33-9361-156EA5775C14}"/>
                </a:ext>
              </a:extLst>
            </p:cNvPr>
            <p:cNvPicPr>
              <a:picLocks noChangeAspect="1"/>
            </p:cNvPicPr>
            <p:nvPr/>
          </p:nvPicPr>
          <p:blipFill>
            <a:blip r:embed="rId15"/>
            <a:stretch>
              <a:fillRect/>
            </a:stretch>
          </p:blipFill>
          <p:spPr>
            <a:xfrm>
              <a:off x="151963" y="1470772"/>
              <a:ext cx="2327077" cy="221453"/>
            </a:xfrm>
            <a:prstGeom prst="rect">
              <a:avLst/>
            </a:prstGeom>
          </p:spPr>
        </p:pic>
      </p:grpSp>
    </p:spTree>
    <p:extLst>
      <p:ext uri="{BB962C8B-B14F-4D97-AF65-F5344CB8AC3E}">
        <p14:creationId xmlns:p14="http://schemas.microsoft.com/office/powerpoint/2010/main" val="322939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9"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19982-80FA-EB99-C2F3-21B2748FD047}"/>
              </a:ext>
            </a:extLst>
          </p:cNvPr>
          <p:cNvPicPr>
            <a:picLocks noChangeAspect="1"/>
          </p:cNvPicPr>
          <p:nvPr/>
        </p:nvPicPr>
        <p:blipFill>
          <a:blip r:embed="rId3"/>
          <a:stretch>
            <a:fillRect/>
          </a:stretch>
        </p:blipFill>
        <p:spPr>
          <a:xfrm>
            <a:off x="0" y="-70338"/>
            <a:ext cx="12192000" cy="6948217"/>
          </a:xfrm>
          <a:prstGeom prst="rect">
            <a:avLst/>
          </a:prstGeom>
        </p:spPr>
      </p:pic>
      <p:sp>
        <p:nvSpPr>
          <p:cNvPr id="7" name="TekstSylinder 6">
            <a:extLst>
              <a:ext uri="{FF2B5EF4-FFF2-40B4-BE49-F238E27FC236}">
                <a16:creationId xmlns:a16="http://schemas.microsoft.com/office/drawing/2014/main" id="{87E791C7-FC85-8D79-D538-D9D11503E078}"/>
              </a:ext>
            </a:extLst>
          </p:cNvPr>
          <p:cNvSpPr txBox="1"/>
          <p:nvPr/>
        </p:nvSpPr>
        <p:spPr>
          <a:xfrm>
            <a:off x="774700" y="2583741"/>
            <a:ext cx="10458027" cy="2308324"/>
          </a:xfrm>
          <a:prstGeom prst="rect">
            <a:avLst/>
          </a:prstGeom>
          <a:noFill/>
        </p:spPr>
        <p:txBody>
          <a:bodyPr wrap="square">
            <a:spAutoFit/>
          </a:bodyPr>
          <a:lstStyle/>
          <a:p>
            <a:pPr algn="ctr"/>
            <a:r>
              <a:rPr lang="nb-NO" sz="7200" b="1" dirty="0">
                <a:solidFill>
                  <a:srgbClr val="E6E6E6"/>
                </a:solidFill>
              </a:rPr>
              <a:t>When the unexpected happens</a:t>
            </a:r>
            <a:endParaRPr lang="en-GB" sz="7200" b="1" dirty="0">
              <a:solidFill>
                <a:srgbClr val="E6E6E6"/>
              </a:solidFill>
            </a:endParaRPr>
          </a:p>
        </p:txBody>
      </p:sp>
      <p:pic>
        <p:nvPicPr>
          <p:cNvPr id="2" name="Picture 1" descr="Logo&#10;&#10;Description automatically generated">
            <a:extLst>
              <a:ext uri="{FF2B5EF4-FFF2-40B4-BE49-F238E27FC236}">
                <a16:creationId xmlns:a16="http://schemas.microsoft.com/office/drawing/2014/main" id="{F7171DE9-AC22-837B-012D-B984D1D7EA66}"/>
              </a:ext>
            </a:extLst>
          </p:cNvPr>
          <p:cNvPicPr>
            <a:picLocks noChangeAspect="1"/>
          </p:cNvPicPr>
          <p:nvPr/>
        </p:nvPicPr>
        <p:blipFill>
          <a:blip r:embed="rId4"/>
          <a:stretch>
            <a:fillRect/>
          </a:stretch>
        </p:blipFill>
        <p:spPr>
          <a:xfrm>
            <a:off x="11595099" y="6296690"/>
            <a:ext cx="489511" cy="480822"/>
          </a:xfrm>
          <a:prstGeom prst="rect">
            <a:avLst/>
          </a:prstGeom>
        </p:spPr>
      </p:pic>
    </p:spTree>
    <p:extLst>
      <p:ext uri="{BB962C8B-B14F-4D97-AF65-F5344CB8AC3E}">
        <p14:creationId xmlns:p14="http://schemas.microsoft.com/office/powerpoint/2010/main" val="2964272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ABB6F2-24DC-8E32-749C-4C67F41D2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5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2775AA7-0277-0E4E-6AB3-C7415464E198}"/>
              </a:ext>
            </a:extLst>
          </p:cNvPr>
          <p:cNvSpPr/>
          <p:nvPr/>
        </p:nvSpPr>
        <p:spPr>
          <a:xfrm>
            <a:off x="4280434" y="1478478"/>
            <a:ext cx="2981592" cy="10778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white"/>
                </a:solidFill>
                <a:effectLst/>
                <a:uLnTx/>
                <a:uFillTx/>
                <a:latin typeface="Univers Light"/>
                <a:ea typeface="+mn-ea"/>
                <a:cs typeface="+mn-cs"/>
              </a:rPr>
              <a:t>How</a:t>
            </a:r>
            <a:r>
              <a:rPr kumimoji="0" lang="sv-SE" sz="1800" b="0" i="0" u="none" strike="noStrike" kern="1200" cap="none" spc="0" normalizeH="0" baseline="0" noProof="0" dirty="0">
                <a:ln>
                  <a:noFill/>
                </a:ln>
                <a:solidFill>
                  <a:prstClr val="white"/>
                </a:solidFill>
                <a:effectLst/>
                <a:uLnTx/>
                <a:uFillTx/>
                <a:latin typeface="Univers Light"/>
                <a:ea typeface="+mn-ea"/>
                <a:cs typeface="+mn-cs"/>
              </a:rPr>
              <a:t>? </a:t>
            </a:r>
            <a:endParaRPr kumimoji="0" lang="en-GB" sz="1800" b="0" i="0" u="none" strike="noStrike" kern="1200" cap="none" spc="0" normalizeH="0" baseline="0" noProof="0" dirty="0">
              <a:ln>
                <a:noFill/>
              </a:ln>
              <a:solidFill>
                <a:prstClr val="white"/>
              </a:solidFill>
              <a:effectLst/>
              <a:uLnTx/>
              <a:uFillTx/>
              <a:latin typeface="Univers Light"/>
              <a:ea typeface="+mn-ea"/>
              <a:cs typeface="+mn-cs"/>
            </a:endParaRPr>
          </a:p>
        </p:txBody>
      </p:sp>
      <p:sp>
        <p:nvSpPr>
          <p:cNvPr id="3" name="Rectangle: Rounded Corners 2">
            <a:extLst>
              <a:ext uri="{FF2B5EF4-FFF2-40B4-BE49-F238E27FC236}">
                <a16:creationId xmlns:a16="http://schemas.microsoft.com/office/drawing/2014/main" id="{7F67A86F-908A-7607-2E17-0AE870CA2091}"/>
              </a:ext>
            </a:extLst>
          </p:cNvPr>
          <p:cNvSpPr/>
          <p:nvPr/>
        </p:nvSpPr>
        <p:spPr>
          <a:xfrm>
            <a:off x="1479550" y="932489"/>
            <a:ext cx="8127999"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Can the broadcast networks have a role to play for increasing preparedness?</a:t>
            </a:r>
            <a:endParaRPr kumimoji="0" lang="en-SE" sz="1800" b="0" i="0" u="none" strike="noStrike" kern="1200" cap="none" spc="0" normalizeH="0" baseline="0" noProof="0" dirty="0">
              <a:ln>
                <a:noFill/>
              </a:ln>
              <a:solidFill>
                <a:prstClr val="white"/>
              </a:solidFill>
              <a:effectLst/>
              <a:uLnTx/>
              <a:uFillTx/>
              <a:latin typeface="Univers Light"/>
              <a:ea typeface="+mn-ea"/>
              <a:cs typeface="+mn-cs"/>
            </a:endParaRPr>
          </a:p>
        </p:txBody>
      </p:sp>
    </p:spTree>
    <p:extLst>
      <p:ext uri="{BB962C8B-B14F-4D97-AF65-F5344CB8AC3E}">
        <p14:creationId xmlns:p14="http://schemas.microsoft.com/office/powerpoint/2010/main" val="197917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084D5E-27CA-4C1F-A2EC-760AE93FE4D9}"/>
              </a:ext>
            </a:extLst>
          </p:cNvPr>
          <p:cNvSpPr>
            <a:spLocks noGrp="1"/>
          </p:cNvSpPr>
          <p:nvPr>
            <p:ph type="sldNum" sz="quarter" idx="12"/>
          </p:nvPr>
        </p:nvSpPr>
        <p:spPr>
          <a:xfrm>
            <a:off x="753862"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9E80BB-C0DF-4F1B-8821-E3FD53412EFF}" type="slidenum">
              <a:rPr kumimoji="0" lang="en-US" sz="1000" b="0" i="0" u="none" strike="noStrike" kern="1200" cap="none" spc="200" normalizeH="0" baseline="0" noProof="0" smtClean="0">
                <a:ln>
                  <a:noFill/>
                </a:ln>
                <a:solidFill>
                  <a:prstClr val="white"/>
                </a:solidFill>
                <a:effectLst/>
                <a:uLnTx/>
                <a:uFillTx/>
                <a:latin typeface="Franklin Gothic Demi Co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200" normalizeH="0" baseline="0" noProof="0" dirty="0">
              <a:ln>
                <a:noFill/>
              </a:ln>
              <a:solidFill>
                <a:prstClr val="white"/>
              </a:solidFill>
              <a:effectLst/>
              <a:uLnTx/>
              <a:uFillTx/>
              <a:latin typeface="Franklin Gothic Demi Cond"/>
              <a:ea typeface="+mn-ea"/>
              <a:cs typeface="+mn-cs"/>
            </a:endParaRPr>
          </a:p>
        </p:txBody>
      </p:sp>
      <p:pic>
        <p:nvPicPr>
          <p:cNvPr id="15" name="Graphic 14" descr="Police car on the street">
            <a:extLst>
              <a:ext uri="{FF2B5EF4-FFF2-40B4-BE49-F238E27FC236}">
                <a16:creationId xmlns:a16="http://schemas.microsoft.com/office/drawing/2014/main" id="{A2A52314-D977-4B70-A52B-BD18C4129803}"/>
              </a:ext>
              <a:ext uri="{C183D7F6-B498-43B3-948B-1728B52AA6E4}">
                <adec:decorative xmlns:adec="http://schemas.microsoft.com/office/drawing/2017/decorative" val="1"/>
              </a:ext>
            </a:extLst>
          </p:cNvPr>
          <p:cNvPicPr>
            <a:picLocks noChangeAspect="1"/>
          </p:cNvPicPr>
          <p:nvPr/>
        </p:nvPicPr>
        <p:blipFill>
          <a:blip r:embed="rId3"/>
          <a:srcRect l="20378" r="20378"/>
          <a:stretch/>
        </p:blipFill>
        <p:spPr>
          <a:xfrm>
            <a:off x="0" y="-4175"/>
            <a:ext cx="12293600" cy="6892561"/>
          </a:xfrm>
          <a:prstGeom prst="rect">
            <a:avLst/>
          </a:prstGeom>
        </p:spPr>
      </p:pic>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7100" y="0"/>
            <a:ext cx="3644900" cy="6858000"/>
          </a:xfrm>
          <a:prstGeom prst="rect">
            <a:avLst/>
          </a:prstGeom>
        </p:spPr>
      </p:pic>
      <p:sp>
        <p:nvSpPr>
          <p:cNvPr id="10" name="Title 33">
            <a:extLst>
              <a:ext uri="{FF2B5EF4-FFF2-40B4-BE49-F238E27FC236}">
                <a16:creationId xmlns:a16="http://schemas.microsoft.com/office/drawing/2014/main" id="{6B88FB1E-A8C3-FC42-2DCE-31C9391E6981}"/>
              </a:ext>
            </a:extLst>
          </p:cNvPr>
          <p:cNvSpPr txBox="1">
            <a:spLocks/>
          </p:cNvSpPr>
          <p:nvPr/>
        </p:nvSpPr>
        <p:spPr>
          <a:xfrm>
            <a:off x="2563800" y="492133"/>
            <a:ext cx="7537790"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all" spc="20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when a critical event occurs</a:t>
            </a:r>
            <a:endParaRPr kumimoji="0" lang="nb-NO" sz="3600" b="1" i="0" u="none" strike="noStrike" kern="1200" cap="all" spc="200" normalizeH="0" baseline="0" noProof="0" dirty="0">
              <a:ln>
                <a:noFill/>
              </a:ln>
              <a:solidFill>
                <a:prstClr val="white"/>
              </a:solidFill>
              <a:effectLst/>
              <a:uLnTx/>
              <a:uFillTx/>
              <a:latin typeface="Franklin Gothic Demi Cond"/>
              <a:ea typeface="+mj-ea"/>
              <a:cs typeface="+mj-cs"/>
            </a:endParaRPr>
          </a:p>
        </p:txBody>
      </p:sp>
      <p:pic>
        <p:nvPicPr>
          <p:cNvPr id="4" name="Grafikk 3" descr="Utropstegn med heldekkende fyll">
            <a:extLst>
              <a:ext uri="{FF2B5EF4-FFF2-40B4-BE49-F238E27FC236}">
                <a16:creationId xmlns:a16="http://schemas.microsoft.com/office/drawing/2014/main" id="{2714D629-5BB3-DF72-D8A2-5F5184122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03102" y="4764280"/>
            <a:ext cx="2128281" cy="2128281"/>
          </a:xfrm>
          <a:prstGeom prst="rect">
            <a:avLst/>
          </a:prstGeom>
        </p:spPr>
      </p:pic>
      <p:sp>
        <p:nvSpPr>
          <p:cNvPr id="2" name="Rectangle: Rounded Corners 1">
            <a:extLst>
              <a:ext uri="{FF2B5EF4-FFF2-40B4-BE49-F238E27FC236}">
                <a16:creationId xmlns:a16="http://schemas.microsoft.com/office/drawing/2014/main" id="{961F93C5-210F-8F6C-6CF6-D4CBDE248877}"/>
              </a:ext>
            </a:extLst>
          </p:cNvPr>
          <p:cNvSpPr/>
          <p:nvPr/>
        </p:nvSpPr>
        <p:spPr>
          <a:xfrm>
            <a:off x="1689296" y="1370576"/>
            <a:ext cx="5800408" cy="10778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SE" sz="1800" b="0" i="0" u="none" strike="noStrike" kern="1200" cap="none" spc="0" normalizeH="0" baseline="0" noProof="0" dirty="0">
                <a:ln>
                  <a:noFill/>
                </a:ln>
                <a:solidFill>
                  <a:prstClr val="white"/>
                </a:solidFill>
                <a:effectLst/>
                <a:uLnTx/>
                <a:uFillTx/>
                <a:latin typeface="Univers Light"/>
                <a:ea typeface="+mn-ea"/>
                <a:cs typeface="+mn-cs"/>
              </a:rPr>
              <a:t>Public </a:t>
            </a:r>
            <a:r>
              <a:rPr kumimoji="0" lang="sv-SE" sz="1800" b="0" i="0" u="none" strike="noStrike" kern="1200" cap="none" spc="0" normalizeH="0" baseline="0" noProof="0" dirty="0" err="1">
                <a:ln>
                  <a:noFill/>
                </a:ln>
                <a:solidFill>
                  <a:prstClr val="white"/>
                </a:solidFill>
                <a:effectLst/>
                <a:uLnTx/>
                <a:uFillTx/>
                <a:latin typeface="Univers Light"/>
                <a:ea typeface="+mn-ea"/>
                <a:cs typeface="+mn-cs"/>
              </a:rPr>
              <a:t>Broadcasters</a:t>
            </a:r>
            <a:r>
              <a:rPr kumimoji="0" lang="sv-SE" sz="1800" b="0" i="0" u="none" strike="noStrike" kern="1200" cap="none" spc="0" normalizeH="0" baseline="0" noProof="0" dirty="0">
                <a:ln>
                  <a:noFill/>
                </a:ln>
                <a:solidFill>
                  <a:prstClr val="white"/>
                </a:solidFill>
                <a:effectLst/>
                <a:uLnTx/>
                <a:uFillTx/>
                <a:latin typeface="Univers Light"/>
                <a:ea typeface="+mn-ea"/>
                <a:cs typeface="+mn-cs"/>
              </a:rPr>
              <a:t> </a:t>
            </a:r>
            <a:r>
              <a:rPr kumimoji="0" lang="en-GB" sz="1800" b="0" i="0" u="none" strike="noStrike" kern="1200" cap="none" spc="0" normalizeH="0" baseline="0" noProof="0" dirty="0">
                <a:ln>
                  <a:noFill/>
                </a:ln>
                <a:solidFill>
                  <a:prstClr val="white"/>
                </a:solidFill>
                <a:effectLst/>
                <a:uLnTx/>
                <a:uFillTx/>
                <a:latin typeface="Univers Light"/>
                <a:ea typeface="+mn-ea"/>
                <a:cs typeface="+mn-cs"/>
              </a:rPr>
              <a:t>have a responsibility to reach out with important information on radio</a:t>
            </a:r>
          </a:p>
        </p:txBody>
      </p:sp>
      <p:sp>
        <p:nvSpPr>
          <p:cNvPr id="3" name="Rectangle: Rounded Corners 2">
            <a:extLst>
              <a:ext uri="{FF2B5EF4-FFF2-40B4-BE49-F238E27FC236}">
                <a16:creationId xmlns:a16="http://schemas.microsoft.com/office/drawing/2014/main" id="{738F11D2-921F-4C1D-370A-5AEA8D9E3FBD}"/>
              </a:ext>
            </a:extLst>
          </p:cNvPr>
          <p:cNvSpPr/>
          <p:nvPr/>
        </p:nvSpPr>
        <p:spPr>
          <a:xfrm>
            <a:off x="1689296" y="2580248"/>
            <a:ext cx="5800408" cy="10778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Authorities have a responsibility to reach out to the population with important information</a:t>
            </a:r>
          </a:p>
        </p:txBody>
      </p:sp>
      <p:sp>
        <p:nvSpPr>
          <p:cNvPr id="6" name="Rectangle: Rounded Corners 5">
            <a:extLst>
              <a:ext uri="{FF2B5EF4-FFF2-40B4-BE49-F238E27FC236}">
                <a16:creationId xmlns:a16="http://schemas.microsoft.com/office/drawing/2014/main" id="{733E657F-77CD-3336-022B-1981D7F5FFA1}"/>
              </a:ext>
            </a:extLst>
          </p:cNvPr>
          <p:cNvSpPr/>
          <p:nvPr/>
        </p:nvSpPr>
        <p:spPr>
          <a:xfrm>
            <a:off x="1689296" y="3790014"/>
            <a:ext cx="5800408" cy="10778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The time it takes to get information out is essential</a:t>
            </a:r>
          </a:p>
        </p:txBody>
      </p:sp>
      <p:sp>
        <p:nvSpPr>
          <p:cNvPr id="7" name="Rectangle: Rounded Corners 6">
            <a:extLst>
              <a:ext uri="{FF2B5EF4-FFF2-40B4-BE49-F238E27FC236}">
                <a16:creationId xmlns:a16="http://schemas.microsoft.com/office/drawing/2014/main" id="{84CE8E9E-63F3-59A1-AE29-A1C5036BA229}"/>
              </a:ext>
            </a:extLst>
          </p:cNvPr>
          <p:cNvSpPr/>
          <p:nvPr/>
        </p:nvSpPr>
        <p:spPr>
          <a:xfrm>
            <a:off x="1689296" y="5030359"/>
            <a:ext cx="5800408" cy="10778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All platforms play a role and are important</a:t>
            </a:r>
          </a:p>
        </p:txBody>
      </p:sp>
    </p:spTree>
    <p:extLst>
      <p:ext uri="{BB962C8B-B14F-4D97-AF65-F5344CB8AC3E}">
        <p14:creationId xmlns:p14="http://schemas.microsoft.com/office/powerpoint/2010/main" val="56209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084D5E-27CA-4C1F-A2EC-760AE93FE4D9}"/>
              </a:ext>
            </a:extLst>
          </p:cNvPr>
          <p:cNvSpPr>
            <a:spLocks noGrp="1"/>
          </p:cNvSpPr>
          <p:nvPr>
            <p:ph type="sldNum" sz="quarter" idx="12"/>
          </p:nvPr>
        </p:nvSpPr>
        <p:spPr>
          <a:xfrm>
            <a:off x="753862"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9E80BB-C0DF-4F1B-8821-E3FD53412EFF}" type="slidenum">
              <a:rPr kumimoji="0" lang="en-US" sz="1000" b="0" i="0" u="none" strike="noStrike" kern="1200" cap="none" spc="200" normalizeH="0" baseline="0" noProof="0" smtClean="0">
                <a:ln>
                  <a:noFill/>
                </a:ln>
                <a:solidFill>
                  <a:prstClr val="white"/>
                </a:solidFill>
                <a:effectLst/>
                <a:uLnTx/>
                <a:uFillTx/>
                <a:latin typeface="Franklin Gothic Demi Co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200" normalizeH="0" baseline="0" noProof="0" dirty="0">
              <a:ln>
                <a:noFill/>
              </a:ln>
              <a:solidFill>
                <a:prstClr val="white"/>
              </a:solidFill>
              <a:effectLst/>
              <a:uLnTx/>
              <a:uFillTx/>
              <a:latin typeface="Franklin Gothic Demi Cond"/>
              <a:ea typeface="+mn-ea"/>
              <a:cs typeface="+mn-cs"/>
            </a:endParaRPr>
          </a:p>
        </p:txBody>
      </p:sp>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7913" y="0"/>
            <a:ext cx="3644900" cy="6858000"/>
          </a:xfrm>
          <a:prstGeom prst="rect">
            <a:avLst/>
          </a:prstGeom>
        </p:spPr>
      </p:pic>
      <p:pic>
        <p:nvPicPr>
          <p:cNvPr id="2050" name="Picture 2" descr="black car gps turned on in car">
            <a:extLst>
              <a:ext uri="{FF2B5EF4-FFF2-40B4-BE49-F238E27FC236}">
                <a16:creationId xmlns:a16="http://schemas.microsoft.com/office/drawing/2014/main" id="{6518E972-9AE9-B425-0D7D-0697B3DB5B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61" y="-1"/>
            <a:ext cx="122607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oman looking at smartphone on subway">
            <a:extLst>
              <a:ext uri="{FF2B5EF4-FFF2-40B4-BE49-F238E27FC236}">
                <a16:creationId xmlns:a16="http://schemas.microsoft.com/office/drawing/2014/main" id="{BC4D4721-1844-EE96-ED06-C65403EB0138}"/>
              </a:ext>
            </a:extLst>
          </p:cNvPr>
          <p:cNvPicPr>
            <a:picLocks noChangeAspect="1" noChangeArrowheads="1"/>
          </p:cNvPicPr>
          <p:nvPr/>
        </p:nvPicPr>
        <p:blipFill>
          <a:blip r:embed="rId6"/>
          <a:srcRect/>
          <a:stretch/>
        </p:blipFill>
        <p:spPr bwMode="auto">
          <a:xfrm>
            <a:off x="464511" y="913372"/>
            <a:ext cx="3310910" cy="2508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BD9080-B0D6-E9EC-E545-A1286A84A1D0}"/>
              </a:ext>
            </a:extLst>
          </p:cNvPr>
          <p:cNvPicPr>
            <a:picLocks noChangeAspect="1"/>
          </p:cNvPicPr>
          <p:nvPr/>
        </p:nvPicPr>
        <p:blipFill>
          <a:blip r:embed="rId7"/>
          <a:stretch>
            <a:fillRect/>
          </a:stretch>
        </p:blipFill>
        <p:spPr>
          <a:xfrm>
            <a:off x="2570427" y="2358410"/>
            <a:ext cx="2749033" cy="2167937"/>
          </a:xfrm>
          <a:prstGeom prst="rect">
            <a:avLst/>
          </a:prstGeom>
        </p:spPr>
      </p:pic>
      <p:sp>
        <p:nvSpPr>
          <p:cNvPr id="2" name="Rectangle: Rounded Corners 1">
            <a:extLst>
              <a:ext uri="{FF2B5EF4-FFF2-40B4-BE49-F238E27FC236}">
                <a16:creationId xmlns:a16="http://schemas.microsoft.com/office/drawing/2014/main" id="{306A3971-3753-99A9-50DA-83C4C2E1B40E}"/>
              </a:ext>
            </a:extLst>
          </p:cNvPr>
          <p:cNvSpPr/>
          <p:nvPr/>
        </p:nvSpPr>
        <p:spPr>
          <a:xfrm>
            <a:off x="4122050" y="1255300"/>
            <a:ext cx="5800408" cy="97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Univers Light"/>
                <a:ea typeface="+mn-ea"/>
                <a:cs typeface="+mn-cs"/>
              </a:rPr>
              <a:t>Mobile Networks </a:t>
            </a:r>
            <a:r>
              <a:rPr kumimoji="0" lang="sv-SE" sz="1800" b="0" i="0" u="none" strike="noStrike" kern="1200" cap="none" spc="0" normalizeH="0" baseline="0" noProof="0" dirty="0" err="1">
                <a:ln>
                  <a:noFill/>
                </a:ln>
                <a:solidFill>
                  <a:prstClr val="white"/>
                </a:solidFill>
                <a:effectLst/>
                <a:uLnTx/>
                <a:uFillTx/>
                <a:latin typeface="Univers Light"/>
                <a:ea typeface="+mn-ea"/>
                <a:cs typeface="+mn-cs"/>
              </a:rPr>
              <a:t>with</a:t>
            </a:r>
            <a:r>
              <a:rPr kumimoji="0" lang="sv-SE" sz="1800" b="0" i="0" u="none" strike="noStrike" kern="1200" cap="none" spc="0" normalizeH="0" baseline="0" noProof="0" dirty="0">
                <a:ln>
                  <a:noFill/>
                </a:ln>
                <a:solidFill>
                  <a:prstClr val="white"/>
                </a:solidFill>
                <a:effectLst/>
                <a:uLnTx/>
                <a:uFillTx/>
                <a:latin typeface="Univers Light"/>
                <a:ea typeface="+mn-ea"/>
                <a:cs typeface="+mn-cs"/>
              </a:rPr>
              <a:t> SMS, Cell Broadcast, </a:t>
            </a:r>
            <a:r>
              <a:rPr kumimoji="0" lang="sv-SE" sz="1800" b="0" i="0" u="none" strike="noStrike" kern="1200" cap="none" spc="0" normalizeH="0" baseline="0" noProof="0" dirty="0" err="1">
                <a:ln>
                  <a:noFill/>
                </a:ln>
                <a:solidFill>
                  <a:prstClr val="white"/>
                </a:solidFill>
                <a:effectLst/>
                <a:uLnTx/>
                <a:uFillTx/>
                <a:latin typeface="Univers Light"/>
                <a:ea typeface="+mn-ea"/>
                <a:cs typeface="+mn-cs"/>
              </a:rPr>
              <a:t>Native</a:t>
            </a:r>
            <a:r>
              <a:rPr kumimoji="0" lang="sv-SE" sz="1800" b="0" i="0" u="none" strike="noStrike" kern="1200" cap="none" spc="0" normalizeH="0" baseline="0" noProof="0" dirty="0">
                <a:ln>
                  <a:noFill/>
                </a:ln>
                <a:solidFill>
                  <a:prstClr val="white"/>
                </a:solidFill>
                <a:effectLst/>
                <a:uLnTx/>
                <a:uFillTx/>
                <a:latin typeface="Univers Light"/>
                <a:ea typeface="+mn-ea"/>
                <a:cs typeface="+mn-cs"/>
              </a:rPr>
              <a:t> </a:t>
            </a:r>
            <a:r>
              <a:rPr kumimoji="0" lang="sv-SE" sz="1800" b="0" i="0" u="none" strike="noStrike" kern="1200" cap="none" spc="0" normalizeH="0" baseline="0" noProof="0" dirty="0" err="1">
                <a:ln>
                  <a:noFill/>
                </a:ln>
                <a:solidFill>
                  <a:prstClr val="white"/>
                </a:solidFill>
                <a:effectLst/>
                <a:uLnTx/>
                <a:uFillTx/>
                <a:latin typeface="Univers Light"/>
                <a:ea typeface="+mn-ea"/>
                <a:cs typeface="+mn-cs"/>
              </a:rPr>
              <a:t>applications</a:t>
            </a:r>
            <a:r>
              <a:rPr kumimoji="0" lang="sv-SE" sz="1800" b="0" i="0" u="none" strike="noStrike" kern="1200" cap="none" spc="0" normalizeH="0" baseline="0" noProof="0" dirty="0">
                <a:ln>
                  <a:noFill/>
                </a:ln>
                <a:solidFill>
                  <a:prstClr val="white"/>
                </a:solidFill>
                <a:effectLst/>
                <a:uLnTx/>
                <a:uFillTx/>
                <a:latin typeface="Univers Light"/>
                <a:ea typeface="+mn-ea"/>
                <a:cs typeface="+mn-cs"/>
              </a:rPr>
              <a:t> and </a:t>
            </a:r>
            <a:r>
              <a:rPr kumimoji="0" lang="sv-SE" sz="1800" b="0" i="0" u="none" strike="noStrike" kern="1200" cap="none" spc="0" normalizeH="0" baseline="0" noProof="0" dirty="0" err="1">
                <a:ln>
                  <a:noFill/>
                </a:ln>
                <a:solidFill>
                  <a:prstClr val="white"/>
                </a:solidFill>
                <a:effectLst/>
                <a:uLnTx/>
                <a:uFillTx/>
                <a:latin typeface="Univers Light"/>
                <a:ea typeface="+mn-ea"/>
                <a:cs typeface="+mn-cs"/>
              </a:rPr>
              <a:t>more</a:t>
            </a:r>
            <a:endParaRPr kumimoji="0" lang="en-GB" sz="1800" b="0" i="0" u="none" strike="noStrike" kern="1200" cap="none" spc="0" normalizeH="0" baseline="0" noProof="0" dirty="0">
              <a:ln>
                <a:noFill/>
              </a:ln>
              <a:solidFill>
                <a:prstClr val="white"/>
              </a:solidFill>
              <a:effectLst/>
              <a:uLnTx/>
              <a:uFillTx/>
              <a:latin typeface="Univers Light"/>
              <a:ea typeface="+mn-ea"/>
              <a:cs typeface="+mn-cs"/>
            </a:endParaRPr>
          </a:p>
        </p:txBody>
      </p:sp>
      <p:sp>
        <p:nvSpPr>
          <p:cNvPr id="4" name="TextBox 3">
            <a:extLst>
              <a:ext uri="{FF2B5EF4-FFF2-40B4-BE49-F238E27FC236}">
                <a16:creationId xmlns:a16="http://schemas.microsoft.com/office/drawing/2014/main" id="{A3125A0C-987E-624D-4451-151839B0AF37}"/>
              </a:ext>
            </a:extLst>
          </p:cNvPr>
          <p:cNvSpPr txBox="1"/>
          <p:nvPr/>
        </p:nvSpPr>
        <p:spPr>
          <a:xfrm>
            <a:off x="3309328" y="130174"/>
            <a:ext cx="56469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EXISTING PLATFORMS</a:t>
            </a:r>
          </a:p>
        </p:txBody>
      </p:sp>
      <p:sp>
        <p:nvSpPr>
          <p:cNvPr id="8" name="Rectangle: Rounded Corners 7">
            <a:extLst>
              <a:ext uri="{FF2B5EF4-FFF2-40B4-BE49-F238E27FC236}">
                <a16:creationId xmlns:a16="http://schemas.microsoft.com/office/drawing/2014/main" id="{17E0C6A7-61E7-8467-81E2-6033CE76BD69}"/>
              </a:ext>
            </a:extLst>
          </p:cNvPr>
          <p:cNvSpPr/>
          <p:nvPr/>
        </p:nvSpPr>
        <p:spPr>
          <a:xfrm>
            <a:off x="5623299" y="2999934"/>
            <a:ext cx="5800408" cy="97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Univers Light"/>
                <a:ea typeface="+mn-ea"/>
                <a:cs typeface="+mn-cs"/>
              </a:rPr>
              <a:t>National Siren systems, </a:t>
            </a:r>
            <a:r>
              <a:rPr kumimoji="0" lang="sv-SE" sz="1800" b="0" i="0" u="none" strike="noStrike" kern="1200" cap="none" spc="0" normalizeH="0" baseline="0" noProof="0" dirty="0" err="1">
                <a:ln>
                  <a:noFill/>
                </a:ln>
                <a:solidFill>
                  <a:prstClr val="white"/>
                </a:solidFill>
                <a:effectLst/>
                <a:uLnTx/>
                <a:uFillTx/>
                <a:latin typeface="Univers Light"/>
                <a:ea typeface="+mn-ea"/>
                <a:cs typeface="+mn-cs"/>
              </a:rPr>
              <a:t>Loudspeaker</a:t>
            </a:r>
            <a:r>
              <a:rPr kumimoji="0" lang="sv-SE" sz="1800" b="0" i="0" u="none" strike="noStrike" kern="1200" cap="none" spc="0" normalizeH="0" baseline="0" noProof="0" dirty="0">
                <a:ln>
                  <a:noFill/>
                </a:ln>
                <a:solidFill>
                  <a:prstClr val="white"/>
                </a:solidFill>
                <a:effectLst/>
                <a:uLnTx/>
                <a:uFillTx/>
                <a:latin typeface="Univers Light"/>
                <a:ea typeface="+mn-ea"/>
                <a:cs typeface="+mn-cs"/>
              </a:rPr>
              <a:t> system.. </a:t>
            </a:r>
            <a:endParaRPr kumimoji="0" lang="en-GB" sz="1800" b="0" i="0" u="none" strike="noStrike" kern="1200" cap="none" spc="0" normalizeH="0" baseline="0" noProof="0" dirty="0">
              <a:ln>
                <a:noFill/>
              </a:ln>
              <a:solidFill>
                <a:prstClr val="white"/>
              </a:solidFill>
              <a:effectLst/>
              <a:uLnTx/>
              <a:uFillTx/>
              <a:latin typeface="Univers Light"/>
              <a:ea typeface="+mn-ea"/>
              <a:cs typeface="+mn-cs"/>
            </a:endParaRPr>
          </a:p>
        </p:txBody>
      </p:sp>
      <p:sp>
        <p:nvSpPr>
          <p:cNvPr id="10" name="Rectangle: Rounded Corners 9">
            <a:extLst>
              <a:ext uri="{FF2B5EF4-FFF2-40B4-BE49-F238E27FC236}">
                <a16:creationId xmlns:a16="http://schemas.microsoft.com/office/drawing/2014/main" id="{C0C89DDC-BDAD-448A-F2ED-144FF6445C9F}"/>
              </a:ext>
            </a:extLst>
          </p:cNvPr>
          <p:cNvSpPr/>
          <p:nvPr/>
        </p:nvSpPr>
        <p:spPr>
          <a:xfrm>
            <a:off x="935714" y="4686202"/>
            <a:ext cx="10581906" cy="6061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Broadcast Networks reaching </a:t>
            </a:r>
            <a:r>
              <a:rPr kumimoji="0" lang="en-GB" sz="1800" b="1" i="0" u="none" strike="noStrike" kern="1200" cap="none" spc="0" normalizeH="0" baseline="0" noProof="0" dirty="0">
                <a:ln>
                  <a:noFill/>
                </a:ln>
                <a:solidFill>
                  <a:prstClr val="white"/>
                </a:solidFill>
                <a:effectLst/>
                <a:uLnTx/>
                <a:uFillTx/>
                <a:latin typeface="Univers Light"/>
                <a:ea typeface="+mn-ea"/>
                <a:cs typeface="+mn-cs"/>
              </a:rPr>
              <a:t>radio</a:t>
            </a:r>
            <a:r>
              <a:rPr kumimoji="0" lang="en-GB" sz="1800" b="0" i="0" u="none" strike="noStrike" kern="1200" cap="none" spc="0" normalizeH="0" baseline="0" noProof="0" dirty="0">
                <a:ln>
                  <a:noFill/>
                </a:ln>
                <a:solidFill>
                  <a:prstClr val="white"/>
                </a:solidFill>
                <a:effectLst/>
                <a:uLnTx/>
                <a:uFillTx/>
                <a:latin typeface="Univers Light"/>
                <a:ea typeface="+mn-ea"/>
                <a:cs typeface="+mn-cs"/>
              </a:rPr>
              <a:t> listeners, often public broadcasters that have the responsibility</a:t>
            </a:r>
          </a:p>
        </p:txBody>
      </p:sp>
      <p:sp>
        <p:nvSpPr>
          <p:cNvPr id="11" name="Rectangle: Rounded Corners 10">
            <a:extLst>
              <a:ext uri="{FF2B5EF4-FFF2-40B4-BE49-F238E27FC236}">
                <a16:creationId xmlns:a16="http://schemas.microsoft.com/office/drawing/2014/main" id="{8550EB01-F45B-F32F-1FC9-962AACDBAE3D}"/>
              </a:ext>
            </a:extLst>
          </p:cNvPr>
          <p:cNvSpPr/>
          <p:nvPr/>
        </p:nvSpPr>
        <p:spPr>
          <a:xfrm>
            <a:off x="935714" y="5711847"/>
            <a:ext cx="10581906" cy="6061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Univers Light"/>
                <a:ea typeface="+mn-ea"/>
                <a:cs typeface="+mn-cs"/>
              </a:rPr>
              <a:t>Social Media</a:t>
            </a:r>
            <a:endParaRPr kumimoji="0" lang="en-GB" sz="1800" b="0" i="0" u="none" strike="noStrike" kern="1200" cap="none" spc="0" normalizeH="0" baseline="0" noProof="0" dirty="0">
              <a:ln>
                <a:noFill/>
              </a:ln>
              <a:solidFill>
                <a:prstClr val="white"/>
              </a:solidFill>
              <a:effectLst/>
              <a:uLnTx/>
              <a:uFillTx/>
              <a:latin typeface="Univers Light"/>
              <a:ea typeface="+mn-ea"/>
              <a:cs typeface="+mn-cs"/>
            </a:endParaRPr>
          </a:p>
        </p:txBody>
      </p:sp>
    </p:spTree>
    <p:extLst>
      <p:ext uri="{BB962C8B-B14F-4D97-AF65-F5344CB8AC3E}">
        <p14:creationId xmlns:p14="http://schemas.microsoft.com/office/powerpoint/2010/main" val="395888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7100" y="0"/>
            <a:ext cx="3644900" cy="6858000"/>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4524713" y="505641"/>
            <a:ext cx="7112221"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all" spc="20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But!</a:t>
            </a:r>
          </a:p>
        </p:txBody>
      </p:sp>
      <p:sp>
        <p:nvSpPr>
          <p:cNvPr id="2" name="Rectangle: Rounded Corners 1">
            <a:extLst>
              <a:ext uri="{FF2B5EF4-FFF2-40B4-BE49-F238E27FC236}">
                <a16:creationId xmlns:a16="http://schemas.microsoft.com/office/drawing/2014/main" id="{86A6B4C6-D558-9E06-5015-B43F431B437A}"/>
              </a:ext>
            </a:extLst>
          </p:cNvPr>
          <p:cNvSpPr/>
          <p:nvPr/>
        </p:nvSpPr>
        <p:spPr>
          <a:xfrm>
            <a:off x="4793825" y="1386654"/>
            <a:ext cx="5800408" cy="60352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SE" sz="1800" b="0" i="0" u="none" strike="noStrike" kern="1200" cap="none" spc="0" normalizeH="0" baseline="0" noProof="0" dirty="0">
                <a:ln>
                  <a:noFill/>
                </a:ln>
                <a:solidFill>
                  <a:prstClr val="white"/>
                </a:solidFill>
                <a:effectLst/>
                <a:uLnTx/>
                <a:uFillTx/>
                <a:latin typeface="Univers Light"/>
                <a:ea typeface="+mn-ea"/>
                <a:cs typeface="+mn-cs"/>
              </a:rPr>
              <a:t>Mobile Networks </a:t>
            </a:r>
            <a:r>
              <a:rPr kumimoji="0" lang="sv-SE" sz="1800" b="0" i="0" u="none" strike="noStrike" kern="1200" cap="none" spc="0" normalizeH="0" baseline="0" noProof="0" dirty="0" err="1">
                <a:ln>
                  <a:noFill/>
                </a:ln>
                <a:solidFill>
                  <a:prstClr val="white"/>
                </a:solidFill>
                <a:effectLst/>
                <a:uLnTx/>
                <a:uFillTx/>
                <a:latin typeface="Univers Light"/>
                <a:ea typeface="+mn-ea"/>
                <a:cs typeface="+mn-cs"/>
              </a:rPr>
              <a:t>may</a:t>
            </a:r>
            <a:r>
              <a:rPr kumimoji="0" lang="sv-SE" sz="1800" b="0" i="0" u="none" strike="noStrike" kern="1200" cap="none" spc="0" normalizeH="0" baseline="0" noProof="0" dirty="0">
                <a:ln>
                  <a:noFill/>
                </a:ln>
                <a:solidFill>
                  <a:prstClr val="white"/>
                </a:solidFill>
                <a:effectLst/>
                <a:uLnTx/>
                <a:uFillTx/>
                <a:latin typeface="Univers Light"/>
                <a:ea typeface="+mn-ea"/>
                <a:cs typeface="+mn-cs"/>
              </a:rPr>
              <a:t> be down</a:t>
            </a:r>
            <a:endParaRPr kumimoji="0" lang="en-GB" sz="1800" b="0" i="0" u="none" strike="noStrike" kern="1200" cap="none" spc="0" normalizeH="0" baseline="0" noProof="0" dirty="0">
              <a:ln>
                <a:noFill/>
              </a:ln>
              <a:solidFill>
                <a:prstClr val="white"/>
              </a:solidFill>
              <a:effectLst/>
              <a:uLnTx/>
              <a:uFillTx/>
              <a:latin typeface="Univers Light"/>
              <a:ea typeface="+mn-ea"/>
              <a:cs typeface="+mn-cs"/>
            </a:endParaRPr>
          </a:p>
        </p:txBody>
      </p:sp>
      <p:sp>
        <p:nvSpPr>
          <p:cNvPr id="3" name="Rectangle: Rounded Corners 2">
            <a:extLst>
              <a:ext uri="{FF2B5EF4-FFF2-40B4-BE49-F238E27FC236}">
                <a16:creationId xmlns:a16="http://schemas.microsoft.com/office/drawing/2014/main" id="{DA463F83-D88D-4972-9782-F486173328DA}"/>
              </a:ext>
            </a:extLst>
          </p:cNvPr>
          <p:cNvSpPr/>
          <p:nvPr/>
        </p:nvSpPr>
        <p:spPr>
          <a:xfrm>
            <a:off x="4793825" y="2109041"/>
            <a:ext cx="5800408" cy="60352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Can we trust the veracity of social media?</a:t>
            </a:r>
          </a:p>
        </p:txBody>
      </p:sp>
      <p:sp>
        <p:nvSpPr>
          <p:cNvPr id="4" name="Rectangle: Rounded Corners 3">
            <a:extLst>
              <a:ext uri="{FF2B5EF4-FFF2-40B4-BE49-F238E27FC236}">
                <a16:creationId xmlns:a16="http://schemas.microsoft.com/office/drawing/2014/main" id="{DFB15EFF-4BE7-C596-CE45-F4776CE7C8AF}"/>
              </a:ext>
            </a:extLst>
          </p:cNvPr>
          <p:cNvSpPr/>
          <p:nvPr/>
        </p:nvSpPr>
        <p:spPr>
          <a:xfrm>
            <a:off x="4793825" y="2974794"/>
            <a:ext cx="5800408" cy="60352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Broadcast Radio has high uptime, but reaches only radio listeners</a:t>
            </a:r>
          </a:p>
        </p:txBody>
      </p:sp>
      <p:pic>
        <p:nvPicPr>
          <p:cNvPr id="1026" name="Picture 2" descr="Mobile Network Problem Out of range In Normal Area">
            <a:extLst>
              <a:ext uri="{FF2B5EF4-FFF2-40B4-BE49-F238E27FC236}">
                <a16:creationId xmlns:a16="http://schemas.microsoft.com/office/drawing/2014/main" id="{0A3BB584-EF7D-23CB-112F-875440AE11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45247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9F277D83-A5B2-81C9-4D8D-1B60643B3CE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04849" y="477016"/>
            <a:ext cx="2857500" cy="1819275"/>
          </a:xfrm>
          <a:prstGeom prst="rect">
            <a:avLst/>
          </a:prstGeom>
        </p:spPr>
      </p:pic>
    </p:spTree>
    <p:extLst>
      <p:ext uri="{BB962C8B-B14F-4D97-AF65-F5344CB8AC3E}">
        <p14:creationId xmlns:p14="http://schemas.microsoft.com/office/powerpoint/2010/main" val="219774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084D5E-27CA-4C1F-A2EC-760AE93FE4D9}"/>
              </a:ext>
            </a:extLst>
          </p:cNvPr>
          <p:cNvSpPr>
            <a:spLocks noGrp="1"/>
          </p:cNvSpPr>
          <p:nvPr>
            <p:ph type="sldNum" sz="quarter" idx="12"/>
          </p:nvPr>
        </p:nvSpPr>
        <p:spPr>
          <a:xfrm>
            <a:off x="753862"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9E80BB-C0DF-4F1B-8821-E3FD53412EFF}" type="slidenum">
              <a:rPr kumimoji="0" lang="en-US" sz="1000" b="0" i="0" u="none" strike="noStrike" kern="1200" cap="none" spc="200" normalizeH="0" baseline="0" noProof="0" smtClean="0">
                <a:ln>
                  <a:noFill/>
                </a:ln>
                <a:solidFill>
                  <a:prstClr val="white"/>
                </a:solidFill>
                <a:effectLst/>
                <a:uLnTx/>
                <a:uFillTx/>
                <a:latin typeface="Franklin Gothic Demi Co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200" normalizeH="0" baseline="0" noProof="0" dirty="0">
              <a:ln>
                <a:noFill/>
              </a:ln>
              <a:solidFill>
                <a:prstClr val="white"/>
              </a:solidFill>
              <a:effectLst/>
              <a:uLnTx/>
              <a:uFillTx/>
              <a:latin typeface="Franklin Gothic Demi Cond"/>
              <a:ea typeface="+mn-ea"/>
              <a:cs typeface="+mn-cs"/>
            </a:endParaRPr>
          </a:p>
        </p:txBody>
      </p:sp>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7100"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132438" y="5882858"/>
            <a:ext cx="611400" cy="600547"/>
          </a:xfrm>
          <a:prstGeom prst="rect">
            <a:avLst/>
          </a:prstGeom>
        </p:spPr>
      </p:pic>
      <p:pic>
        <p:nvPicPr>
          <p:cNvPr id="8" name="Picture 7">
            <a:extLst>
              <a:ext uri="{FF2B5EF4-FFF2-40B4-BE49-F238E27FC236}">
                <a16:creationId xmlns:a16="http://schemas.microsoft.com/office/drawing/2014/main" id="{8D691A29-03C8-0227-265B-15C13B48AC81}"/>
              </a:ext>
            </a:extLst>
          </p:cNvPr>
          <p:cNvPicPr>
            <a:picLocks noChangeAspect="1"/>
          </p:cNvPicPr>
          <p:nvPr/>
        </p:nvPicPr>
        <p:blipFill>
          <a:blip r:embed="rId6">
            <a:extLst>
              <a:ext uri="{837473B0-CC2E-450A-ABE3-18F120FF3D39}">
                <a1611:picAttrSrcUrl xmlns:a1611="http://schemas.microsoft.com/office/drawing/2016/11/main" r:id="rId7"/>
              </a:ext>
            </a:extLst>
          </a:blip>
          <a:srcRect/>
          <a:stretch/>
        </p:blipFill>
        <p:spPr>
          <a:xfrm>
            <a:off x="0" y="0"/>
            <a:ext cx="4139610" cy="6858000"/>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753862" y="136525"/>
            <a:ext cx="6241242"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20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BROADCAST</a:t>
            </a:r>
          </a:p>
        </p:txBody>
      </p:sp>
      <p:sp>
        <p:nvSpPr>
          <p:cNvPr id="3" name="Rectangle: Rounded Corners 2">
            <a:extLst>
              <a:ext uri="{FF2B5EF4-FFF2-40B4-BE49-F238E27FC236}">
                <a16:creationId xmlns:a16="http://schemas.microsoft.com/office/drawing/2014/main" id="{0322BE5F-7F6E-7268-C145-9A20AA3925E9}"/>
              </a:ext>
            </a:extLst>
          </p:cNvPr>
          <p:cNvSpPr/>
          <p:nvPr/>
        </p:nvSpPr>
        <p:spPr>
          <a:xfrm>
            <a:off x="4863538" y="543206"/>
            <a:ext cx="5800408" cy="97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are independent of the internet and are self-contained systems</a:t>
            </a:r>
          </a:p>
        </p:txBody>
      </p:sp>
      <p:sp>
        <p:nvSpPr>
          <p:cNvPr id="4" name="Rectangle: Rounded Corners 3">
            <a:extLst>
              <a:ext uri="{FF2B5EF4-FFF2-40B4-BE49-F238E27FC236}">
                <a16:creationId xmlns:a16="http://schemas.microsoft.com/office/drawing/2014/main" id="{1BD4CB78-7085-352F-14A6-BCACA305F986}"/>
              </a:ext>
            </a:extLst>
          </p:cNvPr>
          <p:cNvSpPr/>
          <p:nvPr/>
        </p:nvSpPr>
        <p:spPr>
          <a:xfrm>
            <a:off x="4863538" y="1859544"/>
            <a:ext cx="5800408" cy="97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is existing and can thus be used for warning systems without major investments</a:t>
            </a:r>
          </a:p>
        </p:txBody>
      </p:sp>
      <p:sp>
        <p:nvSpPr>
          <p:cNvPr id="7" name="Rectangle: Rounded Corners 6">
            <a:extLst>
              <a:ext uri="{FF2B5EF4-FFF2-40B4-BE49-F238E27FC236}">
                <a16:creationId xmlns:a16="http://schemas.microsoft.com/office/drawing/2014/main" id="{F1907136-6CF1-8C92-C2E7-F9D30706CA58}"/>
              </a:ext>
            </a:extLst>
          </p:cNvPr>
          <p:cNvSpPr/>
          <p:nvPr/>
        </p:nvSpPr>
        <p:spPr>
          <a:xfrm>
            <a:off x="4863538" y="3175882"/>
            <a:ext cx="5800408" cy="97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broadcast has a built-in protection against hacking</a:t>
            </a:r>
          </a:p>
        </p:txBody>
      </p:sp>
      <p:sp>
        <p:nvSpPr>
          <p:cNvPr id="10" name="Rectangle: Rounded Corners 9">
            <a:extLst>
              <a:ext uri="{FF2B5EF4-FFF2-40B4-BE49-F238E27FC236}">
                <a16:creationId xmlns:a16="http://schemas.microsoft.com/office/drawing/2014/main" id="{49BE3E28-5016-9ED8-DB1D-73D38AD1420B}"/>
              </a:ext>
            </a:extLst>
          </p:cNvPr>
          <p:cNvSpPr/>
          <p:nvPr/>
        </p:nvSpPr>
        <p:spPr>
          <a:xfrm>
            <a:off x="4870898" y="4492220"/>
            <a:ext cx="5800408" cy="9786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usually uptimes over 99.9%</a:t>
            </a:r>
          </a:p>
        </p:txBody>
      </p:sp>
    </p:spTree>
    <p:extLst>
      <p:ext uri="{BB962C8B-B14F-4D97-AF65-F5344CB8AC3E}">
        <p14:creationId xmlns:p14="http://schemas.microsoft.com/office/powerpoint/2010/main" val="39565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7100" y="0"/>
            <a:ext cx="3644900" cy="6858000"/>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389903" y="214508"/>
            <a:ext cx="8900064"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nb-NO" sz="3600" b="1" dirty="0">
                <a:solidFill>
                  <a:schemeClr val="tx1"/>
                </a:solidFill>
                <a:latin typeface="Calibri" panose="020F0502020204030204" pitchFamily="34" charset="0"/>
                <a:cs typeface="Calibri" panose="020F0502020204030204" pitchFamily="34" charset="0"/>
              </a:rPr>
              <a:t>PANEDA WARNING SYSTEM PWS</a:t>
            </a:r>
          </a:p>
        </p:txBody>
      </p:sp>
      <p:pic>
        <p:nvPicPr>
          <p:cNvPr id="3" name="Picture 2">
            <a:extLst>
              <a:ext uri="{FF2B5EF4-FFF2-40B4-BE49-F238E27FC236}">
                <a16:creationId xmlns:a16="http://schemas.microsoft.com/office/drawing/2014/main" id="{5229EBAF-22DB-F124-8DD3-AE12D6B1CC2E}"/>
              </a:ext>
            </a:extLst>
          </p:cNvPr>
          <p:cNvPicPr>
            <a:picLocks noChangeAspect="1"/>
          </p:cNvPicPr>
          <p:nvPr/>
        </p:nvPicPr>
        <p:blipFill>
          <a:blip r:embed="rId5"/>
          <a:srcRect/>
          <a:stretch/>
        </p:blipFill>
        <p:spPr>
          <a:xfrm>
            <a:off x="7542887" y="540944"/>
            <a:ext cx="4579560" cy="5696634"/>
          </a:xfrm>
          <a:prstGeom prst="rect">
            <a:avLst/>
          </a:prstGeom>
        </p:spPr>
      </p:pic>
      <p:pic>
        <p:nvPicPr>
          <p:cNvPr id="11" name="Picture 10" descr="Text&#10;&#10;Description automatically generated">
            <a:extLst>
              <a:ext uri="{FF2B5EF4-FFF2-40B4-BE49-F238E27FC236}">
                <a16:creationId xmlns:a16="http://schemas.microsoft.com/office/drawing/2014/main" id="{ECFA24D6-3F0B-6272-555E-5C96CB43A969}"/>
              </a:ext>
            </a:extLst>
          </p:cNvPr>
          <p:cNvPicPr>
            <a:picLocks noChangeAspect="1"/>
          </p:cNvPicPr>
          <p:nvPr/>
        </p:nvPicPr>
        <p:blipFill>
          <a:blip r:embed="rId6"/>
          <a:stretch>
            <a:fillRect/>
          </a:stretch>
        </p:blipFill>
        <p:spPr>
          <a:xfrm>
            <a:off x="7956595" y="5765468"/>
            <a:ext cx="527131" cy="506179"/>
          </a:xfrm>
          <a:prstGeom prst="rect">
            <a:avLst/>
          </a:prstGeom>
        </p:spPr>
      </p:pic>
      <p:pic>
        <p:nvPicPr>
          <p:cNvPr id="12" name="Picture 11" descr="Text&#10;&#10;Description automatically generated">
            <a:extLst>
              <a:ext uri="{FF2B5EF4-FFF2-40B4-BE49-F238E27FC236}">
                <a16:creationId xmlns:a16="http://schemas.microsoft.com/office/drawing/2014/main" id="{D52EF94F-2128-D201-F0F8-0E44317C8E7A}"/>
              </a:ext>
            </a:extLst>
          </p:cNvPr>
          <p:cNvPicPr>
            <a:picLocks noChangeAspect="1"/>
          </p:cNvPicPr>
          <p:nvPr/>
        </p:nvPicPr>
        <p:blipFill>
          <a:blip r:embed="rId6"/>
          <a:stretch>
            <a:fillRect/>
          </a:stretch>
        </p:blipFill>
        <p:spPr>
          <a:xfrm>
            <a:off x="8711159" y="5370838"/>
            <a:ext cx="527131" cy="506179"/>
          </a:xfrm>
          <a:prstGeom prst="rect">
            <a:avLst/>
          </a:prstGeom>
        </p:spPr>
      </p:pic>
      <p:pic>
        <p:nvPicPr>
          <p:cNvPr id="13" name="Picture 12" descr="Text&#10;&#10;Description automatically generated">
            <a:extLst>
              <a:ext uri="{FF2B5EF4-FFF2-40B4-BE49-F238E27FC236}">
                <a16:creationId xmlns:a16="http://schemas.microsoft.com/office/drawing/2014/main" id="{C21D9414-206E-5320-C7BD-8FC8A0DE0D2D}"/>
              </a:ext>
            </a:extLst>
          </p:cNvPr>
          <p:cNvPicPr>
            <a:picLocks noChangeAspect="1"/>
          </p:cNvPicPr>
          <p:nvPr/>
        </p:nvPicPr>
        <p:blipFill>
          <a:blip r:embed="rId6"/>
          <a:stretch>
            <a:fillRect/>
          </a:stretch>
        </p:blipFill>
        <p:spPr>
          <a:xfrm>
            <a:off x="7571159" y="5110118"/>
            <a:ext cx="527131" cy="506179"/>
          </a:xfrm>
          <a:prstGeom prst="rect">
            <a:avLst/>
          </a:prstGeom>
        </p:spPr>
      </p:pic>
      <p:pic>
        <p:nvPicPr>
          <p:cNvPr id="14" name="Picture 13" descr="Text&#10;&#10;Description automatically generated">
            <a:extLst>
              <a:ext uri="{FF2B5EF4-FFF2-40B4-BE49-F238E27FC236}">
                <a16:creationId xmlns:a16="http://schemas.microsoft.com/office/drawing/2014/main" id="{69C7B740-3562-4718-DCBB-509EBC8A8AF9}"/>
              </a:ext>
            </a:extLst>
          </p:cNvPr>
          <p:cNvPicPr>
            <a:picLocks noChangeAspect="1"/>
          </p:cNvPicPr>
          <p:nvPr/>
        </p:nvPicPr>
        <p:blipFill>
          <a:blip r:embed="rId6"/>
          <a:stretch>
            <a:fillRect/>
          </a:stretch>
        </p:blipFill>
        <p:spPr>
          <a:xfrm>
            <a:off x="7827508" y="4343219"/>
            <a:ext cx="527131" cy="506179"/>
          </a:xfrm>
          <a:prstGeom prst="rect">
            <a:avLst/>
          </a:prstGeom>
        </p:spPr>
      </p:pic>
      <p:pic>
        <p:nvPicPr>
          <p:cNvPr id="15" name="Picture 14" descr="Text&#10;&#10;Description automatically generated">
            <a:extLst>
              <a:ext uri="{FF2B5EF4-FFF2-40B4-BE49-F238E27FC236}">
                <a16:creationId xmlns:a16="http://schemas.microsoft.com/office/drawing/2014/main" id="{8FF92D5D-FCE4-4FB2-683E-27AF8FD07F9F}"/>
              </a:ext>
            </a:extLst>
          </p:cNvPr>
          <p:cNvPicPr>
            <a:picLocks noChangeAspect="1"/>
          </p:cNvPicPr>
          <p:nvPr/>
        </p:nvPicPr>
        <p:blipFill>
          <a:blip r:embed="rId6"/>
          <a:stretch>
            <a:fillRect/>
          </a:stretch>
        </p:blipFill>
        <p:spPr>
          <a:xfrm>
            <a:off x="8808803" y="4652962"/>
            <a:ext cx="527131" cy="506179"/>
          </a:xfrm>
          <a:prstGeom prst="rect">
            <a:avLst/>
          </a:prstGeom>
        </p:spPr>
      </p:pic>
      <p:pic>
        <p:nvPicPr>
          <p:cNvPr id="16" name="Picture 15" descr="Text&#10;&#10;Description automatically generated">
            <a:extLst>
              <a:ext uri="{FF2B5EF4-FFF2-40B4-BE49-F238E27FC236}">
                <a16:creationId xmlns:a16="http://schemas.microsoft.com/office/drawing/2014/main" id="{E6B23897-85AE-E87A-B085-29401F122715}"/>
              </a:ext>
            </a:extLst>
          </p:cNvPr>
          <p:cNvPicPr>
            <a:picLocks noChangeAspect="1"/>
          </p:cNvPicPr>
          <p:nvPr/>
        </p:nvPicPr>
        <p:blipFill>
          <a:blip r:embed="rId6"/>
          <a:stretch>
            <a:fillRect/>
          </a:stretch>
        </p:blipFill>
        <p:spPr>
          <a:xfrm>
            <a:off x="8711159" y="4117975"/>
            <a:ext cx="527131" cy="506179"/>
          </a:xfrm>
          <a:prstGeom prst="rect">
            <a:avLst/>
          </a:prstGeom>
        </p:spPr>
      </p:pic>
      <p:pic>
        <p:nvPicPr>
          <p:cNvPr id="17" name="Picture 16" descr="Text&#10;&#10;Description automatically generated">
            <a:extLst>
              <a:ext uri="{FF2B5EF4-FFF2-40B4-BE49-F238E27FC236}">
                <a16:creationId xmlns:a16="http://schemas.microsoft.com/office/drawing/2014/main" id="{AB13A93A-F918-C4CA-1E9D-645C05413F35}"/>
              </a:ext>
            </a:extLst>
          </p:cNvPr>
          <p:cNvPicPr>
            <a:picLocks noChangeAspect="1"/>
          </p:cNvPicPr>
          <p:nvPr/>
        </p:nvPicPr>
        <p:blipFill>
          <a:blip r:embed="rId6"/>
          <a:stretch>
            <a:fillRect/>
          </a:stretch>
        </p:blipFill>
        <p:spPr>
          <a:xfrm>
            <a:off x="8566358" y="3455182"/>
            <a:ext cx="527131" cy="506179"/>
          </a:xfrm>
          <a:prstGeom prst="rect">
            <a:avLst/>
          </a:prstGeom>
        </p:spPr>
      </p:pic>
      <p:pic>
        <p:nvPicPr>
          <p:cNvPr id="18" name="Picture 17" descr="Text&#10;&#10;Description automatically generated">
            <a:extLst>
              <a:ext uri="{FF2B5EF4-FFF2-40B4-BE49-F238E27FC236}">
                <a16:creationId xmlns:a16="http://schemas.microsoft.com/office/drawing/2014/main" id="{8DEC53D5-51AE-1C9A-51F7-3DC7D01FCAA7}"/>
              </a:ext>
            </a:extLst>
          </p:cNvPr>
          <p:cNvPicPr>
            <a:picLocks noChangeAspect="1"/>
          </p:cNvPicPr>
          <p:nvPr/>
        </p:nvPicPr>
        <p:blipFill>
          <a:blip r:embed="rId6"/>
          <a:stretch>
            <a:fillRect/>
          </a:stretch>
        </p:blipFill>
        <p:spPr>
          <a:xfrm>
            <a:off x="9289967" y="3202092"/>
            <a:ext cx="527131" cy="506179"/>
          </a:xfrm>
          <a:prstGeom prst="rect">
            <a:avLst/>
          </a:prstGeom>
        </p:spPr>
      </p:pic>
      <p:pic>
        <p:nvPicPr>
          <p:cNvPr id="19" name="Picture 18" descr="Text&#10;&#10;Description automatically generated">
            <a:extLst>
              <a:ext uri="{FF2B5EF4-FFF2-40B4-BE49-F238E27FC236}">
                <a16:creationId xmlns:a16="http://schemas.microsoft.com/office/drawing/2014/main" id="{BC2576F3-623B-82FA-EC83-A654D9104BA3}"/>
              </a:ext>
            </a:extLst>
          </p:cNvPr>
          <p:cNvPicPr>
            <a:picLocks noChangeAspect="1"/>
          </p:cNvPicPr>
          <p:nvPr/>
        </p:nvPicPr>
        <p:blipFill>
          <a:blip r:embed="rId6"/>
          <a:stretch>
            <a:fillRect/>
          </a:stretch>
        </p:blipFill>
        <p:spPr>
          <a:xfrm>
            <a:off x="9161336" y="2571581"/>
            <a:ext cx="527131" cy="506179"/>
          </a:xfrm>
          <a:prstGeom prst="rect">
            <a:avLst/>
          </a:prstGeom>
        </p:spPr>
      </p:pic>
      <p:pic>
        <p:nvPicPr>
          <p:cNvPr id="20" name="Picture 19" descr="Text&#10;&#10;Description automatically generated">
            <a:extLst>
              <a:ext uri="{FF2B5EF4-FFF2-40B4-BE49-F238E27FC236}">
                <a16:creationId xmlns:a16="http://schemas.microsoft.com/office/drawing/2014/main" id="{A3BB364C-44FD-0E9A-8C69-A867F073367B}"/>
              </a:ext>
            </a:extLst>
          </p:cNvPr>
          <p:cNvPicPr>
            <a:picLocks noChangeAspect="1"/>
          </p:cNvPicPr>
          <p:nvPr/>
        </p:nvPicPr>
        <p:blipFill>
          <a:blip r:embed="rId6"/>
          <a:stretch>
            <a:fillRect/>
          </a:stretch>
        </p:blipFill>
        <p:spPr>
          <a:xfrm>
            <a:off x="9638690" y="2065402"/>
            <a:ext cx="527131" cy="506179"/>
          </a:xfrm>
          <a:prstGeom prst="rect">
            <a:avLst/>
          </a:prstGeom>
        </p:spPr>
      </p:pic>
      <p:pic>
        <p:nvPicPr>
          <p:cNvPr id="21" name="Picture 20" descr="Text&#10;&#10;Description automatically generated">
            <a:extLst>
              <a:ext uri="{FF2B5EF4-FFF2-40B4-BE49-F238E27FC236}">
                <a16:creationId xmlns:a16="http://schemas.microsoft.com/office/drawing/2014/main" id="{7B3F692F-6704-35CE-F9ED-62ECE2AFB1AF}"/>
              </a:ext>
            </a:extLst>
          </p:cNvPr>
          <p:cNvPicPr>
            <a:picLocks noChangeAspect="1"/>
          </p:cNvPicPr>
          <p:nvPr/>
        </p:nvPicPr>
        <p:blipFill>
          <a:blip r:embed="rId6"/>
          <a:stretch>
            <a:fillRect/>
          </a:stretch>
        </p:blipFill>
        <p:spPr>
          <a:xfrm>
            <a:off x="9553532" y="1490389"/>
            <a:ext cx="527131" cy="506179"/>
          </a:xfrm>
          <a:prstGeom prst="rect">
            <a:avLst/>
          </a:prstGeom>
        </p:spPr>
      </p:pic>
      <p:pic>
        <p:nvPicPr>
          <p:cNvPr id="22" name="Picture 21" descr="Text&#10;&#10;Description automatically generated">
            <a:extLst>
              <a:ext uri="{FF2B5EF4-FFF2-40B4-BE49-F238E27FC236}">
                <a16:creationId xmlns:a16="http://schemas.microsoft.com/office/drawing/2014/main" id="{4A4E077D-7503-94E5-52B8-002D34F558D1}"/>
              </a:ext>
            </a:extLst>
          </p:cNvPr>
          <p:cNvPicPr>
            <a:picLocks noChangeAspect="1"/>
          </p:cNvPicPr>
          <p:nvPr/>
        </p:nvPicPr>
        <p:blipFill>
          <a:blip r:embed="rId6"/>
          <a:stretch>
            <a:fillRect/>
          </a:stretch>
        </p:blipFill>
        <p:spPr>
          <a:xfrm>
            <a:off x="10418996" y="1412092"/>
            <a:ext cx="527131" cy="506179"/>
          </a:xfrm>
          <a:prstGeom prst="rect">
            <a:avLst/>
          </a:prstGeom>
        </p:spPr>
      </p:pic>
      <p:pic>
        <p:nvPicPr>
          <p:cNvPr id="23" name="Picture 22" descr="Text&#10;&#10;Description automatically generated">
            <a:extLst>
              <a:ext uri="{FF2B5EF4-FFF2-40B4-BE49-F238E27FC236}">
                <a16:creationId xmlns:a16="http://schemas.microsoft.com/office/drawing/2014/main" id="{644C8605-59F0-3520-38EC-E7DD8B56D0B9}"/>
              </a:ext>
            </a:extLst>
          </p:cNvPr>
          <p:cNvPicPr>
            <a:picLocks noChangeAspect="1"/>
          </p:cNvPicPr>
          <p:nvPr/>
        </p:nvPicPr>
        <p:blipFill>
          <a:blip r:embed="rId6"/>
          <a:stretch>
            <a:fillRect/>
          </a:stretch>
        </p:blipFill>
        <p:spPr>
          <a:xfrm>
            <a:off x="10298754" y="805704"/>
            <a:ext cx="527131" cy="506179"/>
          </a:xfrm>
          <a:prstGeom prst="rect">
            <a:avLst/>
          </a:prstGeom>
        </p:spPr>
      </p:pic>
      <p:pic>
        <p:nvPicPr>
          <p:cNvPr id="24" name="Picture 23" descr="Text&#10;&#10;Description automatically generated">
            <a:extLst>
              <a:ext uri="{FF2B5EF4-FFF2-40B4-BE49-F238E27FC236}">
                <a16:creationId xmlns:a16="http://schemas.microsoft.com/office/drawing/2014/main" id="{12176C96-28F5-43B9-38AC-07DC9627121D}"/>
              </a:ext>
            </a:extLst>
          </p:cNvPr>
          <p:cNvPicPr>
            <a:picLocks noChangeAspect="1"/>
          </p:cNvPicPr>
          <p:nvPr/>
        </p:nvPicPr>
        <p:blipFill>
          <a:blip r:embed="rId6"/>
          <a:stretch>
            <a:fillRect/>
          </a:stretch>
        </p:blipFill>
        <p:spPr>
          <a:xfrm>
            <a:off x="11087095" y="984210"/>
            <a:ext cx="527131" cy="506179"/>
          </a:xfrm>
          <a:prstGeom prst="rect">
            <a:avLst/>
          </a:prstGeom>
        </p:spPr>
      </p:pic>
      <p:pic>
        <p:nvPicPr>
          <p:cNvPr id="25" name="Picture 24" descr="Text&#10;&#10;Description automatically generated">
            <a:extLst>
              <a:ext uri="{FF2B5EF4-FFF2-40B4-BE49-F238E27FC236}">
                <a16:creationId xmlns:a16="http://schemas.microsoft.com/office/drawing/2014/main" id="{F4095623-765A-3F7F-B750-59AA379FFEA8}"/>
              </a:ext>
            </a:extLst>
          </p:cNvPr>
          <p:cNvPicPr>
            <a:picLocks noChangeAspect="1"/>
          </p:cNvPicPr>
          <p:nvPr/>
        </p:nvPicPr>
        <p:blipFill>
          <a:blip r:embed="rId6"/>
          <a:stretch>
            <a:fillRect/>
          </a:stretch>
        </p:blipFill>
        <p:spPr>
          <a:xfrm>
            <a:off x="11538531" y="595500"/>
            <a:ext cx="527131" cy="506179"/>
          </a:xfrm>
          <a:prstGeom prst="rect">
            <a:avLst/>
          </a:prstGeom>
        </p:spPr>
      </p:pic>
      <p:pic>
        <p:nvPicPr>
          <p:cNvPr id="26" name="Picture 25" descr="Text&#10;&#10;Description automatically generated">
            <a:extLst>
              <a:ext uri="{FF2B5EF4-FFF2-40B4-BE49-F238E27FC236}">
                <a16:creationId xmlns:a16="http://schemas.microsoft.com/office/drawing/2014/main" id="{D0D3161C-47EB-448B-2E5F-4589D24937A5}"/>
              </a:ext>
            </a:extLst>
          </p:cNvPr>
          <p:cNvPicPr>
            <a:picLocks noChangeAspect="1"/>
          </p:cNvPicPr>
          <p:nvPr/>
        </p:nvPicPr>
        <p:blipFill>
          <a:blip r:embed="rId6"/>
          <a:stretch>
            <a:fillRect/>
          </a:stretch>
        </p:blipFill>
        <p:spPr>
          <a:xfrm>
            <a:off x="8253509" y="5022931"/>
            <a:ext cx="527131" cy="506179"/>
          </a:xfrm>
          <a:prstGeom prst="rect">
            <a:avLst/>
          </a:prstGeom>
        </p:spPr>
      </p:pic>
      <p:cxnSp>
        <p:nvCxnSpPr>
          <p:cNvPr id="36" name="Straight Arrow Connector 35">
            <a:extLst>
              <a:ext uri="{FF2B5EF4-FFF2-40B4-BE49-F238E27FC236}">
                <a16:creationId xmlns:a16="http://schemas.microsoft.com/office/drawing/2014/main" id="{6E797D24-0E20-17B3-355B-4805DB925D9F}"/>
              </a:ext>
            </a:extLst>
          </p:cNvPr>
          <p:cNvCxnSpPr>
            <a:cxnSpLocks/>
          </p:cNvCxnSpPr>
          <p:nvPr/>
        </p:nvCxnSpPr>
        <p:spPr>
          <a:xfrm flipH="1">
            <a:off x="8964227" y="1879149"/>
            <a:ext cx="612568" cy="205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02D3FF7D-1C83-C519-88D7-2AB13AA5138E}"/>
              </a:ext>
            </a:extLst>
          </p:cNvPr>
          <p:cNvGrpSpPr/>
          <p:nvPr/>
        </p:nvGrpSpPr>
        <p:grpSpPr>
          <a:xfrm>
            <a:off x="10039608" y="3044273"/>
            <a:ext cx="1421629" cy="410908"/>
            <a:chOff x="3889986" y="5355271"/>
            <a:chExt cx="1421629" cy="410908"/>
          </a:xfrm>
        </p:grpSpPr>
        <p:sp>
          <p:nvSpPr>
            <p:cNvPr id="27" name="TextBox 26">
              <a:extLst>
                <a:ext uri="{FF2B5EF4-FFF2-40B4-BE49-F238E27FC236}">
                  <a16:creationId xmlns:a16="http://schemas.microsoft.com/office/drawing/2014/main" id="{73B2ACEF-5B8D-56D2-6007-4DFAA6DB7087}"/>
                </a:ext>
              </a:extLst>
            </p:cNvPr>
            <p:cNvSpPr txBox="1"/>
            <p:nvPr/>
          </p:nvSpPr>
          <p:spPr>
            <a:xfrm>
              <a:off x="3889986" y="5359013"/>
              <a:ext cx="496193" cy="230832"/>
            </a:xfrm>
            <a:prstGeom prst="rect">
              <a:avLst/>
            </a:prstGeom>
            <a:noFill/>
          </p:spPr>
          <p:txBody>
            <a:bodyPr wrap="square" rtlCol="0">
              <a:spAutoFit/>
            </a:bodyPr>
            <a:lstStyle/>
            <a:p>
              <a:r>
                <a:rPr lang="en-GB" sz="900" dirty="0">
                  <a:latin typeface="Calibri" panose="020F0502020204030204" pitchFamily="34" charset="0"/>
                  <a:cs typeface="Calibri" panose="020F0502020204030204" pitchFamily="34" charset="0"/>
                </a:rPr>
                <a:t>10101</a:t>
              </a:r>
              <a:endParaRPr lang="en-SE" sz="9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EE971A60-0F62-85EB-D7BB-03C59B562047}"/>
                </a:ext>
              </a:extLst>
            </p:cNvPr>
            <p:cNvSpPr txBox="1"/>
            <p:nvPr/>
          </p:nvSpPr>
          <p:spPr>
            <a:xfrm>
              <a:off x="4106581" y="5449503"/>
              <a:ext cx="545812" cy="230832"/>
            </a:xfrm>
            <a:prstGeom prst="rect">
              <a:avLst/>
            </a:prstGeom>
            <a:noFill/>
          </p:spPr>
          <p:txBody>
            <a:bodyPr wrap="square" rtlCol="0">
              <a:spAutoFit/>
            </a:bodyPr>
            <a:lstStyle/>
            <a:p>
              <a:r>
                <a:rPr lang="en-GB" sz="900" dirty="0">
                  <a:latin typeface="Calibri" panose="020F0502020204030204" pitchFamily="34" charset="0"/>
                  <a:cs typeface="Calibri" panose="020F0502020204030204" pitchFamily="34" charset="0"/>
                </a:rPr>
                <a:t>10101</a:t>
              </a:r>
              <a:endParaRPr lang="en-SE" sz="9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5F6CB1E-4D70-3B49-1CA7-57ABC9A23430}"/>
                </a:ext>
              </a:extLst>
            </p:cNvPr>
            <p:cNvSpPr txBox="1"/>
            <p:nvPr/>
          </p:nvSpPr>
          <p:spPr>
            <a:xfrm>
              <a:off x="4331859" y="5535347"/>
              <a:ext cx="545812" cy="230832"/>
            </a:xfrm>
            <a:prstGeom prst="rect">
              <a:avLst/>
            </a:prstGeom>
            <a:noFill/>
          </p:spPr>
          <p:txBody>
            <a:bodyPr wrap="square" rtlCol="0">
              <a:spAutoFit/>
            </a:bodyPr>
            <a:lstStyle/>
            <a:p>
              <a:r>
                <a:rPr lang="en-GB" sz="900" dirty="0">
                  <a:latin typeface="Calibri" panose="020F0502020204030204" pitchFamily="34" charset="0"/>
                  <a:cs typeface="Calibri" panose="020F0502020204030204" pitchFamily="34" charset="0"/>
                </a:rPr>
                <a:t>10101</a:t>
              </a:r>
              <a:endParaRPr lang="en-SE" sz="9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DCF5C07D-C636-A3BE-5A6B-258ADB51F697}"/>
                </a:ext>
              </a:extLst>
            </p:cNvPr>
            <p:cNvSpPr txBox="1"/>
            <p:nvPr/>
          </p:nvSpPr>
          <p:spPr>
            <a:xfrm>
              <a:off x="4541398" y="5445309"/>
              <a:ext cx="545812" cy="230832"/>
            </a:xfrm>
            <a:prstGeom prst="rect">
              <a:avLst/>
            </a:prstGeom>
            <a:noFill/>
          </p:spPr>
          <p:txBody>
            <a:bodyPr wrap="square" rtlCol="0">
              <a:spAutoFit/>
            </a:bodyPr>
            <a:lstStyle/>
            <a:p>
              <a:r>
                <a:rPr lang="en-GB" sz="900" dirty="0">
                  <a:latin typeface="Calibri" panose="020F0502020204030204" pitchFamily="34" charset="0"/>
                  <a:cs typeface="Calibri" panose="020F0502020204030204" pitchFamily="34" charset="0"/>
                </a:rPr>
                <a:t>10101</a:t>
              </a:r>
              <a:endParaRPr lang="en-SE" sz="900"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11C1C77B-83E7-D3D9-AD65-EA53441CC162}"/>
                </a:ext>
              </a:extLst>
            </p:cNvPr>
            <p:cNvSpPr txBox="1"/>
            <p:nvPr/>
          </p:nvSpPr>
          <p:spPr>
            <a:xfrm>
              <a:off x="4765803" y="5355271"/>
              <a:ext cx="545812" cy="230832"/>
            </a:xfrm>
            <a:prstGeom prst="rect">
              <a:avLst/>
            </a:prstGeom>
            <a:noFill/>
          </p:spPr>
          <p:txBody>
            <a:bodyPr wrap="square" rtlCol="0">
              <a:spAutoFit/>
            </a:bodyPr>
            <a:lstStyle/>
            <a:p>
              <a:r>
                <a:rPr lang="en-GB" sz="900" dirty="0">
                  <a:latin typeface="Calibri" panose="020F0502020204030204" pitchFamily="34" charset="0"/>
                  <a:cs typeface="Calibri" panose="020F0502020204030204" pitchFamily="34" charset="0"/>
                </a:rPr>
                <a:t>10101</a:t>
              </a:r>
              <a:endParaRPr lang="en-SE" sz="900" dirty="0">
                <a:latin typeface="Calibri" panose="020F0502020204030204" pitchFamily="34" charset="0"/>
                <a:cs typeface="Calibri" panose="020F0502020204030204" pitchFamily="34" charset="0"/>
              </a:endParaRPr>
            </a:p>
          </p:txBody>
        </p:sp>
      </p:grpSp>
      <p:pic>
        <p:nvPicPr>
          <p:cNvPr id="38" name="Picture 37" descr="Icon&#10;&#10;Description automatically generated">
            <a:extLst>
              <a:ext uri="{FF2B5EF4-FFF2-40B4-BE49-F238E27FC236}">
                <a16:creationId xmlns:a16="http://schemas.microsoft.com/office/drawing/2014/main" id="{576A563F-6942-7470-A614-90D4B5DF2EF5}"/>
              </a:ext>
            </a:extLst>
          </p:cNvPr>
          <p:cNvPicPr>
            <a:picLocks noChangeAspect="1"/>
          </p:cNvPicPr>
          <p:nvPr/>
        </p:nvPicPr>
        <p:blipFill>
          <a:blip r:embed="rId7"/>
          <a:stretch>
            <a:fillRect/>
          </a:stretch>
        </p:blipFill>
        <p:spPr>
          <a:xfrm rot="10800000">
            <a:off x="8231706" y="1767668"/>
            <a:ext cx="863424" cy="652074"/>
          </a:xfrm>
          <a:prstGeom prst="rect">
            <a:avLst/>
          </a:prstGeom>
        </p:spPr>
      </p:pic>
      <p:pic>
        <p:nvPicPr>
          <p:cNvPr id="40" name="Picture 39" descr="Graphical user interface, text&#10;&#10;Description automatically generated">
            <a:extLst>
              <a:ext uri="{FF2B5EF4-FFF2-40B4-BE49-F238E27FC236}">
                <a16:creationId xmlns:a16="http://schemas.microsoft.com/office/drawing/2014/main" id="{57FF69C7-66E9-524F-C11E-C63F3B55882F}"/>
              </a:ext>
            </a:extLst>
          </p:cNvPr>
          <p:cNvPicPr>
            <a:picLocks noChangeAspect="1"/>
          </p:cNvPicPr>
          <p:nvPr/>
        </p:nvPicPr>
        <p:blipFill>
          <a:blip r:embed="rId8"/>
          <a:stretch>
            <a:fillRect/>
          </a:stretch>
        </p:blipFill>
        <p:spPr>
          <a:xfrm>
            <a:off x="8749010" y="1328802"/>
            <a:ext cx="511368" cy="416399"/>
          </a:xfrm>
          <a:prstGeom prst="rect">
            <a:avLst/>
          </a:prstGeom>
        </p:spPr>
      </p:pic>
      <p:cxnSp>
        <p:nvCxnSpPr>
          <p:cNvPr id="41" name="Straight Arrow Connector 40">
            <a:extLst>
              <a:ext uri="{FF2B5EF4-FFF2-40B4-BE49-F238E27FC236}">
                <a16:creationId xmlns:a16="http://schemas.microsoft.com/office/drawing/2014/main" id="{2FEBB99D-6A05-0DA7-45BB-AA66819E8AEA}"/>
              </a:ext>
            </a:extLst>
          </p:cNvPr>
          <p:cNvCxnSpPr>
            <a:cxnSpLocks/>
          </p:cNvCxnSpPr>
          <p:nvPr/>
        </p:nvCxnSpPr>
        <p:spPr>
          <a:xfrm flipH="1" flipV="1">
            <a:off x="9275694" y="1528323"/>
            <a:ext cx="300078" cy="345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6" name="Picture 45" descr="A picture containing diagram&#10;&#10;Description automatically generated">
            <a:extLst>
              <a:ext uri="{FF2B5EF4-FFF2-40B4-BE49-F238E27FC236}">
                <a16:creationId xmlns:a16="http://schemas.microsoft.com/office/drawing/2014/main" id="{BA91AC70-B234-E6E4-D1DC-50DFC17F7CF0}"/>
              </a:ext>
            </a:extLst>
          </p:cNvPr>
          <p:cNvPicPr>
            <a:picLocks noChangeAspect="1"/>
          </p:cNvPicPr>
          <p:nvPr/>
        </p:nvPicPr>
        <p:blipFill>
          <a:blip r:embed="rId9"/>
          <a:stretch>
            <a:fillRect/>
          </a:stretch>
        </p:blipFill>
        <p:spPr>
          <a:xfrm>
            <a:off x="8136117" y="1463165"/>
            <a:ext cx="546920" cy="380891"/>
          </a:xfrm>
          <a:prstGeom prst="rect">
            <a:avLst/>
          </a:prstGeom>
        </p:spPr>
      </p:pic>
      <p:cxnSp>
        <p:nvCxnSpPr>
          <p:cNvPr id="47" name="Straight Arrow Connector 46">
            <a:extLst>
              <a:ext uri="{FF2B5EF4-FFF2-40B4-BE49-F238E27FC236}">
                <a16:creationId xmlns:a16="http://schemas.microsoft.com/office/drawing/2014/main" id="{8ED6C298-1D0C-7BDF-66FB-249222625492}"/>
              </a:ext>
            </a:extLst>
          </p:cNvPr>
          <p:cNvCxnSpPr>
            <a:cxnSpLocks/>
          </p:cNvCxnSpPr>
          <p:nvPr/>
        </p:nvCxnSpPr>
        <p:spPr>
          <a:xfrm flipH="1" flipV="1">
            <a:off x="8377212" y="1669582"/>
            <a:ext cx="1199583" cy="209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4" name="Picture 53" descr="Shape&#10;&#10;Description automatically generated with low confidence">
            <a:extLst>
              <a:ext uri="{FF2B5EF4-FFF2-40B4-BE49-F238E27FC236}">
                <a16:creationId xmlns:a16="http://schemas.microsoft.com/office/drawing/2014/main" id="{C511472A-B986-BCD9-4B18-551D457C5A3A}"/>
              </a:ext>
            </a:extLst>
          </p:cNvPr>
          <p:cNvPicPr>
            <a:picLocks noChangeAspect="1"/>
          </p:cNvPicPr>
          <p:nvPr/>
        </p:nvPicPr>
        <p:blipFill>
          <a:blip r:embed="rId10"/>
          <a:stretch>
            <a:fillRect/>
          </a:stretch>
        </p:blipFill>
        <p:spPr>
          <a:xfrm>
            <a:off x="10020492" y="5211027"/>
            <a:ext cx="636166" cy="636166"/>
          </a:xfrm>
          <a:prstGeom prst="rect">
            <a:avLst/>
          </a:prstGeom>
        </p:spPr>
      </p:pic>
      <p:cxnSp>
        <p:nvCxnSpPr>
          <p:cNvPr id="59" name="Straight Arrow Connector 58">
            <a:extLst>
              <a:ext uri="{FF2B5EF4-FFF2-40B4-BE49-F238E27FC236}">
                <a16:creationId xmlns:a16="http://schemas.microsoft.com/office/drawing/2014/main" id="{12B24244-36BD-217D-719F-990BCE9BB9EF}"/>
              </a:ext>
            </a:extLst>
          </p:cNvPr>
          <p:cNvCxnSpPr>
            <a:cxnSpLocks/>
          </p:cNvCxnSpPr>
          <p:nvPr/>
        </p:nvCxnSpPr>
        <p:spPr>
          <a:xfrm>
            <a:off x="10630695" y="5529110"/>
            <a:ext cx="4377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3" name="Picture 62" descr="Icon&#10;&#10;Description automatically generated">
            <a:extLst>
              <a:ext uri="{FF2B5EF4-FFF2-40B4-BE49-F238E27FC236}">
                <a16:creationId xmlns:a16="http://schemas.microsoft.com/office/drawing/2014/main" id="{0B1DFCFE-378F-10F8-7416-7F60B6FAC89A}"/>
              </a:ext>
            </a:extLst>
          </p:cNvPr>
          <p:cNvPicPr>
            <a:picLocks noChangeAspect="1"/>
          </p:cNvPicPr>
          <p:nvPr/>
        </p:nvPicPr>
        <p:blipFill>
          <a:blip r:embed="rId11"/>
          <a:stretch>
            <a:fillRect/>
          </a:stretch>
        </p:blipFill>
        <p:spPr>
          <a:xfrm>
            <a:off x="11004819" y="5264825"/>
            <a:ext cx="591508" cy="591508"/>
          </a:xfrm>
          <a:prstGeom prst="rect">
            <a:avLst/>
          </a:prstGeom>
        </p:spPr>
      </p:pic>
      <p:cxnSp>
        <p:nvCxnSpPr>
          <p:cNvPr id="1024" name="Straight Arrow Connector 1023">
            <a:extLst>
              <a:ext uri="{FF2B5EF4-FFF2-40B4-BE49-F238E27FC236}">
                <a16:creationId xmlns:a16="http://schemas.microsoft.com/office/drawing/2014/main" id="{33F5E98A-F19B-51E4-6F9A-C65692662D18}"/>
              </a:ext>
            </a:extLst>
          </p:cNvPr>
          <p:cNvCxnSpPr>
            <a:cxnSpLocks/>
          </p:cNvCxnSpPr>
          <p:nvPr/>
        </p:nvCxnSpPr>
        <p:spPr>
          <a:xfrm flipV="1">
            <a:off x="11293817" y="5033791"/>
            <a:ext cx="0" cy="337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98A3AFCF-E7CA-AB5D-A0D0-0687ED564A69}"/>
              </a:ext>
            </a:extLst>
          </p:cNvPr>
          <p:cNvSpPr/>
          <p:nvPr/>
        </p:nvSpPr>
        <p:spPr>
          <a:xfrm>
            <a:off x="1029833" y="804355"/>
            <a:ext cx="5800408" cy="5381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 complete eco system that uses the DAB network </a:t>
            </a:r>
          </a:p>
        </p:txBody>
      </p:sp>
      <p:sp>
        <p:nvSpPr>
          <p:cNvPr id="4" name="Rectangle: Rounded Corners 3">
            <a:extLst>
              <a:ext uri="{FF2B5EF4-FFF2-40B4-BE49-F238E27FC236}">
                <a16:creationId xmlns:a16="http://schemas.microsoft.com/office/drawing/2014/main" id="{E156711F-BCFB-FBF8-3F63-ED2FAA7DB05A}"/>
              </a:ext>
            </a:extLst>
          </p:cNvPr>
          <p:cNvSpPr/>
          <p:nvPr/>
        </p:nvSpPr>
        <p:spPr>
          <a:xfrm>
            <a:off x="942475" y="1463165"/>
            <a:ext cx="5800408" cy="29285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The basic principle is to insert a digital hidden code in the DAB network that activates special receivers to perform pre-defined actions. It may be to activate critical infrastructure such as siren system, play sound in speakers, presenting graphics/sound on existing screens, control mechanical things like closing/opening barriers, vehicle barriers and more..</a:t>
            </a:r>
          </a:p>
        </p:txBody>
      </p:sp>
      <p:sp>
        <p:nvSpPr>
          <p:cNvPr id="7" name="Rectangle: Rounded Corners 6">
            <a:extLst>
              <a:ext uri="{FF2B5EF4-FFF2-40B4-BE49-F238E27FC236}">
                <a16:creationId xmlns:a16="http://schemas.microsoft.com/office/drawing/2014/main" id="{2A6ECFEF-5CFC-957B-5F6F-64D4012961F9}"/>
              </a:ext>
            </a:extLst>
          </p:cNvPr>
          <p:cNvSpPr/>
          <p:nvPr/>
        </p:nvSpPr>
        <p:spPr>
          <a:xfrm>
            <a:off x="942475" y="4509896"/>
            <a:ext cx="5800408" cy="5381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Each receiver is unique and addressable</a:t>
            </a:r>
          </a:p>
        </p:txBody>
      </p:sp>
      <p:sp>
        <p:nvSpPr>
          <p:cNvPr id="8" name="Rectangle: Rounded Corners 7">
            <a:extLst>
              <a:ext uri="{FF2B5EF4-FFF2-40B4-BE49-F238E27FC236}">
                <a16:creationId xmlns:a16="http://schemas.microsoft.com/office/drawing/2014/main" id="{C0F29F42-EFE8-BDC9-67E6-D4313A56EF56}"/>
              </a:ext>
            </a:extLst>
          </p:cNvPr>
          <p:cNvSpPr/>
          <p:nvPr/>
        </p:nvSpPr>
        <p:spPr>
          <a:xfrm>
            <a:off x="1654561" y="5355645"/>
            <a:ext cx="4115556" cy="5381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 - &gt; 1 SEC TRIGGER TIME &lt; - - - </a:t>
            </a:r>
          </a:p>
        </p:txBody>
      </p:sp>
      <p:pic>
        <p:nvPicPr>
          <p:cNvPr id="9" name="Picture 8">
            <a:extLst>
              <a:ext uri="{FF2B5EF4-FFF2-40B4-BE49-F238E27FC236}">
                <a16:creationId xmlns:a16="http://schemas.microsoft.com/office/drawing/2014/main" id="{C2B05A0E-0CF0-DD22-832F-650B69C3C47E}"/>
              </a:ext>
            </a:extLst>
          </p:cNvPr>
          <p:cNvPicPr>
            <a:picLocks noChangeAspect="1"/>
          </p:cNvPicPr>
          <p:nvPr/>
        </p:nvPicPr>
        <p:blipFill>
          <a:blip r:embed="rId12"/>
          <a:srcRect/>
          <a:stretch/>
        </p:blipFill>
        <p:spPr>
          <a:xfrm>
            <a:off x="10479850" y="3466011"/>
            <a:ext cx="1597243" cy="1492314"/>
          </a:xfrm>
          <a:prstGeom prst="rect">
            <a:avLst/>
          </a:prstGeom>
        </p:spPr>
      </p:pic>
      <p:pic>
        <p:nvPicPr>
          <p:cNvPr id="10" name="Picture 9" descr="Logo&#10;&#10;Description automatically generated">
            <a:extLst>
              <a:ext uri="{FF2B5EF4-FFF2-40B4-BE49-F238E27FC236}">
                <a16:creationId xmlns:a16="http://schemas.microsoft.com/office/drawing/2014/main" id="{F53EAAB9-8EA5-184F-3CD9-C0112DCE4679}"/>
              </a:ext>
            </a:extLst>
          </p:cNvPr>
          <p:cNvPicPr>
            <a:picLocks noChangeAspect="1"/>
          </p:cNvPicPr>
          <p:nvPr/>
        </p:nvPicPr>
        <p:blipFill>
          <a:blip r:embed="rId13"/>
          <a:stretch>
            <a:fillRect/>
          </a:stretch>
        </p:blipFill>
        <p:spPr>
          <a:xfrm>
            <a:off x="11132438" y="5882858"/>
            <a:ext cx="611400" cy="600547"/>
          </a:xfrm>
          <a:prstGeom prst="rect">
            <a:avLst/>
          </a:prstGeom>
        </p:spPr>
      </p:pic>
    </p:spTree>
    <p:extLst>
      <p:ext uri="{BB962C8B-B14F-4D97-AF65-F5344CB8AC3E}">
        <p14:creationId xmlns:p14="http://schemas.microsoft.com/office/powerpoint/2010/main" val="17164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7100" y="0"/>
            <a:ext cx="3644900" cy="6858000"/>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389903" y="214508"/>
            <a:ext cx="8900064"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nb-NO" sz="3600" b="1" dirty="0">
                <a:solidFill>
                  <a:schemeClr val="tx1"/>
                </a:solidFill>
                <a:latin typeface="Calibri" panose="020F0502020204030204" pitchFamily="34" charset="0"/>
                <a:cs typeface="Calibri" panose="020F0502020204030204" pitchFamily="34" charset="0"/>
              </a:rPr>
              <a:t>PANEDA PWS RECEIVER</a:t>
            </a:r>
          </a:p>
        </p:txBody>
      </p:sp>
      <p:pic>
        <p:nvPicPr>
          <p:cNvPr id="38" name="Picture 37" descr="Icon&#10;&#10;Description automatically generated">
            <a:extLst>
              <a:ext uri="{FF2B5EF4-FFF2-40B4-BE49-F238E27FC236}">
                <a16:creationId xmlns:a16="http://schemas.microsoft.com/office/drawing/2014/main" id="{576A563F-6942-7470-A614-90D4B5DF2EF5}"/>
              </a:ext>
            </a:extLst>
          </p:cNvPr>
          <p:cNvPicPr>
            <a:picLocks noChangeAspect="1"/>
          </p:cNvPicPr>
          <p:nvPr/>
        </p:nvPicPr>
        <p:blipFill>
          <a:blip r:embed="rId4"/>
          <a:stretch>
            <a:fillRect/>
          </a:stretch>
        </p:blipFill>
        <p:spPr>
          <a:xfrm>
            <a:off x="7202162" y="1898259"/>
            <a:ext cx="1890670" cy="1427869"/>
          </a:xfrm>
          <a:prstGeom prst="rect">
            <a:avLst/>
          </a:prstGeom>
        </p:spPr>
      </p:pic>
      <p:pic>
        <p:nvPicPr>
          <p:cNvPr id="40" name="Picture 39" descr="Graphical user interface, text&#10;&#10;Description automatically generated">
            <a:extLst>
              <a:ext uri="{FF2B5EF4-FFF2-40B4-BE49-F238E27FC236}">
                <a16:creationId xmlns:a16="http://schemas.microsoft.com/office/drawing/2014/main" id="{57FF69C7-66E9-524F-C11E-C63F3B55882F}"/>
              </a:ext>
            </a:extLst>
          </p:cNvPr>
          <p:cNvPicPr>
            <a:picLocks noChangeAspect="1"/>
          </p:cNvPicPr>
          <p:nvPr/>
        </p:nvPicPr>
        <p:blipFill>
          <a:blip r:embed="rId5"/>
          <a:stretch>
            <a:fillRect/>
          </a:stretch>
        </p:blipFill>
        <p:spPr>
          <a:xfrm>
            <a:off x="7438015" y="1007758"/>
            <a:ext cx="1255142" cy="1022043"/>
          </a:xfrm>
          <a:prstGeom prst="rect">
            <a:avLst/>
          </a:prstGeom>
        </p:spPr>
      </p:pic>
      <p:pic>
        <p:nvPicPr>
          <p:cNvPr id="46" name="Picture 45" descr="A picture containing diagram&#10;&#10;Description automatically generated">
            <a:extLst>
              <a:ext uri="{FF2B5EF4-FFF2-40B4-BE49-F238E27FC236}">
                <a16:creationId xmlns:a16="http://schemas.microsoft.com/office/drawing/2014/main" id="{BA91AC70-B234-E6E4-D1DC-50DFC17F7CF0}"/>
              </a:ext>
            </a:extLst>
          </p:cNvPr>
          <p:cNvPicPr>
            <a:picLocks noChangeAspect="1"/>
          </p:cNvPicPr>
          <p:nvPr/>
        </p:nvPicPr>
        <p:blipFill>
          <a:blip r:embed="rId6"/>
          <a:stretch>
            <a:fillRect/>
          </a:stretch>
        </p:blipFill>
        <p:spPr>
          <a:xfrm>
            <a:off x="7314704" y="3375010"/>
            <a:ext cx="1501764" cy="1045872"/>
          </a:xfrm>
          <a:prstGeom prst="rect">
            <a:avLst/>
          </a:prstGeom>
        </p:spPr>
      </p:pic>
      <p:pic>
        <p:nvPicPr>
          <p:cNvPr id="7" name="Picture 6" descr="Text&#10;&#10;Description automatically generated">
            <a:extLst>
              <a:ext uri="{FF2B5EF4-FFF2-40B4-BE49-F238E27FC236}">
                <a16:creationId xmlns:a16="http://schemas.microsoft.com/office/drawing/2014/main" id="{BE12BA75-FA2C-87B5-E5C7-2A078BC637C0}"/>
              </a:ext>
            </a:extLst>
          </p:cNvPr>
          <p:cNvPicPr>
            <a:picLocks noChangeAspect="1"/>
          </p:cNvPicPr>
          <p:nvPr/>
        </p:nvPicPr>
        <p:blipFill>
          <a:blip r:embed="rId7"/>
          <a:stretch>
            <a:fillRect/>
          </a:stretch>
        </p:blipFill>
        <p:spPr>
          <a:xfrm>
            <a:off x="887924" y="1337877"/>
            <a:ext cx="3022648" cy="2902505"/>
          </a:xfrm>
          <a:prstGeom prst="rect">
            <a:avLst/>
          </a:prstGeom>
        </p:spPr>
      </p:pic>
      <p:sp>
        <p:nvSpPr>
          <p:cNvPr id="3" name="Rectangle: Rounded Corners 2">
            <a:extLst>
              <a:ext uri="{FF2B5EF4-FFF2-40B4-BE49-F238E27FC236}">
                <a16:creationId xmlns:a16="http://schemas.microsoft.com/office/drawing/2014/main" id="{AA11211F-4248-1DB1-599A-8CCF2B7FB86A}"/>
              </a:ext>
            </a:extLst>
          </p:cNvPr>
          <p:cNvSpPr/>
          <p:nvPr/>
        </p:nvSpPr>
        <p:spPr>
          <a:xfrm>
            <a:off x="4412584" y="1664676"/>
            <a:ext cx="2287566"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IP 67</a:t>
            </a:r>
          </a:p>
        </p:txBody>
      </p:sp>
      <p:sp>
        <p:nvSpPr>
          <p:cNvPr id="4" name="Rectangle: Rounded Corners 3">
            <a:extLst>
              <a:ext uri="{FF2B5EF4-FFF2-40B4-BE49-F238E27FC236}">
                <a16:creationId xmlns:a16="http://schemas.microsoft.com/office/drawing/2014/main" id="{79954A55-BF61-24EB-2BEA-128CE1C14CE7}"/>
              </a:ext>
            </a:extLst>
          </p:cNvPr>
          <p:cNvSpPr/>
          <p:nvPr/>
        </p:nvSpPr>
        <p:spPr>
          <a:xfrm>
            <a:off x="4412584" y="2150090"/>
            <a:ext cx="2287566"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MULTI USAGE</a:t>
            </a:r>
          </a:p>
        </p:txBody>
      </p:sp>
      <p:sp>
        <p:nvSpPr>
          <p:cNvPr id="8" name="Rectangle: Rounded Corners 7">
            <a:extLst>
              <a:ext uri="{FF2B5EF4-FFF2-40B4-BE49-F238E27FC236}">
                <a16:creationId xmlns:a16="http://schemas.microsoft.com/office/drawing/2014/main" id="{60D8B1ED-63A2-CFF8-4931-6285A500725E}"/>
              </a:ext>
            </a:extLst>
          </p:cNvPr>
          <p:cNvSpPr/>
          <p:nvPr/>
        </p:nvSpPr>
        <p:spPr>
          <a:xfrm>
            <a:off x="4412584" y="2663487"/>
            <a:ext cx="2287566"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ADRESSABLE</a:t>
            </a:r>
          </a:p>
        </p:txBody>
      </p:sp>
      <p:sp>
        <p:nvSpPr>
          <p:cNvPr id="9" name="Rectangle: Rounded Corners 8">
            <a:extLst>
              <a:ext uri="{FF2B5EF4-FFF2-40B4-BE49-F238E27FC236}">
                <a16:creationId xmlns:a16="http://schemas.microsoft.com/office/drawing/2014/main" id="{0B813ED0-60FC-013A-34E3-609A2A544191}"/>
              </a:ext>
            </a:extLst>
          </p:cNvPr>
          <p:cNvSpPr/>
          <p:nvPr/>
        </p:nvSpPr>
        <p:spPr>
          <a:xfrm>
            <a:off x="1619388" y="4525602"/>
            <a:ext cx="2546210"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t>-</a:t>
            </a:r>
            <a:r>
              <a:rPr lang="en-GB" dirty="0"/>
              <a:t>100dbuV</a:t>
            </a:r>
          </a:p>
        </p:txBody>
      </p:sp>
      <p:sp>
        <p:nvSpPr>
          <p:cNvPr id="10" name="Rectangle: Rounded Corners 9">
            <a:extLst>
              <a:ext uri="{FF2B5EF4-FFF2-40B4-BE49-F238E27FC236}">
                <a16:creationId xmlns:a16="http://schemas.microsoft.com/office/drawing/2014/main" id="{1D07F3B6-BD24-5D9E-C177-827C4C598281}"/>
              </a:ext>
            </a:extLst>
          </p:cNvPr>
          <p:cNvSpPr/>
          <p:nvPr/>
        </p:nvSpPr>
        <p:spPr>
          <a:xfrm>
            <a:off x="1619387" y="4982164"/>
            <a:ext cx="2546211"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t>RETURN CHANNEL</a:t>
            </a:r>
            <a:endParaRPr lang="en-GB" dirty="0"/>
          </a:p>
        </p:txBody>
      </p:sp>
      <p:sp>
        <p:nvSpPr>
          <p:cNvPr id="11" name="Rectangle: Rounded Corners 10">
            <a:extLst>
              <a:ext uri="{FF2B5EF4-FFF2-40B4-BE49-F238E27FC236}">
                <a16:creationId xmlns:a16="http://schemas.microsoft.com/office/drawing/2014/main" id="{EA0A6932-7B8C-B3A1-27CE-745220F27104}"/>
              </a:ext>
            </a:extLst>
          </p:cNvPr>
          <p:cNvSpPr/>
          <p:nvPr/>
        </p:nvSpPr>
        <p:spPr>
          <a:xfrm>
            <a:off x="1619387" y="5449946"/>
            <a:ext cx="2546212" cy="365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dirty="0"/>
              <a:t>BATTERY OPERATED</a:t>
            </a:r>
            <a:endParaRPr lang="en-GB" dirty="0"/>
          </a:p>
        </p:txBody>
      </p:sp>
      <p:pic>
        <p:nvPicPr>
          <p:cNvPr id="2" name="Picture 1" descr="Logo&#10;&#10;Description automatically generated">
            <a:extLst>
              <a:ext uri="{FF2B5EF4-FFF2-40B4-BE49-F238E27FC236}">
                <a16:creationId xmlns:a16="http://schemas.microsoft.com/office/drawing/2014/main" id="{11A36911-B89B-B436-7F28-519D3F481A8C}"/>
              </a:ext>
            </a:extLst>
          </p:cNvPr>
          <p:cNvPicPr>
            <a:picLocks noChangeAspect="1"/>
          </p:cNvPicPr>
          <p:nvPr/>
        </p:nvPicPr>
        <p:blipFill>
          <a:blip r:embed="rId8"/>
          <a:stretch>
            <a:fillRect/>
          </a:stretch>
        </p:blipFill>
        <p:spPr>
          <a:xfrm>
            <a:off x="11132438" y="5882858"/>
            <a:ext cx="611400" cy="600547"/>
          </a:xfrm>
          <a:prstGeom prst="rect">
            <a:avLst/>
          </a:prstGeom>
        </p:spPr>
      </p:pic>
    </p:spTree>
    <p:extLst>
      <p:ext uri="{BB962C8B-B14F-4D97-AF65-F5344CB8AC3E}">
        <p14:creationId xmlns:p14="http://schemas.microsoft.com/office/powerpoint/2010/main" val="3608868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0315"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132438" y="5882858"/>
            <a:ext cx="611400" cy="600547"/>
          </a:xfrm>
          <a:prstGeom prst="rect">
            <a:avLst/>
          </a:prstGeom>
        </p:spPr>
      </p:pic>
      <p:pic>
        <p:nvPicPr>
          <p:cNvPr id="7" name="Picture 6" descr="Logo&#10;&#10;Description automatically generated">
            <a:extLst>
              <a:ext uri="{FF2B5EF4-FFF2-40B4-BE49-F238E27FC236}">
                <a16:creationId xmlns:a16="http://schemas.microsoft.com/office/drawing/2014/main" id="{05821935-D8E7-65AE-43A2-385AF3E07639}"/>
              </a:ext>
            </a:extLst>
          </p:cNvPr>
          <p:cNvPicPr>
            <a:picLocks noChangeAspect="1"/>
          </p:cNvPicPr>
          <p:nvPr/>
        </p:nvPicPr>
        <p:blipFill>
          <a:blip r:embed="rId5"/>
          <a:stretch>
            <a:fillRect/>
          </a:stretch>
        </p:blipFill>
        <p:spPr>
          <a:xfrm>
            <a:off x="650005" y="565470"/>
            <a:ext cx="913895" cy="897672"/>
          </a:xfrm>
          <a:prstGeom prst="rect">
            <a:avLst/>
          </a:prstGeom>
        </p:spPr>
      </p:pic>
      <p:sp>
        <p:nvSpPr>
          <p:cNvPr id="14" name="Rectangle: Rounded Corners 13">
            <a:extLst>
              <a:ext uri="{FF2B5EF4-FFF2-40B4-BE49-F238E27FC236}">
                <a16:creationId xmlns:a16="http://schemas.microsoft.com/office/drawing/2014/main" id="{50F3F213-CD62-9700-825E-A1E2BD055603}"/>
              </a:ext>
            </a:extLst>
          </p:cNvPr>
          <p:cNvSpPr/>
          <p:nvPr/>
        </p:nvSpPr>
        <p:spPr>
          <a:xfrm>
            <a:off x="2002154" y="888063"/>
            <a:ext cx="7154330" cy="2524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PROUD SUPPLIER </a:t>
            </a:r>
            <a:endParaRPr lang="en-SE" dirty="0">
              <a:solidFill>
                <a:schemeClr val="bg1"/>
              </a:solidFill>
            </a:endParaRPr>
          </a:p>
        </p:txBody>
      </p:sp>
      <p:pic>
        <p:nvPicPr>
          <p:cNvPr id="9" name="Picture 8">
            <a:extLst>
              <a:ext uri="{FF2B5EF4-FFF2-40B4-BE49-F238E27FC236}">
                <a16:creationId xmlns:a16="http://schemas.microsoft.com/office/drawing/2014/main" id="{E18F16CB-59C3-450A-5E7F-8293732B3ED7}"/>
              </a:ext>
            </a:extLst>
          </p:cNvPr>
          <p:cNvPicPr>
            <a:picLocks noChangeAspect="1"/>
          </p:cNvPicPr>
          <p:nvPr/>
        </p:nvPicPr>
        <p:blipFill>
          <a:blip r:embed="rId6"/>
          <a:stretch>
            <a:fillRect/>
          </a:stretch>
        </p:blipFill>
        <p:spPr>
          <a:xfrm>
            <a:off x="650005" y="1880772"/>
            <a:ext cx="1016831" cy="593429"/>
          </a:xfrm>
          <a:prstGeom prst="rect">
            <a:avLst/>
          </a:prstGeom>
        </p:spPr>
      </p:pic>
      <p:pic>
        <p:nvPicPr>
          <p:cNvPr id="10" name="Picture 2">
            <a:extLst>
              <a:ext uri="{FF2B5EF4-FFF2-40B4-BE49-F238E27FC236}">
                <a16:creationId xmlns:a16="http://schemas.microsoft.com/office/drawing/2014/main" id="{45AB4479-B72D-FB5C-7A71-54CD87636AA9}"/>
              </a:ext>
            </a:extLst>
          </p:cNvPr>
          <p:cNvPicPr>
            <a:picLocks noChangeAspect="1" noChangeArrowheads="1"/>
          </p:cNvPicPr>
          <p:nvPr/>
        </p:nvPicPr>
        <p:blipFill>
          <a:blip r:embed="rId7"/>
          <a:srcRect/>
          <a:stretch/>
        </p:blipFill>
        <p:spPr bwMode="auto">
          <a:xfrm>
            <a:off x="2002154" y="1979964"/>
            <a:ext cx="2393717" cy="6044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ogo, icon&#10;&#10;Description automatically generated">
            <a:extLst>
              <a:ext uri="{FF2B5EF4-FFF2-40B4-BE49-F238E27FC236}">
                <a16:creationId xmlns:a16="http://schemas.microsoft.com/office/drawing/2014/main" id="{EA9FF665-1E99-5CB6-5291-DCB0E2442BF7}"/>
              </a:ext>
            </a:extLst>
          </p:cNvPr>
          <p:cNvPicPr>
            <a:picLocks noChangeAspect="1"/>
          </p:cNvPicPr>
          <p:nvPr/>
        </p:nvPicPr>
        <p:blipFill>
          <a:blip r:embed="rId8"/>
          <a:stretch>
            <a:fillRect/>
          </a:stretch>
        </p:blipFill>
        <p:spPr>
          <a:xfrm>
            <a:off x="607412" y="2584378"/>
            <a:ext cx="1058331" cy="1238622"/>
          </a:xfrm>
          <a:prstGeom prst="rect">
            <a:avLst/>
          </a:prstGeom>
        </p:spPr>
      </p:pic>
      <p:pic>
        <p:nvPicPr>
          <p:cNvPr id="18" name="Picture 4">
            <a:extLst>
              <a:ext uri="{FF2B5EF4-FFF2-40B4-BE49-F238E27FC236}">
                <a16:creationId xmlns:a16="http://schemas.microsoft.com/office/drawing/2014/main" id="{D66AD819-905B-F07E-EE49-73D24C9371B4}"/>
              </a:ext>
            </a:extLst>
          </p:cNvPr>
          <p:cNvPicPr>
            <a:picLocks noChangeAspect="1" noChangeArrowheads="1"/>
          </p:cNvPicPr>
          <p:nvPr/>
        </p:nvPicPr>
        <p:blipFill>
          <a:blip r:embed="rId9"/>
          <a:srcRect/>
          <a:stretch/>
        </p:blipFill>
        <p:spPr bwMode="auto">
          <a:xfrm>
            <a:off x="1990883" y="3026102"/>
            <a:ext cx="1254835" cy="304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78E32F73-975F-F0D6-4DBC-67BA5106845B}"/>
              </a:ext>
            </a:extLst>
          </p:cNvPr>
          <p:cNvPicPr>
            <a:picLocks noChangeAspect="1" noChangeArrowheads="1"/>
          </p:cNvPicPr>
          <p:nvPr/>
        </p:nvPicPr>
        <p:blipFill>
          <a:blip r:embed="rId10">
            <a:extLst>
              <a:ext uri="{96DAC541-7B7A-43D3-8B79-37D633B846F1}">
                <asvg:svgBlip xmlns:asvg="http://schemas.microsoft.com/office/drawing/2016/SVG/main" r:embed="rId11"/>
              </a:ext>
            </a:extLst>
          </a:blip>
          <a:srcRect/>
          <a:stretch/>
        </p:blipFill>
        <p:spPr bwMode="auto">
          <a:xfrm>
            <a:off x="3396577" y="2936384"/>
            <a:ext cx="1007423" cy="48382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C4CF0E17-DA1D-8601-6D1C-FA570F898F38}"/>
              </a:ext>
            </a:extLst>
          </p:cNvPr>
          <p:cNvSpPr/>
          <p:nvPr/>
        </p:nvSpPr>
        <p:spPr>
          <a:xfrm>
            <a:off x="5047530" y="1798141"/>
            <a:ext cx="2477966" cy="816180"/>
          </a:xfrm>
          <a:prstGeom prst="round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+60 MULTIPLEXERS</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400 Radio services</a:t>
            </a:r>
            <a:endParaRPr lang="en-SE" dirty="0">
              <a:solidFill>
                <a:schemeClr val="bg1"/>
              </a:solidFill>
            </a:endParaRPr>
          </a:p>
        </p:txBody>
      </p:sp>
      <p:sp>
        <p:nvSpPr>
          <p:cNvPr id="21" name="Rectangle: Rounded Corners 20">
            <a:extLst>
              <a:ext uri="{FF2B5EF4-FFF2-40B4-BE49-F238E27FC236}">
                <a16:creationId xmlns:a16="http://schemas.microsoft.com/office/drawing/2014/main" id="{BD56959A-0A3B-3B48-E736-C93DB263EBD5}"/>
              </a:ext>
            </a:extLst>
          </p:cNvPr>
          <p:cNvSpPr/>
          <p:nvPr/>
        </p:nvSpPr>
        <p:spPr>
          <a:xfrm>
            <a:off x="5044067" y="2770208"/>
            <a:ext cx="2477966" cy="816180"/>
          </a:xfrm>
          <a:prstGeom prst="round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8 MULTIPLEXERS</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56 Radio services</a:t>
            </a:r>
            <a:endParaRPr lang="en-SE" dirty="0">
              <a:solidFill>
                <a:schemeClr val="bg1"/>
              </a:solidFill>
            </a:endParaRPr>
          </a:p>
        </p:txBody>
      </p:sp>
      <p:sp>
        <p:nvSpPr>
          <p:cNvPr id="3" name="Rectangle: Rounded Corners 2">
            <a:extLst>
              <a:ext uri="{FF2B5EF4-FFF2-40B4-BE49-F238E27FC236}">
                <a16:creationId xmlns:a16="http://schemas.microsoft.com/office/drawing/2014/main" id="{ACCC7306-DD6A-77E4-0F68-FBE5404BD0CE}"/>
              </a:ext>
            </a:extLst>
          </p:cNvPr>
          <p:cNvSpPr/>
          <p:nvPr/>
        </p:nvSpPr>
        <p:spPr>
          <a:xfrm>
            <a:off x="5023280" y="3898162"/>
            <a:ext cx="2477966" cy="816180"/>
          </a:xfrm>
          <a:prstGeom prst="round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2 NATIONAL </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20 REGIONAL </a:t>
            </a:r>
          </a:p>
        </p:txBody>
      </p:sp>
      <p:pic>
        <p:nvPicPr>
          <p:cNvPr id="5" name="Picture 4" descr="Logo, icon&#10;&#10;Description automatically generated">
            <a:extLst>
              <a:ext uri="{FF2B5EF4-FFF2-40B4-BE49-F238E27FC236}">
                <a16:creationId xmlns:a16="http://schemas.microsoft.com/office/drawing/2014/main" id="{5DB2B5B2-0B4F-2CFB-9B24-67517194F0CB}"/>
              </a:ext>
            </a:extLst>
          </p:cNvPr>
          <p:cNvPicPr>
            <a:picLocks noChangeAspect="1"/>
          </p:cNvPicPr>
          <p:nvPr/>
        </p:nvPicPr>
        <p:blipFill>
          <a:blip r:embed="rId12"/>
          <a:stretch>
            <a:fillRect/>
          </a:stretch>
        </p:blipFill>
        <p:spPr>
          <a:xfrm>
            <a:off x="1990883" y="3957299"/>
            <a:ext cx="2152297" cy="527313"/>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07AF73BB-4F5F-1F8F-ACD8-2824A64464C1}"/>
              </a:ext>
            </a:extLst>
          </p:cNvPr>
          <p:cNvPicPr>
            <a:picLocks noChangeAspect="1"/>
          </p:cNvPicPr>
          <p:nvPr/>
        </p:nvPicPr>
        <p:blipFill>
          <a:blip r:embed="rId13"/>
          <a:stretch>
            <a:fillRect/>
          </a:stretch>
        </p:blipFill>
        <p:spPr>
          <a:xfrm>
            <a:off x="1768672" y="3865301"/>
            <a:ext cx="2477244" cy="1238622"/>
          </a:xfrm>
          <a:prstGeom prst="rect">
            <a:avLst/>
          </a:prstGeom>
        </p:spPr>
      </p:pic>
      <p:pic>
        <p:nvPicPr>
          <p:cNvPr id="12" name="Graphic 11">
            <a:extLst>
              <a:ext uri="{FF2B5EF4-FFF2-40B4-BE49-F238E27FC236}">
                <a16:creationId xmlns:a16="http://schemas.microsoft.com/office/drawing/2014/main" id="{7FDE2912-B9C8-7148-9EBE-145A0513C98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0716" y="4004045"/>
            <a:ext cx="993908" cy="604414"/>
          </a:xfrm>
          <a:prstGeom prst="rect">
            <a:avLst/>
          </a:prstGeom>
        </p:spPr>
      </p:pic>
    </p:spTree>
    <p:extLst>
      <p:ext uri="{BB962C8B-B14F-4D97-AF65-F5344CB8AC3E}">
        <p14:creationId xmlns:p14="http://schemas.microsoft.com/office/powerpoint/2010/main" val="3099362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7100" y="0"/>
            <a:ext cx="3644900" cy="6858000"/>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244754" y="204706"/>
            <a:ext cx="8900064"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nb-NO" sz="3600" b="1" dirty="0">
                <a:solidFill>
                  <a:schemeClr val="tx1"/>
                </a:solidFill>
                <a:latin typeface="Calibri" panose="020F0502020204030204" pitchFamily="34" charset="0"/>
                <a:cs typeface="Calibri" panose="020F0502020204030204" pitchFamily="34" charset="0"/>
              </a:rPr>
              <a:t>The FLOW</a:t>
            </a:r>
          </a:p>
        </p:txBody>
      </p:sp>
      <p:pic>
        <p:nvPicPr>
          <p:cNvPr id="3" name="Picture 2">
            <a:extLst>
              <a:ext uri="{FF2B5EF4-FFF2-40B4-BE49-F238E27FC236}">
                <a16:creationId xmlns:a16="http://schemas.microsoft.com/office/drawing/2014/main" id="{5229EBAF-22DB-F124-8DD3-AE12D6B1CC2E}"/>
              </a:ext>
            </a:extLst>
          </p:cNvPr>
          <p:cNvPicPr>
            <a:picLocks noChangeAspect="1"/>
          </p:cNvPicPr>
          <p:nvPr/>
        </p:nvPicPr>
        <p:blipFill>
          <a:blip r:embed="rId4"/>
          <a:srcRect/>
          <a:stretch/>
        </p:blipFill>
        <p:spPr>
          <a:xfrm>
            <a:off x="7554644" y="551482"/>
            <a:ext cx="4579560" cy="5696634"/>
          </a:xfrm>
          <a:prstGeom prst="rect">
            <a:avLst/>
          </a:prstGeom>
        </p:spPr>
      </p:pic>
      <p:pic>
        <p:nvPicPr>
          <p:cNvPr id="63" name="Picture 62" descr="Icon&#10;&#10;Description automatically generated">
            <a:extLst>
              <a:ext uri="{FF2B5EF4-FFF2-40B4-BE49-F238E27FC236}">
                <a16:creationId xmlns:a16="http://schemas.microsoft.com/office/drawing/2014/main" id="{0B1DFCFE-378F-10F8-7416-7F60B6FAC89A}"/>
              </a:ext>
            </a:extLst>
          </p:cNvPr>
          <p:cNvPicPr>
            <a:picLocks noChangeAspect="1"/>
          </p:cNvPicPr>
          <p:nvPr/>
        </p:nvPicPr>
        <p:blipFill>
          <a:blip r:embed="rId5"/>
          <a:stretch>
            <a:fillRect/>
          </a:stretch>
        </p:blipFill>
        <p:spPr>
          <a:xfrm>
            <a:off x="142835" y="2427079"/>
            <a:ext cx="591508" cy="591508"/>
          </a:xfrm>
          <a:prstGeom prst="rect">
            <a:avLst/>
          </a:prstGeom>
        </p:spPr>
      </p:pic>
      <p:sp>
        <p:nvSpPr>
          <p:cNvPr id="2" name="Rectangle: Rounded Corners 1">
            <a:extLst>
              <a:ext uri="{FF2B5EF4-FFF2-40B4-BE49-F238E27FC236}">
                <a16:creationId xmlns:a16="http://schemas.microsoft.com/office/drawing/2014/main" id="{98A3AFCF-E7CA-AB5D-A0D0-0687ED564A69}"/>
              </a:ext>
            </a:extLst>
          </p:cNvPr>
          <p:cNvSpPr/>
          <p:nvPr/>
        </p:nvSpPr>
        <p:spPr>
          <a:xfrm>
            <a:off x="781060" y="2544772"/>
            <a:ext cx="1800214" cy="2880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TERROR</a:t>
            </a:r>
          </a:p>
        </p:txBody>
      </p:sp>
      <p:sp>
        <p:nvSpPr>
          <p:cNvPr id="8" name="Rectangle: Rounded Corners 7">
            <a:extLst>
              <a:ext uri="{FF2B5EF4-FFF2-40B4-BE49-F238E27FC236}">
                <a16:creationId xmlns:a16="http://schemas.microsoft.com/office/drawing/2014/main" id="{C0F29F42-EFE8-BDC9-67E6-D4313A56EF56}"/>
              </a:ext>
            </a:extLst>
          </p:cNvPr>
          <p:cNvSpPr/>
          <p:nvPr/>
        </p:nvSpPr>
        <p:spPr>
          <a:xfrm>
            <a:off x="763968" y="4946340"/>
            <a:ext cx="5808282" cy="36512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 - &gt; 1 SEC TRIGGER TIME &lt; - - - </a:t>
            </a:r>
          </a:p>
        </p:txBody>
      </p:sp>
      <p:pic>
        <p:nvPicPr>
          <p:cNvPr id="9" name="Picture 8" descr="Shape&#10;&#10;Description automatically generated with low confidence">
            <a:extLst>
              <a:ext uri="{FF2B5EF4-FFF2-40B4-BE49-F238E27FC236}">
                <a16:creationId xmlns:a16="http://schemas.microsoft.com/office/drawing/2014/main" id="{AEF6A451-E554-5D72-984C-1CD34EDE3D19}"/>
              </a:ext>
            </a:extLst>
          </p:cNvPr>
          <p:cNvPicPr>
            <a:picLocks noChangeAspect="1"/>
          </p:cNvPicPr>
          <p:nvPr/>
        </p:nvPicPr>
        <p:blipFill>
          <a:blip r:embed="rId6"/>
          <a:stretch>
            <a:fillRect/>
          </a:stretch>
        </p:blipFill>
        <p:spPr>
          <a:xfrm>
            <a:off x="1174984" y="1345774"/>
            <a:ext cx="978181" cy="978181"/>
          </a:xfrm>
          <a:prstGeom prst="rect">
            <a:avLst/>
          </a:prstGeom>
        </p:spPr>
      </p:pic>
      <p:cxnSp>
        <p:nvCxnSpPr>
          <p:cNvPr id="45" name="Straight Arrow Connector 44">
            <a:extLst>
              <a:ext uri="{FF2B5EF4-FFF2-40B4-BE49-F238E27FC236}">
                <a16:creationId xmlns:a16="http://schemas.microsoft.com/office/drawing/2014/main" id="{45D72AE9-94EC-80AC-E922-884DB5FF0A13}"/>
              </a:ext>
            </a:extLst>
          </p:cNvPr>
          <p:cNvCxnSpPr>
            <a:cxnSpLocks/>
          </p:cNvCxnSpPr>
          <p:nvPr/>
        </p:nvCxnSpPr>
        <p:spPr>
          <a:xfrm>
            <a:off x="2590799" y="2699362"/>
            <a:ext cx="69094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7CF9CC8-3CA6-F34F-B7D7-B4CEC8543DFB}"/>
              </a:ext>
            </a:extLst>
          </p:cNvPr>
          <p:cNvSpPr/>
          <p:nvPr/>
        </p:nvSpPr>
        <p:spPr>
          <a:xfrm>
            <a:off x="781061" y="2915812"/>
            <a:ext cx="1800214" cy="2880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EARTHQUAKE</a:t>
            </a:r>
          </a:p>
        </p:txBody>
      </p:sp>
      <p:sp>
        <p:nvSpPr>
          <p:cNvPr id="7" name="Rectangle: Rounded Corners 6">
            <a:extLst>
              <a:ext uri="{FF2B5EF4-FFF2-40B4-BE49-F238E27FC236}">
                <a16:creationId xmlns:a16="http://schemas.microsoft.com/office/drawing/2014/main" id="{DCC08963-B181-1B01-1BF3-9DB10194DFF5}"/>
              </a:ext>
            </a:extLst>
          </p:cNvPr>
          <p:cNvSpPr/>
          <p:nvPr/>
        </p:nvSpPr>
        <p:spPr>
          <a:xfrm>
            <a:off x="781060" y="3315819"/>
            <a:ext cx="1800214" cy="2880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TSUNAMI</a:t>
            </a:r>
          </a:p>
        </p:txBody>
      </p:sp>
      <p:sp>
        <p:nvSpPr>
          <p:cNvPr id="11" name="Rectangle: Rounded Corners 10">
            <a:extLst>
              <a:ext uri="{FF2B5EF4-FFF2-40B4-BE49-F238E27FC236}">
                <a16:creationId xmlns:a16="http://schemas.microsoft.com/office/drawing/2014/main" id="{C6AB20C0-EF6B-3E8E-236E-57F324795ADA}"/>
              </a:ext>
            </a:extLst>
          </p:cNvPr>
          <p:cNvSpPr/>
          <p:nvPr/>
        </p:nvSpPr>
        <p:spPr>
          <a:xfrm>
            <a:off x="763968" y="3702724"/>
            <a:ext cx="1800214" cy="2880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INFORMATION</a:t>
            </a:r>
          </a:p>
        </p:txBody>
      </p:sp>
      <p:sp>
        <p:nvSpPr>
          <p:cNvPr id="13" name="Rectangle: Rounded Corners 12">
            <a:extLst>
              <a:ext uri="{FF2B5EF4-FFF2-40B4-BE49-F238E27FC236}">
                <a16:creationId xmlns:a16="http://schemas.microsoft.com/office/drawing/2014/main" id="{6671EF97-1467-D57D-C815-DB8DEE4CD2C5}"/>
              </a:ext>
            </a:extLst>
          </p:cNvPr>
          <p:cNvSpPr/>
          <p:nvPr/>
        </p:nvSpPr>
        <p:spPr>
          <a:xfrm>
            <a:off x="3327072" y="2557623"/>
            <a:ext cx="1800214" cy="2880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OSLO</a:t>
            </a:r>
          </a:p>
        </p:txBody>
      </p:sp>
      <p:sp>
        <p:nvSpPr>
          <p:cNvPr id="14" name="Rectangle: Rounded Corners 13">
            <a:extLst>
              <a:ext uri="{FF2B5EF4-FFF2-40B4-BE49-F238E27FC236}">
                <a16:creationId xmlns:a16="http://schemas.microsoft.com/office/drawing/2014/main" id="{19603BBC-6071-931D-C074-9B017EEC5BD6}"/>
              </a:ext>
            </a:extLst>
          </p:cNvPr>
          <p:cNvSpPr/>
          <p:nvPr/>
        </p:nvSpPr>
        <p:spPr>
          <a:xfrm>
            <a:off x="3321760" y="3064820"/>
            <a:ext cx="1800214" cy="2880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BERGEN</a:t>
            </a:r>
          </a:p>
        </p:txBody>
      </p:sp>
      <p:sp>
        <p:nvSpPr>
          <p:cNvPr id="15" name="Rectangle: Rounded Corners 14">
            <a:extLst>
              <a:ext uri="{FF2B5EF4-FFF2-40B4-BE49-F238E27FC236}">
                <a16:creationId xmlns:a16="http://schemas.microsoft.com/office/drawing/2014/main" id="{AB4CCCE0-ADF9-597E-030C-5AEEED662CD2}"/>
              </a:ext>
            </a:extLst>
          </p:cNvPr>
          <p:cNvSpPr/>
          <p:nvPr/>
        </p:nvSpPr>
        <p:spPr>
          <a:xfrm>
            <a:off x="3321760" y="3528513"/>
            <a:ext cx="1800214" cy="2880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TRONDHEIM</a:t>
            </a:r>
          </a:p>
        </p:txBody>
      </p:sp>
      <p:pic>
        <p:nvPicPr>
          <p:cNvPr id="1026" name="Picture 2">
            <a:extLst>
              <a:ext uri="{FF2B5EF4-FFF2-40B4-BE49-F238E27FC236}">
                <a16:creationId xmlns:a16="http://schemas.microsoft.com/office/drawing/2014/main" id="{1C4FBE1F-C8F8-654A-2C51-9312E8E337D9}"/>
              </a:ext>
            </a:extLst>
          </p:cNvPr>
          <p:cNvPicPr>
            <a:picLocks noChangeAspect="1" noChangeArrowheads="1"/>
          </p:cNvPicPr>
          <p:nvPr/>
        </p:nvPicPr>
        <p:blipFill>
          <a:blip r:embed="rId7"/>
          <a:srcRect/>
          <a:stretch/>
        </p:blipFill>
        <p:spPr bwMode="auto">
          <a:xfrm>
            <a:off x="3624380" y="1216723"/>
            <a:ext cx="1211560" cy="121156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nector: Curved 19">
            <a:extLst>
              <a:ext uri="{FF2B5EF4-FFF2-40B4-BE49-F238E27FC236}">
                <a16:creationId xmlns:a16="http://schemas.microsoft.com/office/drawing/2014/main" id="{878C8FBD-4ADC-78F6-9FA5-D0A0AC4A2E1B}"/>
              </a:ext>
            </a:extLst>
          </p:cNvPr>
          <p:cNvCxnSpPr>
            <a:stCxn id="13" idx="3"/>
          </p:cNvCxnSpPr>
          <p:nvPr/>
        </p:nvCxnSpPr>
        <p:spPr>
          <a:xfrm flipV="1">
            <a:off x="5127286" y="1983789"/>
            <a:ext cx="721064" cy="717870"/>
          </a:xfrm>
          <a:prstGeom prst="curved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D362076-79CA-FEB2-25CA-5E56C9B20F0E}"/>
              </a:ext>
            </a:extLst>
          </p:cNvPr>
          <p:cNvPicPr>
            <a:picLocks noChangeAspect="1"/>
          </p:cNvPicPr>
          <p:nvPr/>
        </p:nvPicPr>
        <p:blipFill>
          <a:blip r:embed="rId8"/>
          <a:srcRect/>
          <a:stretch/>
        </p:blipFill>
        <p:spPr>
          <a:xfrm>
            <a:off x="6189270" y="551482"/>
            <a:ext cx="1100068" cy="1027800"/>
          </a:xfrm>
          <a:prstGeom prst="rect">
            <a:avLst/>
          </a:prstGeom>
        </p:spPr>
      </p:pic>
      <p:grpSp>
        <p:nvGrpSpPr>
          <p:cNvPr id="1039" name="Group 1038">
            <a:extLst>
              <a:ext uri="{FF2B5EF4-FFF2-40B4-BE49-F238E27FC236}">
                <a16:creationId xmlns:a16="http://schemas.microsoft.com/office/drawing/2014/main" id="{8068AFF0-B9F2-5513-5CD6-B9A3C4B3C0B1}"/>
              </a:ext>
            </a:extLst>
          </p:cNvPr>
          <p:cNvGrpSpPr/>
          <p:nvPr/>
        </p:nvGrpSpPr>
        <p:grpSpPr>
          <a:xfrm>
            <a:off x="8201026" y="4165257"/>
            <a:ext cx="2655498" cy="1742221"/>
            <a:chOff x="8201026" y="4165257"/>
            <a:chExt cx="2655498" cy="1742221"/>
          </a:xfrm>
        </p:grpSpPr>
        <p:pic>
          <p:nvPicPr>
            <p:cNvPr id="38" name="Picture 37" descr="Icon&#10;&#10;Description automatically generated">
              <a:extLst>
                <a:ext uri="{FF2B5EF4-FFF2-40B4-BE49-F238E27FC236}">
                  <a16:creationId xmlns:a16="http://schemas.microsoft.com/office/drawing/2014/main" id="{576A563F-6942-7470-A614-90D4B5DF2EF5}"/>
                </a:ext>
              </a:extLst>
            </p:cNvPr>
            <p:cNvPicPr>
              <a:picLocks noChangeAspect="1"/>
            </p:cNvPicPr>
            <p:nvPr/>
          </p:nvPicPr>
          <p:blipFill>
            <a:blip r:embed="rId9"/>
            <a:stretch>
              <a:fillRect/>
            </a:stretch>
          </p:blipFill>
          <p:spPr>
            <a:xfrm>
              <a:off x="9993100" y="4978442"/>
              <a:ext cx="863424" cy="652074"/>
            </a:xfrm>
            <a:prstGeom prst="rect">
              <a:avLst/>
            </a:prstGeom>
          </p:spPr>
        </p:pic>
        <p:pic>
          <p:nvPicPr>
            <p:cNvPr id="40" name="Picture 39" descr="Graphical user interface, text&#10;&#10;Description automatically generated">
              <a:extLst>
                <a:ext uri="{FF2B5EF4-FFF2-40B4-BE49-F238E27FC236}">
                  <a16:creationId xmlns:a16="http://schemas.microsoft.com/office/drawing/2014/main" id="{57FF69C7-66E9-524F-C11E-C63F3B55882F}"/>
                </a:ext>
              </a:extLst>
            </p:cNvPr>
            <p:cNvPicPr>
              <a:picLocks noChangeAspect="1"/>
            </p:cNvPicPr>
            <p:nvPr/>
          </p:nvPicPr>
          <p:blipFill>
            <a:blip r:embed="rId10"/>
            <a:stretch>
              <a:fillRect/>
            </a:stretch>
          </p:blipFill>
          <p:spPr>
            <a:xfrm>
              <a:off x="10096090" y="4607056"/>
              <a:ext cx="511368" cy="416399"/>
            </a:xfrm>
            <a:prstGeom prst="rect">
              <a:avLst/>
            </a:prstGeom>
          </p:spPr>
        </p:pic>
        <p:pic>
          <p:nvPicPr>
            <p:cNvPr id="46" name="Picture 45" descr="A picture containing diagram&#10;&#10;Description automatically generated">
              <a:extLst>
                <a:ext uri="{FF2B5EF4-FFF2-40B4-BE49-F238E27FC236}">
                  <a16:creationId xmlns:a16="http://schemas.microsoft.com/office/drawing/2014/main" id="{BA91AC70-B234-E6E4-D1DC-50DFC17F7CF0}"/>
                </a:ext>
              </a:extLst>
            </p:cNvPr>
            <p:cNvPicPr>
              <a:picLocks noChangeAspect="1"/>
            </p:cNvPicPr>
            <p:nvPr/>
          </p:nvPicPr>
          <p:blipFill>
            <a:blip r:embed="rId11"/>
            <a:stretch>
              <a:fillRect/>
            </a:stretch>
          </p:blipFill>
          <p:spPr>
            <a:xfrm>
              <a:off x="10156043" y="4165257"/>
              <a:ext cx="546920" cy="380891"/>
            </a:xfrm>
            <a:prstGeom prst="rect">
              <a:avLst/>
            </a:prstGeom>
          </p:spPr>
        </p:pic>
        <p:sp>
          <p:nvSpPr>
            <p:cNvPr id="26" name="Flowchart: Connector 25">
              <a:extLst>
                <a:ext uri="{FF2B5EF4-FFF2-40B4-BE49-F238E27FC236}">
                  <a16:creationId xmlns:a16="http://schemas.microsoft.com/office/drawing/2014/main" id="{A0536735-3C45-CC3A-302B-2411EDE5A179}"/>
                </a:ext>
              </a:extLst>
            </p:cNvPr>
            <p:cNvSpPr/>
            <p:nvPr/>
          </p:nvSpPr>
          <p:spPr>
            <a:xfrm>
              <a:off x="8201026" y="5081674"/>
              <a:ext cx="976670" cy="82580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Text&#10;&#10;Description automatically generated">
              <a:extLst>
                <a:ext uri="{FF2B5EF4-FFF2-40B4-BE49-F238E27FC236}">
                  <a16:creationId xmlns:a16="http://schemas.microsoft.com/office/drawing/2014/main" id="{7B3F692F-6704-35CE-F9ED-62ECE2AFB1AF}"/>
                </a:ext>
              </a:extLst>
            </p:cNvPr>
            <p:cNvPicPr>
              <a:picLocks noChangeAspect="1"/>
            </p:cNvPicPr>
            <p:nvPr/>
          </p:nvPicPr>
          <p:blipFill>
            <a:blip r:embed="rId12"/>
            <a:stretch>
              <a:fillRect/>
            </a:stretch>
          </p:blipFill>
          <p:spPr>
            <a:xfrm>
              <a:off x="8323588" y="5023455"/>
              <a:ext cx="797900" cy="766186"/>
            </a:xfrm>
            <a:prstGeom prst="rect">
              <a:avLst/>
            </a:prstGeom>
          </p:spPr>
        </p:pic>
        <p:cxnSp>
          <p:nvCxnSpPr>
            <p:cNvPr id="33" name="Connector: Curved 32">
              <a:extLst>
                <a:ext uri="{FF2B5EF4-FFF2-40B4-BE49-F238E27FC236}">
                  <a16:creationId xmlns:a16="http://schemas.microsoft.com/office/drawing/2014/main" id="{1DE73287-8007-6F1B-F50E-EDB931523A04}"/>
                </a:ext>
              </a:extLst>
            </p:cNvPr>
            <p:cNvCxnSpPr>
              <a:cxnSpLocks/>
            </p:cNvCxnSpPr>
            <p:nvPr/>
          </p:nvCxnSpPr>
          <p:spPr>
            <a:xfrm flipV="1">
              <a:off x="9165523" y="4751574"/>
              <a:ext cx="830398" cy="630816"/>
            </a:xfrm>
            <a:prstGeom prst="curved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49" name="Picture 48" descr="Icon&#10;&#10;Description automatically generated">
            <a:extLst>
              <a:ext uri="{FF2B5EF4-FFF2-40B4-BE49-F238E27FC236}">
                <a16:creationId xmlns:a16="http://schemas.microsoft.com/office/drawing/2014/main" id="{E0933641-AA71-E877-3C23-A2928A8923AD}"/>
              </a:ext>
            </a:extLst>
          </p:cNvPr>
          <p:cNvPicPr>
            <a:picLocks noChangeAspect="1"/>
          </p:cNvPicPr>
          <p:nvPr/>
        </p:nvPicPr>
        <p:blipFill>
          <a:blip r:embed="rId5"/>
          <a:stretch>
            <a:fillRect/>
          </a:stretch>
        </p:blipFill>
        <p:spPr>
          <a:xfrm>
            <a:off x="142835" y="3600104"/>
            <a:ext cx="591508" cy="591508"/>
          </a:xfrm>
          <a:prstGeom prst="rect">
            <a:avLst/>
          </a:prstGeom>
        </p:spPr>
      </p:pic>
      <p:cxnSp>
        <p:nvCxnSpPr>
          <p:cNvPr id="50" name="Connector: Curved 49">
            <a:extLst>
              <a:ext uri="{FF2B5EF4-FFF2-40B4-BE49-F238E27FC236}">
                <a16:creationId xmlns:a16="http://schemas.microsoft.com/office/drawing/2014/main" id="{09D46CFC-49E0-4EA2-D9A2-26D23A75A287}"/>
              </a:ext>
            </a:extLst>
          </p:cNvPr>
          <p:cNvCxnSpPr>
            <a:cxnSpLocks/>
          </p:cNvCxnSpPr>
          <p:nvPr/>
        </p:nvCxnSpPr>
        <p:spPr>
          <a:xfrm flipV="1">
            <a:off x="2582324" y="3200502"/>
            <a:ext cx="699415" cy="656022"/>
          </a:xfrm>
          <a:prstGeom prst="curvedConnector3">
            <a:avLst>
              <a:gd name="adj1" fmla="val 50000"/>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CB697CAA-F278-24B0-60C5-A082D309C31D}"/>
              </a:ext>
            </a:extLst>
          </p:cNvPr>
          <p:cNvCxnSpPr/>
          <p:nvPr/>
        </p:nvCxnSpPr>
        <p:spPr>
          <a:xfrm flipV="1">
            <a:off x="5127286" y="2512240"/>
            <a:ext cx="721064" cy="717870"/>
          </a:xfrm>
          <a:prstGeom prst="curvedConnector3">
            <a:avLst/>
          </a:prstGeom>
          <a:ln>
            <a:solidFill>
              <a:srgbClr val="F46A25"/>
            </a:solidFill>
            <a:tailEnd type="triangle"/>
          </a:ln>
        </p:spPr>
        <p:style>
          <a:lnRef idx="1">
            <a:schemeClr val="accent1"/>
          </a:lnRef>
          <a:fillRef idx="0">
            <a:schemeClr val="accent1"/>
          </a:fillRef>
          <a:effectRef idx="0">
            <a:schemeClr val="accent1"/>
          </a:effectRef>
          <a:fontRef idx="minor">
            <a:schemeClr val="tx1"/>
          </a:fontRef>
        </p:style>
      </p:cxnSp>
      <p:sp>
        <p:nvSpPr>
          <p:cNvPr id="1025" name="Rectangle: Rounded Corners 1024">
            <a:extLst>
              <a:ext uri="{FF2B5EF4-FFF2-40B4-BE49-F238E27FC236}">
                <a16:creationId xmlns:a16="http://schemas.microsoft.com/office/drawing/2014/main" id="{BF098017-4770-A8FE-DA01-E0319D5BD501}"/>
              </a:ext>
            </a:extLst>
          </p:cNvPr>
          <p:cNvSpPr/>
          <p:nvPr/>
        </p:nvSpPr>
        <p:spPr>
          <a:xfrm>
            <a:off x="5880160" y="1866867"/>
            <a:ext cx="1800214" cy="7704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DAB MUX</a:t>
            </a:r>
          </a:p>
        </p:txBody>
      </p:sp>
      <p:grpSp>
        <p:nvGrpSpPr>
          <p:cNvPr id="1040" name="Group 1039">
            <a:extLst>
              <a:ext uri="{FF2B5EF4-FFF2-40B4-BE49-F238E27FC236}">
                <a16:creationId xmlns:a16="http://schemas.microsoft.com/office/drawing/2014/main" id="{2AE85A6F-3B52-D4B6-9EAB-7F3259806699}"/>
              </a:ext>
            </a:extLst>
          </p:cNvPr>
          <p:cNvGrpSpPr/>
          <p:nvPr/>
        </p:nvGrpSpPr>
        <p:grpSpPr>
          <a:xfrm>
            <a:off x="7289338" y="502079"/>
            <a:ext cx="1839463" cy="563303"/>
            <a:chOff x="7289338" y="502079"/>
            <a:chExt cx="1839463" cy="563303"/>
          </a:xfrm>
        </p:grpSpPr>
        <p:grpSp>
          <p:nvGrpSpPr>
            <p:cNvPr id="34" name="Group 33">
              <a:extLst>
                <a:ext uri="{FF2B5EF4-FFF2-40B4-BE49-F238E27FC236}">
                  <a16:creationId xmlns:a16="http://schemas.microsoft.com/office/drawing/2014/main" id="{02D3FF7D-1C83-C519-88D7-2AB13AA5138E}"/>
                </a:ext>
              </a:extLst>
            </p:cNvPr>
            <p:cNvGrpSpPr/>
            <p:nvPr/>
          </p:nvGrpSpPr>
          <p:grpSpPr>
            <a:xfrm>
              <a:off x="7707172" y="502079"/>
              <a:ext cx="1421629" cy="410908"/>
              <a:chOff x="3889986" y="5355271"/>
              <a:chExt cx="1421629" cy="410908"/>
            </a:xfrm>
          </p:grpSpPr>
          <p:sp>
            <p:nvSpPr>
              <p:cNvPr id="27" name="TextBox 26">
                <a:extLst>
                  <a:ext uri="{FF2B5EF4-FFF2-40B4-BE49-F238E27FC236}">
                    <a16:creationId xmlns:a16="http://schemas.microsoft.com/office/drawing/2014/main" id="{73B2ACEF-5B8D-56D2-6007-4DFAA6DB7087}"/>
                  </a:ext>
                </a:extLst>
              </p:cNvPr>
              <p:cNvSpPr txBox="1"/>
              <p:nvPr/>
            </p:nvSpPr>
            <p:spPr>
              <a:xfrm>
                <a:off x="3889986" y="5359013"/>
                <a:ext cx="496193" cy="230832"/>
              </a:xfrm>
              <a:prstGeom prst="rect">
                <a:avLst/>
              </a:prstGeom>
              <a:noFill/>
            </p:spPr>
            <p:txBody>
              <a:bodyPr wrap="square" rtlCol="0">
                <a:spAutoFit/>
              </a:bodyPr>
              <a:lstStyle/>
              <a:p>
                <a:r>
                  <a:rPr lang="en-GB" sz="900" dirty="0">
                    <a:solidFill>
                      <a:schemeClr val="bg1"/>
                    </a:solidFill>
                    <a:latin typeface="Calibri" panose="020F0502020204030204" pitchFamily="34" charset="0"/>
                    <a:cs typeface="Calibri" panose="020F0502020204030204" pitchFamily="34" charset="0"/>
                  </a:rPr>
                  <a:t>10101</a:t>
                </a:r>
                <a:endParaRPr lang="en-SE" sz="900" dirty="0">
                  <a:solidFill>
                    <a:schemeClr val="bg1"/>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EE971A60-0F62-85EB-D7BB-03C59B562047}"/>
                  </a:ext>
                </a:extLst>
              </p:cNvPr>
              <p:cNvSpPr txBox="1"/>
              <p:nvPr/>
            </p:nvSpPr>
            <p:spPr>
              <a:xfrm>
                <a:off x="4106581" y="5449503"/>
                <a:ext cx="545812" cy="230832"/>
              </a:xfrm>
              <a:prstGeom prst="rect">
                <a:avLst/>
              </a:prstGeom>
              <a:noFill/>
            </p:spPr>
            <p:txBody>
              <a:bodyPr wrap="square" rtlCol="0">
                <a:spAutoFit/>
              </a:bodyPr>
              <a:lstStyle/>
              <a:p>
                <a:r>
                  <a:rPr lang="en-GB" sz="900" dirty="0">
                    <a:solidFill>
                      <a:schemeClr val="bg1"/>
                    </a:solidFill>
                    <a:latin typeface="Calibri" panose="020F0502020204030204" pitchFamily="34" charset="0"/>
                    <a:cs typeface="Calibri" panose="020F0502020204030204" pitchFamily="34" charset="0"/>
                  </a:rPr>
                  <a:t>10101</a:t>
                </a:r>
                <a:endParaRPr lang="en-SE" sz="900" dirty="0">
                  <a:solidFill>
                    <a:schemeClr val="bg1"/>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5F6CB1E-4D70-3B49-1CA7-57ABC9A23430}"/>
                  </a:ext>
                </a:extLst>
              </p:cNvPr>
              <p:cNvSpPr txBox="1"/>
              <p:nvPr/>
            </p:nvSpPr>
            <p:spPr>
              <a:xfrm>
                <a:off x="4331859" y="5535347"/>
                <a:ext cx="545812" cy="230832"/>
              </a:xfrm>
              <a:prstGeom prst="rect">
                <a:avLst/>
              </a:prstGeom>
              <a:noFill/>
            </p:spPr>
            <p:txBody>
              <a:bodyPr wrap="square" rtlCol="0">
                <a:spAutoFit/>
              </a:bodyPr>
              <a:lstStyle/>
              <a:p>
                <a:r>
                  <a:rPr lang="en-GB" sz="900" dirty="0">
                    <a:solidFill>
                      <a:schemeClr val="bg1"/>
                    </a:solidFill>
                    <a:latin typeface="Calibri" panose="020F0502020204030204" pitchFamily="34" charset="0"/>
                    <a:cs typeface="Calibri" panose="020F0502020204030204" pitchFamily="34" charset="0"/>
                  </a:rPr>
                  <a:t>10101</a:t>
                </a:r>
                <a:endParaRPr lang="en-SE" sz="900" dirty="0">
                  <a:solidFill>
                    <a:schemeClr val="bg1"/>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DCF5C07D-C636-A3BE-5A6B-258ADB51F697}"/>
                  </a:ext>
                </a:extLst>
              </p:cNvPr>
              <p:cNvSpPr txBox="1"/>
              <p:nvPr/>
            </p:nvSpPr>
            <p:spPr>
              <a:xfrm>
                <a:off x="4541398" y="5445309"/>
                <a:ext cx="545812" cy="230832"/>
              </a:xfrm>
              <a:prstGeom prst="rect">
                <a:avLst/>
              </a:prstGeom>
              <a:noFill/>
            </p:spPr>
            <p:txBody>
              <a:bodyPr wrap="square" rtlCol="0">
                <a:spAutoFit/>
              </a:bodyPr>
              <a:lstStyle/>
              <a:p>
                <a:r>
                  <a:rPr lang="en-GB" sz="900" dirty="0">
                    <a:solidFill>
                      <a:schemeClr val="bg1"/>
                    </a:solidFill>
                    <a:latin typeface="Calibri" panose="020F0502020204030204" pitchFamily="34" charset="0"/>
                    <a:cs typeface="Calibri" panose="020F0502020204030204" pitchFamily="34" charset="0"/>
                  </a:rPr>
                  <a:t>10101</a:t>
                </a:r>
                <a:endParaRPr lang="en-SE" sz="900" dirty="0">
                  <a:solidFill>
                    <a:schemeClr val="bg1"/>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11C1C77B-83E7-D3D9-AD65-EA53441CC162}"/>
                  </a:ext>
                </a:extLst>
              </p:cNvPr>
              <p:cNvSpPr txBox="1"/>
              <p:nvPr/>
            </p:nvSpPr>
            <p:spPr>
              <a:xfrm>
                <a:off x="4765803" y="5355271"/>
                <a:ext cx="545812" cy="230832"/>
              </a:xfrm>
              <a:prstGeom prst="rect">
                <a:avLst/>
              </a:prstGeom>
              <a:noFill/>
            </p:spPr>
            <p:txBody>
              <a:bodyPr wrap="square" rtlCol="0">
                <a:spAutoFit/>
              </a:bodyPr>
              <a:lstStyle/>
              <a:p>
                <a:r>
                  <a:rPr lang="en-GB" sz="900" dirty="0">
                    <a:solidFill>
                      <a:schemeClr val="bg1"/>
                    </a:solidFill>
                    <a:latin typeface="Calibri" panose="020F0502020204030204" pitchFamily="34" charset="0"/>
                    <a:cs typeface="Calibri" panose="020F0502020204030204" pitchFamily="34" charset="0"/>
                  </a:rPr>
                  <a:t>10101</a:t>
                </a:r>
                <a:endParaRPr lang="en-SE" sz="900" dirty="0">
                  <a:solidFill>
                    <a:schemeClr val="bg1"/>
                  </a:solidFill>
                  <a:latin typeface="Calibri" panose="020F0502020204030204" pitchFamily="34" charset="0"/>
                  <a:cs typeface="Calibri" panose="020F0502020204030204" pitchFamily="34" charset="0"/>
                </a:endParaRPr>
              </a:p>
            </p:txBody>
          </p:sp>
        </p:grpSp>
        <p:cxnSp>
          <p:nvCxnSpPr>
            <p:cNvPr id="1028" name="Connector: Curved 1027">
              <a:extLst>
                <a:ext uri="{FF2B5EF4-FFF2-40B4-BE49-F238E27FC236}">
                  <a16:creationId xmlns:a16="http://schemas.microsoft.com/office/drawing/2014/main" id="{B03528B2-AA2C-AE6B-8927-DE2A002C2CA1}"/>
                </a:ext>
              </a:extLst>
            </p:cNvPr>
            <p:cNvCxnSpPr>
              <a:cxnSpLocks/>
            </p:cNvCxnSpPr>
            <p:nvPr/>
          </p:nvCxnSpPr>
          <p:spPr>
            <a:xfrm flipV="1">
              <a:off x="7289338" y="669564"/>
              <a:ext cx="465302" cy="395818"/>
            </a:xfrm>
            <a:prstGeom prst="curved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41" name="Group 1040">
            <a:extLst>
              <a:ext uri="{FF2B5EF4-FFF2-40B4-BE49-F238E27FC236}">
                <a16:creationId xmlns:a16="http://schemas.microsoft.com/office/drawing/2014/main" id="{82056F0F-5061-E205-3A5C-81B59AA5AC0A}"/>
              </a:ext>
            </a:extLst>
          </p:cNvPr>
          <p:cNvGrpSpPr/>
          <p:nvPr/>
        </p:nvGrpSpPr>
        <p:grpSpPr>
          <a:xfrm>
            <a:off x="7248115" y="1011269"/>
            <a:ext cx="1880686" cy="410908"/>
            <a:chOff x="7248115" y="1011269"/>
            <a:chExt cx="1880686" cy="410908"/>
          </a:xfrm>
        </p:grpSpPr>
        <p:grpSp>
          <p:nvGrpSpPr>
            <p:cNvPr id="57" name="Group 56">
              <a:extLst>
                <a:ext uri="{FF2B5EF4-FFF2-40B4-BE49-F238E27FC236}">
                  <a16:creationId xmlns:a16="http://schemas.microsoft.com/office/drawing/2014/main" id="{7C8C60EC-0B18-9FF3-4185-434FB83D709D}"/>
                </a:ext>
              </a:extLst>
            </p:cNvPr>
            <p:cNvGrpSpPr/>
            <p:nvPr/>
          </p:nvGrpSpPr>
          <p:grpSpPr>
            <a:xfrm>
              <a:off x="7707172" y="1011269"/>
              <a:ext cx="1421629" cy="410908"/>
              <a:chOff x="3889986" y="5355271"/>
              <a:chExt cx="1421629" cy="410908"/>
            </a:xfrm>
          </p:grpSpPr>
          <p:sp>
            <p:nvSpPr>
              <p:cNvPr id="58" name="TextBox 57">
                <a:extLst>
                  <a:ext uri="{FF2B5EF4-FFF2-40B4-BE49-F238E27FC236}">
                    <a16:creationId xmlns:a16="http://schemas.microsoft.com/office/drawing/2014/main" id="{C98DF57F-3EA3-527D-8902-BD4B2A084F18}"/>
                  </a:ext>
                </a:extLst>
              </p:cNvPr>
              <p:cNvSpPr txBox="1"/>
              <p:nvPr/>
            </p:nvSpPr>
            <p:spPr>
              <a:xfrm>
                <a:off x="3889986" y="5359013"/>
                <a:ext cx="496193" cy="230832"/>
              </a:xfrm>
              <a:prstGeom prst="rect">
                <a:avLst/>
              </a:prstGeom>
              <a:noFill/>
            </p:spPr>
            <p:txBody>
              <a:bodyPr wrap="square" rtlCol="0">
                <a:spAutoFit/>
              </a:bodyPr>
              <a:lstStyle/>
              <a:p>
                <a:r>
                  <a:rPr lang="en-GB" sz="900" dirty="0">
                    <a:solidFill>
                      <a:srgbClr val="F46A25"/>
                    </a:solidFill>
                    <a:latin typeface="Calibri" panose="020F0502020204030204" pitchFamily="34" charset="0"/>
                    <a:cs typeface="Calibri" panose="020F0502020204030204" pitchFamily="34" charset="0"/>
                  </a:rPr>
                  <a:t>10111</a:t>
                </a:r>
                <a:endParaRPr lang="en-SE" sz="900" dirty="0">
                  <a:solidFill>
                    <a:srgbClr val="F46A25"/>
                  </a:solidFill>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id="{5458DB5B-C41C-688D-7FDB-CB3A92AEE8B7}"/>
                  </a:ext>
                </a:extLst>
              </p:cNvPr>
              <p:cNvSpPr txBox="1"/>
              <p:nvPr/>
            </p:nvSpPr>
            <p:spPr>
              <a:xfrm>
                <a:off x="4106581" y="5449503"/>
                <a:ext cx="545812" cy="230832"/>
              </a:xfrm>
              <a:prstGeom prst="rect">
                <a:avLst/>
              </a:prstGeom>
              <a:noFill/>
            </p:spPr>
            <p:txBody>
              <a:bodyPr wrap="square" rtlCol="0">
                <a:spAutoFit/>
              </a:bodyPr>
              <a:lstStyle/>
              <a:p>
                <a:r>
                  <a:rPr lang="en-GB" sz="900" dirty="0">
                    <a:solidFill>
                      <a:srgbClr val="F46A25"/>
                    </a:solidFill>
                    <a:latin typeface="Calibri" panose="020F0502020204030204" pitchFamily="34" charset="0"/>
                    <a:cs typeface="Calibri" panose="020F0502020204030204" pitchFamily="34" charset="0"/>
                  </a:rPr>
                  <a:t>10101</a:t>
                </a:r>
                <a:endParaRPr lang="en-SE" sz="900" dirty="0">
                  <a:solidFill>
                    <a:srgbClr val="F46A25"/>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02556D5-407A-A8DA-5D75-15E0A0ACF0B0}"/>
                  </a:ext>
                </a:extLst>
              </p:cNvPr>
              <p:cNvSpPr txBox="1"/>
              <p:nvPr/>
            </p:nvSpPr>
            <p:spPr>
              <a:xfrm>
                <a:off x="4331859" y="5535347"/>
                <a:ext cx="545812" cy="230832"/>
              </a:xfrm>
              <a:prstGeom prst="rect">
                <a:avLst/>
              </a:prstGeom>
              <a:noFill/>
            </p:spPr>
            <p:txBody>
              <a:bodyPr wrap="square" rtlCol="0">
                <a:spAutoFit/>
              </a:bodyPr>
              <a:lstStyle/>
              <a:p>
                <a:r>
                  <a:rPr lang="en-GB" sz="900" dirty="0">
                    <a:solidFill>
                      <a:srgbClr val="F46A25"/>
                    </a:solidFill>
                    <a:latin typeface="Calibri" panose="020F0502020204030204" pitchFamily="34" charset="0"/>
                    <a:cs typeface="Calibri" panose="020F0502020204030204" pitchFamily="34" charset="0"/>
                  </a:rPr>
                  <a:t>11111</a:t>
                </a:r>
                <a:endParaRPr lang="en-SE" sz="900" dirty="0">
                  <a:solidFill>
                    <a:srgbClr val="F46A25"/>
                  </a:solidFill>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5BAECA57-4663-8FF1-80C4-3BD10ED84BCF}"/>
                  </a:ext>
                </a:extLst>
              </p:cNvPr>
              <p:cNvSpPr txBox="1"/>
              <p:nvPr/>
            </p:nvSpPr>
            <p:spPr>
              <a:xfrm>
                <a:off x="4541398" y="5445309"/>
                <a:ext cx="545812" cy="230832"/>
              </a:xfrm>
              <a:prstGeom prst="rect">
                <a:avLst/>
              </a:prstGeom>
              <a:noFill/>
            </p:spPr>
            <p:txBody>
              <a:bodyPr wrap="square" rtlCol="0">
                <a:spAutoFit/>
              </a:bodyPr>
              <a:lstStyle/>
              <a:p>
                <a:r>
                  <a:rPr lang="en-GB" sz="900" dirty="0">
                    <a:solidFill>
                      <a:srgbClr val="F46A25"/>
                    </a:solidFill>
                    <a:latin typeface="Calibri" panose="020F0502020204030204" pitchFamily="34" charset="0"/>
                    <a:cs typeface="Calibri" panose="020F0502020204030204" pitchFamily="34" charset="0"/>
                  </a:rPr>
                  <a:t>10101</a:t>
                </a:r>
                <a:endParaRPr lang="en-SE" sz="900" dirty="0">
                  <a:solidFill>
                    <a:srgbClr val="F46A25"/>
                  </a:solidFill>
                  <a:latin typeface="Calibri" panose="020F0502020204030204" pitchFamily="34" charset="0"/>
                  <a:cs typeface="Calibri" panose="020F0502020204030204" pitchFamily="34" charset="0"/>
                </a:endParaRPr>
              </a:p>
            </p:txBody>
          </p:sp>
          <p:sp>
            <p:nvSpPr>
              <p:cNvPr id="1024" name="TextBox 1023">
                <a:extLst>
                  <a:ext uri="{FF2B5EF4-FFF2-40B4-BE49-F238E27FC236}">
                    <a16:creationId xmlns:a16="http://schemas.microsoft.com/office/drawing/2014/main" id="{17E01006-3C6B-2E63-C200-27A50E953D34}"/>
                  </a:ext>
                </a:extLst>
              </p:cNvPr>
              <p:cNvSpPr txBox="1"/>
              <p:nvPr/>
            </p:nvSpPr>
            <p:spPr>
              <a:xfrm>
                <a:off x="4765803" y="5355271"/>
                <a:ext cx="545812" cy="230832"/>
              </a:xfrm>
              <a:prstGeom prst="rect">
                <a:avLst/>
              </a:prstGeom>
              <a:noFill/>
            </p:spPr>
            <p:txBody>
              <a:bodyPr wrap="square" rtlCol="0">
                <a:spAutoFit/>
              </a:bodyPr>
              <a:lstStyle/>
              <a:p>
                <a:r>
                  <a:rPr lang="en-GB" sz="900" dirty="0">
                    <a:solidFill>
                      <a:srgbClr val="F46A25"/>
                    </a:solidFill>
                    <a:latin typeface="Calibri" panose="020F0502020204030204" pitchFamily="34" charset="0"/>
                    <a:cs typeface="Calibri" panose="020F0502020204030204" pitchFamily="34" charset="0"/>
                  </a:rPr>
                  <a:t>11101</a:t>
                </a:r>
                <a:endParaRPr lang="en-SE" sz="900" dirty="0">
                  <a:solidFill>
                    <a:srgbClr val="F46A25"/>
                  </a:solidFill>
                  <a:latin typeface="Calibri" panose="020F0502020204030204" pitchFamily="34" charset="0"/>
                  <a:cs typeface="Calibri" panose="020F0502020204030204" pitchFamily="34" charset="0"/>
                </a:endParaRPr>
              </a:p>
            </p:txBody>
          </p:sp>
        </p:grpSp>
        <p:cxnSp>
          <p:nvCxnSpPr>
            <p:cNvPr id="1030" name="Connector: Curved 1029">
              <a:extLst>
                <a:ext uri="{FF2B5EF4-FFF2-40B4-BE49-F238E27FC236}">
                  <a16:creationId xmlns:a16="http://schemas.microsoft.com/office/drawing/2014/main" id="{04BFF03F-D1D6-C883-3D7D-8064A8F55F4F}"/>
                </a:ext>
              </a:extLst>
            </p:cNvPr>
            <p:cNvCxnSpPr>
              <a:cxnSpLocks/>
            </p:cNvCxnSpPr>
            <p:nvPr/>
          </p:nvCxnSpPr>
          <p:spPr>
            <a:xfrm flipV="1">
              <a:off x="7248115" y="1157666"/>
              <a:ext cx="519249" cy="229768"/>
            </a:xfrm>
            <a:prstGeom prst="curvedConnector3">
              <a:avLst/>
            </a:prstGeom>
            <a:ln>
              <a:solidFill>
                <a:srgbClr val="F46A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38" name="Group 1037">
            <a:extLst>
              <a:ext uri="{FF2B5EF4-FFF2-40B4-BE49-F238E27FC236}">
                <a16:creationId xmlns:a16="http://schemas.microsoft.com/office/drawing/2014/main" id="{9C4C8C27-3BB4-4346-CFFD-719831065460}"/>
              </a:ext>
            </a:extLst>
          </p:cNvPr>
          <p:cNvGrpSpPr/>
          <p:nvPr/>
        </p:nvGrpSpPr>
        <p:grpSpPr>
          <a:xfrm>
            <a:off x="6291364" y="3950243"/>
            <a:ext cx="2021012" cy="1019915"/>
            <a:chOff x="6291364" y="3950243"/>
            <a:chExt cx="2021012" cy="1019915"/>
          </a:xfrm>
        </p:grpSpPr>
        <p:sp>
          <p:nvSpPr>
            <p:cNvPr id="1032" name="Flowchart: Connector 1031">
              <a:extLst>
                <a:ext uri="{FF2B5EF4-FFF2-40B4-BE49-F238E27FC236}">
                  <a16:creationId xmlns:a16="http://schemas.microsoft.com/office/drawing/2014/main" id="{C833B1C3-1675-6DCE-73B0-227DC1CA9629}"/>
                </a:ext>
              </a:extLst>
            </p:cNvPr>
            <p:cNvSpPr/>
            <p:nvPr/>
          </p:nvSpPr>
          <p:spPr>
            <a:xfrm>
              <a:off x="7335706" y="4144354"/>
              <a:ext cx="976670" cy="82580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3" name="Picture 1032" descr="Text&#10;&#10;Description automatically generated">
              <a:extLst>
                <a:ext uri="{FF2B5EF4-FFF2-40B4-BE49-F238E27FC236}">
                  <a16:creationId xmlns:a16="http://schemas.microsoft.com/office/drawing/2014/main" id="{3CFB144B-01FC-7A96-DE14-C932F00159A7}"/>
                </a:ext>
              </a:extLst>
            </p:cNvPr>
            <p:cNvPicPr>
              <a:picLocks noChangeAspect="1"/>
            </p:cNvPicPr>
            <p:nvPr/>
          </p:nvPicPr>
          <p:blipFill>
            <a:blip r:embed="rId12"/>
            <a:stretch>
              <a:fillRect/>
            </a:stretch>
          </p:blipFill>
          <p:spPr>
            <a:xfrm>
              <a:off x="7425091" y="4039747"/>
              <a:ext cx="797900" cy="766186"/>
            </a:xfrm>
            <a:prstGeom prst="rect">
              <a:avLst/>
            </a:prstGeom>
          </p:spPr>
        </p:pic>
        <p:pic>
          <p:nvPicPr>
            <p:cNvPr id="1034" name="Picture 1033" descr="Graphical user interface, text&#10;&#10;Description automatically generated">
              <a:extLst>
                <a:ext uri="{FF2B5EF4-FFF2-40B4-BE49-F238E27FC236}">
                  <a16:creationId xmlns:a16="http://schemas.microsoft.com/office/drawing/2014/main" id="{DFB847FD-4913-63A7-94AD-0AB774FC62E9}"/>
                </a:ext>
              </a:extLst>
            </p:cNvPr>
            <p:cNvPicPr>
              <a:picLocks noChangeAspect="1"/>
            </p:cNvPicPr>
            <p:nvPr/>
          </p:nvPicPr>
          <p:blipFill>
            <a:blip r:embed="rId10"/>
            <a:stretch>
              <a:fillRect/>
            </a:stretch>
          </p:blipFill>
          <p:spPr>
            <a:xfrm>
              <a:off x="6291364" y="3950243"/>
              <a:ext cx="511368" cy="416399"/>
            </a:xfrm>
            <a:prstGeom prst="rect">
              <a:avLst/>
            </a:prstGeom>
          </p:spPr>
        </p:pic>
        <p:cxnSp>
          <p:nvCxnSpPr>
            <p:cNvPr id="1035" name="Connector: Curved 1034">
              <a:extLst>
                <a:ext uri="{FF2B5EF4-FFF2-40B4-BE49-F238E27FC236}">
                  <a16:creationId xmlns:a16="http://schemas.microsoft.com/office/drawing/2014/main" id="{D0EC9137-6A3F-F3C9-7774-DAA395E1EA2D}"/>
                </a:ext>
              </a:extLst>
            </p:cNvPr>
            <p:cNvCxnSpPr>
              <a:cxnSpLocks/>
            </p:cNvCxnSpPr>
            <p:nvPr/>
          </p:nvCxnSpPr>
          <p:spPr>
            <a:xfrm rot="10800000">
              <a:off x="6836790" y="4144355"/>
              <a:ext cx="494044" cy="398461"/>
            </a:xfrm>
            <a:prstGeom prst="curvedConnector3">
              <a:avLst/>
            </a:prstGeom>
            <a:ln>
              <a:solidFill>
                <a:srgbClr val="F46A25"/>
              </a:solidFill>
              <a:tailEnd type="triangle"/>
            </a:ln>
          </p:spPr>
          <p:style>
            <a:lnRef idx="1">
              <a:schemeClr val="accent1"/>
            </a:lnRef>
            <a:fillRef idx="0">
              <a:schemeClr val="accent1"/>
            </a:fillRef>
            <a:effectRef idx="0">
              <a:schemeClr val="accent1"/>
            </a:effectRef>
            <a:fontRef idx="minor">
              <a:schemeClr val="tx1"/>
            </a:fontRef>
          </p:style>
        </p:cxnSp>
      </p:grpSp>
      <p:sp>
        <p:nvSpPr>
          <p:cNvPr id="1042" name="TextBox 1041">
            <a:extLst>
              <a:ext uri="{FF2B5EF4-FFF2-40B4-BE49-F238E27FC236}">
                <a16:creationId xmlns:a16="http://schemas.microsoft.com/office/drawing/2014/main" id="{A15B37B4-E439-2F05-36E7-BBA907C0C17D}"/>
              </a:ext>
            </a:extLst>
          </p:cNvPr>
          <p:cNvSpPr txBox="1"/>
          <p:nvPr/>
        </p:nvSpPr>
        <p:spPr>
          <a:xfrm>
            <a:off x="1140097" y="2252105"/>
            <a:ext cx="1625600" cy="276999"/>
          </a:xfrm>
          <a:prstGeom prst="rect">
            <a:avLst/>
          </a:prstGeom>
          <a:noFill/>
        </p:spPr>
        <p:txBody>
          <a:bodyPr wrap="square" rtlCol="0">
            <a:spAutoFit/>
          </a:bodyPr>
          <a:lstStyle/>
          <a:p>
            <a:r>
              <a:rPr lang="sv-SE" sz="1200" dirty="0">
                <a:solidFill>
                  <a:schemeClr val="bg1"/>
                </a:solidFill>
              </a:rPr>
              <a:t>SCENARIOS</a:t>
            </a:r>
            <a:endParaRPr lang="en-GB" sz="1200" dirty="0">
              <a:solidFill>
                <a:schemeClr val="bg1"/>
              </a:solidFill>
            </a:endParaRPr>
          </a:p>
        </p:txBody>
      </p:sp>
      <p:sp>
        <p:nvSpPr>
          <p:cNvPr id="1043" name="TextBox 1042">
            <a:extLst>
              <a:ext uri="{FF2B5EF4-FFF2-40B4-BE49-F238E27FC236}">
                <a16:creationId xmlns:a16="http://schemas.microsoft.com/office/drawing/2014/main" id="{70A85465-39D8-D327-E0E9-F28C2E2E48E9}"/>
              </a:ext>
            </a:extLst>
          </p:cNvPr>
          <p:cNvSpPr txBox="1"/>
          <p:nvPr/>
        </p:nvSpPr>
        <p:spPr>
          <a:xfrm>
            <a:off x="3732450" y="2250958"/>
            <a:ext cx="1625600" cy="276999"/>
          </a:xfrm>
          <a:prstGeom prst="rect">
            <a:avLst/>
          </a:prstGeom>
          <a:noFill/>
        </p:spPr>
        <p:txBody>
          <a:bodyPr wrap="square" rtlCol="0">
            <a:spAutoFit/>
          </a:bodyPr>
          <a:lstStyle/>
          <a:p>
            <a:r>
              <a:rPr lang="sv-SE" sz="1200" dirty="0">
                <a:solidFill>
                  <a:schemeClr val="bg1"/>
                </a:solidFill>
              </a:rPr>
              <a:t>LOCATIONS</a:t>
            </a:r>
            <a:endParaRPr lang="en-GB" sz="1200" dirty="0">
              <a:solidFill>
                <a:schemeClr val="bg1"/>
              </a:solidFill>
            </a:endParaRPr>
          </a:p>
        </p:txBody>
      </p:sp>
      <p:pic>
        <p:nvPicPr>
          <p:cNvPr id="10" name="Picture 9" descr="Logo&#10;&#10;Description automatically generated">
            <a:extLst>
              <a:ext uri="{FF2B5EF4-FFF2-40B4-BE49-F238E27FC236}">
                <a16:creationId xmlns:a16="http://schemas.microsoft.com/office/drawing/2014/main" id="{02E2DC59-A53A-6455-ED3E-3B707863C8C5}"/>
              </a:ext>
            </a:extLst>
          </p:cNvPr>
          <p:cNvPicPr>
            <a:picLocks noChangeAspect="1"/>
          </p:cNvPicPr>
          <p:nvPr/>
        </p:nvPicPr>
        <p:blipFill>
          <a:blip r:embed="rId13"/>
          <a:stretch>
            <a:fillRect/>
          </a:stretch>
        </p:blipFill>
        <p:spPr>
          <a:xfrm>
            <a:off x="11132438" y="5882858"/>
            <a:ext cx="611400" cy="600547"/>
          </a:xfrm>
          <a:prstGeom prst="rect">
            <a:avLst/>
          </a:prstGeom>
        </p:spPr>
      </p:pic>
    </p:spTree>
    <p:extLst>
      <p:ext uri="{BB962C8B-B14F-4D97-AF65-F5344CB8AC3E}">
        <p14:creationId xmlns:p14="http://schemas.microsoft.com/office/powerpoint/2010/main" val="413518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4" grpId="0" animBg="1"/>
      <p:bldP spid="7" grpId="0" animBg="1"/>
      <p:bldP spid="11" grpId="0" animBg="1"/>
      <p:bldP spid="13" grpId="0" animBg="1"/>
      <p:bldP spid="14" grpId="0" animBg="1"/>
      <p:bldP spid="15" grpId="0" animBg="1"/>
      <p:bldP spid="1025" grpId="0" animBg="1"/>
      <p:bldP spid="1042" grpId="0"/>
      <p:bldP spid="10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FF872A7D-E6CA-4BD5-B88B-0498D0B7515A}"/>
              </a:ext>
            </a:extLst>
          </p:cNvPr>
          <p:cNvSpPr>
            <a:spLocks noGrp="1"/>
          </p:cNvSpPr>
          <p:nvPr>
            <p:ph type="title"/>
          </p:nvPr>
        </p:nvSpPr>
        <p:spPr>
          <a:xfrm>
            <a:off x="671312" y="318473"/>
            <a:ext cx="4276493" cy="495300"/>
          </a:xfrm>
        </p:spPr>
        <p:txBody>
          <a:bodyPr/>
          <a:lstStyle/>
          <a:p>
            <a:pPr algn="l"/>
            <a:r>
              <a:rPr lang="nb-NO" dirty="0"/>
              <a:t>CONCLUSIONS</a:t>
            </a:r>
          </a:p>
        </p:txBody>
      </p:sp>
      <p:pic>
        <p:nvPicPr>
          <p:cNvPr id="3" name="Picture 2">
            <a:extLst>
              <a:ext uri="{FF2B5EF4-FFF2-40B4-BE49-F238E27FC236}">
                <a16:creationId xmlns:a16="http://schemas.microsoft.com/office/drawing/2014/main" id="{6A5B7744-21DC-75C4-9A90-CF178D53D0BA}"/>
              </a:ext>
            </a:extLst>
          </p:cNvPr>
          <p:cNvPicPr>
            <a:picLocks noChangeAspect="1"/>
          </p:cNvPicPr>
          <p:nvPr/>
        </p:nvPicPr>
        <p:blipFill>
          <a:blip r:embed="rId3"/>
          <a:stretch>
            <a:fillRect/>
          </a:stretch>
        </p:blipFill>
        <p:spPr>
          <a:xfrm>
            <a:off x="671312" y="946636"/>
            <a:ext cx="2552700" cy="1562100"/>
          </a:xfrm>
          <a:prstGeom prst="rect">
            <a:avLst/>
          </a:prstGeom>
        </p:spPr>
      </p:pic>
      <p:sp>
        <p:nvSpPr>
          <p:cNvPr id="5" name="Rectangle: Rounded Corners 4">
            <a:extLst>
              <a:ext uri="{FF2B5EF4-FFF2-40B4-BE49-F238E27FC236}">
                <a16:creationId xmlns:a16="http://schemas.microsoft.com/office/drawing/2014/main" id="{9D3325C1-B208-321D-E181-8BCCE8760959}"/>
              </a:ext>
            </a:extLst>
          </p:cNvPr>
          <p:cNvSpPr/>
          <p:nvPr/>
        </p:nvSpPr>
        <p:spPr>
          <a:xfrm>
            <a:off x="3860810" y="946636"/>
            <a:ext cx="7143888" cy="14663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MOBILE NETWORKS</a:t>
            </a:r>
          </a:p>
          <a:p>
            <a:r>
              <a:rPr lang="en-GB" dirty="0"/>
              <a:t>Reaches people having instant access to a device</a:t>
            </a:r>
          </a:p>
          <a:p>
            <a:r>
              <a:rPr lang="en-GB" dirty="0"/>
              <a:t>Are in a coverage area</a:t>
            </a:r>
          </a:p>
          <a:p>
            <a:r>
              <a:rPr lang="en-GB" dirty="0"/>
              <a:t>Mobile network in operation</a:t>
            </a:r>
          </a:p>
        </p:txBody>
      </p:sp>
      <p:pic>
        <p:nvPicPr>
          <p:cNvPr id="7" name="Picture 6">
            <a:extLst>
              <a:ext uri="{FF2B5EF4-FFF2-40B4-BE49-F238E27FC236}">
                <a16:creationId xmlns:a16="http://schemas.microsoft.com/office/drawing/2014/main" id="{2044C0C5-3B22-6296-A68C-038E0BCB1139}"/>
              </a:ext>
            </a:extLst>
          </p:cNvPr>
          <p:cNvPicPr>
            <a:picLocks noChangeAspect="1"/>
          </p:cNvPicPr>
          <p:nvPr/>
        </p:nvPicPr>
        <p:blipFill>
          <a:blip r:embed="rId4"/>
          <a:stretch>
            <a:fillRect/>
          </a:stretch>
        </p:blipFill>
        <p:spPr>
          <a:xfrm>
            <a:off x="671312" y="3023086"/>
            <a:ext cx="2552299" cy="1694963"/>
          </a:xfrm>
          <a:prstGeom prst="rect">
            <a:avLst/>
          </a:prstGeom>
        </p:spPr>
      </p:pic>
      <p:sp>
        <p:nvSpPr>
          <p:cNvPr id="8" name="Rectangle: Rounded Corners 7">
            <a:extLst>
              <a:ext uri="{FF2B5EF4-FFF2-40B4-BE49-F238E27FC236}">
                <a16:creationId xmlns:a16="http://schemas.microsoft.com/office/drawing/2014/main" id="{CAE60660-1453-4B40-29CF-6657A983FEC0}"/>
              </a:ext>
            </a:extLst>
          </p:cNvPr>
          <p:cNvSpPr/>
          <p:nvPr/>
        </p:nvSpPr>
        <p:spPr>
          <a:xfrm>
            <a:off x="3860810" y="3137385"/>
            <a:ext cx="7143888" cy="17785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RADIO BROADCAST</a:t>
            </a:r>
          </a:p>
          <a:p>
            <a:r>
              <a:rPr lang="en-GB" dirty="0"/>
              <a:t>Public Broadcasters are responsible for “Emergency population warning” </a:t>
            </a:r>
          </a:p>
          <a:p>
            <a:r>
              <a:rPr lang="en-GB" dirty="0"/>
              <a:t>Reaches people listening to radio</a:t>
            </a:r>
          </a:p>
          <a:p>
            <a:r>
              <a:rPr lang="en-GB" dirty="0"/>
              <a:t>Majority of listening is in cars</a:t>
            </a:r>
          </a:p>
        </p:txBody>
      </p:sp>
      <p:pic>
        <p:nvPicPr>
          <p:cNvPr id="2" name="Picture 1" descr="Logo&#10;&#10;Description automatically generated">
            <a:extLst>
              <a:ext uri="{FF2B5EF4-FFF2-40B4-BE49-F238E27FC236}">
                <a16:creationId xmlns:a16="http://schemas.microsoft.com/office/drawing/2014/main" id="{AB1625A5-60EC-D02B-7EBC-EE35812991BE}"/>
              </a:ext>
            </a:extLst>
          </p:cNvPr>
          <p:cNvPicPr>
            <a:picLocks noChangeAspect="1"/>
          </p:cNvPicPr>
          <p:nvPr/>
        </p:nvPicPr>
        <p:blipFill>
          <a:blip r:embed="rId5"/>
          <a:stretch>
            <a:fillRect/>
          </a:stretch>
        </p:blipFill>
        <p:spPr>
          <a:xfrm>
            <a:off x="11132438" y="5882858"/>
            <a:ext cx="611400" cy="600547"/>
          </a:xfrm>
          <a:prstGeom prst="rect">
            <a:avLst/>
          </a:prstGeom>
        </p:spPr>
      </p:pic>
    </p:spTree>
    <p:extLst>
      <p:ext uri="{BB962C8B-B14F-4D97-AF65-F5344CB8AC3E}">
        <p14:creationId xmlns:p14="http://schemas.microsoft.com/office/powerpoint/2010/main" val="39290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FF872A7D-E6CA-4BD5-B88B-0498D0B7515A}"/>
              </a:ext>
            </a:extLst>
          </p:cNvPr>
          <p:cNvSpPr>
            <a:spLocks noGrp="1"/>
          </p:cNvSpPr>
          <p:nvPr>
            <p:ph type="title"/>
          </p:nvPr>
        </p:nvSpPr>
        <p:spPr>
          <a:xfrm>
            <a:off x="671312" y="318473"/>
            <a:ext cx="4276493" cy="495300"/>
          </a:xfrm>
        </p:spPr>
        <p:txBody>
          <a:bodyPr/>
          <a:lstStyle/>
          <a:p>
            <a:pPr algn="l"/>
            <a:r>
              <a:rPr lang="nb-NO" dirty="0"/>
              <a:t>PWS</a:t>
            </a:r>
          </a:p>
        </p:txBody>
      </p:sp>
      <p:sp>
        <p:nvSpPr>
          <p:cNvPr id="5" name="Rectangle: Rounded Corners 4">
            <a:extLst>
              <a:ext uri="{FF2B5EF4-FFF2-40B4-BE49-F238E27FC236}">
                <a16:creationId xmlns:a16="http://schemas.microsoft.com/office/drawing/2014/main" id="{9D3325C1-B208-321D-E181-8BCCE8760959}"/>
              </a:ext>
            </a:extLst>
          </p:cNvPr>
          <p:cNvSpPr/>
          <p:nvPr/>
        </p:nvSpPr>
        <p:spPr>
          <a:xfrm>
            <a:off x="1573878" y="1453797"/>
            <a:ext cx="4522122" cy="98786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t>REACH MORE PEOPLE</a:t>
            </a:r>
          </a:p>
          <a:p>
            <a:r>
              <a:rPr lang="sv-SE" dirty="0"/>
              <a:t>SAVE LIVES</a:t>
            </a:r>
          </a:p>
          <a:p>
            <a:r>
              <a:rPr lang="sv-SE" dirty="0"/>
              <a:t>FAST!</a:t>
            </a:r>
            <a:endParaRPr lang="en-GB" dirty="0"/>
          </a:p>
        </p:txBody>
      </p:sp>
      <p:pic>
        <p:nvPicPr>
          <p:cNvPr id="2" name="Picture 1" descr="Icon&#10;&#10;Description automatically generated">
            <a:extLst>
              <a:ext uri="{FF2B5EF4-FFF2-40B4-BE49-F238E27FC236}">
                <a16:creationId xmlns:a16="http://schemas.microsoft.com/office/drawing/2014/main" id="{722E0CE4-35FA-17A4-058D-2C44C39AF53C}"/>
              </a:ext>
            </a:extLst>
          </p:cNvPr>
          <p:cNvPicPr>
            <a:picLocks noChangeAspect="1"/>
          </p:cNvPicPr>
          <p:nvPr/>
        </p:nvPicPr>
        <p:blipFill>
          <a:blip r:embed="rId3"/>
          <a:stretch>
            <a:fillRect/>
          </a:stretch>
        </p:blipFill>
        <p:spPr>
          <a:xfrm>
            <a:off x="6846562" y="1910959"/>
            <a:ext cx="1890670" cy="1427869"/>
          </a:xfrm>
          <a:prstGeom prst="rect">
            <a:avLst/>
          </a:prstGeom>
          <a:noFill/>
        </p:spPr>
      </p:pic>
      <p:pic>
        <p:nvPicPr>
          <p:cNvPr id="6" name="Picture 5" descr="Graphical user interface, text&#10;&#10;Description automatically generated">
            <a:extLst>
              <a:ext uri="{FF2B5EF4-FFF2-40B4-BE49-F238E27FC236}">
                <a16:creationId xmlns:a16="http://schemas.microsoft.com/office/drawing/2014/main" id="{1CE73398-FC32-B01E-D223-DA19D8229C1B}"/>
              </a:ext>
            </a:extLst>
          </p:cNvPr>
          <p:cNvPicPr>
            <a:picLocks noChangeAspect="1"/>
          </p:cNvPicPr>
          <p:nvPr/>
        </p:nvPicPr>
        <p:blipFill>
          <a:blip r:embed="rId4"/>
          <a:stretch>
            <a:fillRect/>
          </a:stretch>
        </p:blipFill>
        <p:spPr>
          <a:xfrm>
            <a:off x="7082415" y="1020458"/>
            <a:ext cx="1255142" cy="102204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6C0D078-4A0D-83D0-2756-2DF77895B1E0}"/>
              </a:ext>
            </a:extLst>
          </p:cNvPr>
          <p:cNvPicPr>
            <a:picLocks noChangeAspect="1"/>
          </p:cNvPicPr>
          <p:nvPr/>
        </p:nvPicPr>
        <p:blipFill>
          <a:blip r:embed="rId5"/>
          <a:stretch>
            <a:fillRect/>
          </a:stretch>
        </p:blipFill>
        <p:spPr>
          <a:xfrm>
            <a:off x="6959104" y="3387710"/>
            <a:ext cx="1501764" cy="1045872"/>
          </a:xfrm>
          <a:prstGeom prst="rect">
            <a:avLst/>
          </a:prstGeom>
        </p:spPr>
      </p:pic>
      <p:sp>
        <p:nvSpPr>
          <p:cNvPr id="10" name="Rectangle: Rounded Corners 9">
            <a:extLst>
              <a:ext uri="{FF2B5EF4-FFF2-40B4-BE49-F238E27FC236}">
                <a16:creationId xmlns:a16="http://schemas.microsoft.com/office/drawing/2014/main" id="{E212EDE2-DF55-4B26-F0D0-7FB07C4D5A54}"/>
              </a:ext>
            </a:extLst>
          </p:cNvPr>
          <p:cNvSpPr/>
          <p:nvPr/>
        </p:nvSpPr>
        <p:spPr>
          <a:xfrm>
            <a:off x="1573879" y="2723220"/>
            <a:ext cx="4522122" cy="98786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Does not compete with other systems</a:t>
            </a:r>
          </a:p>
          <a:p>
            <a:r>
              <a:rPr lang="en-GB" dirty="0"/>
              <a:t>Does not require Internet or mobile networks</a:t>
            </a:r>
          </a:p>
        </p:txBody>
      </p:sp>
      <p:pic>
        <p:nvPicPr>
          <p:cNvPr id="3" name="Picture 2" descr="Text&#10;&#10;Description automatically generated">
            <a:extLst>
              <a:ext uri="{FF2B5EF4-FFF2-40B4-BE49-F238E27FC236}">
                <a16:creationId xmlns:a16="http://schemas.microsoft.com/office/drawing/2014/main" id="{54851EC1-2987-D68C-C256-818F6F3A1320}"/>
              </a:ext>
            </a:extLst>
          </p:cNvPr>
          <p:cNvPicPr>
            <a:picLocks noChangeAspect="1"/>
          </p:cNvPicPr>
          <p:nvPr/>
        </p:nvPicPr>
        <p:blipFill>
          <a:blip r:embed="rId6"/>
          <a:stretch>
            <a:fillRect/>
          </a:stretch>
        </p:blipFill>
        <p:spPr>
          <a:xfrm>
            <a:off x="8806440" y="932524"/>
            <a:ext cx="3022648" cy="2902505"/>
          </a:xfrm>
          <a:prstGeom prst="rect">
            <a:avLst/>
          </a:prstGeom>
        </p:spPr>
      </p:pic>
      <p:pic>
        <p:nvPicPr>
          <p:cNvPr id="7" name="Picture 6" descr="Logo&#10;&#10;Description automatically generated">
            <a:extLst>
              <a:ext uri="{FF2B5EF4-FFF2-40B4-BE49-F238E27FC236}">
                <a16:creationId xmlns:a16="http://schemas.microsoft.com/office/drawing/2014/main" id="{4016C5A1-CE94-13F2-A778-8A4D22499991}"/>
              </a:ext>
            </a:extLst>
          </p:cNvPr>
          <p:cNvPicPr>
            <a:picLocks noChangeAspect="1"/>
          </p:cNvPicPr>
          <p:nvPr/>
        </p:nvPicPr>
        <p:blipFill>
          <a:blip r:embed="rId7"/>
          <a:stretch>
            <a:fillRect/>
          </a:stretch>
        </p:blipFill>
        <p:spPr>
          <a:xfrm>
            <a:off x="11132438" y="5882858"/>
            <a:ext cx="611400" cy="600547"/>
          </a:xfrm>
          <a:prstGeom prst="rect">
            <a:avLst/>
          </a:prstGeom>
        </p:spPr>
      </p:pic>
    </p:spTree>
    <p:extLst>
      <p:ext uri="{BB962C8B-B14F-4D97-AF65-F5344CB8AC3E}">
        <p14:creationId xmlns:p14="http://schemas.microsoft.com/office/powerpoint/2010/main" val="3562725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set of xylophone">
            <a:extLst>
              <a:ext uri="{FF2B5EF4-FFF2-40B4-BE49-F238E27FC236}">
                <a16:creationId xmlns:a16="http://schemas.microsoft.com/office/drawing/2014/main" id="{8F9D2BDD-1685-481F-B253-8421541A560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7813" b="7813"/>
          <a:stretch/>
        </p:blipFill>
        <p:spPr>
          <a:xfrm>
            <a:off x="0" y="0"/>
            <a:ext cx="12192000" cy="6858000"/>
          </a:xfrm>
        </p:spPr>
      </p:pic>
      <p:sp>
        <p:nvSpPr>
          <p:cNvPr id="32" name="Title 31">
            <a:extLst>
              <a:ext uri="{FF2B5EF4-FFF2-40B4-BE49-F238E27FC236}">
                <a16:creationId xmlns:a16="http://schemas.microsoft.com/office/drawing/2014/main" id="{8D996758-284E-4C63-9A4B-2C107FDFE3E1}"/>
              </a:ext>
            </a:extLst>
          </p:cNvPr>
          <p:cNvSpPr>
            <a:spLocks noGrp="1"/>
          </p:cNvSpPr>
          <p:nvPr>
            <p:ph type="title"/>
          </p:nvPr>
        </p:nvSpPr>
        <p:spPr>
          <a:xfrm>
            <a:off x="0" y="0"/>
            <a:ext cx="5575851" cy="4210387"/>
          </a:xfrm>
        </p:spPr>
        <p:txBody>
          <a:bodyPr/>
          <a:lstStyle/>
          <a:p>
            <a:r>
              <a:rPr lang="en-GB" noProof="0" dirty="0"/>
              <a:t>Thank you</a:t>
            </a:r>
          </a:p>
        </p:txBody>
      </p:sp>
      <p:sp>
        <p:nvSpPr>
          <p:cNvPr id="10" name="Text Placeholder 9">
            <a:extLst>
              <a:ext uri="{FF2B5EF4-FFF2-40B4-BE49-F238E27FC236}">
                <a16:creationId xmlns:a16="http://schemas.microsoft.com/office/drawing/2014/main" id="{A0206A59-E2C8-4E81-AE9D-B2F7ADEEABC8}"/>
              </a:ext>
            </a:extLst>
          </p:cNvPr>
          <p:cNvSpPr>
            <a:spLocks noGrp="1"/>
          </p:cNvSpPr>
          <p:nvPr>
            <p:ph type="body" sz="quarter" idx="16"/>
          </p:nvPr>
        </p:nvSpPr>
        <p:spPr>
          <a:xfrm>
            <a:off x="-1" y="4210388"/>
            <a:ext cx="5575849" cy="2118216"/>
          </a:xfrm>
        </p:spPr>
        <p:txBody>
          <a:bodyPr/>
          <a:lstStyle/>
          <a:p>
            <a:r>
              <a:rPr lang="en-GB" noProof="0" dirty="0"/>
              <a:t>Lars-Peder Lundgren​​</a:t>
            </a:r>
          </a:p>
          <a:p>
            <a:r>
              <a:rPr lang="en-GB" noProof="0" dirty="0"/>
              <a:t>Lars-peder.Lundgren@paneda.se​</a:t>
            </a:r>
          </a:p>
          <a:p>
            <a:r>
              <a:rPr lang="en-GB" noProof="0" dirty="0"/>
              <a:t>www.paneda.no​</a:t>
            </a:r>
          </a:p>
        </p:txBody>
      </p:sp>
      <p:pic>
        <p:nvPicPr>
          <p:cNvPr id="5" name="Picture 4" descr="Logo&#10;&#10;Description automatically generated">
            <a:extLst>
              <a:ext uri="{FF2B5EF4-FFF2-40B4-BE49-F238E27FC236}">
                <a16:creationId xmlns:a16="http://schemas.microsoft.com/office/drawing/2014/main" id="{555E39B2-3822-1CCC-6DA8-FFF9E9C811B4}"/>
              </a:ext>
            </a:extLst>
          </p:cNvPr>
          <p:cNvPicPr>
            <a:picLocks noChangeAspect="1"/>
          </p:cNvPicPr>
          <p:nvPr/>
        </p:nvPicPr>
        <p:blipFill>
          <a:blip r:embed="rId4"/>
          <a:stretch>
            <a:fillRect/>
          </a:stretch>
        </p:blipFill>
        <p:spPr>
          <a:xfrm>
            <a:off x="11132438" y="5882858"/>
            <a:ext cx="611400" cy="600547"/>
          </a:xfrm>
          <a:prstGeom prst="rect">
            <a:avLst/>
          </a:prstGeom>
        </p:spPr>
      </p:pic>
    </p:spTree>
    <p:extLst>
      <p:ext uri="{BB962C8B-B14F-4D97-AF65-F5344CB8AC3E}">
        <p14:creationId xmlns:p14="http://schemas.microsoft.com/office/powerpoint/2010/main" val="465445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4054"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310480" y="6056076"/>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389902" y="214508"/>
            <a:ext cx="5149345"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solidFill>
                  <a:srgbClr val="F46A25"/>
                </a:solidFill>
                <a:latin typeface="Calibri" panose="020F0502020204030204" pitchFamily="34" charset="0"/>
                <a:cs typeface="Calibri" panose="020F0502020204030204" pitchFamily="34" charset="0"/>
              </a:rPr>
              <a:t>DAB HEAD-END SYSTEM </a:t>
            </a:r>
          </a:p>
        </p:txBody>
      </p:sp>
      <p:sp>
        <p:nvSpPr>
          <p:cNvPr id="12" name="Rectangle: Rounded Corners 11">
            <a:extLst>
              <a:ext uri="{FF2B5EF4-FFF2-40B4-BE49-F238E27FC236}">
                <a16:creationId xmlns:a16="http://schemas.microsoft.com/office/drawing/2014/main" id="{AE75604B-6BC3-DACB-067F-E750E2ACE675}"/>
              </a:ext>
            </a:extLst>
          </p:cNvPr>
          <p:cNvSpPr/>
          <p:nvPr/>
        </p:nvSpPr>
        <p:spPr>
          <a:xfrm>
            <a:off x="5658953" y="1781130"/>
            <a:ext cx="3701817" cy="11267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MULTIPLEXER</a:t>
            </a:r>
            <a:endParaRPr lang="en-SE" dirty="0">
              <a:solidFill>
                <a:schemeClr val="bg1"/>
              </a:solidFill>
            </a:endParaRPr>
          </a:p>
        </p:txBody>
      </p:sp>
      <p:pic>
        <p:nvPicPr>
          <p:cNvPr id="13" name="Picture 12">
            <a:extLst>
              <a:ext uri="{FF2B5EF4-FFF2-40B4-BE49-F238E27FC236}">
                <a16:creationId xmlns:a16="http://schemas.microsoft.com/office/drawing/2014/main" id="{17F41748-74E1-A283-D32A-BF1EDEE499F7}"/>
              </a:ext>
            </a:extLst>
          </p:cNvPr>
          <p:cNvPicPr>
            <a:picLocks noChangeAspect="1"/>
          </p:cNvPicPr>
          <p:nvPr/>
        </p:nvPicPr>
        <p:blipFill>
          <a:blip r:embed="rId6"/>
          <a:srcRect/>
          <a:stretch/>
        </p:blipFill>
        <p:spPr>
          <a:xfrm>
            <a:off x="10018937" y="1325221"/>
            <a:ext cx="1597243" cy="1492314"/>
          </a:xfrm>
          <a:prstGeom prst="rect">
            <a:avLst/>
          </a:prstGeom>
        </p:spPr>
      </p:pic>
      <p:sp>
        <p:nvSpPr>
          <p:cNvPr id="14" name="Rectangle: Rounded Corners 13">
            <a:extLst>
              <a:ext uri="{FF2B5EF4-FFF2-40B4-BE49-F238E27FC236}">
                <a16:creationId xmlns:a16="http://schemas.microsoft.com/office/drawing/2014/main" id="{92403726-C123-1FB1-2C40-84E0E77AB5C2}"/>
              </a:ext>
            </a:extLst>
          </p:cNvPr>
          <p:cNvSpPr/>
          <p:nvPr/>
        </p:nvSpPr>
        <p:spPr>
          <a:xfrm>
            <a:off x="1200420" y="1664705"/>
            <a:ext cx="3701817" cy="6277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ENCODER</a:t>
            </a:r>
            <a:endParaRPr lang="en-SE" dirty="0">
              <a:solidFill>
                <a:schemeClr val="bg1"/>
              </a:solidFill>
            </a:endParaRPr>
          </a:p>
        </p:txBody>
      </p:sp>
      <p:sp>
        <p:nvSpPr>
          <p:cNvPr id="15" name="Rectangle: Rounded Corners 14">
            <a:extLst>
              <a:ext uri="{FF2B5EF4-FFF2-40B4-BE49-F238E27FC236}">
                <a16:creationId xmlns:a16="http://schemas.microsoft.com/office/drawing/2014/main" id="{CF343D24-1BD8-9328-9D89-BD7388919519}"/>
              </a:ext>
            </a:extLst>
          </p:cNvPr>
          <p:cNvSpPr/>
          <p:nvPr/>
        </p:nvSpPr>
        <p:spPr>
          <a:xfrm>
            <a:off x="1200420" y="2400590"/>
            <a:ext cx="3701817" cy="6277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ENCODER</a:t>
            </a:r>
            <a:endParaRPr lang="en-SE" dirty="0">
              <a:solidFill>
                <a:schemeClr val="bg1"/>
              </a:solidFill>
            </a:endParaRPr>
          </a:p>
        </p:txBody>
      </p:sp>
      <p:cxnSp>
        <p:nvCxnSpPr>
          <p:cNvPr id="17" name="Straight Arrow Connector 16">
            <a:extLst>
              <a:ext uri="{FF2B5EF4-FFF2-40B4-BE49-F238E27FC236}">
                <a16:creationId xmlns:a16="http://schemas.microsoft.com/office/drawing/2014/main" id="{155C6B91-139D-C8D0-17DD-66F5285827F6}"/>
              </a:ext>
            </a:extLst>
          </p:cNvPr>
          <p:cNvCxnSpPr>
            <a:cxnSpLocks/>
          </p:cNvCxnSpPr>
          <p:nvPr/>
        </p:nvCxnSpPr>
        <p:spPr>
          <a:xfrm>
            <a:off x="4902237" y="1981641"/>
            <a:ext cx="756716"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C55DDD-0F79-997E-6867-8C13467FF0A2}"/>
              </a:ext>
            </a:extLst>
          </p:cNvPr>
          <p:cNvCxnSpPr>
            <a:cxnSpLocks/>
          </p:cNvCxnSpPr>
          <p:nvPr/>
        </p:nvCxnSpPr>
        <p:spPr>
          <a:xfrm>
            <a:off x="4902237" y="2713358"/>
            <a:ext cx="756716"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F7262A-1739-5AF4-3469-C3B469EFB121}"/>
              </a:ext>
            </a:extLst>
          </p:cNvPr>
          <p:cNvCxnSpPr>
            <a:cxnSpLocks/>
          </p:cNvCxnSpPr>
          <p:nvPr/>
        </p:nvCxnSpPr>
        <p:spPr>
          <a:xfrm>
            <a:off x="9360770" y="2333947"/>
            <a:ext cx="756716"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itle 33">
            <a:extLst>
              <a:ext uri="{FF2B5EF4-FFF2-40B4-BE49-F238E27FC236}">
                <a16:creationId xmlns:a16="http://schemas.microsoft.com/office/drawing/2014/main" id="{842A6AFD-3126-4379-066D-C639BE3B53EC}"/>
              </a:ext>
            </a:extLst>
          </p:cNvPr>
          <p:cNvSpPr txBox="1">
            <a:spLocks/>
          </p:cNvSpPr>
          <p:nvPr/>
        </p:nvSpPr>
        <p:spPr>
          <a:xfrm>
            <a:off x="3454709" y="4337921"/>
            <a:ext cx="5149345"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latin typeface="Calibri" panose="020F0502020204030204" pitchFamily="34" charset="0"/>
                <a:cs typeface="Calibri" panose="020F0502020204030204" pitchFamily="34" charset="0"/>
              </a:rPr>
              <a:t>NON COMPLICATED</a:t>
            </a:r>
          </a:p>
        </p:txBody>
      </p:sp>
      <p:cxnSp>
        <p:nvCxnSpPr>
          <p:cNvPr id="4" name="Straight Arrow Connector 3">
            <a:extLst>
              <a:ext uri="{FF2B5EF4-FFF2-40B4-BE49-F238E27FC236}">
                <a16:creationId xmlns:a16="http://schemas.microsoft.com/office/drawing/2014/main" id="{926EC04A-CF0C-58C4-788B-CD0F2C2B469E}"/>
              </a:ext>
            </a:extLst>
          </p:cNvPr>
          <p:cNvCxnSpPr>
            <a:cxnSpLocks/>
          </p:cNvCxnSpPr>
          <p:nvPr/>
        </p:nvCxnSpPr>
        <p:spPr>
          <a:xfrm>
            <a:off x="443704" y="1981641"/>
            <a:ext cx="756716"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FFAD51E-CF47-21B4-9156-73A89A7F1E57}"/>
              </a:ext>
            </a:extLst>
          </p:cNvPr>
          <p:cNvCxnSpPr>
            <a:cxnSpLocks/>
          </p:cNvCxnSpPr>
          <p:nvPr/>
        </p:nvCxnSpPr>
        <p:spPr>
          <a:xfrm>
            <a:off x="443704" y="2698559"/>
            <a:ext cx="756716"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1E5B501-EA9C-21D8-6656-F09507C07EC9}"/>
              </a:ext>
            </a:extLst>
          </p:cNvPr>
          <p:cNvSpPr/>
          <p:nvPr/>
        </p:nvSpPr>
        <p:spPr>
          <a:xfrm>
            <a:off x="968497" y="1212934"/>
            <a:ext cx="4057682" cy="2263140"/>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187FCBA4-A1A4-D481-5521-2F27E8FC5242}"/>
              </a:ext>
            </a:extLst>
          </p:cNvPr>
          <p:cNvSpPr/>
          <p:nvPr/>
        </p:nvSpPr>
        <p:spPr>
          <a:xfrm>
            <a:off x="5448733" y="1221908"/>
            <a:ext cx="4057682" cy="2263140"/>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26851AD-ADD3-A52B-11BB-2F76D8ED4F20}"/>
              </a:ext>
            </a:extLst>
          </p:cNvPr>
          <p:cNvSpPr/>
          <p:nvPr/>
        </p:nvSpPr>
        <p:spPr>
          <a:xfrm>
            <a:off x="1011636" y="1527410"/>
            <a:ext cx="8451640" cy="1652136"/>
          </a:xfrm>
          <a:prstGeom prst="roundRect">
            <a:avLst/>
          </a:prstGeom>
          <a:solidFill>
            <a:srgbClr val="92D05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HEAD-END</a:t>
            </a:r>
            <a:endParaRPr lang="en-SE" dirty="0">
              <a:solidFill>
                <a:schemeClr val="bg1"/>
              </a:solidFill>
            </a:endParaRPr>
          </a:p>
        </p:txBody>
      </p:sp>
      <p:sp>
        <p:nvSpPr>
          <p:cNvPr id="10" name="TextBox 9">
            <a:extLst>
              <a:ext uri="{FF2B5EF4-FFF2-40B4-BE49-F238E27FC236}">
                <a16:creationId xmlns:a16="http://schemas.microsoft.com/office/drawing/2014/main" id="{5106BDB8-FD05-8B78-444E-0D7FA7363E91}"/>
              </a:ext>
            </a:extLst>
          </p:cNvPr>
          <p:cNvSpPr txBox="1"/>
          <p:nvPr/>
        </p:nvSpPr>
        <p:spPr>
          <a:xfrm rot="16200000">
            <a:off x="-159759" y="2149280"/>
            <a:ext cx="915635" cy="369332"/>
          </a:xfrm>
          <a:prstGeom prst="rect">
            <a:avLst/>
          </a:prstGeom>
          <a:noFill/>
        </p:spPr>
        <p:txBody>
          <a:bodyPr wrap="none" rtlCol="0">
            <a:spAutoFit/>
          </a:bodyPr>
          <a:lstStyle/>
          <a:p>
            <a:r>
              <a:rPr lang="sv-SE" dirty="0">
                <a:solidFill>
                  <a:schemeClr val="bg1"/>
                </a:solidFill>
              </a:rPr>
              <a:t>AUDIO</a:t>
            </a:r>
            <a:endParaRPr lang="en-GB" dirty="0">
              <a:solidFill>
                <a:schemeClr val="bg1"/>
              </a:solidFill>
            </a:endParaRPr>
          </a:p>
        </p:txBody>
      </p:sp>
    </p:spTree>
    <p:extLst>
      <p:ext uri="{BB962C8B-B14F-4D97-AF65-F5344CB8AC3E}">
        <p14:creationId xmlns:p14="http://schemas.microsoft.com/office/powerpoint/2010/main" val="234650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4054"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310480" y="6056076"/>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389902" y="214508"/>
            <a:ext cx="5149345"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solidFill>
                  <a:srgbClr val="F46A25"/>
                </a:solidFill>
                <a:latin typeface="Calibri" panose="020F0502020204030204" pitchFamily="34" charset="0"/>
                <a:cs typeface="Calibri" panose="020F0502020204030204" pitchFamily="34" charset="0"/>
              </a:rPr>
              <a:t>DAB HEAD-END SYSTEM </a:t>
            </a:r>
          </a:p>
        </p:txBody>
      </p:sp>
      <p:sp>
        <p:nvSpPr>
          <p:cNvPr id="12" name="Rectangle: Rounded Corners 11">
            <a:extLst>
              <a:ext uri="{FF2B5EF4-FFF2-40B4-BE49-F238E27FC236}">
                <a16:creationId xmlns:a16="http://schemas.microsoft.com/office/drawing/2014/main" id="{AE75604B-6BC3-DACB-067F-E750E2ACE675}"/>
              </a:ext>
            </a:extLst>
          </p:cNvPr>
          <p:cNvSpPr/>
          <p:nvPr/>
        </p:nvSpPr>
        <p:spPr>
          <a:xfrm>
            <a:off x="3119129" y="1378401"/>
            <a:ext cx="4653271" cy="19913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HEAD-END </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PLATFORM</a:t>
            </a:r>
            <a:endParaRPr lang="en-SE" dirty="0">
              <a:solidFill>
                <a:schemeClr val="bg1"/>
              </a:solidFill>
            </a:endParaRPr>
          </a:p>
        </p:txBody>
      </p:sp>
      <p:pic>
        <p:nvPicPr>
          <p:cNvPr id="13" name="Picture 12">
            <a:extLst>
              <a:ext uri="{FF2B5EF4-FFF2-40B4-BE49-F238E27FC236}">
                <a16:creationId xmlns:a16="http://schemas.microsoft.com/office/drawing/2014/main" id="{17F41748-74E1-A283-D32A-BF1EDEE499F7}"/>
              </a:ext>
            </a:extLst>
          </p:cNvPr>
          <p:cNvPicPr>
            <a:picLocks noChangeAspect="1"/>
          </p:cNvPicPr>
          <p:nvPr/>
        </p:nvPicPr>
        <p:blipFill>
          <a:blip r:embed="rId6"/>
          <a:srcRect/>
          <a:stretch/>
        </p:blipFill>
        <p:spPr>
          <a:xfrm>
            <a:off x="10018937" y="1325221"/>
            <a:ext cx="1597243" cy="1492314"/>
          </a:xfrm>
          <a:prstGeom prst="rect">
            <a:avLst/>
          </a:prstGeom>
        </p:spPr>
      </p:pic>
      <p:cxnSp>
        <p:nvCxnSpPr>
          <p:cNvPr id="17" name="Straight Arrow Connector 16">
            <a:extLst>
              <a:ext uri="{FF2B5EF4-FFF2-40B4-BE49-F238E27FC236}">
                <a16:creationId xmlns:a16="http://schemas.microsoft.com/office/drawing/2014/main" id="{155C6B91-139D-C8D0-17DD-66F5285827F6}"/>
              </a:ext>
            </a:extLst>
          </p:cNvPr>
          <p:cNvCxnSpPr>
            <a:cxnSpLocks/>
          </p:cNvCxnSpPr>
          <p:nvPr/>
        </p:nvCxnSpPr>
        <p:spPr>
          <a:xfrm>
            <a:off x="2362413" y="1758011"/>
            <a:ext cx="756716"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C55DDD-0F79-997E-6867-8C13467FF0A2}"/>
              </a:ext>
            </a:extLst>
          </p:cNvPr>
          <p:cNvCxnSpPr>
            <a:cxnSpLocks/>
          </p:cNvCxnSpPr>
          <p:nvPr/>
        </p:nvCxnSpPr>
        <p:spPr>
          <a:xfrm>
            <a:off x="2362413" y="2762845"/>
            <a:ext cx="756716"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F7262A-1739-5AF4-3469-C3B469EFB121}"/>
              </a:ext>
            </a:extLst>
          </p:cNvPr>
          <p:cNvCxnSpPr>
            <a:cxnSpLocks/>
          </p:cNvCxnSpPr>
          <p:nvPr/>
        </p:nvCxnSpPr>
        <p:spPr>
          <a:xfrm>
            <a:off x="7856883" y="2333947"/>
            <a:ext cx="2260603"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0B94A3FD-D05A-AA07-8595-8D6FD1B5E82B}"/>
              </a:ext>
            </a:extLst>
          </p:cNvPr>
          <p:cNvSpPr>
            <a:spLocks noGrp="1"/>
          </p:cNvSpPr>
          <p:nvPr>
            <p:ph type="body" sz="quarter" idx="15"/>
          </p:nvPr>
        </p:nvSpPr>
        <p:spPr>
          <a:xfrm>
            <a:off x="1371500" y="1528107"/>
            <a:ext cx="1234655" cy="589515"/>
          </a:xfrm>
        </p:spPr>
        <p:txBody>
          <a:bodyPr/>
          <a:lstStyle/>
          <a:p>
            <a:r>
              <a:rPr lang="en-GB" noProof="0" dirty="0"/>
              <a:t>AUDIO</a:t>
            </a:r>
          </a:p>
          <a:p>
            <a:r>
              <a:rPr lang="en-GB" noProof="0" dirty="0"/>
              <a:t>​</a:t>
            </a:r>
          </a:p>
        </p:txBody>
      </p:sp>
      <p:sp>
        <p:nvSpPr>
          <p:cNvPr id="5" name="Text Placeholder 17">
            <a:extLst>
              <a:ext uri="{FF2B5EF4-FFF2-40B4-BE49-F238E27FC236}">
                <a16:creationId xmlns:a16="http://schemas.microsoft.com/office/drawing/2014/main" id="{D2B97E57-32A1-CE5E-D9B5-AAABCD1C04F6}"/>
              </a:ext>
            </a:extLst>
          </p:cNvPr>
          <p:cNvSpPr txBox="1">
            <a:spLocks/>
          </p:cNvSpPr>
          <p:nvPr/>
        </p:nvSpPr>
        <p:spPr>
          <a:xfrm>
            <a:off x="1371500" y="2532939"/>
            <a:ext cx="1234655" cy="589515"/>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AUDIO</a:t>
            </a:r>
          </a:p>
          <a:p>
            <a:r>
              <a:rPr lang="en-GB" dirty="0"/>
              <a:t>​</a:t>
            </a:r>
          </a:p>
        </p:txBody>
      </p:sp>
      <p:sp>
        <p:nvSpPr>
          <p:cNvPr id="7" name="Text Placeholder 17">
            <a:extLst>
              <a:ext uri="{FF2B5EF4-FFF2-40B4-BE49-F238E27FC236}">
                <a16:creationId xmlns:a16="http://schemas.microsoft.com/office/drawing/2014/main" id="{95D9DA96-A572-4836-00EC-D1F60D2541B8}"/>
              </a:ext>
            </a:extLst>
          </p:cNvPr>
          <p:cNvSpPr txBox="1">
            <a:spLocks/>
          </p:cNvSpPr>
          <p:nvPr/>
        </p:nvSpPr>
        <p:spPr>
          <a:xfrm>
            <a:off x="8410696" y="1943424"/>
            <a:ext cx="1234655" cy="589515"/>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EDI-IP</a:t>
            </a:r>
          </a:p>
          <a:p>
            <a:r>
              <a:rPr lang="en-GB" dirty="0"/>
              <a:t>​</a:t>
            </a:r>
          </a:p>
        </p:txBody>
      </p:sp>
      <p:pic>
        <p:nvPicPr>
          <p:cNvPr id="8" name="Picture 7">
            <a:extLst>
              <a:ext uri="{FF2B5EF4-FFF2-40B4-BE49-F238E27FC236}">
                <a16:creationId xmlns:a16="http://schemas.microsoft.com/office/drawing/2014/main" id="{C51B0DBF-EC51-ADDC-3496-61AF124A0542}"/>
              </a:ext>
            </a:extLst>
          </p:cNvPr>
          <p:cNvPicPr>
            <a:picLocks noChangeAspect="1"/>
          </p:cNvPicPr>
          <p:nvPr/>
        </p:nvPicPr>
        <p:blipFill>
          <a:blip r:embed="rId7"/>
          <a:stretch>
            <a:fillRect/>
          </a:stretch>
        </p:blipFill>
        <p:spPr>
          <a:xfrm>
            <a:off x="3039647" y="3637279"/>
            <a:ext cx="4999200" cy="2719070"/>
          </a:xfrm>
          <a:prstGeom prst="rect">
            <a:avLst/>
          </a:prstGeom>
        </p:spPr>
      </p:pic>
    </p:spTree>
    <p:extLst>
      <p:ext uri="{BB962C8B-B14F-4D97-AF65-F5344CB8AC3E}">
        <p14:creationId xmlns:p14="http://schemas.microsoft.com/office/powerpoint/2010/main" val="351226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4054"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310480" y="6056076"/>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289102" y="175437"/>
            <a:ext cx="5149345"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solidFill>
                  <a:srgbClr val="F46A25"/>
                </a:solidFill>
                <a:latin typeface="Calibri" panose="020F0502020204030204" pitchFamily="34" charset="0"/>
                <a:cs typeface="Calibri" panose="020F0502020204030204" pitchFamily="34" charset="0"/>
              </a:rPr>
              <a:t>CENTRALIZED</a:t>
            </a:r>
          </a:p>
        </p:txBody>
      </p:sp>
      <p:sp>
        <p:nvSpPr>
          <p:cNvPr id="12" name="Rectangle: Rounded Corners 11">
            <a:extLst>
              <a:ext uri="{FF2B5EF4-FFF2-40B4-BE49-F238E27FC236}">
                <a16:creationId xmlns:a16="http://schemas.microsoft.com/office/drawing/2014/main" id="{AE75604B-6BC3-DACB-067F-E750E2ACE675}"/>
              </a:ext>
            </a:extLst>
          </p:cNvPr>
          <p:cNvSpPr/>
          <p:nvPr/>
        </p:nvSpPr>
        <p:spPr>
          <a:xfrm>
            <a:off x="5658953" y="1781130"/>
            <a:ext cx="3701817" cy="11267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MULTIPLEXER</a:t>
            </a:r>
            <a:endParaRPr lang="en-SE" dirty="0">
              <a:solidFill>
                <a:schemeClr val="bg1"/>
              </a:solidFill>
            </a:endParaRPr>
          </a:p>
        </p:txBody>
      </p:sp>
      <p:pic>
        <p:nvPicPr>
          <p:cNvPr id="13" name="Picture 12">
            <a:extLst>
              <a:ext uri="{FF2B5EF4-FFF2-40B4-BE49-F238E27FC236}">
                <a16:creationId xmlns:a16="http://schemas.microsoft.com/office/drawing/2014/main" id="{17F41748-74E1-A283-D32A-BF1EDEE499F7}"/>
              </a:ext>
            </a:extLst>
          </p:cNvPr>
          <p:cNvPicPr>
            <a:picLocks noChangeAspect="1"/>
          </p:cNvPicPr>
          <p:nvPr/>
        </p:nvPicPr>
        <p:blipFill>
          <a:blip r:embed="rId6"/>
          <a:srcRect/>
          <a:stretch/>
        </p:blipFill>
        <p:spPr>
          <a:xfrm>
            <a:off x="10199161" y="950821"/>
            <a:ext cx="1597243" cy="1492314"/>
          </a:xfrm>
          <a:prstGeom prst="rect">
            <a:avLst/>
          </a:prstGeom>
        </p:spPr>
      </p:pic>
      <p:sp>
        <p:nvSpPr>
          <p:cNvPr id="14" name="Rectangle: Rounded Corners 13">
            <a:extLst>
              <a:ext uri="{FF2B5EF4-FFF2-40B4-BE49-F238E27FC236}">
                <a16:creationId xmlns:a16="http://schemas.microsoft.com/office/drawing/2014/main" id="{92403726-C123-1FB1-2C40-84E0E77AB5C2}"/>
              </a:ext>
            </a:extLst>
          </p:cNvPr>
          <p:cNvSpPr/>
          <p:nvPr/>
        </p:nvSpPr>
        <p:spPr>
          <a:xfrm>
            <a:off x="6168420" y="2759347"/>
            <a:ext cx="3701817" cy="6277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 ENCODER</a:t>
            </a:r>
            <a:endParaRPr lang="en-SE" dirty="0">
              <a:solidFill>
                <a:schemeClr val="bg1"/>
              </a:solidFill>
            </a:endParaRPr>
          </a:p>
        </p:txBody>
      </p:sp>
      <p:sp>
        <p:nvSpPr>
          <p:cNvPr id="15" name="Rectangle: Rounded Corners 14">
            <a:extLst>
              <a:ext uri="{FF2B5EF4-FFF2-40B4-BE49-F238E27FC236}">
                <a16:creationId xmlns:a16="http://schemas.microsoft.com/office/drawing/2014/main" id="{CF343D24-1BD8-9328-9D89-BD7388919519}"/>
              </a:ext>
            </a:extLst>
          </p:cNvPr>
          <p:cNvSpPr/>
          <p:nvPr/>
        </p:nvSpPr>
        <p:spPr>
          <a:xfrm>
            <a:off x="6168420" y="3279577"/>
            <a:ext cx="3701817" cy="6277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ENCODER</a:t>
            </a:r>
            <a:endParaRPr lang="en-SE" dirty="0">
              <a:solidFill>
                <a:schemeClr val="bg1"/>
              </a:solidFill>
            </a:endParaRPr>
          </a:p>
        </p:txBody>
      </p:sp>
      <p:cxnSp>
        <p:nvCxnSpPr>
          <p:cNvPr id="17" name="Straight Arrow Connector 16">
            <a:extLst>
              <a:ext uri="{FF2B5EF4-FFF2-40B4-BE49-F238E27FC236}">
                <a16:creationId xmlns:a16="http://schemas.microsoft.com/office/drawing/2014/main" id="{155C6B91-139D-C8D0-17DD-66F5285827F6}"/>
              </a:ext>
            </a:extLst>
          </p:cNvPr>
          <p:cNvCxnSpPr>
            <a:cxnSpLocks/>
          </p:cNvCxnSpPr>
          <p:nvPr/>
        </p:nvCxnSpPr>
        <p:spPr>
          <a:xfrm>
            <a:off x="4392000" y="3073245"/>
            <a:ext cx="1732931" cy="884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C55DDD-0F79-997E-6867-8C13467FF0A2}"/>
              </a:ext>
            </a:extLst>
          </p:cNvPr>
          <p:cNvCxnSpPr>
            <a:cxnSpLocks/>
          </p:cNvCxnSpPr>
          <p:nvPr/>
        </p:nvCxnSpPr>
        <p:spPr>
          <a:xfrm>
            <a:off x="4514400" y="3593475"/>
            <a:ext cx="1610531"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F7262A-1739-5AF4-3469-C3B469EFB121}"/>
              </a:ext>
            </a:extLst>
          </p:cNvPr>
          <p:cNvCxnSpPr>
            <a:cxnSpLocks/>
          </p:cNvCxnSpPr>
          <p:nvPr/>
        </p:nvCxnSpPr>
        <p:spPr>
          <a:xfrm>
            <a:off x="9360770" y="2333947"/>
            <a:ext cx="1230430"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Graphic 3" descr="Cloud">
            <a:extLst>
              <a:ext uri="{FF2B5EF4-FFF2-40B4-BE49-F238E27FC236}">
                <a16:creationId xmlns:a16="http://schemas.microsoft.com/office/drawing/2014/main" id="{CF3FB446-515E-6399-06C0-303B187EC5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31747" y="1926840"/>
            <a:ext cx="2344400" cy="2344400"/>
          </a:xfrm>
          <a:prstGeom prst="rect">
            <a:avLst/>
          </a:prstGeom>
        </p:spPr>
      </p:pic>
      <p:grpSp>
        <p:nvGrpSpPr>
          <p:cNvPr id="8" name="Group 7">
            <a:extLst>
              <a:ext uri="{FF2B5EF4-FFF2-40B4-BE49-F238E27FC236}">
                <a16:creationId xmlns:a16="http://schemas.microsoft.com/office/drawing/2014/main" id="{FAEF25D4-201B-C852-22EE-D112DC040E5F}"/>
              </a:ext>
            </a:extLst>
          </p:cNvPr>
          <p:cNvGrpSpPr/>
          <p:nvPr/>
        </p:nvGrpSpPr>
        <p:grpSpPr>
          <a:xfrm>
            <a:off x="896014" y="1189902"/>
            <a:ext cx="987333" cy="1699069"/>
            <a:chOff x="293649" y="1982077"/>
            <a:chExt cx="914400" cy="1628654"/>
          </a:xfrm>
        </p:grpSpPr>
        <p:pic>
          <p:nvPicPr>
            <p:cNvPr id="9" name="Graphic 8" descr="DJ">
              <a:extLst>
                <a:ext uri="{FF2B5EF4-FFF2-40B4-BE49-F238E27FC236}">
                  <a16:creationId xmlns:a16="http://schemas.microsoft.com/office/drawing/2014/main" id="{CAA47E72-6DFD-E45A-FFDE-1E824DFD64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649" y="1982077"/>
              <a:ext cx="914400" cy="914400"/>
            </a:xfrm>
            <a:prstGeom prst="rect">
              <a:avLst/>
            </a:prstGeom>
          </p:spPr>
        </p:pic>
        <p:pic>
          <p:nvPicPr>
            <p:cNvPr id="10" name="Picture 2" descr="https://cdn3.iconfinder.com/data/icons/nuuline-media-and-entertainment/150/media_entertainment-22-512.png">
              <a:extLst>
                <a:ext uri="{FF2B5EF4-FFF2-40B4-BE49-F238E27FC236}">
                  <a16:creationId xmlns:a16="http://schemas.microsoft.com/office/drawing/2014/main" id="{C706D734-41DF-1A85-288D-FCDDBE7000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3649" y="2753481"/>
              <a:ext cx="914400" cy="857250"/>
            </a:xfrm>
            <a:prstGeom prst="rect">
              <a:avLst/>
            </a:prstGeom>
            <a:solidFill>
              <a:schemeClr val="accent3">
                <a:lumMod val="75000"/>
              </a:schemeClr>
            </a:solidFill>
          </p:spPr>
        </p:pic>
      </p:grpSp>
      <p:cxnSp>
        <p:nvCxnSpPr>
          <p:cNvPr id="11" name="Straight Arrow Connector 10">
            <a:extLst>
              <a:ext uri="{FF2B5EF4-FFF2-40B4-BE49-F238E27FC236}">
                <a16:creationId xmlns:a16="http://schemas.microsoft.com/office/drawing/2014/main" id="{F28D7BE1-69D7-97F8-EC31-78887421702A}"/>
              </a:ext>
            </a:extLst>
          </p:cNvPr>
          <p:cNvCxnSpPr>
            <a:cxnSpLocks/>
          </p:cNvCxnSpPr>
          <p:nvPr/>
        </p:nvCxnSpPr>
        <p:spPr>
          <a:xfrm>
            <a:off x="1883347" y="2888971"/>
            <a:ext cx="918561" cy="416864"/>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557B83CD-96A4-816E-BE93-233E4DDD1EBC}"/>
              </a:ext>
            </a:extLst>
          </p:cNvPr>
          <p:cNvGrpSpPr/>
          <p:nvPr/>
        </p:nvGrpSpPr>
        <p:grpSpPr>
          <a:xfrm>
            <a:off x="872753" y="3343271"/>
            <a:ext cx="987333" cy="1699069"/>
            <a:chOff x="293649" y="1982077"/>
            <a:chExt cx="914400" cy="1628654"/>
          </a:xfrm>
        </p:grpSpPr>
        <p:pic>
          <p:nvPicPr>
            <p:cNvPr id="21" name="Graphic 20" descr="DJ">
              <a:extLst>
                <a:ext uri="{FF2B5EF4-FFF2-40B4-BE49-F238E27FC236}">
                  <a16:creationId xmlns:a16="http://schemas.microsoft.com/office/drawing/2014/main" id="{74F0F8D6-4D6C-4941-9C48-E013F14331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649" y="1982077"/>
              <a:ext cx="914400" cy="914400"/>
            </a:xfrm>
            <a:prstGeom prst="rect">
              <a:avLst/>
            </a:prstGeom>
          </p:spPr>
        </p:pic>
        <p:pic>
          <p:nvPicPr>
            <p:cNvPr id="24" name="Picture 2" descr="https://cdn3.iconfinder.com/data/icons/nuuline-media-and-entertainment/150/media_entertainment-22-512.png">
              <a:extLst>
                <a:ext uri="{FF2B5EF4-FFF2-40B4-BE49-F238E27FC236}">
                  <a16:creationId xmlns:a16="http://schemas.microsoft.com/office/drawing/2014/main" id="{86BA2D14-A081-89C9-D16F-1D3091052A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3649" y="2753481"/>
              <a:ext cx="914400" cy="857250"/>
            </a:xfrm>
            <a:prstGeom prst="rect">
              <a:avLst/>
            </a:prstGeom>
            <a:solidFill>
              <a:schemeClr val="accent3">
                <a:lumMod val="75000"/>
              </a:schemeClr>
            </a:solidFill>
          </p:spPr>
        </p:pic>
      </p:grpSp>
      <p:cxnSp>
        <p:nvCxnSpPr>
          <p:cNvPr id="25" name="Straight Arrow Connector 24">
            <a:extLst>
              <a:ext uri="{FF2B5EF4-FFF2-40B4-BE49-F238E27FC236}">
                <a16:creationId xmlns:a16="http://schemas.microsoft.com/office/drawing/2014/main" id="{A8EC0C5E-2492-1A86-DDE0-6CC176372C91}"/>
              </a:ext>
            </a:extLst>
          </p:cNvPr>
          <p:cNvCxnSpPr>
            <a:cxnSpLocks/>
          </p:cNvCxnSpPr>
          <p:nvPr/>
        </p:nvCxnSpPr>
        <p:spPr>
          <a:xfrm flipV="1">
            <a:off x="1883347" y="3543300"/>
            <a:ext cx="980427" cy="59990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9AC63A40-8CA1-BEAD-3850-9C5A8EEE5FB6}"/>
              </a:ext>
            </a:extLst>
          </p:cNvPr>
          <p:cNvSpPr txBox="1">
            <a:spLocks/>
          </p:cNvSpPr>
          <p:nvPr/>
        </p:nvSpPr>
        <p:spPr>
          <a:xfrm>
            <a:off x="3279745" y="3021585"/>
            <a:ext cx="1234655" cy="589515"/>
          </a:xfrm>
          <a:prstGeom prst="rect">
            <a:avLst/>
          </a:prstGeom>
        </p:spPr>
        <p:txBody>
          <a:bodyPr/>
          <a:lstStyle>
            <a:lvl1pPr marL="0" indent="0" algn="l" defTabSz="914400" rtl="0" eaLnBrk="1" latinLnBrk="0" hangingPunct="1">
              <a:lnSpc>
                <a:spcPct val="125000"/>
              </a:lnSpc>
              <a:spcBef>
                <a:spcPts val="1000"/>
              </a:spcBef>
              <a:buFont typeface="Arial" panose="020B0604020202020204" pitchFamily="34" charset="0"/>
              <a:buNone/>
              <a:defRPr sz="18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AUDIO</a:t>
            </a:r>
          </a:p>
          <a:p>
            <a:r>
              <a:rPr lang="en-GB" dirty="0"/>
              <a:t>​</a:t>
            </a:r>
          </a:p>
        </p:txBody>
      </p:sp>
      <p:sp>
        <p:nvSpPr>
          <p:cNvPr id="30" name="Rectangle: Rounded Corners 29">
            <a:extLst>
              <a:ext uri="{FF2B5EF4-FFF2-40B4-BE49-F238E27FC236}">
                <a16:creationId xmlns:a16="http://schemas.microsoft.com/office/drawing/2014/main" id="{4F09DD05-0EDE-3903-8FC1-BBA1AFFFC751}"/>
              </a:ext>
            </a:extLst>
          </p:cNvPr>
          <p:cNvSpPr/>
          <p:nvPr/>
        </p:nvSpPr>
        <p:spPr>
          <a:xfrm>
            <a:off x="5550060" y="1431779"/>
            <a:ext cx="4515960" cy="2795241"/>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32" name="Rectangle: Rounded Corners 31">
            <a:extLst>
              <a:ext uri="{FF2B5EF4-FFF2-40B4-BE49-F238E27FC236}">
                <a16:creationId xmlns:a16="http://schemas.microsoft.com/office/drawing/2014/main" id="{D400414C-CD62-7C69-4A02-C047B9D65D92}"/>
              </a:ext>
            </a:extLst>
          </p:cNvPr>
          <p:cNvSpPr/>
          <p:nvPr/>
        </p:nvSpPr>
        <p:spPr>
          <a:xfrm>
            <a:off x="718407" y="1104900"/>
            <a:ext cx="1342913" cy="1916685"/>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1604C880-8867-B0EB-0035-D785BB9464F0}"/>
              </a:ext>
            </a:extLst>
          </p:cNvPr>
          <p:cNvSpPr/>
          <p:nvPr/>
        </p:nvSpPr>
        <p:spPr>
          <a:xfrm>
            <a:off x="738171" y="3316342"/>
            <a:ext cx="1342913" cy="1916685"/>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6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4054" y="0"/>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310480" y="6056076"/>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289102" y="175437"/>
            <a:ext cx="5149345"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solidFill>
                  <a:srgbClr val="F46A25"/>
                </a:solidFill>
                <a:latin typeface="Calibri" panose="020F0502020204030204" pitchFamily="34" charset="0"/>
                <a:cs typeface="Calibri" panose="020F0502020204030204" pitchFamily="34" charset="0"/>
              </a:rPr>
              <a:t>DE-CENTRALIZED</a:t>
            </a:r>
          </a:p>
        </p:txBody>
      </p:sp>
      <p:sp>
        <p:nvSpPr>
          <p:cNvPr id="12" name="Rectangle: Rounded Corners 11">
            <a:extLst>
              <a:ext uri="{FF2B5EF4-FFF2-40B4-BE49-F238E27FC236}">
                <a16:creationId xmlns:a16="http://schemas.microsoft.com/office/drawing/2014/main" id="{AE75604B-6BC3-DACB-067F-E750E2ACE675}"/>
              </a:ext>
            </a:extLst>
          </p:cNvPr>
          <p:cNvSpPr/>
          <p:nvPr/>
        </p:nvSpPr>
        <p:spPr>
          <a:xfrm>
            <a:off x="5658953" y="1781130"/>
            <a:ext cx="3701817" cy="11267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MULTIPLEXER</a:t>
            </a:r>
            <a:endParaRPr lang="en-SE" dirty="0">
              <a:solidFill>
                <a:schemeClr val="bg1"/>
              </a:solidFill>
            </a:endParaRPr>
          </a:p>
        </p:txBody>
      </p:sp>
      <p:pic>
        <p:nvPicPr>
          <p:cNvPr id="13" name="Picture 12">
            <a:extLst>
              <a:ext uri="{FF2B5EF4-FFF2-40B4-BE49-F238E27FC236}">
                <a16:creationId xmlns:a16="http://schemas.microsoft.com/office/drawing/2014/main" id="{17F41748-74E1-A283-D32A-BF1EDEE499F7}"/>
              </a:ext>
            </a:extLst>
          </p:cNvPr>
          <p:cNvPicPr>
            <a:picLocks noChangeAspect="1"/>
          </p:cNvPicPr>
          <p:nvPr/>
        </p:nvPicPr>
        <p:blipFill>
          <a:blip r:embed="rId6"/>
          <a:srcRect/>
          <a:stretch/>
        </p:blipFill>
        <p:spPr>
          <a:xfrm>
            <a:off x="10117486" y="1170482"/>
            <a:ext cx="1597243" cy="1492314"/>
          </a:xfrm>
          <a:prstGeom prst="rect">
            <a:avLst/>
          </a:prstGeom>
        </p:spPr>
      </p:pic>
      <p:cxnSp>
        <p:nvCxnSpPr>
          <p:cNvPr id="17" name="Straight Arrow Connector 16">
            <a:extLst>
              <a:ext uri="{FF2B5EF4-FFF2-40B4-BE49-F238E27FC236}">
                <a16:creationId xmlns:a16="http://schemas.microsoft.com/office/drawing/2014/main" id="{155C6B91-139D-C8D0-17DD-66F5285827F6}"/>
              </a:ext>
            </a:extLst>
          </p:cNvPr>
          <p:cNvCxnSpPr>
            <a:cxnSpLocks/>
          </p:cNvCxnSpPr>
          <p:nvPr/>
        </p:nvCxnSpPr>
        <p:spPr>
          <a:xfrm>
            <a:off x="3926022" y="2340083"/>
            <a:ext cx="1732931" cy="884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F7262A-1739-5AF4-3469-C3B469EFB121}"/>
              </a:ext>
            </a:extLst>
          </p:cNvPr>
          <p:cNvCxnSpPr>
            <a:cxnSpLocks/>
          </p:cNvCxnSpPr>
          <p:nvPr/>
        </p:nvCxnSpPr>
        <p:spPr>
          <a:xfrm>
            <a:off x="9360770" y="2333947"/>
            <a:ext cx="1230430"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AEF25D4-201B-C852-22EE-D112DC040E5F}"/>
              </a:ext>
            </a:extLst>
          </p:cNvPr>
          <p:cNvGrpSpPr/>
          <p:nvPr/>
        </p:nvGrpSpPr>
        <p:grpSpPr>
          <a:xfrm>
            <a:off x="931783" y="1079144"/>
            <a:ext cx="987333" cy="1699069"/>
            <a:chOff x="293649" y="1982077"/>
            <a:chExt cx="914400" cy="1628654"/>
          </a:xfrm>
        </p:grpSpPr>
        <p:pic>
          <p:nvPicPr>
            <p:cNvPr id="9" name="Graphic 8" descr="DJ">
              <a:extLst>
                <a:ext uri="{FF2B5EF4-FFF2-40B4-BE49-F238E27FC236}">
                  <a16:creationId xmlns:a16="http://schemas.microsoft.com/office/drawing/2014/main" id="{CAA47E72-6DFD-E45A-FFDE-1E824DFD64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649" y="1982077"/>
              <a:ext cx="914400" cy="914400"/>
            </a:xfrm>
            <a:prstGeom prst="rect">
              <a:avLst/>
            </a:prstGeom>
          </p:spPr>
        </p:pic>
        <p:pic>
          <p:nvPicPr>
            <p:cNvPr id="10" name="Picture 2" descr="https://cdn3.iconfinder.com/data/icons/nuuline-media-and-entertainment/150/media_entertainment-22-512.png">
              <a:extLst>
                <a:ext uri="{FF2B5EF4-FFF2-40B4-BE49-F238E27FC236}">
                  <a16:creationId xmlns:a16="http://schemas.microsoft.com/office/drawing/2014/main" id="{C706D734-41DF-1A85-288D-FCDDBE7000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649" y="2753481"/>
              <a:ext cx="914400" cy="857250"/>
            </a:xfrm>
            <a:prstGeom prst="rect">
              <a:avLst/>
            </a:prstGeom>
            <a:solidFill>
              <a:schemeClr val="accent3">
                <a:lumMod val="75000"/>
              </a:schemeClr>
            </a:solidFill>
          </p:spPr>
        </p:pic>
      </p:grpSp>
      <p:cxnSp>
        <p:nvCxnSpPr>
          <p:cNvPr id="11" name="Straight Arrow Connector 10">
            <a:extLst>
              <a:ext uri="{FF2B5EF4-FFF2-40B4-BE49-F238E27FC236}">
                <a16:creationId xmlns:a16="http://schemas.microsoft.com/office/drawing/2014/main" id="{F28D7BE1-69D7-97F8-EC31-78887421702A}"/>
              </a:ext>
            </a:extLst>
          </p:cNvPr>
          <p:cNvCxnSpPr>
            <a:cxnSpLocks/>
          </p:cNvCxnSpPr>
          <p:nvPr/>
        </p:nvCxnSpPr>
        <p:spPr>
          <a:xfrm flipH="1">
            <a:off x="3971569" y="2443135"/>
            <a:ext cx="1687384"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F343D24-1BD8-9328-9D89-BD7388919519}"/>
              </a:ext>
            </a:extLst>
          </p:cNvPr>
          <p:cNvSpPr/>
          <p:nvPr/>
        </p:nvSpPr>
        <p:spPr>
          <a:xfrm>
            <a:off x="2102056" y="2035000"/>
            <a:ext cx="1869513" cy="6277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ENCODER</a:t>
            </a:r>
            <a:endParaRPr lang="en-SE" dirty="0">
              <a:solidFill>
                <a:schemeClr val="bg1"/>
              </a:solidFill>
            </a:endParaRPr>
          </a:p>
        </p:txBody>
      </p:sp>
      <p:pic>
        <p:nvPicPr>
          <p:cNvPr id="4" name="Graphic 3" descr="Cloud">
            <a:extLst>
              <a:ext uri="{FF2B5EF4-FFF2-40B4-BE49-F238E27FC236}">
                <a16:creationId xmlns:a16="http://schemas.microsoft.com/office/drawing/2014/main" id="{CF3FB446-515E-6399-06C0-303B187EC5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6577" y="1638795"/>
            <a:ext cx="1269084" cy="1269084"/>
          </a:xfrm>
          <a:prstGeom prst="rect">
            <a:avLst/>
          </a:prstGeom>
        </p:spPr>
      </p:pic>
      <p:sp>
        <p:nvSpPr>
          <p:cNvPr id="7" name="Rectangle: Rounded Corners 6">
            <a:extLst>
              <a:ext uri="{FF2B5EF4-FFF2-40B4-BE49-F238E27FC236}">
                <a16:creationId xmlns:a16="http://schemas.microsoft.com/office/drawing/2014/main" id="{3856445C-F530-B7A8-E4DC-DB914B665F0A}"/>
              </a:ext>
            </a:extLst>
          </p:cNvPr>
          <p:cNvSpPr/>
          <p:nvPr/>
        </p:nvSpPr>
        <p:spPr>
          <a:xfrm>
            <a:off x="737629" y="998221"/>
            <a:ext cx="3408948" cy="2263140"/>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950D8DD-3CA9-AC72-E86C-2C7D3DF6BF66}"/>
              </a:ext>
            </a:extLst>
          </p:cNvPr>
          <p:cNvSpPr/>
          <p:nvPr/>
        </p:nvSpPr>
        <p:spPr>
          <a:xfrm>
            <a:off x="5438447" y="998221"/>
            <a:ext cx="4098260" cy="2263140"/>
          </a:xfrm>
          <a:prstGeom prst="roundRect">
            <a:avLst/>
          </a:prstGeom>
          <a:noFill/>
          <a:ln w="38100">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044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0326" y="4263"/>
            <a:ext cx="3644900" cy="6858000"/>
          </a:xfrm>
          <a:prstGeom prst="rect">
            <a:avLst/>
          </a:prstGeom>
        </p:spPr>
      </p:pic>
      <p:pic>
        <p:nvPicPr>
          <p:cNvPr id="2" name="Picture 1" descr="Logo&#10;&#10;Description automatically generated">
            <a:extLst>
              <a:ext uri="{FF2B5EF4-FFF2-40B4-BE49-F238E27FC236}">
                <a16:creationId xmlns:a16="http://schemas.microsoft.com/office/drawing/2014/main" id="{67C9EF08-48DC-87CB-159E-54E4D48890D9}"/>
              </a:ext>
            </a:extLst>
          </p:cNvPr>
          <p:cNvPicPr>
            <a:picLocks noChangeAspect="1"/>
          </p:cNvPicPr>
          <p:nvPr/>
        </p:nvPicPr>
        <p:blipFill>
          <a:blip r:embed="rId5"/>
          <a:stretch>
            <a:fillRect/>
          </a:stretch>
        </p:blipFill>
        <p:spPr>
          <a:xfrm>
            <a:off x="11330558" y="6087182"/>
            <a:ext cx="611400" cy="600547"/>
          </a:xfrm>
          <a:prstGeom prst="rect">
            <a:avLst/>
          </a:prstGeom>
        </p:spPr>
      </p:pic>
      <p:sp>
        <p:nvSpPr>
          <p:cNvPr id="6" name="Title 33">
            <a:extLst>
              <a:ext uri="{FF2B5EF4-FFF2-40B4-BE49-F238E27FC236}">
                <a16:creationId xmlns:a16="http://schemas.microsoft.com/office/drawing/2014/main" id="{BBFCD3E5-7ABF-BD9D-F526-D54133C4EBA3}"/>
              </a:ext>
            </a:extLst>
          </p:cNvPr>
          <p:cNvSpPr txBox="1">
            <a:spLocks/>
          </p:cNvSpPr>
          <p:nvPr/>
        </p:nvSpPr>
        <p:spPr>
          <a:xfrm>
            <a:off x="157108" y="52305"/>
            <a:ext cx="5149345"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r>
              <a:rPr lang="en-US" dirty="0">
                <a:latin typeface="Calibri" panose="020F0502020204030204" pitchFamily="34" charset="0"/>
                <a:cs typeface="Calibri" panose="020F0502020204030204" pitchFamily="34" charset="0"/>
              </a:rPr>
              <a:t>DAB HEAD-END SYSTEM </a:t>
            </a:r>
          </a:p>
        </p:txBody>
      </p:sp>
      <p:pic>
        <p:nvPicPr>
          <p:cNvPr id="11" name="Picture 10">
            <a:extLst>
              <a:ext uri="{FF2B5EF4-FFF2-40B4-BE49-F238E27FC236}">
                <a16:creationId xmlns:a16="http://schemas.microsoft.com/office/drawing/2014/main" id="{5DA1E5E1-E36D-6822-DF65-0C3491D17A34}"/>
              </a:ext>
            </a:extLst>
          </p:cNvPr>
          <p:cNvPicPr>
            <a:picLocks noChangeAspect="1"/>
          </p:cNvPicPr>
          <p:nvPr/>
        </p:nvPicPr>
        <p:blipFill>
          <a:blip r:embed="rId6"/>
          <a:srcRect/>
          <a:stretch/>
        </p:blipFill>
        <p:spPr>
          <a:xfrm>
            <a:off x="843139" y="3087560"/>
            <a:ext cx="2734661" cy="1386060"/>
          </a:xfrm>
          <a:prstGeom prst="rect">
            <a:avLst/>
          </a:prstGeom>
        </p:spPr>
      </p:pic>
      <p:sp>
        <p:nvSpPr>
          <p:cNvPr id="14" name="Rectangle: Rounded Corners 13">
            <a:extLst>
              <a:ext uri="{FF2B5EF4-FFF2-40B4-BE49-F238E27FC236}">
                <a16:creationId xmlns:a16="http://schemas.microsoft.com/office/drawing/2014/main" id="{04BF73C8-93B9-A123-4EFA-4044F4A9DDB6}"/>
              </a:ext>
            </a:extLst>
          </p:cNvPr>
          <p:cNvSpPr/>
          <p:nvPr/>
        </p:nvSpPr>
        <p:spPr>
          <a:xfrm>
            <a:off x="862179" y="4822642"/>
            <a:ext cx="2622244" cy="1436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SERVER PLATFORM</a:t>
            </a:r>
          </a:p>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VIRTUALIZED</a:t>
            </a:r>
            <a:b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VMWARE</a:t>
            </a:r>
          </a:p>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DOCKER</a:t>
            </a:r>
            <a:endParaRPr lang="en-SE" dirty="0">
              <a:solidFill>
                <a:schemeClr val="bg1"/>
              </a:solidFill>
            </a:endParaRPr>
          </a:p>
        </p:txBody>
      </p:sp>
      <p:pic>
        <p:nvPicPr>
          <p:cNvPr id="18" name="Picture 17">
            <a:extLst>
              <a:ext uri="{FF2B5EF4-FFF2-40B4-BE49-F238E27FC236}">
                <a16:creationId xmlns:a16="http://schemas.microsoft.com/office/drawing/2014/main" id="{C71F199B-C299-5E21-30E3-CB617A12E229}"/>
              </a:ext>
            </a:extLst>
          </p:cNvPr>
          <p:cNvPicPr>
            <a:picLocks noChangeAspect="1"/>
          </p:cNvPicPr>
          <p:nvPr/>
        </p:nvPicPr>
        <p:blipFill>
          <a:blip r:embed="rId7"/>
          <a:srcRect/>
          <a:stretch/>
        </p:blipFill>
        <p:spPr>
          <a:xfrm>
            <a:off x="4168789" y="2860732"/>
            <a:ext cx="3620362" cy="1854167"/>
          </a:xfrm>
          <a:prstGeom prst="rect">
            <a:avLst/>
          </a:prstGeom>
        </p:spPr>
      </p:pic>
      <p:pic>
        <p:nvPicPr>
          <p:cNvPr id="22" name="Picture 21">
            <a:extLst>
              <a:ext uri="{FF2B5EF4-FFF2-40B4-BE49-F238E27FC236}">
                <a16:creationId xmlns:a16="http://schemas.microsoft.com/office/drawing/2014/main" id="{7D5646FD-5DBB-FABE-7FDE-C133CD55BD8E}"/>
              </a:ext>
            </a:extLst>
          </p:cNvPr>
          <p:cNvPicPr>
            <a:picLocks noChangeAspect="1"/>
          </p:cNvPicPr>
          <p:nvPr/>
        </p:nvPicPr>
        <p:blipFill>
          <a:blip r:embed="rId8"/>
          <a:srcRect/>
          <a:stretch/>
        </p:blipFill>
        <p:spPr>
          <a:xfrm>
            <a:off x="8330800" y="2860732"/>
            <a:ext cx="2477917" cy="1861648"/>
          </a:xfrm>
          <a:prstGeom prst="rect">
            <a:avLst/>
          </a:prstGeom>
        </p:spPr>
      </p:pic>
      <p:sp>
        <p:nvSpPr>
          <p:cNvPr id="8" name="Oval 7">
            <a:extLst>
              <a:ext uri="{FF2B5EF4-FFF2-40B4-BE49-F238E27FC236}">
                <a16:creationId xmlns:a16="http://schemas.microsoft.com/office/drawing/2014/main" id="{72D2827F-407B-2B8F-9A48-A5D887EA640B}"/>
              </a:ext>
            </a:extLst>
          </p:cNvPr>
          <p:cNvSpPr/>
          <p:nvPr/>
        </p:nvSpPr>
        <p:spPr>
          <a:xfrm>
            <a:off x="554935" y="2782760"/>
            <a:ext cx="952500" cy="6096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80%</a:t>
            </a:r>
          </a:p>
        </p:txBody>
      </p:sp>
      <p:sp>
        <p:nvSpPr>
          <p:cNvPr id="7" name="Oval 6">
            <a:extLst>
              <a:ext uri="{FF2B5EF4-FFF2-40B4-BE49-F238E27FC236}">
                <a16:creationId xmlns:a16="http://schemas.microsoft.com/office/drawing/2014/main" id="{F2D9EE5D-8960-14CC-D157-5E72E72D3787}"/>
              </a:ext>
            </a:extLst>
          </p:cNvPr>
          <p:cNvSpPr/>
          <p:nvPr/>
        </p:nvSpPr>
        <p:spPr>
          <a:xfrm>
            <a:off x="4119449" y="2802423"/>
            <a:ext cx="952500" cy="609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10%</a:t>
            </a:r>
          </a:p>
        </p:txBody>
      </p:sp>
      <p:sp>
        <p:nvSpPr>
          <p:cNvPr id="25" name="Rectangle: Rounded Corners 24">
            <a:extLst>
              <a:ext uri="{FF2B5EF4-FFF2-40B4-BE49-F238E27FC236}">
                <a16:creationId xmlns:a16="http://schemas.microsoft.com/office/drawing/2014/main" id="{D7B9FF80-A2C8-044C-1072-41526D580BBC}"/>
              </a:ext>
            </a:extLst>
          </p:cNvPr>
          <p:cNvSpPr/>
          <p:nvPr/>
        </p:nvSpPr>
        <p:spPr>
          <a:xfrm>
            <a:off x="4180391" y="4801038"/>
            <a:ext cx="3237429" cy="1436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DEDICATED PANEDA HARDWARE</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COMPLETE HEAD-END</a:t>
            </a:r>
            <a:b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REMOTE ENCODERS</a:t>
            </a:r>
            <a:endParaRPr lang="en-SE" dirty="0">
              <a:solidFill>
                <a:schemeClr val="bg1"/>
              </a:solidFill>
            </a:endParaRPr>
          </a:p>
        </p:txBody>
      </p:sp>
      <p:sp>
        <p:nvSpPr>
          <p:cNvPr id="26" name="Rectangle: Rounded Corners 25">
            <a:extLst>
              <a:ext uri="{FF2B5EF4-FFF2-40B4-BE49-F238E27FC236}">
                <a16:creationId xmlns:a16="http://schemas.microsoft.com/office/drawing/2014/main" id="{6C97B96C-A994-2C8A-2D31-CA73A860C976}"/>
              </a:ext>
            </a:extLst>
          </p:cNvPr>
          <p:cNvSpPr/>
          <p:nvPr/>
        </p:nvSpPr>
        <p:spPr>
          <a:xfrm>
            <a:off x="8210309" y="4801038"/>
            <a:ext cx="2967123" cy="1436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CLOUD SYSTEMS</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GOOGLE</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SMALL-SCALE DAB</a:t>
            </a:r>
            <a:endParaRPr lang="en-SE" dirty="0">
              <a:solidFill>
                <a:schemeClr val="bg1"/>
              </a:solidFill>
            </a:endParaRPr>
          </a:p>
        </p:txBody>
      </p:sp>
      <p:cxnSp>
        <p:nvCxnSpPr>
          <p:cNvPr id="13" name="Straight Connector 12">
            <a:extLst>
              <a:ext uri="{FF2B5EF4-FFF2-40B4-BE49-F238E27FC236}">
                <a16:creationId xmlns:a16="http://schemas.microsoft.com/office/drawing/2014/main" id="{38DA3DF1-627A-B83A-5488-CBF8721CC6F2}"/>
              </a:ext>
            </a:extLst>
          </p:cNvPr>
          <p:cNvCxnSpPr>
            <a:stCxn id="4" idx="2"/>
            <a:endCxn id="11" idx="0"/>
          </p:cNvCxnSpPr>
          <p:nvPr/>
        </p:nvCxnSpPr>
        <p:spPr>
          <a:xfrm flipH="1">
            <a:off x="2210470" y="2366251"/>
            <a:ext cx="3345275" cy="721309"/>
          </a:xfrm>
          <a:prstGeom prst="line">
            <a:avLst/>
          </a:prstGeom>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5CF5E7CF-5622-F748-B400-A3F2A2DE48E5}"/>
              </a:ext>
            </a:extLst>
          </p:cNvPr>
          <p:cNvCxnSpPr>
            <a:cxnSpLocks/>
            <a:stCxn id="4" idx="2"/>
            <a:endCxn id="9" idx="4"/>
          </p:cNvCxnSpPr>
          <p:nvPr/>
        </p:nvCxnSpPr>
        <p:spPr>
          <a:xfrm>
            <a:off x="5555745" y="2366251"/>
            <a:ext cx="3130814" cy="1104081"/>
          </a:xfrm>
          <a:prstGeom prst="line">
            <a:avLst/>
          </a:prstGeom>
        </p:spPr>
        <p:style>
          <a:lnRef idx="1">
            <a:schemeClr val="accent5"/>
          </a:lnRef>
          <a:fillRef idx="0">
            <a:schemeClr val="accent5"/>
          </a:fillRef>
          <a:effectRef idx="0">
            <a:schemeClr val="accent5"/>
          </a:effectRef>
          <a:fontRef idx="minor">
            <a:schemeClr val="tx1"/>
          </a:fontRef>
        </p:style>
      </p:cxnSp>
      <p:cxnSp>
        <p:nvCxnSpPr>
          <p:cNvPr id="27" name="Straight Connector 26">
            <a:extLst>
              <a:ext uri="{FF2B5EF4-FFF2-40B4-BE49-F238E27FC236}">
                <a16:creationId xmlns:a16="http://schemas.microsoft.com/office/drawing/2014/main" id="{23C50CA5-8E51-90E5-65B2-0B434B080642}"/>
              </a:ext>
            </a:extLst>
          </p:cNvPr>
          <p:cNvCxnSpPr>
            <a:cxnSpLocks/>
            <a:stCxn id="4" idx="2"/>
          </p:cNvCxnSpPr>
          <p:nvPr/>
        </p:nvCxnSpPr>
        <p:spPr>
          <a:xfrm flipH="1">
            <a:off x="5555744" y="2366251"/>
            <a:ext cx="1" cy="748595"/>
          </a:xfrm>
          <a:prstGeom prst="line">
            <a:avLst/>
          </a:prstGeom>
        </p:spPr>
        <p:style>
          <a:lnRef idx="1">
            <a:schemeClr val="accent5"/>
          </a:lnRef>
          <a:fillRef idx="0">
            <a:schemeClr val="accent5"/>
          </a:fillRef>
          <a:effectRef idx="0">
            <a:schemeClr val="accent5"/>
          </a:effectRef>
          <a:fontRef idx="minor">
            <a:schemeClr val="tx1"/>
          </a:fontRef>
        </p:style>
      </p:cxnSp>
      <p:sp>
        <p:nvSpPr>
          <p:cNvPr id="9" name="Oval 8">
            <a:extLst>
              <a:ext uri="{FF2B5EF4-FFF2-40B4-BE49-F238E27FC236}">
                <a16:creationId xmlns:a16="http://schemas.microsoft.com/office/drawing/2014/main" id="{078A9AF0-2DE7-C1CD-CB3A-AC3971A45100}"/>
              </a:ext>
            </a:extLst>
          </p:cNvPr>
          <p:cNvSpPr/>
          <p:nvPr/>
        </p:nvSpPr>
        <p:spPr>
          <a:xfrm>
            <a:off x="8210309" y="2860732"/>
            <a:ext cx="952500" cy="609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10%</a:t>
            </a:r>
          </a:p>
        </p:txBody>
      </p:sp>
      <p:grpSp>
        <p:nvGrpSpPr>
          <p:cNvPr id="15" name="Group 14">
            <a:extLst>
              <a:ext uri="{FF2B5EF4-FFF2-40B4-BE49-F238E27FC236}">
                <a16:creationId xmlns:a16="http://schemas.microsoft.com/office/drawing/2014/main" id="{729D11E4-739D-3EE2-B3CE-0B5FC094D4BD}"/>
              </a:ext>
            </a:extLst>
          </p:cNvPr>
          <p:cNvGrpSpPr/>
          <p:nvPr/>
        </p:nvGrpSpPr>
        <p:grpSpPr>
          <a:xfrm>
            <a:off x="3554306" y="617773"/>
            <a:ext cx="4047614" cy="1748478"/>
            <a:chOff x="3682898" y="139136"/>
            <a:chExt cx="4047614" cy="1748478"/>
          </a:xfrm>
        </p:grpSpPr>
        <p:pic>
          <p:nvPicPr>
            <p:cNvPr id="4" name="Picture 3" descr="Icon&#10;&#10;Description automatically generated">
              <a:extLst>
                <a:ext uri="{FF2B5EF4-FFF2-40B4-BE49-F238E27FC236}">
                  <a16:creationId xmlns:a16="http://schemas.microsoft.com/office/drawing/2014/main" id="{25F11F82-C8E5-3BEF-2925-C7765BD65FBE}"/>
                </a:ext>
              </a:extLst>
            </p:cNvPr>
            <p:cNvPicPr>
              <a:picLocks noChangeAspect="1"/>
            </p:cNvPicPr>
            <p:nvPr/>
          </p:nvPicPr>
          <p:blipFill>
            <a:blip r:embed="rId9"/>
            <a:stretch>
              <a:fillRect/>
            </a:stretch>
          </p:blipFill>
          <p:spPr>
            <a:xfrm>
              <a:off x="4685206" y="139136"/>
              <a:ext cx="1998261" cy="1748478"/>
            </a:xfrm>
            <a:prstGeom prst="rect">
              <a:avLst/>
            </a:prstGeom>
          </p:spPr>
        </p:pic>
        <p:pic>
          <p:nvPicPr>
            <p:cNvPr id="5" name="Picture 4" descr="Logo&#10;&#10;Description automatically generated">
              <a:extLst>
                <a:ext uri="{FF2B5EF4-FFF2-40B4-BE49-F238E27FC236}">
                  <a16:creationId xmlns:a16="http://schemas.microsoft.com/office/drawing/2014/main" id="{6BCBF82F-A80E-E358-CE9D-7B6AE852BCFA}"/>
                </a:ext>
              </a:extLst>
            </p:cNvPr>
            <p:cNvPicPr>
              <a:picLocks noChangeAspect="1"/>
            </p:cNvPicPr>
            <p:nvPr/>
          </p:nvPicPr>
          <p:blipFill>
            <a:blip r:embed="rId10"/>
            <a:stretch>
              <a:fillRect/>
            </a:stretch>
          </p:blipFill>
          <p:spPr>
            <a:xfrm>
              <a:off x="3795502" y="589265"/>
              <a:ext cx="861218" cy="506396"/>
            </a:xfrm>
            <a:prstGeom prst="rect">
              <a:avLst/>
            </a:prstGeom>
          </p:spPr>
        </p:pic>
        <p:sp>
          <p:nvSpPr>
            <p:cNvPr id="10" name="Rectangle: Rounded Corners 9">
              <a:extLst>
                <a:ext uri="{FF2B5EF4-FFF2-40B4-BE49-F238E27FC236}">
                  <a16:creationId xmlns:a16="http://schemas.microsoft.com/office/drawing/2014/main" id="{2D87A44D-3B47-34CC-3131-736A89900544}"/>
                </a:ext>
              </a:extLst>
            </p:cNvPr>
            <p:cNvSpPr/>
            <p:nvPr/>
          </p:nvSpPr>
          <p:spPr>
            <a:xfrm>
              <a:off x="3682898" y="1195462"/>
              <a:ext cx="4047614" cy="3844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COMPLETE DAB SOFTWARE SOLUTION</a:t>
              </a:r>
              <a:endParaRPr lang="en-SE" dirty="0">
                <a:solidFill>
                  <a:schemeClr val="bg1"/>
                </a:solidFill>
              </a:endParaRPr>
            </a:p>
          </p:txBody>
        </p:sp>
        <p:pic>
          <p:nvPicPr>
            <p:cNvPr id="12" name="Picture 11" descr="A picture containing graphical user interface&#10;&#10;Description automatically generated">
              <a:extLst>
                <a:ext uri="{FF2B5EF4-FFF2-40B4-BE49-F238E27FC236}">
                  <a16:creationId xmlns:a16="http://schemas.microsoft.com/office/drawing/2014/main" id="{1B6FA3CD-CA9A-8FBD-0E04-3EE60FF9CB25}"/>
                </a:ext>
              </a:extLst>
            </p:cNvPr>
            <p:cNvPicPr>
              <a:picLocks noChangeAspect="1"/>
            </p:cNvPicPr>
            <p:nvPr/>
          </p:nvPicPr>
          <p:blipFill>
            <a:blip r:embed="rId11"/>
            <a:stretch>
              <a:fillRect/>
            </a:stretch>
          </p:blipFill>
          <p:spPr>
            <a:xfrm>
              <a:off x="6001311" y="238127"/>
              <a:ext cx="1305970" cy="913919"/>
            </a:xfrm>
            <a:prstGeom prst="rect">
              <a:avLst/>
            </a:prstGeom>
          </p:spPr>
        </p:pic>
      </p:grpSp>
    </p:spTree>
    <p:extLst>
      <p:ext uri="{BB962C8B-B14F-4D97-AF65-F5344CB8AC3E}">
        <p14:creationId xmlns:p14="http://schemas.microsoft.com/office/powerpoint/2010/main" val="252042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7" grpId="0" animBg="1"/>
      <p:bldP spid="25" grpId="0" animBg="1"/>
      <p:bldP spid="2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3000" b="-3000"/>
          </a:stretch>
        </a:blipFill>
        <a:effectLst/>
      </p:bgPr>
    </p:bg>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08453B12-6818-452E-8213-837B2C232B5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47100" y="0"/>
            <a:ext cx="3644900" cy="6858000"/>
          </a:xfrm>
          <a:prstGeom prst="rect">
            <a:avLst/>
          </a:prstGeom>
        </p:spPr>
      </p:pic>
      <p:sp>
        <p:nvSpPr>
          <p:cNvPr id="10" name="Title 33">
            <a:extLst>
              <a:ext uri="{FF2B5EF4-FFF2-40B4-BE49-F238E27FC236}">
                <a16:creationId xmlns:a16="http://schemas.microsoft.com/office/drawing/2014/main" id="{6B88FB1E-A8C3-FC42-2DCE-31C9391E6981}"/>
              </a:ext>
            </a:extLst>
          </p:cNvPr>
          <p:cNvSpPr txBox="1">
            <a:spLocks/>
          </p:cNvSpPr>
          <p:nvPr/>
        </p:nvSpPr>
        <p:spPr>
          <a:xfrm>
            <a:off x="443093" y="194905"/>
            <a:ext cx="7537790" cy="603524"/>
          </a:xfrm>
          <a:prstGeom prst="rect">
            <a:avLst/>
          </a:prstGeom>
        </p:spPr>
        <p:txBody>
          <a:bodyPr/>
          <a:lstStyle>
            <a:lvl1pPr algn="l" defTabSz="914400" rtl="0" eaLnBrk="1" latinLnBrk="0" hangingPunct="1">
              <a:lnSpc>
                <a:spcPct val="90000"/>
              </a:lnSpc>
              <a:spcBef>
                <a:spcPct val="0"/>
              </a:spcBef>
              <a:buNone/>
              <a:defRPr sz="3200" kern="1200" cap="all" spc="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all" spc="20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CENTRALIZED</a:t>
            </a:r>
            <a:endParaRPr kumimoji="0" lang="nb-NO" sz="3600" b="1" i="0" u="none" strike="noStrike" kern="1200" cap="all" spc="200" normalizeH="0" baseline="0" noProof="0" dirty="0">
              <a:ln>
                <a:noFill/>
              </a:ln>
              <a:solidFill>
                <a:prstClr val="white"/>
              </a:solidFill>
              <a:effectLst/>
              <a:uLnTx/>
              <a:uFillTx/>
              <a:latin typeface="Franklin Gothic Demi Cond"/>
              <a:ea typeface="+mj-ea"/>
              <a:cs typeface="+mj-cs"/>
            </a:endParaRPr>
          </a:p>
        </p:txBody>
      </p:sp>
      <p:pic>
        <p:nvPicPr>
          <p:cNvPr id="4" name="Grafikk 3" descr="Utropstegn med heldekkende fyll">
            <a:extLst>
              <a:ext uri="{FF2B5EF4-FFF2-40B4-BE49-F238E27FC236}">
                <a16:creationId xmlns:a16="http://schemas.microsoft.com/office/drawing/2014/main" id="{2714D629-5BB3-DF72-D8A2-5F5184122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03102" y="4764280"/>
            <a:ext cx="2128281" cy="2128281"/>
          </a:xfrm>
          <a:prstGeom prst="rect">
            <a:avLst/>
          </a:prstGeom>
        </p:spPr>
      </p:pic>
      <p:sp>
        <p:nvSpPr>
          <p:cNvPr id="2" name="Rectangle: Rounded Corners 1">
            <a:extLst>
              <a:ext uri="{FF2B5EF4-FFF2-40B4-BE49-F238E27FC236}">
                <a16:creationId xmlns:a16="http://schemas.microsoft.com/office/drawing/2014/main" id="{961F93C5-210F-8F6C-6CF6-D4CBDE248877}"/>
              </a:ext>
            </a:extLst>
          </p:cNvPr>
          <p:cNvSpPr/>
          <p:nvPr/>
        </p:nvSpPr>
        <p:spPr>
          <a:xfrm>
            <a:off x="497461" y="932167"/>
            <a:ext cx="5800408" cy="1077811"/>
          </a:xfrm>
          <a:prstGeom prst="round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SE" sz="1800" b="0" i="0" u="none" strike="noStrike" kern="1200" cap="none" spc="0" normalizeH="0" baseline="0" noProof="0" dirty="0">
                <a:ln>
                  <a:noFill/>
                </a:ln>
                <a:solidFill>
                  <a:prstClr val="white"/>
                </a:solidFill>
                <a:effectLst/>
                <a:uLnTx/>
                <a:uFillTx/>
                <a:latin typeface="Univers Light"/>
                <a:ea typeface="+mn-ea"/>
                <a:cs typeface="+mn-cs"/>
              </a:rPr>
              <a:t>CENTRALIZE ALL MULTIPLEXERS AND ENCODERS IN ONE LOCATION</a:t>
            </a:r>
            <a:endParaRPr kumimoji="0" lang="en-GB" sz="1800" b="0" i="0" u="none" strike="noStrike" kern="1200" cap="none" spc="0" normalizeH="0" baseline="0" noProof="0" dirty="0">
              <a:ln>
                <a:noFill/>
              </a:ln>
              <a:solidFill>
                <a:prstClr val="white"/>
              </a:solidFill>
              <a:effectLst/>
              <a:uLnTx/>
              <a:uFillTx/>
              <a:latin typeface="Univers Light"/>
              <a:ea typeface="+mn-ea"/>
              <a:cs typeface="+mn-cs"/>
            </a:endParaRPr>
          </a:p>
        </p:txBody>
      </p:sp>
      <p:sp>
        <p:nvSpPr>
          <p:cNvPr id="3" name="Rectangle: Rounded Corners 2">
            <a:extLst>
              <a:ext uri="{FF2B5EF4-FFF2-40B4-BE49-F238E27FC236}">
                <a16:creationId xmlns:a16="http://schemas.microsoft.com/office/drawing/2014/main" id="{738F11D2-921F-4C1D-370A-5AEA8D9E3FBD}"/>
              </a:ext>
            </a:extLst>
          </p:cNvPr>
          <p:cNvSpPr/>
          <p:nvPr/>
        </p:nvSpPr>
        <p:spPr>
          <a:xfrm>
            <a:off x="1311784" y="2042865"/>
            <a:ext cx="5800408" cy="515909"/>
          </a:xfrm>
          <a:prstGeom prst="round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Maintenance</a:t>
            </a:r>
          </a:p>
        </p:txBody>
      </p:sp>
      <p:sp>
        <p:nvSpPr>
          <p:cNvPr id="8" name="Rectangle: Rounded Corners 7">
            <a:extLst>
              <a:ext uri="{FF2B5EF4-FFF2-40B4-BE49-F238E27FC236}">
                <a16:creationId xmlns:a16="http://schemas.microsoft.com/office/drawing/2014/main" id="{D9931DCA-4745-2469-79BA-B8A5496F9C51}"/>
              </a:ext>
            </a:extLst>
          </p:cNvPr>
          <p:cNvSpPr/>
          <p:nvPr/>
        </p:nvSpPr>
        <p:spPr>
          <a:xfrm>
            <a:off x="1311784" y="2588410"/>
            <a:ext cx="5800408" cy="515909"/>
          </a:xfrm>
          <a:prstGeom prst="round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Support</a:t>
            </a:r>
          </a:p>
        </p:txBody>
      </p:sp>
      <p:sp>
        <p:nvSpPr>
          <p:cNvPr id="9" name="Rectangle: Rounded Corners 8">
            <a:extLst>
              <a:ext uri="{FF2B5EF4-FFF2-40B4-BE49-F238E27FC236}">
                <a16:creationId xmlns:a16="http://schemas.microsoft.com/office/drawing/2014/main" id="{4968A647-ABA7-6314-6D11-67E9F350942B}"/>
              </a:ext>
            </a:extLst>
          </p:cNvPr>
          <p:cNvSpPr/>
          <p:nvPr/>
        </p:nvSpPr>
        <p:spPr>
          <a:xfrm>
            <a:off x="1311784" y="3117997"/>
            <a:ext cx="5800408" cy="515909"/>
          </a:xfrm>
          <a:prstGeom prst="round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Upgrades</a:t>
            </a:r>
          </a:p>
        </p:txBody>
      </p:sp>
      <p:sp>
        <p:nvSpPr>
          <p:cNvPr id="11" name="Rectangle: Rounded Corners 10">
            <a:extLst>
              <a:ext uri="{FF2B5EF4-FFF2-40B4-BE49-F238E27FC236}">
                <a16:creationId xmlns:a16="http://schemas.microsoft.com/office/drawing/2014/main" id="{47857D07-03FC-FD03-8C69-954F7DEC6257}"/>
              </a:ext>
            </a:extLst>
          </p:cNvPr>
          <p:cNvSpPr/>
          <p:nvPr/>
        </p:nvSpPr>
        <p:spPr>
          <a:xfrm>
            <a:off x="1311784" y="3662464"/>
            <a:ext cx="5800408" cy="515909"/>
          </a:xfrm>
          <a:prstGeom prst="round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Cost efficient</a:t>
            </a:r>
          </a:p>
        </p:txBody>
      </p:sp>
      <p:sp>
        <p:nvSpPr>
          <p:cNvPr id="12" name="Rectangle: Rounded Corners 11">
            <a:extLst>
              <a:ext uri="{FF2B5EF4-FFF2-40B4-BE49-F238E27FC236}">
                <a16:creationId xmlns:a16="http://schemas.microsoft.com/office/drawing/2014/main" id="{4C70EE2F-8694-3EA1-487C-D106D1CC9020}"/>
              </a:ext>
            </a:extLst>
          </p:cNvPr>
          <p:cNvSpPr/>
          <p:nvPr/>
        </p:nvSpPr>
        <p:spPr>
          <a:xfrm>
            <a:off x="1311784" y="4212160"/>
            <a:ext cx="5800408" cy="515909"/>
          </a:xfrm>
          <a:prstGeom prst="round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white"/>
                </a:solidFill>
                <a:effectLst/>
                <a:uLnTx/>
                <a:uFillTx/>
                <a:latin typeface="Univers Light"/>
                <a:ea typeface="+mn-ea"/>
                <a:cs typeface="+mn-cs"/>
              </a:rPr>
              <a:t>Scalability</a:t>
            </a:r>
          </a:p>
        </p:txBody>
      </p:sp>
      <p:pic>
        <p:nvPicPr>
          <p:cNvPr id="13" name="Picture 12" descr="Logo&#10;&#10;Description automatically generated">
            <a:extLst>
              <a:ext uri="{FF2B5EF4-FFF2-40B4-BE49-F238E27FC236}">
                <a16:creationId xmlns:a16="http://schemas.microsoft.com/office/drawing/2014/main" id="{774DE7B0-A624-9D4C-5A24-29A36B93800A}"/>
              </a:ext>
            </a:extLst>
          </p:cNvPr>
          <p:cNvPicPr>
            <a:picLocks noChangeAspect="1"/>
          </p:cNvPicPr>
          <p:nvPr/>
        </p:nvPicPr>
        <p:blipFill>
          <a:blip r:embed="rId9"/>
          <a:stretch>
            <a:fillRect/>
          </a:stretch>
        </p:blipFill>
        <p:spPr>
          <a:xfrm>
            <a:off x="11248060" y="6258040"/>
            <a:ext cx="375809" cy="369138"/>
          </a:xfrm>
          <a:prstGeom prst="rect">
            <a:avLst/>
          </a:prstGeom>
        </p:spPr>
      </p:pic>
      <p:pic>
        <p:nvPicPr>
          <p:cNvPr id="5" name="Picture 4" descr="A picture containing text, projector, electronics, computer&#10;&#10;Description automatically generated">
            <a:extLst>
              <a:ext uri="{FF2B5EF4-FFF2-40B4-BE49-F238E27FC236}">
                <a16:creationId xmlns:a16="http://schemas.microsoft.com/office/drawing/2014/main" id="{D75FDF6C-BEB3-BD1A-A6FE-784461C1156E}"/>
              </a:ext>
            </a:extLst>
          </p:cNvPr>
          <p:cNvPicPr>
            <a:picLocks noChangeAspect="1"/>
          </p:cNvPicPr>
          <p:nvPr/>
        </p:nvPicPr>
        <p:blipFill>
          <a:blip r:embed="rId10"/>
          <a:stretch>
            <a:fillRect/>
          </a:stretch>
        </p:blipFill>
        <p:spPr>
          <a:xfrm>
            <a:off x="7822546" y="898954"/>
            <a:ext cx="3948028" cy="1092930"/>
          </a:xfrm>
          <a:prstGeom prst="rect">
            <a:avLst/>
          </a:prstGeom>
        </p:spPr>
      </p:pic>
      <p:sp>
        <p:nvSpPr>
          <p:cNvPr id="6" name="Rectangle: Rounded Corners 5">
            <a:extLst>
              <a:ext uri="{FF2B5EF4-FFF2-40B4-BE49-F238E27FC236}">
                <a16:creationId xmlns:a16="http://schemas.microsoft.com/office/drawing/2014/main" id="{889D0A4A-CE3A-A812-633B-EF29299577A6}"/>
              </a:ext>
            </a:extLst>
          </p:cNvPr>
          <p:cNvSpPr/>
          <p:nvPr/>
        </p:nvSpPr>
        <p:spPr>
          <a:xfrm>
            <a:off x="7678409" y="1935091"/>
            <a:ext cx="3701817" cy="1126749"/>
          </a:xfrm>
          <a:prstGeom prst="roundRect">
            <a:avLst/>
          </a:prstGeom>
          <a:solidFill>
            <a:schemeClr val="bg1">
              <a:lumMod val="6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MULTIPLEXER</a:t>
            </a:r>
            <a:endParaRPr lang="en-SE" dirty="0">
              <a:solidFill>
                <a:schemeClr val="bg1"/>
              </a:solidFill>
            </a:endParaRPr>
          </a:p>
        </p:txBody>
      </p:sp>
      <p:sp>
        <p:nvSpPr>
          <p:cNvPr id="7" name="Rectangle: Rounded Corners 6">
            <a:extLst>
              <a:ext uri="{FF2B5EF4-FFF2-40B4-BE49-F238E27FC236}">
                <a16:creationId xmlns:a16="http://schemas.microsoft.com/office/drawing/2014/main" id="{C19A728F-1751-8C3D-9505-725FDD5547C0}"/>
              </a:ext>
            </a:extLst>
          </p:cNvPr>
          <p:cNvSpPr/>
          <p:nvPr/>
        </p:nvSpPr>
        <p:spPr>
          <a:xfrm>
            <a:off x="8187876" y="2913308"/>
            <a:ext cx="3701817" cy="627796"/>
          </a:xfrm>
          <a:prstGeom prst="roundRect">
            <a:avLst/>
          </a:prstGeom>
          <a:solidFill>
            <a:schemeClr val="bg1">
              <a:lumMod val="6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 ENCODER</a:t>
            </a:r>
            <a:endParaRPr lang="en-SE" dirty="0">
              <a:solidFill>
                <a:schemeClr val="bg1"/>
              </a:solidFill>
            </a:endParaRPr>
          </a:p>
        </p:txBody>
      </p:sp>
      <p:sp>
        <p:nvSpPr>
          <p:cNvPr id="14" name="Rectangle: Rounded Corners 13">
            <a:extLst>
              <a:ext uri="{FF2B5EF4-FFF2-40B4-BE49-F238E27FC236}">
                <a16:creationId xmlns:a16="http://schemas.microsoft.com/office/drawing/2014/main" id="{5AD991C8-3903-A759-BB69-C117C8AAB37C}"/>
              </a:ext>
            </a:extLst>
          </p:cNvPr>
          <p:cNvSpPr/>
          <p:nvPr/>
        </p:nvSpPr>
        <p:spPr>
          <a:xfrm>
            <a:off x="8187876" y="3571765"/>
            <a:ext cx="3701817" cy="627796"/>
          </a:xfrm>
          <a:prstGeom prst="roundRect">
            <a:avLst/>
          </a:prstGeom>
          <a:solidFill>
            <a:schemeClr val="bg1">
              <a:lumMod val="6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DAB+ ENCODER</a:t>
            </a:r>
            <a:endParaRPr lang="en-SE" dirty="0">
              <a:solidFill>
                <a:schemeClr val="bg1"/>
              </a:solidFill>
            </a:endParaRPr>
          </a:p>
        </p:txBody>
      </p:sp>
      <p:sp>
        <p:nvSpPr>
          <p:cNvPr id="15" name="Rectangle: Rounded Corners 14">
            <a:extLst>
              <a:ext uri="{FF2B5EF4-FFF2-40B4-BE49-F238E27FC236}">
                <a16:creationId xmlns:a16="http://schemas.microsoft.com/office/drawing/2014/main" id="{F8BEF42F-74D9-F87A-B20E-069D7CD1626B}"/>
              </a:ext>
            </a:extLst>
          </p:cNvPr>
          <p:cNvSpPr/>
          <p:nvPr/>
        </p:nvSpPr>
        <p:spPr>
          <a:xfrm>
            <a:off x="7596464" y="897784"/>
            <a:ext cx="4439593" cy="3535993"/>
          </a:xfrm>
          <a:prstGeom prst="roundRect">
            <a:avLst/>
          </a:prstGeom>
          <a:noFill/>
          <a:ln w="38100">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1" grpId="0" animBg="1"/>
      <p:bldP spid="12" grpId="0" animBg="1"/>
    </p:bldLst>
  </p:timing>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44546A"/>
      </a:dk2>
      <a:lt2>
        <a:srgbClr val="E7E6E6"/>
      </a:lt2>
      <a:accent1>
        <a:srgbClr val="555973"/>
      </a:accent1>
      <a:accent2>
        <a:srgbClr val="8189A2"/>
      </a:accent2>
      <a:accent3>
        <a:srgbClr val="BB9569"/>
      </a:accent3>
      <a:accent4>
        <a:srgbClr val="A25526"/>
      </a:accent4>
      <a:accent5>
        <a:srgbClr val="EEECE0"/>
      </a:accent5>
      <a:accent6>
        <a:srgbClr val="592A0E"/>
      </a:accent6>
      <a:hlink>
        <a:srgbClr val="0563C1"/>
      </a:hlink>
      <a:folHlink>
        <a:srgbClr val="954F72"/>
      </a:folHlink>
    </a:clrScheme>
    <a:fontScheme name="Custom 27">
      <a:majorFont>
        <a:latin typeface="Franklin Gothic Demi Cond"/>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Presentation_TM16411254_Win32_JC_SL_v3.potx" id="{A49F532D-B704-4DFF-BADB-F4289203C174}" vid="{D1827142-D2F0-440A-808F-EAD0984C5F55}"/>
    </a:ext>
  </a:extLst>
</a:theme>
</file>

<file path=ppt/theme/theme2.xml><?xml version="1.0" encoding="utf-8"?>
<a:theme xmlns:a="http://schemas.openxmlformats.org/drawingml/2006/main" name="16_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10F98B39-7EBA-4823-84A5-26F47879986F}">
  <ds:schemaRefs>
    <ds:schemaRef ds:uri="http://schemas.microsoft.com/sharepoint/v3/contenttype/forms"/>
  </ds:schemaRefs>
</ds:datastoreItem>
</file>

<file path=customXml/itemProps2.xml><?xml version="1.0" encoding="utf-8"?>
<ds:datastoreItem xmlns:ds="http://schemas.openxmlformats.org/officeDocument/2006/customXml" ds:itemID="{AC6AFC83-AE02-40B8-BC2C-6B2B88106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621FE4-3184-49E6-95AD-A045530002EF}">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4040</TotalTime>
  <Words>2802</Words>
  <Application>Microsoft Office PowerPoint</Application>
  <PresentationFormat>Widescreen</PresentationFormat>
  <Paragraphs>364</Paragraphs>
  <Slides>33</Slides>
  <Notes>31</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Franklin Gothic Demi Cond</vt:lpstr>
      <vt:lpstr>Lucida Grande</vt:lpstr>
      <vt:lpstr>Segoe UI Light</vt:lpstr>
      <vt:lpstr>Univers Light</vt:lpstr>
      <vt:lpstr>Wingdings</vt:lpstr>
      <vt:lpstr>Office Theme</vt:lpstr>
      <vt:lpstr>16_Office Theme</vt:lpstr>
      <vt:lpstr>DAB HEAD-END SYSTEMS WARNING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Areas of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PWS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DAB FOR DUMMIES</dc:title>
  <dc:creator>Lars Peder Lundgren</dc:creator>
  <cp:lastModifiedBy>Lars Peder Lundgren</cp:lastModifiedBy>
  <cp:revision>70</cp:revision>
  <dcterms:created xsi:type="dcterms:W3CDTF">2022-08-22T09:38:11Z</dcterms:created>
  <dcterms:modified xsi:type="dcterms:W3CDTF">2023-02-22T15:32:53Z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